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45"/>
  </p:notesMasterIdLst>
  <p:sldIdLst>
    <p:sldId id="626" r:id="rId2"/>
    <p:sldId id="367" r:id="rId3"/>
    <p:sldId id="655" r:id="rId4"/>
    <p:sldId id="656" r:id="rId5"/>
    <p:sldId id="493" r:id="rId6"/>
    <p:sldId id="494" r:id="rId7"/>
    <p:sldId id="657" r:id="rId8"/>
    <p:sldId id="495" r:id="rId9"/>
    <p:sldId id="496" r:id="rId10"/>
    <p:sldId id="698" r:id="rId11"/>
    <p:sldId id="665" r:id="rId12"/>
    <p:sldId id="699" r:id="rId13"/>
    <p:sldId id="497" r:id="rId14"/>
    <p:sldId id="498" r:id="rId15"/>
    <p:sldId id="701" r:id="rId16"/>
    <p:sldId id="501" r:id="rId17"/>
    <p:sldId id="703" r:id="rId18"/>
    <p:sldId id="705" r:id="rId19"/>
    <p:sldId id="500" r:id="rId20"/>
    <p:sldId id="502" r:id="rId21"/>
    <p:sldId id="503" r:id="rId22"/>
    <p:sldId id="505" r:id="rId23"/>
    <p:sldId id="506" r:id="rId24"/>
    <p:sldId id="666" r:id="rId25"/>
    <p:sldId id="991" r:id="rId26"/>
    <p:sldId id="507" r:id="rId27"/>
    <p:sldId id="990" r:id="rId28"/>
    <p:sldId id="509" r:id="rId29"/>
    <p:sldId id="692" r:id="rId30"/>
    <p:sldId id="510" r:id="rId31"/>
    <p:sldId id="512" r:id="rId32"/>
    <p:sldId id="654" r:id="rId33"/>
    <p:sldId id="992" r:id="rId34"/>
    <p:sldId id="513" r:id="rId35"/>
    <p:sldId id="514" r:id="rId36"/>
    <p:sldId id="515" r:id="rId37"/>
    <p:sldId id="516" r:id="rId38"/>
    <p:sldId id="511" r:id="rId39"/>
    <p:sldId id="517" r:id="rId40"/>
    <p:sldId id="518" r:id="rId41"/>
    <p:sldId id="519" r:id="rId42"/>
    <p:sldId id="520" r:id="rId43"/>
    <p:sldId id="667" r:id="rId44"/>
    <p:sldId id="522" r:id="rId45"/>
    <p:sldId id="523" r:id="rId46"/>
    <p:sldId id="525" r:id="rId47"/>
    <p:sldId id="524" r:id="rId48"/>
    <p:sldId id="707" r:id="rId49"/>
    <p:sldId id="706" r:id="rId50"/>
    <p:sldId id="526" r:id="rId51"/>
    <p:sldId id="527" r:id="rId52"/>
    <p:sldId id="989" r:id="rId53"/>
    <p:sldId id="690" r:id="rId54"/>
    <p:sldId id="528" r:id="rId55"/>
    <p:sldId id="628" r:id="rId56"/>
    <p:sldId id="529" r:id="rId57"/>
    <p:sldId id="697" r:id="rId58"/>
    <p:sldId id="671" r:id="rId59"/>
    <p:sldId id="673" r:id="rId60"/>
    <p:sldId id="674" r:id="rId61"/>
    <p:sldId id="675" r:id="rId62"/>
    <p:sldId id="676" r:id="rId63"/>
    <p:sldId id="678" r:id="rId64"/>
    <p:sldId id="679" r:id="rId65"/>
    <p:sldId id="925" r:id="rId66"/>
    <p:sldId id="926" r:id="rId67"/>
    <p:sldId id="730" r:id="rId68"/>
    <p:sldId id="924" r:id="rId69"/>
    <p:sldId id="688" r:id="rId70"/>
    <p:sldId id="927" r:id="rId71"/>
    <p:sldId id="689" r:id="rId72"/>
    <p:sldId id="725" r:id="rId73"/>
    <p:sldId id="726" r:id="rId74"/>
    <p:sldId id="729" r:id="rId75"/>
    <p:sldId id="993" r:id="rId76"/>
    <p:sldId id="531" r:id="rId77"/>
    <p:sldId id="532" r:id="rId78"/>
    <p:sldId id="533" r:id="rId79"/>
    <p:sldId id="696" r:id="rId80"/>
    <p:sldId id="534" r:id="rId81"/>
    <p:sldId id="693" r:id="rId82"/>
    <p:sldId id="646" r:id="rId83"/>
    <p:sldId id="537" r:id="rId84"/>
    <p:sldId id="538" r:id="rId85"/>
    <p:sldId id="540" r:id="rId86"/>
    <p:sldId id="541" r:id="rId87"/>
    <p:sldId id="542" r:id="rId88"/>
    <p:sldId id="543" r:id="rId89"/>
    <p:sldId id="668" r:id="rId90"/>
    <p:sldId id="545" r:id="rId91"/>
    <p:sldId id="546" r:id="rId92"/>
    <p:sldId id="547" r:id="rId93"/>
    <p:sldId id="548" r:id="rId94"/>
    <p:sldId id="652" r:id="rId95"/>
    <p:sldId id="549" r:id="rId96"/>
    <p:sldId id="550" r:id="rId97"/>
    <p:sldId id="551" r:id="rId98"/>
    <p:sldId id="708" r:id="rId99"/>
    <p:sldId id="709" r:id="rId100"/>
    <p:sldId id="710" r:id="rId101"/>
    <p:sldId id="711" r:id="rId102"/>
    <p:sldId id="712" r:id="rId103"/>
    <p:sldId id="552" r:id="rId104"/>
    <p:sldId id="553" r:id="rId105"/>
    <p:sldId id="556" r:id="rId106"/>
    <p:sldId id="557" r:id="rId107"/>
    <p:sldId id="558" r:id="rId108"/>
    <p:sldId id="559" r:id="rId109"/>
    <p:sldId id="560" r:id="rId110"/>
    <p:sldId id="561" r:id="rId111"/>
    <p:sldId id="562" r:id="rId112"/>
    <p:sldId id="563" r:id="rId113"/>
    <p:sldId id="564" r:id="rId114"/>
    <p:sldId id="565" r:id="rId115"/>
    <p:sldId id="566" r:id="rId116"/>
    <p:sldId id="567" r:id="rId117"/>
    <p:sldId id="568" r:id="rId118"/>
    <p:sldId id="660" r:id="rId119"/>
    <p:sldId id="633" r:id="rId120"/>
    <p:sldId id="630" r:id="rId121"/>
    <p:sldId id="632" r:id="rId122"/>
    <p:sldId id="659" r:id="rId123"/>
    <p:sldId id="631" r:id="rId124"/>
    <p:sldId id="694" r:id="rId125"/>
    <p:sldId id="661" r:id="rId126"/>
    <p:sldId id="569" r:id="rId127"/>
    <p:sldId id="570" r:id="rId128"/>
    <p:sldId id="1313" r:id="rId129"/>
    <p:sldId id="572" r:id="rId130"/>
    <p:sldId id="648" r:id="rId131"/>
    <p:sldId id="1316" r:id="rId132"/>
    <p:sldId id="1317" r:id="rId133"/>
    <p:sldId id="576" r:id="rId134"/>
    <p:sldId id="662" r:id="rId135"/>
    <p:sldId id="1320" r:id="rId136"/>
    <p:sldId id="664" r:id="rId137"/>
    <p:sldId id="578" r:id="rId138"/>
    <p:sldId id="577" r:id="rId139"/>
    <p:sldId id="579" r:id="rId140"/>
    <p:sldId id="695" r:id="rId141"/>
    <p:sldId id="714" r:id="rId142"/>
    <p:sldId id="715" r:id="rId143"/>
    <p:sldId id="716" r:id="rId144"/>
  </p:sldIdLst>
  <p:sldSz cx="9144000" cy="6858000" type="screen4x3"/>
  <p:notesSz cx="6858000" cy="9144000"/>
  <p:defaultTextStyle>
    <a:defPPr>
      <a:defRPr lang="en-US"/>
    </a:defPPr>
    <a:lvl1pPr algn="l" rtl="0" eaLnBrk="0" fontAlgn="base" hangingPunct="0">
      <a:spcBef>
        <a:spcPct val="0"/>
      </a:spcBef>
      <a:spcAft>
        <a:spcPct val="0"/>
      </a:spcAft>
      <a:defRPr i="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i="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i="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i="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i="1" kern="1200">
        <a:solidFill>
          <a:schemeClr val="tx1"/>
        </a:solidFill>
        <a:latin typeface="Arial" panose="020B0604020202020204" pitchFamily="34" charset="0"/>
        <a:ea typeface="+mn-ea"/>
        <a:cs typeface="+mn-cs"/>
      </a:defRPr>
    </a:lvl5pPr>
    <a:lvl6pPr marL="2286000" algn="l" defTabSz="914400" rtl="0" eaLnBrk="1" latinLnBrk="0" hangingPunct="1">
      <a:defRPr i="1" kern="1200">
        <a:solidFill>
          <a:schemeClr val="tx1"/>
        </a:solidFill>
        <a:latin typeface="Arial" panose="020B0604020202020204" pitchFamily="34" charset="0"/>
        <a:ea typeface="+mn-ea"/>
        <a:cs typeface="+mn-cs"/>
      </a:defRPr>
    </a:lvl6pPr>
    <a:lvl7pPr marL="2743200" algn="l" defTabSz="914400" rtl="0" eaLnBrk="1" latinLnBrk="0" hangingPunct="1">
      <a:defRPr i="1" kern="1200">
        <a:solidFill>
          <a:schemeClr val="tx1"/>
        </a:solidFill>
        <a:latin typeface="Arial" panose="020B0604020202020204" pitchFamily="34" charset="0"/>
        <a:ea typeface="+mn-ea"/>
        <a:cs typeface="+mn-cs"/>
      </a:defRPr>
    </a:lvl7pPr>
    <a:lvl8pPr marL="3200400" algn="l" defTabSz="914400" rtl="0" eaLnBrk="1" latinLnBrk="0" hangingPunct="1">
      <a:defRPr i="1" kern="1200">
        <a:solidFill>
          <a:schemeClr val="tx1"/>
        </a:solidFill>
        <a:latin typeface="Arial" panose="020B0604020202020204" pitchFamily="34" charset="0"/>
        <a:ea typeface="+mn-ea"/>
        <a:cs typeface="+mn-cs"/>
      </a:defRPr>
    </a:lvl8pPr>
    <a:lvl9pPr marL="3657600" algn="l" defTabSz="914400" rtl="0" eaLnBrk="1" latinLnBrk="0" hangingPunct="1">
      <a:defRPr i="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640" userDrawn="1">
          <p15:clr>
            <a:srgbClr val="A4A3A4"/>
          </p15:clr>
        </p15:guide>
        <p15:guide id="2" orient="horz" pos="1008" userDrawn="1">
          <p15:clr>
            <a:srgbClr val="A4A3A4"/>
          </p15:clr>
        </p15:guide>
        <p15:guide id="3"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941100"/>
    <a:srgbClr val="011893"/>
    <a:srgbClr val="4E8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620"/>
    <p:restoredTop sz="94660"/>
  </p:normalViewPr>
  <p:slideViewPr>
    <p:cSldViewPr snapToGrid="0" showGuides="1">
      <p:cViewPr varScale="1">
        <p:scale>
          <a:sx n="124" d="100"/>
          <a:sy n="124" d="100"/>
        </p:scale>
        <p:origin x="1336" y="168"/>
      </p:cViewPr>
      <p:guideLst>
        <p:guide orient="horz" pos="2640"/>
        <p:guide orient="horz" pos="1008"/>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26880"/>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tableStyles" Target="tableStyles.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B819DE02-4440-5E41-B1D0-ABF9B2636DF6}"/>
              </a:ext>
            </a:extLst>
          </p:cNvPr>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200" i="0"/>
            </a:lvl1pPr>
          </a:lstStyle>
          <a:p>
            <a:pPr>
              <a:defRPr/>
            </a:pPr>
            <a:endParaRPr lang="en-US" altLang="en-US" dirty="0"/>
          </a:p>
        </p:txBody>
      </p:sp>
      <p:sp>
        <p:nvSpPr>
          <p:cNvPr id="32771" name="Rectangle 3">
            <a:extLst>
              <a:ext uri="{FF2B5EF4-FFF2-40B4-BE49-F238E27FC236}">
                <a16:creationId xmlns:a16="http://schemas.microsoft.com/office/drawing/2014/main" id="{EAE7AD2B-F4C6-C445-9F3F-B2C7D0555A91}"/>
              </a:ext>
            </a:extLst>
          </p:cNvPr>
          <p:cNvSpPr>
            <a:spLocks noGrp="1" noChangeArrowheads="1"/>
          </p:cNvSpPr>
          <p:nvPr>
            <p:ph type="dt" idx="1"/>
          </p:nvPr>
        </p:nvSpPr>
        <p:spPr bwMode="auto">
          <a:xfrm>
            <a:off x="388620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200" i="0"/>
            </a:lvl1pPr>
          </a:lstStyle>
          <a:p>
            <a:pPr>
              <a:defRPr/>
            </a:pPr>
            <a:endParaRPr lang="en-US" altLang="en-US" dirty="0"/>
          </a:p>
        </p:txBody>
      </p:sp>
      <p:sp>
        <p:nvSpPr>
          <p:cNvPr id="13316" name="Rectangle 4">
            <a:extLst>
              <a:ext uri="{FF2B5EF4-FFF2-40B4-BE49-F238E27FC236}">
                <a16:creationId xmlns:a16="http://schemas.microsoft.com/office/drawing/2014/main" id="{8E8A4810-E9B5-CC42-B490-13BABF4F396B}"/>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2773" name="Rectangle 5">
            <a:extLst>
              <a:ext uri="{FF2B5EF4-FFF2-40B4-BE49-F238E27FC236}">
                <a16:creationId xmlns:a16="http://schemas.microsoft.com/office/drawing/2014/main" id="{DA1D162C-090D-474F-BBB0-20F4EC08DE30}"/>
              </a:ext>
            </a:extLst>
          </p:cNvPr>
          <p:cNvSpPr>
            <a:spLocks noGrp="1" noChangeArrowheads="1"/>
          </p:cNvSpPr>
          <p:nvPr>
            <p:ph type="body" sz="quarter" idx="3"/>
          </p:nvPr>
        </p:nvSpPr>
        <p:spPr bwMode="auto">
          <a:xfrm>
            <a:off x="914400" y="4343400"/>
            <a:ext cx="5029200" cy="4114800"/>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US" altLang="en-US" noProof="0"/>
              <a:t>Click to 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32774" name="Rectangle 6">
            <a:extLst>
              <a:ext uri="{FF2B5EF4-FFF2-40B4-BE49-F238E27FC236}">
                <a16:creationId xmlns:a16="http://schemas.microsoft.com/office/drawing/2014/main" id="{0F30D4BA-F0D7-8644-BA16-90CEB57332C9}"/>
              </a:ext>
            </a:extLst>
          </p:cNvPr>
          <p:cNvSpPr>
            <a:spLocks noGrp="1" noChangeArrowheads="1"/>
          </p:cNvSpPr>
          <p:nvPr>
            <p:ph type="ftr" sz="quarter" idx="4"/>
          </p:nvPr>
        </p:nvSpPr>
        <p:spPr bwMode="auto">
          <a:xfrm>
            <a:off x="0" y="8686800"/>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sz="1200" i="0"/>
            </a:lvl1pPr>
          </a:lstStyle>
          <a:p>
            <a:pPr>
              <a:defRPr/>
            </a:pPr>
            <a:endParaRPr lang="en-US" altLang="en-US" dirty="0"/>
          </a:p>
        </p:txBody>
      </p:sp>
      <p:sp>
        <p:nvSpPr>
          <p:cNvPr id="32775" name="Rectangle 7">
            <a:extLst>
              <a:ext uri="{FF2B5EF4-FFF2-40B4-BE49-F238E27FC236}">
                <a16:creationId xmlns:a16="http://schemas.microsoft.com/office/drawing/2014/main" id="{FB90D002-4E91-CE49-A0A9-2A61DBB3BC63}"/>
              </a:ext>
            </a:extLst>
          </p:cNvPr>
          <p:cNvSpPr>
            <a:spLocks noGrp="1" noChangeArrowheads="1"/>
          </p:cNvSpPr>
          <p:nvPr>
            <p:ph type="sldNum" sz="quarter" idx="5"/>
          </p:nvPr>
        </p:nvSpPr>
        <p:spPr bwMode="auto">
          <a:xfrm>
            <a:off x="3886200" y="8686800"/>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i="0"/>
            </a:lvl1pPr>
          </a:lstStyle>
          <a:p>
            <a:pPr>
              <a:defRPr/>
            </a:pPr>
            <a:fld id="{B5AB4C74-D430-F64E-800A-2AF44EFD1E10}"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a:extLst>
              <a:ext uri="{FF2B5EF4-FFF2-40B4-BE49-F238E27FC236}">
                <a16:creationId xmlns:a16="http://schemas.microsoft.com/office/drawing/2014/main" id="{828D1145-2772-C04D-90C4-64523F0CF2C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243660BC-8104-514E-A44E-13A085C012A8}" type="slidenum">
              <a:rPr lang="en-US" altLang="en-US" i="0" smtClean="0"/>
              <a:pPr/>
              <a:t>1</a:t>
            </a:fld>
            <a:endParaRPr lang="en-US" altLang="en-US" i="0" dirty="0"/>
          </a:p>
        </p:txBody>
      </p:sp>
      <p:sp>
        <p:nvSpPr>
          <p:cNvPr id="15362" name="Rectangle 2">
            <a:extLst>
              <a:ext uri="{FF2B5EF4-FFF2-40B4-BE49-F238E27FC236}">
                <a16:creationId xmlns:a16="http://schemas.microsoft.com/office/drawing/2014/main" id="{2FB1A5E7-FBFE-644E-AF9D-B9A146C3AFD4}"/>
              </a:ext>
            </a:extLst>
          </p:cNvPr>
          <p:cNvSpPr>
            <a:spLocks noGrp="1" noRot="1" noChangeAspect="1" noChangeArrowheads="1" noTextEdit="1"/>
          </p:cNvSpPr>
          <p:nvPr>
            <p:ph type="sldImg"/>
          </p:nvPr>
        </p:nvSpPr>
        <p:spPr>
          <a:solidFill>
            <a:srgbClr val="FFFFFF"/>
          </a:solidFill>
          <a:ln/>
        </p:spPr>
      </p:sp>
      <p:sp>
        <p:nvSpPr>
          <p:cNvPr id="15363" name="Rectangle 3">
            <a:extLst>
              <a:ext uri="{FF2B5EF4-FFF2-40B4-BE49-F238E27FC236}">
                <a16:creationId xmlns:a16="http://schemas.microsoft.com/office/drawing/2014/main" id="{DE340086-F938-564B-BCB5-F3E30A122DC9}"/>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a:extLst>
              <a:ext uri="{FF2B5EF4-FFF2-40B4-BE49-F238E27FC236}">
                <a16:creationId xmlns:a16="http://schemas.microsoft.com/office/drawing/2014/main" id="{D7277B94-E832-6A44-9FC4-0A70BB573524}"/>
              </a:ext>
            </a:extLst>
          </p:cNvPr>
          <p:cNvSpPr txBox="1">
            <a:spLocks noGrp="1" noChangeArrowheads="1"/>
          </p:cNvSpPr>
          <p:nvPr/>
        </p:nvSpPr>
        <p:spPr bwMode="auto">
          <a:xfrm>
            <a:off x="3971925" y="8831263"/>
            <a:ext cx="3038475"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177" tIns="46589" rIns="93177" bIns="46589" anchor="b"/>
          <a:lstStyle>
            <a:lvl1pPr defTabSz="931863">
              <a:defRPr>
                <a:solidFill>
                  <a:schemeClr val="tx1"/>
                </a:solidFill>
                <a:latin typeface="Arial" panose="020B0604020202020204" pitchFamily="34" charset="0"/>
              </a:defRPr>
            </a:lvl1pPr>
            <a:lvl2pPr marL="757238" indent="-292100" defTabSz="931863">
              <a:defRPr>
                <a:solidFill>
                  <a:schemeClr val="tx1"/>
                </a:solidFill>
                <a:latin typeface="Arial" panose="020B0604020202020204" pitchFamily="34" charset="0"/>
              </a:defRPr>
            </a:lvl2pPr>
            <a:lvl3pPr marL="1165225" indent="-233363" defTabSz="931863">
              <a:defRPr>
                <a:solidFill>
                  <a:schemeClr val="tx1"/>
                </a:solidFill>
                <a:latin typeface="Arial" panose="020B0604020202020204" pitchFamily="34" charset="0"/>
              </a:defRPr>
            </a:lvl3pPr>
            <a:lvl4pPr marL="1630363" indent="-233363" defTabSz="931863">
              <a:defRPr>
                <a:solidFill>
                  <a:schemeClr val="tx1"/>
                </a:solidFill>
                <a:latin typeface="Arial" panose="020B0604020202020204" pitchFamily="34" charset="0"/>
              </a:defRPr>
            </a:lvl4pPr>
            <a:lvl5pPr marL="2097088" indent="-233363" defTabSz="931863">
              <a:defRPr>
                <a:solidFill>
                  <a:schemeClr val="tx1"/>
                </a:solidFill>
                <a:latin typeface="Arial" panose="020B0604020202020204" pitchFamily="34" charset="0"/>
              </a:defRPr>
            </a:lvl5pPr>
            <a:lvl6pPr marL="2554288" indent="-233363" defTabSz="931863" eaLnBrk="0" fontAlgn="base" hangingPunct="0">
              <a:spcBef>
                <a:spcPct val="0"/>
              </a:spcBef>
              <a:spcAft>
                <a:spcPct val="0"/>
              </a:spcAft>
              <a:defRPr>
                <a:solidFill>
                  <a:schemeClr val="tx1"/>
                </a:solidFill>
                <a:latin typeface="Arial" panose="020B0604020202020204" pitchFamily="34" charset="0"/>
              </a:defRPr>
            </a:lvl6pPr>
            <a:lvl7pPr marL="3011488" indent="-233363" defTabSz="931863" eaLnBrk="0" fontAlgn="base" hangingPunct="0">
              <a:spcBef>
                <a:spcPct val="0"/>
              </a:spcBef>
              <a:spcAft>
                <a:spcPct val="0"/>
              </a:spcAft>
              <a:defRPr>
                <a:solidFill>
                  <a:schemeClr val="tx1"/>
                </a:solidFill>
                <a:latin typeface="Arial" panose="020B0604020202020204" pitchFamily="34" charset="0"/>
              </a:defRPr>
            </a:lvl7pPr>
            <a:lvl8pPr marL="3468688" indent="-233363" defTabSz="931863" eaLnBrk="0" fontAlgn="base" hangingPunct="0">
              <a:spcBef>
                <a:spcPct val="0"/>
              </a:spcBef>
              <a:spcAft>
                <a:spcPct val="0"/>
              </a:spcAft>
              <a:defRPr>
                <a:solidFill>
                  <a:schemeClr val="tx1"/>
                </a:solidFill>
                <a:latin typeface="Arial" panose="020B0604020202020204" pitchFamily="34" charset="0"/>
              </a:defRPr>
            </a:lvl8pPr>
            <a:lvl9pPr marL="3925888" indent="-233363" defTabSz="931863"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2D834142-0407-0C44-BE01-98CC4E2C936E}" type="slidenum">
              <a:rPr lang="en-US" altLang="en-US" sz="1200"/>
              <a:pPr algn="r" eaLnBrk="1" hangingPunct="1"/>
              <a:t>2</a:t>
            </a:fld>
            <a:endParaRPr lang="en-US" altLang="en-US" sz="1200" dirty="0"/>
          </a:p>
        </p:txBody>
      </p:sp>
      <p:sp>
        <p:nvSpPr>
          <p:cNvPr id="220163" name="Rectangle 1026">
            <a:extLst>
              <a:ext uri="{FF2B5EF4-FFF2-40B4-BE49-F238E27FC236}">
                <a16:creationId xmlns:a16="http://schemas.microsoft.com/office/drawing/2014/main" id="{0C5D758C-D18C-5A4A-8AC1-ECD6C65A31AD}"/>
              </a:ext>
            </a:extLst>
          </p:cNvPr>
          <p:cNvSpPr>
            <a:spLocks noGrp="1" noRot="1" noChangeAspect="1" noChangeArrowheads="1" noTextEdit="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220164" name="Rectangle 1027">
            <a:extLst>
              <a:ext uri="{FF2B5EF4-FFF2-40B4-BE49-F238E27FC236}">
                <a16:creationId xmlns:a16="http://schemas.microsoft.com/office/drawing/2014/main" id="{B5A8D238-F7F9-9C40-B91B-52049F145E44}"/>
              </a:ext>
            </a:extLst>
          </p:cNvPr>
          <p:cNvSpPr>
            <a:spLocks noGrp="1" noChangeArrowheads="1"/>
          </p:cNvSpPr>
          <p:nvPr>
            <p:ph type="body" idx="1"/>
          </p:nvPr>
        </p:nvSpPr>
        <p:spPr bwMode="auto">
          <a:xfrm>
            <a:off x="935038" y="4416425"/>
            <a:ext cx="5140325" cy="4183063"/>
          </a:xfrm>
          <a:prstGeom prst="rect">
            <a:avLst/>
          </a:prstGeom>
          <a:solidFill>
            <a:srgbClr val="FFFFFF"/>
          </a:solidFill>
          <a:ln>
            <a:solidFill>
              <a:srgbClr val="000000"/>
            </a:solidFill>
            <a:miter lim="800000"/>
            <a:headEnd/>
            <a:tailEnd/>
          </a:ln>
        </p:spPr>
        <p:txBody>
          <a:bodyPr lIns="93177" tIns="46589" rIns="93177" bIns="46589"/>
          <a:lstStyle/>
          <a:p>
            <a:pPr eaLnBrk="1" hangingPunct="1"/>
            <a:endParaRPr lang="en-US" altLang="en-US" dirty="0"/>
          </a:p>
        </p:txBody>
      </p:sp>
    </p:spTree>
    <p:extLst>
      <p:ext uri="{BB962C8B-B14F-4D97-AF65-F5344CB8AC3E}">
        <p14:creationId xmlns:p14="http://schemas.microsoft.com/office/powerpoint/2010/main" val="32035413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a:extLst>
              <a:ext uri="{FF2B5EF4-FFF2-40B4-BE49-F238E27FC236}">
                <a16:creationId xmlns:a16="http://schemas.microsoft.com/office/drawing/2014/main" id="{C76ABB9B-4A33-6A43-B4DD-4A160F3C2188}"/>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C03DB991-8181-694A-857D-029963A31E6C}" type="slidenum">
              <a:rPr lang="en-US" altLang="en-US" i="0" smtClean="0"/>
              <a:pPr/>
              <a:t>3</a:t>
            </a:fld>
            <a:endParaRPr lang="en-US" altLang="en-US" i="0" dirty="0"/>
          </a:p>
        </p:txBody>
      </p:sp>
      <p:sp>
        <p:nvSpPr>
          <p:cNvPr id="17410" name="Rectangle 2">
            <a:extLst>
              <a:ext uri="{FF2B5EF4-FFF2-40B4-BE49-F238E27FC236}">
                <a16:creationId xmlns:a16="http://schemas.microsoft.com/office/drawing/2014/main" id="{543D1D69-784B-114A-9087-C6AF78F1EE4F}"/>
              </a:ext>
            </a:extLst>
          </p:cNvPr>
          <p:cNvSpPr>
            <a:spLocks noGrp="1" noRot="1" noChangeAspect="1" noChangeArrowheads="1" noTextEdit="1"/>
          </p:cNvSpPr>
          <p:nvPr>
            <p:ph type="sldImg"/>
          </p:nvPr>
        </p:nvSpPr>
        <p:spPr>
          <a:solidFill>
            <a:srgbClr val="FFFFFF"/>
          </a:solidFill>
          <a:ln/>
        </p:spPr>
      </p:sp>
      <p:sp>
        <p:nvSpPr>
          <p:cNvPr id="17411" name="Rectangle 3">
            <a:extLst>
              <a:ext uri="{FF2B5EF4-FFF2-40B4-BE49-F238E27FC236}">
                <a16:creationId xmlns:a16="http://schemas.microsoft.com/office/drawing/2014/main" id="{FA8F374E-CC75-7B4A-A01B-864965924D50}"/>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a:extLst>
              <a:ext uri="{FF2B5EF4-FFF2-40B4-BE49-F238E27FC236}">
                <a16:creationId xmlns:a16="http://schemas.microsoft.com/office/drawing/2014/main" id="{7A46FDE4-9E40-8C4D-B3BD-B14E0DBF944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E5EEE48D-E3CC-724C-B126-6A37B30B15E0}" type="slidenum">
              <a:rPr lang="en-US" altLang="en-US" i="0" smtClean="0"/>
              <a:pPr/>
              <a:t>4</a:t>
            </a:fld>
            <a:endParaRPr lang="en-US" altLang="en-US" i="0" dirty="0"/>
          </a:p>
        </p:txBody>
      </p:sp>
      <p:sp>
        <p:nvSpPr>
          <p:cNvPr id="19458" name="Rectangle 2">
            <a:extLst>
              <a:ext uri="{FF2B5EF4-FFF2-40B4-BE49-F238E27FC236}">
                <a16:creationId xmlns:a16="http://schemas.microsoft.com/office/drawing/2014/main" id="{18CBA444-B21B-A245-AFC2-A0672C918C10}"/>
              </a:ext>
            </a:extLst>
          </p:cNvPr>
          <p:cNvSpPr>
            <a:spLocks noGrp="1" noRot="1" noChangeAspect="1" noChangeArrowheads="1" noTextEdit="1"/>
          </p:cNvSpPr>
          <p:nvPr>
            <p:ph type="sldImg"/>
          </p:nvPr>
        </p:nvSpPr>
        <p:spPr>
          <a:solidFill>
            <a:srgbClr val="FFFFFF"/>
          </a:solidFill>
          <a:ln/>
        </p:spPr>
      </p:sp>
      <p:sp>
        <p:nvSpPr>
          <p:cNvPr id="19459" name="Rectangle 3">
            <a:extLst>
              <a:ext uri="{FF2B5EF4-FFF2-40B4-BE49-F238E27FC236}">
                <a16:creationId xmlns:a16="http://schemas.microsoft.com/office/drawing/2014/main" id="{99F211D6-D8ED-5A41-BC1F-B14D98F438D8}"/>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a:extLst>
              <a:ext uri="{FF2B5EF4-FFF2-40B4-BE49-F238E27FC236}">
                <a16:creationId xmlns:a16="http://schemas.microsoft.com/office/drawing/2014/main" id="{AF826BB1-A0AD-974E-829A-B2C9A4F73267}"/>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4C48402A-542F-3F47-BC2C-80AABF675667}" type="slidenum">
              <a:rPr lang="en-US" altLang="en-US" i="0" smtClean="0"/>
              <a:pPr/>
              <a:t>5</a:t>
            </a:fld>
            <a:endParaRPr lang="en-US" altLang="en-US" i="0" dirty="0"/>
          </a:p>
        </p:txBody>
      </p:sp>
      <p:sp>
        <p:nvSpPr>
          <p:cNvPr id="21506" name="Rectangle 2">
            <a:extLst>
              <a:ext uri="{FF2B5EF4-FFF2-40B4-BE49-F238E27FC236}">
                <a16:creationId xmlns:a16="http://schemas.microsoft.com/office/drawing/2014/main" id="{E78AD741-272C-EE40-BEAE-0149FF597E8E}"/>
              </a:ext>
            </a:extLst>
          </p:cNvPr>
          <p:cNvSpPr>
            <a:spLocks noGrp="1" noRot="1" noChangeAspect="1" noChangeArrowheads="1" noTextEdit="1"/>
          </p:cNvSpPr>
          <p:nvPr>
            <p:ph type="sldImg"/>
          </p:nvPr>
        </p:nvSpPr>
        <p:spPr>
          <a:solidFill>
            <a:srgbClr val="FFFFFF"/>
          </a:solidFill>
          <a:ln/>
        </p:spPr>
      </p:sp>
      <p:sp>
        <p:nvSpPr>
          <p:cNvPr id="21507" name="Rectangle 3">
            <a:extLst>
              <a:ext uri="{FF2B5EF4-FFF2-40B4-BE49-F238E27FC236}">
                <a16:creationId xmlns:a16="http://schemas.microsoft.com/office/drawing/2014/main" id="{AC0998A3-8420-9941-B297-EE6940C486B5}"/>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a:extLst>
              <a:ext uri="{FF2B5EF4-FFF2-40B4-BE49-F238E27FC236}">
                <a16:creationId xmlns:a16="http://schemas.microsoft.com/office/drawing/2014/main" id="{6B682695-60C0-AD46-800F-DA7CEA8B7183}"/>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53D0984F-BC60-374B-9C4B-B0E42BEC297E}" type="slidenum">
              <a:rPr lang="en-US" altLang="en-US" i="0" smtClean="0"/>
              <a:pPr/>
              <a:t>6</a:t>
            </a:fld>
            <a:endParaRPr lang="en-US" altLang="en-US" i="0" dirty="0"/>
          </a:p>
        </p:txBody>
      </p:sp>
      <p:sp>
        <p:nvSpPr>
          <p:cNvPr id="23554" name="Rectangle 2">
            <a:extLst>
              <a:ext uri="{FF2B5EF4-FFF2-40B4-BE49-F238E27FC236}">
                <a16:creationId xmlns:a16="http://schemas.microsoft.com/office/drawing/2014/main" id="{FFFB0750-E691-1D4B-A0A2-EFE4C6817574}"/>
              </a:ext>
            </a:extLst>
          </p:cNvPr>
          <p:cNvSpPr>
            <a:spLocks noGrp="1" noRot="1" noChangeAspect="1" noChangeArrowheads="1" noTextEdit="1"/>
          </p:cNvSpPr>
          <p:nvPr>
            <p:ph type="sldImg"/>
          </p:nvPr>
        </p:nvSpPr>
        <p:spPr>
          <a:solidFill>
            <a:srgbClr val="FFFFFF"/>
          </a:solidFill>
          <a:ln/>
        </p:spPr>
      </p:sp>
      <p:sp>
        <p:nvSpPr>
          <p:cNvPr id="23555" name="Rectangle 3">
            <a:extLst>
              <a:ext uri="{FF2B5EF4-FFF2-40B4-BE49-F238E27FC236}">
                <a16:creationId xmlns:a16="http://schemas.microsoft.com/office/drawing/2014/main" id="{1C39949F-467A-A940-BF7B-22C405AA0A19}"/>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a:extLst>
              <a:ext uri="{FF2B5EF4-FFF2-40B4-BE49-F238E27FC236}">
                <a16:creationId xmlns:a16="http://schemas.microsoft.com/office/drawing/2014/main" id="{B56C82A8-724A-5841-B255-F6D270BE2F6F}"/>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BAC19D12-57CD-F84C-9A92-4AFF06F5B085}" type="slidenum">
              <a:rPr lang="en-US" altLang="en-US" i="0" smtClean="0"/>
              <a:pPr/>
              <a:t>7</a:t>
            </a:fld>
            <a:endParaRPr lang="en-US" altLang="en-US" i="0" dirty="0"/>
          </a:p>
        </p:txBody>
      </p:sp>
      <p:sp>
        <p:nvSpPr>
          <p:cNvPr id="25602" name="Rectangle 2">
            <a:extLst>
              <a:ext uri="{FF2B5EF4-FFF2-40B4-BE49-F238E27FC236}">
                <a16:creationId xmlns:a16="http://schemas.microsoft.com/office/drawing/2014/main" id="{6BF526B4-D493-E246-A88E-F03527F7A722}"/>
              </a:ext>
            </a:extLst>
          </p:cNvPr>
          <p:cNvSpPr>
            <a:spLocks noGrp="1" noRot="1" noChangeAspect="1" noChangeArrowheads="1" noTextEdit="1"/>
          </p:cNvSpPr>
          <p:nvPr>
            <p:ph type="sldImg"/>
          </p:nvPr>
        </p:nvSpPr>
        <p:spPr>
          <a:solidFill>
            <a:srgbClr val="FFFFFF"/>
          </a:solidFill>
          <a:ln/>
        </p:spPr>
      </p:sp>
      <p:sp>
        <p:nvSpPr>
          <p:cNvPr id="25603" name="Rectangle 3">
            <a:extLst>
              <a:ext uri="{FF2B5EF4-FFF2-40B4-BE49-F238E27FC236}">
                <a16:creationId xmlns:a16="http://schemas.microsoft.com/office/drawing/2014/main" id="{245CAA97-FA38-D546-8738-9D352EC38E78}"/>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7">
            <a:extLst>
              <a:ext uri="{FF2B5EF4-FFF2-40B4-BE49-F238E27FC236}">
                <a16:creationId xmlns:a16="http://schemas.microsoft.com/office/drawing/2014/main" id="{B33AC769-F561-4042-B835-0F95ABDD7BEF}"/>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C00DA307-1224-7749-88D2-9660A7BFE007}" type="slidenum">
              <a:rPr lang="en-US" altLang="en-US" i="0" smtClean="0"/>
              <a:pPr/>
              <a:t>8</a:t>
            </a:fld>
            <a:endParaRPr lang="en-US" altLang="en-US" i="0" dirty="0"/>
          </a:p>
        </p:txBody>
      </p:sp>
      <p:sp>
        <p:nvSpPr>
          <p:cNvPr id="27650" name="Rectangle 2">
            <a:extLst>
              <a:ext uri="{FF2B5EF4-FFF2-40B4-BE49-F238E27FC236}">
                <a16:creationId xmlns:a16="http://schemas.microsoft.com/office/drawing/2014/main" id="{48F24BD4-5449-344F-9FF5-47317ADE3802}"/>
              </a:ext>
            </a:extLst>
          </p:cNvPr>
          <p:cNvSpPr>
            <a:spLocks noGrp="1" noRot="1" noChangeAspect="1" noChangeArrowheads="1" noTextEdit="1"/>
          </p:cNvSpPr>
          <p:nvPr>
            <p:ph type="sldImg"/>
          </p:nvPr>
        </p:nvSpPr>
        <p:spPr>
          <a:solidFill>
            <a:srgbClr val="FFFFFF"/>
          </a:solidFill>
          <a:ln/>
        </p:spPr>
      </p:sp>
      <p:sp>
        <p:nvSpPr>
          <p:cNvPr id="27651" name="Rectangle 3">
            <a:extLst>
              <a:ext uri="{FF2B5EF4-FFF2-40B4-BE49-F238E27FC236}">
                <a16:creationId xmlns:a16="http://schemas.microsoft.com/office/drawing/2014/main" id="{E3964884-6C84-1443-9D91-8DD7EF92A85C}"/>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a:extLst>
              <a:ext uri="{FF2B5EF4-FFF2-40B4-BE49-F238E27FC236}">
                <a16:creationId xmlns:a16="http://schemas.microsoft.com/office/drawing/2014/main" id="{7D8F6304-F5B1-2C43-9C70-7C6882553C65}"/>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75E1C38A-0572-5E46-8F96-8DE9DA6F7875}" type="slidenum">
              <a:rPr lang="en-US" altLang="en-US" i="0" smtClean="0"/>
              <a:pPr/>
              <a:t>9</a:t>
            </a:fld>
            <a:endParaRPr lang="en-US" altLang="en-US" i="0" dirty="0"/>
          </a:p>
        </p:txBody>
      </p:sp>
      <p:sp>
        <p:nvSpPr>
          <p:cNvPr id="29698" name="Rectangle 2">
            <a:extLst>
              <a:ext uri="{FF2B5EF4-FFF2-40B4-BE49-F238E27FC236}">
                <a16:creationId xmlns:a16="http://schemas.microsoft.com/office/drawing/2014/main" id="{917C0C84-1A67-6041-8613-096FF02ECDAA}"/>
              </a:ext>
            </a:extLst>
          </p:cNvPr>
          <p:cNvSpPr>
            <a:spLocks noGrp="1" noRot="1" noChangeAspect="1" noChangeArrowheads="1" noTextEdit="1"/>
          </p:cNvSpPr>
          <p:nvPr>
            <p:ph type="sldImg"/>
          </p:nvPr>
        </p:nvSpPr>
        <p:spPr>
          <a:solidFill>
            <a:srgbClr val="FFFFFF"/>
          </a:solidFill>
          <a:ln/>
        </p:spPr>
      </p:sp>
      <p:sp>
        <p:nvSpPr>
          <p:cNvPr id="29699" name="Rectangle 3">
            <a:extLst>
              <a:ext uri="{FF2B5EF4-FFF2-40B4-BE49-F238E27FC236}">
                <a16:creationId xmlns:a16="http://schemas.microsoft.com/office/drawing/2014/main" id="{4E7F3EF1-07A4-E640-A374-E432BB024A2D}"/>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a:extLst>
              <a:ext uri="{FF2B5EF4-FFF2-40B4-BE49-F238E27FC236}">
                <a16:creationId xmlns:a16="http://schemas.microsoft.com/office/drawing/2014/main" id="{068EF505-852B-BE45-AD1E-0ADA653F3553}"/>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DC18B497-C3BA-FE4F-BED9-2FC662E28D33}" type="slidenum">
              <a:rPr lang="en-US" altLang="en-US" i="0" smtClean="0"/>
              <a:pPr/>
              <a:t>10</a:t>
            </a:fld>
            <a:endParaRPr lang="en-US" altLang="en-US" i="0" dirty="0"/>
          </a:p>
        </p:txBody>
      </p:sp>
      <p:sp>
        <p:nvSpPr>
          <p:cNvPr id="31746" name="Rectangle 2">
            <a:extLst>
              <a:ext uri="{FF2B5EF4-FFF2-40B4-BE49-F238E27FC236}">
                <a16:creationId xmlns:a16="http://schemas.microsoft.com/office/drawing/2014/main" id="{6D4617BE-3788-054C-B642-4E6E59A2DA7D}"/>
              </a:ext>
            </a:extLst>
          </p:cNvPr>
          <p:cNvSpPr>
            <a:spLocks noGrp="1" noRot="1" noChangeAspect="1" noChangeArrowheads="1" noTextEdit="1"/>
          </p:cNvSpPr>
          <p:nvPr>
            <p:ph type="sldImg"/>
          </p:nvPr>
        </p:nvSpPr>
        <p:spPr>
          <a:solidFill>
            <a:srgbClr val="FFFFFF"/>
          </a:solidFill>
          <a:ln/>
        </p:spPr>
      </p:sp>
      <p:sp>
        <p:nvSpPr>
          <p:cNvPr id="31747" name="Rectangle 3">
            <a:extLst>
              <a:ext uri="{FF2B5EF4-FFF2-40B4-BE49-F238E27FC236}">
                <a16:creationId xmlns:a16="http://schemas.microsoft.com/office/drawing/2014/main" id="{80271356-E888-1B4F-B690-96C7062C21C9}"/>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7">
            <a:extLst>
              <a:ext uri="{FF2B5EF4-FFF2-40B4-BE49-F238E27FC236}">
                <a16:creationId xmlns:a16="http://schemas.microsoft.com/office/drawing/2014/main" id="{A6C732C6-0C2C-3041-ADEB-6F92C1BAF0B3}"/>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F97996BB-D933-CA48-A1FE-168B9AE41C55}" type="slidenum">
              <a:rPr lang="en-US" altLang="en-US" i="0" smtClean="0"/>
              <a:pPr/>
              <a:t>11</a:t>
            </a:fld>
            <a:endParaRPr lang="en-US" altLang="en-US" i="0" dirty="0"/>
          </a:p>
        </p:txBody>
      </p:sp>
      <p:sp>
        <p:nvSpPr>
          <p:cNvPr id="33794" name="Rectangle 2">
            <a:extLst>
              <a:ext uri="{FF2B5EF4-FFF2-40B4-BE49-F238E27FC236}">
                <a16:creationId xmlns:a16="http://schemas.microsoft.com/office/drawing/2014/main" id="{1455948A-A396-2344-AAEE-9669540B02AF}"/>
              </a:ext>
            </a:extLst>
          </p:cNvPr>
          <p:cNvSpPr>
            <a:spLocks noGrp="1" noRot="1" noChangeAspect="1" noChangeArrowheads="1" noTextEdit="1"/>
          </p:cNvSpPr>
          <p:nvPr>
            <p:ph type="sldImg"/>
          </p:nvPr>
        </p:nvSpPr>
        <p:spPr>
          <a:solidFill>
            <a:srgbClr val="FFFFFF"/>
          </a:solidFill>
          <a:ln/>
        </p:spPr>
      </p:sp>
      <p:sp>
        <p:nvSpPr>
          <p:cNvPr id="33795" name="Rectangle 3">
            <a:extLst>
              <a:ext uri="{FF2B5EF4-FFF2-40B4-BE49-F238E27FC236}">
                <a16:creationId xmlns:a16="http://schemas.microsoft.com/office/drawing/2014/main" id="{760DE9EF-CBB9-EA41-9EA4-2B564EB7B2E2}"/>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7">
            <a:extLst>
              <a:ext uri="{FF2B5EF4-FFF2-40B4-BE49-F238E27FC236}">
                <a16:creationId xmlns:a16="http://schemas.microsoft.com/office/drawing/2014/main" id="{59031105-A68D-EF4A-B56B-268855C060B7}"/>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DB0F5B0B-6A1D-4847-9329-B08A419826A4}" type="slidenum">
              <a:rPr lang="en-US" altLang="en-US" i="0" smtClean="0"/>
              <a:pPr/>
              <a:t>12</a:t>
            </a:fld>
            <a:endParaRPr lang="en-US" altLang="en-US" i="0" dirty="0"/>
          </a:p>
        </p:txBody>
      </p:sp>
      <p:sp>
        <p:nvSpPr>
          <p:cNvPr id="35842" name="Rectangle 2">
            <a:extLst>
              <a:ext uri="{FF2B5EF4-FFF2-40B4-BE49-F238E27FC236}">
                <a16:creationId xmlns:a16="http://schemas.microsoft.com/office/drawing/2014/main" id="{85A404E6-B642-DC43-8054-5FE4D5CAC370}"/>
              </a:ext>
            </a:extLst>
          </p:cNvPr>
          <p:cNvSpPr>
            <a:spLocks noGrp="1" noRot="1" noChangeAspect="1" noChangeArrowheads="1" noTextEdit="1"/>
          </p:cNvSpPr>
          <p:nvPr>
            <p:ph type="sldImg"/>
          </p:nvPr>
        </p:nvSpPr>
        <p:spPr>
          <a:solidFill>
            <a:srgbClr val="FFFFFF"/>
          </a:solidFill>
          <a:ln/>
        </p:spPr>
      </p:sp>
      <p:sp>
        <p:nvSpPr>
          <p:cNvPr id="35843" name="Rectangle 3">
            <a:extLst>
              <a:ext uri="{FF2B5EF4-FFF2-40B4-BE49-F238E27FC236}">
                <a16:creationId xmlns:a16="http://schemas.microsoft.com/office/drawing/2014/main" id="{1E911070-8B2E-824A-B0B8-429E580BB2AB}"/>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7">
            <a:extLst>
              <a:ext uri="{FF2B5EF4-FFF2-40B4-BE49-F238E27FC236}">
                <a16:creationId xmlns:a16="http://schemas.microsoft.com/office/drawing/2014/main" id="{FF46156B-22BB-4B45-BB24-2C8D747B0FB1}"/>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F50B1F5C-E233-324B-BA82-3FA39AF7063F}" type="slidenum">
              <a:rPr lang="en-US" altLang="en-US" i="0" smtClean="0"/>
              <a:pPr/>
              <a:t>13</a:t>
            </a:fld>
            <a:endParaRPr lang="en-US" altLang="en-US" i="0" dirty="0"/>
          </a:p>
        </p:txBody>
      </p:sp>
      <p:sp>
        <p:nvSpPr>
          <p:cNvPr id="37890" name="Rectangle 2">
            <a:extLst>
              <a:ext uri="{FF2B5EF4-FFF2-40B4-BE49-F238E27FC236}">
                <a16:creationId xmlns:a16="http://schemas.microsoft.com/office/drawing/2014/main" id="{AC404A31-B25B-9B4C-BEAA-79970E928739}"/>
              </a:ext>
            </a:extLst>
          </p:cNvPr>
          <p:cNvSpPr>
            <a:spLocks noGrp="1" noRot="1" noChangeAspect="1" noChangeArrowheads="1" noTextEdit="1"/>
          </p:cNvSpPr>
          <p:nvPr>
            <p:ph type="sldImg"/>
          </p:nvPr>
        </p:nvSpPr>
        <p:spPr>
          <a:solidFill>
            <a:srgbClr val="FFFFFF"/>
          </a:solidFill>
          <a:ln/>
        </p:spPr>
      </p:sp>
      <p:sp>
        <p:nvSpPr>
          <p:cNvPr id="37891" name="Rectangle 3">
            <a:extLst>
              <a:ext uri="{FF2B5EF4-FFF2-40B4-BE49-F238E27FC236}">
                <a16:creationId xmlns:a16="http://schemas.microsoft.com/office/drawing/2014/main" id="{EF72F1DA-C600-3241-A0B0-A8C5D3935D98}"/>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7">
            <a:extLst>
              <a:ext uri="{FF2B5EF4-FFF2-40B4-BE49-F238E27FC236}">
                <a16:creationId xmlns:a16="http://schemas.microsoft.com/office/drawing/2014/main" id="{00A8AF9E-955A-FC41-A55E-846CCEBC3166}"/>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D6D43798-75DA-B442-89AB-CD8CE38EE0BC}" type="slidenum">
              <a:rPr lang="en-US" altLang="en-US" i="0" smtClean="0"/>
              <a:pPr/>
              <a:t>14</a:t>
            </a:fld>
            <a:endParaRPr lang="en-US" altLang="en-US" i="0" dirty="0"/>
          </a:p>
        </p:txBody>
      </p:sp>
      <p:sp>
        <p:nvSpPr>
          <p:cNvPr id="39938" name="Rectangle 2">
            <a:extLst>
              <a:ext uri="{FF2B5EF4-FFF2-40B4-BE49-F238E27FC236}">
                <a16:creationId xmlns:a16="http://schemas.microsoft.com/office/drawing/2014/main" id="{D7E7BB1A-DE47-3E46-AF6D-73C049674694}"/>
              </a:ext>
            </a:extLst>
          </p:cNvPr>
          <p:cNvSpPr>
            <a:spLocks noGrp="1" noRot="1" noChangeAspect="1" noChangeArrowheads="1" noTextEdit="1"/>
          </p:cNvSpPr>
          <p:nvPr>
            <p:ph type="sldImg"/>
          </p:nvPr>
        </p:nvSpPr>
        <p:spPr>
          <a:solidFill>
            <a:srgbClr val="FFFFFF"/>
          </a:solidFill>
          <a:ln/>
        </p:spPr>
      </p:sp>
      <p:sp>
        <p:nvSpPr>
          <p:cNvPr id="39939" name="Rectangle 3">
            <a:extLst>
              <a:ext uri="{FF2B5EF4-FFF2-40B4-BE49-F238E27FC236}">
                <a16:creationId xmlns:a16="http://schemas.microsoft.com/office/drawing/2014/main" id="{340D4014-64A5-2744-979A-DF13202F863B}"/>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7">
            <a:extLst>
              <a:ext uri="{FF2B5EF4-FFF2-40B4-BE49-F238E27FC236}">
                <a16:creationId xmlns:a16="http://schemas.microsoft.com/office/drawing/2014/main" id="{6F749484-9D77-B549-B693-504A6DAA608A}"/>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F94C3DF8-7760-324B-9AFB-36B80EC53276}" type="slidenum">
              <a:rPr lang="en-US" altLang="en-US" i="0" smtClean="0"/>
              <a:pPr/>
              <a:t>15</a:t>
            </a:fld>
            <a:endParaRPr lang="en-US" altLang="en-US" i="0" dirty="0"/>
          </a:p>
        </p:txBody>
      </p:sp>
      <p:sp>
        <p:nvSpPr>
          <p:cNvPr id="44034" name="Rectangle 2">
            <a:extLst>
              <a:ext uri="{FF2B5EF4-FFF2-40B4-BE49-F238E27FC236}">
                <a16:creationId xmlns:a16="http://schemas.microsoft.com/office/drawing/2014/main" id="{0012F773-0D86-E941-A031-6481034ED361}"/>
              </a:ext>
            </a:extLst>
          </p:cNvPr>
          <p:cNvSpPr>
            <a:spLocks noGrp="1" noRot="1" noChangeAspect="1" noChangeArrowheads="1" noTextEdit="1"/>
          </p:cNvSpPr>
          <p:nvPr>
            <p:ph type="sldImg"/>
          </p:nvPr>
        </p:nvSpPr>
        <p:spPr>
          <a:solidFill>
            <a:srgbClr val="FFFFFF"/>
          </a:solidFill>
          <a:ln/>
        </p:spPr>
      </p:sp>
      <p:sp>
        <p:nvSpPr>
          <p:cNvPr id="44035" name="Rectangle 3">
            <a:extLst>
              <a:ext uri="{FF2B5EF4-FFF2-40B4-BE49-F238E27FC236}">
                <a16:creationId xmlns:a16="http://schemas.microsoft.com/office/drawing/2014/main" id="{94ED8703-5C17-AE4E-81AD-07247AEECE77}"/>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7">
            <a:extLst>
              <a:ext uri="{FF2B5EF4-FFF2-40B4-BE49-F238E27FC236}">
                <a16:creationId xmlns:a16="http://schemas.microsoft.com/office/drawing/2014/main" id="{E867910B-89EC-F541-B333-4E0D0FAE10FF}"/>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29082812-08BD-3249-BBE0-EA993947D80C}" type="slidenum">
              <a:rPr lang="en-US" altLang="en-US" i="0" smtClean="0"/>
              <a:pPr/>
              <a:t>16</a:t>
            </a:fld>
            <a:endParaRPr lang="en-US" altLang="en-US" i="0" dirty="0"/>
          </a:p>
        </p:txBody>
      </p:sp>
      <p:sp>
        <p:nvSpPr>
          <p:cNvPr id="46082" name="Rectangle 2">
            <a:extLst>
              <a:ext uri="{FF2B5EF4-FFF2-40B4-BE49-F238E27FC236}">
                <a16:creationId xmlns:a16="http://schemas.microsoft.com/office/drawing/2014/main" id="{CF22DB66-1750-4441-B58E-48B8E5DB1A93}"/>
              </a:ext>
            </a:extLst>
          </p:cNvPr>
          <p:cNvSpPr>
            <a:spLocks noGrp="1" noRot="1" noChangeAspect="1" noChangeArrowheads="1" noTextEdit="1"/>
          </p:cNvSpPr>
          <p:nvPr>
            <p:ph type="sldImg"/>
          </p:nvPr>
        </p:nvSpPr>
        <p:spPr>
          <a:solidFill>
            <a:srgbClr val="FFFFFF"/>
          </a:solidFill>
          <a:ln/>
        </p:spPr>
      </p:sp>
      <p:sp>
        <p:nvSpPr>
          <p:cNvPr id="46083" name="Rectangle 3">
            <a:extLst>
              <a:ext uri="{FF2B5EF4-FFF2-40B4-BE49-F238E27FC236}">
                <a16:creationId xmlns:a16="http://schemas.microsoft.com/office/drawing/2014/main" id="{DFA16B3C-5350-044C-AC7E-359A4FA2DA79}"/>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7">
            <a:extLst>
              <a:ext uri="{FF2B5EF4-FFF2-40B4-BE49-F238E27FC236}">
                <a16:creationId xmlns:a16="http://schemas.microsoft.com/office/drawing/2014/main" id="{8EBE8B5A-F09D-AF44-8121-4D042A319C6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513DE079-B22D-1F4C-8A4E-859D3441D6BA}" type="slidenum">
              <a:rPr lang="en-US" altLang="en-US" i="0" smtClean="0"/>
              <a:pPr/>
              <a:t>17</a:t>
            </a:fld>
            <a:endParaRPr lang="en-US" altLang="en-US" i="0" dirty="0"/>
          </a:p>
        </p:txBody>
      </p:sp>
      <p:sp>
        <p:nvSpPr>
          <p:cNvPr id="48130" name="Rectangle 2">
            <a:extLst>
              <a:ext uri="{FF2B5EF4-FFF2-40B4-BE49-F238E27FC236}">
                <a16:creationId xmlns:a16="http://schemas.microsoft.com/office/drawing/2014/main" id="{02F75DCC-8571-4A49-8D8E-4CE18506F3AA}"/>
              </a:ext>
            </a:extLst>
          </p:cNvPr>
          <p:cNvSpPr>
            <a:spLocks noGrp="1" noRot="1" noChangeAspect="1" noChangeArrowheads="1" noTextEdit="1"/>
          </p:cNvSpPr>
          <p:nvPr>
            <p:ph type="sldImg"/>
          </p:nvPr>
        </p:nvSpPr>
        <p:spPr>
          <a:solidFill>
            <a:srgbClr val="FFFFFF"/>
          </a:solidFill>
          <a:ln/>
        </p:spPr>
      </p:sp>
      <p:sp>
        <p:nvSpPr>
          <p:cNvPr id="48131" name="Rectangle 3">
            <a:extLst>
              <a:ext uri="{FF2B5EF4-FFF2-40B4-BE49-F238E27FC236}">
                <a16:creationId xmlns:a16="http://schemas.microsoft.com/office/drawing/2014/main" id="{A1410C7C-38C4-834F-ADA5-3A35323FD382}"/>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7">
            <a:extLst>
              <a:ext uri="{FF2B5EF4-FFF2-40B4-BE49-F238E27FC236}">
                <a16:creationId xmlns:a16="http://schemas.microsoft.com/office/drawing/2014/main" id="{3FA072CD-EA51-7F4B-81FA-328DC88E8D1A}"/>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84400EFF-8EE8-8345-9B78-0EF608152FC3}" type="slidenum">
              <a:rPr lang="en-US" altLang="en-US" i="0" smtClean="0"/>
              <a:pPr/>
              <a:t>18</a:t>
            </a:fld>
            <a:endParaRPr lang="en-US" altLang="en-US" i="0" dirty="0"/>
          </a:p>
        </p:txBody>
      </p:sp>
      <p:sp>
        <p:nvSpPr>
          <p:cNvPr id="50178" name="Rectangle 2">
            <a:extLst>
              <a:ext uri="{FF2B5EF4-FFF2-40B4-BE49-F238E27FC236}">
                <a16:creationId xmlns:a16="http://schemas.microsoft.com/office/drawing/2014/main" id="{5AEEFE66-FD96-9646-94D9-14FB43EAD9D0}"/>
              </a:ext>
            </a:extLst>
          </p:cNvPr>
          <p:cNvSpPr>
            <a:spLocks noGrp="1" noRot="1" noChangeAspect="1" noChangeArrowheads="1" noTextEdit="1"/>
          </p:cNvSpPr>
          <p:nvPr>
            <p:ph type="sldImg"/>
          </p:nvPr>
        </p:nvSpPr>
        <p:spPr>
          <a:solidFill>
            <a:srgbClr val="FFFFFF"/>
          </a:solidFill>
          <a:ln/>
        </p:spPr>
      </p:sp>
      <p:sp>
        <p:nvSpPr>
          <p:cNvPr id="50179" name="Rectangle 3">
            <a:extLst>
              <a:ext uri="{FF2B5EF4-FFF2-40B4-BE49-F238E27FC236}">
                <a16:creationId xmlns:a16="http://schemas.microsoft.com/office/drawing/2014/main" id="{54E74B17-C6E6-BD49-868C-D9A42D460EC9}"/>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7">
            <a:extLst>
              <a:ext uri="{FF2B5EF4-FFF2-40B4-BE49-F238E27FC236}">
                <a16:creationId xmlns:a16="http://schemas.microsoft.com/office/drawing/2014/main" id="{ECB07FEE-70C3-D94F-8E55-8DC5393414B7}"/>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5B659BC5-0496-2745-A24B-2ACE0B2F6732}" type="slidenum">
              <a:rPr lang="en-US" altLang="en-US" i="0" smtClean="0"/>
              <a:pPr/>
              <a:t>19</a:t>
            </a:fld>
            <a:endParaRPr lang="en-US" altLang="en-US" i="0" dirty="0"/>
          </a:p>
        </p:txBody>
      </p:sp>
      <p:sp>
        <p:nvSpPr>
          <p:cNvPr id="52226" name="Rectangle 2">
            <a:extLst>
              <a:ext uri="{FF2B5EF4-FFF2-40B4-BE49-F238E27FC236}">
                <a16:creationId xmlns:a16="http://schemas.microsoft.com/office/drawing/2014/main" id="{D8388ADF-9FCD-EE49-B106-44D27920CEB9}"/>
              </a:ext>
            </a:extLst>
          </p:cNvPr>
          <p:cNvSpPr>
            <a:spLocks noGrp="1" noRot="1" noChangeAspect="1" noChangeArrowheads="1" noTextEdit="1"/>
          </p:cNvSpPr>
          <p:nvPr>
            <p:ph type="sldImg"/>
          </p:nvPr>
        </p:nvSpPr>
        <p:spPr>
          <a:solidFill>
            <a:srgbClr val="FFFFFF"/>
          </a:solidFill>
          <a:ln/>
        </p:spPr>
      </p:sp>
      <p:sp>
        <p:nvSpPr>
          <p:cNvPr id="52227" name="Rectangle 3">
            <a:extLst>
              <a:ext uri="{FF2B5EF4-FFF2-40B4-BE49-F238E27FC236}">
                <a16:creationId xmlns:a16="http://schemas.microsoft.com/office/drawing/2014/main" id="{12A72B33-C4A2-D044-80F8-B25E26DB82AE}"/>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7">
            <a:extLst>
              <a:ext uri="{FF2B5EF4-FFF2-40B4-BE49-F238E27FC236}">
                <a16:creationId xmlns:a16="http://schemas.microsoft.com/office/drawing/2014/main" id="{D51809BB-4F10-824C-9841-9343BF00BDA0}"/>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89FCFB68-9B17-1946-B0D7-DC0837F9AEA8}" type="slidenum">
              <a:rPr lang="en-US" altLang="en-US" i="0" smtClean="0"/>
              <a:pPr/>
              <a:t>20</a:t>
            </a:fld>
            <a:endParaRPr lang="en-US" altLang="en-US" i="0" dirty="0"/>
          </a:p>
        </p:txBody>
      </p:sp>
      <p:sp>
        <p:nvSpPr>
          <p:cNvPr id="54274" name="Rectangle 2">
            <a:extLst>
              <a:ext uri="{FF2B5EF4-FFF2-40B4-BE49-F238E27FC236}">
                <a16:creationId xmlns:a16="http://schemas.microsoft.com/office/drawing/2014/main" id="{70593F41-E17D-604A-A6F3-A917A61FCDD0}"/>
              </a:ext>
            </a:extLst>
          </p:cNvPr>
          <p:cNvSpPr>
            <a:spLocks noGrp="1" noRot="1" noChangeAspect="1" noChangeArrowheads="1" noTextEdit="1"/>
          </p:cNvSpPr>
          <p:nvPr>
            <p:ph type="sldImg"/>
          </p:nvPr>
        </p:nvSpPr>
        <p:spPr>
          <a:solidFill>
            <a:srgbClr val="FFFFFF"/>
          </a:solidFill>
          <a:ln/>
        </p:spPr>
      </p:sp>
      <p:sp>
        <p:nvSpPr>
          <p:cNvPr id="54275" name="Rectangle 3">
            <a:extLst>
              <a:ext uri="{FF2B5EF4-FFF2-40B4-BE49-F238E27FC236}">
                <a16:creationId xmlns:a16="http://schemas.microsoft.com/office/drawing/2014/main" id="{8031186F-6C8A-B846-BED2-25CB9DCE688E}"/>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7">
            <a:extLst>
              <a:ext uri="{FF2B5EF4-FFF2-40B4-BE49-F238E27FC236}">
                <a16:creationId xmlns:a16="http://schemas.microsoft.com/office/drawing/2014/main" id="{A6286B5A-8B61-3643-9BD9-E3ECD67560ED}"/>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1B1136B9-20B0-594A-85B7-2024D98E783E}" type="slidenum">
              <a:rPr lang="en-US" altLang="en-US" i="0" smtClean="0"/>
              <a:pPr/>
              <a:t>21</a:t>
            </a:fld>
            <a:endParaRPr lang="en-US" altLang="en-US" i="0" dirty="0"/>
          </a:p>
        </p:txBody>
      </p:sp>
      <p:sp>
        <p:nvSpPr>
          <p:cNvPr id="56322" name="Rectangle 2">
            <a:extLst>
              <a:ext uri="{FF2B5EF4-FFF2-40B4-BE49-F238E27FC236}">
                <a16:creationId xmlns:a16="http://schemas.microsoft.com/office/drawing/2014/main" id="{254F9259-D40C-5944-BC43-A18771EC4568}"/>
              </a:ext>
            </a:extLst>
          </p:cNvPr>
          <p:cNvSpPr>
            <a:spLocks noGrp="1" noRot="1" noChangeAspect="1" noChangeArrowheads="1" noTextEdit="1"/>
          </p:cNvSpPr>
          <p:nvPr>
            <p:ph type="sldImg"/>
          </p:nvPr>
        </p:nvSpPr>
        <p:spPr>
          <a:solidFill>
            <a:srgbClr val="FFFFFF"/>
          </a:solidFill>
          <a:ln/>
        </p:spPr>
      </p:sp>
      <p:sp>
        <p:nvSpPr>
          <p:cNvPr id="56323" name="Rectangle 3">
            <a:extLst>
              <a:ext uri="{FF2B5EF4-FFF2-40B4-BE49-F238E27FC236}">
                <a16:creationId xmlns:a16="http://schemas.microsoft.com/office/drawing/2014/main" id="{9472468B-5D6C-6E42-BE60-22D7C266F380}"/>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7">
            <a:extLst>
              <a:ext uri="{FF2B5EF4-FFF2-40B4-BE49-F238E27FC236}">
                <a16:creationId xmlns:a16="http://schemas.microsoft.com/office/drawing/2014/main" id="{84F143CC-DEF1-F94C-8E73-460B313E57E4}"/>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4596BCCD-6CAD-1447-84AB-650A33BAD223}" type="slidenum">
              <a:rPr lang="en-US" altLang="en-US" i="0" smtClean="0"/>
              <a:pPr/>
              <a:t>22</a:t>
            </a:fld>
            <a:endParaRPr lang="en-US" altLang="en-US" i="0" dirty="0"/>
          </a:p>
        </p:txBody>
      </p:sp>
      <p:sp>
        <p:nvSpPr>
          <p:cNvPr id="60418" name="Rectangle 2">
            <a:extLst>
              <a:ext uri="{FF2B5EF4-FFF2-40B4-BE49-F238E27FC236}">
                <a16:creationId xmlns:a16="http://schemas.microsoft.com/office/drawing/2014/main" id="{8DB4CCA5-962E-7840-8030-62FC73A2446C}"/>
              </a:ext>
            </a:extLst>
          </p:cNvPr>
          <p:cNvSpPr>
            <a:spLocks noGrp="1" noRot="1" noChangeAspect="1" noChangeArrowheads="1" noTextEdit="1"/>
          </p:cNvSpPr>
          <p:nvPr>
            <p:ph type="sldImg"/>
          </p:nvPr>
        </p:nvSpPr>
        <p:spPr>
          <a:solidFill>
            <a:srgbClr val="FFFFFF"/>
          </a:solidFill>
          <a:ln/>
        </p:spPr>
      </p:sp>
      <p:sp>
        <p:nvSpPr>
          <p:cNvPr id="60419" name="Rectangle 3">
            <a:extLst>
              <a:ext uri="{FF2B5EF4-FFF2-40B4-BE49-F238E27FC236}">
                <a16:creationId xmlns:a16="http://schemas.microsoft.com/office/drawing/2014/main" id="{920F17A2-6E9B-B849-9682-5C7BD431BB53}"/>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7">
            <a:extLst>
              <a:ext uri="{FF2B5EF4-FFF2-40B4-BE49-F238E27FC236}">
                <a16:creationId xmlns:a16="http://schemas.microsoft.com/office/drawing/2014/main" id="{68EA010A-8C7B-364E-8CD8-D60622F8AF7F}"/>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068546CA-C5AE-0340-B352-CCA8EA81F505}" type="slidenum">
              <a:rPr lang="en-US" altLang="en-US" i="0" smtClean="0"/>
              <a:pPr/>
              <a:t>23</a:t>
            </a:fld>
            <a:endParaRPr lang="en-US" altLang="en-US" i="0" dirty="0"/>
          </a:p>
        </p:txBody>
      </p:sp>
      <p:sp>
        <p:nvSpPr>
          <p:cNvPr id="62466" name="Rectangle 2">
            <a:extLst>
              <a:ext uri="{FF2B5EF4-FFF2-40B4-BE49-F238E27FC236}">
                <a16:creationId xmlns:a16="http://schemas.microsoft.com/office/drawing/2014/main" id="{79E6BBB6-668C-FC40-85A8-7E101A3F4220}"/>
              </a:ext>
            </a:extLst>
          </p:cNvPr>
          <p:cNvSpPr>
            <a:spLocks noGrp="1" noRot="1" noChangeAspect="1" noChangeArrowheads="1" noTextEdit="1"/>
          </p:cNvSpPr>
          <p:nvPr>
            <p:ph type="sldImg"/>
          </p:nvPr>
        </p:nvSpPr>
        <p:spPr>
          <a:solidFill>
            <a:srgbClr val="FFFFFF"/>
          </a:solidFill>
          <a:ln/>
        </p:spPr>
      </p:sp>
      <p:sp>
        <p:nvSpPr>
          <p:cNvPr id="62467" name="Rectangle 3">
            <a:extLst>
              <a:ext uri="{FF2B5EF4-FFF2-40B4-BE49-F238E27FC236}">
                <a16:creationId xmlns:a16="http://schemas.microsoft.com/office/drawing/2014/main" id="{698B7ECF-8A75-2442-8627-523787FF49B3}"/>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7">
            <a:extLst>
              <a:ext uri="{FF2B5EF4-FFF2-40B4-BE49-F238E27FC236}">
                <a16:creationId xmlns:a16="http://schemas.microsoft.com/office/drawing/2014/main" id="{1987DAC3-5B1B-A34B-8BB1-FFC78447E930}"/>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768205F9-6A10-C645-B5E9-94C1D572A7C9}" type="slidenum">
              <a:rPr lang="en-US" altLang="en-US" i="0" smtClean="0"/>
              <a:pPr/>
              <a:t>24</a:t>
            </a:fld>
            <a:endParaRPr lang="en-US" altLang="en-US" i="0" dirty="0"/>
          </a:p>
        </p:txBody>
      </p:sp>
      <p:sp>
        <p:nvSpPr>
          <p:cNvPr id="64514" name="Rectangle 2">
            <a:extLst>
              <a:ext uri="{FF2B5EF4-FFF2-40B4-BE49-F238E27FC236}">
                <a16:creationId xmlns:a16="http://schemas.microsoft.com/office/drawing/2014/main" id="{2BBFCD1B-B163-8A49-834E-498722A1109F}"/>
              </a:ext>
            </a:extLst>
          </p:cNvPr>
          <p:cNvSpPr>
            <a:spLocks noGrp="1" noRot="1" noChangeAspect="1" noChangeArrowheads="1" noTextEdit="1"/>
          </p:cNvSpPr>
          <p:nvPr>
            <p:ph type="sldImg"/>
          </p:nvPr>
        </p:nvSpPr>
        <p:spPr>
          <a:solidFill>
            <a:srgbClr val="FFFFFF"/>
          </a:solidFill>
          <a:ln/>
        </p:spPr>
      </p:sp>
      <p:sp>
        <p:nvSpPr>
          <p:cNvPr id="64515" name="Rectangle 3">
            <a:extLst>
              <a:ext uri="{FF2B5EF4-FFF2-40B4-BE49-F238E27FC236}">
                <a16:creationId xmlns:a16="http://schemas.microsoft.com/office/drawing/2014/main" id="{F0567EA9-3FED-2749-851E-F1F5A851AEE1}"/>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7">
            <a:extLst>
              <a:ext uri="{FF2B5EF4-FFF2-40B4-BE49-F238E27FC236}">
                <a16:creationId xmlns:a16="http://schemas.microsoft.com/office/drawing/2014/main" id="{68EA010A-8C7B-364E-8CD8-D60622F8AF7F}"/>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068546CA-C5AE-0340-B352-CCA8EA81F505}" type="slidenum">
              <a:rPr lang="en-US" altLang="en-US" i="0" smtClean="0"/>
              <a:pPr/>
              <a:t>25</a:t>
            </a:fld>
            <a:endParaRPr lang="en-US" altLang="en-US" i="0" dirty="0"/>
          </a:p>
        </p:txBody>
      </p:sp>
      <p:sp>
        <p:nvSpPr>
          <p:cNvPr id="62466" name="Rectangle 2">
            <a:extLst>
              <a:ext uri="{FF2B5EF4-FFF2-40B4-BE49-F238E27FC236}">
                <a16:creationId xmlns:a16="http://schemas.microsoft.com/office/drawing/2014/main" id="{79E6BBB6-668C-FC40-85A8-7E101A3F4220}"/>
              </a:ext>
            </a:extLst>
          </p:cNvPr>
          <p:cNvSpPr>
            <a:spLocks noGrp="1" noRot="1" noChangeAspect="1" noChangeArrowheads="1" noTextEdit="1"/>
          </p:cNvSpPr>
          <p:nvPr>
            <p:ph type="sldImg"/>
          </p:nvPr>
        </p:nvSpPr>
        <p:spPr>
          <a:solidFill>
            <a:srgbClr val="FFFFFF"/>
          </a:solidFill>
          <a:ln/>
        </p:spPr>
      </p:sp>
      <p:sp>
        <p:nvSpPr>
          <p:cNvPr id="62467" name="Rectangle 3">
            <a:extLst>
              <a:ext uri="{FF2B5EF4-FFF2-40B4-BE49-F238E27FC236}">
                <a16:creationId xmlns:a16="http://schemas.microsoft.com/office/drawing/2014/main" id="{698B7ECF-8A75-2442-8627-523787FF49B3}"/>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extLst>
      <p:ext uri="{BB962C8B-B14F-4D97-AF65-F5344CB8AC3E}">
        <p14:creationId xmlns:p14="http://schemas.microsoft.com/office/powerpoint/2010/main" val="16700161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7">
            <a:extLst>
              <a:ext uri="{FF2B5EF4-FFF2-40B4-BE49-F238E27FC236}">
                <a16:creationId xmlns:a16="http://schemas.microsoft.com/office/drawing/2014/main" id="{9FF37D71-2EEA-4949-A3C8-2B06B632A89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BE0F3424-FAD1-304F-BDF2-AD54D71E7B77}" type="slidenum">
              <a:rPr lang="en-US" altLang="en-US" i="0" smtClean="0"/>
              <a:pPr/>
              <a:t>26</a:t>
            </a:fld>
            <a:endParaRPr lang="en-US" altLang="en-US" i="0" dirty="0"/>
          </a:p>
        </p:txBody>
      </p:sp>
      <p:sp>
        <p:nvSpPr>
          <p:cNvPr id="68610" name="Rectangle 2">
            <a:extLst>
              <a:ext uri="{FF2B5EF4-FFF2-40B4-BE49-F238E27FC236}">
                <a16:creationId xmlns:a16="http://schemas.microsoft.com/office/drawing/2014/main" id="{AD56D741-A1B4-D54E-B343-1C49503ECA16}"/>
              </a:ext>
            </a:extLst>
          </p:cNvPr>
          <p:cNvSpPr>
            <a:spLocks noGrp="1" noRot="1" noChangeAspect="1" noChangeArrowheads="1" noTextEdit="1"/>
          </p:cNvSpPr>
          <p:nvPr>
            <p:ph type="sldImg"/>
          </p:nvPr>
        </p:nvSpPr>
        <p:spPr>
          <a:solidFill>
            <a:srgbClr val="FFFFFF"/>
          </a:solidFill>
          <a:ln/>
        </p:spPr>
      </p:sp>
      <p:sp>
        <p:nvSpPr>
          <p:cNvPr id="68611" name="Rectangle 3">
            <a:extLst>
              <a:ext uri="{FF2B5EF4-FFF2-40B4-BE49-F238E27FC236}">
                <a16:creationId xmlns:a16="http://schemas.microsoft.com/office/drawing/2014/main" id="{C5261E0C-D52F-3342-AF42-00DA10648A06}"/>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7">
            <a:extLst>
              <a:ext uri="{FF2B5EF4-FFF2-40B4-BE49-F238E27FC236}">
                <a16:creationId xmlns:a16="http://schemas.microsoft.com/office/drawing/2014/main" id="{9FF37D71-2EEA-4949-A3C8-2B06B632A89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BE0F3424-FAD1-304F-BDF2-AD54D71E7B77}" type="slidenum">
              <a:rPr lang="en-US" altLang="en-US" i="0" smtClean="0"/>
              <a:pPr/>
              <a:t>27</a:t>
            </a:fld>
            <a:endParaRPr lang="en-US" altLang="en-US" i="0" dirty="0"/>
          </a:p>
        </p:txBody>
      </p:sp>
      <p:sp>
        <p:nvSpPr>
          <p:cNvPr id="68610" name="Rectangle 2">
            <a:extLst>
              <a:ext uri="{FF2B5EF4-FFF2-40B4-BE49-F238E27FC236}">
                <a16:creationId xmlns:a16="http://schemas.microsoft.com/office/drawing/2014/main" id="{AD56D741-A1B4-D54E-B343-1C49503ECA16}"/>
              </a:ext>
            </a:extLst>
          </p:cNvPr>
          <p:cNvSpPr>
            <a:spLocks noGrp="1" noRot="1" noChangeAspect="1" noChangeArrowheads="1" noTextEdit="1"/>
          </p:cNvSpPr>
          <p:nvPr>
            <p:ph type="sldImg"/>
          </p:nvPr>
        </p:nvSpPr>
        <p:spPr>
          <a:solidFill>
            <a:srgbClr val="FFFFFF"/>
          </a:solidFill>
          <a:ln/>
        </p:spPr>
      </p:sp>
      <p:sp>
        <p:nvSpPr>
          <p:cNvPr id="68611" name="Rectangle 3">
            <a:extLst>
              <a:ext uri="{FF2B5EF4-FFF2-40B4-BE49-F238E27FC236}">
                <a16:creationId xmlns:a16="http://schemas.microsoft.com/office/drawing/2014/main" id="{C5261E0C-D52F-3342-AF42-00DA10648A06}"/>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extLst>
      <p:ext uri="{BB962C8B-B14F-4D97-AF65-F5344CB8AC3E}">
        <p14:creationId xmlns:p14="http://schemas.microsoft.com/office/powerpoint/2010/main" val="348972900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7">
            <a:extLst>
              <a:ext uri="{FF2B5EF4-FFF2-40B4-BE49-F238E27FC236}">
                <a16:creationId xmlns:a16="http://schemas.microsoft.com/office/drawing/2014/main" id="{DEB12B97-6CD8-B149-B4B7-9C89F3518AD6}"/>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9555C91A-EB2C-0D40-9EF0-613B0DC788FB}" type="slidenum">
              <a:rPr lang="en-US" altLang="en-US" i="0" smtClean="0"/>
              <a:pPr/>
              <a:t>28</a:t>
            </a:fld>
            <a:endParaRPr lang="en-US" altLang="en-US" i="0" dirty="0"/>
          </a:p>
        </p:txBody>
      </p:sp>
      <p:sp>
        <p:nvSpPr>
          <p:cNvPr id="72706" name="Rectangle 2">
            <a:extLst>
              <a:ext uri="{FF2B5EF4-FFF2-40B4-BE49-F238E27FC236}">
                <a16:creationId xmlns:a16="http://schemas.microsoft.com/office/drawing/2014/main" id="{49CCF186-9ABE-0948-883D-7E03B01CD7F9}"/>
              </a:ext>
            </a:extLst>
          </p:cNvPr>
          <p:cNvSpPr>
            <a:spLocks noGrp="1" noRot="1" noChangeAspect="1" noChangeArrowheads="1" noTextEdit="1"/>
          </p:cNvSpPr>
          <p:nvPr>
            <p:ph type="sldImg"/>
          </p:nvPr>
        </p:nvSpPr>
        <p:spPr>
          <a:solidFill>
            <a:srgbClr val="FFFFFF"/>
          </a:solidFill>
          <a:ln/>
        </p:spPr>
      </p:sp>
      <p:sp>
        <p:nvSpPr>
          <p:cNvPr id="72707" name="Rectangle 3">
            <a:extLst>
              <a:ext uri="{FF2B5EF4-FFF2-40B4-BE49-F238E27FC236}">
                <a16:creationId xmlns:a16="http://schemas.microsoft.com/office/drawing/2014/main" id="{799143A5-6D7D-D541-B96B-FB0C14E69371}"/>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7">
            <a:extLst>
              <a:ext uri="{FF2B5EF4-FFF2-40B4-BE49-F238E27FC236}">
                <a16:creationId xmlns:a16="http://schemas.microsoft.com/office/drawing/2014/main" id="{66938C32-BA15-E944-A216-C69D73CCDF33}"/>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613AE1CF-D222-ED4A-964F-C244D6A6F6C0}" type="slidenum">
              <a:rPr lang="en-US" altLang="en-US" i="0" smtClean="0"/>
              <a:pPr/>
              <a:t>29</a:t>
            </a:fld>
            <a:endParaRPr lang="en-US" altLang="en-US" i="0" dirty="0"/>
          </a:p>
        </p:txBody>
      </p:sp>
      <p:sp>
        <p:nvSpPr>
          <p:cNvPr id="74754" name="Rectangle 2">
            <a:extLst>
              <a:ext uri="{FF2B5EF4-FFF2-40B4-BE49-F238E27FC236}">
                <a16:creationId xmlns:a16="http://schemas.microsoft.com/office/drawing/2014/main" id="{C5423A0D-F9DB-754E-A6FD-D4D9CFCA4D3B}"/>
              </a:ext>
            </a:extLst>
          </p:cNvPr>
          <p:cNvSpPr>
            <a:spLocks noGrp="1" noRot="1" noChangeAspect="1" noChangeArrowheads="1" noTextEdit="1"/>
          </p:cNvSpPr>
          <p:nvPr>
            <p:ph type="sldImg"/>
          </p:nvPr>
        </p:nvSpPr>
        <p:spPr>
          <a:solidFill>
            <a:srgbClr val="FFFFFF"/>
          </a:solidFill>
          <a:ln/>
        </p:spPr>
      </p:sp>
      <p:sp>
        <p:nvSpPr>
          <p:cNvPr id="74755" name="Rectangle 3">
            <a:extLst>
              <a:ext uri="{FF2B5EF4-FFF2-40B4-BE49-F238E27FC236}">
                <a16:creationId xmlns:a16="http://schemas.microsoft.com/office/drawing/2014/main" id="{C3094FCC-9029-AA46-A79B-9BBC8E4FF317}"/>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7">
            <a:extLst>
              <a:ext uri="{FF2B5EF4-FFF2-40B4-BE49-F238E27FC236}">
                <a16:creationId xmlns:a16="http://schemas.microsoft.com/office/drawing/2014/main" id="{11332511-940B-6C45-BEE2-10015369222A}"/>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C6C046BA-95E7-534A-A531-5C0337E6E08D}" type="slidenum">
              <a:rPr lang="en-US" altLang="en-US" i="0" smtClean="0"/>
              <a:pPr/>
              <a:t>30</a:t>
            </a:fld>
            <a:endParaRPr lang="en-US" altLang="en-US" i="0" dirty="0"/>
          </a:p>
        </p:txBody>
      </p:sp>
      <p:sp>
        <p:nvSpPr>
          <p:cNvPr id="76802" name="Rectangle 2">
            <a:extLst>
              <a:ext uri="{FF2B5EF4-FFF2-40B4-BE49-F238E27FC236}">
                <a16:creationId xmlns:a16="http://schemas.microsoft.com/office/drawing/2014/main" id="{93576F47-B61A-0A49-B4E9-E5731FC0CE89}"/>
              </a:ext>
            </a:extLst>
          </p:cNvPr>
          <p:cNvSpPr>
            <a:spLocks noGrp="1" noRot="1" noChangeAspect="1" noChangeArrowheads="1" noTextEdit="1"/>
          </p:cNvSpPr>
          <p:nvPr>
            <p:ph type="sldImg"/>
          </p:nvPr>
        </p:nvSpPr>
        <p:spPr>
          <a:solidFill>
            <a:srgbClr val="FFFFFF"/>
          </a:solidFill>
          <a:ln/>
        </p:spPr>
      </p:sp>
      <p:sp>
        <p:nvSpPr>
          <p:cNvPr id="76803" name="Rectangle 3">
            <a:extLst>
              <a:ext uri="{FF2B5EF4-FFF2-40B4-BE49-F238E27FC236}">
                <a16:creationId xmlns:a16="http://schemas.microsoft.com/office/drawing/2014/main" id="{13EAC6FE-5DE0-984C-9B79-DC59A6379739}"/>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7">
            <a:extLst>
              <a:ext uri="{FF2B5EF4-FFF2-40B4-BE49-F238E27FC236}">
                <a16:creationId xmlns:a16="http://schemas.microsoft.com/office/drawing/2014/main" id="{46BFC913-1708-5144-BCA3-EB736F64FC53}"/>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564DAD94-046C-5F41-B781-78EC88E51DBA}" type="slidenum">
              <a:rPr lang="en-US" altLang="en-US" i="0" smtClean="0"/>
              <a:pPr/>
              <a:t>31</a:t>
            </a:fld>
            <a:endParaRPr lang="en-US" altLang="en-US" i="0" dirty="0"/>
          </a:p>
        </p:txBody>
      </p:sp>
      <p:sp>
        <p:nvSpPr>
          <p:cNvPr id="78850" name="Rectangle 2">
            <a:extLst>
              <a:ext uri="{FF2B5EF4-FFF2-40B4-BE49-F238E27FC236}">
                <a16:creationId xmlns:a16="http://schemas.microsoft.com/office/drawing/2014/main" id="{E3AF3413-AC5D-5244-AC3E-FA03398A3385}"/>
              </a:ext>
            </a:extLst>
          </p:cNvPr>
          <p:cNvSpPr>
            <a:spLocks noGrp="1" noRot="1" noChangeAspect="1" noChangeArrowheads="1" noTextEdit="1"/>
          </p:cNvSpPr>
          <p:nvPr>
            <p:ph type="sldImg"/>
          </p:nvPr>
        </p:nvSpPr>
        <p:spPr>
          <a:solidFill>
            <a:srgbClr val="FFFFFF"/>
          </a:solidFill>
          <a:ln/>
        </p:spPr>
      </p:sp>
      <p:sp>
        <p:nvSpPr>
          <p:cNvPr id="78851" name="Rectangle 3">
            <a:extLst>
              <a:ext uri="{FF2B5EF4-FFF2-40B4-BE49-F238E27FC236}">
                <a16:creationId xmlns:a16="http://schemas.microsoft.com/office/drawing/2014/main" id="{DACC23E1-44C0-0D4D-8512-80BD2D5FE4A2}"/>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7">
            <a:extLst>
              <a:ext uri="{FF2B5EF4-FFF2-40B4-BE49-F238E27FC236}">
                <a16:creationId xmlns:a16="http://schemas.microsoft.com/office/drawing/2014/main" id="{A1B39999-EA84-E04E-BE08-26A09DB6D653}"/>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85A63D28-B9BF-F740-B262-C4A1818C025D}" type="slidenum">
              <a:rPr lang="en-US" altLang="en-US" i="0" smtClean="0"/>
              <a:pPr/>
              <a:t>32</a:t>
            </a:fld>
            <a:endParaRPr lang="en-US" altLang="en-US" i="0" dirty="0"/>
          </a:p>
        </p:txBody>
      </p:sp>
      <p:sp>
        <p:nvSpPr>
          <p:cNvPr id="80898" name="Rectangle 2">
            <a:extLst>
              <a:ext uri="{FF2B5EF4-FFF2-40B4-BE49-F238E27FC236}">
                <a16:creationId xmlns:a16="http://schemas.microsoft.com/office/drawing/2014/main" id="{865634C2-2B4F-ED42-8858-5C0140BADFA6}"/>
              </a:ext>
            </a:extLst>
          </p:cNvPr>
          <p:cNvSpPr>
            <a:spLocks noGrp="1" noRot="1" noChangeAspect="1" noChangeArrowheads="1" noTextEdit="1"/>
          </p:cNvSpPr>
          <p:nvPr>
            <p:ph type="sldImg"/>
          </p:nvPr>
        </p:nvSpPr>
        <p:spPr>
          <a:solidFill>
            <a:srgbClr val="FFFFFF"/>
          </a:solidFill>
          <a:ln/>
        </p:spPr>
      </p:sp>
      <p:sp>
        <p:nvSpPr>
          <p:cNvPr id="80899" name="Rectangle 3">
            <a:extLst>
              <a:ext uri="{FF2B5EF4-FFF2-40B4-BE49-F238E27FC236}">
                <a16:creationId xmlns:a16="http://schemas.microsoft.com/office/drawing/2014/main" id="{94C5DE22-E228-634A-8E31-546DBC4F994E}"/>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7">
            <a:extLst>
              <a:ext uri="{FF2B5EF4-FFF2-40B4-BE49-F238E27FC236}">
                <a16:creationId xmlns:a16="http://schemas.microsoft.com/office/drawing/2014/main" id="{68EA010A-8C7B-364E-8CD8-D60622F8AF7F}"/>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068546CA-C5AE-0340-B352-CCA8EA81F505}" type="slidenum">
              <a:rPr lang="en-US" altLang="en-US" i="0" smtClean="0"/>
              <a:pPr/>
              <a:t>33</a:t>
            </a:fld>
            <a:endParaRPr lang="en-US" altLang="en-US" i="0" dirty="0"/>
          </a:p>
        </p:txBody>
      </p:sp>
      <p:sp>
        <p:nvSpPr>
          <p:cNvPr id="62466" name="Rectangle 2">
            <a:extLst>
              <a:ext uri="{FF2B5EF4-FFF2-40B4-BE49-F238E27FC236}">
                <a16:creationId xmlns:a16="http://schemas.microsoft.com/office/drawing/2014/main" id="{79E6BBB6-668C-FC40-85A8-7E101A3F4220}"/>
              </a:ext>
            </a:extLst>
          </p:cNvPr>
          <p:cNvSpPr>
            <a:spLocks noGrp="1" noRot="1" noChangeAspect="1" noChangeArrowheads="1" noTextEdit="1"/>
          </p:cNvSpPr>
          <p:nvPr>
            <p:ph type="sldImg"/>
          </p:nvPr>
        </p:nvSpPr>
        <p:spPr>
          <a:solidFill>
            <a:srgbClr val="FFFFFF"/>
          </a:solidFill>
          <a:ln/>
        </p:spPr>
      </p:sp>
      <p:sp>
        <p:nvSpPr>
          <p:cNvPr id="62467" name="Rectangle 3">
            <a:extLst>
              <a:ext uri="{FF2B5EF4-FFF2-40B4-BE49-F238E27FC236}">
                <a16:creationId xmlns:a16="http://schemas.microsoft.com/office/drawing/2014/main" id="{698B7ECF-8A75-2442-8627-523787FF49B3}"/>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extLst>
      <p:ext uri="{BB962C8B-B14F-4D97-AF65-F5344CB8AC3E}">
        <p14:creationId xmlns:p14="http://schemas.microsoft.com/office/powerpoint/2010/main" val="107298547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7">
            <a:extLst>
              <a:ext uri="{FF2B5EF4-FFF2-40B4-BE49-F238E27FC236}">
                <a16:creationId xmlns:a16="http://schemas.microsoft.com/office/drawing/2014/main" id="{B6EF62FD-D8E1-154A-AE17-83D8437C7035}"/>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E896073D-5417-194B-AED0-AAAFA4B46C8C}" type="slidenum">
              <a:rPr lang="en-US" altLang="en-US" i="0" smtClean="0"/>
              <a:pPr/>
              <a:t>34</a:t>
            </a:fld>
            <a:endParaRPr lang="en-US" altLang="en-US" i="0" dirty="0"/>
          </a:p>
        </p:txBody>
      </p:sp>
      <p:sp>
        <p:nvSpPr>
          <p:cNvPr id="82946" name="Rectangle 2">
            <a:extLst>
              <a:ext uri="{FF2B5EF4-FFF2-40B4-BE49-F238E27FC236}">
                <a16:creationId xmlns:a16="http://schemas.microsoft.com/office/drawing/2014/main" id="{16770FFC-E9E0-8E45-9F8C-18BB1BCB8BAE}"/>
              </a:ext>
            </a:extLst>
          </p:cNvPr>
          <p:cNvSpPr>
            <a:spLocks noGrp="1" noRot="1" noChangeAspect="1" noChangeArrowheads="1" noTextEdit="1"/>
          </p:cNvSpPr>
          <p:nvPr>
            <p:ph type="sldImg"/>
          </p:nvPr>
        </p:nvSpPr>
        <p:spPr>
          <a:solidFill>
            <a:srgbClr val="FFFFFF"/>
          </a:solidFill>
          <a:ln/>
        </p:spPr>
      </p:sp>
      <p:sp>
        <p:nvSpPr>
          <p:cNvPr id="82947" name="Rectangle 3">
            <a:extLst>
              <a:ext uri="{FF2B5EF4-FFF2-40B4-BE49-F238E27FC236}">
                <a16:creationId xmlns:a16="http://schemas.microsoft.com/office/drawing/2014/main" id="{E811BB0A-1864-D948-9643-D1A6911DB292}"/>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7">
            <a:extLst>
              <a:ext uri="{FF2B5EF4-FFF2-40B4-BE49-F238E27FC236}">
                <a16:creationId xmlns:a16="http://schemas.microsoft.com/office/drawing/2014/main" id="{914BE16B-B162-1345-AD85-8AC42539CF19}"/>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2C3D9E17-C039-3344-9A69-BE3DF66200A5}" type="slidenum">
              <a:rPr lang="en-US" altLang="en-US" i="0" smtClean="0"/>
              <a:pPr/>
              <a:t>35</a:t>
            </a:fld>
            <a:endParaRPr lang="en-US" altLang="en-US" i="0" dirty="0"/>
          </a:p>
        </p:txBody>
      </p:sp>
      <p:sp>
        <p:nvSpPr>
          <p:cNvPr id="84994" name="Rectangle 2">
            <a:extLst>
              <a:ext uri="{FF2B5EF4-FFF2-40B4-BE49-F238E27FC236}">
                <a16:creationId xmlns:a16="http://schemas.microsoft.com/office/drawing/2014/main" id="{5F2AA719-4B2B-774A-A343-2FF62E75F291}"/>
              </a:ext>
            </a:extLst>
          </p:cNvPr>
          <p:cNvSpPr>
            <a:spLocks noGrp="1" noRot="1" noChangeAspect="1" noChangeArrowheads="1" noTextEdit="1"/>
          </p:cNvSpPr>
          <p:nvPr>
            <p:ph type="sldImg"/>
          </p:nvPr>
        </p:nvSpPr>
        <p:spPr>
          <a:solidFill>
            <a:srgbClr val="FFFFFF"/>
          </a:solidFill>
          <a:ln/>
        </p:spPr>
      </p:sp>
      <p:sp>
        <p:nvSpPr>
          <p:cNvPr id="84995" name="Rectangle 3">
            <a:extLst>
              <a:ext uri="{FF2B5EF4-FFF2-40B4-BE49-F238E27FC236}">
                <a16:creationId xmlns:a16="http://schemas.microsoft.com/office/drawing/2014/main" id="{98EAF884-3A10-A949-BBC5-E59BA351319E}"/>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7">
            <a:extLst>
              <a:ext uri="{FF2B5EF4-FFF2-40B4-BE49-F238E27FC236}">
                <a16:creationId xmlns:a16="http://schemas.microsoft.com/office/drawing/2014/main" id="{BBF2F328-661F-9B43-8CC4-220596AF8944}"/>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11817FBC-3A69-6646-A85B-FC584F90C4B0}" type="slidenum">
              <a:rPr lang="en-US" altLang="en-US" i="0" smtClean="0"/>
              <a:pPr/>
              <a:t>36</a:t>
            </a:fld>
            <a:endParaRPr lang="en-US" altLang="en-US" i="0" dirty="0"/>
          </a:p>
        </p:txBody>
      </p:sp>
      <p:sp>
        <p:nvSpPr>
          <p:cNvPr id="87042" name="Rectangle 2">
            <a:extLst>
              <a:ext uri="{FF2B5EF4-FFF2-40B4-BE49-F238E27FC236}">
                <a16:creationId xmlns:a16="http://schemas.microsoft.com/office/drawing/2014/main" id="{EF70C4AC-DB6B-D647-BAAA-865B49C5A8A7}"/>
              </a:ext>
            </a:extLst>
          </p:cNvPr>
          <p:cNvSpPr>
            <a:spLocks noGrp="1" noRot="1" noChangeAspect="1" noChangeArrowheads="1" noTextEdit="1"/>
          </p:cNvSpPr>
          <p:nvPr>
            <p:ph type="sldImg"/>
          </p:nvPr>
        </p:nvSpPr>
        <p:spPr>
          <a:solidFill>
            <a:srgbClr val="FFFFFF"/>
          </a:solidFill>
          <a:ln/>
        </p:spPr>
      </p:sp>
      <p:sp>
        <p:nvSpPr>
          <p:cNvPr id="87043" name="Rectangle 3">
            <a:extLst>
              <a:ext uri="{FF2B5EF4-FFF2-40B4-BE49-F238E27FC236}">
                <a16:creationId xmlns:a16="http://schemas.microsoft.com/office/drawing/2014/main" id="{72079C88-DD4E-C745-9CEA-464DAE76DF81}"/>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7">
            <a:extLst>
              <a:ext uri="{FF2B5EF4-FFF2-40B4-BE49-F238E27FC236}">
                <a16:creationId xmlns:a16="http://schemas.microsoft.com/office/drawing/2014/main" id="{40EEA761-A775-E144-8088-9B4523260FD0}"/>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B52601FC-12C7-F845-B7BB-F2C567CE850B}" type="slidenum">
              <a:rPr lang="en-US" altLang="en-US" i="0" smtClean="0"/>
              <a:pPr/>
              <a:t>37</a:t>
            </a:fld>
            <a:endParaRPr lang="en-US" altLang="en-US" i="0" dirty="0"/>
          </a:p>
        </p:txBody>
      </p:sp>
      <p:sp>
        <p:nvSpPr>
          <p:cNvPr id="89090" name="Rectangle 2">
            <a:extLst>
              <a:ext uri="{FF2B5EF4-FFF2-40B4-BE49-F238E27FC236}">
                <a16:creationId xmlns:a16="http://schemas.microsoft.com/office/drawing/2014/main" id="{600AE55F-E3DD-2A42-A3D1-F8D9E61DE47A}"/>
              </a:ext>
            </a:extLst>
          </p:cNvPr>
          <p:cNvSpPr>
            <a:spLocks noGrp="1" noRot="1" noChangeAspect="1" noChangeArrowheads="1" noTextEdit="1"/>
          </p:cNvSpPr>
          <p:nvPr>
            <p:ph type="sldImg"/>
          </p:nvPr>
        </p:nvSpPr>
        <p:spPr>
          <a:solidFill>
            <a:srgbClr val="FFFFFF"/>
          </a:solidFill>
          <a:ln/>
        </p:spPr>
      </p:sp>
      <p:sp>
        <p:nvSpPr>
          <p:cNvPr id="89091" name="Rectangle 3">
            <a:extLst>
              <a:ext uri="{FF2B5EF4-FFF2-40B4-BE49-F238E27FC236}">
                <a16:creationId xmlns:a16="http://schemas.microsoft.com/office/drawing/2014/main" id="{548C341A-555C-674C-93F9-0A05A0805E86}"/>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7">
            <a:extLst>
              <a:ext uri="{FF2B5EF4-FFF2-40B4-BE49-F238E27FC236}">
                <a16:creationId xmlns:a16="http://schemas.microsoft.com/office/drawing/2014/main" id="{2ACB61DC-7D5C-E94F-9B94-CF6D5BE4A376}"/>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0F98891D-D80F-DA4B-8D88-55049BC13296}" type="slidenum">
              <a:rPr lang="en-US" altLang="en-US" i="0" smtClean="0"/>
              <a:pPr/>
              <a:t>38</a:t>
            </a:fld>
            <a:endParaRPr lang="en-US" altLang="en-US" i="0" dirty="0"/>
          </a:p>
        </p:txBody>
      </p:sp>
      <p:sp>
        <p:nvSpPr>
          <p:cNvPr id="91138" name="Rectangle 2">
            <a:extLst>
              <a:ext uri="{FF2B5EF4-FFF2-40B4-BE49-F238E27FC236}">
                <a16:creationId xmlns:a16="http://schemas.microsoft.com/office/drawing/2014/main" id="{8C7A910B-A525-D049-B1D6-37580A30A6CF}"/>
              </a:ext>
            </a:extLst>
          </p:cNvPr>
          <p:cNvSpPr>
            <a:spLocks noGrp="1" noRot="1" noChangeAspect="1" noChangeArrowheads="1" noTextEdit="1"/>
          </p:cNvSpPr>
          <p:nvPr>
            <p:ph type="sldImg"/>
          </p:nvPr>
        </p:nvSpPr>
        <p:spPr>
          <a:solidFill>
            <a:srgbClr val="FFFFFF"/>
          </a:solidFill>
          <a:ln/>
        </p:spPr>
      </p:sp>
      <p:sp>
        <p:nvSpPr>
          <p:cNvPr id="91139" name="Rectangle 3">
            <a:extLst>
              <a:ext uri="{FF2B5EF4-FFF2-40B4-BE49-F238E27FC236}">
                <a16:creationId xmlns:a16="http://schemas.microsoft.com/office/drawing/2014/main" id="{BBF487EB-2F9B-424F-8ADC-30C5A34BBE4E}"/>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7">
            <a:extLst>
              <a:ext uri="{FF2B5EF4-FFF2-40B4-BE49-F238E27FC236}">
                <a16:creationId xmlns:a16="http://schemas.microsoft.com/office/drawing/2014/main" id="{372FC5C9-9CB7-5646-A9F7-AB78445B4A0A}"/>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D364E41B-9D5E-044D-8BB7-AFC9D5AB5C91}" type="slidenum">
              <a:rPr lang="en-US" altLang="en-US" i="0" smtClean="0"/>
              <a:pPr/>
              <a:t>39</a:t>
            </a:fld>
            <a:endParaRPr lang="en-US" altLang="en-US" i="0" dirty="0"/>
          </a:p>
        </p:txBody>
      </p:sp>
      <p:sp>
        <p:nvSpPr>
          <p:cNvPr id="93186" name="Rectangle 2">
            <a:extLst>
              <a:ext uri="{FF2B5EF4-FFF2-40B4-BE49-F238E27FC236}">
                <a16:creationId xmlns:a16="http://schemas.microsoft.com/office/drawing/2014/main" id="{C72A7230-F4A6-BC41-BEF3-23D83810EDBF}"/>
              </a:ext>
            </a:extLst>
          </p:cNvPr>
          <p:cNvSpPr>
            <a:spLocks noGrp="1" noRot="1" noChangeAspect="1" noChangeArrowheads="1" noTextEdit="1"/>
          </p:cNvSpPr>
          <p:nvPr>
            <p:ph type="sldImg"/>
          </p:nvPr>
        </p:nvSpPr>
        <p:spPr>
          <a:solidFill>
            <a:srgbClr val="FFFFFF"/>
          </a:solidFill>
          <a:ln/>
        </p:spPr>
      </p:sp>
      <p:sp>
        <p:nvSpPr>
          <p:cNvPr id="93187" name="Rectangle 3">
            <a:extLst>
              <a:ext uri="{FF2B5EF4-FFF2-40B4-BE49-F238E27FC236}">
                <a16:creationId xmlns:a16="http://schemas.microsoft.com/office/drawing/2014/main" id="{5352C592-9A48-5243-BB36-3F314E2138D9}"/>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7">
            <a:extLst>
              <a:ext uri="{FF2B5EF4-FFF2-40B4-BE49-F238E27FC236}">
                <a16:creationId xmlns:a16="http://schemas.microsoft.com/office/drawing/2014/main" id="{483E5830-0683-C444-8C85-794DC142E9C6}"/>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0CA89BB7-8799-9447-9D71-67F6F130F200}" type="slidenum">
              <a:rPr lang="en-US" altLang="en-US" i="0" smtClean="0"/>
              <a:pPr/>
              <a:t>40</a:t>
            </a:fld>
            <a:endParaRPr lang="en-US" altLang="en-US" i="0" dirty="0"/>
          </a:p>
        </p:txBody>
      </p:sp>
      <p:sp>
        <p:nvSpPr>
          <p:cNvPr id="95234" name="Rectangle 2">
            <a:extLst>
              <a:ext uri="{FF2B5EF4-FFF2-40B4-BE49-F238E27FC236}">
                <a16:creationId xmlns:a16="http://schemas.microsoft.com/office/drawing/2014/main" id="{110AFE96-3F59-B644-AB91-C19701FFCDFB}"/>
              </a:ext>
            </a:extLst>
          </p:cNvPr>
          <p:cNvSpPr>
            <a:spLocks noGrp="1" noRot="1" noChangeAspect="1" noChangeArrowheads="1" noTextEdit="1"/>
          </p:cNvSpPr>
          <p:nvPr>
            <p:ph type="sldImg"/>
          </p:nvPr>
        </p:nvSpPr>
        <p:spPr>
          <a:solidFill>
            <a:srgbClr val="FFFFFF"/>
          </a:solidFill>
          <a:ln/>
        </p:spPr>
      </p:sp>
      <p:sp>
        <p:nvSpPr>
          <p:cNvPr id="95235" name="Rectangle 3">
            <a:extLst>
              <a:ext uri="{FF2B5EF4-FFF2-40B4-BE49-F238E27FC236}">
                <a16:creationId xmlns:a16="http://schemas.microsoft.com/office/drawing/2014/main" id="{4A29DD38-E6A3-C447-906F-79012F65F98F}"/>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7">
            <a:extLst>
              <a:ext uri="{FF2B5EF4-FFF2-40B4-BE49-F238E27FC236}">
                <a16:creationId xmlns:a16="http://schemas.microsoft.com/office/drawing/2014/main" id="{2798CD07-3368-8240-82C8-AD014D4EE854}"/>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23EAAD53-2BFD-6942-96F1-9A12A5474B27}" type="slidenum">
              <a:rPr lang="en-US" altLang="en-US" i="0" smtClean="0"/>
              <a:pPr/>
              <a:t>41</a:t>
            </a:fld>
            <a:endParaRPr lang="en-US" altLang="en-US" i="0" dirty="0"/>
          </a:p>
        </p:txBody>
      </p:sp>
      <p:sp>
        <p:nvSpPr>
          <p:cNvPr id="97282" name="Rectangle 2">
            <a:extLst>
              <a:ext uri="{FF2B5EF4-FFF2-40B4-BE49-F238E27FC236}">
                <a16:creationId xmlns:a16="http://schemas.microsoft.com/office/drawing/2014/main" id="{A948C4AA-0C86-C44C-B75B-F55B9C6C698B}"/>
              </a:ext>
            </a:extLst>
          </p:cNvPr>
          <p:cNvSpPr>
            <a:spLocks noGrp="1" noRot="1" noChangeAspect="1" noChangeArrowheads="1" noTextEdit="1"/>
          </p:cNvSpPr>
          <p:nvPr>
            <p:ph type="sldImg"/>
          </p:nvPr>
        </p:nvSpPr>
        <p:spPr>
          <a:solidFill>
            <a:srgbClr val="FFFFFF"/>
          </a:solidFill>
          <a:ln/>
        </p:spPr>
      </p:sp>
      <p:sp>
        <p:nvSpPr>
          <p:cNvPr id="97283" name="Rectangle 3">
            <a:extLst>
              <a:ext uri="{FF2B5EF4-FFF2-40B4-BE49-F238E27FC236}">
                <a16:creationId xmlns:a16="http://schemas.microsoft.com/office/drawing/2014/main" id="{D3250DF4-1823-9243-BFEE-E37EF0A9C2DD}"/>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7">
            <a:extLst>
              <a:ext uri="{FF2B5EF4-FFF2-40B4-BE49-F238E27FC236}">
                <a16:creationId xmlns:a16="http://schemas.microsoft.com/office/drawing/2014/main" id="{1AA212E3-FB8F-7B41-8BE5-F63BF078E1A3}"/>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2ADE3394-4325-8848-BF74-D115DBF3B123}" type="slidenum">
              <a:rPr lang="en-US" altLang="en-US" i="0" smtClean="0"/>
              <a:pPr/>
              <a:t>42</a:t>
            </a:fld>
            <a:endParaRPr lang="en-US" altLang="en-US" i="0" dirty="0"/>
          </a:p>
        </p:txBody>
      </p:sp>
      <p:sp>
        <p:nvSpPr>
          <p:cNvPr id="99330" name="Rectangle 2">
            <a:extLst>
              <a:ext uri="{FF2B5EF4-FFF2-40B4-BE49-F238E27FC236}">
                <a16:creationId xmlns:a16="http://schemas.microsoft.com/office/drawing/2014/main" id="{230E46B8-7CB1-6A48-8CC5-9EFAD1132DB4}"/>
              </a:ext>
            </a:extLst>
          </p:cNvPr>
          <p:cNvSpPr>
            <a:spLocks noGrp="1" noRot="1" noChangeAspect="1" noChangeArrowheads="1" noTextEdit="1"/>
          </p:cNvSpPr>
          <p:nvPr>
            <p:ph type="sldImg"/>
          </p:nvPr>
        </p:nvSpPr>
        <p:spPr>
          <a:solidFill>
            <a:srgbClr val="FFFFFF"/>
          </a:solidFill>
          <a:ln/>
        </p:spPr>
      </p:sp>
      <p:sp>
        <p:nvSpPr>
          <p:cNvPr id="99331" name="Rectangle 3">
            <a:extLst>
              <a:ext uri="{FF2B5EF4-FFF2-40B4-BE49-F238E27FC236}">
                <a16:creationId xmlns:a16="http://schemas.microsoft.com/office/drawing/2014/main" id="{737B5F87-08B2-C54E-BE66-001AECCD15C5}"/>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7">
            <a:extLst>
              <a:ext uri="{FF2B5EF4-FFF2-40B4-BE49-F238E27FC236}">
                <a16:creationId xmlns:a16="http://schemas.microsoft.com/office/drawing/2014/main" id="{A110EC2A-A8F0-5541-9D84-B227185D0C26}"/>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58534F50-1AE2-7D42-A09C-2BA34594892D}" type="slidenum">
              <a:rPr lang="en-US" altLang="en-US" i="0" smtClean="0"/>
              <a:pPr/>
              <a:t>43</a:t>
            </a:fld>
            <a:endParaRPr lang="en-US" altLang="en-US" i="0" dirty="0"/>
          </a:p>
        </p:txBody>
      </p:sp>
      <p:sp>
        <p:nvSpPr>
          <p:cNvPr id="103426" name="Rectangle 2">
            <a:extLst>
              <a:ext uri="{FF2B5EF4-FFF2-40B4-BE49-F238E27FC236}">
                <a16:creationId xmlns:a16="http://schemas.microsoft.com/office/drawing/2014/main" id="{85F9F261-AFD3-8542-8F1D-DEA3D0E676DC}"/>
              </a:ext>
            </a:extLst>
          </p:cNvPr>
          <p:cNvSpPr>
            <a:spLocks noGrp="1" noRot="1" noChangeAspect="1" noChangeArrowheads="1" noTextEdit="1"/>
          </p:cNvSpPr>
          <p:nvPr>
            <p:ph type="sldImg"/>
          </p:nvPr>
        </p:nvSpPr>
        <p:spPr>
          <a:solidFill>
            <a:srgbClr val="FFFFFF"/>
          </a:solidFill>
          <a:ln/>
        </p:spPr>
      </p:sp>
      <p:sp>
        <p:nvSpPr>
          <p:cNvPr id="103427" name="Rectangle 3">
            <a:extLst>
              <a:ext uri="{FF2B5EF4-FFF2-40B4-BE49-F238E27FC236}">
                <a16:creationId xmlns:a16="http://schemas.microsoft.com/office/drawing/2014/main" id="{4D37EC44-59B8-3047-A92A-403C958FA652}"/>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7">
            <a:extLst>
              <a:ext uri="{FF2B5EF4-FFF2-40B4-BE49-F238E27FC236}">
                <a16:creationId xmlns:a16="http://schemas.microsoft.com/office/drawing/2014/main" id="{40FF6471-4C1D-354E-AAA1-B4A5E5E3E811}"/>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E7BC3491-2321-5D49-A2AF-057B975DC2EA}" type="slidenum">
              <a:rPr lang="en-US" altLang="en-US" i="0" smtClean="0"/>
              <a:pPr/>
              <a:t>44</a:t>
            </a:fld>
            <a:endParaRPr lang="en-US" altLang="en-US" i="0" dirty="0"/>
          </a:p>
        </p:txBody>
      </p:sp>
      <p:sp>
        <p:nvSpPr>
          <p:cNvPr id="105474" name="Rectangle 2">
            <a:extLst>
              <a:ext uri="{FF2B5EF4-FFF2-40B4-BE49-F238E27FC236}">
                <a16:creationId xmlns:a16="http://schemas.microsoft.com/office/drawing/2014/main" id="{1FB32AA4-B9F9-0C47-82B3-5273B35DD08D}"/>
              </a:ext>
            </a:extLst>
          </p:cNvPr>
          <p:cNvSpPr>
            <a:spLocks noGrp="1" noRot="1" noChangeAspect="1" noChangeArrowheads="1" noTextEdit="1"/>
          </p:cNvSpPr>
          <p:nvPr>
            <p:ph type="sldImg"/>
          </p:nvPr>
        </p:nvSpPr>
        <p:spPr>
          <a:solidFill>
            <a:srgbClr val="FFFFFF"/>
          </a:solidFill>
          <a:ln/>
        </p:spPr>
      </p:sp>
      <p:sp>
        <p:nvSpPr>
          <p:cNvPr id="105475" name="Rectangle 3">
            <a:extLst>
              <a:ext uri="{FF2B5EF4-FFF2-40B4-BE49-F238E27FC236}">
                <a16:creationId xmlns:a16="http://schemas.microsoft.com/office/drawing/2014/main" id="{FBE5E74B-FE4C-9C40-B6BB-EB41A7B5B5C7}"/>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7">
            <a:extLst>
              <a:ext uri="{FF2B5EF4-FFF2-40B4-BE49-F238E27FC236}">
                <a16:creationId xmlns:a16="http://schemas.microsoft.com/office/drawing/2014/main" id="{EBD765CC-CA0F-384B-AC79-8BE92F8C16B5}"/>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26521456-3481-F043-BD74-458934BE7783}" type="slidenum">
              <a:rPr lang="en-US" altLang="en-US" i="0" smtClean="0"/>
              <a:pPr/>
              <a:t>45</a:t>
            </a:fld>
            <a:endParaRPr lang="en-US" altLang="en-US" i="0" dirty="0"/>
          </a:p>
        </p:txBody>
      </p:sp>
      <p:sp>
        <p:nvSpPr>
          <p:cNvPr id="107522" name="Rectangle 2">
            <a:extLst>
              <a:ext uri="{FF2B5EF4-FFF2-40B4-BE49-F238E27FC236}">
                <a16:creationId xmlns:a16="http://schemas.microsoft.com/office/drawing/2014/main" id="{B358E6D8-D73D-A349-B1B7-206E81C2D147}"/>
              </a:ext>
            </a:extLst>
          </p:cNvPr>
          <p:cNvSpPr>
            <a:spLocks noGrp="1" noRot="1" noChangeAspect="1" noChangeArrowheads="1" noTextEdit="1"/>
          </p:cNvSpPr>
          <p:nvPr>
            <p:ph type="sldImg"/>
          </p:nvPr>
        </p:nvSpPr>
        <p:spPr>
          <a:solidFill>
            <a:srgbClr val="FFFFFF"/>
          </a:solidFill>
          <a:ln/>
        </p:spPr>
      </p:sp>
      <p:sp>
        <p:nvSpPr>
          <p:cNvPr id="107523" name="Rectangle 3">
            <a:extLst>
              <a:ext uri="{FF2B5EF4-FFF2-40B4-BE49-F238E27FC236}">
                <a16:creationId xmlns:a16="http://schemas.microsoft.com/office/drawing/2014/main" id="{D892EC3C-D5C6-4049-89A3-1B699A16E7E4}"/>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7">
            <a:extLst>
              <a:ext uri="{FF2B5EF4-FFF2-40B4-BE49-F238E27FC236}">
                <a16:creationId xmlns:a16="http://schemas.microsoft.com/office/drawing/2014/main" id="{EDCFBE12-41BE-A044-855B-2A56177DB84A}"/>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DDF0CA73-8746-1B40-A410-C1D640443FB6}" type="slidenum">
              <a:rPr lang="en-US" altLang="en-US" i="0" smtClean="0"/>
              <a:pPr/>
              <a:t>46</a:t>
            </a:fld>
            <a:endParaRPr lang="en-US" altLang="en-US" i="0" dirty="0"/>
          </a:p>
        </p:txBody>
      </p:sp>
      <p:sp>
        <p:nvSpPr>
          <p:cNvPr id="109570" name="Rectangle 2">
            <a:extLst>
              <a:ext uri="{FF2B5EF4-FFF2-40B4-BE49-F238E27FC236}">
                <a16:creationId xmlns:a16="http://schemas.microsoft.com/office/drawing/2014/main" id="{920E1CB1-3BC0-984E-9C27-7A0018143AAD}"/>
              </a:ext>
            </a:extLst>
          </p:cNvPr>
          <p:cNvSpPr>
            <a:spLocks noGrp="1" noRot="1" noChangeAspect="1" noChangeArrowheads="1" noTextEdit="1"/>
          </p:cNvSpPr>
          <p:nvPr>
            <p:ph type="sldImg"/>
          </p:nvPr>
        </p:nvSpPr>
        <p:spPr>
          <a:solidFill>
            <a:srgbClr val="FFFFFF"/>
          </a:solidFill>
          <a:ln/>
        </p:spPr>
      </p:sp>
      <p:sp>
        <p:nvSpPr>
          <p:cNvPr id="109571" name="Rectangle 3">
            <a:extLst>
              <a:ext uri="{FF2B5EF4-FFF2-40B4-BE49-F238E27FC236}">
                <a16:creationId xmlns:a16="http://schemas.microsoft.com/office/drawing/2014/main" id="{2064F46E-0DBF-9D46-8446-A7D280EEF0DA}"/>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7">
            <a:extLst>
              <a:ext uri="{FF2B5EF4-FFF2-40B4-BE49-F238E27FC236}">
                <a16:creationId xmlns:a16="http://schemas.microsoft.com/office/drawing/2014/main" id="{A529F05D-FF21-ED46-8ABF-0BCA36BC10C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608740A2-D480-6A4B-867B-2938D48A07D6}" type="slidenum">
              <a:rPr lang="en-US" altLang="en-US" i="0" smtClean="0"/>
              <a:pPr/>
              <a:t>47</a:t>
            </a:fld>
            <a:endParaRPr lang="en-US" altLang="en-US" i="0" dirty="0"/>
          </a:p>
        </p:txBody>
      </p:sp>
      <p:sp>
        <p:nvSpPr>
          <p:cNvPr id="111618" name="Rectangle 2">
            <a:extLst>
              <a:ext uri="{FF2B5EF4-FFF2-40B4-BE49-F238E27FC236}">
                <a16:creationId xmlns:a16="http://schemas.microsoft.com/office/drawing/2014/main" id="{8BADF2F4-9CBF-7E47-99B1-1C7252B2EB93}"/>
              </a:ext>
            </a:extLst>
          </p:cNvPr>
          <p:cNvSpPr>
            <a:spLocks noGrp="1" noRot="1" noChangeAspect="1" noChangeArrowheads="1" noTextEdit="1"/>
          </p:cNvSpPr>
          <p:nvPr>
            <p:ph type="sldImg"/>
          </p:nvPr>
        </p:nvSpPr>
        <p:spPr>
          <a:solidFill>
            <a:srgbClr val="FFFFFF"/>
          </a:solidFill>
          <a:ln/>
        </p:spPr>
      </p:sp>
      <p:sp>
        <p:nvSpPr>
          <p:cNvPr id="111619" name="Rectangle 3">
            <a:extLst>
              <a:ext uri="{FF2B5EF4-FFF2-40B4-BE49-F238E27FC236}">
                <a16:creationId xmlns:a16="http://schemas.microsoft.com/office/drawing/2014/main" id="{68D9DB28-AFF3-BB46-BA4E-557EC6B18755}"/>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7">
            <a:extLst>
              <a:ext uri="{FF2B5EF4-FFF2-40B4-BE49-F238E27FC236}">
                <a16:creationId xmlns:a16="http://schemas.microsoft.com/office/drawing/2014/main" id="{DD8F5330-DE4D-2948-ACBF-1FCC2E723EB9}"/>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93C5DCAF-2F8F-F24B-8AF9-3253DD6CD492}" type="slidenum">
              <a:rPr lang="en-US" altLang="en-US" i="0" smtClean="0"/>
              <a:pPr/>
              <a:t>48</a:t>
            </a:fld>
            <a:endParaRPr lang="en-US" altLang="en-US" i="0" dirty="0"/>
          </a:p>
        </p:txBody>
      </p:sp>
      <p:sp>
        <p:nvSpPr>
          <p:cNvPr id="113666" name="Rectangle 1026">
            <a:extLst>
              <a:ext uri="{FF2B5EF4-FFF2-40B4-BE49-F238E27FC236}">
                <a16:creationId xmlns:a16="http://schemas.microsoft.com/office/drawing/2014/main" id="{17647353-AD70-ED4D-A52C-C0FEE497041C}"/>
              </a:ext>
            </a:extLst>
          </p:cNvPr>
          <p:cNvSpPr>
            <a:spLocks noGrp="1" noRot="1" noChangeAspect="1" noChangeArrowheads="1" noTextEdit="1"/>
          </p:cNvSpPr>
          <p:nvPr>
            <p:ph type="sldImg"/>
          </p:nvPr>
        </p:nvSpPr>
        <p:spPr>
          <a:solidFill>
            <a:srgbClr val="FFFFFF"/>
          </a:solidFill>
          <a:ln/>
        </p:spPr>
      </p:sp>
      <p:sp>
        <p:nvSpPr>
          <p:cNvPr id="113667" name="Rectangle 1027">
            <a:extLst>
              <a:ext uri="{FF2B5EF4-FFF2-40B4-BE49-F238E27FC236}">
                <a16:creationId xmlns:a16="http://schemas.microsoft.com/office/drawing/2014/main" id="{0863D4CF-2A88-F843-B110-9F6AB3D87797}"/>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7">
            <a:extLst>
              <a:ext uri="{FF2B5EF4-FFF2-40B4-BE49-F238E27FC236}">
                <a16:creationId xmlns:a16="http://schemas.microsoft.com/office/drawing/2014/main" id="{C310A7FF-95A1-9441-ABB3-3EDDDCD0FB41}"/>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40E0FAE8-D483-6347-B891-80CDEB8F70B9}" type="slidenum">
              <a:rPr lang="en-US" altLang="en-US" i="0" smtClean="0"/>
              <a:pPr/>
              <a:t>49</a:t>
            </a:fld>
            <a:endParaRPr lang="en-US" altLang="en-US" i="0" dirty="0"/>
          </a:p>
        </p:txBody>
      </p:sp>
      <p:sp>
        <p:nvSpPr>
          <p:cNvPr id="115714" name="Rectangle 2">
            <a:extLst>
              <a:ext uri="{FF2B5EF4-FFF2-40B4-BE49-F238E27FC236}">
                <a16:creationId xmlns:a16="http://schemas.microsoft.com/office/drawing/2014/main" id="{AD4F0593-E65D-F649-B197-7814007D0EAE}"/>
              </a:ext>
            </a:extLst>
          </p:cNvPr>
          <p:cNvSpPr>
            <a:spLocks noGrp="1" noRot="1" noChangeAspect="1" noChangeArrowheads="1" noTextEdit="1"/>
          </p:cNvSpPr>
          <p:nvPr>
            <p:ph type="sldImg"/>
          </p:nvPr>
        </p:nvSpPr>
        <p:spPr>
          <a:solidFill>
            <a:srgbClr val="FFFFFF"/>
          </a:solidFill>
          <a:ln/>
        </p:spPr>
      </p:sp>
      <p:sp>
        <p:nvSpPr>
          <p:cNvPr id="115715" name="Rectangle 3">
            <a:extLst>
              <a:ext uri="{FF2B5EF4-FFF2-40B4-BE49-F238E27FC236}">
                <a16:creationId xmlns:a16="http://schemas.microsoft.com/office/drawing/2014/main" id="{9CF5FC24-B642-E442-B9D2-E9D28162A5CA}"/>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7">
            <a:extLst>
              <a:ext uri="{FF2B5EF4-FFF2-40B4-BE49-F238E27FC236}">
                <a16:creationId xmlns:a16="http://schemas.microsoft.com/office/drawing/2014/main" id="{E682662D-B420-2A4B-B357-10BA9A1DDC7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3B3AF5F5-B400-A348-B3FE-F307237B57E8}" type="slidenum">
              <a:rPr lang="en-US" altLang="en-US" i="0" smtClean="0"/>
              <a:pPr/>
              <a:t>50</a:t>
            </a:fld>
            <a:endParaRPr lang="en-US" altLang="en-US" i="0" dirty="0"/>
          </a:p>
        </p:txBody>
      </p:sp>
      <p:sp>
        <p:nvSpPr>
          <p:cNvPr id="117762" name="Rectangle 2">
            <a:extLst>
              <a:ext uri="{FF2B5EF4-FFF2-40B4-BE49-F238E27FC236}">
                <a16:creationId xmlns:a16="http://schemas.microsoft.com/office/drawing/2014/main" id="{A319B846-F2E9-3242-8B40-5A7DFB3D4A54}"/>
              </a:ext>
            </a:extLst>
          </p:cNvPr>
          <p:cNvSpPr>
            <a:spLocks noGrp="1" noRot="1" noChangeAspect="1" noChangeArrowheads="1" noTextEdit="1"/>
          </p:cNvSpPr>
          <p:nvPr>
            <p:ph type="sldImg"/>
          </p:nvPr>
        </p:nvSpPr>
        <p:spPr>
          <a:solidFill>
            <a:srgbClr val="FFFFFF"/>
          </a:solidFill>
          <a:ln/>
        </p:spPr>
      </p:sp>
      <p:sp>
        <p:nvSpPr>
          <p:cNvPr id="117763" name="Rectangle 3">
            <a:extLst>
              <a:ext uri="{FF2B5EF4-FFF2-40B4-BE49-F238E27FC236}">
                <a16:creationId xmlns:a16="http://schemas.microsoft.com/office/drawing/2014/main" id="{CB1931BE-C4F8-EE41-A76D-C1C9FFE3C9E9}"/>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7">
            <a:extLst>
              <a:ext uri="{FF2B5EF4-FFF2-40B4-BE49-F238E27FC236}">
                <a16:creationId xmlns:a16="http://schemas.microsoft.com/office/drawing/2014/main" id="{AFF150E3-9256-DD48-9C27-2532F6AC489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B1C69988-BCB5-A649-88BE-04CC09F9A8A8}" type="slidenum">
              <a:rPr lang="en-US" altLang="en-US" i="0" smtClean="0"/>
              <a:pPr/>
              <a:t>51</a:t>
            </a:fld>
            <a:endParaRPr lang="en-US" altLang="en-US" i="0" dirty="0"/>
          </a:p>
        </p:txBody>
      </p:sp>
      <p:sp>
        <p:nvSpPr>
          <p:cNvPr id="119810" name="Rectangle 2">
            <a:extLst>
              <a:ext uri="{FF2B5EF4-FFF2-40B4-BE49-F238E27FC236}">
                <a16:creationId xmlns:a16="http://schemas.microsoft.com/office/drawing/2014/main" id="{055856D4-8929-8B4A-B586-0892C289568F}"/>
              </a:ext>
            </a:extLst>
          </p:cNvPr>
          <p:cNvSpPr>
            <a:spLocks noGrp="1" noRot="1" noChangeAspect="1" noChangeArrowheads="1" noTextEdit="1"/>
          </p:cNvSpPr>
          <p:nvPr>
            <p:ph type="sldImg"/>
          </p:nvPr>
        </p:nvSpPr>
        <p:spPr>
          <a:solidFill>
            <a:srgbClr val="FFFFFF"/>
          </a:solidFill>
          <a:ln/>
        </p:spPr>
      </p:sp>
      <p:sp>
        <p:nvSpPr>
          <p:cNvPr id="119811" name="Rectangle 3">
            <a:extLst>
              <a:ext uri="{FF2B5EF4-FFF2-40B4-BE49-F238E27FC236}">
                <a16:creationId xmlns:a16="http://schemas.microsoft.com/office/drawing/2014/main" id="{F59824CE-4D74-2B47-B537-96881E135ADE}"/>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7">
            <a:extLst>
              <a:ext uri="{FF2B5EF4-FFF2-40B4-BE49-F238E27FC236}">
                <a16:creationId xmlns:a16="http://schemas.microsoft.com/office/drawing/2014/main" id="{AFF150E3-9256-DD48-9C27-2532F6AC489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B1C69988-BCB5-A649-88BE-04CC09F9A8A8}" type="slidenum">
              <a:rPr lang="en-US" altLang="en-US" i="0" smtClean="0"/>
              <a:pPr/>
              <a:t>52</a:t>
            </a:fld>
            <a:endParaRPr lang="en-US" altLang="en-US" i="0" dirty="0"/>
          </a:p>
        </p:txBody>
      </p:sp>
      <p:sp>
        <p:nvSpPr>
          <p:cNvPr id="119810" name="Rectangle 2">
            <a:extLst>
              <a:ext uri="{FF2B5EF4-FFF2-40B4-BE49-F238E27FC236}">
                <a16:creationId xmlns:a16="http://schemas.microsoft.com/office/drawing/2014/main" id="{055856D4-8929-8B4A-B586-0892C289568F}"/>
              </a:ext>
            </a:extLst>
          </p:cNvPr>
          <p:cNvSpPr>
            <a:spLocks noGrp="1" noRot="1" noChangeAspect="1" noChangeArrowheads="1" noTextEdit="1"/>
          </p:cNvSpPr>
          <p:nvPr>
            <p:ph type="sldImg"/>
          </p:nvPr>
        </p:nvSpPr>
        <p:spPr>
          <a:solidFill>
            <a:srgbClr val="FFFFFF"/>
          </a:solidFill>
          <a:ln/>
        </p:spPr>
      </p:sp>
      <p:sp>
        <p:nvSpPr>
          <p:cNvPr id="119811" name="Rectangle 3">
            <a:extLst>
              <a:ext uri="{FF2B5EF4-FFF2-40B4-BE49-F238E27FC236}">
                <a16:creationId xmlns:a16="http://schemas.microsoft.com/office/drawing/2014/main" id="{F59824CE-4D74-2B47-B537-96881E135ADE}"/>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extLst>
      <p:ext uri="{BB962C8B-B14F-4D97-AF65-F5344CB8AC3E}">
        <p14:creationId xmlns:p14="http://schemas.microsoft.com/office/powerpoint/2010/main" val="175763966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7">
            <a:extLst>
              <a:ext uri="{FF2B5EF4-FFF2-40B4-BE49-F238E27FC236}">
                <a16:creationId xmlns:a16="http://schemas.microsoft.com/office/drawing/2014/main" id="{8E2FE089-5819-414E-90DC-D6F4D9A4BF30}"/>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15AF2C29-6E4C-CD4B-ACB6-E110A2E9331C}" type="slidenum">
              <a:rPr lang="en-US" altLang="en-US" i="0" smtClean="0"/>
              <a:pPr/>
              <a:t>53</a:t>
            </a:fld>
            <a:endParaRPr lang="en-US" altLang="en-US" i="0" dirty="0"/>
          </a:p>
        </p:txBody>
      </p:sp>
      <p:sp>
        <p:nvSpPr>
          <p:cNvPr id="121858" name="Rectangle 2">
            <a:extLst>
              <a:ext uri="{FF2B5EF4-FFF2-40B4-BE49-F238E27FC236}">
                <a16:creationId xmlns:a16="http://schemas.microsoft.com/office/drawing/2014/main" id="{0C9200C8-4695-DA48-92C0-DE73A3FA99D4}"/>
              </a:ext>
            </a:extLst>
          </p:cNvPr>
          <p:cNvSpPr>
            <a:spLocks noGrp="1" noRot="1" noChangeAspect="1" noChangeArrowheads="1" noTextEdit="1"/>
          </p:cNvSpPr>
          <p:nvPr>
            <p:ph type="sldImg"/>
          </p:nvPr>
        </p:nvSpPr>
        <p:spPr>
          <a:solidFill>
            <a:srgbClr val="FFFFFF"/>
          </a:solidFill>
          <a:ln/>
        </p:spPr>
      </p:sp>
      <p:sp>
        <p:nvSpPr>
          <p:cNvPr id="121859" name="Rectangle 3">
            <a:extLst>
              <a:ext uri="{FF2B5EF4-FFF2-40B4-BE49-F238E27FC236}">
                <a16:creationId xmlns:a16="http://schemas.microsoft.com/office/drawing/2014/main" id="{74AA7F62-67F1-FF45-8DE6-7F461BB42EE0}"/>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7">
            <a:extLst>
              <a:ext uri="{FF2B5EF4-FFF2-40B4-BE49-F238E27FC236}">
                <a16:creationId xmlns:a16="http://schemas.microsoft.com/office/drawing/2014/main" id="{035465A9-25EC-FD4B-ACB4-FE49C6D2ED8A}"/>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C33F7C64-01B3-904A-9F6C-50D031A7EE37}" type="slidenum">
              <a:rPr lang="en-US" altLang="en-US" i="0" smtClean="0"/>
              <a:pPr/>
              <a:t>54</a:t>
            </a:fld>
            <a:endParaRPr lang="en-US" altLang="en-US" i="0" dirty="0"/>
          </a:p>
        </p:txBody>
      </p:sp>
      <p:sp>
        <p:nvSpPr>
          <p:cNvPr id="123906" name="Rectangle 2">
            <a:extLst>
              <a:ext uri="{FF2B5EF4-FFF2-40B4-BE49-F238E27FC236}">
                <a16:creationId xmlns:a16="http://schemas.microsoft.com/office/drawing/2014/main" id="{4356BAF7-15E5-4743-94AE-174FB1481994}"/>
              </a:ext>
            </a:extLst>
          </p:cNvPr>
          <p:cNvSpPr>
            <a:spLocks noGrp="1" noRot="1" noChangeAspect="1" noChangeArrowheads="1" noTextEdit="1"/>
          </p:cNvSpPr>
          <p:nvPr>
            <p:ph type="sldImg"/>
          </p:nvPr>
        </p:nvSpPr>
        <p:spPr>
          <a:solidFill>
            <a:srgbClr val="FFFFFF"/>
          </a:solidFill>
          <a:ln/>
        </p:spPr>
      </p:sp>
      <p:sp>
        <p:nvSpPr>
          <p:cNvPr id="123907" name="Rectangle 3">
            <a:extLst>
              <a:ext uri="{FF2B5EF4-FFF2-40B4-BE49-F238E27FC236}">
                <a16:creationId xmlns:a16="http://schemas.microsoft.com/office/drawing/2014/main" id="{FC4368AF-380A-B544-B337-CB8F2B8D4F4A}"/>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Rectangle 7">
            <a:extLst>
              <a:ext uri="{FF2B5EF4-FFF2-40B4-BE49-F238E27FC236}">
                <a16:creationId xmlns:a16="http://schemas.microsoft.com/office/drawing/2014/main" id="{107F2D3F-6373-DE47-ABB1-4FC82996FB94}"/>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AA2C670A-5993-B14F-81F4-FFFD0B00A726}" type="slidenum">
              <a:rPr lang="en-US" altLang="en-US" i="0" smtClean="0"/>
              <a:pPr/>
              <a:t>55</a:t>
            </a:fld>
            <a:endParaRPr lang="en-US" altLang="en-US" i="0" dirty="0"/>
          </a:p>
        </p:txBody>
      </p:sp>
      <p:sp>
        <p:nvSpPr>
          <p:cNvPr id="125954" name="Rectangle 2">
            <a:extLst>
              <a:ext uri="{FF2B5EF4-FFF2-40B4-BE49-F238E27FC236}">
                <a16:creationId xmlns:a16="http://schemas.microsoft.com/office/drawing/2014/main" id="{A52E479C-D60B-A548-8B7E-7507D0218DE3}"/>
              </a:ext>
            </a:extLst>
          </p:cNvPr>
          <p:cNvSpPr>
            <a:spLocks noGrp="1" noRot="1" noChangeAspect="1" noChangeArrowheads="1" noTextEdit="1"/>
          </p:cNvSpPr>
          <p:nvPr>
            <p:ph type="sldImg"/>
          </p:nvPr>
        </p:nvSpPr>
        <p:spPr>
          <a:solidFill>
            <a:srgbClr val="FFFFFF"/>
          </a:solidFill>
          <a:ln/>
        </p:spPr>
      </p:sp>
      <p:sp>
        <p:nvSpPr>
          <p:cNvPr id="125955" name="Rectangle 3">
            <a:extLst>
              <a:ext uri="{FF2B5EF4-FFF2-40B4-BE49-F238E27FC236}">
                <a16:creationId xmlns:a16="http://schemas.microsoft.com/office/drawing/2014/main" id="{2DC3DCDF-3809-9843-B4A4-48C0094753E1}"/>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Rectangle 7">
            <a:extLst>
              <a:ext uri="{FF2B5EF4-FFF2-40B4-BE49-F238E27FC236}">
                <a16:creationId xmlns:a16="http://schemas.microsoft.com/office/drawing/2014/main" id="{8E5BBEFF-41E5-AE49-B637-A0BDF94DDF3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D1A179F5-8626-DC45-8F4C-EE934515B564}" type="slidenum">
              <a:rPr lang="en-US" altLang="en-US" i="0" smtClean="0"/>
              <a:pPr/>
              <a:t>56</a:t>
            </a:fld>
            <a:endParaRPr lang="en-US" altLang="en-US" i="0" dirty="0"/>
          </a:p>
        </p:txBody>
      </p:sp>
      <p:sp>
        <p:nvSpPr>
          <p:cNvPr id="128002" name="Rectangle 2">
            <a:extLst>
              <a:ext uri="{FF2B5EF4-FFF2-40B4-BE49-F238E27FC236}">
                <a16:creationId xmlns:a16="http://schemas.microsoft.com/office/drawing/2014/main" id="{A897AE80-EF3B-4846-B72B-F20F6CDCD998}"/>
              </a:ext>
            </a:extLst>
          </p:cNvPr>
          <p:cNvSpPr>
            <a:spLocks noGrp="1" noRot="1" noChangeAspect="1" noChangeArrowheads="1" noTextEdit="1"/>
          </p:cNvSpPr>
          <p:nvPr>
            <p:ph type="sldImg"/>
          </p:nvPr>
        </p:nvSpPr>
        <p:spPr>
          <a:solidFill>
            <a:srgbClr val="FFFFFF"/>
          </a:solidFill>
          <a:ln/>
        </p:spPr>
      </p:sp>
      <p:sp>
        <p:nvSpPr>
          <p:cNvPr id="128003" name="Rectangle 3">
            <a:extLst>
              <a:ext uri="{FF2B5EF4-FFF2-40B4-BE49-F238E27FC236}">
                <a16:creationId xmlns:a16="http://schemas.microsoft.com/office/drawing/2014/main" id="{24859B72-5900-6E48-9C06-B70D680A4506}"/>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7">
            <a:extLst>
              <a:ext uri="{FF2B5EF4-FFF2-40B4-BE49-F238E27FC236}">
                <a16:creationId xmlns:a16="http://schemas.microsoft.com/office/drawing/2014/main" id="{AE2298AF-FAAD-6248-A204-A95EF8632FB8}"/>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6A6F1FC2-B87F-0747-A8A9-D92A1D1AB501}" type="slidenum">
              <a:rPr lang="en-US" altLang="en-US" i="0" smtClean="0"/>
              <a:pPr/>
              <a:t>57</a:t>
            </a:fld>
            <a:endParaRPr lang="en-US" altLang="en-US" i="0" dirty="0"/>
          </a:p>
        </p:txBody>
      </p:sp>
      <p:sp>
        <p:nvSpPr>
          <p:cNvPr id="130050" name="Rectangle 2">
            <a:extLst>
              <a:ext uri="{FF2B5EF4-FFF2-40B4-BE49-F238E27FC236}">
                <a16:creationId xmlns:a16="http://schemas.microsoft.com/office/drawing/2014/main" id="{CED35FE0-FFCE-FE44-86B8-8F7CEC7729BD}"/>
              </a:ext>
            </a:extLst>
          </p:cNvPr>
          <p:cNvSpPr>
            <a:spLocks noGrp="1" noRot="1" noChangeAspect="1" noChangeArrowheads="1" noTextEdit="1"/>
          </p:cNvSpPr>
          <p:nvPr>
            <p:ph type="sldImg"/>
          </p:nvPr>
        </p:nvSpPr>
        <p:spPr>
          <a:solidFill>
            <a:srgbClr val="FFFFFF"/>
          </a:solidFill>
          <a:ln/>
        </p:spPr>
      </p:sp>
      <p:sp>
        <p:nvSpPr>
          <p:cNvPr id="130051" name="Rectangle 3">
            <a:extLst>
              <a:ext uri="{FF2B5EF4-FFF2-40B4-BE49-F238E27FC236}">
                <a16:creationId xmlns:a16="http://schemas.microsoft.com/office/drawing/2014/main" id="{6CE156C4-15A8-B04B-894F-D3725F1E16E7}"/>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7">
            <a:extLst>
              <a:ext uri="{FF2B5EF4-FFF2-40B4-BE49-F238E27FC236}">
                <a16:creationId xmlns:a16="http://schemas.microsoft.com/office/drawing/2014/main" id="{F43A0878-9D38-364E-A7D5-A662C0A6B5A9}"/>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9DBC20CA-5418-DE4C-948B-35E791696E50}" type="slidenum">
              <a:rPr lang="en-US" altLang="en-US" i="0" smtClean="0"/>
              <a:pPr/>
              <a:t>58</a:t>
            </a:fld>
            <a:endParaRPr lang="en-US" altLang="en-US" i="0" dirty="0"/>
          </a:p>
        </p:txBody>
      </p:sp>
      <p:sp>
        <p:nvSpPr>
          <p:cNvPr id="132098" name="Rectangle 2">
            <a:extLst>
              <a:ext uri="{FF2B5EF4-FFF2-40B4-BE49-F238E27FC236}">
                <a16:creationId xmlns:a16="http://schemas.microsoft.com/office/drawing/2014/main" id="{0AB4FF65-5736-F244-A7AA-5963B0A51748}"/>
              </a:ext>
            </a:extLst>
          </p:cNvPr>
          <p:cNvSpPr>
            <a:spLocks noGrp="1" noRot="1" noChangeAspect="1" noChangeArrowheads="1" noTextEdit="1"/>
          </p:cNvSpPr>
          <p:nvPr>
            <p:ph type="sldImg"/>
          </p:nvPr>
        </p:nvSpPr>
        <p:spPr>
          <a:solidFill>
            <a:srgbClr val="FFFFFF"/>
          </a:solidFill>
          <a:ln/>
        </p:spPr>
      </p:sp>
      <p:sp>
        <p:nvSpPr>
          <p:cNvPr id="132099" name="Rectangle 3">
            <a:extLst>
              <a:ext uri="{FF2B5EF4-FFF2-40B4-BE49-F238E27FC236}">
                <a16:creationId xmlns:a16="http://schemas.microsoft.com/office/drawing/2014/main" id="{D9C93133-C247-1F4B-99BD-A8D9384DB619}"/>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Rectangle 7">
            <a:extLst>
              <a:ext uri="{FF2B5EF4-FFF2-40B4-BE49-F238E27FC236}">
                <a16:creationId xmlns:a16="http://schemas.microsoft.com/office/drawing/2014/main" id="{DDA001FA-7E35-CD44-AB03-833256DC9D07}"/>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88390367-6108-D540-8E6C-BAC1491D9DC7}" type="slidenum">
              <a:rPr lang="en-US" altLang="en-US" i="0" smtClean="0"/>
              <a:pPr/>
              <a:t>59</a:t>
            </a:fld>
            <a:endParaRPr lang="en-US" altLang="en-US" i="0" dirty="0"/>
          </a:p>
        </p:txBody>
      </p:sp>
      <p:sp>
        <p:nvSpPr>
          <p:cNvPr id="134146" name="Rectangle 2">
            <a:extLst>
              <a:ext uri="{FF2B5EF4-FFF2-40B4-BE49-F238E27FC236}">
                <a16:creationId xmlns:a16="http://schemas.microsoft.com/office/drawing/2014/main" id="{09FA1628-109F-0740-94A9-B5D9FE5E5596}"/>
              </a:ext>
            </a:extLst>
          </p:cNvPr>
          <p:cNvSpPr>
            <a:spLocks noGrp="1" noRot="1" noChangeAspect="1" noChangeArrowheads="1" noTextEdit="1"/>
          </p:cNvSpPr>
          <p:nvPr>
            <p:ph type="sldImg"/>
          </p:nvPr>
        </p:nvSpPr>
        <p:spPr>
          <a:solidFill>
            <a:srgbClr val="FFFFFF"/>
          </a:solidFill>
          <a:ln/>
        </p:spPr>
      </p:sp>
      <p:sp>
        <p:nvSpPr>
          <p:cNvPr id="134147" name="Rectangle 3">
            <a:extLst>
              <a:ext uri="{FF2B5EF4-FFF2-40B4-BE49-F238E27FC236}">
                <a16:creationId xmlns:a16="http://schemas.microsoft.com/office/drawing/2014/main" id="{49E61B9A-F312-7743-894B-F48243647625}"/>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a:extLst>
              <a:ext uri="{FF2B5EF4-FFF2-40B4-BE49-F238E27FC236}">
                <a16:creationId xmlns:a16="http://schemas.microsoft.com/office/drawing/2014/main" id="{A060514E-98EB-8845-A4C4-C9EF7C1B381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2193B0C9-3C14-A442-BCD4-9A4D0B00F0F2}" type="slidenum">
              <a:rPr lang="en-US" altLang="en-US" i="0" smtClean="0"/>
              <a:pPr/>
              <a:t>60</a:t>
            </a:fld>
            <a:endParaRPr lang="en-US" altLang="en-US" i="0" dirty="0"/>
          </a:p>
        </p:txBody>
      </p:sp>
      <p:sp>
        <p:nvSpPr>
          <p:cNvPr id="136194" name="Rectangle 2">
            <a:extLst>
              <a:ext uri="{FF2B5EF4-FFF2-40B4-BE49-F238E27FC236}">
                <a16:creationId xmlns:a16="http://schemas.microsoft.com/office/drawing/2014/main" id="{54131695-A3D6-9C40-B27C-DD5DFE16F9BF}"/>
              </a:ext>
            </a:extLst>
          </p:cNvPr>
          <p:cNvSpPr>
            <a:spLocks noGrp="1" noRot="1" noChangeAspect="1" noChangeArrowheads="1" noTextEdit="1"/>
          </p:cNvSpPr>
          <p:nvPr>
            <p:ph type="sldImg"/>
          </p:nvPr>
        </p:nvSpPr>
        <p:spPr>
          <a:solidFill>
            <a:srgbClr val="FFFFFF"/>
          </a:solidFill>
          <a:ln/>
        </p:spPr>
      </p:sp>
      <p:sp>
        <p:nvSpPr>
          <p:cNvPr id="136195" name="Rectangle 3">
            <a:extLst>
              <a:ext uri="{FF2B5EF4-FFF2-40B4-BE49-F238E27FC236}">
                <a16:creationId xmlns:a16="http://schemas.microsoft.com/office/drawing/2014/main" id="{87794393-2960-6444-B1D6-4C67D22CA0DD}"/>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Rectangle 7">
            <a:extLst>
              <a:ext uri="{FF2B5EF4-FFF2-40B4-BE49-F238E27FC236}">
                <a16:creationId xmlns:a16="http://schemas.microsoft.com/office/drawing/2014/main" id="{D5863EE3-2B11-9941-BA86-FE7B6837FA2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1439EA8C-69F1-3C43-A90C-4D33F1295A33}" type="slidenum">
              <a:rPr lang="en-US" altLang="en-US" i="0" smtClean="0"/>
              <a:pPr/>
              <a:t>61</a:t>
            </a:fld>
            <a:endParaRPr lang="en-US" altLang="en-US" i="0" dirty="0"/>
          </a:p>
        </p:txBody>
      </p:sp>
      <p:sp>
        <p:nvSpPr>
          <p:cNvPr id="138242" name="Rectangle 2">
            <a:extLst>
              <a:ext uri="{FF2B5EF4-FFF2-40B4-BE49-F238E27FC236}">
                <a16:creationId xmlns:a16="http://schemas.microsoft.com/office/drawing/2014/main" id="{1FCCD69C-5C5F-5846-8A20-797C4C812FA9}"/>
              </a:ext>
            </a:extLst>
          </p:cNvPr>
          <p:cNvSpPr>
            <a:spLocks noGrp="1" noRot="1" noChangeAspect="1" noChangeArrowheads="1" noTextEdit="1"/>
          </p:cNvSpPr>
          <p:nvPr>
            <p:ph type="sldImg"/>
          </p:nvPr>
        </p:nvSpPr>
        <p:spPr>
          <a:solidFill>
            <a:srgbClr val="FFFFFF"/>
          </a:solidFill>
          <a:ln/>
        </p:spPr>
      </p:sp>
      <p:sp>
        <p:nvSpPr>
          <p:cNvPr id="138243" name="Rectangle 3">
            <a:extLst>
              <a:ext uri="{FF2B5EF4-FFF2-40B4-BE49-F238E27FC236}">
                <a16:creationId xmlns:a16="http://schemas.microsoft.com/office/drawing/2014/main" id="{C2762BF5-9C32-474A-8F75-EBABEB9DE2C2}"/>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7">
            <a:extLst>
              <a:ext uri="{FF2B5EF4-FFF2-40B4-BE49-F238E27FC236}">
                <a16:creationId xmlns:a16="http://schemas.microsoft.com/office/drawing/2014/main" id="{1C026B8F-7855-6943-80F3-E16C1A93F937}"/>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E38AAA17-C806-B543-AF42-95038E4247FE}" type="slidenum">
              <a:rPr lang="en-US" altLang="en-US" i="0" smtClean="0"/>
              <a:pPr/>
              <a:t>62</a:t>
            </a:fld>
            <a:endParaRPr lang="en-US" altLang="en-US" i="0" dirty="0"/>
          </a:p>
        </p:txBody>
      </p:sp>
      <p:sp>
        <p:nvSpPr>
          <p:cNvPr id="140290" name="Rectangle 2">
            <a:extLst>
              <a:ext uri="{FF2B5EF4-FFF2-40B4-BE49-F238E27FC236}">
                <a16:creationId xmlns:a16="http://schemas.microsoft.com/office/drawing/2014/main" id="{2B8FC797-8231-7548-BD39-4AC974B6A0A3}"/>
              </a:ext>
            </a:extLst>
          </p:cNvPr>
          <p:cNvSpPr>
            <a:spLocks noGrp="1" noRot="1" noChangeAspect="1" noChangeArrowheads="1" noTextEdit="1"/>
          </p:cNvSpPr>
          <p:nvPr>
            <p:ph type="sldImg"/>
          </p:nvPr>
        </p:nvSpPr>
        <p:spPr>
          <a:solidFill>
            <a:srgbClr val="FFFFFF"/>
          </a:solidFill>
          <a:ln/>
        </p:spPr>
      </p:sp>
      <p:sp>
        <p:nvSpPr>
          <p:cNvPr id="140291" name="Rectangle 3">
            <a:extLst>
              <a:ext uri="{FF2B5EF4-FFF2-40B4-BE49-F238E27FC236}">
                <a16:creationId xmlns:a16="http://schemas.microsoft.com/office/drawing/2014/main" id="{5AB1D202-9307-B042-969C-115CF6E94301}"/>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Rectangle 7">
            <a:extLst>
              <a:ext uri="{FF2B5EF4-FFF2-40B4-BE49-F238E27FC236}">
                <a16:creationId xmlns:a16="http://schemas.microsoft.com/office/drawing/2014/main" id="{2E635F30-E26F-5243-9A9F-6A1A42260DE0}"/>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2E3299B6-4373-EB4E-A244-D9D59905090F}" type="slidenum">
              <a:rPr lang="en-US" altLang="en-US" i="0" smtClean="0"/>
              <a:pPr/>
              <a:t>63</a:t>
            </a:fld>
            <a:endParaRPr lang="en-US" altLang="en-US" i="0" dirty="0"/>
          </a:p>
        </p:txBody>
      </p:sp>
      <p:sp>
        <p:nvSpPr>
          <p:cNvPr id="142338" name="Rectangle 2">
            <a:extLst>
              <a:ext uri="{FF2B5EF4-FFF2-40B4-BE49-F238E27FC236}">
                <a16:creationId xmlns:a16="http://schemas.microsoft.com/office/drawing/2014/main" id="{56681A2C-9E7F-5545-82DC-8862E86CA9B1}"/>
              </a:ext>
            </a:extLst>
          </p:cNvPr>
          <p:cNvSpPr>
            <a:spLocks noGrp="1" noRot="1" noChangeAspect="1" noChangeArrowheads="1" noTextEdit="1"/>
          </p:cNvSpPr>
          <p:nvPr>
            <p:ph type="sldImg"/>
          </p:nvPr>
        </p:nvSpPr>
        <p:spPr>
          <a:solidFill>
            <a:srgbClr val="FFFFFF"/>
          </a:solidFill>
          <a:ln/>
        </p:spPr>
      </p:sp>
      <p:sp>
        <p:nvSpPr>
          <p:cNvPr id="142339" name="Rectangle 3">
            <a:extLst>
              <a:ext uri="{FF2B5EF4-FFF2-40B4-BE49-F238E27FC236}">
                <a16:creationId xmlns:a16="http://schemas.microsoft.com/office/drawing/2014/main" id="{C95912CC-500A-9E4A-946A-EC36D1AA5B22}"/>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7">
            <a:extLst>
              <a:ext uri="{FF2B5EF4-FFF2-40B4-BE49-F238E27FC236}">
                <a16:creationId xmlns:a16="http://schemas.microsoft.com/office/drawing/2014/main" id="{2901F33E-478D-8444-980D-5245786358B5}"/>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D63A6986-3980-F64A-ACAD-29F203A6E537}" type="slidenum">
              <a:rPr lang="en-US" altLang="en-US" i="0" smtClean="0"/>
              <a:pPr/>
              <a:t>64</a:t>
            </a:fld>
            <a:endParaRPr lang="en-US" altLang="en-US" i="0" dirty="0"/>
          </a:p>
        </p:txBody>
      </p:sp>
      <p:sp>
        <p:nvSpPr>
          <p:cNvPr id="144386" name="Rectangle 2">
            <a:extLst>
              <a:ext uri="{FF2B5EF4-FFF2-40B4-BE49-F238E27FC236}">
                <a16:creationId xmlns:a16="http://schemas.microsoft.com/office/drawing/2014/main" id="{D0A289EF-3E9F-9E4C-9AEE-02F21F1FF5F3}"/>
              </a:ext>
            </a:extLst>
          </p:cNvPr>
          <p:cNvSpPr>
            <a:spLocks noGrp="1" noRot="1" noChangeAspect="1" noChangeArrowheads="1" noTextEdit="1"/>
          </p:cNvSpPr>
          <p:nvPr>
            <p:ph type="sldImg"/>
          </p:nvPr>
        </p:nvSpPr>
        <p:spPr>
          <a:solidFill>
            <a:srgbClr val="FFFFFF"/>
          </a:solidFill>
          <a:ln/>
        </p:spPr>
      </p:sp>
      <p:sp>
        <p:nvSpPr>
          <p:cNvPr id="144387" name="Rectangle 3">
            <a:extLst>
              <a:ext uri="{FF2B5EF4-FFF2-40B4-BE49-F238E27FC236}">
                <a16:creationId xmlns:a16="http://schemas.microsoft.com/office/drawing/2014/main" id="{914847D9-4B83-874B-B734-F6A6AF749058}"/>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7">
            <a:extLst>
              <a:ext uri="{FF2B5EF4-FFF2-40B4-BE49-F238E27FC236}">
                <a16:creationId xmlns:a16="http://schemas.microsoft.com/office/drawing/2014/main" id="{97233FE0-C772-054D-81B0-6943EF123F5E}"/>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D7135D63-C8CD-DD4D-BB1E-14617689EB74}" type="slidenum">
              <a:rPr lang="en-US" altLang="en-US" i="0" smtClean="0"/>
              <a:pPr/>
              <a:t>65</a:t>
            </a:fld>
            <a:endParaRPr lang="en-US" altLang="en-US" i="0" dirty="0"/>
          </a:p>
        </p:txBody>
      </p:sp>
      <p:sp>
        <p:nvSpPr>
          <p:cNvPr id="146434" name="Rectangle 2">
            <a:extLst>
              <a:ext uri="{FF2B5EF4-FFF2-40B4-BE49-F238E27FC236}">
                <a16:creationId xmlns:a16="http://schemas.microsoft.com/office/drawing/2014/main" id="{10F9A050-C41C-B843-A2F0-E47E5CB84A7D}"/>
              </a:ext>
            </a:extLst>
          </p:cNvPr>
          <p:cNvSpPr>
            <a:spLocks noGrp="1" noRot="1" noChangeAspect="1" noChangeArrowheads="1" noTextEdit="1"/>
          </p:cNvSpPr>
          <p:nvPr>
            <p:ph type="sldImg"/>
          </p:nvPr>
        </p:nvSpPr>
        <p:spPr>
          <a:solidFill>
            <a:srgbClr val="FFFFFF"/>
          </a:solidFill>
          <a:ln/>
        </p:spPr>
      </p:sp>
      <p:sp>
        <p:nvSpPr>
          <p:cNvPr id="146435" name="Rectangle 3">
            <a:extLst>
              <a:ext uri="{FF2B5EF4-FFF2-40B4-BE49-F238E27FC236}">
                <a16:creationId xmlns:a16="http://schemas.microsoft.com/office/drawing/2014/main" id="{E6FE9F1B-5364-F041-B3D2-C78905B75621}"/>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extLst>
      <p:ext uri="{BB962C8B-B14F-4D97-AF65-F5344CB8AC3E}">
        <p14:creationId xmlns:p14="http://schemas.microsoft.com/office/powerpoint/2010/main" val="22394267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Rectangle 7">
            <a:extLst>
              <a:ext uri="{FF2B5EF4-FFF2-40B4-BE49-F238E27FC236}">
                <a16:creationId xmlns:a16="http://schemas.microsoft.com/office/drawing/2014/main" id="{E305342D-C4BE-8148-B622-77C486C09031}"/>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4B696CC0-3BDC-7748-A658-F02410BC7C22}" type="slidenum">
              <a:rPr lang="en-US" altLang="en-US" i="0" smtClean="0"/>
              <a:pPr/>
              <a:t>66</a:t>
            </a:fld>
            <a:endParaRPr lang="en-US" altLang="en-US" i="0" dirty="0"/>
          </a:p>
        </p:txBody>
      </p:sp>
      <p:sp>
        <p:nvSpPr>
          <p:cNvPr id="150530" name="Rectangle 2">
            <a:extLst>
              <a:ext uri="{FF2B5EF4-FFF2-40B4-BE49-F238E27FC236}">
                <a16:creationId xmlns:a16="http://schemas.microsoft.com/office/drawing/2014/main" id="{70CBD64B-95C4-8B44-BDD1-84FE36ACA0A9}"/>
              </a:ext>
            </a:extLst>
          </p:cNvPr>
          <p:cNvSpPr>
            <a:spLocks noGrp="1" noRot="1" noChangeAspect="1" noChangeArrowheads="1" noTextEdit="1"/>
          </p:cNvSpPr>
          <p:nvPr>
            <p:ph type="sldImg"/>
          </p:nvPr>
        </p:nvSpPr>
        <p:spPr>
          <a:solidFill>
            <a:srgbClr val="FFFFFF"/>
          </a:solidFill>
          <a:ln/>
        </p:spPr>
      </p:sp>
      <p:sp>
        <p:nvSpPr>
          <p:cNvPr id="150531" name="Rectangle 3">
            <a:extLst>
              <a:ext uri="{FF2B5EF4-FFF2-40B4-BE49-F238E27FC236}">
                <a16:creationId xmlns:a16="http://schemas.microsoft.com/office/drawing/2014/main" id="{809E005C-4D0A-5547-A398-8FF02F19480F}"/>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extLst>
      <p:ext uri="{BB962C8B-B14F-4D97-AF65-F5344CB8AC3E}">
        <p14:creationId xmlns:p14="http://schemas.microsoft.com/office/powerpoint/2010/main" val="186422896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Rectangle 7">
            <a:extLst>
              <a:ext uri="{FF2B5EF4-FFF2-40B4-BE49-F238E27FC236}">
                <a16:creationId xmlns:a16="http://schemas.microsoft.com/office/drawing/2014/main" id="{869E286D-981D-0A41-90EB-13B536CF97A0}"/>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8D6AFA53-97F2-4648-BD06-FAFC0E9D146C}" type="slidenum">
              <a:rPr lang="en-US" altLang="en-US" i="0" smtClean="0"/>
              <a:pPr/>
              <a:t>67</a:t>
            </a:fld>
            <a:endParaRPr lang="en-US" altLang="en-US" i="0" dirty="0"/>
          </a:p>
        </p:txBody>
      </p:sp>
      <p:sp>
        <p:nvSpPr>
          <p:cNvPr id="152578" name="Rectangle 2">
            <a:extLst>
              <a:ext uri="{FF2B5EF4-FFF2-40B4-BE49-F238E27FC236}">
                <a16:creationId xmlns:a16="http://schemas.microsoft.com/office/drawing/2014/main" id="{A09F57B1-E1C7-C04B-9265-29CCD2F908C9}"/>
              </a:ext>
            </a:extLst>
          </p:cNvPr>
          <p:cNvSpPr>
            <a:spLocks noGrp="1" noRot="1" noChangeAspect="1" noChangeArrowheads="1" noTextEdit="1"/>
          </p:cNvSpPr>
          <p:nvPr>
            <p:ph type="sldImg"/>
          </p:nvPr>
        </p:nvSpPr>
        <p:spPr>
          <a:solidFill>
            <a:srgbClr val="FFFFFF"/>
          </a:solidFill>
          <a:ln/>
        </p:spPr>
      </p:sp>
      <p:sp>
        <p:nvSpPr>
          <p:cNvPr id="152579" name="Rectangle 3">
            <a:extLst>
              <a:ext uri="{FF2B5EF4-FFF2-40B4-BE49-F238E27FC236}">
                <a16:creationId xmlns:a16="http://schemas.microsoft.com/office/drawing/2014/main" id="{20D166E9-EEF4-3F43-B75F-EF19A3CCF976}"/>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Rectangle 7">
            <a:extLst>
              <a:ext uri="{FF2B5EF4-FFF2-40B4-BE49-F238E27FC236}">
                <a16:creationId xmlns:a16="http://schemas.microsoft.com/office/drawing/2014/main" id="{37940AF7-9E5B-5B45-AA9E-849B68286E0A}"/>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7E4D90C7-9FE4-9B44-80AF-0A8FA508F62B}" type="slidenum">
              <a:rPr lang="en-US" altLang="en-US" i="0" smtClean="0"/>
              <a:pPr/>
              <a:t>68</a:t>
            </a:fld>
            <a:endParaRPr lang="en-US" altLang="en-US" i="0" dirty="0"/>
          </a:p>
        </p:txBody>
      </p:sp>
      <p:sp>
        <p:nvSpPr>
          <p:cNvPr id="154626" name="Rectangle 2">
            <a:extLst>
              <a:ext uri="{FF2B5EF4-FFF2-40B4-BE49-F238E27FC236}">
                <a16:creationId xmlns:a16="http://schemas.microsoft.com/office/drawing/2014/main" id="{13BEE3ED-5624-8041-A87D-EFB3245033D5}"/>
              </a:ext>
            </a:extLst>
          </p:cNvPr>
          <p:cNvSpPr>
            <a:spLocks noGrp="1" noRot="1" noChangeAspect="1" noChangeArrowheads="1" noTextEdit="1"/>
          </p:cNvSpPr>
          <p:nvPr>
            <p:ph type="sldImg"/>
          </p:nvPr>
        </p:nvSpPr>
        <p:spPr>
          <a:solidFill>
            <a:srgbClr val="FFFFFF"/>
          </a:solidFill>
          <a:ln/>
        </p:spPr>
      </p:sp>
      <p:sp>
        <p:nvSpPr>
          <p:cNvPr id="154627" name="Rectangle 3">
            <a:extLst>
              <a:ext uri="{FF2B5EF4-FFF2-40B4-BE49-F238E27FC236}">
                <a16:creationId xmlns:a16="http://schemas.microsoft.com/office/drawing/2014/main" id="{1ED73E3F-C049-F84C-918F-3F984EEE8E54}"/>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extLst>
      <p:ext uri="{BB962C8B-B14F-4D97-AF65-F5344CB8AC3E}">
        <p14:creationId xmlns:p14="http://schemas.microsoft.com/office/powerpoint/2010/main" val="103675275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Rectangle 7">
            <a:extLst>
              <a:ext uri="{FF2B5EF4-FFF2-40B4-BE49-F238E27FC236}">
                <a16:creationId xmlns:a16="http://schemas.microsoft.com/office/drawing/2014/main" id="{2AF30F1F-C431-FC4D-86C4-1044EC34EF27}"/>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5D0603EF-055B-274D-BB74-6990967C41B2}" type="slidenum">
              <a:rPr lang="en-US" altLang="en-US" i="0" smtClean="0"/>
              <a:pPr/>
              <a:t>69</a:t>
            </a:fld>
            <a:endParaRPr lang="en-US" altLang="en-US" i="0" dirty="0"/>
          </a:p>
        </p:txBody>
      </p:sp>
      <p:sp>
        <p:nvSpPr>
          <p:cNvPr id="158722" name="Rectangle 2">
            <a:extLst>
              <a:ext uri="{FF2B5EF4-FFF2-40B4-BE49-F238E27FC236}">
                <a16:creationId xmlns:a16="http://schemas.microsoft.com/office/drawing/2014/main" id="{39F5D55E-9769-B144-8E17-060F7B2CC50A}"/>
              </a:ext>
            </a:extLst>
          </p:cNvPr>
          <p:cNvSpPr>
            <a:spLocks noGrp="1" noRot="1" noChangeAspect="1" noChangeArrowheads="1" noTextEdit="1"/>
          </p:cNvSpPr>
          <p:nvPr>
            <p:ph type="sldImg"/>
          </p:nvPr>
        </p:nvSpPr>
        <p:spPr>
          <a:solidFill>
            <a:srgbClr val="FFFFFF"/>
          </a:solidFill>
          <a:ln/>
        </p:spPr>
      </p:sp>
      <p:sp>
        <p:nvSpPr>
          <p:cNvPr id="158723" name="Rectangle 3">
            <a:extLst>
              <a:ext uri="{FF2B5EF4-FFF2-40B4-BE49-F238E27FC236}">
                <a16:creationId xmlns:a16="http://schemas.microsoft.com/office/drawing/2014/main" id="{E9B7155F-DAE3-BA4F-BDA0-C60FFBA13B5C}"/>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a:extLst>
              <a:ext uri="{FF2B5EF4-FFF2-40B4-BE49-F238E27FC236}">
                <a16:creationId xmlns:a16="http://schemas.microsoft.com/office/drawing/2014/main" id="{2112EDEF-5EF7-274C-A1AF-F06158EA6A19}"/>
              </a:ext>
            </a:extLst>
          </p:cNvPr>
          <p:cNvSpPr txBox="1">
            <a:spLocks noGrp="1"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i="1">
                <a:solidFill>
                  <a:schemeClr val="tx1"/>
                </a:solidFill>
                <a:latin typeface="Arial" panose="020B0604020202020204" pitchFamily="34" charset="0"/>
                <a:ea typeface="Osaka" charset="-128"/>
              </a:defRPr>
            </a:lvl1pPr>
            <a:lvl2pPr marL="742950" indent="-285750">
              <a:defRPr i="1">
                <a:solidFill>
                  <a:schemeClr val="tx1"/>
                </a:solidFill>
                <a:latin typeface="Arial" panose="020B0604020202020204" pitchFamily="34" charset="0"/>
                <a:ea typeface="Osaka" charset="-128"/>
              </a:defRPr>
            </a:lvl2pPr>
            <a:lvl3pPr marL="1143000" indent="-228600">
              <a:defRPr i="1">
                <a:solidFill>
                  <a:schemeClr val="tx1"/>
                </a:solidFill>
                <a:latin typeface="Arial" panose="020B0604020202020204" pitchFamily="34" charset="0"/>
                <a:ea typeface="Osaka" charset="-128"/>
              </a:defRPr>
            </a:lvl3pPr>
            <a:lvl4pPr marL="1600200" indent="-228600">
              <a:defRPr i="1">
                <a:solidFill>
                  <a:schemeClr val="tx1"/>
                </a:solidFill>
                <a:latin typeface="Arial" panose="020B0604020202020204" pitchFamily="34" charset="0"/>
                <a:ea typeface="Osaka" charset="-128"/>
              </a:defRPr>
            </a:lvl4pPr>
            <a:lvl5pPr marL="2057400" indent="-228600">
              <a:defRPr i="1">
                <a:solidFill>
                  <a:schemeClr val="tx1"/>
                </a:solidFill>
                <a:latin typeface="Arial" panose="020B0604020202020204" pitchFamily="34" charset="0"/>
                <a:ea typeface="Osaka" charset="-128"/>
              </a:defRPr>
            </a:lvl5pPr>
            <a:lvl6pPr marL="2514600" indent="-228600" eaLnBrk="0" fontAlgn="base" hangingPunct="0">
              <a:spcBef>
                <a:spcPct val="0"/>
              </a:spcBef>
              <a:spcAft>
                <a:spcPct val="0"/>
              </a:spcAft>
              <a:defRPr i="1">
                <a:solidFill>
                  <a:schemeClr val="tx1"/>
                </a:solidFill>
                <a:latin typeface="Arial" panose="020B0604020202020204" pitchFamily="34" charset="0"/>
                <a:ea typeface="Osaka" charset="-128"/>
              </a:defRPr>
            </a:lvl6pPr>
            <a:lvl7pPr marL="2971800" indent="-228600" eaLnBrk="0" fontAlgn="base" hangingPunct="0">
              <a:spcBef>
                <a:spcPct val="0"/>
              </a:spcBef>
              <a:spcAft>
                <a:spcPct val="0"/>
              </a:spcAft>
              <a:defRPr i="1">
                <a:solidFill>
                  <a:schemeClr val="tx1"/>
                </a:solidFill>
                <a:latin typeface="Arial" panose="020B0604020202020204" pitchFamily="34" charset="0"/>
                <a:ea typeface="Osaka" charset="-128"/>
              </a:defRPr>
            </a:lvl7pPr>
            <a:lvl8pPr marL="3429000" indent="-228600" eaLnBrk="0" fontAlgn="base" hangingPunct="0">
              <a:spcBef>
                <a:spcPct val="0"/>
              </a:spcBef>
              <a:spcAft>
                <a:spcPct val="0"/>
              </a:spcAft>
              <a:defRPr i="1">
                <a:solidFill>
                  <a:schemeClr val="tx1"/>
                </a:solidFill>
                <a:latin typeface="Arial" panose="020B0604020202020204" pitchFamily="34" charset="0"/>
                <a:ea typeface="Osaka" charset="-128"/>
              </a:defRPr>
            </a:lvl8pPr>
            <a:lvl9pPr marL="3886200" indent="-228600" eaLnBrk="0" fontAlgn="base" hangingPunct="0">
              <a:spcBef>
                <a:spcPct val="0"/>
              </a:spcBef>
              <a:spcAft>
                <a:spcPct val="0"/>
              </a:spcAft>
              <a:defRPr i="1">
                <a:solidFill>
                  <a:schemeClr val="tx1"/>
                </a:solidFill>
                <a:latin typeface="Arial" panose="020B0604020202020204" pitchFamily="34" charset="0"/>
                <a:ea typeface="Osaka" charset="-128"/>
              </a:defRPr>
            </a:lvl9pPr>
          </a:lstStyle>
          <a:p>
            <a:pPr algn="r" eaLnBrk="1" hangingPunct="1"/>
            <a:fld id="{906EE6BC-498C-3B4E-A6F3-5D4E8BC1BCE5}" type="slidenum">
              <a:rPr lang="en-US" altLang="en-US" sz="1200" i="0"/>
              <a:pPr algn="r" eaLnBrk="1" hangingPunct="1"/>
              <a:t>70</a:t>
            </a:fld>
            <a:endParaRPr lang="en-US" altLang="en-US" sz="1200" i="0" dirty="0"/>
          </a:p>
        </p:txBody>
      </p:sp>
      <p:sp>
        <p:nvSpPr>
          <p:cNvPr id="94211" name="Rectangle 2">
            <a:extLst>
              <a:ext uri="{FF2B5EF4-FFF2-40B4-BE49-F238E27FC236}">
                <a16:creationId xmlns:a16="http://schemas.microsoft.com/office/drawing/2014/main" id="{0845DCF5-27E3-8945-B2B5-A9EB710CA062}"/>
              </a:ext>
            </a:extLst>
          </p:cNvPr>
          <p:cNvSpPr>
            <a:spLocks noGrp="1" noRot="1" noChangeAspect="1" noChangeArrowheads="1" noTextEdit="1"/>
          </p:cNvSpPr>
          <p:nvPr>
            <p:ph type="sldImg"/>
          </p:nvPr>
        </p:nvSpPr>
        <p:spPr>
          <a:solidFill>
            <a:srgbClr val="FFFFFF"/>
          </a:solidFill>
          <a:ln/>
        </p:spPr>
      </p:sp>
      <p:sp>
        <p:nvSpPr>
          <p:cNvPr id="94212" name="Rectangle 3">
            <a:extLst>
              <a:ext uri="{FF2B5EF4-FFF2-40B4-BE49-F238E27FC236}">
                <a16:creationId xmlns:a16="http://schemas.microsoft.com/office/drawing/2014/main" id="{9222A944-DB1E-924E-8C0C-FA0EDEFD83CA}"/>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extLst>
      <p:ext uri="{BB962C8B-B14F-4D97-AF65-F5344CB8AC3E}">
        <p14:creationId xmlns:p14="http://schemas.microsoft.com/office/powerpoint/2010/main" val="91608216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Rectangle 7">
            <a:extLst>
              <a:ext uri="{FF2B5EF4-FFF2-40B4-BE49-F238E27FC236}">
                <a16:creationId xmlns:a16="http://schemas.microsoft.com/office/drawing/2014/main" id="{907386B5-F02C-D942-8EBC-B07530767CD6}"/>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D02272BC-9C05-6445-AE22-CAAE81A74BE6}" type="slidenum">
              <a:rPr lang="en-US" altLang="en-US" i="0" smtClean="0"/>
              <a:pPr/>
              <a:t>71</a:t>
            </a:fld>
            <a:endParaRPr lang="en-US" altLang="en-US" i="0" dirty="0"/>
          </a:p>
        </p:txBody>
      </p:sp>
      <p:sp>
        <p:nvSpPr>
          <p:cNvPr id="160770" name="Rectangle 2">
            <a:extLst>
              <a:ext uri="{FF2B5EF4-FFF2-40B4-BE49-F238E27FC236}">
                <a16:creationId xmlns:a16="http://schemas.microsoft.com/office/drawing/2014/main" id="{F83DBF3A-0A40-534E-826A-6D79468D4AF4}"/>
              </a:ext>
            </a:extLst>
          </p:cNvPr>
          <p:cNvSpPr>
            <a:spLocks noGrp="1" noRot="1" noChangeAspect="1" noChangeArrowheads="1" noTextEdit="1"/>
          </p:cNvSpPr>
          <p:nvPr>
            <p:ph type="sldImg"/>
          </p:nvPr>
        </p:nvSpPr>
        <p:spPr>
          <a:solidFill>
            <a:srgbClr val="FFFFFF"/>
          </a:solidFill>
          <a:ln/>
        </p:spPr>
      </p:sp>
      <p:sp>
        <p:nvSpPr>
          <p:cNvPr id="160771" name="Rectangle 3">
            <a:extLst>
              <a:ext uri="{FF2B5EF4-FFF2-40B4-BE49-F238E27FC236}">
                <a16:creationId xmlns:a16="http://schemas.microsoft.com/office/drawing/2014/main" id="{8A0DE762-2683-FD44-835B-15668D5DFA20}"/>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7">
            <a:extLst>
              <a:ext uri="{FF2B5EF4-FFF2-40B4-BE49-F238E27FC236}">
                <a16:creationId xmlns:a16="http://schemas.microsoft.com/office/drawing/2014/main" id="{9C0DB511-0B97-C04D-9422-90BBFBA8B6CE}"/>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51D5E7AE-3A93-B245-BC6C-CF1C4742765F}" type="slidenum">
              <a:rPr lang="en-US" altLang="en-US" i="0" smtClean="0"/>
              <a:pPr/>
              <a:t>72</a:t>
            </a:fld>
            <a:endParaRPr lang="en-US" altLang="en-US" i="0" dirty="0"/>
          </a:p>
        </p:txBody>
      </p:sp>
      <p:sp>
        <p:nvSpPr>
          <p:cNvPr id="162818" name="Rectangle 2">
            <a:extLst>
              <a:ext uri="{FF2B5EF4-FFF2-40B4-BE49-F238E27FC236}">
                <a16:creationId xmlns:a16="http://schemas.microsoft.com/office/drawing/2014/main" id="{F2ECFDAF-A21A-0E4B-B476-EAF00E821D76}"/>
              </a:ext>
            </a:extLst>
          </p:cNvPr>
          <p:cNvSpPr>
            <a:spLocks noGrp="1" noRot="1" noChangeAspect="1" noChangeArrowheads="1" noTextEdit="1"/>
          </p:cNvSpPr>
          <p:nvPr>
            <p:ph type="sldImg"/>
          </p:nvPr>
        </p:nvSpPr>
        <p:spPr>
          <a:solidFill>
            <a:srgbClr val="FFFFFF"/>
          </a:solidFill>
          <a:ln/>
        </p:spPr>
      </p:sp>
      <p:sp>
        <p:nvSpPr>
          <p:cNvPr id="162819" name="Rectangle 3">
            <a:extLst>
              <a:ext uri="{FF2B5EF4-FFF2-40B4-BE49-F238E27FC236}">
                <a16:creationId xmlns:a16="http://schemas.microsoft.com/office/drawing/2014/main" id="{96447D6E-5C78-664B-B8FA-BBF431CE260A}"/>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Rectangle 7">
            <a:extLst>
              <a:ext uri="{FF2B5EF4-FFF2-40B4-BE49-F238E27FC236}">
                <a16:creationId xmlns:a16="http://schemas.microsoft.com/office/drawing/2014/main" id="{B48A239B-84F3-6F4B-A8F0-86DFA62EBED4}"/>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84E251CB-DFF0-EF4B-948C-3CBDA635EF29}" type="slidenum">
              <a:rPr lang="en-US" altLang="en-US" i="0" smtClean="0"/>
              <a:pPr/>
              <a:t>73</a:t>
            </a:fld>
            <a:endParaRPr lang="en-US" altLang="en-US" i="0" dirty="0"/>
          </a:p>
        </p:txBody>
      </p:sp>
      <p:sp>
        <p:nvSpPr>
          <p:cNvPr id="164866" name="Rectangle 2">
            <a:extLst>
              <a:ext uri="{FF2B5EF4-FFF2-40B4-BE49-F238E27FC236}">
                <a16:creationId xmlns:a16="http://schemas.microsoft.com/office/drawing/2014/main" id="{A7EAA41D-FAD0-5343-883D-376E888F90A1}"/>
              </a:ext>
            </a:extLst>
          </p:cNvPr>
          <p:cNvSpPr>
            <a:spLocks noGrp="1" noRot="1" noChangeAspect="1" noChangeArrowheads="1" noTextEdit="1"/>
          </p:cNvSpPr>
          <p:nvPr>
            <p:ph type="sldImg"/>
          </p:nvPr>
        </p:nvSpPr>
        <p:spPr>
          <a:solidFill>
            <a:srgbClr val="FFFFFF"/>
          </a:solidFill>
          <a:ln/>
        </p:spPr>
      </p:sp>
      <p:sp>
        <p:nvSpPr>
          <p:cNvPr id="164867" name="Rectangle 3">
            <a:extLst>
              <a:ext uri="{FF2B5EF4-FFF2-40B4-BE49-F238E27FC236}">
                <a16:creationId xmlns:a16="http://schemas.microsoft.com/office/drawing/2014/main" id="{3C9F6757-0DD1-104A-9CCE-873D193E1CA2}"/>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Rectangle 7">
            <a:extLst>
              <a:ext uri="{FF2B5EF4-FFF2-40B4-BE49-F238E27FC236}">
                <a16:creationId xmlns:a16="http://schemas.microsoft.com/office/drawing/2014/main" id="{CBB74421-4B3F-9342-B438-45CB983F2EDA}"/>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B64BF1AA-ED7B-4647-8B71-CC55D7E8004C}" type="slidenum">
              <a:rPr lang="en-US" altLang="en-US" i="0" smtClean="0"/>
              <a:pPr/>
              <a:t>74</a:t>
            </a:fld>
            <a:endParaRPr lang="en-US" altLang="en-US" i="0" dirty="0"/>
          </a:p>
        </p:txBody>
      </p:sp>
      <p:sp>
        <p:nvSpPr>
          <p:cNvPr id="166914" name="Rectangle 2">
            <a:extLst>
              <a:ext uri="{FF2B5EF4-FFF2-40B4-BE49-F238E27FC236}">
                <a16:creationId xmlns:a16="http://schemas.microsoft.com/office/drawing/2014/main" id="{74D67A1F-B162-B344-B4EC-8C66149DBA98}"/>
              </a:ext>
            </a:extLst>
          </p:cNvPr>
          <p:cNvSpPr>
            <a:spLocks noGrp="1" noRot="1" noChangeAspect="1" noChangeArrowheads="1" noTextEdit="1"/>
          </p:cNvSpPr>
          <p:nvPr>
            <p:ph type="sldImg"/>
          </p:nvPr>
        </p:nvSpPr>
        <p:spPr>
          <a:solidFill>
            <a:srgbClr val="FFFFFF"/>
          </a:solidFill>
          <a:ln/>
        </p:spPr>
      </p:sp>
      <p:sp>
        <p:nvSpPr>
          <p:cNvPr id="166915" name="Rectangle 3">
            <a:extLst>
              <a:ext uri="{FF2B5EF4-FFF2-40B4-BE49-F238E27FC236}">
                <a16:creationId xmlns:a16="http://schemas.microsoft.com/office/drawing/2014/main" id="{DB2E08EE-9FD5-F447-98D0-2528EA789FF0}"/>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Rectangle 7">
            <a:extLst>
              <a:ext uri="{FF2B5EF4-FFF2-40B4-BE49-F238E27FC236}">
                <a16:creationId xmlns:a16="http://schemas.microsoft.com/office/drawing/2014/main" id="{ED658B23-AA7D-124E-B6A2-6542B652F769}"/>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3465F9D7-675C-514C-8FF2-28BE41396ACF}" type="slidenum">
              <a:rPr lang="en-US" altLang="en-US" i="0" smtClean="0"/>
              <a:pPr/>
              <a:t>75</a:t>
            </a:fld>
            <a:endParaRPr lang="en-US" altLang="en-US" i="0" dirty="0"/>
          </a:p>
        </p:txBody>
      </p:sp>
      <p:sp>
        <p:nvSpPr>
          <p:cNvPr id="168962" name="Rectangle 7">
            <a:extLst>
              <a:ext uri="{FF2B5EF4-FFF2-40B4-BE49-F238E27FC236}">
                <a16:creationId xmlns:a16="http://schemas.microsoft.com/office/drawing/2014/main" id="{9BC985A3-03FF-6644-A06E-0A1EEE3437EE}"/>
              </a:ext>
            </a:extLst>
          </p:cNvPr>
          <p:cNvSpPr txBox="1">
            <a:spLocks noGrp="1"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pPr algn="r" eaLnBrk="1" hangingPunct="1"/>
            <a:fld id="{CB42373F-71E7-204A-A888-D0474DD8A19B}" type="slidenum">
              <a:rPr lang="en-US" altLang="en-US" sz="1200" i="0"/>
              <a:pPr algn="r" eaLnBrk="1" hangingPunct="1"/>
              <a:t>75</a:t>
            </a:fld>
            <a:endParaRPr lang="en-US" altLang="en-US" sz="1200" i="0" dirty="0"/>
          </a:p>
        </p:txBody>
      </p:sp>
      <p:sp>
        <p:nvSpPr>
          <p:cNvPr id="168963" name="Rectangle 2">
            <a:extLst>
              <a:ext uri="{FF2B5EF4-FFF2-40B4-BE49-F238E27FC236}">
                <a16:creationId xmlns:a16="http://schemas.microsoft.com/office/drawing/2014/main" id="{A5B973AB-26A0-7D4B-9BC1-B810B2F5CC9E}"/>
              </a:ext>
            </a:extLst>
          </p:cNvPr>
          <p:cNvSpPr>
            <a:spLocks noGrp="1" noRot="1" noChangeAspect="1" noChangeArrowheads="1" noTextEdit="1"/>
          </p:cNvSpPr>
          <p:nvPr>
            <p:ph type="sldImg"/>
          </p:nvPr>
        </p:nvSpPr>
        <p:spPr>
          <a:solidFill>
            <a:srgbClr val="FFFFFF"/>
          </a:solidFill>
          <a:ln/>
        </p:spPr>
      </p:sp>
      <p:sp>
        <p:nvSpPr>
          <p:cNvPr id="168964" name="Rectangle 3">
            <a:extLst>
              <a:ext uri="{FF2B5EF4-FFF2-40B4-BE49-F238E27FC236}">
                <a16:creationId xmlns:a16="http://schemas.microsoft.com/office/drawing/2014/main" id="{224ABC9D-8EB8-0845-8A04-09C4D901EB54}"/>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7">
            <a:extLst>
              <a:ext uri="{FF2B5EF4-FFF2-40B4-BE49-F238E27FC236}">
                <a16:creationId xmlns:a16="http://schemas.microsoft.com/office/drawing/2014/main" id="{A59EA6B6-B25E-444C-AC6F-186B20676B5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6A6BA6C5-90D5-4F42-B665-F6C5701EDA01}" type="slidenum">
              <a:rPr lang="en-US" altLang="en-US" i="0" smtClean="0"/>
              <a:pPr/>
              <a:t>76</a:t>
            </a:fld>
            <a:endParaRPr lang="en-US" altLang="en-US" i="0" dirty="0"/>
          </a:p>
        </p:txBody>
      </p:sp>
      <p:sp>
        <p:nvSpPr>
          <p:cNvPr id="171010" name="Rectangle 2">
            <a:extLst>
              <a:ext uri="{FF2B5EF4-FFF2-40B4-BE49-F238E27FC236}">
                <a16:creationId xmlns:a16="http://schemas.microsoft.com/office/drawing/2014/main" id="{3C1BB705-0B4B-284D-BFEB-6889F183AB9C}"/>
              </a:ext>
            </a:extLst>
          </p:cNvPr>
          <p:cNvSpPr>
            <a:spLocks noGrp="1" noRot="1" noChangeAspect="1" noChangeArrowheads="1" noTextEdit="1"/>
          </p:cNvSpPr>
          <p:nvPr>
            <p:ph type="sldImg"/>
          </p:nvPr>
        </p:nvSpPr>
        <p:spPr>
          <a:solidFill>
            <a:srgbClr val="FFFFFF"/>
          </a:solidFill>
          <a:ln/>
        </p:spPr>
      </p:sp>
      <p:sp>
        <p:nvSpPr>
          <p:cNvPr id="171011" name="Rectangle 3">
            <a:extLst>
              <a:ext uri="{FF2B5EF4-FFF2-40B4-BE49-F238E27FC236}">
                <a16:creationId xmlns:a16="http://schemas.microsoft.com/office/drawing/2014/main" id="{A9E73B3A-A1B5-7140-9226-A06063394306}"/>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Rectangle 7">
            <a:extLst>
              <a:ext uri="{FF2B5EF4-FFF2-40B4-BE49-F238E27FC236}">
                <a16:creationId xmlns:a16="http://schemas.microsoft.com/office/drawing/2014/main" id="{C215DD59-B1BF-3B46-B2FB-4C1855812A1A}"/>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62E4456A-D08E-9E42-B317-1C73A34C58C5}" type="slidenum">
              <a:rPr lang="en-US" altLang="en-US" i="0" smtClean="0"/>
              <a:pPr/>
              <a:t>77</a:t>
            </a:fld>
            <a:endParaRPr lang="en-US" altLang="en-US" i="0" dirty="0"/>
          </a:p>
        </p:txBody>
      </p:sp>
      <p:sp>
        <p:nvSpPr>
          <p:cNvPr id="173058" name="Rectangle 2">
            <a:extLst>
              <a:ext uri="{FF2B5EF4-FFF2-40B4-BE49-F238E27FC236}">
                <a16:creationId xmlns:a16="http://schemas.microsoft.com/office/drawing/2014/main" id="{8D7F4F3E-0D56-E94D-9939-34B8804D82AF}"/>
              </a:ext>
            </a:extLst>
          </p:cNvPr>
          <p:cNvSpPr>
            <a:spLocks noGrp="1" noRot="1" noChangeAspect="1" noChangeArrowheads="1" noTextEdit="1"/>
          </p:cNvSpPr>
          <p:nvPr>
            <p:ph type="sldImg"/>
          </p:nvPr>
        </p:nvSpPr>
        <p:spPr>
          <a:solidFill>
            <a:srgbClr val="FFFFFF"/>
          </a:solidFill>
          <a:ln/>
        </p:spPr>
      </p:sp>
      <p:sp>
        <p:nvSpPr>
          <p:cNvPr id="173059" name="Rectangle 3">
            <a:extLst>
              <a:ext uri="{FF2B5EF4-FFF2-40B4-BE49-F238E27FC236}">
                <a16:creationId xmlns:a16="http://schemas.microsoft.com/office/drawing/2014/main" id="{AEBA3C5D-0867-094A-A8FD-8062694923C7}"/>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Rectangle 7">
            <a:extLst>
              <a:ext uri="{FF2B5EF4-FFF2-40B4-BE49-F238E27FC236}">
                <a16:creationId xmlns:a16="http://schemas.microsoft.com/office/drawing/2014/main" id="{30E18D2A-8132-FA4E-BE21-B06A541F9505}"/>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982BB1AB-4990-F741-AE03-AD17531CBEAD}" type="slidenum">
              <a:rPr lang="en-US" altLang="en-US" i="0" smtClean="0"/>
              <a:pPr/>
              <a:t>78</a:t>
            </a:fld>
            <a:endParaRPr lang="en-US" altLang="en-US" i="0" dirty="0"/>
          </a:p>
        </p:txBody>
      </p:sp>
      <p:sp>
        <p:nvSpPr>
          <p:cNvPr id="175106" name="Rectangle 2">
            <a:extLst>
              <a:ext uri="{FF2B5EF4-FFF2-40B4-BE49-F238E27FC236}">
                <a16:creationId xmlns:a16="http://schemas.microsoft.com/office/drawing/2014/main" id="{8D6B672F-B22E-EB45-AC8E-F651F7A47637}"/>
              </a:ext>
            </a:extLst>
          </p:cNvPr>
          <p:cNvSpPr>
            <a:spLocks noGrp="1" noRot="1" noChangeAspect="1" noChangeArrowheads="1" noTextEdit="1"/>
          </p:cNvSpPr>
          <p:nvPr>
            <p:ph type="sldImg"/>
          </p:nvPr>
        </p:nvSpPr>
        <p:spPr>
          <a:solidFill>
            <a:srgbClr val="FFFFFF"/>
          </a:solidFill>
          <a:ln/>
        </p:spPr>
      </p:sp>
      <p:sp>
        <p:nvSpPr>
          <p:cNvPr id="175107" name="Rectangle 3">
            <a:extLst>
              <a:ext uri="{FF2B5EF4-FFF2-40B4-BE49-F238E27FC236}">
                <a16:creationId xmlns:a16="http://schemas.microsoft.com/office/drawing/2014/main" id="{860309DC-BA60-6147-A01B-90FD30141A2D}"/>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Rectangle 7">
            <a:extLst>
              <a:ext uri="{FF2B5EF4-FFF2-40B4-BE49-F238E27FC236}">
                <a16:creationId xmlns:a16="http://schemas.microsoft.com/office/drawing/2014/main" id="{5D8F516C-92D1-724E-B650-D5D809153A80}"/>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5AA938AA-AF21-9943-8BEE-88F04072125B}" type="slidenum">
              <a:rPr lang="en-US" altLang="en-US" i="0" smtClean="0"/>
              <a:pPr/>
              <a:t>79</a:t>
            </a:fld>
            <a:endParaRPr lang="en-US" altLang="en-US" i="0" dirty="0"/>
          </a:p>
        </p:txBody>
      </p:sp>
      <p:sp>
        <p:nvSpPr>
          <p:cNvPr id="177154" name="Rectangle 2">
            <a:extLst>
              <a:ext uri="{FF2B5EF4-FFF2-40B4-BE49-F238E27FC236}">
                <a16:creationId xmlns:a16="http://schemas.microsoft.com/office/drawing/2014/main" id="{BBCFFC5E-BDAF-2847-BDEC-DFD7A3676519}"/>
              </a:ext>
            </a:extLst>
          </p:cNvPr>
          <p:cNvSpPr>
            <a:spLocks noGrp="1" noRot="1" noChangeAspect="1" noChangeArrowheads="1" noTextEdit="1"/>
          </p:cNvSpPr>
          <p:nvPr>
            <p:ph type="sldImg"/>
          </p:nvPr>
        </p:nvSpPr>
        <p:spPr>
          <a:solidFill>
            <a:srgbClr val="FFFFFF"/>
          </a:solidFill>
          <a:ln/>
        </p:spPr>
      </p:sp>
      <p:sp>
        <p:nvSpPr>
          <p:cNvPr id="177155" name="Rectangle 3">
            <a:extLst>
              <a:ext uri="{FF2B5EF4-FFF2-40B4-BE49-F238E27FC236}">
                <a16:creationId xmlns:a16="http://schemas.microsoft.com/office/drawing/2014/main" id="{C6B66860-DB20-0D4F-B821-3D1F50FFD097}"/>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Rectangle 7">
            <a:extLst>
              <a:ext uri="{FF2B5EF4-FFF2-40B4-BE49-F238E27FC236}">
                <a16:creationId xmlns:a16="http://schemas.microsoft.com/office/drawing/2014/main" id="{2DAA4638-ED66-4A42-8F09-1B551182234F}"/>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BBF1A16B-A31C-6848-911E-88F639692A19}" type="slidenum">
              <a:rPr lang="en-US" altLang="en-US" i="0" smtClean="0"/>
              <a:pPr/>
              <a:t>80</a:t>
            </a:fld>
            <a:endParaRPr lang="en-US" altLang="en-US" i="0" dirty="0"/>
          </a:p>
        </p:txBody>
      </p:sp>
      <p:sp>
        <p:nvSpPr>
          <p:cNvPr id="179202" name="Rectangle 2">
            <a:extLst>
              <a:ext uri="{FF2B5EF4-FFF2-40B4-BE49-F238E27FC236}">
                <a16:creationId xmlns:a16="http://schemas.microsoft.com/office/drawing/2014/main" id="{B3CDEA6A-4B6F-464E-84EF-A63218740453}"/>
              </a:ext>
            </a:extLst>
          </p:cNvPr>
          <p:cNvSpPr>
            <a:spLocks noGrp="1" noRot="1" noChangeAspect="1" noChangeArrowheads="1" noTextEdit="1"/>
          </p:cNvSpPr>
          <p:nvPr>
            <p:ph type="sldImg"/>
          </p:nvPr>
        </p:nvSpPr>
        <p:spPr>
          <a:solidFill>
            <a:srgbClr val="FFFFFF"/>
          </a:solidFill>
          <a:ln/>
        </p:spPr>
      </p:sp>
      <p:sp>
        <p:nvSpPr>
          <p:cNvPr id="179203" name="Rectangle 3">
            <a:extLst>
              <a:ext uri="{FF2B5EF4-FFF2-40B4-BE49-F238E27FC236}">
                <a16:creationId xmlns:a16="http://schemas.microsoft.com/office/drawing/2014/main" id="{22BD6F55-4F8B-5043-AB80-554D40FDF8B0}"/>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Rectangle 7">
            <a:extLst>
              <a:ext uri="{FF2B5EF4-FFF2-40B4-BE49-F238E27FC236}">
                <a16:creationId xmlns:a16="http://schemas.microsoft.com/office/drawing/2014/main" id="{561A3C7A-313E-EF4E-9177-D02AC26ACA03}"/>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E92516CF-5C9A-584E-8063-6559BB507A9D}" type="slidenum">
              <a:rPr lang="en-US" altLang="en-US" i="0" smtClean="0"/>
              <a:pPr/>
              <a:t>81</a:t>
            </a:fld>
            <a:endParaRPr lang="en-US" altLang="en-US" i="0" dirty="0"/>
          </a:p>
        </p:txBody>
      </p:sp>
      <p:sp>
        <p:nvSpPr>
          <p:cNvPr id="181250" name="Rectangle 2">
            <a:extLst>
              <a:ext uri="{FF2B5EF4-FFF2-40B4-BE49-F238E27FC236}">
                <a16:creationId xmlns:a16="http://schemas.microsoft.com/office/drawing/2014/main" id="{46FF19E3-AA95-4F47-96F9-CB6F9AF3410B}"/>
              </a:ext>
            </a:extLst>
          </p:cNvPr>
          <p:cNvSpPr>
            <a:spLocks noGrp="1" noRot="1" noChangeAspect="1" noChangeArrowheads="1" noTextEdit="1"/>
          </p:cNvSpPr>
          <p:nvPr>
            <p:ph type="sldImg"/>
          </p:nvPr>
        </p:nvSpPr>
        <p:spPr>
          <a:solidFill>
            <a:srgbClr val="FFFFFF"/>
          </a:solidFill>
          <a:ln/>
        </p:spPr>
      </p:sp>
      <p:sp>
        <p:nvSpPr>
          <p:cNvPr id="181251" name="Rectangle 3">
            <a:extLst>
              <a:ext uri="{FF2B5EF4-FFF2-40B4-BE49-F238E27FC236}">
                <a16:creationId xmlns:a16="http://schemas.microsoft.com/office/drawing/2014/main" id="{D04C8712-5BB4-074A-9ED6-ACFCD677D31F}"/>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7">
            <a:extLst>
              <a:ext uri="{FF2B5EF4-FFF2-40B4-BE49-F238E27FC236}">
                <a16:creationId xmlns:a16="http://schemas.microsoft.com/office/drawing/2014/main" id="{5FE0CB75-5333-D648-A1DB-6F146B2C5E8D}"/>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25BBE485-A9C1-4B4E-BCC7-AB1B976389C1}" type="slidenum">
              <a:rPr lang="en-US" altLang="en-US" i="0" smtClean="0"/>
              <a:pPr/>
              <a:t>82</a:t>
            </a:fld>
            <a:endParaRPr lang="en-US" altLang="en-US" i="0" dirty="0"/>
          </a:p>
        </p:txBody>
      </p:sp>
      <p:sp>
        <p:nvSpPr>
          <p:cNvPr id="183298" name="Rectangle 2">
            <a:extLst>
              <a:ext uri="{FF2B5EF4-FFF2-40B4-BE49-F238E27FC236}">
                <a16:creationId xmlns:a16="http://schemas.microsoft.com/office/drawing/2014/main" id="{DFD6840F-D7E6-BB41-9C2C-6946F92D4280}"/>
              </a:ext>
            </a:extLst>
          </p:cNvPr>
          <p:cNvSpPr>
            <a:spLocks noGrp="1" noRot="1" noChangeAspect="1" noChangeArrowheads="1" noTextEdit="1"/>
          </p:cNvSpPr>
          <p:nvPr>
            <p:ph type="sldImg"/>
          </p:nvPr>
        </p:nvSpPr>
        <p:spPr>
          <a:solidFill>
            <a:srgbClr val="FFFFFF"/>
          </a:solidFill>
          <a:ln/>
        </p:spPr>
      </p:sp>
      <p:sp>
        <p:nvSpPr>
          <p:cNvPr id="183299" name="Rectangle 3">
            <a:extLst>
              <a:ext uri="{FF2B5EF4-FFF2-40B4-BE49-F238E27FC236}">
                <a16:creationId xmlns:a16="http://schemas.microsoft.com/office/drawing/2014/main" id="{227BCDD9-3C5C-FE48-8472-CCC605AD0A35}"/>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Rectangle 7">
            <a:extLst>
              <a:ext uri="{FF2B5EF4-FFF2-40B4-BE49-F238E27FC236}">
                <a16:creationId xmlns:a16="http://schemas.microsoft.com/office/drawing/2014/main" id="{67F49B0D-0A06-EA40-9314-5B4997408A41}"/>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7A768C86-1768-3846-A76D-B64C0DB791CE}" type="slidenum">
              <a:rPr lang="en-US" altLang="en-US" i="0" smtClean="0"/>
              <a:pPr/>
              <a:t>83</a:t>
            </a:fld>
            <a:endParaRPr lang="en-US" altLang="en-US" i="0" dirty="0"/>
          </a:p>
        </p:txBody>
      </p:sp>
      <p:sp>
        <p:nvSpPr>
          <p:cNvPr id="185346" name="Rectangle 2">
            <a:extLst>
              <a:ext uri="{FF2B5EF4-FFF2-40B4-BE49-F238E27FC236}">
                <a16:creationId xmlns:a16="http://schemas.microsoft.com/office/drawing/2014/main" id="{262569BC-8487-6340-A668-A8594AF41A4A}"/>
              </a:ext>
            </a:extLst>
          </p:cNvPr>
          <p:cNvSpPr>
            <a:spLocks noGrp="1" noRot="1" noChangeAspect="1" noChangeArrowheads="1" noTextEdit="1"/>
          </p:cNvSpPr>
          <p:nvPr>
            <p:ph type="sldImg"/>
          </p:nvPr>
        </p:nvSpPr>
        <p:spPr>
          <a:solidFill>
            <a:srgbClr val="FFFFFF"/>
          </a:solidFill>
          <a:ln/>
        </p:spPr>
      </p:sp>
      <p:sp>
        <p:nvSpPr>
          <p:cNvPr id="185347" name="Rectangle 3">
            <a:extLst>
              <a:ext uri="{FF2B5EF4-FFF2-40B4-BE49-F238E27FC236}">
                <a16:creationId xmlns:a16="http://schemas.microsoft.com/office/drawing/2014/main" id="{C511F04E-7EE2-D447-8FAC-3CFE17719803}"/>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Rectangle 7">
            <a:extLst>
              <a:ext uri="{FF2B5EF4-FFF2-40B4-BE49-F238E27FC236}">
                <a16:creationId xmlns:a16="http://schemas.microsoft.com/office/drawing/2014/main" id="{A679E677-E18A-5345-892B-4DA1C5AD279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1223936B-8837-824F-9192-25A5E836BD38}" type="slidenum">
              <a:rPr lang="en-US" altLang="en-US" i="0" smtClean="0"/>
              <a:pPr/>
              <a:t>84</a:t>
            </a:fld>
            <a:endParaRPr lang="en-US" altLang="en-US" i="0" dirty="0"/>
          </a:p>
        </p:txBody>
      </p:sp>
      <p:sp>
        <p:nvSpPr>
          <p:cNvPr id="187394" name="Rectangle 2">
            <a:extLst>
              <a:ext uri="{FF2B5EF4-FFF2-40B4-BE49-F238E27FC236}">
                <a16:creationId xmlns:a16="http://schemas.microsoft.com/office/drawing/2014/main" id="{5992CC48-ABE4-DB45-8353-9ED0AE15D9F0}"/>
              </a:ext>
            </a:extLst>
          </p:cNvPr>
          <p:cNvSpPr>
            <a:spLocks noGrp="1" noRot="1" noChangeAspect="1" noChangeArrowheads="1" noTextEdit="1"/>
          </p:cNvSpPr>
          <p:nvPr>
            <p:ph type="sldImg"/>
          </p:nvPr>
        </p:nvSpPr>
        <p:spPr>
          <a:solidFill>
            <a:srgbClr val="FFFFFF"/>
          </a:solidFill>
          <a:ln/>
        </p:spPr>
      </p:sp>
      <p:sp>
        <p:nvSpPr>
          <p:cNvPr id="187395" name="Rectangle 3">
            <a:extLst>
              <a:ext uri="{FF2B5EF4-FFF2-40B4-BE49-F238E27FC236}">
                <a16:creationId xmlns:a16="http://schemas.microsoft.com/office/drawing/2014/main" id="{A90D4FB2-CE19-AA42-90B8-6FFB0FD83EE2}"/>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Rectangle 7">
            <a:extLst>
              <a:ext uri="{FF2B5EF4-FFF2-40B4-BE49-F238E27FC236}">
                <a16:creationId xmlns:a16="http://schemas.microsoft.com/office/drawing/2014/main" id="{CB2533A2-7CEB-E942-B33D-4D256B082F87}"/>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52F76D50-3CC2-1F4C-A583-08B2257E927F}" type="slidenum">
              <a:rPr lang="en-US" altLang="en-US" i="0" smtClean="0"/>
              <a:pPr/>
              <a:t>85</a:t>
            </a:fld>
            <a:endParaRPr lang="en-US" altLang="en-US" i="0" dirty="0"/>
          </a:p>
        </p:txBody>
      </p:sp>
      <p:sp>
        <p:nvSpPr>
          <p:cNvPr id="189442" name="Rectangle 2">
            <a:extLst>
              <a:ext uri="{FF2B5EF4-FFF2-40B4-BE49-F238E27FC236}">
                <a16:creationId xmlns:a16="http://schemas.microsoft.com/office/drawing/2014/main" id="{BEF24CC7-FED8-3346-BEE0-816FAD4BE585}"/>
              </a:ext>
            </a:extLst>
          </p:cNvPr>
          <p:cNvSpPr>
            <a:spLocks noGrp="1" noRot="1" noChangeAspect="1" noChangeArrowheads="1" noTextEdit="1"/>
          </p:cNvSpPr>
          <p:nvPr>
            <p:ph type="sldImg"/>
          </p:nvPr>
        </p:nvSpPr>
        <p:spPr>
          <a:solidFill>
            <a:srgbClr val="FFFFFF"/>
          </a:solidFill>
          <a:ln/>
        </p:spPr>
      </p:sp>
      <p:sp>
        <p:nvSpPr>
          <p:cNvPr id="189443" name="Rectangle 3">
            <a:extLst>
              <a:ext uri="{FF2B5EF4-FFF2-40B4-BE49-F238E27FC236}">
                <a16:creationId xmlns:a16="http://schemas.microsoft.com/office/drawing/2014/main" id="{A365FEA8-8336-3046-AC19-D0805C7057E9}"/>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Rectangle 7">
            <a:extLst>
              <a:ext uri="{FF2B5EF4-FFF2-40B4-BE49-F238E27FC236}">
                <a16:creationId xmlns:a16="http://schemas.microsoft.com/office/drawing/2014/main" id="{15EFE569-D8A4-B44F-9C64-8F575210001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22A168A3-7A16-CD48-BA04-22F7B0BC26F3}" type="slidenum">
              <a:rPr lang="en-US" altLang="en-US" i="0" smtClean="0"/>
              <a:pPr/>
              <a:t>86</a:t>
            </a:fld>
            <a:endParaRPr lang="en-US" altLang="en-US" i="0" dirty="0"/>
          </a:p>
        </p:txBody>
      </p:sp>
      <p:sp>
        <p:nvSpPr>
          <p:cNvPr id="191490" name="Rectangle 2">
            <a:extLst>
              <a:ext uri="{FF2B5EF4-FFF2-40B4-BE49-F238E27FC236}">
                <a16:creationId xmlns:a16="http://schemas.microsoft.com/office/drawing/2014/main" id="{3F9CCE5A-F568-444D-BB37-4685417D5E24}"/>
              </a:ext>
            </a:extLst>
          </p:cNvPr>
          <p:cNvSpPr>
            <a:spLocks noGrp="1" noRot="1" noChangeAspect="1" noChangeArrowheads="1" noTextEdit="1"/>
          </p:cNvSpPr>
          <p:nvPr>
            <p:ph type="sldImg"/>
          </p:nvPr>
        </p:nvSpPr>
        <p:spPr>
          <a:solidFill>
            <a:srgbClr val="FFFFFF"/>
          </a:solidFill>
          <a:ln/>
        </p:spPr>
      </p:sp>
      <p:sp>
        <p:nvSpPr>
          <p:cNvPr id="191491" name="Rectangle 3">
            <a:extLst>
              <a:ext uri="{FF2B5EF4-FFF2-40B4-BE49-F238E27FC236}">
                <a16:creationId xmlns:a16="http://schemas.microsoft.com/office/drawing/2014/main" id="{34B01787-0799-8B45-BF60-430AD57FB992}"/>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7">
            <a:extLst>
              <a:ext uri="{FF2B5EF4-FFF2-40B4-BE49-F238E27FC236}">
                <a16:creationId xmlns:a16="http://schemas.microsoft.com/office/drawing/2014/main" id="{55E8FB8F-3971-4344-8CCC-D7CA04DF51A5}"/>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38745A93-3D66-4243-B453-B5B80D42D418}" type="slidenum">
              <a:rPr lang="en-US" altLang="en-US" i="0" smtClean="0"/>
              <a:pPr/>
              <a:t>87</a:t>
            </a:fld>
            <a:endParaRPr lang="en-US" altLang="en-US" i="0" dirty="0"/>
          </a:p>
        </p:txBody>
      </p:sp>
      <p:sp>
        <p:nvSpPr>
          <p:cNvPr id="193538" name="Rectangle 2">
            <a:extLst>
              <a:ext uri="{FF2B5EF4-FFF2-40B4-BE49-F238E27FC236}">
                <a16:creationId xmlns:a16="http://schemas.microsoft.com/office/drawing/2014/main" id="{F93E0675-4307-1844-94D7-7D15A6C2055D}"/>
              </a:ext>
            </a:extLst>
          </p:cNvPr>
          <p:cNvSpPr>
            <a:spLocks noGrp="1" noRot="1" noChangeAspect="1" noChangeArrowheads="1" noTextEdit="1"/>
          </p:cNvSpPr>
          <p:nvPr>
            <p:ph type="sldImg"/>
          </p:nvPr>
        </p:nvSpPr>
        <p:spPr>
          <a:solidFill>
            <a:srgbClr val="FFFFFF"/>
          </a:solidFill>
          <a:ln/>
        </p:spPr>
      </p:sp>
      <p:sp>
        <p:nvSpPr>
          <p:cNvPr id="193539" name="Rectangle 3">
            <a:extLst>
              <a:ext uri="{FF2B5EF4-FFF2-40B4-BE49-F238E27FC236}">
                <a16:creationId xmlns:a16="http://schemas.microsoft.com/office/drawing/2014/main" id="{2CA1A799-3B9E-524B-ADDA-4A0731EC0DAA}"/>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Rectangle 7">
            <a:extLst>
              <a:ext uri="{FF2B5EF4-FFF2-40B4-BE49-F238E27FC236}">
                <a16:creationId xmlns:a16="http://schemas.microsoft.com/office/drawing/2014/main" id="{FA8C87F9-CEC9-8E44-98EC-882066C97545}"/>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D9AB165E-5C69-B241-A700-5678EB244E32}" type="slidenum">
              <a:rPr lang="en-US" altLang="en-US" i="0" smtClean="0"/>
              <a:pPr/>
              <a:t>88</a:t>
            </a:fld>
            <a:endParaRPr lang="en-US" altLang="en-US" i="0" dirty="0"/>
          </a:p>
        </p:txBody>
      </p:sp>
      <p:sp>
        <p:nvSpPr>
          <p:cNvPr id="195586" name="Rectangle 2">
            <a:extLst>
              <a:ext uri="{FF2B5EF4-FFF2-40B4-BE49-F238E27FC236}">
                <a16:creationId xmlns:a16="http://schemas.microsoft.com/office/drawing/2014/main" id="{B7853CDF-C0EA-0B41-95C5-DAF2D7E29978}"/>
              </a:ext>
            </a:extLst>
          </p:cNvPr>
          <p:cNvSpPr>
            <a:spLocks noGrp="1" noRot="1" noChangeAspect="1" noChangeArrowheads="1" noTextEdit="1"/>
          </p:cNvSpPr>
          <p:nvPr>
            <p:ph type="sldImg"/>
          </p:nvPr>
        </p:nvSpPr>
        <p:spPr>
          <a:solidFill>
            <a:srgbClr val="FFFFFF"/>
          </a:solidFill>
          <a:ln/>
        </p:spPr>
      </p:sp>
      <p:sp>
        <p:nvSpPr>
          <p:cNvPr id="195587" name="Rectangle 3">
            <a:extLst>
              <a:ext uri="{FF2B5EF4-FFF2-40B4-BE49-F238E27FC236}">
                <a16:creationId xmlns:a16="http://schemas.microsoft.com/office/drawing/2014/main" id="{7D5C0C20-40E2-B44F-83E0-760890B0A2CE}"/>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7">
            <a:extLst>
              <a:ext uri="{FF2B5EF4-FFF2-40B4-BE49-F238E27FC236}">
                <a16:creationId xmlns:a16="http://schemas.microsoft.com/office/drawing/2014/main" id="{603CF7E1-5B62-5A40-A66E-B51DEBE0A97D}"/>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2C8111AE-CB55-DE4E-B8E8-3BC899E04A70}" type="slidenum">
              <a:rPr lang="en-US" altLang="en-US" i="0" smtClean="0"/>
              <a:pPr/>
              <a:t>89</a:t>
            </a:fld>
            <a:endParaRPr lang="en-US" altLang="en-US" i="0" dirty="0"/>
          </a:p>
        </p:txBody>
      </p:sp>
      <p:sp>
        <p:nvSpPr>
          <p:cNvPr id="197634" name="Rectangle 2">
            <a:extLst>
              <a:ext uri="{FF2B5EF4-FFF2-40B4-BE49-F238E27FC236}">
                <a16:creationId xmlns:a16="http://schemas.microsoft.com/office/drawing/2014/main" id="{2732A414-CA02-B541-A7C7-64B5E57FFF15}"/>
              </a:ext>
            </a:extLst>
          </p:cNvPr>
          <p:cNvSpPr>
            <a:spLocks noGrp="1" noRot="1" noChangeAspect="1" noChangeArrowheads="1" noTextEdit="1"/>
          </p:cNvSpPr>
          <p:nvPr>
            <p:ph type="sldImg"/>
          </p:nvPr>
        </p:nvSpPr>
        <p:spPr>
          <a:solidFill>
            <a:srgbClr val="FFFFFF"/>
          </a:solidFill>
          <a:ln/>
        </p:spPr>
      </p:sp>
      <p:sp>
        <p:nvSpPr>
          <p:cNvPr id="197635" name="Rectangle 3">
            <a:extLst>
              <a:ext uri="{FF2B5EF4-FFF2-40B4-BE49-F238E27FC236}">
                <a16:creationId xmlns:a16="http://schemas.microsoft.com/office/drawing/2014/main" id="{ED0C2A1C-3C52-4E43-95FE-87D68052D4CE}"/>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Rectangle 7">
            <a:extLst>
              <a:ext uri="{FF2B5EF4-FFF2-40B4-BE49-F238E27FC236}">
                <a16:creationId xmlns:a16="http://schemas.microsoft.com/office/drawing/2014/main" id="{E215E929-2936-094C-B67F-7174A8AC1F65}"/>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53AC0B36-5DC0-CA42-AC36-EE4CE40206E8}" type="slidenum">
              <a:rPr lang="en-US" altLang="en-US" i="0" smtClean="0"/>
              <a:pPr/>
              <a:t>90</a:t>
            </a:fld>
            <a:endParaRPr lang="en-US" altLang="en-US" i="0" dirty="0"/>
          </a:p>
        </p:txBody>
      </p:sp>
      <p:sp>
        <p:nvSpPr>
          <p:cNvPr id="199682" name="Rectangle 2">
            <a:extLst>
              <a:ext uri="{FF2B5EF4-FFF2-40B4-BE49-F238E27FC236}">
                <a16:creationId xmlns:a16="http://schemas.microsoft.com/office/drawing/2014/main" id="{65ED31BE-6589-9A44-AE45-9B1FD4C49A33}"/>
              </a:ext>
            </a:extLst>
          </p:cNvPr>
          <p:cNvSpPr>
            <a:spLocks noGrp="1" noRot="1" noChangeAspect="1" noChangeArrowheads="1" noTextEdit="1"/>
          </p:cNvSpPr>
          <p:nvPr>
            <p:ph type="sldImg"/>
          </p:nvPr>
        </p:nvSpPr>
        <p:spPr>
          <a:solidFill>
            <a:srgbClr val="FFFFFF"/>
          </a:solidFill>
          <a:ln/>
        </p:spPr>
      </p:sp>
      <p:sp>
        <p:nvSpPr>
          <p:cNvPr id="199683" name="Rectangle 3">
            <a:extLst>
              <a:ext uri="{FF2B5EF4-FFF2-40B4-BE49-F238E27FC236}">
                <a16:creationId xmlns:a16="http://schemas.microsoft.com/office/drawing/2014/main" id="{F331AB47-1C6C-2349-AF2F-69A0E8D7CD7B}"/>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29" name="Rectangle 7">
            <a:extLst>
              <a:ext uri="{FF2B5EF4-FFF2-40B4-BE49-F238E27FC236}">
                <a16:creationId xmlns:a16="http://schemas.microsoft.com/office/drawing/2014/main" id="{002A24AB-F90C-FE4C-858A-EBDE6EBC5589}"/>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901F4BBE-8F3E-3641-BFDD-28E8BEA2C4F9}" type="slidenum">
              <a:rPr lang="en-US" altLang="en-US" i="0" smtClean="0"/>
              <a:pPr/>
              <a:t>91</a:t>
            </a:fld>
            <a:endParaRPr lang="en-US" altLang="en-US" i="0" dirty="0"/>
          </a:p>
        </p:txBody>
      </p:sp>
      <p:sp>
        <p:nvSpPr>
          <p:cNvPr id="201730" name="Rectangle 2">
            <a:extLst>
              <a:ext uri="{FF2B5EF4-FFF2-40B4-BE49-F238E27FC236}">
                <a16:creationId xmlns:a16="http://schemas.microsoft.com/office/drawing/2014/main" id="{2E621884-D3D1-C74E-9084-CCD1C5D6032D}"/>
              </a:ext>
            </a:extLst>
          </p:cNvPr>
          <p:cNvSpPr>
            <a:spLocks noGrp="1" noRot="1" noChangeAspect="1" noChangeArrowheads="1" noTextEdit="1"/>
          </p:cNvSpPr>
          <p:nvPr>
            <p:ph type="sldImg"/>
          </p:nvPr>
        </p:nvSpPr>
        <p:spPr>
          <a:solidFill>
            <a:srgbClr val="FFFFFF"/>
          </a:solidFill>
          <a:ln/>
        </p:spPr>
      </p:sp>
      <p:sp>
        <p:nvSpPr>
          <p:cNvPr id="201731" name="Rectangle 3">
            <a:extLst>
              <a:ext uri="{FF2B5EF4-FFF2-40B4-BE49-F238E27FC236}">
                <a16:creationId xmlns:a16="http://schemas.microsoft.com/office/drawing/2014/main" id="{0AD407FE-1C4B-0C45-95DE-F8F380014F5A}"/>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7" name="Rectangle 7">
            <a:extLst>
              <a:ext uri="{FF2B5EF4-FFF2-40B4-BE49-F238E27FC236}">
                <a16:creationId xmlns:a16="http://schemas.microsoft.com/office/drawing/2014/main" id="{2A1FD2B9-F93A-CA42-8E6A-024F5FE37BE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E049C904-BA93-064A-B22D-CD26E4570175}" type="slidenum">
              <a:rPr lang="en-US" altLang="en-US" i="0" smtClean="0"/>
              <a:pPr/>
              <a:t>92</a:t>
            </a:fld>
            <a:endParaRPr lang="en-US" altLang="en-US" i="0" dirty="0"/>
          </a:p>
        </p:txBody>
      </p:sp>
      <p:sp>
        <p:nvSpPr>
          <p:cNvPr id="203778" name="Rectangle 2">
            <a:extLst>
              <a:ext uri="{FF2B5EF4-FFF2-40B4-BE49-F238E27FC236}">
                <a16:creationId xmlns:a16="http://schemas.microsoft.com/office/drawing/2014/main" id="{A2BF5BFC-7CC3-394F-9C41-735B343F5AB6}"/>
              </a:ext>
            </a:extLst>
          </p:cNvPr>
          <p:cNvSpPr>
            <a:spLocks noGrp="1" noRot="1" noChangeAspect="1" noChangeArrowheads="1" noTextEdit="1"/>
          </p:cNvSpPr>
          <p:nvPr>
            <p:ph type="sldImg"/>
          </p:nvPr>
        </p:nvSpPr>
        <p:spPr>
          <a:solidFill>
            <a:srgbClr val="FFFFFF"/>
          </a:solidFill>
          <a:ln/>
        </p:spPr>
      </p:sp>
      <p:sp>
        <p:nvSpPr>
          <p:cNvPr id="203779" name="Rectangle 3">
            <a:extLst>
              <a:ext uri="{FF2B5EF4-FFF2-40B4-BE49-F238E27FC236}">
                <a16:creationId xmlns:a16="http://schemas.microsoft.com/office/drawing/2014/main" id="{B2AC6E8F-8425-EC4B-8FB3-CB86CC506D16}"/>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Rectangle 7">
            <a:extLst>
              <a:ext uri="{FF2B5EF4-FFF2-40B4-BE49-F238E27FC236}">
                <a16:creationId xmlns:a16="http://schemas.microsoft.com/office/drawing/2014/main" id="{8A10C297-285B-EC44-9CC1-859BA8A893BA}"/>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F522370D-D2A4-0044-BFEA-B3B450B567A0}" type="slidenum">
              <a:rPr lang="en-US" altLang="en-US" i="0" smtClean="0"/>
              <a:pPr/>
              <a:t>93</a:t>
            </a:fld>
            <a:endParaRPr lang="en-US" altLang="en-US" i="0" dirty="0"/>
          </a:p>
        </p:txBody>
      </p:sp>
      <p:sp>
        <p:nvSpPr>
          <p:cNvPr id="205826" name="Rectangle 2">
            <a:extLst>
              <a:ext uri="{FF2B5EF4-FFF2-40B4-BE49-F238E27FC236}">
                <a16:creationId xmlns:a16="http://schemas.microsoft.com/office/drawing/2014/main" id="{41817B54-52CE-954F-94AF-3B0323FB8216}"/>
              </a:ext>
            </a:extLst>
          </p:cNvPr>
          <p:cNvSpPr>
            <a:spLocks noGrp="1" noRot="1" noChangeAspect="1" noChangeArrowheads="1" noTextEdit="1"/>
          </p:cNvSpPr>
          <p:nvPr>
            <p:ph type="sldImg"/>
          </p:nvPr>
        </p:nvSpPr>
        <p:spPr>
          <a:solidFill>
            <a:srgbClr val="FFFFFF"/>
          </a:solidFill>
          <a:ln/>
        </p:spPr>
      </p:sp>
      <p:sp>
        <p:nvSpPr>
          <p:cNvPr id="205827" name="Rectangle 3">
            <a:extLst>
              <a:ext uri="{FF2B5EF4-FFF2-40B4-BE49-F238E27FC236}">
                <a16:creationId xmlns:a16="http://schemas.microsoft.com/office/drawing/2014/main" id="{F9FACDB8-2781-A746-8160-F92C2707A5E4}"/>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Rectangle 7">
            <a:extLst>
              <a:ext uri="{FF2B5EF4-FFF2-40B4-BE49-F238E27FC236}">
                <a16:creationId xmlns:a16="http://schemas.microsoft.com/office/drawing/2014/main" id="{5236CF89-960D-7040-BDB8-2A5831C24D78}"/>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B9B470A5-1F57-1548-82D2-0230DA17B30F}" type="slidenum">
              <a:rPr lang="en-US" altLang="en-US" i="0" smtClean="0"/>
              <a:pPr/>
              <a:t>94</a:t>
            </a:fld>
            <a:endParaRPr lang="en-US" altLang="en-US" i="0" dirty="0"/>
          </a:p>
        </p:txBody>
      </p:sp>
      <p:sp>
        <p:nvSpPr>
          <p:cNvPr id="207874" name="Rectangle 2">
            <a:extLst>
              <a:ext uri="{FF2B5EF4-FFF2-40B4-BE49-F238E27FC236}">
                <a16:creationId xmlns:a16="http://schemas.microsoft.com/office/drawing/2014/main" id="{0A1DE92E-1074-A241-8DF8-F3CACC2334D9}"/>
              </a:ext>
            </a:extLst>
          </p:cNvPr>
          <p:cNvSpPr>
            <a:spLocks noGrp="1" noRot="1" noChangeAspect="1" noChangeArrowheads="1" noTextEdit="1"/>
          </p:cNvSpPr>
          <p:nvPr>
            <p:ph type="sldImg"/>
          </p:nvPr>
        </p:nvSpPr>
        <p:spPr>
          <a:solidFill>
            <a:srgbClr val="FFFFFF"/>
          </a:solidFill>
          <a:ln/>
        </p:spPr>
      </p:sp>
      <p:sp>
        <p:nvSpPr>
          <p:cNvPr id="207875" name="Rectangle 3">
            <a:extLst>
              <a:ext uri="{FF2B5EF4-FFF2-40B4-BE49-F238E27FC236}">
                <a16:creationId xmlns:a16="http://schemas.microsoft.com/office/drawing/2014/main" id="{4077C3A1-CD8A-F545-8D9D-4CAD1BDA2565}"/>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1" name="Rectangle 7">
            <a:extLst>
              <a:ext uri="{FF2B5EF4-FFF2-40B4-BE49-F238E27FC236}">
                <a16:creationId xmlns:a16="http://schemas.microsoft.com/office/drawing/2014/main" id="{DE1B8388-7DA4-AE4C-877C-502A95C0B537}"/>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8EFE68A7-56C6-1E42-AD15-DE2CB42216F4}" type="slidenum">
              <a:rPr lang="en-US" altLang="en-US" i="0" smtClean="0"/>
              <a:pPr/>
              <a:t>95</a:t>
            </a:fld>
            <a:endParaRPr lang="en-US" altLang="en-US" i="0" dirty="0"/>
          </a:p>
        </p:txBody>
      </p:sp>
      <p:sp>
        <p:nvSpPr>
          <p:cNvPr id="209922" name="Rectangle 2">
            <a:extLst>
              <a:ext uri="{FF2B5EF4-FFF2-40B4-BE49-F238E27FC236}">
                <a16:creationId xmlns:a16="http://schemas.microsoft.com/office/drawing/2014/main" id="{1870E908-2506-0941-9F6A-BA8197D8B74C}"/>
              </a:ext>
            </a:extLst>
          </p:cNvPr>
          <p:cNvSpPr>
            <a:spLocks noGrp="1" noRot="1" noChangeAspect="1" noChangeArrowheads="1" noTextEdit="1"/>
          </p:cNvSpPr>
          <p:nvPr>
            <p:ph type="sldImg"/>
          </p:nvPr>
        </p:nvSpPr>
        <p:spPr>
          <a:solidFill>
            <a:srgbClr val="FFFFFF"/>
          </a:solidFill>
          <a:ln/>
        </p:spPr>
      </p:sp>
      <p:sp>
        <p:nvSpPr>
          <p:cNvPr id="209923" name="Rectangle 3">
            <a:extLst>
              <a:ext uri="{FF2B5EF4-FFF2-40B4-BE49-F238E27FC236}">
                <a16:creationId xmlns:a16="http://schemas.microsoft.com/office/drawing/2014/main" id="{5DA4B68B-7327-FE46-A606-CE242333F3F6}"/>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Rectangle 7">
            <a:extLst>
              <a:ext uri="{FF2B5EF4-FFF2-40B4-BE49-F238E27FC236}">
                <a16:creationId xmlns:a16="http://schemas.microsoft.com/office/drawing/2014/main" id="{B7458208-7F43-2945-B80F-310C51B87CA7}"/>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21AB9F24-8FD5-A645-B59F-B85FFCBD07D4}" type="slidenum">
              <a:rPr lang="en-US" altLang="en-US" i="0" smtClean="0"/>
              <a:pPr/>
              <a:t>96</a:t>
            </a:fld>
            <a:endParaRPr lang="en-US" altLang="en-US" i="0" dirty="0"/>
          </a:p>
        </p:txBody>
      </p:sp>
      <p:sp>
        <p:nvSpPr>
          <p:cNvPr id="211970" name="Rectangle 2">
            <a:extLst>
              <a:ext uri="{FF2B5EF4-FFF2-40B4-BE49-F238E27FC236}">
                <a16:creationId xmlns:a16="http://schemas.microsoft.com/office/drawing/2014/main" id="{5B4AB6BA-7709-5447-A1CB-A0C1F045087F}"/>
              </a:ext>
            </a:extLst>
          </p:cNvPr>
          <p:cNvSpPr>
            <a:spLocks noGrp="1" noRot="1" noChangeAspect="1" noChangeArrowheads="1" noTextEdit="1"/>
          </p:cNvSpPr>
          <p:nvPr>
            <p:ph type="sldImg"/>
          </p:nvPr>
        </p:nvSpPr>
        <p:spPr>
          <a:solidFill>
            <a:srgbClr val="FFFFFF"/>
          </a:solidFill>
          <a:ln/>
        </p:spPr>
      </p:sp>
      <p:sp>
        <p:nvSpPr>
          <p:cNvPr id="211971" name="Rectangle 3">
            <a:extLst>
              <a:ext uri="{FF2B5EF4-FFF2-40B4-BE49-F238E27FC236}">
                <a16:creationId xmlns:a16="http://schemas.microsoft.com/office/drawing/2014/main" id="{4771B828-8412-0643-9782-161AE6ABE7A8}"/>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Rectangle 7">
            <a:extLst>
              <a:ext uri="{FF2B5EF4-FFF2-40B4-BE49-F238E27FC236}">
                <a16:creationId xmlns:a16="http://schemas.microsoft.com/office/drawing/2014/main" id="{66ED1072-A200-7643-ACB4-D45DA0BED498}"/>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0882204A-6B02-BF4A-8200-F5427EF4C1D3}" type="slidenum">
              <a:rPr lang="en-US" altLang="en-US" i="0" smtClean="0"/>
              <a:pPr/>
              <a:t>97</a:t>
            </a:fld>
            <a:endParaRPr lang="en-US" altLang="en-US" i="0" dirty="0"/>
          </a:p>
        </p:txBody>
      </p:sp>
      <p:sp>
        <p:nvSpPr>
          <p:cNvPr id="214018" name="Rectangle 2">
            <a:extLst>
              <a:ext uri="{FF2B5EF4-FFF2-40B4-BE49-F238E27FC236}">
                <a16:creationId xmlns:a16="http://schemas.microsoft.com/office/drawing/2014/main" id="{68764368-2CF8-8249-B4A5-EC883A22CD99}"/>
              </a:ext>
            </a:extLst>
          </p:cNvPr>
          <p:cNvSpPr>
            <a:spLocks noGrp="1" noRot="1" noChangeAspect="1" noChangeArrowheads="1" noTextEdit="1"/>
          </p:cNvSpPr>
          <p:nvPr>
            <p:ph type="sldImg"/>
          </p:nvPr>
        </p:nvSpPr>
        <p:spPr>
          <a:solidFill>
            <a:srgbClr val="FFFFFF"/>
          </a:solidFill>
          <a:ln/>
        </p:spPr>
      </p:sp>
      <p:sp>
        <p:nvSpPr>
          <p:cNvPr id="214019" name="Rectangle 3">
            <a:extLst>
              <a:ext uri="{FF2B5EF4-FFF2-40B4-BE49-F238E27FC236}">
                <a16:creationId xmlns:a16="http://schemas.microsoft.com/office/drawing/2014/main" id="{8C77E29D-222A-D644-8865-18F760388634}"/>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Rectangle 7">
            <a:extLst>
              <a:ext uri="{FF2B5EF4-FFF2-40B4-BE49-F238E27FC236}">
                <a16:creationId xmlns:a16="http://schemas.microsoft.com/office/drawing/2014/main" id="{9E9D075F-4E75-634A-85F3-73F52E436CC8}"/>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9D5F2F6D-C7FA-7747-B582-3E7608C2CE3A}" type="slidenum">
              <a:rPr lang="en-US" altLang="en-US" i="0" smtClean="0"/>
              <a:pPr/>
              <a:t>98</a:t>
            </a:fld>
            <a:endParaRPr lang="en-US" altLang="en-US" i="0" dirty="0"/>
          </a:p>
        </p:txBody>
      </p:sp>
      <p:sp>
        <p:nvSpPr>
          <p:cNvPr id="216066" name="Rectangle 2">
            <a:extLst>
              <a:ext uri="{FF2B5EF4-FFF2-40B4-BE49-F238E27FC236}">
                <a16:creationId xmlns:a16="http://schemas.microsoft.com/office/drawing/2014/main" id="{26757B0C-DE44-414C-85B4-427F43E08237}"/>
              </a:ext>
            </a:extLst>
          </p:cNvPr>
          <p:cNvSpPr>
            <a:spLocks noGrp="1" noRot="1" noChangeAspect="1" noChangeArrowheads="1" noTextEdit="1"/>
          </p:cNvSpPr>
          <p:nvPr>
            <p:ph type="sldImg"/>
          </p:nvPr>
        </p:nvSpPr>
        <p:spPr>
          <a:solidFill>
            <a:srgbClr val="FFFFFF"/>
          </a:solidFill>
          <a:ln/>
        </p:spPr>
      </p:sp>
      <p:sp>
        <p:nvSpPr>
          <p:cNvPr id="216067" name="Rectangle 3">
            <a:extLst>
              <a:ext uri="{FF2B5EF4-FFF2-40B4-BE49-F238E27FC236}">
                <a16:creationId xmlns:a16="http://schemas.microsoft.com/office/drawing/2014/main" id="{1181165F-D902-3042-8C67-B30B82447F2C}"/>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Rectangle 7">
            <a:extLst>
              <a:ext uri="{FF2B5EF4-FFF2-40B4-BE49-F238E27FC236}">
                <a16:creationId xmlns:a16="http://schemas.microsoft.com/office/drawing/2014/main" id="{8C521660-6C08-3843-B7DE-633B31D7C717}"/>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B25AAB5E-DD6B-724E-B953-CBEA0E863784}" type="slidenum">
              <a:rPr lang="en-US" altLang="en-US" i="0" smtClean="0"/>
              <a:pPr/>
              <a:t>99</a:t>
            </a:fld>
            <a:endParaRPr lang="en-US" altLang="en-US" i="0" dirty="0"/>
          </a:p>
        </p:txBody>
      </p:sp>
      <p:sp>
        <p:nvSpPr>
          <p:cNvPr id="218114" name="Rectangle 2">
            <a:extLst>
              <a:ext uri="{FF2B5EF4-FFF2-40B4-BE49-F238E27FC236}">
                <a16:creationId xmlns:a16="http://schemas.microsoft.com/office/drawing/2014/main" id="{AEF78B38-6092-3741-B1C0-CEB7413A5075}"/>
              </a:ext>
            </a:extLst>
          </p:cNvPr>
          <p:cNvSpPr>
            <a:spLocks noGrp="1" noRot="1" noChangeAspect="1" noChangeArrowheads="1" noTextEdit="1"/>
          </p:cNvSpPr>
          <p:nvPr>
            <p:ph type="sldImg"/>
          </p:nvPr>
        </p:nvSpPr>
        <p:spPr>
          <a:solidFill>
            <a:srgbClr val="FFFFFF"/>
          </a:solidFill>
          <a:ln/>
        </p:spPr>
      </p:sp>
      <p:sp>
        <p:nvSpPr>
          <p:cNvPr id="218115" name="Rectangle 3">
            <a:extLst>
              <a:ext uri="{FF2B5EF4-FFF2-40B4-BE49-F238E27FC236}">
                <a16:creationId xmlns:a16="http://schemas.microsoft.com/office/drawing/2014/main" id="{20B6022E-7B63-CE4F-A9AC-627B19CC79A5}"/>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7">
            <a:extLst>
              <a:ext uri="{FF2B5EF4-FFF2-40B4-BE49-F238E27FC236}">
                <a16:creationId xmlns:a16="http://schemas.microsoft.com/office/drawing/2014/main" id="{B0142626-08A2-8F46-B05D-DA65DC311565}"/>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9A809849-EC88-3A42-AA1D-8EE88677BF3A}" type="slidenum">
              <a:rPr lang="en-US" altLang="en-US" i="0" smtClean="0"/>
              <a:pPr/>
              <a:t>100</a:t>
            </a:fld>
            <a:endParaRPr lang="en-US" altLang="en-US" i="0" dirty="0"/>
          </a:p>
        </p:txBody>
      </p:sp>
      <p:sp>
        <p:nvSpPr>
          <p:cNvPr id="220162" name="Rectangle 2">
            <a:extLst>
              <a:ext uri="{FF2B5EF4-FFF2-40B4-BE49-F238E27FC236}">
                <a16:creationId xmlns:a16="http://schemas.microsoft.com/office/drawing/2014/main" id="{4369D94E-4D5B-054E-8B06-7927F2F879D8}"/>
              </a:ext>
            </a:extLst>
          </p:cNvPr>
          <p:cNvSpPr>
            <a:spLocks noGrp="1" noRot="1" noChangeAspect="1" noChangeArrowheads="1" noTextEdit="1"/>
          </p:cNvSpPr>
          <p:nvPr>
            <p:ph type="sldImg"/>
          </p:nvPr>
        </p:nvSpPr>
        <p:spPr>
          <a:solidFill>
            <a:srgbClr val="FFFFFF"/>
          </a:solidFill>
          <a:ln/>
        </p:spPr>
      </p:sp>
      <p:sp>
        <p:nvSpPr>
          <p:cNvPr id="220163" name="Rectangle 3">
            <a:extLst>
              <a:ext uri="{FF2B5EF4-FFF2-40B4-BE49-F238E27FC236}">
                <a16:creationId xmlns:a16="http://schemas.microsoft.com/office/drawing/2014/main" id="{36E73DDC-2F0B-694E-ADCB-DCF51F2788AE}"/>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Rectangle 7">
            <a:extLst>
              <a:ext uri="{FF2B5EF4-FFF2-40B4-BE49-F238E27FC236}">
                <a16:creationId xmlns:a16="http://schemas.microsoft.com/office/drawing/2014/main" id="{17B10C51-37BB-6740-A22F-1B5CB0A0C7F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6DCE9AEF-E2C5-764C-86F8-51135ECD95CC}" type="slidenum">
              <a:rPr lang="en-US" altLang="en-US" i="0" smtClean="0"/>
              <a:pPr/>
              <a:t>101</a:t>
            </a:fld>
            <a:endParaRPr lang="en-US" altLang="en-US" i="0" dirty="0"/>
          </a:p>
        </p:txBody>
      </p:sp>
      <p:sp>
        <p:nvSpPr>
          <p:cNvPr id="222210" name="Rectangle 2">
            <a:extLst>
              <a:ext uri="{FF2B5EF4-FFF2-40B4-BE49-F238E27FC236}">
                <a16:creationId xmlns:a16="http://schemas.microsoft.com/office/drawing/2014/main" id="{BE880CF5-1930-6A40-AEE2-85644AC76F37}"/>
              </a:ext>
            </a:extLst>
          </p:cNvPr>
          <p:cNvSpPr>
            <a:spLocks noGrp="1" noRot="1" noChangeAspect="1" noChangeArrowheads="1" noTextEdit="1"/>
          </p:cNvSpPr>
          <p:nvPr>
            <p:ph type="sldImg"/>
          </p:nvPr>
        </p:nvSpPr>
        <p:spPr>
          <a:solidFill>
            <a:srgbClr val="FFFFFF"/>
          </a:solidFill>
          <a:ln/>
        </p:spPr>
      </p:sp>
      <p:sp>
        <p:nvSpPr>
          <p:cNvPr id="222211" name="Rectangle 3">
            <a:extLst>
              <a:ext uri="{FF2B5EF4-FFF2-40B4-BE49-F238E27FC236}">
                <a16:creationId xmlns:a16="http://schemas.microsoft.com/office/drawing/2014/main" id="{DB1E9AE3-DEAD-6847-964F-2C7F55FFB2CE}"/>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7" name="Rectangle 7">
            <a:extLst>
              <a:ext uri="{FF2B5EF4-FFF2-40B4-BE49-F238E27FC236}">
                <a16:creationId xmlns:a16="http://schemas.microsoft.com/office/drawing/2014/main" id="{1F8FBEA3-85AF-E540-8954-C0E5D63C4860}"/>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DBCCF367-0F2F-D34A-B59D-A46E5C379331}" type="slidenum">
              <a:rPr lang="en-US" altLang="en-US" i="0" smtClean="0"/>
              <a:pPr/>
              <a:t>102</a:t>
            </a:fld>
            <a:endParaRPr lang="en-US" altLang="en-US" i="0" dirty="0"/>
          </a:p>
        </p:txBody>
      </p:sp>
      <p:sp>
        <p:nvSpPr>
          <p:cNvPr id="224258" name="Rectangle 2">
            <a:extLst>
              <a:ext uri="{FF2B5EF4-FFF2-40B4-BE49-F238E27FC236}">
                <a16:creationId xmlns:a16="http://schemas.microsoft.com/office/drawing/2014/main" id="{1ACF987F-5C88-F940-9816-FA9E25886911}"/>
              </a:ext>
            </a:extLst>
          </p:cNvPr>
          <p:cNvSpPr>
            <a:spLocks noGrp="1" noRot="1" noChangeAspect="1" noChangeArrowheads="1" noTextEdit="1"/>
          </p:cNvSpPr>
          <p:nvPr>
            <p:ph type="sldImg"/>
          </p:nvPr>
        </p:nvSpPr>
        <p:spPr>
          <a:solidFill>
            <a:srgbClr val="FFFFFF"/>
          </a:solidFill>
          <a:ln/>
        </p:spPr>
      </p:sp>
      <p:sp>
        <p:nvSpPr>
          <p:cNvPr id="224259" name="Rectangle 3">
            <a:extLst>
              <a:ext uri="{FF2B5EF4-FFF2-40B4-BE49-F238E27FC236}">
                <a16:creationId xmlns:a16="http://schemas.microsoft.com/office/drawing/2014/main" id="{D138DE17-AB42-A346-8724-1EE60CA5F315}"/>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5" name="Rectangle 7">
            <a:extLst>
              <a:ext uri="{FF2B5EF4-FFF2-40B4-BE49-F238E27FC236}">
                <a16:creationId xmlns:a16="http://schemas.microsoft.com/office/drawing/2014/main" id="{947E661F-3FA8-674B-AC04-B8FE024CDA07}"/>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9D19FDA5-B02D-4640-AC0A-8E4C45F30FFB}" type="slidenum">
              <a:rPr lang="en-US" altLang="en-US" i="0" smtClean="0"/>
              <a:pPr/>
              <a:t>103</a:t>
            </a:fld>
            <a:endParaRPr lang="en-US" altLang="en-US" i="0" dirty="0"/>
          </a:p>
        </p:txBody>
      </p:sp>
      <p:sp>
        <p:nvSpPr>
          <p:cNvPr id="226306" name="Rectangle 2">
            <a:extLst>
              <a:ext uri="{FF2B5EF4-FFF2-40B4-BE49-F238E27FC236}">
                <a16:creationId xmlns:a16="http://schemas.microsoft.com/office/drawing/2014/main" id="{9079DA51-E5B4-5A49-8764-84555AEDD78D}"/>
              </a:ext>
            </a:extLst>
          </p:cNvPr>
          <p:cNvSpPr>
            <a:spLocks noGrp="1" noRot="1" noChangeAspect="1" noChangeArrowheads="1" noTextEdit="1"/>
          </p:cNvSpPr>
          <p:nvPr>
            <p:ph type="sldImg"/>
          </p:nvPr>
        </p:nvSpPr>
        <p:spPr>
          <a:solidFill>
            <a:srgbClr val="FFFFFF"/>
          </a:solidFill>
          <a:ln/>
        </p:spPr>
      </p:sp>
      <p:sp>
        <p:nvSpPr>
          <p:cNvPr id="226307" name="Rectangle 3">
            <a:extLst>
              <a:ext uri="{FF2B5EF4-FFF2-40B4-BE49-F238E27FC236}">
                <a16:creationId xmlns:a16="http://schemas.microsoft.com/office/drawing/2014/main" id="{93D13E80-0AA7-9C4B-9B9B-AC8C7BE801DA}"/>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3" name="Rectangle 7">
            <a:extLst>
              <a:ext uri="{FF2B5EF4-FFF2-40B4-BE49-F238E27FC236}">
                <a16:creationId xmlns:a16="http://schemas.microsoft.com/office/drawing/2014/main" id="{9D326487-E43A-E742-9FDF-0A0A899CB5E9}"/>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92D78E49-5CBE-0043-92F2-B5E3EB122659}" type="slidenum">
              <a:rPr lang="en-US" altLang="en-US" i="0" smtClean="0"/>
              <a:pPr/>
              <a:t>104</a:t>
            </a:fld>
            <a:endParaRPr lang="en-US" altLang="en-US" i="0" dirty="0"/>
          </a:p>
        </p:txBody>
      </p:sp>
      <p:sp>
        <p:nvSpPr>
          <p:cNvPr id="228354" name="Rectangle 2">
            <a:extLst>
              <a:ext uri="{FF2B5EF4-FFF2-40B4-BE49-F238E27FC236}">
                <a16:creationId xmlns:a16="http://schemas.microsoft.com/office/drawing/2014/main" id="{B23F53A9-E9C9-EC4C-A8F5-B1A0C4FC462F}"/>
              </a:ext>
            </a:extLst>
          </p:cNvPr>
          <p:cNvSpPr>
            <a:spLocks noGrp="1" noRot="1" noChangeAspect="1" noChangeArrowheads="1" noTextEdit="1"/>
          </p:cNvSpPr>
          <p:nvPr>
            <p:ph type="sldImg"/>
          </p:nvPr>
        </p:nvSpPr>
        <p:spPr>
          <a:solidFill>
            <a:srgbClr val="FFFFFF"/>
          </a:solidFill>
          <a:ln/>
        </p:spPr>
      </p:sp>
      <p:sp>
        <p:nvSpPr>
          <p:cNvPr id="228355" name="Rectangle 3">
            <a:extLst>
              <a:ext uri="{FF2B5EF4-FFF2-40B4-BE49-F238E27FC236}">
                <a16:creationId xmlns:a16="http://schemas.microsoft.com/office/drawing/2014/main" id="{15C8876E-39BE-5C4A-A180-642576688F76}"/>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Rectangle 7">
            <a:extLst>
              <a:ext uri="{FF2B5EF4-FFF2-40B4-BE49-F238E27FC236}">
                <a16:creationId xmlns:a16="http://schemas.microsoft.com/office/drawing/2014/main" id="{7914DDF6-D6BB-8349-A05E-121A9ADAB5E0}"/>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D3BA2BB4-EA4D-CC47-9041-4CD4C483DF22}" type="slidenum">
              <a:rPr lang="en-US" altLang="en-US" i="0" smtClean="0"/>
              <a:pPr/>
              <a:t>105</a:t>
            </a:fld>
            <a:endParaRPr lang="en-US" altLang="en-US" i="0" dirty="0"/>
          </a:p>
        </p:txBody>
      </p:sp>
      <p:sp>
        <p:nvSpPr>
          <p:cNvPr id="230402" name="Rectangle 2">
            <a:extLst>
              <a:ext uri="{FF2B5EF4-FFF2-40B4-BE49-F238E27FC236}">
                <a16:creationId xmlns:a16="http://schemas.microsoft.com/office/drawing/2014/main" id="{96606A8D-D710-8341-989B-1C714C5E6E4C}"/>
              </a:ext>
            </a:extLst>
          </p:cNvPr>
          <p:cNvSpPr>
            <a:spLocks noGrp="1" noRot="1" noChangeAspect="1" noChangeArrowheads="1" noTextEdit="1"/>
          </p:cNvSpPr>
          <p:nvPr>
            <p:ph type="sldImg"/>
          </p:nvPr>
        </p:nvSpPr>
        <p:spPr>
          <a:solidFill>
            <a:srgbClr val="FFFFFF"/>
          </a:solidFill>
          <a:ln/>
        </p:spPr>
      </p:sp>
      <p:sp>
        <p:nvSpPr>
          <p:cNvPr id="230403" name="Rectangle 3">
            <a:extLst>
              <a:ext uri="{FF2B5EF4-FFF2-40B4-BE49-F238E27FC236}">
                <a16:creationId xmlns:a16="http://schemas.microsoft.com/office/drawing/2014/main" id="{FB968433-0C27-2D4B-B15B-BE170775CE26}"/>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49" name="Rectangle 7">
            <a:extLst>
              <a:ext uri="{FF2B5EF4-FFF2-40B4-BE49-F238E27FC236}">
                <a16:creationId xmlns:a16="http://schemas.microsoft.com/office/drawing/2014/main" id="{C802B2E3-B298-444A-AD57-B31AD86B3EF1}"/>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056A1185-B5E6-ED47-B6EB-612002CE70D6}" type="slidenum">
              <a:rPr lang="en-US" altLang="en-US" i="0" smtClean="0"/>
              <a:pPr/>
              <a:t>106</a:t>
            </a:fld>
            <a:endParaRPr lang="en-US" altLang="en-US" i="0" dirty="0"/>
          </a:p>
        </p:txBody>
      </p:sp>
      <p:sp>
        <p:nvSpPr>
          <p:cNvPr id="232450" name="Rectangle 2">
            <a:extLst>
              <a:ext uri="{FF2B5EF4-FFF2-40B4-BE49-F238E27FC236}">
                <a16:creationId xmlns:a16="http://schemas.microsoft.com/office/drawing/2014/main" id="{B09F649D-3988-F344-9C1A-9E34BE89BC63}"/>
              </a:ext>
            </a:extLst>
          </p:cNvPr>
          <p:cNvSpPr>
            <a:spLocks noGrp="1" noRot="1" noChangeAspect="1" noChangeArrowheads="1" noTextEdit="1"/>
          </p:cNvSpPr>
          <p:nvPr>
            <p:ph type="sldImg"/>
          </p:nvPr>
        </p:nvSpPr>
        <p:spPr>
          <a:solidFill>
            <a:srgbClr val="FFFFFF"/>
          </a:solidFill>
          <a:ln/>
        </p:spPr>
      </p:sp>
      <p:sp>
        <p:nvSpPr>
          <p:cNvPr id="232451" name="Rectangle 3">
            <a:extLst>
              <a:ext uri="{FF2B5EF4-FFF2-40B4-BE49-F238E27FC236}">
                <a16:creationId xmlns:a16="http://schemas.microsoft.com/office/drawing/2014/main" id="{5FD2801D-9827-2A4D-B0B2-DE54036A6D7D}"/>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Rectangle 7">
            <a:extLst>
              <a:ext uri="{FF2B5EF4-FFF2-40B4-BE49-F238E27FC236}">
                <a16:creationId xmlns:a16="http://schemas.microsoft.com/office/drawing/2014/main" id="{B7800D60-1E9D-3747-8E24-7D0C891A81E1}"/>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8F1CF0E7-8E6C-D340-884B-115624F63FA8}" type="slidenum">
              <a:rPr lang="en-US" altLang="en-US" i="0" smtClean="0"/>
              <a:pPr/>
              <a:t>107</a:t>
            </a:fld>
            <a:endParaRPr lang="en-US" altLang="en-US" i="0" dirty="0"/>
          </a:p>
        </p:txBody>
      </p:sp>
      <p:sp>
        <p:nvSpPr>
          <p:cNvPr id="234498" name="Rectangle 2">
            <a:extLst>
              <a:ext uri="{FF2B5EF4-FFF2-40B4-BE49-F238E27FC236}">
                <a16:creationId xmlns:a16="http://schemas.microsoft.com/office/drawing/2014/main" id="{B8813A9F-D521-1E48-B481-73E9098E9B9E}"/>
              </a:ext>
            </a:extLst>
          </p:cNvPr>
          <p:cNvSpPr>
            <a:spLocks noGrp="1" noRot="1" noChangeAspect="1" noChangeArrowheads="1" noTextEdit="1"/>
          </p:cNvSpPr>
          <p:nvPr>
            <p:ph type="sldImg"/>
          </p:nvPr>
        </p:nvSpPr>
        <p:spPr>
          <a:solidFill>
            <a:srgbClr val="FFFFFF"/>
          </a:solidFill>
          <a:ln/>
        </p:spPr>
      </p:sp>
      <p:sp>
        <p:nvSpPr>
          <p:cNvPr id="234499" name="Rectangle 3">
            <a:extLst>
              <a:ext uri="{FF2B5EF4-FFF2-40B4-BE49-F238E27FC236}">
                <a16:creationId xmlns:a16="http://schemas.microsoft.com/office/drawing/2014/main" id="{B0A66245-0168-8B48-85A6-60126F9E1121}"/>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5" name="Rectangle 7">
            <a:extLst>
              <a:ext uri="{FF2B5EF4-FFF2-40B4-BE49-F238E27FC236}">
                <a16:creationId xmlns:a16="http://schemas.microsoft.com/office/drawing/2014/main" id="{AFD2842E-E584-394A-8B9C-85A4C6CD6C75}"/>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5C0D2BEE-59C0-E240-9923-FB13AE91C64D}" type="slidenum">
              <a:rPr lang="en-US" altLang="en-US" i="0" smtClean="0"/>
              <a:pPr/>
              <a:t>108</a:t>
            </a:fld>
            <a:endParaRPr lang="en-US" altLang="en-US" i="0" dirty="0"/>
          </a:p>
        </p:txBody>
      </p:sp>
      <p:sp>
        <p:nvSpPr>
          <p:cNvPr id="236546" name="Rectangle 2">
            <a:extLst>
              <a:ext uri="{FF2B5EF4-FFF2-40B4-BE49-F238E27FC236}">
                <a16:creationId xmlns:a16="http://schemas.microsoft.com/office/drawing/2014/main" id="{0494D3C3-F209-6D42-BCE7-9BB471988ADC}"/>
              </a:ext>
            </a:extLst>
          </p:cNvPr>
          <p:cNvSpPr>
            <a:spLocks noGrp="1" noRot="1" noChangeAspect="1" noChangeArrowheads="1" noTextEdit="1"/>
          </p:cNvSpPr>
          <p:nvPr>
            <p:ph type="sldImg"/>
          </p:nvPr>
        </p:nvSpPr>
        <p:spPr>
          <a:solidFill>
            <a:srgbClr val="FFFFFF"/>
          </a:solidFill>
          <a:ln/>
        </p:spPr>
      </p:sp>
      <p:sp>
        <p:nvSpPr>
          <p:cNvPr id="236547" name="Rectangle 3">
            <a:extLst>
              <a:ext uri="{FF2B5EF4-FFF2-40B4-BE49-F238E27FC236}">
                <a16:creationId xmlns:a16="http://schemas.microsoft.com/office/drawing/2014/main" id="{8A1D0205-0359-4C4D-A1B0-33239FEFE93A}"/>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Rectangle 7">
            <a:extLst>
              <a:ext uri="{FF2B5EF4-FFF2-40B4-BE49-F238E27FC236}">
                <a16:creationId xmlns:a16="http://schemas.microsoft.com/office/drawing/2014/main" id="{FBF4C17E-9B53-2D40-B6AF-0FC39A95F831}"/>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25FDE93F-837A-C14F-A873-57D95D820B80}" type="slidenum">
              <a:rPr lang="en-US" altLang="en-US" i="0" smtClean="0"/>
              <a:pPr/>
              <a:t>109</a:t>
            </a:fld>
            <a:endParaRPr lang="en-US" altLang="en-US" i="0" dirty="0"/>
          </a:p>
        </p:txBody>
      </p:sp>
      <p:sp>
        <p:nvSpPr>
          <p:cNvPr id="238594" name="Rectangle 2">
            <a:extLst>
              <a:ext uri="{FF2B5EF4-FFF2-40B4-BE49-F238E27FC236}">
                <a16:creationId xmlns:a16="http://schemas.microsoft.com/office/drawing/2014/main" id="{53F8F820-E4F0-E545-9E5E-86F84A14BEE8}"/>
              </a:ext>
            </a:extLst>
          </p:cNvPr>
          <p:cNvSpPr>
            <a:spLocks noGrp="1" noRot="1" noChangeAspect="1" noChangeArrowheads="1" noTextEdit="1"/>
          </p:cNvSpPr>
          <p:nvPr>
            <p:ph type="sldImg"/>
          </p:nvPr>
        </p:nvSpPr>
        <p:spPr>
          <a:solidFill>
            <a:srgbClr val="FFFFFF"/>
          </a:solidFill>
          <a:ln/>
        </p:spPr>
      </p:sp>
      <p:sp>
        <p:nvSpPr>
          <p:cNvPr id="238595" name="Rectangle 3">
            <a:extLst>
              <a:ext uri="{FF2B5EF4-FFF2-40B4-BE49-F238E27FC236}">
                <a16:creationId xmlns:a16="http://schemas.microsoft.com/office/drawing/2014/main" id="{56B3EA6F-2FF6-3A4E-98C4-9E7E538D231E}"/>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1" name="Rectangle 7">
            <a:extLst>
              <a:ext uri="{FF2B5EF4-FFF2-40B4-BE49-F238E27FC236}">
                <a16:creationId xmlns:a16="http://schemas.microsoft.com/office/drawing/2014/main" id="{A5BFA0DC-4077-C94A-B765-1C934C5100D8}"/>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62046682-762F-A145-9DF6-086AB112FC35}" type="slidenum">
              <a:rPr lang="en-US" altLang="en-US" i="0" smtClean="0"/>
              <a:pPr/>
              <a:t>110</a:t>
            </a:fld>
            <a:endParaRPr lang="en-US" altLang="en-US" i="0" dirty="0"/>
          </a:p>
        </p:txBody>
      </p:sp>
      <p:sp>
        <p:nvSpPr>
          <p:cNvPr id="240642" name="Rectangle 2">
            <a:extLst>
              <a:ext uri="{FF2B5EF4-FFF2-40B4-BE49-F238E27FC236}">
                <a16:creationId xmlns:a16="http://schemas.microsoft.com/office/drawing/2014/main" id="{C4FAC79D-657F-4747-BD38-5052B52DB9AF}"/>
              </a:ext>
            </a:extLst>
          </p:cNvPr>
          <p:cNvSpPr>
            <a:spLocks noGrp="1" noRot="1" noChangeAspect="1" noChangeArrowheads="1" noTextEdit="1"/>
          </p:cNvSpPr>
          <p:nvPr>
            <p:ph type="sldImg"/>
          </p:nvPr>
        </p:nvSpPr>
        <p:spPr>
          <a:solidFill>
            <a:srgbClr val="FFFFFF"/>
          </a:solidFill>
          <a:ln/>
        </p:spPr>
      </p:sp>
      <p:sp>
        <p:nvSpPr>
          <p:cNvPr id="240643" name="Rectangle 3">
            <a:extLst>
              <a:ext uri="{FF2B5EF4-FFF2-40B4-BE49-F238E27FC236}">
                <a16:creationId xmlns:a16="http://schemas.microsoft.com/office/drawing/2014/main" id="{22142674-6756-1246-8E76-B304DAF424C8}"/>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89" name="Rectangle 7">
            <a:extLst>
              <a:ext uri="{FF2B5EF4-FFF2-40B4-BE49-F238E27FC236}">
                <a16:creationId xmlns:a16="http://schemas.microsoft.com/office/drawing/2014/main" id="{78E7C269-8904-BD45-B0E6-26543EE6C85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1880CCC8-14F0-0140-AA08-FF40BDFDF7C6}" type="slidenum">
              <a:rPr lang="en-US" altLang="en-US" i="0" smtClean="0"/>
              <a:pPr/>
              <a:t>111</a:t>
            </a:fld>
            <a:endParaRPr lang="en-US" altLang="en-US" i="0" dirty="0"/>
          </a:p>
        </p:txBody>
      </p:sp>
      <p:sp>
        <p:nvSpPr>
          <p:cNvPr id="242690" name="Rectangle 2">
            <a:extLst>
              <a:ext uri="{FF2B5EF4-FFF2-40B4-BE49-F238E27FC236}">
                <a16:creationId xmlns:a16="http://schemas.microsoft.com/office/drawing/2014/main" id="{E6F4858F-DD45-1441-ABCD-28E16C09F101}"/>
              </a:ext>
            </a:extLst>
          </p:cNvPr>
          <p:cNvSpPr>
            <a:spLocks noGrp="1" noRot="1" noChangeAspect="1" noChangeArrowheads="1" noTextEdit="1"/>
          </p:cNvSpPr>
          <p:nvPr>
            <p:ph type="sldImg"/>
          </p:nvPr>
        </p:nvSpPr>
        <p:spPr>
          <a:solidFill>
            <a:srgbClr val="FFFFFF"/>
          </a:solidFill>
          <a:ln/>
        </p:spPr>
      </p:sp>
      <p:sp>
        <p:nvSpPr>
          <p:cNvPr id="242691" name="Rectangle 3">
            <a:extLst>
              <a:ext uri="{FF2B5EF4-FFF2-40B4-BE49-F238E27FC236}">
                <a16:creationId xmlns:a16="http://schemas.microsoft.com/office/drawing/2014/main" id="{C203FC20-ED08-F74C-B5B5-1C4D2FF36E1D}"/>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7" name="Rectangle 7">
            <a:extLst>
              <a:ext uri="{FF2B5EF4-FFF2-40B4-BE49-F238E27FC236}">
                <a16:creationId xmlns:a16="http://schemas.microsoft.com/office/drawing/2014/main" id="{EFF6FCAB-1F40-AB42-9C4C-D09107EE0446}"/>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15522F86-206E-B54C-837E-D19AF798F4D3}" type="slidenum">
              <a:rPr lang="en-US" altLang="en-US" i="0" smtClean="0"/>
              <a:pPr/>
              <a:t>112</a:t>
            </a:fld>
            <a:endParaRPr lang="en-US" altLang="en-US" i="0" dirty="0"/>
          </a:p>
        </p:txBody>
      </p:sp>
      <p:sp>
        <p:nvSpPr>
          <p:cNvPr id="244738" name="Rectangle 2">
            <a:extLst>
              <a:ext uri="{FF2B5EF4-FFF2-40B4-BE49-F238E27FC236}">
                <a16:creationId xmlns:a16="http://schemas.microsoft.com/office/drawing/2014/main" id="{7933D335-0879-C242-92E3-84B1A41F256A}"/>
              </a:ext>
            </a:extLst>
          </p:cNvPr>
          <p:cNvSpPr>
            <a:spLocks noGrp="1" noRot="1" noChangeAspect="1" noChangeArrowheads="1" noTextEdit="1"/>
          </p:cNvSpPr>
          <p:nvPr>
            <p:ph type="sldImg"/>
          </p:nvPr>
        </p:nvSpPr>
        <p:spPr>
          <a:solidFill>
            <a:srgbClr val="FFFFFF"/>
          </a:solidFill>
          <a:ln/>
        </p:spPr>
      </p:sp>
      <p:sp>
        <p:nvSpPr>
          <p:cNvPr id="244739" name="Rectangle 3">
            <a:extLst>
              <a:ext uri="{FF2B5EF4-FFF2-40B4-BE49-F238E27FC236}">
                <a16:creationId xmlns:a16="http://schemas.microsoft.com/office/drawing/2014/main" id="{265F79AF-18F1-D84B-AFF1-CDED203474B5}"/>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5" name="Rectangle 7">
            <a:extLst>
              <a:ext uri="{FF2B5EF4-FFF2-40B4-BE49-F238E27FC236}">
                <a16:creationId xmlns:a16="http://schemas.microsoft.com/office/drawing/2014/main" id="{AAD280A1-C23C-094B-B7D7-E4DA6352180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BF6A9B46-E7C3-D64E-970E-15E3C8EE8579}" type="slidenum">
              <a:rPr lang="en-US" altLang="en-US" i="0" smtClean="0"/>
              <a:pPr/>
              <a:t>113</a:t>
            </a:fld>
            <a:endParaRPr lang="en-US" altLang="en-US" i="0" dirty="0"/>
          </a:p>
        </p:txBody>
      </p:sp>
      <p:sp>
        <p:nvSpPr>
          <p:cNvPr id="246786" name="Rectangle 2">
            <a:extLst>
              <a:ext uri="{FF2B5EF4-FFF2-40B4-BE49-F238E27FC236}">
                <a16:creationId xmlns:a16="http://schemas.microsoft.com/office/drawing/2014/main" id="{6B626643-B245-9246-A712-26B1E116E75A}"/>
              </a:ext>
            </a:extLst>
          </p:cNvPr>
          <p:cNvSpPr>
            <a:spLocks noGrp="1" noRot="1" noChangeAspect="1" noChangeArrowheads="1" noTextEdit="1"/>
          </p:cNvSpPr>
          <p:nvPr>
            <p:ph type="sldImg"/>
          </p:nvPr>
        </p:nvSpPr>
        <p:spPr>
          <a:solidFill>
            <a:srgbClr val="FFFFFF"/>
          </a:solidFill>
          <a:ln/>
        </p:spPr>
      </p:sp>
      <p:sp>
        <p:nvSpPr>
          <p:cNvPr id="246787" name="Rectangle 3">
            <a:extLst>
              <a:ext uri="{FF2B5EF4-FFF2-40B4-BE49-F238E27FC236}">
                <a16:creationId xmlns:a16="http://schemas.microsoft.com/office/drawing/2014/main" id="{98E654EC-2B20-8943-A14B-9242FFBA408C}"/>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Rectangle 7">
            <a:extLst>
              <a:ext uri="{FF2B5EF4-FFF2-40B4-BE49-F238E27FC236}">
                <a16:creationId xmlns:a16="http://schemas.microsoft.com/office/drawing/2014/main" id="{F284E989-9A39-B04C-B858-72E6F039C690}"/>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6AE4C706-B2CE-E140-8C38-C4A20295BC9B}" type="slidenum">
              <a:rPr lang="en-US" altLang="en-US" i="0" smtClean="0"/>
              <a:pPr/>
              <a:t>114</a:t>
            </a:fld>
            <a:endParaRPr lang="en-US" altLang="en-US" i="0" dirty="0"/>
          </a:p>
        </p:txBody>
      </p:sp>
      <p:sp>
        <p:nvSpPr>
          <p:cNvPr id="248834" name="Rectangle 2">
            <a:extLst>
              <a:ext uri="{FF2B5EF4-FFF2-40B4-BE49-F238E27FC236}">
                <a16:creationId xmlns:a16="http://schemas.microsoft.com/office/drawing/2014/main" id="{10B0ED02-B626-2D4E-88F4-C74FB546E9CF}"/>
              </a:ext>
            </a:extLst>
          </p:cNvPr>
          <p:cNvSpPr>
            <a:spLocks noGrp="1" noRot="1" noChangeAspect="1" noChangeArrowheads="1" noTextEdit="1"/>
          </p:cNvSpPr>
          <p:nvPr>
            <p:ph type="sldImg"/>
          </p:nvPr>
        </p:nvSpPr>
        <p:spPr>
          <a:solidFill>
            <a:srgbClr val="FFFFFF"/>
          </a:solidFill>
          <a:ln/>
        </p:spPr>
      </p:sp>
      <p:sp>
        <p:nvSpPr>
          <p:cNvPr id="248835" name="Rectangle 3">
            <a:extLst>
              <a:ext uri="{FF2B5EF4-FFF2-40B4-BE49-F238E27FC236}">
                <a16:creationId xmlns:a16="http://schemas.microsoft.com/office/drawing/2014/main" id="{88EE0184-74D3-1D4E-83C9-A2487EFAD81B}"/>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Rectangle 7">
            <a:extLst>
              <a:ext uri="{FF2B5EF4-FFF2-40B4-BE49-F238E27FC236}">
                <a16:creationId xmlns:a16="http://schemas.microsoft.com/office/drawing/2014/main" id="{60BAE455-4947-5643-BE20-160676F084B0}"/>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E8D352E4-2480-2D4D-9567-85849AD8CFEC}" type="slidenum">
              <a:rPr lang="en-US" altLang="en-US" i="0" smtClean="0"/>
              <a:pPr/>
              <a:t>115</a:t>
            </a:fld>
            <a:endParaRPr lang="en-US" altLang="en-US" i="0" dirty="0"/>
          </a:p>
        </p:txBody>
      </p:sp>
      <p:sp>
        <p:nvSpPr>
          <p:cNvPr id="250882" name="Rectangle 2">
            <a:extLst>
              <a:ext uri="{FF2B5EF4-FFF2-40B4-BE49-F238E27FC236}">
                <a16:creationId xmlns:a16="http://schemas.microsoft.com/office/drawing/2014/main" id="{C30055C7-4061-CA47-8B8D-91AB392968B3}"/>
              </a:ext>
            </a:extLst>
          </p:cNvPr>
          <p:cNvSpPr>
            <a:spLocks noGrp="1" noRot="1" noChangeAspect="1" noChangeArrowheads="1" noTextEdit="1"/>
          </p:cNvSpPr>
          <p:nvPr>
            <p:ph type="sldImg"/>
          </p:nvPr>
        </p:nvSpPr>
        <p:spPr>
          <a:solidFill>
            <a:srgbClr val="FFFFFF"/>
          </a:solidFill>
          <a:ln/>
        </p:spPr>
      </p:sp>
      <p:sp>
        <p:nvSpPr>
          <p:cNvPr id="250883" name="Rectangle 3">
            <a:extLst>
              <a:ext uri="{FF2B5EF4-FFF2-40B4-BE49-F238E27FC236}">
                <a16:creationId xmlns:a16="http://schemas.microsoft.com/office/drawing/2014/main" id="{9821036B-F309-9F42-ABD7-F209B3A3B02D}"/>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Rectangle 7">
            <a:extLst>
              <a:ext uri="{FF2B5EF4-FFF2-40B4-BE49-F238E27FC236}">
                <a16:creationId xmlns:a16="http://schemas.microsoft.com/office/drawing/2014/main" id="{BDC33995-84C3-3B42-9B35-1CD367C455B0}"/>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8F0A5BE3-8D34-AC4E-8008-032C29EEFE04}" type="slidenum">
              <a:rPr lang="en-US" altLang="en-US" i="0" smtClean="0"/>
              <a:pPr/>
              <a:t>116</a:t>
            </a:fld>
            <a:endParaRPr lang="en-US" altLang="en-US" i="0" dirty="0"/>
          </a:p>
        </p:txBody>
      </p:sp>
      <p:sp>
        <p:nvSpPr>
          <p:cNvPr id="252930" name="Rectangle 2">
            <a:extLst>
              <a:ext uri="{FF2B5EF4-FFF2-40B4-BE49-F238E27FC236}">
                <a16:creationId xmlns:a16="http://schemas.microsoft.com/office/drawing/2014/main" id="{DEDFD298-D7DC-EA47-9B3C-5E4BA2C5BDF7}"/>
              </a:ext>
            </a:extLst>
          </p:cNvPr>
          <p:cNvSpPr>
            <a:spLocks noGrp="1" noRot="1" noChangeAspect="1" noChangeArrowheads="1" noTextEdit="1"/>
          </p:cNvSpPr>
          <p:nvPr>
            <p:ph type="sldImg"/>
          </p:nvPr>
        </p:nvSpPr>
        <p:spPr>
          <a:solidFill>
            <a:srgbClr val="FFFFFF"/>
          </a:solidFill>
          <a:ln/>
        </p:spPr>
      </p:sp>
      <p:sp>
        <p:nvSpPr>
          <p:cNvPr id="252931" name="Rectangle 3">
            <a:extLst>
              <a:ext uri="{FF2B5EF4-FFF2-40B4-BE49-F238E27FC236}">
                <a16:creationId xmlns:a16="http://schemas.microsoft.com/office/drawing/2014/main" id="{8F0CCCB2-661B-9045-8C21-6CFDCD2783F6}"/>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7" name="Rectangle 7">
            <a:extLst>
              <a:ext uri="{FF2B5EF4-FFF2-40B4-BE49-F238E27FC236}">
                <a16:creationId xmlns:a16="http://schemas.microsoft.com/office/drawing/2014/main" id="{D1C136A8-08CE-5744-85C3-8DF6BFBB8F4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0DB2411C-9CA7-FF4A-A52E-608F8349DC54}" type="slidenum">
              <a:rPr lang="en-US" altLang="en-US" i="0" smtClean="0"/>
              <a:pPr/>
              <a:t>117</a:t>
            </a:fld>
            <a:endParaRPr lang="en-US" altLang="en-US" i="0" dirty="0"/>
          </a:p>
        </p:txBody>
      </p:sp>
      <p:sp>
        <p:nvSpPr>
          <p:cNvPr id="254978" name="Rectangle 2">
            <a:extLst>
              <a:ext uri="{FF2B5EF4-FFF2-40B4-BE49-F238E27FC236}">
                <a16:creationId xmlns:a16="http://schemas.microsoft.com/office/drawing/2014/main" id="{17C33509-05DD-FF45-ACDE-FCD39873D90D}"/>
              </a:ext>
            </a:extLst>
          </p:cNvPr>
          <p:cNvSpPr>
            <a:spLocks noGrp="1" noRot="1" noChangeAspect="1" noChangeArrowheads="1" noTextEdit="1"/>
          </p:cNvSpPr>
          <p:nvPr>
            <p:ph type="sldImg"/>
          </p:nvPr>
        </p:nvSpPr>
        <p:spPr>
          <a:solidFill>
            <a:srgbClr val="FFFFFF"/>
          </a:solidFill>
          <a:ln/>
        </p:spPr>
      </p:sp>
      <p:sp>
        <p:nvSpPr>
          <p:cNvPr id="254979" name="Rectangle 3">
            <a:extLst>
              <a:ext uri="{FF2B5EF4-FFF2-40B4-BE49-F238E27FC236}">
                <a16:creationId xmlns:a16="http://schemas.microsoft.com/office/drawing/2014/main" id="{391A8D5F-94D7-964F-893D-14DF2AA5E808}"/>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Rectangle 7">
            <a:extLst>
              <a:ext uri="{FF2B5EF4-FFF2-40B4-BE49-F238E27FC236}">
                <a16:creationId xmlns:a16="http://schemas.microsoft.com/office/drawing/2014/main" id="{5ADA3E1F-0842-CA47-866B-87EA223B61E5}"/>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E3D739CC-C33E-714F-A683-2EE14205F0A7}" type="slidenum">
              <a:rPr lang="en-US" altLang="en-US" i="0" smtClean="0"/>
              <a:pPr/>
              <a:t>118</a:t>
            </a:fld>
            <a:endParaRPr lang="en-US" altLang="en-US" i="0" dirty="0"/>
          </a:p>
        </p:txBody>
      </p:sp>
      <p:sp>
        <p:nvSpPr>
          <p:cNvPr id="257026" name="Rectangle 2">
            <a:extLst>
              <a:ext uri="{FF2B5EF4-FFF2-40B4-BE49-F238E27FC236}">
                <a16:creationId xmlns:a16="http://schemas.microsoft.com/office/drawing/2014/main" id="{20B1C059-B178-3144-86DF-A1F3B6195B9C}"/>
              </a:ext>
            </a:extLst>
          </p:cNvPr>
          <p:cNvSpPr>
            <a:spLocks noGrp="1" noRot="1" noChangeAspect="1" noChangeArrowheads="1" noTextEdit="1"/>
          </p:cNvSpPr>
          <p:nvPr>
            <p:ph type="sldImg"/>
          </p:nvPr>
        </p:nvSpPr>
        <p:spPr>
          <a:solidFill>
            <a:srgbClr val="FFFFFF"/>
          </a:solidFill>
          <a:ln/>
        </p:spPr>
      </p:sp>
      <p:sp>
        <p:nvSpPr>
          <p:cNvPr id="257027" name="Rectangle 3">
            <a:extLst>
              <a:ext uri="{FF2B5EF4-FFF2-40B4-BE49-F238E27FC236}">
                <a16:creationId xmlns:a16="http://schemas.microsoft.com/office/drawing/2014/main" id="{7F76FD28-6AE7-2A46-9F7E-55277AB2CF6D}"/>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3" name="Rectangle 7">
            <a:extLst>
              <a:ext uri="{FF2B5EF4-FFF2-40B4-BE49-F238E27FC236}">
                <a16:creationId xmlns:a16="http://schemas.microsoft.com/office/drawing/2014/main" id="{AC8A7C69-EFB4-5144-9C8D-78161D62EB10}"/>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EAC87374-1E6E-534D-BA2E-EF9482C6E50C}" type="slidenum">
              <a:rPr lang="en-US" altLang="en-US" i="0" smtClean="0"/>
              <a:pPr/>
              <a:t>119</a:t>
            </a:fld>
            <a:endParaRPr lang="en-US" altLang="en-US" i="0" dirty="0"/>
          </a:p>
        </p:txBody>
      </p:sp>
      <p:sp>
        <p:nvSpPr>
          <p:cNvPr id="259074" name="Rectangle 2">
            <a:extLst>
              <a:ext uri="{FF2B5EF4-FFF2-40B4-BE49-F238E27FC236}">
                <a16:creationId xmlns:a16="http://schemas.microsoft.com/office/drawing/2014/main" id="{A8FB59B1-679B-4942-8A6B-34CB7E172C8B}"/>
              </a:ext>
            </a:extLst>
          </p:cNvPr>
          <p:cNvSpPr>
            <a:spLocks noGrp="1" noRot="1" noChangeAspect="1" noChangeArrowheads="1" noTextEdit="1"/>
          </p:cNvSpPr>
          <p:nvPr>
            <p:ph type="sldImg"/>
          </p:nvPr>
        </p:nvSpPr>
        <p:spPr>
          <a:solidFill>
            <a:srgbClr val="FFFFFF"/>
          </a:solidFill>
          <a:ln/>
        </p:spPr>
      </p:sp>
      <p:sp>
        <p:nvSpPr>
          <p:cNvPr id="259075" name="Rectangle 3">
            <a:extLst>
              <a:ext uri="{FF2B5EF4-FFF2-40B4-BE49-F238E27FC236}">
                <a16:creationId xmlns:a16="http://schemas.microsoft.com/office/drawing/2014/main" id="{24388813-7C12-BF42-A006-B71143FB9B1A}"/>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1" name="Rectangle 7">
            <a:extLst>
              <a:ext uri="{FF2B5EF4-FFF2-40B4-BE49-F238E27FC236}">
                <a16:creationId xmlns:a16="http://schemas.microsoft.com/office/drawing/2014/main" id="{C6568FAD-2F19-E94B-9075-00073105DA98}"/>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6F2F3EB5-F410-534E-8EC3-1E55404FC14F}" type="slidenum">
              <a:rPr lang="en-US" altLang="en-US" i="0" smtClean="0"/>
              <a:pPr/>
              <a:t>120</a:t>
            </a:fld>
            <a:endParaRPr lang="en-US" altLang="en-US" i="0" dirty="0"/>
          </a:p>
        </p:txBody>
      </p:sp>
      <p:sp>
        <p:nvSpPr>
          <p:cNvPr id="261122" name="Rectangle 2">
            <a:extLst>
              <a:ext uri="{FF2B5EF4-FFF2-40B4-BE49-F238E27FC236}">
                <a16:creationId xmlns:a16="http://schemas.microsoft.com/office/drawing/2014/main" id="{2573786C-6BA8-A04A-99F5-DE44199F25A9}"/>
              </a:ext>
            </a:extLst>
          </p:cNvPr>
          <p:cNvSpPr>
            <a:spLocks noGrp="1" noRot="1" noChangeAspect="1" noChangeArrowheads="1" noTextEdit="1"/>
          </p:cNvSpPr>
          <p:nvPr>
            <p:ph type="sldImg"/>
          </p:nvPr>
        </p:nvSpPr>
        <p:spPr>
          <a:solidFill>
            <a:srgbClr val="FFFFFF"/>
          </a:solidFill>
          <a:ln/>
        </p:spPr>
      </p:sp>
      <p:sp>
        <p:nvSpPr>
          <p:cNvPr id="261123" name="Rectangle 3">
            <a:extLst>
              <a:ext uri="{FF2B5EF4-FFF2-40B4-BE49-F238E27FC236}">
                <a16:creationId xmlns:a16="http://schemas.microsoft.com/office/drawing/2014/main" id="{674A6CCF-F49E-FF49-B647-6CDC6588D114}"/>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69" name="Rectangle 7">
            <a:extLst>
              <a:ext uri="{FF2B5EF4-FFF2-40B4-BE49-F238E27FC236}">
                <a16:creationId xmlns:a16="http://schemas.microsoft.com/office/drawing/2014/main" id="{E68E4433-72EC-C64A-BD58-DF7A36A504C7}"/>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FCB89E44-DBC3-0548-B1F2-90F416652FD9}" type="slidenum">
              <a:rPr lang="en-US" altLang="en-US" i="0" smtClean="0"/>
              <a:pPr/>
              <a:t>121</a:t>
            </a:fld>
            <a:endParaRPr lang="en-US" altLang="en-US" i="0" dirty="0"/>
          </a:p>
        </p:txBody>
      </p:sp>
      <p:sp>
        <p:nvSpPr>
          <p:cNvPr id="263170" name="Rectangle 2">
            <a:extLst>
              <a:ext uri="{FF2B5EF4-FFF2-40B4-BE49-F238E27FC236}">
                <a16:creationId xmlns:a16="http://schemas.microsoft.com/office/drawing/2014/main" id="{35954777-80BB-C041-8FBE-F8BD0D9CD36C}"/>
              </a:ext>
            </a:extLst>
          </p:cNvPr>
          <p:cNvSpPr>
            <a:spLocks noGrp="1" noRot="1" noChangeAspect="1" noChangeArrowheads="1" noTextEdit="1"/>
          </p:cNvSpPr>
          <p:nvPr>
            <p:ph type="sldImg"/>
          </p:nvPr>
        </p:nvSpPr>
        <p:spPr>
          <a:solidFill>
            <a:srgbClr val="FFFFFF"/>
          </a:solidFill>
          <a:ln/>
        </p:spPr>
      </p:sp>
      <p:sp>
        <p:nvSpPr>
          <p:cNvPr id="263171" name="Rectangle 3">
            <a:extLst>
              <a:ext uri="{FF2B5EF4-FFF2-40B4-BE49-F238E27FC236}">
                <a16:creationId xmlns:a16="http://schemas.microsoft.com/office/drawing/2014/main" id="{5E6AB3CA-C919-7A4B-8B84-86A0F0CF1035}"/>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7" name="Rectangle 7">
            <a:extLst>
              <a:ext uri="{FF2B5EF4-FFF2-40B4-BE49-F238E27FC236}">
                <a16:creationId xmlns:a16="http://schemas.microsoft.com/office/drawing/2014/main" id="{5FDFA4E7-DD35-2842-8D76-295C53171988}"/>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1D477A13-BFE0-1746-9CFA-B834E0FEB203}" type="slidenum">
              <a:rPr lang="en-US" altLang="en-US" i="0" smtClean="0"/>
              <a:pPr/>
              <a:t>122</a:t>
            </a:fld>
            <a:endParaRPr lang="en-US" altLang="en-US" i="0" dirty="0"/>
          </a:p>
        </p:txBody>
      </p:sp>
      <p:sp>
        <p:nvSpPr>
          <p:cNvPr id="265218" name="Rectangle 2">
            <a:extLst>
              <a:ext uri="{FF2B5EF4-FFF2-40B4-BE49-F238E27FC236}">
                <a16:creationId xmlns:a16="http://schemas.microsoft.com/office/drawing/2014/main" id="{223E3C77-8B28-954D-963D-CA71A35928BD}"/>
              </a:ext>
            </a:extLst>
          </p:cNvPr>
          <p:cNvSpPr>
            <a:spLocks noGrp="1" noRot="1" noChangeAspect="1" noChangeArrowheads="1" noTextEdit="1"/>
          </p:cNvSpPr>
          <p:nvPr>
            <p:ph type="sldImg"/>
          </p:nvPr>
        </p:nvSpPr>
        <p:spPr>
          <a:solidFill>
            <a:srgbClr val="FFFFFF"/>
          </a:solidFill>
          <a:ln/>
        </p:spPr>
      </p:sp>
      <p:sp>
        <p:nvSpPr>
          <p:cNvPr id="265219" name="Rectangle 3">
            <a:extLst>
              <a:ext uri="{FF2B5EF4-FFF2-40B4-BE49-F238E27FC236}">
                <a16:creationId xmlns:a16="http://schemas.microsoft.com/office/drawing/2014/main" id="{1054A45B-D36F-0749-9B4D-35D30567A292}"/>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5" name="Rectangle 7">
            <a:extLst>
              <a:ext uri="{FF2B5EF4-FFF2-40B4-BE49-F238E27FC236}">
                <a16:creationId xmlns:a16="http://schemas.microsoft.com/office/drawing/2014/main" id="{1CB5CE5B-3615-5247-844C-B9C9A58C3F88}"/>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B5F68DC1-3D79-774A-A9B6-A915A41D0B19}" type="slidenum">
              <a:rPr lang="en-US" altLang="en-US" i="0" smtClean="0"/>
              <a:pPr/>
              <a:t>123</a:t>
            </a:fld>
            <a:endParaRPr lang="en-US" altLang="en-US" i="0" dirty="0"/>
          </a:p>
        </p:txBody>
      </p:sp>
      <p:sp>
        <p:nvSpPr>
          <p:cNvPr id="267266" name="Rectangle 2">
            <a:extLst>
              <a:ext uri="{FF2B5EF4-FFF2-40B4-BE49-F238E27FC236}">
                <a16:creationId xmlns:a16="http://schemas.microsoft.com/office/drawing/2014/main" id="{6694AB01-21B0-CB40-BB31-2497DF5C711D}"/>
              </a:ext>
            </a:extLst>
          </p:cNvPr>
          <p:cNvSpPr>
            <a:spLocks noGrp="1" noRot="1" noChangeAspect="1" noChangeArrowheads="1" noTextEdit="1"/>
          </p:cNvSpPr>
          <p:nvPr>
            <p:ph type="sldImg"/>
          </p:nvPr>
        </p:nvSpPr>
        <p:spPr>
          <a:solidFill>
            <a:srgbClr val="FFFFFF"/>
          </a:solidFill>
          <a:ln/>
        </p:spPr>
      </p:sp>
      <p:sp>
        <p:nvSpPr>
          <p:cNvPr id="267267" name="Rectangle 3">
            <a:extLst>
              <a:ext uri="{FF2B5EF4-FFF2-40B4-BE49-F238E27FC236}">
                <a16:creationId xmlns:a16="http://schemas.microsoft.com/office/drawing/2014/main" id="{5687D58E-FD9E-B948-87D1-9A40FC3D4AD0}"/>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Rectangle 7">
            <a:extLst>
              <a:ext uri="{FF2B5EF4-FFF2-40B4-BE49-F238E27FC236}">
                <a16:creationId xmlns:a16="http://schemas.microsoft.com/office/drawing/2014/main" id="{0CEDC847-2ECD-DC47-8E43-3E523DA107AF}"/>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8D1F90C5-6DF1-754E-933D-BCDE61FD566C}" type="slidenum">
              <a:rPr lang="en-US" altLang="en-US" i="0" smtClean="0"/>
              <a:pPr/>
              <a:t>124</a:t>
            </a:fld>
            <a:endParaRPr lang="en-US" altLang="en-US" i="0" dirty="0"/>
          </a:p>
        </p:txBody>
      </p:sp>
      <p:sp>
        <p:nvSpPr>
          <p:cNvPr id="269314" name="Rectangle 2">
            <a:extLst>
              <a:ext uri="{FF2B5EF4-FFF2-40B4-BE49-F238E27FC236}">
                <a16:creationId xmlns:a16="http://schemas.microsoft.com/office/drawing/2014/main" id="{8A29719D-3274-E946-A011-CE6D9A78275D}"/>
              </a:ext>
            </a:extLst>
          </p:cNvPr>
          <p:cNvSpPr>
            <a:spLocks noGrp="1" noRot="1" noChangeAspect="1" noChangeArrowheads="1" noTextEdit="1"/>
          </p:cNvSpPr>
          <p:nvPr>
            <p:ph type="sldImg"/>
          </p:nvPr>
        </p:nvSpPr>
        <p:spPr>
          <a:solidFill>
            <a:srgbClr val="FFFFFF"/>
          </a:solidFill>
          <a:ln/>
        </p:spPr>
      </p:sp>
      <p:sp>
        <p:nvSpPr>
          <p:cNvPr id="269315" name="Rectangle 3">
            <a:extLst>
              <a:ext uri="{FF2B5EF4-FFF2-40B4-BE49-F238E27FC236}">
                <a16:creationId xmlns:a16="http://schemas.microsoft.com/office/drawing/2014/main" id="{56C2A4BF-B08E-C94E-8667-61F7C19B7285}"/>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1" name="Rectangle 7">
            <a:extLst>
              <a:ext uri="{FF2B5EF4-FFF2-40B4-BE49-F238E27FC236}">
                <a16:creationId xmlns:a16="http://schemas.microsoft.com/office/drawing/2014/main" id="{F56D18FC-C2A0-0147-82D9-E70607B04C9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F9253DC2-1402-384C-A816-BFED1F37BC80}" type="slidenum">
              <a:rPr lang="en-US" altLang="en-US" i="0" smtClean="0"/>
              <a:pPr/>
              <a:t>125</a:t>
            </a:fld>
            <a:endParaRPr lang="en-US" altLang="en-US" i="0" dirty="0"/>
          </a:p>
        </p:txBody>
      </p:sp>
      <p:sp>
        <p:nvSpPr>
          <p:cNvPr id="271362" name="Rectangle 2">
            <a:extLst>
              <a:ext uri="{FF2B5EF4-FFF2-40B4-BE49-F238E27FC236}">
                <a16:creationId xmlns:a16="http://schemas.microsoft.com/office/drawing/2014/main" id="{B711C882-056C-824A-9D9E-3572C5C520DF}"/>
              </a:ext>
            </a:extLst>
          </p:cNvPr>
          <p:cNvSpPr>
            <a:spLocks noGrp="1" noRot="1" noChangeAspect="1" noChangeArrowheads="1" noTextEdit="1"/>
          </p:cNvSpPr>
          <p:nvPr>
            <p:ph type="sldImg"/>
          </p:nvPr>
        </p:nvSpPr>
        <p:spPr>
          <a:solidFill>
            <a:srgbClr val="FFFFFF"/>
          </a:solidFill>
          <a:ln/>
        </p:spPr>
      </p:sp>
      <p:sp>
        <p:nvSpPr>
          <p:cNvPr id="271363" name="Rectangle 3">
            <a:extLst>
              <a:ext uri="{FF2B5EF4-FFF2-40B4-BE49-F238E27FC236}">
                <a16:creationId xmlns:a16="http://schemas.microsoft.com/office/drawing/2014/main" id="{CFB7546C-AC91-344C-8BEE-241F9DA62ED2}"/>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09" name="Rectangle 7">
            <a:extLst>
              <a:ext uri="{FF2B5EF4-FFF2-40B4-BE49-F238E27FC236}">
                <a16:creationId xmlns:a16="http://schemas.microsoft.com/office/drawing/2014/main" id="{B1A9618A-6E42-7544-84CA-DEF87F8E0F76}"/>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E746E991-84BB-CC4D-B76D-2DE46B46610F}" type="slidenum">
              <a:rPr lang="en-US" altLang="en-US" i="0" smtClean="0"/>
              <a:pPr/>
              <a:t>126</a:t>
            </a:fld>
            <a:endParaRPr lang="en-US" altLang="en-US" i="0" dirty="0"/>
          </a:p>
        </p:txBody>
      </p:sp>
      <p:sp>
        <p:nvSpPr>
          <p:cNvPr id="273410" name="Rectangle 2">
            <a:extLst>
              <a:ext uri="{FF2B5EF4-FFF2-40B4-BE49-F238E27FC236}">
                <a16:creationId xmlns:a16="http://schemas.microsoft.com/office/drawing/2014/main" id="{F5DFB911-CC16-2340-B2D6-7455AC1C9BBE}"/>
              </a:ext>
            </a:extLst>
          </p:cNvPr>
          <p:cNvSpPr>
            <a:spLocks noGrp="1" noRot="1" noChangeAspect="1" noChangeArrowheads="1" noTextEdit="1"/>
          </p:cNvSpPr>
          <p:nvPr>
            <p:ph type="sldImg"/>
          </p:nvPr>
        </p:nvSpPr>
        <p:spPr>
          <a:solidFill>
            <a:srgbClr val="FFFFFF"/>
          </a:solidFill>
          <a:ln/>
        </p:spPr>
      </p:sp>
      <p:sp>
        <p:nvSpPr>
          <p:cNvPr id="273411" name="Rectangle 3">
            <a:extLst>
              <a:ext uri="{FF2B5EF4-FFF2-40B4-BE49-F238E27FC236}">
                <a16:creationId xmlns:a16="http://schemas.microsoft.com/office/drawing/2014/main" id="{AD31DAF4-34CC-FB4F-83B0-E09575B9B060}"/>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7" name="Rectangle 7">
            <a:extLst>
              <a:ext uri="{FF2B5EF4-FFF2-40B4-BE49-F238E27FC236}">
                <a16:creationId xmlns:a16="http://schemas.microsoft.com/office/drawing/2014/main" id="{2F8D9E3C-84EF-B946-A32C-D1AD6FCB82EF}"/>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079D247D-C297-BE44-A1F3-7BEC6628A18E}" type="slidenum">
              <a:rPr lang="en-US" altLang="en-US" i="0" smtClean="0"/>
              <a:pPr/>
              <a:t>127</a:t>
            </a:fld>
            <a:endParaRPr lang="en-US" altLang="en-US" i="0" dirty="0"/>
          </a:p>
        </p:txBody>
      </p:sp>
      <p:sp>
        <p:nvSpPr>
          <p:cNvPr id="275458" name="Rectangle 2">
            <a:extLst>
              <a:ext uri="{FF2B5EF4-FFF2-40B4-BE49-F238E27FC236}">
                <a16:creationId xmlns:a16="http://schemas.microsoft.com/office/drawing/2014/main" id="{06685D19-CA6F-E04E-AD4E-3B775B94935A}"/>
              </a:ext>
            </a:extLst>
          </p:cNvPr>
          <p:cNvSpPr>
            <a:spLocks noGrp="1" noRot="1" noChangeAspect="1" noChangeArrowheads="1" noTextEdit="1"/>
          </p:cNvSpPr>
          <p:nvPr>
            <p:ph type="sldImg"/>
          </p:nvPr>
        </p:nvSpPr>
        <p:spPr>
          <a:solidFill>
            <a:srgbClr val="FFFFFF"/>
          </a:solidFill>
          <a:ln/>
        </p:spPr>
      </p:sp>
      <p:sp>
        <p:nvSpPr>
          <p:cNvPr id="275459" name="Rectangle 3">
            <a:extLst>
              <a:ext uri="{FF2B5EF4-FFF2-40B4-BE49-F238E27FC236}">
                <a16:creationId xmlns:a16="http://schemas.microsoft.com/office/drawing/2014/main" id="{BACC52FE-F10B-E241-ADC0-D916D0A00402}"/>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5" name="Rectangle 7">
            <a:extLst>
              <a:ext uri="{FF2B5EF4-FFF2-40B4-BE49-F238E27FC236}">
                <a16:creationId xmlns:a16="http://schemas.microsoft.com/office/drawing/2014/main" id="{FC45DBDB-81E9-964E-884B-BF594E892B08}"/>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1EE10045-1432-4D44-AC69-0B8A512C1EA5}" type="slidenum">
              <a:rPr lang="en-US" altLang="en-US" i="0" smtClean="0"/>
              <a:pPr/>
              <a:t>128</a:t>
            </a:fld>
            <a:endParaRPr lang="en-US" altLang="en-US" i="0" dirty="0"/>
          </a:p>
        </p:txBody>
      </p:sp>
      <p:sp>
        <p:nvSpPr>
          <p:cNvPr id="277506" name="Rectangle 2">
            <a:extLst>
              <a:ext uri="{FF2B5EF4-FFF2-40B4-BE49-F238E27FC236}">
                <a16:creationId xmlns:a16="http://schemas.microsoft.com/office/drawing/2014/main" id="{0F21701C-FAEA-4B4B-B9B6-54583C1B2A64}"/>
              </a:ext>
            </a:extLst>
          </p:cNvPr>
          <p:cNvSpPr>
            <a:spLocks noGrp="1" noRot="1" noChangeAspect="1" noChangeArrowheads="1" noTextEdit="1"/>
          </p:cNvSpPr>
          <p:nvPr>
            <p:ph type="sldImg"/>
          </p:nvPr>
        </p:nvSpPr>
        <p:spPr>
          <a:solidFill>
            <a:srgbClr val="FFFFFF"/>
          </a:solidFill>
          <a:ln/>
        </p:spPr>
      </p:sp>
      <p:sp>
        <p:nvSpPr>
          <p:cNvPr id="277507" name="Rectangle 3">
            <a:extLst>
              <a:ext uri="{FF2B5EF4-FFF2-40B4-BE49-F238E27FC236}">
                <a16:creationId xmlns:a16="http://schemas.microsoft.com/office/drawing/2014/main" id="{DF69EB20-8E59-4642-9CB9-3879EE626DBC}"/>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3" name="Rectangle 7">
            <a:extLst>
              <a:ext uri="{FF2B5EF4-FFF2-40B4-BE49-F238E27FC236}">
                <a16:creationId xmlns:a16="http://schemas.microsoft.com/office/drawing/2014/main" id="{5F5C2A4E-79FA-324C-9013-2A965052EE9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4E26D136-2611-854C-A491-BB6A455FC512}" type="slidenum">
              <a:rPr lang="en-US" altLang="en-US" i="0" smtClean="0"/>
              <a:pPr/>
              <a:t>129</a:t>
            </a:fld>
            <a:endParaRPr lang="en-US" altLang="en-US" i="0" dirty="0"/>
          </a:p>
        </p:txBody>
      </p:sp>
      <p:sp>
        <p:nvSpPr>
          <p:cNvPr id="279554" name="Rectangle 2">
            <a:extLst>
              <a:ext uri="{FF2B5EF4-FFF2-40B4-BE49-F238E27FC236}">
                <a16:creationId xmlns:a16="http://schemas.microsoft.com/office/drawing/2014/main" id="{EF9686C2-2527-D64F-8E08-4EF0F73FB267}"/>
              </a:ext>
            </a:extLst>
          </p:cNvPr>
          <p:cNvSpPr>
            <a:spLocks noGrp="1" noRot="1" noChangeAspect="1" noChangeArrowheads="1" noTextEdit="1"/>
          </p:cNvSpPr>
          <p:nvPr>
            <p:ph type="sldImg"/>
          </p:nvPr>
        </p:nvSpPr>
        <p:spPr>
          <a:solidFill>
            <a:srgbClr val="FFFFFF"/>
          </a:solidFill>
          <a:ln/>
        </p:spPr>
      </p:sp>
      <p:sp>
        <p:nvSpPr>
          <p:cNvPr id="279555" name="Rectangle 3">
            <a:extLst>
              <a:ext uri="{FF2B5EF4-FFF2-40B4-BE49-F238E27FC236}">
                <a16:creationId xmlns:a16="http://schemas.microsoft.com/office/drawing/2014/main" id="{61EDAF38-B109-F34A-B7DF-68796DD3FE9D}"/>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49" name="Rectangle 7">
            <a:extLst>
              <a:ext uri="{FF2B5EF4-FFF2-40B4-BE49-F238E27FC236}">
                <a16:creationId xmlns:a16="http://schemas.microsoft.com/office/drawing/2014/main" id="{E2598477-809F-4040-98AA-EF279E951043}"/>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A3492E4F-C288-AB47-ACC5-434BCF9CC1AE}" type="slidenum">
              <a:rPr lang="en-US" altLang="en-US" i="0" smtClean="0"/>
              <a:pPr/>
              <a:t>130</a:t>
            </a:fld>
            <a:endParaRPr lang="en-US" altLang="en-US" i="0" dirty="0"/>
          </a:p>
        </p:txBody>
      </p:sp>
      <p:sp>
        <p:nvSpPr>
          <p:cNvPr id="283650" name="Rectangle 2">
            <a:extLst>
              <a:ext uri="{FF2B5EF4-FFF2-40B4-BE49-F238E27FC236}">
                <a16:creationId xmlns:a16="http://schemas.microsoft.com/office/drawing/2014/main" id="{3DD45B24-6C83-F242-B8CA-9FE19F9A0CD7}"/>
              </a:ext>
            </a:extLst>
          </p:cNvPr>
          <p:cNvSpPr>
            <a:spLocks noGrp="1" noRot="1" noChangeAspect="1" noChangeArrowheads="1" noTextEdit="1"/>
          </p:cNvSpPr>
          <p:nvPr>
            <p:ph type="sldImg"/>
          </p:nvPr>
        </p:nvSpPr>
        <p:spPr>
          <a:solidFill>
            <a:srgbClr val="FFFFFF"/>
          </a:solidFill>
          <a:ln/>
        </p:spPr>
      </p:sp>
      <p:sp>
        <p:nvSpPr>
          <p:cNvPr id="283651" name="Rectangle 3">
            <a:extLst>
              <a:ext uri="{FF2B5EF4-FFF2-40B4-BE49-F238E27FC236}">
                <a16:creationId xmlns:a16="http://schemas.microsoft.com/office/drawing/2014/main" id="{80FBB12D-50F9-284E-BE62-4C7CA862559E}"/>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7" name="Rectangle 7">
            <a:extLst>
              <a:ext uri="{FF2B5EF4-FFF2-40B4-BE49-F238E27FC236}">
                <a16:creationId xmlns:a16="http://schemas.microsoft.com/office/drawing/2014/main" id="{232EE890-2371-3B46-BCE2-FFA83BDF5F13}"/>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82F561AF-EFAC-D648-B69E-DEE1C9F7BCB1}" type="slidenum">
              <a:rPr lang="en-US" altLang="en-US" i="0" smtClean="0"/>
              <a:pPr/>
              <a:t>131</a:t>
            </a:fld>
            <a:endParaRPr lang="en-US" altLang="en-US" i="0" dirty="0"/>
          </a:p>
        </p:txBody>
      </p:sp>
      <p:sp>
        <p:nvSpPr>
          <p:cNvPr id="285698" name="Rectangle 2">
            <a:extLst>
              <a:ext uri="{FF2B5EF4-FFF2-40B4-BE49-F238E27FC236}">
                <a16:creationId xmlns:a16="http://schemas.microsoft.com/office/drawing/2014/main" id="{5D557D64-A93D-E442-9B71-1BA2FCD6B0A6}"/>
              </a:ext>
            </a:extLst>
          </p:cNvPr>
          <p:cNvSpPr>
            <a:spLocks noGrp="1" noRot="1" noChangeAspect="1" noChangeArrowheads="1" noTextEdit="1"/>
          </p:cNvSpPr>
          <p:nvPr>
            <p:ph type="sldImg"/>
          </p:nvPr>
        </p:nvSpPr>
        <p:spPr>
          <a:solidFill>
            <a:srgbClr val="FFFFFF"/>
          </a:solidFill>
          <a:ln/>
        </p:spPr>
      </p:sp>
      <p:sp>
        <p:nvSpPr>
          <p:cNvPr id="285699" name="Rectangle 3">
            <a:extLst>
              <a:ext uri="{FF2B5EF4-FFF2-40B4-BE49-F238E27FC236}">
                <a16:creationId xmlns:a16="http://schemas.microsoft.com/office/drawing/2014/main" id="{3431CDDF-169D-F94F-B45D-E55E121A9A65}"/>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5" name="Rectangle 7">
            <a:extLst>
              <a:ext uri="{FF2B5EF4-FFF2-40B4-BE49-F238E27FC236}">
                <a16:creationId xmlns:a16="http://schemas.microsoft.com/office/drawing/2014/main" id="{C6C06846-63BE-B447-9126-FDDD8228DC87}"/>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40A2FF23-61B7-9942-BBDB-1F0F436E6F99}" type="slidenum">
              <a:rPr lang="en-US" altLang="en-US" i="0" smtClean="0"/>
              <a:pPr/>
              <a:t>132</a:t>
            </a:fld>
            <a:endParaRPr lang="en-US" altLang="en-US" i="0" dirty="0"/>
          </a:p>
        </p:txBody>
      </p:sp>
      <p:sp>
        <p:nvSpPr>
          <p:cNvPr id="287746" name="Rectangle 2">
            <a:extLst>
              <a:ext uri="{FF2B5EF4-FFF2-40B4-BE49-F238E27FC236}">
                <a16:creationId xmlns:a16="http://schemas.microsoft.com/office/drawing/2014/main" id="{96DAC912-6F92-4C4F-95EC-AE1FDD1AC63E}"/>
              </a:ext>
            </a:extLst>
          </p:cNvPr>
          <p:cNvSpPr>
            <a:spLocks noGrp="1" noRot="1" noChangeAspect="1" noChangeArrowheads="1" noTextEdit="1"/>
          </p:cNvSpPr>
          <p:nvPr>
            <p:ph type="sldImg"/>
          </p:nvPr>
        </p:nvSpPr>
        <p:spPr>
          <a:solidFill>
            <a:srgbClr val="FFFFFF"/>
          </a:solidFill>
          <a:ln/>
        </p:spPr>
      </p:sp>
      <p:sp>
        <p:nvSpPr>
          <p:cNvPr id="287747" name="Rectangle 3">
            <a:extLst>
              <a:ext uri="{FF2B5EF4-FFF2-40B4-BE49-F238E27FC236}">
                <a16:creationId xmlns:a16="http://schemas.microsoft.com/office/drawing/2014/main" id="{5B657971-4ABC-414F-93DB-7CDCC17CA0A2}"/>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1" name="Rectangle 7">
            <a:extLst>
              <a:ext uri="{FF2B5EF4-FFF2-40B4-BE49-F238E27FC236}">
                <a16:creationId xmlns:a16="http://schemas.microsoft.com/office/drawing/2014/main" id="{4A59272B-A40A-6D4D-80E4-86EA792E2C6F}"/>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50D6816C-0F03-A145-A5B6-EDA5893ABBEE}" type="slidenum">
              <a:rPr lang="en-US" altLang="en-US" i="0" smtClean="0"/>
              <a:pPr/>
              <a:t>133</a:t>
            </a:fld>
            <a:endParaRPr lang="en-US" altLang="en-US" i="0" dirty="0"/>
          </a:p>
        </p:txBody>
      </p:sp>
      <p:sp>
        <p:nvSpPr>
          <p:cNvPr id="281602" name="Rectangle 2">
            <a:extLst>
              <a:ext uri="{FF2B5EF4-FFF2-40B4-BE49-F238E27FC236}">
                <a16:creationId xmlns:a16="http://schemas.microsoft.com/office/drawing/2014/main" id="{313F7B5A-5FDC-364B-9698-E59F2B14EF35}"/>
              </a:ext>
            </a:extLst>
          </p:cNvPr>
          <p:cNvSpPr>
            <a:spLocks noGrp="1" noRot="1" noChangeAspect="1" noChangeArrowheads="1" noTextEdit="1"/>
          </p:cNvSpPr>
          <p:nvPr>
            <p:ph type="sldImg"/>
          </p:nvPr>
        </p:nvSpPr>
        <p:spPr>
          <a:solidFill>
            <a:srgbClr val="FFFFFF"/>
          </a:solidFill>
          <a:ln/>
        </p:spPr>
      </p:sp>
      <p:sp>
        <p:nvSpPr>
          <p:cNvPr id="281603" name="Rectangle 3">
            <a:extLst>
              <a:ext uri="{FF2B5EF4-FFF2-40B4-BE49-F238E27FC236}">
                <a16:creationId xmlns:a16="http://schemas.microsoft.com/office/drawing/2014/main" id="{FB4D649D-0E50-1D43-9412-250FCF2E5B95}"/>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7" name="Rectangle 7">
            <a:extLst>
              <a:ext uri="{FF2B5EF4-FFF2-40B4-BE49-F238E27FC236}">
                <a16:creationId xmlns:a16="http://schemas.microsoft.com/office/drawing/2014/main" id="{91947F7E-321D-6347-83EB-2B135324FA66}"/>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E2A15B7C-7701-F341-97C9-B5D672A7E59A}" type="slidenum">
              <a:rPr lang="en-US" altLang="en-US" i="0" smtClean="0"/>
              <a:pPr/>
              <a:t>134</a:t>
            </a:fld>
            <a:endParaRPr lang="en-US" altLang="en-US" i="0" dirty="0"/>
          </a:p>
        </p:txBody>
      </p:sp>
      <p:sp>
        <p:nvSpPr>
          <p:cNvPr id="295938" name="Rectangle 2">
            <a:extLst>
              <a:ext uri="{FF2B5EF4-FFF2-40B4-BE49-F238E27FC236}">
                <a16:creationId xmlns:a16="http://schemas.microsoft.com/office/drawing/2014/main" id="{FAF3D1B0-ECB0-0049-897F-EB43F9DDA354}"/>
              </a:ext>
            </a:extLst>
          </p:cNvPr>
          <p:cNvSpPr>
            <a:spLocks noGrp="1" noRot="1" noChangeAspect="1" noChangeArrowheads="1" noTextEdit="1"/>
          </p:cNvSpPr>
          <p:nvPr>
            <p:ph type="sldImg"/>
          </p:nvPr>
        </p:nvSpPr>
        <p:spPr>
          <a:solidFill>
            <a:srgbClr val="FFFFFF"/>
          </a:solidFill>
          <a:ln/>
        </p:spPr>
      </p:sp>
      <p:sp>
        <p:nvSpPr>
          <p:cNvPr id="295939" name="Rectangle 3">
            <a:extLst>
              <a:ext uri="{FF2B5EF4-FFF2-40B4-BE49-F238E27FC236}">
                <a16:creationId xmlns:a16="http://schemas.microsoft.com/office/drawing/2014/main" id="{11AE8F33-DECA-8D4A-9EC7-B7D8CD2F3636}"/>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a:extLst>
              <a:ext uri="{FF2B5EF4-FFF2-40B4-BE49-F238E27FC236}">
                <a16:creationId xmlns:a16="http://schemas.microsoft.com/office/drawing/2014/main" id="{A01CE5AC-01BF-1648-950D-50DA126DCED5}"/>
              </a:ext>
            </a:extLst>
          </p:cNvPr>
          <p:cNvSpPr>
            <a:spLocks noGrp="1" noRot="1" noChangeAspect="1" noChangeArrowheads="1" noTextEdit="1"/>
          </p:cNvSpPr>
          <p:nvPr>
            <p:ph type="sldImg"/>
          </p:nvPr>
        </p:nvSpPr>
        <p:spPr>
          <a:solidFill>
            <a:srgbClr val="FFFFFF"/>
          </a:solidFill>
          <a:ln/>
        </p:spPr>
      </p:sp>
      <p:sp>
        <p:nvSpPr>
          <p:cNvPr id="110595" name="Rectangle 3">
            <a:extLst>
              <a:ext uri="{FF2B5EF4-FFF2-40B4-BE49-F238E27FC236}">
                <a16:creationId xmlns:a16="http://schemas.microsoft.com/office/drawing/2014/main" id="{F2833E2E-6BE7-9846-B120-699E8AC25676}"/>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endParaRPr lang="en-US" altLang="en-US" dirty="0"/>
          </a:p>
        </p:txBody>
      </p:sp>
    </p:spTree>
    <p:extLst>
      <p:ext uri="{BB962C8B-B14F-4D97-AF65-F5344CB8AC3E}">
        <p14:creationId xmlns:p14="http://schemas.microsoft.com/office/powerpoint/2010/main" val="1892104774"/>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3" name="Rectangle 7">
            <a:extLst>
              <a:ext uri="{FF2B5EF4-FFF2-40B4-BE49-F238E27FC236}">
                <a16:creationId xmlns:a16="http://schemas.microsoft.com/office/drawing/2014/main" id="{5F4F7D41-5D80-5349-8A61-B388F0E8DC1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9CCCC710-0C60-0546-A060-7FE47F9AE133}" type="slidenum">
              <a:rPr lang="en-US" altLang="en-US" i="0" smtClean="0"/>
              <a:pPr/>
              <a:t>136</a:t>
            </a:fld>
            <a:endParaRPr lang="en-US" altLang="en-US" i="0" dirty="0"/>
          </a:p>
        </p:txBody>
      </p:sp>
      <p:sp>
        <p:nvSpPr>
          <p:cNvPr id="300034" name="Rectangle 2">
            <a:extLst>
              <a:ext uri="{FF2B5EF4-FFF2-40B4-BE49-F238E27FC236}">
                <a16:creationId xmlns:a16="http://schemas.microsoft.com/office/drawing/2014/main" id="{3FDF788D-9F58-584D-829F-2A77EDC119D7}"/>
              </a:ext>
            </a:extLst>
          </p:cNvPr>
          <p:cNvSpPr>
            <a:spLocks noGrp="1" noRot="1" noChangeAspect="1" noChangeArrowheads="1" noTextEdit="1"/>
          </p:cNvSpPr>
          <p:nvPr>
            <p:ph type="sldImg"/>
          </p:nvPr>
        </p:nvSpPr>
        <p:spPr>
          <a:solidFill>
            <a:srgbClr val="FFFFFF"/>
          </a:solidFill>
          <a:ln/>
        </p:spPr>
      </p:sp>
      <p:sp>
        <p:nvSpPr>
          <p:cNvPr id="300035" name="Rectangle 3">
            <a:extLst>
              <a:ext uri="{FF2B5EF4-FFF2-40B4-BE49-F238E27FC236}">
                <a16:creationId xmlns:a16="http://schemas.microsoft.com/office/drawing/2014/main" id="{9479B7A1-591D-3848-9F8E-CA7330FC0096}"/>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3" name="Rectangle 7">
            <a:extLst>
              <a:ext uri="{FF2B5EF4-FFF2-40B4-BE49-F238E27FC236}">
                <a16:creationId xmlns:a16="http://schemas.microsoft.com/office/drawing/2014/main" id="{87D1A8A1-ED2F-374C-82B7-245629E81488}"/>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675FA80A-5BDD-7F4E-A5F7-0553E6E2D85C}" type="slidenum">
              <a:rPr lang="en-US" altLang="en-US" i="0" smtClean="0"/>
              <a:pPr/>
              <a:t>137</a:t>
            </a:fld>
            <a:endParaRPr lang="en-US" altLang="en-US" i="0" dirty="0"/>
          </a:p>
        </p:txBody>
      </p:sp>
      <p:sp>
        <p:nvSpPr>
          <p:cNvPr id="289794" name="Rectangle 2">
            <a:extLst>
              <a:ext uri="{FF2B5EF4-FFF2-40B4-BE49-F238E27FC236}">
                <a16:creationId xmlns:a16="http://schemas.microsoft.com/office/drawing/2014/main" id="{AA4FF92A-C297-FA4D-BE7A-B884ACE204B1}"/>
              </a:ext>
            </a:extLst>
          </p:cNvPr>
          <p:cNvSpPr>
            <a:spLocks noGrp="1" noRot="1" noChangeAspect="1" noChangeArrowheads="1" noTextEdit="1"/>
          </p:cNvSpPr>
          <p:nvPr>
            <p:ph type="sldImg"/>
          </p:nvPr>
        </p:nvSpPr>
        <p:spPr>
          <a:solidFill>
            <a:srgbClr val="FFFFFF"/>
          </a:solidFill>
          <a:ln/>
        </p:spPr>
      </p:sp>
      <p:sp>
        <p:nvSpPr>
          <p:cNvPr id="289795" name="Rectangle 3">
            <a:extLst>
              <a:ext uri="{FF2B5EF4-FFF2-40B4-BE49-F238E27FC236}">
                <a16:creationId xmlns:a16="http://schemas.microsoft.com/office/drawing/2014/main" id="{03F9173E-9D66-124F-8DAF-45DACE350339}"/>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1" name="Rectangle 7">
            <a:extLst>
              <a:ext uri="{FF2B5EF4-FFF2-40B4-BE49-F238E27FC236}">
                <a16:creationId xmlns:a16="http://schemas.microsoft.com/office/drawing/2014/main" id="{19C4E2BC-E46E-2241-9D06-D0EC8370E025}"/>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DBE880EF-D997-4F42-8CE7-83CE2D79792F}" type="slidenum">
              <a:rPr lang="en-US" altLang="en-US" i="0" smtClean="0"/>
              <a:pPr/>
              <a:t>138</a:t>
            </a:fld>
            <a:endParaRPr lang="en-US" altLang="en-US" i="0" dirty="0"/>
          </a:p>
        </p:txBody>
      </p:sp>
      <p:sp>
        <p:nvSpPr>
          <p:cNvPr id="291842" name="Rectangle 2">
            <a:extLst>
              <a:ext uri="{FF2B5EF4-FFF2-40B4-BE49-F238E27FC236}">
                <a16:creationId xmlns:a16="http://schemas.microsoft.com/office/drawing/2014/main" id="{80538E0B-F1EB-3445-9B6B-E1178AC750FB}"/>
              </a:ext>
            </a:extLst>
          </p:cNvPr>
          <p:cNvSpPr>
            <a:spLocks noGrp="1" noRot="1" noChangeAspect="1" noChangeArrowheads="1" noTextEdit="1"/>
          </p:cNvSpPr>
          <p:nvPr>
            <p:ph type="sldImg"/>
          </p:nvPr>
        </p:nvSpPr>
        <p:spPr>
          <a:solidFill>
            <a:srgbClr val="FFFFFF"/>
          </a:solidFill>
          <a:ln/>
        </p:spPr>
      </p:sp>
      <p:sp>
        <p:nvSpPr>
          <p:cNvPr id="291843" name="Rectangle 3">
            <a:extLst>
              <a:ext uri="{FF2B5EF4-FFF2-40B4-BE49-F238E27FC236}">
                <a16:creationId xmlns:a16="http://schemas.microsoft.com/office/drawing/2014/main" id="{5B9F4E1A-64D9-5545-B616-72573734D59F}"/>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1" name="Rectangle 7">
            <a:extLst>
              <a:ext uri="{FF2B5EF4-FFF2-40B4-BE49-F238E27FC236}">
                <a16:creationId xmlns:a16="http://schemas.microsoft.com/office/drawing/2014/main" id="{E360F1E8-CE3E-A142-96C3-0CC486B3A0D9}"/>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73D467CD-D9FA-0942-957C-FBAD85B351D9}" type="slidenum">
              <a:rPr lang="en-US" altLang="en-US" i="0" smtClean="0"/>
              <a:pPr/>
              <a:t>139</a:t>
            </a:fld>
            <a:endParaRPr lang="en-US" altLang="en-US" i="0" dirty="0"/>
          </a:p>
        </p:txBody>
      </p:sp>
      <p:sp>
        <p:nvSpPr>
          <p:cNvPr id="302082" name="Rectangle 2">
            <a:extLst>
              <a:ext uri="{FF2B5EF4-FFF2-40B4-BE49-F238E27FC236}">
                <a16:creationId xmlns:a16="http://schemas.microsoft.com/office/drawing/2014/main" id="{1A18A5BE-BDF4-5B4A-A363-428D4ED8D4F0}"/>
              </a:ext>
            </a:extLst>
          </p:cNvPr>
          <p:cNvSpPr>
            <a:spLocks noGrp="1" noRot="1" noChangeAspect="1" noChangeArrowheads="1" noTextEdit="1"/>
          </p:cNvSpPr>
          <p:nvPr>
            <p:ph type="sldImg"/>
          </p:nvPr>
        </p:nvSpPr>
        <p:spPr>
          <a:solidFill>
            <a:srgbClr val="FFFFFF"/>
          </a:solidFill>
          <a:ln/>
        </p:spPr>
      </p:sp>
      <p:sp>
        <p:nvSpPr>
          <p:cNvPr id="302083" name="Rectangle 3">
            <a:extLst>
              <a:ext uri="{FF2B5EF4-FFF2-40B4-BE49-F238E27FC236}">
                <a16:creationId xmlns:a16="http://schemas.microsoft.com/office/drawing/2014/main" id="{2BFA441D-42C5-3443-89A4-64BF45EACEF9}"/>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29" name="Rectangle 7">
            <a:extLst>
              <a:ext uri="{FF2B5EF4-FFF2-40B4-BE49-F238E27FC236}">
                <a16:creationId xmlns:a16="http://schemas.microsoft.com/office/drawing/2014/main" id="{C32479A0-AACB-3342-805D-2114957DE0C5}"/>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77F52843-1962-C142-9C39-9746F9173CC4}" type="slidenum">
              <a:rPr lang="en-US" altLang="en-US" i="0" smtClean="0"/>
              <a:pPr/>
              <a:t>140</a:t>
            </a:fld>
            <a:endParaRPr lang="en-US" altLang="en-US" i="0" dirty="0"/>
          </a:p>
        </p:txBody>
      </p:sp>
      <p:sp>
        <p:nvSpPr>
          <p:cNvPr id="304130" name="Rectangle 2">
            <a:extLst>
              <a:ext uri="{FF2B5EF4-FFF2-40B4-BE49-F238E27FC236}">
                <a16:creationId xmlns:a16="http://schemas.microsoft.com/office/drawing/2014/main" id="{78FC8423-F094-BD43-9D81-CF56FB0418BA}"/>
              </a:ext>
            </a:extLst>
          </p:cNvPr>
          <p:cNvSpPr>
            <a:spLocks noGrp="1" noRot="1" noChangeAspect="1" noChangeArrowheads="1" noTextEdit="1"/>
          </p:cNvSpPr>
          <p:nvPr>
            <p:ph type="sldImg"/>
          </p:nvPr>
        </p:nvSpPr>
        <p:spPr>
          <a:solidFill>
            <a:srgbClr val="FFFFFF"/>
          </a:solidFill>
          <a:ln/>
        </p:spPr>
      </p:sp>
      <p:sp>
        <p:nvSpPr>
          <p:cNvPr id="304131" name="Rectangle 3">
            <a:extLst>
              <a:ext uri="{FF2B5EF4-FFF2-40B4-BE49-F238E27FC236}">
                <a16:creationId xmlns:a16="http://schemas.microsoft.com/office/drawing/2014/main" id="{B588B33D-BA24-5F45-A402-95628B7EDA3E}"/>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7" name="Rectangle 7">
            <a:extLst>
              <a:ext uri="{FF2B5EF4-FFF2-40B4-BE49-F238E27FC236}">
                <a16:creationId xmlns:a16="http://schemas.microsoft.com/office/drawing/2014/main" id="{8AB2CF23-8CB6-4045-915F-18ABB7292746}"/>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8694B453-8B55-A24F-A4D3-14C29CE21DA9}" type="slidenum">
              <a:rPr lang="en-US" altLang="en-US" i="0" smtClean="0"/>
              <a:pPr/>
              <a:t>141</a:t>
            </a:fld>
            <a:endParaRPr lang="en-US" altLang="en-US" i="0" dirty="0"/>
          </a:p>
        </p:txBody>
      </p:sp>
      <p:sp>
        <p:nvSpPr>
          <p:cNvPr id="306178" name="Rectangle 2">
            <a:extLst>
              <a:ext uri="{FF2B5EF4-FFF2-40B4-BE49-F238E27FC236}">
                <a16:creationId xmlns:a16="http://schemas.microsoft.com/office/drawing/2014/main" id="{2E2E77A5-9618-1240-A489-4A5E24D38927}"/>
              </a:ext>
            </a:extLst>
          </p:cNvPr>
          <p:cNvSpPr>
            <a:spLocks noGrp="1" noRot="1" noChangeAspect="1" noChangeArrowheads="1" noTextEdit="1"/>
          </p:cNvSpPr>
          <p:nvPr>
            <p:ph type="sldImg"/>
          </p:nvPr>
        </p:nvSpPr>
        <p:spPr>
          <a:solidFill>
            <a:srgbClr val="FFFFFF"/>
          </a:solidFill>
          <a:ln/>
        </p:spPr>
      </p:sp>
      <p:sp>
        <p:nvSpPr>
          <p:cNvPr id="306179" name="Rectangle 3">
            <a:extLst>
              <a:ext uri="{FF2B5EF4-FFF2-40B4-BE49-F238E27FC236}">
                <a16:creationId xmlns:a16="http://schemas.microsoft.com/office/drawing/2014/main" id="{B859A3FF-1285-A343-8062-133BE530D3F1}"/>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5" name="Rectangle 7">
            <a:extLst>
              <a:ext uri="{FF2B5EF4-FFF2-40B4-BE49-F238E27FC236}">
                <a16:creationId xmlns:a16="http://schemas.microsoft.com/office/drawing/2014/main" id="{0966C560-7CA0-914E-B748-3896C1417077}"/>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995784CE-384E-884F-87B3-9B2BFD15DCED}" type="slidenum">
              <a:rPr lang="en-US" altLang="en-US" i="0" smtClean="0"/>
              <a:pPr/>
              <a:t>142</a:t>
            </a:fld>
            <a:endParaRPr lang="en-US" altLang="en-US" i="0" dirty="0"/>
          </a:p>
        </p:txBody>
      </p:sp>
      <p:sp>
        <p:nvSpPr>
          <p:cNvPr id="308226" name="Rectangle 2">
            <a:extLst>
              <a:ext uri="{FF2B5EF4-FFF2-40B4-BE49-F238E27FC236}">
                <a16:creationId xmlns:a16="http://schemas.microsoft.com/office/drawing/2014/main" id="{64BA7173-96AB-A841-8AEA-B55056989C66}"/>
              </a:ext>
            </a:extLst>
          </p:cNvPr>
          <p:cNvSpPr>
            <a:spLocks noGrp="1" noRot="1" noChangeAspect="1" noChangeArrowheads="1" noTextEdit="1"/>
          </p:cNvSpPr>
          <p:nvPr>
            <p:ph type="sldImg"/>
          </p:nvPr>
        </p:nvSpPr>
        <p:spPr>
          <a:solidFill>
            <a:srgbClr val="FFFFFF"/>
          </a:solidFill>
          <a:ln/>
        </p:spPr>
      </p:sp>
      <p:sp>
        <p:nvSpPr>
          <p:cNvPr id="308227" name="Rectangle 3">
            <a:extLst>
              <a:ext uri="{FF2B5EF4-FFF2-40B4-BE49-F238E27FC236}">
                <a16:creationId xmlns:a16="http://schemas.microsoft.com/office/drawing/2014/main" id="{3756A6EC-13A0-5C42-B6C3-12AD60E9AB50}"/>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Rectangle 7">
            <a:extLst>
              <a:ext uri="{FF2B5EF4-FFF2-40B4-BE49-F238E27FC236}">
                <a16:creationId xmlns:a16="http://schemas.microsoft.com/office/drawing/2014/main" id="{674A2A3C-8BAB-E140-BB9D-C921815B0295}"/>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68659A06-3D37-9146-AA14-3D40FEC9555D}" type="slidenum">
              <a:rPr lang="en-US" altLang="en-US" i="0" smtClean="0"/>
              <a:pPr/>
              <a:t>143</a:t>
            </a:fld>
            <a:endParaRPr lang="en-US" altLang="en-US" i="0" dirty="0"/>
          </a:p>
        </p:txBody>
      </p:sp>
      <p:sp>
        <p:nvSpPr>
          <p:cNvPr id="310274" name="Rectangle 2">
            <a:extLst>
              <a:ext uri="{FF2B5EF4-FFF2-40B4-BE49-F238E27FC236}">
                <a16:creationId xmlns:a16="http://schemas.microsoft.com/office/drawing/2014/main" id="{AFC8B481-503C-9E49-976E-A537872A0B8A}"/>
              </a:ext>
            </a:extLst>
          </p:cNvPr>
          <p:cNvSpPr>
            <a:spLocks noGrp="1" noRot="1" noChangeAspect="1" noChangeArrowheads="1" noTextEdit="1"/>
          </p:cNvSpPr>
          <p:nvPr>
            <p:ph type="sldImg"/>
          </p:nvPr>
        </p:nvSpPr>
        <p:spPr>
          <a:solidFill>
            <a:srgbClr val="FFFFFF"/>
          </a:solidFill>
          <a:ln/>
        </p:spPr>
      </p:sp>
      <p:sp>
        <p:nvSpPr>
          <p:cNvPr id="310275" name="Rectangle 3">
            <a:extLst>
              <a:ext uri="{FF2B5EF4-FFF2-40B4-BE49-F238E27FC236}">
                <a16:creationId xmlns:a16="http://schemas.microsoft.com/office/drawing/2014/main" id="{8F577810-A786-3C44-8A20-2599768B9A19}"/>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Rectangle 4">
            <a:extLst>
              <a:ext uri="{FF2B5EF4-FFF2-40B4-BE49-F238E27FC236}">
                <a16:creationId xmlns:a16="http://schemas.microsoft.com/office/drawing/2014/main" id="{A0D47B82-8695-A14E-AC68-6BE1D7E11FD2}"/>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DA60984B-263A-0243-8ABF-E5D07FEA11FE}"/>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9EC5AC62-0401-EB4B-A5D4-16D3EF9A3E99}"/>
              </a:ext>
            </a:extLst>
          </p:cNvPr>
          <p:cNvSpPr>
            <a:spLocks noGrp="1" noChangeArrowheads="1"/>
          </p:cNvSpPr>
          <p:nvPr>
            <p:ph type="sldNum" sz="quarter" idx="12"/>
          </p:nvPr>
        </p:nvSpPr>
        <p:spPr>
          <a:ln/>
        </p:spPr>
        <p:txBody>
          <a:bodyPr/>
          <a:lstStyle>
            <a:lvl1pPr>
              <a:defRPr/>
            </a:lvl1pPr>
          </a:lstStyle>
          <a:p>
            <a:pPr>
              <a:defRPr/>
            </a:pPr>
            <a:fld id="{2C5C5CB5-6986-C24D-BD00-90DEE4664468}" type="slidenum">
              <a:rPr lang="en-US" altLang="en-US"/>
              <a:pPr>
                <a:defRPr/>
              </a:pPr>
              <a:t>‹#›</a:t>
            </a:fld>
            <a:endParaRPr lang="en-US" altLang="en-US" dirty="0"/>
          </a:p>
        </p:txBody>
      </p:sp>
    </p:spTree>
    <p:extLst>
      <p:ext uri="{BB962C8B-B14F-4D97-AF65-F5344CB8AC3E}">
        <p14:creationId xmlns:p14="http://schemas.microsoft.com/office/powerpoint/2010/main" val="1468990933"/>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04E3F327-E23D-D54F-84D3-9097D109FE2D}"/>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3325CDC8-DC75-2242-B5ED-574014B28D97}"/>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5785708F-5664-834F-A075-BEA2C027C28D}"/>
              </a:ext>
            </a:extLst>
          </p:cNvPr>
          <p:cNvSpPr>
            <a:spLocks noGrp="1" noChangeArrowheads="1"/>
          </p:cNvSpPr>
          <p:nvPr>
            <p:ph type="sldNum" sz="quarter" idx="12"/>
          </p:nvPr>
        </p:nvSpPr>
        <p:spPr>
          <a:ln/>
        </p:spPr>
        <p:txBody>
          <a:bodyPr/>
          <a:lstStyle>
            <a:lvl1pPr>
              <a:defRPr/>
            </a:lvl1pPr>
          </a:lstStyle>
          <a:p>
            <a:pPr>
              <a:defRPr/>
            </a:pPr>
            <a:fld id="{7907666A-1D55-204A-9B22-D36CFDE63A05}" type="slidenum">
              <a:rPr lang="en-US" altLang="en-US"/>
              <a:pPr>
                <a:defRPr/>
              </a:pPr>
              <a:t>‹#›</a:t>
            </a:fld>
            <a:endParaRPr lang="en-US" altLang="en-US" dirty="0"/>
          </a:p>
        </p:txBody>
      </p:sp>
    </p:spTree>
    <p:extLst>
      <p:ext uri="{BB962C8B-B14F-4D97-AF65-F5344CB8AC3E}">
        <p14:creationId xmlns:p14="http://schemas.microsoft.com/office/powerpoint/2010/main" val="2137727362"/>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4">
            <a:extLst>
              <a:ext uri="{FF2B5EF4-FFF2-40B4-BE49-F238E27FC236}">
                <a16:creationId xmlns:a16="http://schemas.microsoft.com/office/drawing/2014/main" id="{E39F91C8-59AC-F943-BA5F-ED679A3C5FE7}"/>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D68124C4-055E-464D-8021-28FB4F9344B0}"/>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217835CD-CE18-0748-9327-D6D13B1841F0}"/>
              </a:ext>
            </a:extLst>
          </p:cNvPr>
          <p:cNvSpPr>
            <a:spLocks noGrp="1" noChangeArrowheads="1"/>
          </p:cNvSpPr>
          <p:nvPr>
            <p:ph type="sldNum" sz="quarter" idx="12"/>
          </p:nvPr>
        </p:nvSpPr>
        <p:spPr>
          <a:ln/>
        </p:spPr>
        <p:txBody>
          <a:bodyPr/>
          <a:lstStyle>
            <a:lvl1pPr>
              <a:defRPr/>
            </a:lvl1pPr>
          </a:lstStyle>
          <a:p>
            <a:pPr>
              <a:defRPr/>
            </a:pPr>
            <a:fld id="{F3F30439-C02D-4B4B-BCB6-4EB5FE881A1E}" type="slidenum">
              <a:rPr lang="en-US" altLang="en-US"/>
              <a:pPr>
                <a:defRPr/>
              </a:pPr>
              <a:t>‹#›</a:t>
            </a:fld>
            <a:endParaRPr lang="en-US" altLang="en-US" dirty="0"/>
          </a:p>
        </p:txBody>
      </p:sp>
    </p:spTree>
    <p:extLst>
      <p:ext uri="{BB962C8B-B14F-4D97-AF65-F5344CB8AC3E}">
        <p14:creationId xmlns:p14="http://schemas.microsoft.com/office/powerpoint/2010/main" val="3570236470"/>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A63D412B-DA2E-E148-8BD9-FEE494078FCE}"/>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a:extLst>
              <a:ext uri="{FF2B5EF4-FFF2-40B4-BE49-F238E27FC236}">
                <a16:creationId xmlns:a16="http://schemas.microsoft.com/office/drawing/2014/main" id="{97116293-D257-B24A-A012-CCCC656E589E}"/>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a:extLst>
              <a:ext uri="{FF2B5EF4-FFF2-40B4-BE49-F238E27FC236}">
                <a16:creationId xmlns:a16="http://schemas.microsoft.com/office/drawing/2014/main" id="{B3EFB635-1589-5D46-B8E5-4CA2547948FB}"/>
              </a:ext>
            </a:extLst>
          </p:cNvPr>
          <p:cNvSpPr>
            <a:spLocks noGrp="1" noChangeArrowheads="1"/>
          </p:cNvSpPr>
          <p:nvPr>
            <p:ph type="sldNum" sz="quarter" idx="12"/>
          </p:nvPr>
        </p:nvSpPr>
        <p:spPr>
          <a:ln/>
        </p:spPr>
        <p:txBody>
          <a:bodyPr/>
          <a:lstStyle>
            <a:lvl1pPr>
              <a:defRPr/>
            </a:lvl1pPr>
          </a:lstStyle>
          <a:p>
            <a:pPr>
              <a:defRPr/>
            </a:pPr>
            <a:fld id="{EC7C6DEB-631B-4F49-94B2-CDFB71B11626}" type="slidenum">
              <a:rPr lang="en-US" altLang="en-US"/>
              <a:pPr>
                <a:defRPr/>
              </a:pPr>
              <a:t>‹#›</a:t>
            </a:fld>
            <a:endParaRPr lang="en-US" altLang="en-US" dirty="0"/>
          </a:p>
        </p:txBody>
      </p:sp>
    </p:spTree>
    <p:extLst>
      <p:ext uri="{BB962C8B-B14F-4D97-AF65-F5344CB8AC3E}">
        <p14:creationId xmlns:p14="http://schemas.microsoft.com/office/powerpoint/2010/main" val="2547598312"/>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5DB5B7C6-8FB4-4C4D-9435-C0328C1D595E}"/>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8" name="Rectangle 5">
            <a:extLst>
              <a:ext uri="{FF2B5EF4-FFF2-40B4-BE49-F238E27FC236}">
                <a16:creationId xmlns:a16="http://schemas.microsoft.com/office/drawing/2014/main" id="{15C1735B-7039-6947-B612-6061460F97E5}"/>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9" name="Rectangle 6">
            <a:extLst>
              <a:ext uri="{FF2B5EF4-FFF2-40B4-BE49-F238E27FC236}">
                <a16:creationId xmlns:a16="http://schemas.microsoft.com/office/drawing/2014/main" id="{F7EC7631-41C7-A645-B70A-B88DF0B9AD3C}"/>
              </a:ext>
            </a:extLst>
          </p:cNvPr>
          <p:cNvSpPr>
            <a:spLocks noGrp="1" noChangeArrowheads="1"/>
          </p:cNvSpPr>
          <p:nvPr>
            <p:ph type="sldNum" sz="quarter" idx="12"/>
          </p:nvPr>
        </p:nvSpPr>
        <p:spPr>
          <a:ln/>
        </p:spPr>
        <p:txBody>
          <a:bodyPr/>
          <a:lstStyle>
            <a:lvl1pPr>
              <a:defRPr/>
            </a:lvl1pPr>
          </a:lstStyle>
          <a:p>
            <a:pPr>
              <a:defRPr/>
            </a:pPr>
            <a:fld id="{332AC5F5-B70E-B94E-94C7-8B8B51F1E592}" type="slidenum">
              <a:rPr lang="en-US" altLang="en-US"/>
              <a:pPr>
                <a:defRPr/>
              </a:pPr>
              <a:t>‹#›</a:t>
            </a:fld>
            <a:endParaRPr lang="en-US" altLang="en-US" dirty="0"/>
          </a:p>
        </p:txBody>
      </p:sp>
    </p:spTree>
    <p:extLst>
      <p:ext uri="{BB962C8B-B14F-4D97-AF65-F5344CB8AC3E}">
        <p14:creationId xmlns:p14="http://schemas.microsoft.com/office/powerpoint/2010/main" val="1823670690"/>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2226594F-8E23-8549-8F28-B37140C48E20}"/>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4" name="Rectangle 5">
            <a:extLst>
              <a:ext uri="{FF2B5EF4-FFF2-40B4-BE49-F238E27FC236}">
                <a16:creationId xmlns:a16="http://schemas.microsoft.com/office/drawing/2014/main" id="{CA01E80C-EB53-2244-9E4D-BE84B3B47D99}"/>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5" name="Rectangle 6">
            <a:extLst>
              <a:ext uri="{FF2B5EF4-FFF2-40B4-BE49-F238E27FC236}">
                <a16:creationId xmlns:a16="http://schemas.microsoft.com/office/drawing/2014/main" id="{D61FA2E7-436C-DF4D-AE3E-CB77FD3D0813}"/>
              </a:ext>
            </a:extLst>
          </p:cNvPr>
          <p:cNvSpPr>
            <a:spLocks noGrp="1" noChangeArrowheads="1"/>
          </p:cNvSpPr>
          <p:nvPr>
            <p:ph type="sldNum" sz="quarter" idx="12"/>
          </p:nvPr>
        </p:nvSpPr>
        <p:spPr>
          <a:ln/>
        </p:spPr>
        <p:txBody>
          <a:bodyPr/>
          <a:lstStyle>
            <a:lvl1pPr>
              <a:defRPr/>
            </a:lvl1pPr>
          </a:lstStyle>
          <a:p>
            <a:pPr>
              <a:defRPr/>
            </a:pPr>
            <a:fld id="{89368BCF-94E5-594B-9E93-E9D4341FD6E9}" type="slidenum">
              <a:rPr lang="en-US" altLang="en-US"/>
              <a:pPr>
                <a:defRPr/>
              </a:pPr>
              <a:t>‹#›</a:t>
            </a:fld>
            <a:endParaRPr lang="en-US" altLang="en-US" dirty="0"/>
          </a:p>
        </p:txBody>
      </p:sp>
    </p:spTree>
    <p:extLst>
      <p:ext uri="{BB962C8B-B14F-4D97-AF65-F5344CB8AC3E}">
        <p14:creationId xmlns:p14="http://schemas.microsoft.com/office/powerpoint/2010/main" val="3110727386"/>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D0EFE7EB-5303-7542-AE18-DA844B05E64A}"/>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3" name="Rectangle 5">
            <a:extLst>
              <a:ext uri="{FF2B5EF4-FFF2-40B4-BE49-F238E27FC236}">
                <a16:creationId xmlns:a16="http://schemas.microsoft.com/office/drawing/2014/main" id="{22505C49-C9DC-0240-BC43-05D4AC2EEE48}"/>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4" name="Rectangle 6">
            <a:extLst>
              <a:ext uri="{FF2B5EF4-FFF2-40B4-BE49-F238E27FC236}">
                <a16:creationId xmlns:a16="http://schemas.microsoft.com/office/drawing/2014/main" id="{47AB93DB-A4F3-BA48-BA16-303D9D64A2B5}"/>
              </a:ext>
            </a:extLst>
          </p:cNvPr>
          <p:cNvSpPr>
            <a:spLocks noGrp="1" noChangeArrowheads="1"/>
          </p:cNvSpPr>
          <p:nvPr>
            <p:ph type="sldNum" sz="quarter" idx="12"/>
          </p:nvPr>
        </p:nvSpPr>
        <p:spPr>
          <a:ln/>
        </p:spPr>
        <p:txBody>
          <a:bodyPr/>
          <a:lstStyle>
            <a:lvl1pPr>
              <a:defRPr/>
            </a:lvl1pPr>
          </a:lstStyle>
          <a:p>
            <a:pPr>
              <a:defRPr/>
            </a:pPr>
            <a:fld id="{5978BADB-00C8-F04A-AADF-4A429AC7C525}" type="slidenum">
              <a:rPr lang="en-US" altLang="en-US"/>
              <a:pPr>
                <a:defRPr/>
              </a:pPr>
              <a:t>‹#›</a:t>
            </a:fld>
            <a:endParaRPr lang="en-US" altLang="en-US" dirty="0"/>
          </a:p>
        </p:txBody>
      </p:sp>
    </p:spTree>
    <p:extLst>
      <p:ext uri="{BB962C8B-B14F-4D97-AF65-F5344CB8AC3E}">
        <p14:creationId xmlns:p14="http://schemas.microsoft.com/office/powerpoint/2010/main" val="2601473611"/>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014D641C-C221-2B4F-91A6-3BF9B290745E}"/>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a:extLst>
              <a:ext uri="{FF2B5EF4-FFF2-40B4-BE49-F238E27FC236}">
                <a16:creationId xmlns:a16="http://schemas.microsoft.com/office/drawing/2014/main" id="{C55E9073-0C5C-714A-BA34-FE1BFCC42D31}"/>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a:extLst>
              <a:ext uri="{FF2B5EF4-FFF2-40B4-BE49-F238E27FC236}">
                <a16:creationId xmlns:a16="http://schemas.microsoft.com/office/drawing/2014/main" id="{5AF89F2C-AED3-354E-A27E-0DCC4AF37511}"/>
              </a:ext>
            </a:extLst>
          </p:cNvPr>
          <p:cNvSpPr>
            <a:spLocks noGrp="1" noChangeArrowheads="1"/>
          </p:cNvSpPr>
          <p:nvPr>
            <p:ph type="sldNum" sz="quarter" idx="12"/>
          </p:nvPr>
        </p:nvSpPr>
        <p:spPr>
          <a:ln/>
        </p:spPr>
        <p:txBody>
          <a:bodyPr/>
          <a:lstStyle>
            <a:lvl1pPr>
              <a:defRPr/>
            </a:lvl1pPr>
          </a:lstStyle>
          <a:p>
            <a:pPr>
              <a:defRPr/>
            </a:pPr>
            <a:fld id="{ADA051EB-33FE-0244-94B0-BC2DFDEF76ED}" type="slidenum">
              <a:rPr lang="en-US" altLang="en-US"/>
              <a:pPr>
                <a:defRPr/>
              </a:pPr>
              <a:t>‹#›</a:t>
            </a:fld>
            <a:endParaRPr lang="en-US" altLang="en-US" dirty="0"/>
          </a:p>
        </p:txBody>
      </p:sp>
    </p:spTree>
    <p:extLst>
      <p:ext uri="{BB962C8B-B14F-4D97-AF65-F5344CB8AC3E}">
        <p14:creationId xmlns:p14="http://schemas.microsoft.com/office/powerpoint/2010/main" val="1282075771"/>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11C81ED5-0105-E14C-9656-96E33A2E9C52}"/>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a:extLst>
              <a:ext uri="{FF2B5EF4-FFF2-40B4-BE49-F238E27FC236}">
                <a16:creationId xmlns:a16="http://schemas.microsoft.com/office/drawing/2014/main" id="{5A79D276-0722-A14E-B9A0-124FD2FD4348}"/>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a:extLst>
              <a:ext uri="{FF2B5EF4-FFF2-40B4-BE49-F238E27FC236}">
                <a16:creationId xmlns:a16="http://schemas.microsoft.com/office/drawing/2014/main" id="{B847162E-7AAB-274E-BFB6-8DE9555C0F5C}"/>
              </a:ext>
            </a:extLst>
          </p:cNvPr>
          <p:cNvSpPr>
            <a:spLocks noGrp="1" noChangeArrowheads="1"/>
          </p:cNvSpPr>
          <p:nvPr>
            <p:ph type="sldNum" sz="quarter" idx="12"/>
          </p:nvPr>
        </p:nvSpPr>
        <p:spPr>
          <a:ln/>
        </p:spPr>
        <p:txBody>
          <a:bodyPr/>
          <a:lstStyle>
            <a:lvl1pPr>
              <a:defRPr/>
            </a:lvl1pPr>
          </a:lstStyle>
          <a:p>
            <a:pPr>
              <a:defRPr/>
            </a:pPr>
            <a:fld id="{FA249FED-152B-6145-A289-47590E7C0C4F}" type="slidenum">
              <a:rPr lang="en-US" altLang="en-US"/>
              <a:pPr>
                <a:defRPr/>
              </a:pPr>
              <a:t>‹#›</a:t>
            </a:fld>
            <a:endParaRPr lang="en-US" altLang="en-US" dirty="0"/>
          </a:p>
        </p:txBody>
      </p:sp>
    </p:spTree>
    <p:extLst>
      <p:ext uri="{BB962C8B-B14F-4D97-AF65-F5344CB8AC3E}">
        <p14:creationId xmlns:p14="http://schemas.microsoft.com/office/powerpoint/2010/main" val="478580864"/>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F3DEEB08-399F-A74B-9021-B5E7F235AAD5}"/>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01233D01-C8B4-D147-BE80-59F87FF7D014}"/>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49CF4CA2-B486-0348-9D40-E722ECD89225}"/>
              </a:ext>
            </a:extLst>
          </p:cNvPr>
          <p:cNvSpPr>
            <a:spLocks noGrp="1" noChangeArrowheads="1"/>
          </p:cNvSpPr>
          <p:nvPr>
            <p:ph type="sldNum" sz="quarter" idx="12"/>
          </p:nvPr>
        </p:nvSpPr>
        <p:spPr>
          <a:ln/>
        </p:spPr>
        <p:txBody>
          <a:bodyPr/>
          <a:lstStyle>
            <a:lvl1pPr>
              <a:defRPr/>
            </a:lvl1pPr>
          </a:lstStyle>
          <a:p>
            <a:pPr>
              <a:defRPr/>
            </a:pPr>
            <a:fld id="{9A8F2207-B272-2442-BA92-0257146349AA}" type="slidenum">
              <a:rPr lang="en-US" altLang="en-US"/>
              <a:pPr>
                <a:defRPr/>
              </a:pPr>
              <a:t>‹#›</a:t>
            </a:fld>
            <a:endParaRPr lang="en-US" altLang="en-US" dirty="0"/>
          </a:p>
        </p:txBody>
      </p:sp>
    </p:spTree>
    <p:extLst>
      <p:ext uri="{BB962C8B-B14F-4D97-AF65-F5344CB8AC3E}">
        <p14:creationId xmlns:p14="http://schemas.microsoft.com/office/powerpoint/2010/main" val="3204794783"/>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A38FC25D-564B-AC4B-ACF5-DB7996220061}"/>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B50CB449-1C9A-D848-A364-F4913F18F8B0}"/>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BD318152-6400-5C48-9820-D2835B8AA065}"/>
              </a:ext>
            </a:extLst>
          </p:cNvPr>
          <p:cNvSpPr>
            <a:spLocks noGrp="1" noChangeArrowheads="1"/>
          </p:cNvSpPr>
          <p:nvPr>
            <p:ph type="sldNum" sz="quarter" idx="12"/>
          </p:nvPr>
        </p:nvSpPr>
        <p:spPr>
          <a:ln/>
        </p:spPr>
        <p:txBody>
          <a:bodyPr/>
          <a:lstStyle>
            <a:lvl1pPr>
              <a:defRPr/>
            </a:lvl1pPr>
          </a:lstStyle>
          <a:p>
            <a:pPr>
              <a:defRPr/>
            </a:pPr>
            <a:fld id="{25BE68DE-C25B-6B41-A264-DC0C6A3793CE}" type="slidenum">
              <a:rPr lang="en-US" altLang="en-US"/>
              <a:pPr>
                <a:defRPr/>
              </a:pPr>
              <a:t>‹#›</a:t>
            </a:fld>
            <a:endParaRPr lang="en-US" altLang="en-US" dirty="0"/>
          </a:p>
        </p:txBody>
      </p:sp>
    </p:spTree>
    <p:extLst>
      <p:ext uri="{BB962C8B-B14F-4D97-AF65-F5344CB8AC3E}">
        <p14:creationId xmlns:p14="http://schemas.microsoft.com/office/powerpoint/2010/main" val="3013559851"/>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1DB27554-F23C-D641-BDA5-8FFD0504C38B}"/>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DDD2C63E-19F0-9F49-9E6F-37987D5ACE52}"/>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09ED0429-1B17-074B-9553-97346C4018A9}"/>
              </a:ext>
            </a:extLst>
          </p:cNvPr>
          <p:cNvSpPr>
            <a:spLocks noGrp="1" noChangeArrowheads="1"/>
          </p:cNvSpPr>
          <p:nvPr>
            <p:ph type="dt" sz="half" idx="2"/>
          </p:nvPr>
        </p:nvSpPr>
        <p:spPr bwMode="auto">
          <a:xfrm>
            <a:off x="457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400" i="0"/>
            </a:lvl1pPr>
          </a:lstStyle>
          <a:p>
            <a:pPr>
              <a:defRPr/>
            </a:pPr>
            <a:endParaRPr lang="en-US" altLang="en-US" dirty="0"/>
          </a:p>
        </p:txBody>
      </p:sp>
      <p:sp>
        <p:nvSpPr>
          <p:cNvPr id="1029" name="Rectangle 5">
            <a:extLst>
              <a:ext uri="{FF2B5EF4-FFF2-40B4-BE49-F238E27FC236}">
                <a16:creationId xmlns:a16="http://schemas.microsoft.com/office/drawing/2014/main" id="{6AB83BAE-1D15-2C4B-8A51-1102DC8998E1}"/>
              </a:ext>
            </a:extLst>
          </p:cNvPr>
          <p:cNvSpPr>
            <a:spLocks noGrp="1" noChangeArrowheads="1"/>
          </p:cNvSpPr>
          <p:nvPr>
            <p:ph type="ftr" sz="quarter" idx="3"/>
          </p:nvPr>
        </p:nvSpPr>
        <p:spPr bwMode="auto">
          <a:xfrm>
            <a:off x="3124200" y="6245225"/>
            <a:ext cx="2895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400" i="0"/>
            </a:lvl1pPr>
          </a:lstStyle>
          <a:p>
            <a:pPr>
              <a:defRPr/>
            </a:pPr>
            <a:endParaRPr lang="en-US" altLang="en-US" dirty="0"/>
          </a:p>
        </p:txBody>
      </p:sp>
      <p:sp>
        <p:nvSpPr>
          <p:cNvPr id="1030" name="Rectangle 6">
            <a:extLst>
              <a:ext uri="{FF2B5EF4-FFF2-40B4-BE49-F238E27FC236}">
                <a16:creationId xmlns:a16="http://schemas.microsoft.com/office/drawing/2014/main" id="{59519E7D-F9FB-8C43-B80A-67343732A88C}"/>
              </a:ext>
            </a:extLst>
          </p:cNvPr>
          <p:cNvSpPr>
            <a:spLocks noGrp="1" noChangeArrowheads="1"/>
          </p:cNvSpPr>
          <p:nvPr>
            <p:ph type="sldNum" sz="quarter" idx="4"/>
          </p:nvPr>
        </p:nvSpPr>
        <p:spPr bwMode="auto">
          <a:xfrm>
            <a:off x="6553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400" i="0"/>
            </a:lvl1pPr>
          </a:lstStyle>
          <a:p>
            <a:pPr>
              <a:defRPr/>
            </a:pPr>
            <a:fld id="{4CAFB3CD-5D03-4841-885D-72C2955A7D7E}"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p:hf hdr="0" ftr="0" dt="0"/>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72.xml"/><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7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73.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97.xml"/><Relationship Id="rId1" Type="http://schemas.openxmlformats.org/officeDocument/2006/relationships/slideLayout" Target="../slideLayouts/slideLayout2.xml"/><Relationship Id="rId4" Type="http://schemas.openxmlformats.org/officeDocument/2006/relationships/image" Target="../media/image43.jpeg"/></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01.xml"/><Relationship Id="rId1" Type="http://schemas.openxmlformats.org/officeDocument/2006/relationships/slideLayout" Target="../slideLayouts/slideLayout2.xml"/><Relationship Id="rId4" Type="http://schemas.openxmlformats.org/officeDocument/2006/relationships/image" Target="../media/image46.jpeg"/></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27.xml"/><Relationship Id="rId1" Type="http://schemas.openxmlformats.org/officeDocument/2006/relationships/slideLayout" Target="../slideLayouts/slideLayout2.xml"/><Relationship Id="rId4" Type="http://schemas.openxmlformats.org/officeDocument/2006/relationships/image" Target="../media/image57.jpeg"/></Relationships>
</file>

<file path=ppt/slides/_rels/slide128.xml.rels><?xml version="1.0" encoding="UTF-8" standalone="yes"?>
<Relationships xmlns="http://schemas.openxmlformats.org/package/2006/relationships"><Relationship Id="rId3" Type="http://schemas.openxmlformats.org/officeDocument/2006/relationships/hyperlink" Target="https://www.cdc.gov/ncbddd/birthdefects/downsyndrome.html" TargetMode="External"/><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129.xml"/><Relationship Id="rId1" Type="http://schemas.openxmlformats.org/officeDocument/2006/relationships/slideLayout" Target="../slideLayouts/slideLayout2.xml"/><Relationship Id="rId4" Type="http://schemas.openxmlformats.org/officeDocument/2006/relationships/image" Target="../media/image59.jpeg"/></Relationships>
</file>

<file path=ppt/slides/_rels/slide130.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131.xml"/><Relationship Id="rId1" Type="http://schemas.openxmlformats.org/officeDocument/2006/relationships/slideLayout" Target="../slideLayouts/slideLayout2.xml"/><Relationship Id="rId4" Type="http://schemas.openxmlformats.org/officeDocument/2006/relationships/image" Target="../media/image62.jpeg"/></Relationships>
</file>

<file path=ppt/slides/_rels/slide132.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337" name="Group 77">
            <a:extLst>
              <a:ext uri="{FF2B5EF4-FFF2-40B4-BE49-F238E27FC236}">
                <a16:creationId xmlns:a16="http://schemas.microsoft.com/office/drawing/2014/main" id="{DC750830-DC43-A84E-BA3D-3A05EF3E7867}"/>
              </a:ext>
            </a:extLst>
          </p:cNvPr>
          <p:cNvGrpSpPr>
            <a:grpSpLocks/>
          </p:cNvGrpSpPr>
          <p:nvPr/>
        </p:nvGrpSpPr>
        <p:grpSpPr bwMode="auto">
          <a:xfrm>
            <a:off x="1323975" y="2008188"/>
            <a:ext cx="6473825" cy="3798889"/>
            <a:chOff x="834" y="1265"/>
            <a:chExt cx="4078" cy="2393"/>
          </a:xfrm>
        </p:grpSpPr>
        <p:sp>
          <p:nvSpPr>
            <p:cNvPr id="14338" name="Rectangle 67">
              <a:extLst>
                <a:ext uri="{FF2B5EF4-FFF2-40B4-BE49-F238E27FC236}">
                  <a16:creationId xmlns:a16="http://schemas.microsoft.com/office/drawing/2014/main" id="{06AF0F14-34F2-984C-9E21-0AAE8276D6C8}"/>
                </a:ext>
              </a:extLst>
            </p:cNvPr>
            <p:cNvSpPr>
              <a:spLocks noChangeArrowheads="1"/>
            </p:cNvSpPr>
            <p:nvPr/>
          </p:nvSpPr>
          <p:spPr bwMode="auto">
            <a:xfrm>
              <a:off x="834" y="1265"/>
              <a:ext cx="4078" cy="5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spcAft>
                  <a:spcPct val="20000"/>
                </a:spcAft>
                <a:buFontTx/>
                <a:buNone/>
              </a:pPr>
              <a:r>
                <a:rPr lang="en-US" altLang="en-US" i="0" dirty="0">
                  <a:solidFill>
                    <a:srgbClr val="333333"/>
                  </a:solidFill>
                </a:rPr>
                <a:t>Cell Division</a:t>
              </a:r>
              <a:br>
                <a:rPr lang="en-US" altLang="en-US" sz="1800" i="0" dirty="0">
                  <a:solidFill>
                    <a:srgbClr val="333333"/>
                  </a:solidFill>
                </a:rPr>
              </a:br>
              <a:endParaRPr lang="en-US" altLang="en-US" sz="1800" i="0" dirty="0">
                <a:solidFill>
                  <a:srgbClr val="333333"/>
                </a:solidFill>
              </a:endParaRPr>
            </a:p>
          </p:txBody>
        </p:sp>
        <p:grpSp>
          <p:nvGrpSpPr>
            <p:cNvPr id="14339" name="Group 74">
              <a:extLst>
                <a:ext uri="{FF2B5EF4-FFF2-40B4-BE49-F238E27FC236}">
                  <a16:creationId xmlns:a16="http://schemas.microsoft.com/office/drawing/2014/main" id="{A36C89C3-F2E7-374B-BFA0-6D2A0442AC65}"/>
                </a:ext>
              </a:extLst>
            </p:cNvPr>
            <p:cNvGrpSpPr>
              <a:grpSpLocks/>
            </p:cNvGrpSpPr>
            <p:nvPr/>
          </p:nvGrpSpPr>
          <p:grpSpPr bwMode="auto">
            <a:xfrm>
              <a:off x="2141" y="2015"/>
              <a:ext cx="1497" cy="1643"/>
              <a:chOff x="2141" y="2015"/>
              <a:chExt cx="1497" cy="1643"/>
            </a:xfrm>
          </p:grpSpPr>
          <p:pic>
            <p:nvPicPr>
              <p:cNvPr id="14340" name="Picture 72">
                <a:extLst>
                  <a:ext uri="{FF2B5EF4-FFF2-40B4-BE49-F238E27FC236}">
                    <a16:creationId xmlns:a16="http://schemas.microsoft.com/office/drawing/2014/main" id="{08815E43-FE98-BB49-90D7-52236CB32E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41" y="2015"/>
                <a:ext cx="1497" cy="1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1" name="Text Box 73">
                <a:extLst>
                  <a:ext uri="{FF2B5EF4-FFF2-40B4-BE49-F238E27FC236}">
                    <a16:creationId xmlns:a16="http://schemas.microsoft.com/office/drawing/2014/main" id="{B5C12CF3-DF30-904B-A27C-9EF51B236514}"/>
                  </a:ext>
                </a:extLst>
              </p:cNvPr>
              <p:cNvSpPr txBox="1">
                <a:spLocks noChangeArrowheads="1"/>
              </p:cNvSpPr>
              <p:nvPr/>
            </p:nvSpPr>
            <p:spPr bwMode="auto">
              <a:xfrm>
                <a:off x="2325" y="3493"/>
                <a:ext cx="1122"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i="0" dirty="0"/>
                  <a:t>https://www.o.quizlet.com</a:t>
                </a:r>
                <a:endParaRPr lang="en-US" altLang="en-US" sz="1800" i="0" dirty="0"/>
              </a:p>
            </p:txBody>
          </p:sp>
        </p:grpSp>
      </p:gr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Slide Number Placeholder 5">
            <a:extLst>
              <a:ext uri="{FF2B5EF4-FFF2-40B4-BE49-F238E27FC236}">
                <a16:creationId xmlns:a16="http://schemas.microsoft.com/office/drawing/2014/main" id="{631FFCB5-A659-674B-944E-9220C8EFC4E5}"/>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6DAF6F48-9D03-4044-92DB-491EBBEBD6A7}" type="slidenum">
              <a:rPr lang="en-US" altLang="en-US" sz="1400" i="0"/>
              <a:pPr algn="r" eaLnBrk="1" hangingPunct="1">
                <a:spcBef>
                  <a:spcPct val="0"/>
                </a:spcBef>
                <a:buFontTx/>
                <a:buNone/>
              </a:pPr>
              <a:t>2</a:t>
            </a:fld>
            <a:endParaRPr lang="en-US" altLang="en-US" sz="1400" i="0" dirty="0"/>
          </a:p>
        </p:txBody>
      </p:sp>
      <p:grpSp>
        <p:nvGrpSpPr>
          <p:cNvPr id="219139" name="Group 3">
            <a:extLst>
              <a:ext uri="{FF2B5EF4-FFF2-40B4-BE49-F238E27FC236}">
                <a16:creationId xmlns:a16="http://schemas.microsoft.com/office/drawing/2014/main" id="{269D38A5-1CD0-3A4F-84D8-3B5520C1D0B8}"/>
              </a:ext>
            </a:extLst>
          </p:cNvPr>
          <p:cNvGrpSpPr>
            <a:grpSpLocks/>
          </p:cNvGrpSpPr>
          <p:nvPr/>
        </p:nvGrpSpPr>
        <p:grpSpPr bwMode="auto">
          <a:xfrm>
            <a:off x="457200" y="446088"/>
            <a:ext cx="8229600" cy="2132013"/>
            <a:chOff x="288" y="281"/>
            <a:chExt cx="5184" cy="1343"/>
          </a:xfrm>
        </p:grpSpPr>
        <p:sp>
          <p:nvSpPr>
            <p:cNvPr id="219140" name="Rectangle 1027">
              <a:extLst>
                <a:ext uri="{FF2B5EF4-FFF2-40B4-BE49-F238E27FC236}">
                  <a16:creationId xmlns:a16="http://schemas.microsoft.com/office/drawing/2014/main" id="{4238537E-FA49-9E47-92F7-3D76570BDF6B}"/>
                </a:ext>
              </a:extLst>
            </p:cNvPr>
            <p:cNvSpPr>
              <a:spLocks noChangeArrowheads="1"/>
            </p:cNvSpPr>
            <p:nvPr/>
          </p:nvSpPr>
          <p:spPr bwMode="auto">
            <a:xfrm>
              <a:off x="576" y="973"/>
              <a:ext cx="4618" cy="6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lnSpc>
                  <a:spcPct val="85000"/>
                </a:lnSpc>
                <a:spcBef>
                  <a:spcPct val="0"/>
                </a:spcBef>
                <a:buFontTx/>
                <a:buNone/>
              </a:pPr>
              <a:r>
                <a:rPr lang="en-US" altLang="en-US" sz="1800" i="0" dirty="0"/>
                <a:t>Much of the text material is from, “Essential Biology with Physiology” by Neil A. Campbell, Jane B. Reece, and Eric J. Simon (2004 and 2008).  I don’t claim authorship.  Other sources are noted when they are used.</a:t>
              </a:r>
            </a:p>
          </p:txBody>
        </p:sp>
        <p:sp>
          <p:nvSpPr>
            <p:cNvPr id="219141" name="Rectangle 1028">
              <a:extLst>
                <a:ext uri="{FF2B5EF4-FFF2-40B4-BE49-F238E27FC236}">
                  <a16:creationId xmlns:a16="http://schemas.microsoft.com/office/drawing/2014/main" id="{404F9525-F799-D04A-BC56-FE565656698A}"/>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Note</a:t>
              </a:r>
              <a:endParaRPr lang="en-US" altLang="en-US" sz="2800" i="0" dirty="0">
                <a:solidFill>
                  <a:schemeClr val="tx2"/>
                </a:solidFill>
              </a:endParaRPr>
            </a:p>
          </p:txBody>
        </p:sp>
      </p:grpSp>
    </p:spTree>
    <p:extLst>
      <p:ext uri="{BB962C8B-B14F-4D97-AF65-F5344CB8AC3E}">
        <p14:creationId xmlns:p14="http://schemas.microsoft.com/office/powerpoint/2010/main" val="1852782459"/>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lide Number Placeholder 5">
            <a:extLst>
              <a:ext uri="{FF2B5EF4-FFF2-40B4-BE49-F238E27FC236}">
                <a16:creationId xmlns:a16="http://schemas.microsoft.com/office/drawing/2014/main" id="{D9DBE7DE-7C3A-304A-88D3-CFD30F43DC25}"/>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FC6954D-6822-974C-8BB6-BD7BA99C087D}" type="slidenum">
              <a:rPr lang="en-US" altLang="en-US" sz="1400" smtClean="0"/>
              <a:pPr>
                <a:spcBef>
                  <a:spcPct val="0"/>
                </a:spcBef>
                <a:buFontTx/>
                <a:buNone/>
              </a:pPr>
              <a:t>3</a:t>
            </a:fld>
            <a:endParaRPr lang="en-US" altLang="en-US" sz="1400" dirty="0"/>
          </a:p>
        </p:txBody>
      </p:sp>
      <p:grpSp>
        <p:nvGrpSpPr>
          <p:cNvPr id="16386" name="Group 2">
            <a:extLst>
              <a:ext uri="{FF2B5EF4-FFF2-40B4-BE49-F238E27FC236}">
                <a16:creationId xmlns:a16="http://schemas.microsoft.com/office/drawing/2014/main" id="{64FEE63E-CA2E-934F-A154-A05706ADE09D}"/>
              </a:ext>
            </a:extLst>
          </p:cNvPr>
          <p:cNvGrpSpPr>
            <a:grpSpLocks/>
          </p:cNvGrpSpPr>
          <p:nvPr/>
        </p:nvGrpSpPr>
        <p:grpSpPr bwMode="auto">
          <a:xfrm>
            <a:off x="455613" y="369888"/>
            <a:ext cx="8229600" cy="2757488"/>
            <a:chOff x="288" y="283"/>
            <a:chExt cx="5184" cy="1737"/>
          </a:xfrm>
        </p:grpSpPr>
        <p:sp>
          <p:nvSpPr>
            <p:cNvPr id="16387" name="Rectangle 3">
              <a:extLst>
                <a:ext uri="{FF2B5EF4-FFF2-40B4-BE49-F238E27FC236}">
                  <a16:creationId xmlns:a16="http://schemas.microsoft.com/office/drawing/2014/main" id="{721B7751-3A02-D940-B57D-37B526135750}"/>
                </a:ext>
              </a:extLst>
            </p:cNvPr>
            <p:cNvSpPr>
              <a:spLocks noChangeArrowheads="1"/>
            </p:cNvSpPr>
            <p:nvPr/>
          </p:nvSpPr>
          <p:spPr bwMode="auto">
            <a:xfrm>
              <a:off x="288"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Outline</a:t>
              </a:r>
              <a:endParaRPr lang="en-US" altLang="en-US" sz="2800" i="0" dirty="0">
                <a:solidFill>
                  <a:schemeClr val="tx2"/>
                </a:solidFill>
              </a:endParaRPr>
            </a:p>
          </p:txBody>
        </p:sp>
        <p:sp>
          <p:nvSpPr>
            <p:cNvPr id="16388" name="Text Box 4">
              <a:extLst>
                <a:ext uri="{FF2B5EF4-FFF2-40B4-BE49-F238E27FC236}">
                  <a16:creationId xmlns:a16="http://schemas.microsoft.com/office/drawing/2014/main" id="{4983DDD8-35B6-334D-9248-A5B0E7F30D35}"/>
                </a:ext>
              </a:extLst>
            </p:cNvPr>
            <p:cNvSpPr txBox="1">
              <a:spLocks noChangeArrowheads="1"/>
            </p:cNvSpPr>
            <p:nvPr/>
          </p:nvSpPr>
          <p:spPr bwMode="auto">
            <a:xfrm>
              <a:off x="515" y="1026"/>
              <a:ext cx="4647" cy="9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600"/>
                </a:spcAft>
                <a:buSzPct val="80000"/>
              </a:pPr>
              <a:r>
                <a:rPr lang="en-US" altLang="en-US" sz="1800" i="0" dirty="0"/>
                <a:t>Mitosis</a:t>
              </a:r>
            </a:p>
            <a:p>
              <a:pPr eaLnBrk="1" hangingPunct="1">
                <a:lnSpc>
                  <a:spcPct val="85000"/>
                </a:lnSpc>
                <a:spcBef>
                  <a:spcPct val="0"/>
                </a:spcBef>
                <a:spcAft>
                  <a:spcPts val="600"/>
                </a:spcAft>
                <a:buSzPct val="80000"/>
              </a:pPr>
              <a:r>
                <a:rPr lang="en-US" altLang="en-US" sz="1800" i="0" dirty="0"/>
                <a:t>Cancer</a:t>
              </a:r>
            </a:p>
            <a:p>
              <a:pPr eaLnBrk="1" hangingPunct="1">
                <a:lnSpc>
                  <a:spcPct val="85000"/>
                </a:lnSpc>
                <a:spcBef>
                  <a:spcPct val="0"/>
                </a:spcBef>
                <a:spcAft>
                  <a:spcPts val="600"/>
                </a:spcAft>
                <a:buSzPct val="80000"/>
              </a:pPr>
              <a:r>
                <a:rPr lang="en-US" altLang="en-US" sz="1800" i="0" dirty="0"/>
                <a:t>Meiosis</a:t>
              </a:r>
            </a:p>
            <a:p>
              <a:pPr eaLnBrk="1" hangingPunct="1">
                <a:lnSpc>
                  <a:spcPct val="85000"/>
                </a:lnSpc>
                <a:spcBef>
                  <a:spcPct val="0"/>
                </a:spcBef>
                <a:spcAft>
                  <a:spcPts val="600"/>
                </a:spcAft>
                <a:buSzPct val="80000"/>
              </a:pPr>
              <a:r>
                <a:rPr lang="en-US" altLang="en-US" sz="1800" i="0" dirty="0"/>
                <a:t>Chromosomal disorders</a:t>
              </a:r>
            </a:p>
            <a:p>
              <a:pPr eaLnBrk="1" hangingPunct="1">
                <a:lnSpc>
                  <a:spcPct val="85000"/>
                </a:lnSpc>
                <a:spcBef>
                  <a:spcPct val="0"/>
                </a:spcBef>
                <a:spcAft>
                  <a:spcPct val="30000"/>
                </a:spcAft>
                <a:buSzPct val="80000"/>
              </a:pPr>
              <a:r>
                <a:rPr lang="en-US" altLang="en-US" sz="1800" i="0" dirty="0"/>
                <a:t>Polyploid organisms</a:t>
              </a:r>
            </a:p>
          </p:txBody>
        </p:sp>
      </p:gr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Number Placeholder 5">
            <a:extLst>
              <a:ext uri="{FF2B5EF4-FFF2-40B4-BE49-F238E27FC236}">
                <a16:creationId xmlns:a16="http://schemas.microsoft.com/office/drawing/2014/main" id="{8DD0D87F-DFE7-C84F-908E-87C1864DD5EF}"/>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8B942330-2FC1-894E-BC54-818A70FC7A14}" type="slidenum">
              <a:rPr lang="en-US" altLang="en-US" sz="1400" smtClean="0"/>
              <a:pPr>
                <a:spcBef>
                  <a:spcPct val="0"/>
                </a:spcBef>
                <a:buFontTx/>
                <a:buNone/>
              </a:pPr>
              <a:t>4</a:t>
            </a:fld>
            <a:endParaRPr lang="en-US" altLang="en-US" sz="1400" dirty="0"/>
          </a:p>
        </p:txBody>
      </p:sp>
      <p:grpSp>
        <p:nvGrpSpPr>
          <p:cNvPr id="18434" name="Group 1041">
            <a:extLst>
              <a:ext uri="{FF2B5EF4-FFF2-40B4-BE49-F238E27FC236}">
                <a16:creationId xmlns:a16="http://schemas.microsoft.com/office/drawing/2014/main" id="{4F9BC2C2-57FA-0244-B114-1623FA494F01}"/>
              </a:ext>
            </a:extLst>
          </p:cNvPr>
          <p:cNvGrpSpPr>
            <a:grpSpLocks/>
          </p:cNvGrpSpPr>
          <p:nvPr/>
        </p:nvGrpSpPr>
        <p:grpSpPr bwMode="auto">
          <a:xfrm>
            <a:off x="685800" y="1743075"/>
            <a:ext cx="7772400" cy="4040189"/>
            <a:chOff x="432" y="1098"/>
            <a:chExt cx="4896" cy="2545"/>
          </a:xfrm>
        </p:grpSpPr>
        <p:sp>
          <p:nvSpPr>
            <p:cNvPr id="18435" name="Rectangle 1027">
              <a:extLst>
                <a:ext uri="{FF2B5EF4-FFF2-40B4-BE49-F238E27FC236}">
                  <a16:creationId xmlns:a16="http://schemas.microsoft.com/office/drawing/2014/main" id="{B7CB225C-2565-7B43-B575-9A23C6182D32}"/>
                </a:ext>
              </a:extLst>
            </p:cNvPr>
            <p:cNvSpPr>
              <a:spLocks noChangeArrowheads="1"/>
            </p:cNvSpPr>
            <p:nvPr/>
          </p:nvSpPr>
          <p:spPr bwMode="auto">
            <a:xfrm>
              <a:off x="432" y="1098"/>
              <a:ext cx="4896" cy="9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2800" i="0" dirty="0">
                  <a:solidFill>
                    <a:srgbClr val="333333"/>
                  </a:solidFill>
                </a:rPr>
                <a:t>Mitosis</a:t>
              </a:r>
              <a:br>
                <a:rPr lang="en-US" altLang="en-US" i="0" dirty="0">
                  <a:solidFill>
                    <a:srgbClr val="333333"/>
                  </a:solidFill>
                </a:rPr>
              </a:br>
              <a:endParaRPr lang="en-US" altLang="en-US" i="0" dirty="0">
                <a:solidFill>
                  <a:srgbClr val="333333"/>
                </a:solidFill>
              </a:endParaRPr>
            </a:p>
          </p:txBody>
        </p:sp>
        <p:grpSp>
          <p:nvGrpSpPr>
            <p:cNvPr id="18436" name="Group 1038">
              <a:extLst>
                <a:ext uri="{FF2B5EF4-FFF2-40B4-BE49-F238E27FC236}">
                  <a16:creationId xmlns:a16="http://schemas.microsoft.com/office/drawing/2014/main" id="{7D9EC2CC-D521-1548-98EF-4AADDA560CCE}"/>
                </a:ext>
              </a:extLst>
            </p:cNvPr>
            <p:cNvGrpSpPr>
              <a:grpSpLocks/>
            </p:cNvGrpSpPr>
            <p:nvPr/>
          </p:nvGrpSpPr>
          <p:grpSpPr bwMode="auto">
            <a:xfrm>
              <a:off x="2260" y="2154"/>
              <a:ext cx="1229" cy="1489"/>
              <a:chOff x="2260" y="1866"/>
              <a:chExt cx="1229" cy="1489"/>
            </a:xfrm>
          </p:grpSpPr>
          <p:sp>
            <p:nvSpPr>
              <p:cNvPr id="18437" name="Text Box 1034">
                <a:extLst>
                  <a:ext uri="{FF2B5EF4-FFF2-40B4-BE49-F238E27FC236}">
                    <a16:creationId xmlns:a16="http://schemas.microsoft.com/office/drawing/2014/main" id="{DCE5F8EF-29C6-8544-8263-66818B681EB5}"/>
                  </a:ext>
                </a:extLst>
              </p:cNvPr>
              <p:cNvSpPr txBox="1">
                <a:spLocks noChangeArrowheads="1"/>
              </p:cNvSpPr>
              <p:nvPr/>
            </p:nvSpPr>
            <p:spPr bwMode="auto">
              <a:xfrm>
                <a:off x="2430" y="3200"/>
                <a:ext cx="910" cy="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000" i="0" dirty="0"/>
                  <a:t>https://www.uq.edu.au</a:t>
                </a:r>
              </a:p>
            </p:txBody>
          </p:sp>
          <p:pic>
            <p:nvPicPr>
              <p:cNvPr id="18438" name="Picture 1035">
                <a:extLst>
                  <a:ext uri="{FF2B5EF4-FFF2-40B4-BE49-F238E27FC236}">
                    <a16:creationId xmlns:a16="http://schemas.microsoft.com/office/drawing/2014/main" id="{BA13ADDD-A9B0-3B43-8F91-D18A4F45E6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0" y="1866"/>
                <a:ext cx="1229" cy="1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9" name="Rectangle 1036">
                <a:extLst>
                  <a:ext uri="{FF2B5EF4-FFF2-40B4-BE49-F238E27FC236}">
                    <a16:creationId xmlns:a16="http://schemas.microsoft.com/office/drawing/2014/main" id="{0E5DA850-ED7D-0A4B-B962-2A2A55E0846F}"/>
                  </a:ext>
                </a:extLst>
              </p:cNvPr>
              <p:cNvSpPr>
                <a:spLocks noChangeArrowheads="1"/>
              </p:cNvSpPr>
              <p:nvPr/>
            </p:nvSpPr>
            <p:spPr bwMode="auto">
              <a:xfrm>
                <a:off x="2855" y="1867"/>
                <a:ext cx="483" cy="112"/>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grpSp>
      </p:gr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Number Placeholder 5">
            <a:extLst>
              <a:ext uri="{FF2B5EF4-FFF2-40B4-BE49-F238E27FC236}">
                <a16:creationId xmlns:a16="http://schemas.microsoft.com/office/drawing/2014/main" id="{27EFDA7F-7140-7847-88A6-31ED7439C70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F5483CA-9B83-0F4C-AC83-DF294496DCA3}" type="slidenum">
              <a:rPr lang="en-US" altLang="en-US" sz="1400" smtClean="0"/>
              <a:pPr>
                <a:spcBef>
                  <a:spcPct val="0"/>
                </a:spcBef>
                <a:buFontTx/>
                <a:buNone/>
              </a:pPr>
              <a:t>5</a:t>
            </a:fld>
            <a:endParaRPr lang="en-US" altLang="en-US" sz="1400" dirty="0"/>
          </a:p>
        </p:txBody>
      </p:sp>
      <p:grpSp>
        <p:nvGrpSpPr>
          <p:cNvPr id="20482" name="Group 7">
            <a:extLst>
              <a:ext uri="{FF2B5EF4-FFF2-40B4-BE49-F238E27FC236}">
                <a16:creationId xmlns:a16="http://schemas.microsoft.com/office/drawing/2014/main" id="{91E7FE74-4E00-C24C-87D6-4FE2B0179CEF}"/>
              </a:ext>
            </a:extLst>
          </p:cNvPr>
          <p:cNvGrpSpPr>
            <a:grpSpLocks/>
          </p:cNvGrpSpPr>
          <p:nvPr/>
        </p:nvGrpSpPr>
        <p:grpSpPr bwMode="auto">
          <a:xfrm>
            <a:off x="457200" y="455613"/>
            <a:ext cx="8229600" cy="2005012"/>
            <a:chOff x="288" y="287"/>
            <a:chExt cx="5184" cy="1263"/>
          </a:xfrm>
        </p:grpSpPr>
        <p:sp>
          <p:nvSpPr>
            <p:cNvPr id="20483" name="Rectangle 3">
              <a:extLst>
                <a:ext uri="{FF2B5EF4-FFF2-40B4-BE49-F238E27FC236}">
                  <a16:creationId xmlns:a16="http://schemas.microsoft.com/office/drawing/2014/main" id="{C2592929-EB36-484C-AEBD-3666C98C28FA}"/>
                </a:ext>
              </a:extLst>
            </p:cNvPr>
            <p:cNvSpPr>
              <a:spLocks noChangeArrowheads="1"/>
            </p:cNvSpPr>
            <p:nvPr/>
          </p:nvSpPr>
          <p:spPr bwMode="auto">
            <a:xfrm>
              <a:off x="288" y="287"/>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Reproduction</a:t>
              </a:r>
              <a:endParaRPr lang="en-US" altLang="en-US" sz="2800" i="0" dirty="0">
                <a:solidFill>
                  <a:schemeClr val="tx2"/>
                </a:solidFill>
              </a:endParaRPr>
            </a:p>
          </p:txBody>
        </p:sp>
        <p:sp>
          <p:nvSpPr>
            <p:cNvPr id="20484" name="Text Box 4">
              <a:extLst>
                <a:ext uri="{FF2B5EF4-FFF2-40B4-BE49-F238E27FC236}">
                  <a16:creationId xmlns:a16="http://schemas.microsoft.com/office/drawing/2014/main" id="{D92B15BE-BD41-3F4C-8FAB-82DB5ABE2B70}"/>
                </a:ext>
              </a:extLst>
            </p:cNvPr>
            <p:cNvSpPr txBox="1">
              <a:spLocks noChangeArrowheads="1"/>
            </p:cNvSpPr>
            <p:nvPr/>
          </p:nvSpPr>
          <p:spPr bwMode="auto">
            <a:xfrm>
              <a:off x="517" y="974"/>
              <a:ext cx="4470" cy="5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i="0" dirty="0"/>
                <a:t>Reproduction is often associated with the origins of new offspring.</a:t>
              </a:r>
            </a:p>
            <a:p>
              <a:pPr eaLnBrk="1" hangingPunct="1">
                <a:lnSpc>
                  <a:spcPct val="85000"/>
                </a:lnSpc>
                <a:spcBef>
                  <a:spcPct val="0"/>
                </a:spcBef>
                <a:spcAft>
                  <a:spcPct val="50000"/>
                </a:spcAft>
                <a:buSzPct val="80000"/>
                <a:buFont typeface="Times" pitchFamily="2" charset="0"/>
                <a:buChar char="•"/>
              </a:pPr>
              <a:r>
                <a:rPr lang="en-US" altLang="en-US" sz="1800" i="0" dirty="0"/>
                <a:t>However, also occurs in many but not all types of cells for tissue growth and repair.</a:t>
              </a:r>
            </a:p>
          </p:txBody>
        </p:sp>
      </p:gr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Number Placeholder 5">
            <a:extLst>
              <a:ext uri="{FF2B5EF4-FFF2-40B4-BE49-F238E27FC236}">
                <a16:creationId xmlns:a16="http://schemas.microsoft.com/office/drawing/2014/main" id="{11449FF4-B45D-8A4E-9106-A41AE0F88795}"/>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481327D-7043-F248-8FCF-EB2BC1356210}" type="slidenum">
              <a:rPr lang="en-US" altLang="en-US" sz="1400" smtClean="0"/>
              <a:pPr>
                <a:spcBef>
                  <a:spcPct val="0"/>
                </a:spcBef>
                <a:buFontTx/>
                <a:buNone/>
              </a:pPr>
              <a:t>6</a:t>
            </a:fld>
            <a:endParaRPr lang="en-US" altLang="en-US" sz="1400" dirty="0"/>
          </a:p>
        </p:txBody>
      </p:sp>
      <p:grpSp>
        <p:nvGrpSpPr>
          <p:cNvPr id="22530" name="Group 20">
            <a:extLst>
              <a:ext uri="{FF2B5EF4-FFF2-40B4-BE49-F238E27FC236}">
                <a16:creationId xmlns:a16="http://schemas.microsoft.com/office/drawing/2014/main" id="{3A43E26D-C35B-0D44-832D-7DB71F2457B0}"/>
              </a:ext>
            </a:extLst>
          </p:cNvPr>
          <p:cNvGrpSpPr>
            <a:grpSpLocks/>
          </p:cNvGrpSpPr>
          <p:nvPr/>
        </p:nvGrpSpPr>
        <p:grpSpPr bwMode="auto">
          <a:xfrm>
            <a:off x="457200" y="455613"/>
            <a:ext cx="8229600" cy="3716337"/>
            <a:chOff x="288" y="287"/>
            <a:chExt cx="5184" cy="2341"/>
          </a:xfrm>
        </p:grpSpPr>
        <p:sp>
          <p:nvSpPr>
            <p:cNvPr id="22531" name="Rectangle 3">
              <a:extLst>
                <a:ext uri="{FF2B5EF4-FFF2-40B4-BE49-F238E27FC236}">
                  <a16:creationId xmlns:a16="http://schemas.microsoft.com/office/drawing/2014/main" id="{5BEBEACA-AE3E-3D45-9222-D44F396B83CE}"/>
                </a:ext>
              </a:extLst>
            </p:cNvPr>
            <p:cNvSpPr>
              <a:spLocks noChangeArrowheads="1"/>
            </p:cNvSpPr>
            <p:nvPr/>
          </p:nvSpPr>
          <p:spPr bwMode="auto">
            <a:xfrm>
              <a:off x="288" y="287"/>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Skin</a:t>
              </a:r>
              <a:endParaRPr lang="en-US" altLang="en-US" sz="2800" i="0" dirty="0">
                <a:solidFill>
                  <a:schemeClr val="tx2"/>
                </a:solidFill>
              </a:endParaRPr>
            </a:p>
          </p:txBody>
        </p:sp>
        <p:sp>
          <p:nvSpPr>
            <p:cNvPr id="22532" name="Text Box 4">
              <a:extLst>
                <a:ext uri="{FF2B5EF4-FFF2-40B4-BE49-F238E27FC236}">
                  <a16:creationId xmlns:a16="http://schemas.microsoft.com/office/drawing/2014/main" id="{9E3670C0-FDC2-8344-B7E8-D414CB64D90F}"/>
                </a:ext>
              </a:extLst>
            </p:cNvPr>
            <p:cNvSpPr txBox="1">
              <a:spLocks noChangeArrowheads="1"/>
            </p:cNvSpPr>
            <p:nvPr/>
          </p:nvSpPr>
          <p:spPr bwMode="auto">
            <a:xfrm>
              <a:off x="517" y="973"/>
              <a:ext cx="4723" cy="1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i="0" dirty="0"/>
                <a:t>Our skin has an outer layer of dead epithelial cells—underneath are layers of living epithelial cells that are continually dividing and under-going chemical reactions.</a:t>
              </a:r>
            </a:p>
            <a:p>
              <a:pPr eaLnBrk="1" hangingPunct="1">
                <a:lnSpc>
                  <a:spcPct val="85000"/>
                </a:lnSpc>
                <a:spcBef>
                  <a:spcPct val="0"/>
                </a:spcBef>
                <a:spcAft>
                  <a:spcPts val="900"/>
                </a:spcAft>
                <a:buSzPct val="80000"/>
                <a:buFont typeface="Times" pitchFamily="2" charset="0"/>
                <a:buChar char="•"/>
              </a:pPr>
              <a:r>
                <a:rPr lang="en-US" altLang="en-US" sz="1800" i="0" dirty="0"/>
                <a:t>New epithelial cells move to the skin’s surface to replace worn and cast-off dead cells. </a:t>
              </a:r>
            </a:p>
            <a:p>
              <a:pPr eaLnBrk="1" hangingPunct="1">
                <a:lnSpc>
                  <a:spcPct val="85000"/>
                </a:lnSpc>
                <a:spcBef>
                  <a:spcPct val="0"/>
                </a:spcBef>
                <a:spcAft>
                  <a:spcPts val="900"/>
                </a:spcAft>
                <a:buSzPct val="80000"/>
                <a:buFont typeface="Times" pitchFamily="2" charset="0"/>
                <a:buChar char="•"/>
              </a:pPr>
              <a:r>
                <a:rPr lang="en-US" altLang="en-US" sz="1800" i="0" dirty="0"/>
                <a:t>New cells are also formed in our tissues to help heal wounds when we are injured.</a:t>
              </a:r>
            </a:p>
            <a:p>
              <a:pPr eaLnBrk="1" hangingPunct="1">
                <a:lnSpc>
                  <a:spcPct val="85000"/>
                </a:lnSpc>
                <a:spcBef>
                  <a:spcPct val="0"/>
                </a:spcBef>
                <a:spcAft>
                  <a:spcPct val="50000"/>
                </a:spcAft>
                <a:buSzPct val="80000"/>
                <a:buFont typeface="Times" pitchFamily="2" charset="0"/>
                <a:buChar char="•"/>
              </a:pPr>
              <a:r>
                <a:rPr lang="en-US" altLang="en-US" sz="1800" i="0" dirty="0"/>
                <a:t>This form of cell reproduction, known as mitosis, is a lifelong process for tissue growth and repair.</a:t>
              </a:r>
            </a:p>
          </p:txBody>
        </p:sp>
      </p:gr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Number Placeholder 5">
            <a:extLst>
              <a:ext uri="{FF2B5EF4-FFF2-40B4-BE49-F238E27FC236}">
                <a16:creationId xmlns:a16="http://schemas.microsoft.com/office/drawing/2014/main" id="{BC95A49F-083C-284E-8A82-8C29BAABE79C}"/>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0AC72E0-0F46-B645-83B2-AD042FF8CCC0}" type="slidenum">
              <a:rPr lang="en-US" altLang="en-US" sz="1400" smtClean="0"/>
              <a:pPr>
                <a:spcBef>
                  <a:spcPct val="0"/>
                </a:spcBef>
                <a:buFontTx/>
                <a:buNone/>
              </a:pPr>
              <a:t>7</a:t>
            </a:fld>
            <a:endParaRPr lang="en-US" altLang="en-US" sz="1400" dirty="0"/>
          </a:p>
        </p:txBody>
      </p:sp>
      <p:grpSp>
        <p:nvGrpSpPr>
          <p:cNvPr id="24578" name="Group 1026">
            <a:extLst>
              <a:ext uri="{FF2B5EF4-FFF2-40B4-BE49-F238E27FC236}">
                <a16:creationId xmlns:a16="http://schemas.microsoft.com/office/drawing/2014/main" id="{B594BA23-E662-5944-89B4-F1C744830A47}"/>
              </a:ext>
            </a:extLst>
          </p:cNvPr>
          <p:cNvGrpSpPr>
            <a:grpSpLocks/>
          </p:cNvGrpSpPr>
          <p:nvPr/>
        </p:nvGrpSpPr>
        <p:grpSpPr bwMode="auto">
          <a:xfrm>
            <a:off x="447675" y="455613"/>
            <a:ext cx="8229600" cy="5330824"/>
            <a:chOff x="282" y="287"/>
            <a:chExt cx="5184" cy="3358"/>
          </a:xfrm>
        </p:grpSpPr>
        <p:sp>
          <p:nvSpPr>
            <p:cNvPr id="24579" name="Rectangle 1027">
              <a:extLst>
                <a:ext uri="{FF2B5EF4-FFF2-40B4-BE49-F238E27FC236}">
                  <a16:creationId xmlns:a16="http://schemas.microsoft.com/office/drawing/2014/main" id="{1F0D5920-0C9E-2841-8B96-1727AB1CF703}"/>
                </a:ext>
              </a:extLst>
            </p:cNvPr>
            <p:cNvSpPr>
              <a:spLocks noChangeArrowheads="1"/>
            </p:cNvSpPr>
            <p:nvPr/>
          </p:nvSpPr>
          <p:spPr bwMode="auto">
            <a:xfrm>
              <a:off x="282" y="287"/>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Skin </a:t>
              </a:r>
              <a:r>
                <a:rPr lang="en-US" altLang="en-US" sz="2200" i="0" dirty="0">
                  <a:solidFill>
                    <a:srgbClr val="333333"/>
                  </a:solidFill>
                </a:rPr>
                <a:t>(continued)</a:t>
              </a:r>
              <a:endParaRPr lang="en-US" altLang="en-US" sz="2200" i="0" dirty="0">
                <a:solidFill>
                  <a:schemeClr val="tx2"/>
                </a:solidFill>
              </a:endParaRPr>
            </a:p>
          </p:txBody>
        </p:sp>
        <p:grpSp>
          <p:nvGrpSpPr>
            <p:cNvPr id="24580" name="Group 1028">
              <a:extLst>
                <a:ext uri="{FF2B5EF4-FFF2-40B4-BE49-F238E27FC236}">
                  <a16:creationId xmlns:a16="http://schemas.microsoft.com/office/drawing/2014/main" id="{FE7652FC-C305-C14B-939F-0DE1E9BCDED8}"/>
                </a:ext>
              </a:extLst>
            </p:cNvPr>
            <p:cNvGrpSpPr>
              <a:grpSpLocks/>
            </p:cNvGrpSpPr>
            <p:nvPr/>
          </p:nvGrpSpPr>
          <p:grpSpPr bwMode="auto">
            <a:xfrm>
              <a:off x="452" y="867"/>
              <a:ext cx="4829" cy="2778"/>
              <a:chOff x="452" y="867"/>
              <a:chExt cx="4829" cy="2778"/>
            </a:xfrm>
          </p:grpSpPr>
          <p:grpSp>
            <p:nvGrpSpPr>
              <p:cNvPr id="24581" name="Group 1029">
                <a:extLst>
                  <a:ext uri="{FF2B5EF4-FFF2-40B4-BE49-F238E27FC236}">
                    <a16:creationId xmlns:a16="http://schemas.microsoft.com/office/drawing/2014/main" id="{15DF50CF-13EF-8745-91FA-EF7FBF22EF78}"/>
                  </a:ext>
                </a:extLst>
              </p:cNvPr>
              <p:cNvGrpSpPr>
                <a:grpSpLocks/>
              </p:cNvGrpSpPr>
              <p:nvPr/>
            </p:nvGrpSpPr>
            <p:grpSpPr bwMode="auto">
              <a:xfrm>
                <a:off x="452" y="867"/>
                <a:ext cx="2975" cy="1929"/>
                <a:chOff x="440" y="873"/>
                <a:chExt cx="2975" cy="1929"/>
              </a:xfrm>
            </p:grpSpPr>
            <p:pic>
              <p:nvPicPr>
                <p:cNvPr id="24585" name="Picture 1030">
                  <a:extLst>
                    <a:ext uri="{FF2B5EF4-FFF2-40B4-BE49-F238E27FC236}">
                      <a16:creationId xmlns:a16="http://schemas.microsoft.com/office/drawing/2014/main" id="{B4AABA8D-999F-324E-984D-5F193EBDED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0" y="873"/>
                  <a:ext cx="2975" cy="1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6" name="Text Box 1031">
                  <a:extLst>
                    <a:ext uri="{FF2B5EF4-FFF2-40B4-BE49-F238E27FC236}">
                      <a16:creationId xmlns:a16="http://schemas.microsoft.com/office/drawing/2014/main" id="{6C095C75-CCBF-C746-86C5-518050EC8240}"/>
                    </a:ext>
                  </a:extLst>
                </p:cNvPr>
                <p:cNvSpPr txBox="1">
                  <a:spLocks noChangeArrowheads="1"/>
                </p:cNvSpPr>
                <p:nvPr/>
              </p:nvSpPr>
              <p:spPr bwMode="auto">
                <a:xfrm>
                  <a:off x="1115" y="2637"/>
                  <a:ext cx="1642"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i="0" dirty="0"/>
                    <a:t>https://www.publications.nigms.nih.gov</a:t>
                  </a:r>
                </a:p>
              </p:txBody>
            </p:sp>
          </p:grpSp>
          <p:grpSp>
            <p:nvGrpSpPr>
              <p:cNvPr id="24582" name="Group 1032">
                <a:extLst>
                  <a:ext uri="{FF2B5EF4-FFF2-40B4-BE49-F238E27FC236}">
                    <a16:creationId xmlns:a16="http://schemas.microsoft.com/office/drawing/2014/main" id="{1276206D-8757-DC4A-8197-0334C1EAFE25}"/>
                  </a:ext>
                </a:extLst>
              </p:cNvPr>
              <p:cNvGrpSpPr>
                <a:grpSpLocks/>
              </p:cNvGrpSpPr>
              <p:nvPr/>
            </p:nvGrpSpPr>
            <p:grpSpPr bwMode="auto">
              <a:xfrm>
                <a:off x="3309" y="1473"/>
                <a:ext cx="1972" cy="2172"/>
                <a:chOff x="3345" y="1479"/>
                <a:chExt cx="1972" cy="2172"/>
              </a:xfrm>
            </p:grpSpPr>
            <p:pic>
              <p:nvPicPr>
                <p:cNvPr id="24583" name="Picture 1033">
                  <a:extLst>
                    <a:ext uri="{FF2B5EF4-FFF2-40B4-BE49-F238E27FC236}">
                      <a16:creationId xmlns:a16="http://schemas.microsoft.com/office/drawing/2014/main" id="{D6F9856D-6722-D940-85C8-D3E4BE601E2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5" y="1479"/>
                  <a:ext cx="1972" cy="2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4" name="Text Box 1034">
                  <a:extLst>
                    <a:ext uri="{FF2B5EF4-FFF2-40B4-BE49-F238E27FC236}">
                      <a16:creationId xmlns:a16="http://schemas.microsoft.com/office/drawing/2014/main" id="{6FA10A3B-6712-074E-BECC-8E72857F7CE0}"/>
                    </a:ext>
                  </a:extLst>
                </p:cNvPr>
                <p:cNvSpPr txBox="1">
                  <a:spLocks noChangeArrowheads="1"/>
                </p:cNvSpPr>
                <p:nvPr/>
              </p:nvSpPr>
              <p:spPr bwMode="auto">
                <a:xfrm>
                  <a:off x="3841" y="3486"/>
                  <a:ext cx="1221"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i="0" dirty="0"/>
                    <a:t>https://www.web-books.com</a:t>
                  </a:r>
                  <a:endParaRPr lang="en-US" altLang="en-US" sz="1800" i="0" dirty="0"/>
                </a:p>
              </p:txBody>
            </p:sp>
          </p:grpSp>
        </p:grpSp>
      </p:grpSp>
      <p:sp>
        <p:nvSpPr>
          <p:cNvPr id="2" name="TextBox 1">
            <a:extLst>
              <a:ext uri="{FF2B5EF4-FFF2-40B4-BE49-F238E27FC236}">
                <a16:creationId xmlns:a16="http://schemas.microsoft.com/office/drawing/2014/main" id="{58A3A725-4EB7-0684-40D8-0B7633A2183C}"/>
              </a:ext>
            </a:extLst>
          </p:cNvPr>
          <p:cNvSpPr txBox="1"/>
          <p:nvPr/>
        </p:nvSpPr>
        <p:spPr>
          <a:xfrm>
            <a:off x="1395675" y="4685308"/>
            <a:ext cx="3387989" cy="823302"/>
          </a:xfrm>
          <a:prstGeom prst="rect">
            <a:avLst/>
          </a:prstGeom>
          <a:noFill/>
        </p:spPr>
        <p:txBody>
          <a:bodyPr wrap="square" rtlCol="0">
            <a:spAutoFit/>
          </a:bodyPr>
          <a:lstStyle/>
          <a:p>
            <a:pPr algn="ctr">
              <a:lnSpc>
                <a:spcPts val="1860"/>
              </a:lnSpc>
            </a:pPr>
            <a:r>
              <a:rPr lang="en-US" i="0" dirty="0">
                <a:solidFill>
                  <a:schemeClr val="accent6"/>
                </a:solidFill>
              </a:rPr>
              <a:t>Skin is a complex organ.  Another lecture module is devoted to it.</a:t>
            </a: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Number Placeholder 5">
            <a:extLst>
              <a:ext uri="{FF2B5EF4-FFF2-40B4-BE49-F238E27FC236}">
                <a16:creationId xmlns:a16="http://schemas.microsoft.com/office/drawing/2014/main" id="{591D690E-33EF-6D45-9227-1CE64B74A7D0}"/>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1B9A914-823F-9144-8BE8-2AC9D606FE53}" type="slidenum">
              <a:rPr lang="en-US" altLang="en-US" sz="1400" smtClean="0"/>
              <a:pPr>
                <a:spcBef>
                  <a:spcPct val="0"/>
                </a:spcBef>
                <a:buFontTx/>
                <a:buNone/>
              </a:pPr>
              <a:t>8</a:t>
            </a:fld>
            <a:endParaRPr lang="en-US" altLang="en-US" sz="1400" dirty="0"/>
          </a:p>
        </p:txBody>
      </p:sp>
      <p:grpSp>
        <p:nvGrpSpPr>
          <p:cNvPr id="26626" name="Group 7">
            <a:extLst>
              <a:ext uri="{FF2B5EF4-FFF2-40B4-BE49-F238E27FC236}">
                <a16:creationId xmlns:a16="http://schemas.microsoft.com/office/drawing/2014/main" id="{18D8E86E-DB9B-3B4B-8C98-18ECB1828459}"/>
              </a:ext>
            </a:extLst>
          </p:cNvPr>
          <p:cNvGrpSpPr>
            <a:grpSpLocks/>
          </p:cNvGrpSpPr>
          <p:nvPr/>
        </p:nvGrpSpPr>
        <p:grpSpPr bwMode="auto">
          <a:xfrm>
            <a:off x="454025" y="455613"/>
            <a:ext cx="8229600" cy="3479800"/>
            <a:chOff x="286" y="287"/>
            <a:chExt cx="5184" cy="2192"/>
          </a:xfrm>
        </p:grpSpPr>
        <p:sp>
          <p:nvSpPr>
            <p:cNvPr id="26627" name="Rectangle 3">
              <a:extLst>
                <a:ext uri="{FF2B5EF4-FFF2-40B4-BE49-F238E27FC236}">
                  <a16:creationId xmlns:a16="http://schemas.microsoft.com/office/drawing/2014/main" id="{2E3D0899-7E92-1241-881E-1BE13A8690B3}"/>
                </a:ext>
              </a:extLst>
            </p:cNvPr>
            <p:cNvSpPr>
              <a:spLocks noChangeArrowheads="1"/>
            </p:cNvSpPr>
            <p:nvPr/>
          </p:nvSpPr>
          <p:spPr bwMode="auto">
            <a:xfrm>
              <a:off x="286" y="287"/>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Genetic Transmission</a:t>
              </a:r>
              <a:endParaRPr lang="en-US" altLang="en-US" sz="2800" i="0" dirty="0">
                <a:solidFill>
                  <a:schemeClr val="tx2"/>
                </a:solidFill>
              </a:endParaRPr>
            </a:p>
          </p:txBody>
        </p:sp>
        <p:sp>
          <p:nvSpPr>
            <p:cNvPr id="26628" name="Text Box 4">
              <a:extLst>
                <a:ext uri="{FF2B5EF4-FFF2-40B4-BE49-F238E27FC236}">
                  <a16:creationId xmlns:a16="http://schemas.microsoft.com/office/drawing/2014/main" id="{B3B0DD65-AF6F-4040-8E23-043CB9DE5D97}"/>
                </a:ext>
              </a:extLst>
            </p:cNvPr>
            <p:cNvSpPr txBox="1">
              <a:spLocks noChangeArrowheads="1"/>
            </p:cNvSpPr>
            <p:nvPr/>
          </p:nvSpPr>
          <p:spPr bwMode="auto">
            <a:xfrm>
              <a:off x="517" y="973"/>
              <a:ext cx="4718" cy="15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i="0" dirty="0"/>
                <a:t>The two daughter cells are genetically identical to each other when a parent cell divides through mitosis.</a:t>
              </a:r>
            </a:p>
            <a:p>
              <a:pPr eaLnBrk="1" hangingPunct="1">
                <a:lnSpc>
                  <a:spcPct val="85000"/>
                </a:lnSpc>
                <a:spcBef>
                  <a:spcPct val="0"/>
                </a:spcBef>
                <a:spcAft>
                  <a:spcPts val="900"/>
                </a:spcAft>
                <a:buSzPct val="80000"/>
                <a:buFont typeface="Times" pitchFamily="2" charset="0"/>
                <a:buChar char="•"/>
              </a:pPr>
              <a:r>
                <a:rPr lang="en-US" altLang="en-US" sz="1800" i="0" dirty="0"/>
                <a:t>In this context, daughter, the term used by biological scientists, does not imply gender.</a:t>
              </a:r>
            </a:p>
            <a:p>
              <a:pPr eaLnBrk="1" hangingPunct="1">
                <a:lnSpc>
                  <a:spcPct val="85000"/>
                </a:lnSpc>
                <a:spcBef>
                  <a:spcPct val="0"/>
                </a:spcBef>
                <a:spcAft>
                  <a:spcPts val="900"/>
                </a:spcAft>
                <a:buSzPct val="80000"/>
                <a:buFont typeface="Times" pitchFamily="2" charset="0"/>
                <a:buChar char="•"/>
              </a:pPr>
              <a:r>
                <a:rPr lang="en-US" altLang="en-US" sz="1800" i="0" dirty="0"/>
                <a:t>The parent cell duplicates its set of chromosomes before it divides into two daughter cells.</a:t>
              </a:r>
            </a:p>
            <a:p>
              <a:pPr eaLnBrk="1" hangingPunct="1">
                <a:lnSpc>
                  <a:spcPct val="85000"/>
                </a:lnSpc>
                <a:spcBef>
                  <a:spcPct val="0"/>
                </a:spcBef>
                <a:spcAft>
                  <a:spcPct val="50000"/>
                </a:spcAft>
                <a:buSzPct val="80000"/>
                <a:buFont typeface="Times" pitchFamily="2" charset="0"/>
                <a:buChar char="•"/>
              </a:pPr>
              <a:r>
                <a:rPr lang="en-US" altLang="en-US" sz="1800" i="0" dirty="0"/>
                <a:t>In mitotic cell division, identical sets of genetic material are distributed to the daughter cells.</a:t>
              </a:r>
            </a:p>
          </p:txBody>
        </p:sp>
      </p:gr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Number Placeholder 5">
            <a:extLst>
              <a:ext uri="{FF2B5EF4-FFF2-40B4-BE49-F238E27FC236}">
                <a16:creationId xmlns:a16="http://schemas.microsoft.com/office/drawing/2014/main" id="{6B508C00-8301-1D4E-820E-778E7624738F}"/>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9BA5709-905E-0143-A20B-CA85C3D940F5}" type="slidenum">
              <a:rPr lang="en-US" altLang="en-US" sz="1400" smtClean="0"/>
              <a:pPr>
                <a:spcBef>
                  <a:spcPct val="0"/>
                </a:spcBef>
                <a:buFontTx/>
                <a:buNone/>
              </a:pPr>
              <a:t>9</a:t>
            </a:fld>
            <a:endParaRPr lang="en-US" altLang="en-US" sz="1400" dirty="0"/>
          </a:p>
        </p:txBody>
      </p:sp>
      <p:grpSp>
        <p:nvGrpSpPr>
          <p:cNvPr id="28674" name="Group 6">
            <a:extLst>
              <a:ext uri="{FF2B5EF4-FFF2-40B4-BE49-F238E27FC236}">
                <a16:creationId xmlns:a16="http://schemas.microsoft.com/office/drawing/2014/main" id="{91469122-13B0-A641-883C-48B97CFFECB9}"/>
              </a:ext>
            </a:extLst>
          </p:cNvPr>
          <p:cNvGrpSpPr>
            <a:grpSpLocks/>
          </p:cNvGrpSpPr>
          <p:nvPr/>
        </p:nvGrpSpPr>
        <p:grpSpPr bwMode="auto">
          <a:xfrm>
            <a:off x="454025" y="455613"/>
            <a:ext cx="8229600" cy="2589213"/>
            <a:chOff x="286" y="287"/>
            <a:chExt cx="5184" cy="1631"/>
          </a:xfrm>
        </p:grpSpPr>
        <p:sp>
          <p:nvSpPr>
            <p:cNvPr id="28675" name="Rectangle 3">
              <a:extLst>
                <a:ext uri="{FF2B5EF4-FFF2-40B4-BE49-F238E27FC236}">
                  <a16:creationId xmlns:a16="http://schemas.microsoft.com/office/drawing/2014/main" id="{1F164EB9-6215-4447-A2C0-AC42A4F94D00}"/>
                </a:ext>
              </a:extLst>
            </p:cNvPr>
            <p:cNvSpPr>
              <a:spLocks noChangeArrowheads="1"/>
            </p:cNvSpPr>
            <p:nvPr/>
          </p:nvSpPr>
          <p:spPr bwMode="auto">
            <a:xfrm>
              <a:off x="286" y="287"/>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Asexual Reproduction</a:t>
              </a:r>
              <a:endParaRPr lang="en-US" altLang="en-US" sz="2800" i="0" dirty="0">
                <a:solidFill>
                  <a:schemeClr val="tx2"/>
                </a:solidFill>
              </a:endParaRPr>
            </a:p>
          </p:txBody>
        </p:sp>
        <p:sp>
          <p:nvSpPr>
            <p:cNvPr id="28676" name="Text Box 4">
              <a:extLst>
                <a:ext uri="{FF2B5EF4-FFF2-40B4-BE49-F238E27FC236}">
                  <a16:creationId xmlns:a16="http://schemas.microsoft.com/office/drawing/2014/main" id="{D6818DB1-05F3-904B-8FE8-874FDEA5CC9D}"/>
                </a:ext>
              </a:extLst>
            </p:cNvPr>
            <p:cNvSpPr txBox="1">
              <a:spLocks noChangeArrowheads="1"/>
            </p:cNvSpPr>
            <p:nvPr/>
          </p:nvSpPr>
          <p:spPr bwMode="auto">
            <a:xfrm>
              <a:off x="516" y="973"/>
              <a:ext cx="4764" cy="9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i="0" dirty="0"/>
                <a:t>Single-cell organisms, such as amoeba, reproduce through simple cell division.</a:t>
              </a:r>
            </a:p>
            <a:p>
              <a:pPr eaLnBrk="1" hangingPunct="1">
                <a:lnSpc>
                  <a:spcPct val="85000"/>
                </a:lnSpc>
                <a:spcBef>
                  <a:spcPct val="0"/>
                </a:spcBef>
                <a:spcAft>
                  <a:spcPts val="900"/>
                </a:spcAft>
                <a:buSzPct val="80000"/>
                <a:buFont typeface="Times" pitchFamily="2" charset="0"/>
                <a:buChar char="•"/>
              </a:pPr>
              <a:r>
                <a:rPr lang="en-US" altLang="en-US" sz="1800" i="0" dirty="0"/>
                <a:t>The offspring are genetically identical to the one parent.</a:t>
              </a:r>
            </a:p>
            <a:p>
              <a:pPr eaLnBrk="1" hangingPunct="1">
                <a:lnSpc>
                  <a:spcPct val="85000"/>
                </a:lnSpc>
                <a:spcBef>
                  <a:spcPct val="0"/>
                </a:spcBef>
                <a:spcAft>
                  <a:spcPct val="50000"/>
                </a:spcAft>
                <a:buSzPct val="80000"/>
                <a:buFont typeface="Times" pitchFamily="2" charset="0"/>
                <a:buChar char="•"/>
              </a:pPr>
              <a:r>
                <a:rPr lang="en-US" altLang="en-US" sz="1800" i="0" dirty="0"/>
                <a:t>The process is called asexual reproduction because it does not involve fertilization of an egg by a sperm.</a:t>
              </a:r>
            </a:p>
          </p:txBody>
        </p:sp>
      </p:gr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Number Placeholder 5">
            <a:extLst>
              <a:ext uri="{FF2B5EF4-FFF2-40B4-BE49-F238E27FC236}">
                <a16:creationId xmlns:a16="http://schemas.microsoft.com/office/drawing/2014/main" id="{5F816344-94D8-3143-9D94-A7FA37603490}"/>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FE674CC-0550-E24F-B9C0-680F581B57C9}" type="slidenum">
              <a:rPr lang="en-US" altLang="en-US" sz="1400" smtClean="0"/>
              <a:pPr>
                <a:spcBef>
                  <a:spcPct val="0"/>
                </a:spcBef>
                <a:buFontTx/>
                <a:buNone/>
              </a:pPr>
              <a:t>10</a:t>
            </a:fld>
            <a:endParaRPr lang="en-US" altLang="en-US" sz="1400" dirty="0"/>
          </a:p>
        </p:txBody>
      </p:sp>
      <p:grpSp>
        <p:nvGrpSpPr>
          <p:cNvPr id="30722" name="Group 1026">
            <a:extLst>
              <a:ext uri="{FF2B5EF4-FFF2-40B4-BE49-F238E27FC236}">
                <a16:creationId xmlns:a16="http://schemas.microsoft.com/office/drawing/2014/main" id="{0325940A-C0F7-C041-A25D-F81F70CAD7E2}"/>
              </a:ext>
            </a:extLst>
          </p:cNvPr>
          <p:cNvGrpSpPr>
            <a:grpSpLocks/>
          </p:cNvGrpSpPr>
          <p:nvPr/>
        </p:nvGrpSpPr>
        <p:grpSpPr bwMode="auto">
          <a:xfrm>
            <a:off x="447675" y="455613"/>
            <a:ext cx="8229600" cy="5340349"/>
            <a:chOff x="282" y="287"/>
            <a:chExt cx="5184" cy="3364"/>
          </a:xfrm>
        </p:grpSpPr>
        <p:sp>
          <p:nvSpPr>
            <p:cNvPr id="30723" name="Rectangle 1027">
              <a:extLst>
                <a:ext uri="{FF2B5EF4-FFF2-40B4-BE49-F238E27FC236}">
                  <a16:creationId xmlns:a16="http://schemas.microsoft.com/office/drawing/2014/main" id="{D155248C-0444-F446-9791-4FF68F44F04B}"/>
                </a:ext>
              </a:extLst>
            </p:cNvPr>
            <p:cNvSpPr>
              <a:spLocks noChangeArrowheads="1"/>
            </p:cNvSpPr>
            <p:nvPr/>
          </p:nvSpPr>
          <p:spPr bwMode="auto">
            <a:xfrm>
              <a:off x="282" y="287"/>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Amoeba</a:t>
              </a:r>
              <a:endParaRPr lang="en-US" altLang="en-US" sz="2800" i="0" dirty="0">
                <a:solidFill>
                  <a:schemeClr val="tx2"/>
                </a:solidFill>
              </a:endParaRPr>
            </a:p>
          </p:txBody>
        </p:sp>
        <p:grpSp>
          <p:nvGrpSpPr>
            <p:cNvPr id="30724" name="Group 1028">
              <a:extLst>
                <a:ext uri="{FF2B5EF4-FFF2-40B4-BE49-F238E27FC236}">
                  <a16:creationId xmlns:a16="http://schemas.microsoft.com/office/drawing/2014/main" id="{95CC1F6B-7647-2044-A4E7-B0C0BD956F09}"/>
                </a:ext>
              </a:extLst>
            </p:cNvPr>
            <p:cNvGrpSpPr>
              <a:grpSpLocks/>
            </p:cNvGrpSpPr>
            <p:nvPr/>
          </p:nvGrpSpPr>
          <p:grpSpPr bwMode="auto">
            <a:xfrm>
              <a:off x="624" y="1020"/>
              <a:ext cx="4511" cy="2631"/>
              <a:chOff x="624" y="1020"/>
              <a:chExt cx="4511" cy="2631"/>
            </a:xfrm>
          </p:grpSpPr>
          <p:grpSp>
            <p:nvGrpSpPr>
              <p:cNvPr id="30725" name="Group 1029">
                <a:extLst>
                  <a:ext uri="{FF2B5EF4-FFF2-40B4-BE49-F238E27FC236}">
                    <a16:creationId xmlns:a16="http://schemas.microsoft.com/office/drawing/2014/main" id="{07607294-3679-AE4D-9DB9-F0822EF23296}"/>
                  </a:ext>
                </a:extLst>
              </p:cNvPr>
              <p:cNvGrpSpPr>
                <a:grpSpLocks/>
              </p:cNvGrpSpPr>
              <p:nvPr/>
            </p:nvGrpSpPr>
            <p:grpSpPr bwMode="auto">
              <a:xfrm>
                <a:off x="624" y="1020"/>
                <a:ext cx="2115" cy="1839"/>
                <a:chOff x="624" y="1020"/>
                <a:chExt cx="2115" cy="1839"/>
              </a:xfrm>
            </p:grpSpPr>
            <p:sp>
              <p:nvSpPr>
                <p:cNvPr id="30732" name="Text Box 1031">
                  <a:extLst>
                    <a:ext uri="{FF2B5EF4-FFF2-40B4-BE49-F238E27FC236}">
                      <a16:creationId xmlns:a16="http://schemas.microsoft.com/office/drawing/2014/main" id="{04D1370B-9070-6E4A-A70E-FBCC00BBB081}"/>
                    </a:ext>
                  </a:extLst>
                </p:cNvPr>
                <p:cNvSpPr txBox="1">
                  <a:spLocks noChangeArrowheads="1"/>
                </p:cNvSpPr>
                <p:nvPr/>
              </p:nvSpPr>
              <p:spPr bwMode="auto">
                <a:xfrm>
                  <a:off x="1172" y="2393"/>
                  <a:ext cx="1567"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i="0" dirty="0"/>
                    <a:t>https://www.biophysik.uni-bremen.de</a:t>
                  </a:r>
                </a:p>
              </p:txBody>
            </p:sp>
            <p:pic>
              <p:nvPicPr>
                <p:cNvPr id="30731" name="Picture 1030">
                  <a:extLst>
                    <a:ext uri="{FF2B5EF4-FFF2-40B4-BE49-F238E27FC236}">
                      <a16:creationId xmlns:a16="http://schemas.microsoft.com/office/drawing/2014/main" id="{4A6D0C71-0DC5-BB40-B1D0-9C6C420289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 y="1020"/>
                  <a:ext cx="2039" cy="13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33" name="Text Box 1032">
                  <a:extLst>
                    <a:ext uri="{FF2B5EF4-FFF2-40B4-BE49-F238E27FC236}">
                      <a16:creationId xmlns:a16="http://schemas.microsoft.com/office/drawing/2014/main" id="{B761082F-3949-564C-B8BC-8D39870B3A48}"/>
                    </a:ext>
                  </a:extLst>
                </p:cNvPr>
                <p:cNvSpPr txBox="1">
                  <a:spLocks noChangeArrowheads="1"/>
                </p:cNvSpPr>
                <p:nvPr/>
              </p:nvSpPr>
              <p:spPr bwMode="auto">
                <a:xfrm>
                  <a:off x="1035" y="2626"/>
                  <a:ext cx="1199"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i="0" dirty="0">
                      <a:solidFill>
                        <a:schemeClr val="accent6"/>
                      </a:solidFill>
                    </a:rPr>
                    <a:t>Light micrograph</a:t>
                  </a:r>
                </a:p>
              </p:txBody>
            </p:sp>
          </p:grpSp>
          <p:grpSp>
            <p:nvGrpSpPr>
              <p:cNvPr id="30726" name="Group 1033">
                <a:extLst>
                  <a:ext uri="{FF2B5EF4-FFF2-40B4-BE49-F238E27FC236}">
                    <a16:creationId xmlns:a16="http://schemas.microsoft.com/office/drawing/2014/main" id="{6BE72B78-00BE-514A-A0AB-069169FA1434}"/>
                  </a:ext>
                </a:extLst>
              </p:cNvPr>
              <p:cNvGrpSpPr>
                <a:grpSpLocks/>
              </p:cNvGrpSpPr>
              <p:nvPr/>
            </p:nvGrpSpPr>
            <p:grpSpPr bwMode="auto">
              <a:xfrm>
                <a:off x="2688" y="1747"/>
                <a:ext cx="2447" cy="1904"/>
                <a:chOff x="2688" y="1747"/>
                <a:chExt cx="2447" cy="1904"/>
              </a:xfrm>
            </p:grpSpPr>
            <p:pic>
              <p:nvPicPr>
                <p:cNvPr id="30727" name="Picture 1034">
                  <a:extLst>
                    <a:ext uri="{FF2B5EF4-FFF2-40B4-BE49-F238E27FC236}">
                      <a16:creationId xmlns:a16="http://schemas.microsoft.com/office/drawing/2014/main" id="{4A904491-EF79-BE4A-9D80-8C3F7278B2D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88" y="2260"/>
                  <a:ext cx="2447" cy="1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8" name="Text Box 1035">
                  <a:extLst>
                    <a:ext uri="{FF2B5EF4-FFF2-40B4-BE49-F238E27FC236}">
                      <a16:creationId xmlns:a16="http://schemas.microsoft.com/office/drawing/2014/main" id="{17314F4B-CE1A-1442-9F24-D437B5813684}"/>
                    </a:ext>
                  </a:extLst>
                </p:cNvPr>
                <p:cNvSpPr txBox="1">
                  <a:spLocks noChangeArrowheads="1"/>
                </p:cNvSpPr>
                <p:nvPr/>
              </p:nvSpPr>
              <p:spPr bwMode="auto">
                <a:xfrm>
                  <a:off x="3954" y="3486"/>
                  <a:ext cx="1151"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i="0" dirty="0"/>
                    <a:t>https://www.gutenburg.org</a:t>
                  </a:r>
                  <a:endParaRPr lang="en-US" altLang="en-US" sz="1800" i="0" dirty="0"/>
                </a:p>
              </p:txBody>
            </p:sp>
            <p:sp>
              <p:nvSpPr>
                <p:cNvPr id="30729" name="Text Box 1036">
                  <a:extLst>
                    <a:ext uri="{FF2B5EF4-FFF2-40B4-BE49-F238E27FC236}">
                      <a16:creationId xmlns:a16="http://schemas.microsoft.com/office/drawing/2014/main" id="{145140A7-298B-AC4F-BD2D-FB536A64F08A}"/>
                    </a:ext>
                  </a:extLst>
                </p:cNvPr>
                <p:cNvSpPr txBox="1">
                  <a:spLocks noChangeArrowheads="1"/>
                </p:cNvSpPr>
                <p:nvPr/>
              </p:nvSpPr>
              <p:spPr bwMode="auto">
                <a:xfrm>
                  <a:off x="3472" y="2111"/>
                  <a:ext cx="116"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i="0" dirty="0">
                    <a:solidFill>
                      <a:srgbClr val="011893"/>
                    </a:solidFill>
                  </a:endParaRPr>
                </a:p>
              </p:txBody>
            </p:sp>
            <p:sp>
              <p:nvSpPr>
                <p:cNvPr id="30730" name="Text Box 1037">
                  <a:extLst>
                    <a:ext uri="{FF2B5EF4-FFF2-40B4-BE49-F238E27FC236}">
                      <a16:creationId xmlns:a16="http://schemas.microsoft.com/office/drawing/2014/main" id="{BD449A5C-9B79-2F47-BD83-C22FB26CAC43}"/>
                    </a:ext>
                  </a:extLst>
                </p:cNvPr>
                <p:cNvSpPr txBox="1">
                  <a:spLocks noChangeArrowheads="1"/>
                </p:cNvSpPr>
                <p:nvPr/>
              </p:nvSpPr>
              <p:spPr bwMode="auto">
                <a:xfrm>
                  <a:off x="3111" y="1747"/>
                  <a:ext cx="1646" cy="5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spcAft>
                      <a:spcPts val="900"/>
                    </a:spcAft>
                    <a:buFontTx/>
                    <a:buNone/>
                  </a:pPr>
                  <a:r>
                    <a:rPr lang="en-US" altLang="en-US" sz="1800" i="0" dirty="0">
                      <a:solidFill>
                        <a:schemeClr val="accent6"/>
                      </a:solidFill>
                    </a:rPr>
                    <a:t>Amoeba reproduce asexually—cell division is underway.</a:t>
                  </a:r>
                </a:p>
              </p:txBody>
            </p:sp>
          </p:grpSp>
        </p:grpSp>
      </p:gr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Number Placeholder 5">
            <a:extLst>
              <a:ext uri="{FF2B5EF4-FFF2-40B4-BE49-F238E27FC236}">
                <a16:creationId xmlns:a16="http://schemas.microsoft.com/office/drawing/2014/main" id="{C254B1C7-0E30-C743-B5DA-468C0C225916}"/>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B2263B9-869C-B244-88C8-E521810E94DA}" type="slidenum">
              <a:rPr lang="en-US" altLang="en-US" sz="1400" smtClean="0"/>
              <a:pPr>
                <a:spcBef>
                  <a:spcPct val="0"/>
                </a:spcBef>
                <a:buFontTx/>
                <a:buNone/>
              </a:pPr>
              <a:t>11</a:t>
            </a:fld>
            <a:endParaRPr lang="en-US" altLang="en-US" sz="1400" dirty="0"/>
          </a:p>
        </p:txBody>
      </p:sp>
      <p:sp>
        <p:nvSpPr>
          <p:cNvPr id="32770" name="Rectangle 3">
            <a:extLst>
              <a:ext uri="{FF2B5EF4-FFF2-40B4-BE49-F238E27FC236}">
                <a16:creationId xmlns:a16="http://schemas.microsoft.com/office/drawing/2014/main" id="{095BA5A9-191D-4A4C-9542-96E3462A7C92}"/>
              </a:ext>
            </a:extLst>
          </p:cNvPr>
          <p:cNvSpPr>
            <a:spLocks noChangeArrowheads="1"/>
          </p:cNvSpPr>
          <p:nvPr/>
        </p:nvSpPr>
        <p:spPr bwMode="auto">
          <a:xfrm>
            <a:off x="454025" y="455613"/>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Asexual Reproduction </a:t>
            </a:r>
            <a:r>
              <a:rPr lang="en-US" altLang="en-US" sz="2200" i="0" dirty="0">
                <a:solidFill>
                  <a:srgbClr val="333333"/>
                </a:solidFill>
              </a:rPr>
              <a:t>(continued)</a:t>
            </a:r>
            <a:endParaRPr lang="en-US" altLang="en-US" sz="2800" i="0" dirty="0">
              <a:solidFill>
                <a:schemeClr val="tx2"/>
              </a:solidFill>
            </a:endParaRPr>
          </a:p>
        </p:txBody>
      </p:sp>
      <p:sp>
        <p:nvSpPr>
          <p:cNvPr id="32771" name="Text Box 4">
            <a:extLst>
              <a:ext uri="{FF2B5EF4-FFF2-40B4-BE49-F238E27FC236}">
                <a16:creationId xmlns:a16="http://schemas.microsoft.com/office/drawing/2014/main" id="{A6DDCDE5-7A8C-414D-BC55-42175FD782C9}"/>
              </a:ext>
            </a:extLst>
          </p:cNvPr>
          <p:cNvSpPr txBox="1">
            <a:spLocks noChangeArrowheads="1"/>
          </p:cNvSpPr>
          <p:nvPr/>
        </p:nvSpPr>
        <p:spPr bwMode="auto">
          <a:xfrm>
            <a:off x="819150" y="1544638"/>
            <a:ext cx="7440613" cy="17358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i="0" dirty="0"/>
              <a:t>In asexual reproduction, the one parent and offspring have identical genetic material.</a:t>
            </a:r>
          </a:p>
          <a:p>
            <a:pPr eaLnBrk="1" hangingPunct="1">
              <a:lnSpc>
                <a:spcPct val="85000"/>
              </a:lnSpc>
              <a:spcBef>
                <a:spcPct val="0"/>
              </a:spcBef>
              <a:spcAft>
                <a:spcPts val="900"/>
              </a:spcAft>
              <a:buSzPct val="80000"/>
              <a:buFont typeface="Times" pitchFamily="2" charset="0"/>
              <a:buChar char="•"/>
            </a:pPr>
            <a:r>
              <a:rPr lang="en-US" altLang="en-US" sz="1800" i="0" dirty="0"/>
              <a:t>The process that enables cell division and asexual reproduction is mitosis.</a:t>
            </a:r>
          </a:p>
          <a:p>
            <a:pPr eaLnBrk="1" hangingPunct="1">
              <a:lnSpc>
                <a:spcPct val="85000"/>
              </a:lnSpc>
              <a:spcBef>
                <a:spcPct val="0"/>
              </a:spcBef>
              <a:spcAft>
                <a:spcPct val="50000"/>
              </a:spcAft>
              <a:buSzPct val="80000"/>
              <a:buFont typeface="Times" pitchFamily="2" charset="0"/>
              <a:buChar char="•"/>
            </a:pPr>
            <a:r>
              <a:rPr lang="en-US" altLang="en-US" sz="1800" i="0" dirty="0"/>
              <a:t>For bacteria, the process is known as replication, which is different from mitosis. </a:t>
            </a: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Number Placeholder 5">
            <a:extLst>
              <a:ext uri="{FF2B5EF4-FFF2-40B4-BE49-F238E27FC236}">
                <a16:creationId xmlns:a16="http://schemas.microsoft.com/office/drawing/2014/main" id="{78F58251-A5EB-6541-854E-2CEEDB84B711}"/>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D46D5B7-6578-C544-A876-3563BC43B293}" type="slidenum">
              <a:rPr lang="en-US" altLang="en-US" sz="1400" smtClean="0"/>
              <a:pPr>
                <a:spcBef>
                  <a:spcPct val="0"/>
                </a:spcBef>
                <a:buFontTx/>
                <a:buNone/>
              </a:pPr>
              <a:t>12</a:t>
            </a:fld>
            <a:endParaRPr lang="en-US" altLang="en-US" sz="1400" dirty="0"/>
          </a:p>
        </p:txBody>
      </p:sp>
      <p:grpSp>
        <p:nvGrpSpPr>
          <p:cNvPr id="34818" name="Group 2">
            <a:extLst>
              <a:ext uri="{FF2B5EF4-FFF2-40B4-BE49-F238E27FC236}">
                <a16:creationId xmlns:a16="http://schemas.microsoft.com/office/drawing/2014/main" id="{B9729E78-10D6-4E45-A572-88076318A945}"/>
              </a:ext>
            </a:extLst>
          </p:cNvPr>
          <p:cNvGrpSpPr>
            <a:grpSpLocks/>
          </p:cNvGrpSpPr>
          <p:nvPr/>
        </p:nvGrpSpPr>
        <p:grpSpPr bwMode="auto">
          <a:xfrm>
            <a:off x="457200" y="455613"/>
            <a:ext cx="8229600" cy="5057778"/>
            <a:chOff x="288" y="287"/>
            <a:chExt cx="5184" cy="3186"/>
          </a:xfrm>
        </p:grpSpPr>
        <p:sp>
          <p:nvSpPr>
            <p:cNvPr id="34819" name="Rectangle 3">
              <a:extLst>
                <a:ext uri="{FF2B5EF4-FFF2-40B4-BE49-F238E27FC236}">
                  <a16:creationId xmlns:a16="http://schemas.microsoft.com/office/drawing/2014/main" id="{B412C351-17FD-5447-AA56-BC2857E8D891}"/>
                </a:ext>
              </a:extLst>
            </p:cNvPr>
            <p:cNvSpPr>
              <a:spLocks noChangeArrowheads="1"/>
            </p:cNvSpPr>
            <p:nvPr/>
          </p:nvSpPr>
          <p:spPr bwMode="auto">
            <a:xfrm>
              <a:off x="288" y="287"/>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Sea Stars</a:t>
              </a:r>
              <a:endParaRPr lang="en-US" altLang="en-US" sz="2800" i="0" dirty="0">
                <a:solidFill>
                  <a:schemeClr val="tx2"/>
                </a:solidFill>
              </a:endParaRPr>
            </a:p>
          </p:txBody>
        </p:sp>
        <p:grpSp>
          <p:nvGrpSpPr>
            <p:cNvPr id="34820" name="Group 4">
              <a:extLst>
                <a:ext uri="{FF2B5EF4-FFF2-40B4-BE49-F238E27FC236}">
                  <a16:creationId xmlns:a16="http://schemas.microsoft.com/office/drawing/2014/main" id="{D5759256-6C67-9C4C-A0CC-5848C376545B}"/>
                </a:ext>
              </a:extLst>
            </p:cNvPr>
            <p:cNvGrpSpPr>
              <a:grpSpLocks/>
            </p:cNvGrpSpPr>
            <p:nvPr/>
          </p:nvGrpSpPr>
          <p:grpSpPr bwMode="auto">
            <a:xfrm>
              <a:off x="1281" y="1022"/>
              <a:ext cx="3200" cy="2451"/>
              <a:chOff x="1281" y="1022"/>
              <a:chExt cx="3200" cy="2451"/>
            </a:xfrm>
          </p:grpSpPr>
          <p:grpSp>
            <p:nvGrpSpPr>
              <p:cNvPr id="34821" name="Group 5">
                <a:extLst>
                  <a:ext uri="{FF2B5EF4-FFF2-40B4-BE49-F238E27FC236}">
                    <a16:creationId xmlns:a16="http://schemas.microsoft.com/office/drawing/2014/main" id="{DB6B57C0-EA73-3746-860A-6EB99EBBD2E4}"/>
                  </a:ext>
                </a:extLst>
              </p:cNvPr>
              <p:cNvGrpSpPr>
                <a:grpSpLocks/>
              </p:cNvGrpSpPr>
              <p:nvPr/>
            </p:nvGrpSpPr>
            <p:grpSpPr bwMode="auto">
              <a:xfrm>
                <a:off x="1739" y="1022"/>
                <a:ext cx="2366" cy="1860"/>
                <a:chOff x="1739" y="1022"/>
                <a:chExt cx="2366" cy="1860"/>
              </a:xfrm>
            </p:grpSpPr>
            <p:pic>
              <p:nvPicPr>
                <p:cNvPr id="34823" name="Picture 6">
                  <a:extLst>
                    <a:ext uri="{FF2B5EF4-FFF2-40B4-BE49-F238E27FC236}">
                      <a16:creationId xmlns:a16="http://schemas.microsoft.com/office/drawing/2014/main" id="{9CD82E32-02B2-0D4A-B3F0-5C7EE9CB8F0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9" y="1022"/>
                  <a:ext cx="2290" cy="1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4" name="Text Box 7">
                  <a:extLst>
                    <a:ext uri="{FF2B5EF4-FFF2-40B4-BE49-F238E27FC236}">
                      <a16:creationId xmlns:a16="http://schemas.microsoft.com/office/drawing/2014/main" id="{1DB1A16C-930F-AB47-B857-0674660160DA}"/>
                    </a:ext>
                  </a:extLst>
                </p:cNvPr>
                <p:cNvSpPr txBox="1">
                  <a:spLocks noChangeArrowheads="1"/>
                </p:cNvSpPr>
                <p:nvPr/>
              </p:nvSpPr>
              <p:spPr bwMode="auto">
                <a:xfrm>
                  <a:off x="2657" y="2717"/>
                  <a:ext cx="1448"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i="0" dirty="0"/>
                    <a:t>https://www.jacobtanenbaum.com</a:t>
                  </a:r>
                  <a:endParaRPr lang="en-US" altLang="en-US" sz="1800" i="0" dirty="0"/>
                </a:p>
              </p:txBody>
            </p:sp>
          </p:grpSp>
          <p:sp>
            <p:nvSpPr>
              <p:cNvPr id="34822" name="Text Box 8">
                <a:extLst>
                  <a:ext uri="{FF2B5EF4-FFF2-40B4-BE49-F238E27FC236}">
                    <a16:creationId xmlns:a16="http://schemas.microsoft.com/office/drawing/2014/main" id="{8BD4355A-4587-8645-95C6-5EDB0E60887F}"/>
                  </a:ext>
                </a:extLst>
              </p:cNvPr>
              <p:cNvSpPr txBox="1">
                <a:spLocks noChangeArrowheads="1"/>
              </p:cNvSpPr>
              <p:nvPr/>
            </p:nvSpPr>
            <p:spPr bwMode="auto">
              <a:xfrm>
                <a:off x="1281" y="2970"/>
                <a:ext cx="3200" cy="5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i="0" dirty="0">
                    <a:solidFill>
                      <a:schemeClr val="accent6"/>
                    </a:solidFill>
                  </a:rPr>
                  <a:t>Two sea stars and a crab—sea stars can replace their appendages by the cell division process of mitosis.</a:t>
                </a:r>
              </a:p>
            </p:txBody>
          </p:sp>
        </p:grpSp>
      </p:gr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Number Placeholder 5">
            <a:extLst>
              <a:ext uri="{FF2B5EF4-FFF2-40B4-BE49-F238E27FC236}">
                <a16:creationId xmlns:a16="http://schemas.microsoft.com/office/drawing/2014/main" id="{F30DDB79-4950-A249-9D4E-F18ED719DC63}"/>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5D631B0-2FDD-8940-98C3-11499CDF51F5}" type="slidenum">
              <a:rPr lang="en-US" altLang="en-US" sz="1400" smtClean="0"/>
              <a:pPr>
                <a:spcBef>
                  <a:spcPct val="0"/>
                </a:spcBef>
                <a:buFontTx/>
                <a:buNone/>
              </a:pPr>
              <a:t>13</a:t>
            </a:fld>
            <a:endParaRPr lang="en-US" altLang="en-US" sz="1400" dirty="0"/>
          </a:p>
        </p:txBody>
      </p:sp>
      <p:grpSp>
        <p:nvGrpSpPr>
          <p:cNvPr id="36866" name="Group 30">
            <a:extLst>
              <a:ext uri="{FF2B5EF4-FFF2-40B4-BE49-F238E27FC236}">
                <a16:creationId xmlns:a16="http://schemas.microsoft.com/office/drawing/2014/main" id="{B103C4A8-3686-8748-88D8-119C572498DF}"/>
              </a:ext>
            </a:extLst>
          </p:cNvPr>
          <p:cNvGrpSpPr>
            <a:grpSpLocks/>
          </p:cNvGrpSpPr>
          <p:nvPr/>
        </p:nvGrpSpPr>
        <p:grpSpPr bwMode="auto">
          <a:xfrm>
            <a:off x="454025" y="455613"/>
            <a:ext cx="8229600" cy="5245102"/>
            <a:chOff x="286" y="287"/>
            <a:chExt cx="5184" cy="3304"/>
          </a:xfrm>
        </p:grpSpPr>
        <p:sp>
          <p:nvSpPr>
            <p:cNvPr id="36867" name="Rectangle 3">
              <a:extLst>
                <a:ext uri="{FF2B5EF4-FFF2-40B4-BE49-F238E27FC236}">
                  <a16:creationId xmlns:a16="http://schemas.microsoft.com/office/drawing/2014/main" id="{9EFC1C20-836C-6A42-B6A7-1B2393FDAC9B}"/>
                </a:ext>
              </a:extLst>
            </p:cNvPr>
            <p:cNvSpPr>
              <a:spLocks noChangeArrowheads="1"/>
            </p:cNvSpPr>
            <p:nvPr/>
          </p:nvSpPr>
          <p:spPr bwMode="auto">
            <a:xfrm>
              <a:off x="286" y="287"/>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Sexual Reproduction</a:t>
              </a:r>
            </a:p>
          </p:txBody>
        </p:sp>
        <p:grpSp>
          <p:nvGrpSpPr>
            <p:cNvPr id="36868" name="Group 29">
              <a:extLst>
                <a:ext uri="{FF2B5EF4-FFF2-40B4-BE49-F238E27FC236}">
                  <a16:creationId xmlns:a16="http://schemas.microsoft.com/office/drawing/2014/main" id="{54A095F5-A326-8541-AF68-2CF733122B09}"/>
                </a:ext>
              </a:extLst>
            </p:cNvPr>
            <p:cNvGrpSpPr>
              <a:grpSpLocks/>
            </p:cNvGrpSpPr>
            <p:nvPr/>
          </p:nvGrpSpPr>
          <p:grpSpPr bwMode="auto">
            <a:xfrm>
              <a:off x="515" y="971"/>
              <a:ext cx="4616" cy="2620"/>
              <a:chOff x="515" y="971"/>
              <a:chExt cx="4616" cy="2620"/>
            </a:xfrm>
          </p:grpSpPr>
          <p:sp>
            <p:nvSpPr>
              <p:cNvPr id="36869" name="Text Box 5">
                <a:extLst>
                  <a:ext uri="{FF2B5EF4-FFF2-40B4-BE49-F238E27FC236}">
                    <a16:creationId xmlns:a16="http://schemas.microsoft.com/office/drawing/2014/main" id="{C0806E36-6378-B44B-97FF-AD7EBCBAC384}"/>
                  </a:ext>
                </a:extLst>
              </p:cNvPr>
              <p:cNvSpPr txBox="1">
                <a:spLocks noChangeArrowheads="1"/>
              </p:cNvSpPr>
              <p:nvPr/>
            </p:nvSpPr>
            <p:spPr bwMode="auto">
              <a:xfrm>
                <a:off x="515" y="971"/>
                <a:ext cx="4616"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i="0" dirty="0"/>
                  <a:t>Sexual reproduction involves the fertilization of an egg by a sperm to produce genetically-unique offspring.</a:t>
                </a:r>
              </a:p>
              <a:p>
                <a:pPr eaLnBrk="1" hangingPunct="1">
                  <a:lnSpc>
                    <a:spcPct val="85000"/>
                  </a:lnSpc>
                  <a:spcBef>
                    <a:spcPct val="0"/>
                  </a:spcBef>
                  <a:spcAft>
                    <a:spcPts val="900"/>
                  </a:spcAft>
                  <a:buSzPct val="80000"/>
                  <a:buFont typeface="Times" pitchFamily="2" charset="0"/>
                  <a:buChar char="•"/>
                </a:pPr>
                <a:r>
                  <a:rPr lang="en-US" altLang="en-US" sz="1800" i="0" dirty="0"/>
                  <a:t>The production of egg cells and sperm cells involves a form of cell division known as meiosis.</a:t>
                </a:r>
              </a:p>
              <a:p>
                <a:pPr eaLnBrk="1" hangingPunct="1">
                  <a:lnSpc>
                    <a:spcPct val="85000"/>
                  </a:lnSpc>
                  <a:spcBef>
                    <a:spcPct val="0"/>
                  </a:spcBef>
                  <a:spcAft>
                    <a:spcPct val="50000"/>
                  </a:spcAft>
                  <a:buSzPct val="80000"/>
                  <a:buFont typeface="Times" pitchFamily="2" charset="0"/>
                  <a:buChar char="•"/>
                </a:pPr>
                <a:r>
                  <a:rPr lang="en-US" altLang="en-US" sz="1800" i="0" dirty="0"/>
                  <a:t>Both types of cell division, meiosis and mitosis, are part of the lives of all sexually-reproducing organisms.</a:t>
                </a:r>
              </a:p>
            </p:txBody>
          </p:sp>
          <p:grpSp>
            <p:nvGrpSpPr>
              <p:cNvPr id="36870" name="Group 26">
                <a:extLst>
                  <a:ext uri="{FF2B5EF4-FFF2-40B4-BE49-F238E27FC236}">
                    <a16:creationId xmlns:a16="http://schemas.microsoft.com/office/drawing/2014/main" id="{0E01B56E-8D59-044C-9F6A-F03CD7EEE855}"/>
                  </a:ext>
                </a:extLst>
              </p:cNvPr>
              <p:cNvGrpSpPr>
                <a:grpSpLocks/>
              </p:cNvGrpSpPr>
              <p:nvPr/>
            </p:nvGrpSpPr>
            <p:grpSpPr bwMode="auto">
              <a:xfrm>
                <a:off x="711" y="2308"/>
                <a:ext cx="3733" cy="1283"/>
                <a:chOff x="711" y="2308"/>
                <a:chExt cx="3733" cy="1283"/>
              </a:xfrm>
            </p:grpSpPr>
            <p:pic>
              <p:nvPicPr>
                <p:cNvPr id="36871" name="Picture 8">
                  <a:extLst>
                    <a:ext uri="{FF2B5EF4-FFF2-40B4-BE49-F238E27FC236}">
                      <a16:creationId xmlns:a16="http://schemas.microsoft.com/office/drawing/2014/main" id="{4A01040F-3391-394A-8623-517AEB88F5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89" y="2308"/>
                  <a:ext cx="1555" cy="1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72" name="Text Box 9">
                  <a:extLst>
                    <a:ext uri="{FF2B5EF4-FFF2-40B4-BE49-F238E27FC236}">
                      <a16:creationId xmlns:a16="http://schemas.microsoft.com/office/drawing/2014/main" id="{C6DDC512-22C3-464D-BEF4-C67AEAE2DEC2}"/>
                    </a:ext>
                  </a:extLst>
                </p:cNvPr>
                <p:cNvSpPr txBox="1">
                  <a:spLocks noChangeArrowheads="1"/>
                </p:cNvSpPr>
                <p:nvPr/>
              </p:nvSpPr>
              <p:spPr bwMode="auto">
                <a:xfrm>
                  <a:off x="3409" y="3374"/>
                  <a:ext cx="116" cy="1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endParaRPr lang="en-US" altLang="en-US" sz="1100" i="0" dirty="0"/>
                </a:p>
              </p:txBody>
            </p:sp>
            <p:sp>
              <p:nvSpPr>
                <p:cNvPr id="36873" name="Text Box 10">
                  <a:extLst>
                    <a:ext uri="{FF2B5EF4-FFF2-40B4-BE49-F238E27FC236}">
                      <a16:creationId xmlns:a16="http://schemas.microsoft.com/office/drawing/2014/main" id="{6A39A843-E2A2-8A44-A0F2-DECE26238F8A}"/>
                    </a:ext>
                  </a:extLst>
                </p:cNvPr>
                <p:cNvSpPr txBox="1">
                  <a:spLocks noChangeArrowheads="1"/>
                </p:cNvSpPr>
                <p:nvPr/>
              </p:nvSpPr>
              <p:spPr bwMode="auto">
                <a:xfrm>
                  <a:off x="711" y="2724"/>
                  <a:ext cx="2061" cy="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660"/>
                    </a:lnSpc>
                    <a:spcBef>
                      <a:spcPct val="0"/>
                    </a:spcBef>
                    <a:buFontTx/>
                    <a:buNone/>
                  </a:pPr>
                  <a:r>
                    <a:rPr lang="en-US" altLang="en-US" sz="1600" i="0" dirty="0"/>
                    <a:t>Egg and sperm,</a:t>
                  </a:r>
                </a:p>
                <a:p>
                  <a:pPr algn="ctr" eaLnBrk="1" hangingPunct="1">
                    <a:lnSpc>
                      <a:spcPts val="1660"/>
                    </a:lnSpc>
                    <a:spcBef>
                      <a:spcPct val="0"/>
                    </a:spcBef>
                    <a:buFontTx/>
                    <a:buNone/>
                  </a:pPr>
                  <a:r>
                    <a:rPr lang="en-US" altLang="en-US" sz="1600" i="0" dirty="0"/>
                    <a:t>computer-generated image</a:t>
                  </a:r>
                </a:p>
                <a:p>
                  <a:pPr algn="ctr" eaLnBrk="1" hangingPunct="1">
                    <a:lnSpc>
                      <a:spcPts val="1160"/>
                    </a:lnSpc>
                    <a:spcBef>
                      <a:spcPct val="0"/>
                    </a:spcBef>
                    <a:buFontTx/>
                    <a:buNone/>
                  </a:pPr>
                  <a:r>
                    <a:rPr lang="en-US" altLang="en-US" sz="1100" i="0" dirty="0"/>
                    <a:t>https://www.neurophilosophy.files.wordpress.com</a:t>
                  </a:r>
                  <a:endParaRPr lang="en-US" altLang="en-US" sz="1800" i="0" dirty="0"/>
                </a:p>
              </p:txBody>
            </p:sp>
          </p:grpSp>
        </p:grpSp>
      </p:gr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Number Placeholder 5">
            <a:extLst>
              <a:ext uri="{FF2B5EF4-FFF2-40B4-BE49-F238E27FC236}">
                <a16:creationId xmlns:a16="http://schemas.microsoft.com/office/drawing/2014/main" id="{697BFA11-BD96-BE4B-96B1-31305A6903C2}"/>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8D711B48-1C18-254E-B5EF-0AF4B5D919E5}" type="slidenum">
              <a:rPr lang="en-US" altLang="en-US" sz="1400" smtClean="0"/>
              <a:pPr>
                <a:spcBef>
                  <a:spcPct val="0"/>
                </a:spcBef>
                <a:buFontTx/>
                <a:buNone/>
              </a:pPr>
              <a:t>14</a:t>
            </a:fld>
            <a:endParaRPr lang="en-US" altLang="en-US" sz="1400" dirty="0"/>
          </a:p>
        </p:txBody>
      </p:sp>
      <p:grpSp>
        <p:nvGrpSpPr>
          <p:cNvPr id="38914" name="Group 21">
            <a:extLst>
              <a:ext uri="{FF2B5EF4-FFF2-40B4-BE49-F238E27FC236}">
                <a16:creationId xmlns:a16="http://schemas.microsoft.com/office/drawing/2014/main" id="{D40984D3-9903-B84D-8451-C772ACC75E05}"/>
              </a:ext>
            </a:extLst>
          </p:cNvPr>
          <p:cNvGrpSpPr>
            <a:grpSpLocks/>
          </p:cNvGrpSpPr>
          <p:nvPr/>
        </p:nvGrpSpPr>
        <p:grpSpPr bwMode="auto">
          <a:xfrm>
            <a:off x="454025" y="452438"/>
            <a:ext cx="8229600" cy="3786188"/>
            <a:chOff x="286" y="285"/>
            <a:chExt cx="5184" cy="2385"/>
          </a:xfrm>
        </p:grpSpPr>
        <p:sp>
          <p:nvSpPr>
            <p:cNvPr id="38915" name="Rectangle 3">
              <a:extLst>
                <a:ext uri="{FF2B5EF4-FFF2-40B4-BE49-F238E27FC236}">
                  <a16:creationId xmlns:a16="http://schemas.microsoft.com/office/drawing/2014/main" id="{0B38ED51-E057-2D40-8BFD-B65B84C7ED96}"/>
                </a:ext>
              </a:extLst>
            </p:cNvPr>
            <p:cNvSpPr>
              <a:spLocks noChangeArrowheads="1"/>
            </p:cNvSpPr>
            <p:nvPr/>
          </p:nvSpPr>
          <p:spPr bwMode="auto">
            <a:xfrm>
              <a:off x="286" y="28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Genome</a:t>
              </a:r>
              <a:endParaRPr lang="en-US" altLang="en-US" sz="2800" i="0" dirty="0">
                <a:solidFill>
                  <a:schemeClr val="tx2"/>
                </a:solidFill>
              </a:endParaRPr>
            </a:p>
          </p:txBody>
        </p:sp>
        <p:sp>
          <p:nvSpPr>
            <p:cNvPr id="38916" name="Text Box 5">
              <a:extLst>
                <a:ext uri="{FF2B5EF4-FFF2-40B4-BE49-F238E27FC236}">
                  <a16:creationId xmlns:a16="http://schemas.microsoft.com/office/drawing/2014/main" id="{49D46692-E1B1-F548-9E73-9B3B1037739F}"/>
                </a:ext>
              </a:extLst>
            </p:cNvPr>
            <p:cNvSpPr txBox="1">
              <a:spLocks noChangeArrowheads="1"/>
            </p:cNvSpPr>
            <p:nvPr/>
          </p:nvSpPr>
          <p:spPr bwMode="auto">
            <a:xfrm>
              <a:off x="515" y="972"/>
              <a:ext cx="4674" cy="16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i="0" dirty="0"/>
                <a:t>A genome is a complete set of an organism’s genes—about 20,000 to 25,000 in humans.</a:t>
              </a:r>
            </a:p>
            <a:p>
              <a:pPr eaLnBrk="1" hangingPunct="1">
                <a:lnSpc>
                  <a:spcPct val="85000"/>
                </a:lnSpc>
                <a:spcBef>
                  <a:spcPct val="0"/>
                </a:spcBef>
                <a:spcAft>
                  <a:spcPts val="900"/>
                </a:spcAft>
                <a:buSzPct val="80000"/>
                <a:buFont typeface="Times" pitchFamily="2" charset="0"/>
                <a:buChar char="•"/>
              </a:pPr>
              <a:r>
                <a:rPr lang="en-US" altLang="en-US" sz="1800" i="0" dirty="0"/>
                <a:t>Most of the genome is found in the chromosomes in the cell nucleus, which is derived from both parental lineages.</a:t>
              </a:r>
            </a:p>
            <a:p>
              <a:pPr eaLnBrk="1" hangingPunct="1">
                <a:lnSpc>
                  <a:spcPct val="85000"/>
                </a:lnSpc>
                <a:spcBef>
                  <a:spcPct val="0"/>
                </a:spcBef>
                <a:spcAft>
                  <a:spcPts val="900"/>
                </a:spcAft>
                <a:buSzPct val="80000"/>
                <a:buFont typeface="Times" pitchFamily="2" charset="0"/>
                <a:buChar char="•"/>
              </a:pPr>
              <a:r>
                <a:rPr lang="en-US" altLang="en-US" sz="1800" i="0" dirty="0"/>
                <a:t>A small number of genes are found in the mitochondria, which is de-rived from the maternal lineage.</a:t>
              </a:r>
            </a:p>
            <a:p>
              <a:pPr eaLnBrk="1" hangingPunct="1">
                <a:lnSpc>
                  <a:spcPct val="85000"/>
                </a:lnSpc>
                <a:spcBef>
                  <a:spcPct val="0"/>
                </a:spcBef>
                <a:spcAft>
                  <a:spcPct val="50000"/>
                </a:spcAft>
                <a:buSzPct val="80000"/>
                <a:buFont typeface="Times" pitchFamily="2" charset="0"/>
                <a:buChar char="•"/>
              </a:pPr>
              <a:r>
                <a:rPr lang="en-US" altLang="en-US" sz="1800" i="0" dirty="0"/>
                <a:t>The genes are formed from the nucleotide pairings in the cell’s DNA.</a:t>
              </a:r>
            </a:p>
            <a:p>
              <a:pPr eaLnBrk="1" hangingPunct="1">
                <a:lnSpc>
                  <a:spcPct val="85000"/>
                </a:lnSpc>
                <a:spcBef>
                  <a:spcPct val="0"/>
                </a:spcBef>
                <a:spcAft>
                  <a:spcPct val="50000"/>
                </a:spcAft>
                <a:buSzPct val="80000"/>
                <a:buFont typeface="Times" pitchFamily="2" charset="0"/>
                <a:buChar char="•"/>
              </a:pPr>
              <a:r>
                <a:rPr lang="en-US" altLang="en-US" sz="1800" i="0" dirty="0"/>
                <a:t>Genes provide instructions for the synthesis (production) of proteins in the ribosomes through the transcription and translation processes.</a:t>
              </a:r>
            </a:p>
          </p:txBody>
        </p:sp>
      </p:grpSp>
      <p:sp>
        <p:nvSpPr>
          <p:cNvPr id="2" name="TextBox 1">
            <a:extLst>
              <a:ext uri="{FF2B5EF4-FFF2-40B4-BE49-F238E27FC236}">
                <a16:creationId xmlns:a16="http://schemas.microsoft.com/office/drawing/2014/main" id="{C73D8EE4-B127-5934-46D7-AB953B1EB1FC}"/>
              </a:ext>
            </a:extLst>
          </p:cNvPr>
          <p:cNvSpPr txBox="1"/>
          <p:nvPr/>
        </p:nvSpPr>
        <p:spPr>
          <a:xfrm>
            <a:off x="2960887" y="4341586"/>
            <a:ext cx="3223959" cy="961802"/>
          </a:xfrm>
          <a:prstGeom prst="rect">
            <a:avLst/>
          </a:prstGeom>
          <a:noFill/>
        </p:spPr>
        <p:txBody>
          <a:bodyPr wrap="none" rtlCol="0">
            <a:spAutoFit/>
          </a:bodyPr>
          <a:lstStyle/>
          <a:p>
            <a:pPr algn="ctr"/>
            <a:r>
              <a:rPr lang="en-US" i="0" dirty="0">
                <a:solidFill>
                  <a:srgbClr val="941100"/>
                </a:solidFill>
              </a:rPr>
              <a:t>DNA nucleotide pairings:</a:t>
            </a:r>
          </a:p>
          <a:p>
            <a:pPr algn="ctr">
              <a:spcBef>
                <a:spcPts val="300"/>
              </a:spcBef>
            </a:pPr>
            <a:r>
              <a:rPr lang="en-US" i="0" dirty="0">
                <a:solidFill>
                  <a:srgbClr val="941100"/>
                </a:solidFill>
              </a:rPr>
              <a:t> Adenine (A) with thymine (T)</a:t>
            </a:r>
          </a:p>
          <a:p>
            <a:pPr algn="ctr"/>
            <a:r>
              <a:rPr lang="en-US" i="0" dirty="0">
                <a:solidFill>
                  <a:srgbClr val="941100"/>
                </a:solidFill>
              </a:rPr>
              <a:t>Cytosine (C) with guanine (G)</a:t>
            </a: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Number Placeholder 5">
            <a:extLst>
              <a:ext uri="{FF2B5EF4-FFF2-40B4-BE49-F238E27FC236}">
                <a16:creationId xmlns:a16="http://schemas.microsoft.com/office/drawing/2014/main" id="{AEB7D883-0C69-E646-8516-08FECC74FE04}"/>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EBF8F0FA-803B-7B4E-AF38-081E649D4891}" type="slidenum">
              <a:rPr lang="en-US" altLang="en-US" sz="1400" smtClean="0"/>
              <a:pPr>
                <a:spcBef>
                  <a:spcPct val="0"/>
                </a:spcBef>
                <a:buFontTx/>
                <a:buNone/>
              </a:pPr>
              <a:t>15</a:t>
            </a:fld>
            <a:endParaRPr lang="en-US" altLang="en-US" sz="1400" dirty="0"/>
          </a:p>
        </p:txBody>
      </p:sp>
      <p:grpSp>
        <p:nvGrpSpPr>
          <p:cNvPr id="43010" name="Group 1026">
            <a:extLst>
              <a:ext uri="{FF2B5EF4-FFF2-40B4-BE49-F238E27FC236}">
                <a16:creationId xmlns:a16="http://schemas.microsoft.com/office/drawing/2014/main" id="{9FF50CAE-CBF9-7F44-868C-3EAC870E6DD1}"/>
              </a:ext>
            </a:extLst>
          </p:cNvPr>
          <p:cNvGrpSpPr>
            <a:grpSpLocks/>
          </p:cNvGrpSpPr>
          <p:nvPr/>
        </p:nvGrpSpPr>
        <p:grpSpPr bwMode="auto">
          <a:xfrm>
            <a:off x="447675" y="460375"/>
            <a:ext cx="8229600" cy="5481638"/>
            <a:chOff x="282" y="290"/>
            <a:chExt cx="5184" cy="3453"/>
          </a:xfrm>
        </p:grpSpPr>
        <p:sp>
          <p:nvSpPr>
            <p:cNvPr id="43011" name="Rectangle 1027">
              <a:extLst>
                <a:ext uri="{FF2B5EF4-FFF2-40B4-BE49-F238E27FC236}">
                  <a16:creationId xmlns:a16="http://schemas.microsoft.com/office/drawing/2014/main" id="{BEED399E-C2BC-B34A-89D7-08C8BDFC5CD4}"/>
                </a:ext>
              </a:extLst>
            </p:cNvPr>
            <p:cNvSpPr>
              <a:spLocks noChangeArrowheads="1"/>
            </p:cNvSpPr>
            <p:nvPr/>
          </p:nvSpPr>
          <p:spPr bwMode="auto">
            <a:xfrm>
              <a:off x="282" y="290"/>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DNA (Cell Nucleus)</a:t>
              </a:r>
              <a:endParaRPr lang="en-US" altLang="en-US" sz="2800" i="0" dirty="0">
                <a:solidFill>
                  <a:schemeClr val="tx2"/>
                </a:solidFill>
              </a:endParaRPr>
            </a:p>
          </p:txBody>
        </p:sp>
        <p:grpSp>
          <p:nvGrpSpPr>
            <p:cNvPr id="43012" name="Group 1028">
              <a:extLst>
                <a:ext uri="{FF2B5EF4-FFF2-40B4-BE49-F238E27FC236}">
                  <a16:creationId xmlns:a16="http://schemas.microsoft.com/office/drawing/2014/main" id="{8A34D4A0-18C8-BC4C-997E-83BE571B5980}"/>
                </a:ext>
              </a:extLst>
            </p:cNvPr>
            <p:cNvGrpSpPr>
              <a:grpSpLocks/>
            </p:cNvGrpSpPr>
            <p:nvPr/>
          </p:nvGrpSpPr>
          <p:grpSpPr bwMode="auto">
            <a:xfrm>
              <a:off x="897" y="997"/>
              <a:ext cx="3968" cy="2746"/>
              <a:chOff x="897" y="997"/>
              <a:chExt cx="3968" cy="2746"/>
            </a:xfrm>
          </p:grpSpPr>
          <p:grpSp>
            <p:nvGrpSpPr>
              <p:cNvPr id="43013" name="Group 1029">
                <a:extLst>
                  <a:ext uri="{FF2B5EF4-FFF2-40B4-BE49-F238E27FC236}">
                    <a16:creationId xmlns:a16="http://schemas.microsoft.com/office/drawing/2014/main" id="{F297FEEB-2F9A-F940-9CDA-01605FE446EF}"/>
                  </a:ext>
                </a:extLst>
              </p:cNvPr>
              <p:cNvGrpSpPr>
                <a:grpSpLocks/>
              </p:cNvGrpSpPr>
              <p:nvPr/>
            </p:nvGrpSpPr>
            <p:grpSpPr bwMode="auto">
              <a:xfrm>
                <a:off x="1371" y="997"/>
                <a:ext cx="3024" cy="2147"/>
                <a:chOff x="1371" y="997"/>
                <a:chExt cx="3024" cy="2147"/>
              </a:xfrm>
            </p:grpSpPr>
            <p:pic>
              <p:nvPicPr>
                <p:cNvPr id="43015" name="Picture 1030">
                  <a:extLst>
                    <a:ext uri="{FF2B5EF4-FFF2-40B4-BE49-F238E27FC236}">
                      <a16:creationId xmlns:a16="http://schemas.microsoft.com/office/drawing/2014/main" id="{B3456FA7-6B03-F543-B29F-D3FBBAB92B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 y="997"/>
                  <a:ext cx="3024" cy="2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6" name="Text Box 1031">
                  <a:extLst>
                    <a:ext uri="{FF2B5EF4-FFF2-40B4-BE49-F238E27FC236}">
                      <a16:creationId xmlns:a16="http://schemas.microsoft.com/office/drawing/2014/main" id="{D7E210DE-AABE-C74D-9B2F-9471D1ADD20D}"/>
                    </a:ext>
                  </a:extLst>
                </p:cNvPr>
                <p:cNvSpPr txBox="1">
                  <a:spLocks noChangeArrowheads="1"/>
                </p:cNvSpPr>
                <p:nvPr/>
              </p:nvSpPr>
              <p:spPr bwMode="auto">
                <a:xfrm>
                  <a:off x="3051" y="2979"/>
                  <a:ext cx="980"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i="0" dirty="0"/>
                    <a:t>https://www.csulb.edu</a:t>
                  </a:r>
                  <a:endParaRPr lang="en-US" altLang="en-US" sz="1300" i="0" dirty="0"/>
                </a:p>
              </p:txBody>
            </p:sp>
          </p:grpSp>
          <p:sp>
            <p:nvSpPr>
              <p:cNvPr id="43014" name="Text Box 1032">
                <a:extLst>
                  <a:ext uri="{FF2B5EF4-FFF2-40B4-BE49-F238E27FC236}">
                    <a16:creationId xmlns:a16="http://schemas.microsoft.com/office/drawing/2014/main" id="{8A512E1F-73B4-1D4E-B826-5536BDED77DE}"/>
                  </a:ext>
                </a:extLst>
              </p:cNvPr>
              <p:cNvSpPr txBox="1">
                <a:spLocks noChangeArrowheads="1"/>
              </p:cNvSpPr>
              <p:nvPr/>
            </p:nvSpPr>
            <p:spPr bwMode="auto">
              <a:xfrm>
                <a:off x="897" y="3240"/>
                <a:ext cx="3968" cy="5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i="0" dirty="0">
                    <a:solidFill>
                      <a:schemeClr val="accent6"/>
                    </a:solidFill>
                  </a:rPr>
                  <a:t>Two molecular representations of a small segment of DNA and its two strands of nucleotides.  Modified ball-and-stick and space-filling models are shown. </a:t>
                </a:r>
              </a:p>
            </p:txBody>
          </p:sp>
        </p:grpSp>
      </p:gr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Number Placeholder 5">
            <a:extLst>
              <a:ext uri="{FF2B5EF4-FFF2-40B4-BE49-F238E27FC236}">
                <a16:creationId xmlns:a16="http://schemas.microsoft.com/office/drawing/2014/main" id="{86C30BBA-ACAB-DB46-BEC3-0DB0E465D7C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CE23D41-106A-E845-95A9-CB831E9F1544}" type="slidenum">
              <a:rPr lang="en-US" altLang="en-US" sz="1400" smtClean="0"/>
              <a:pPr>
                <a:spcBef>
                  <a:spcPct val="0"/>
                </a:spcBef>
                <a:buFontTx/>
                <a:buNone/>
              </a:pPr>
              <a:t>16</a:t>
            </a:fld>
            <a:endParaRPr lang="en-US" altLang="en-US" sz="1400" dirty="0"/>
          </a:p>
        </p:txBody>
      </p:sp>
      <p:grpSp>
        <p:nvGrpSpPr>
          <p:cNvPr id="45058" name="Group 28">
            <a:extLst>
              <a:ext uri="{FF2B5EF4-FFF2-40B4-BE49-F238E27FC236}">
                <a16:creationId xmlns:a16="http://schemas.microsoft.com/office/drawing/2014/main" id="{D0E8F193-C7C4-B642-8C29-BB9EA4B4C4FA}"/>
              </a:ext>
            </a:extLst>
          </p:cNvPr>
          <p:cNvGrpSpPr>
            <a:grpSpLocks/>
          </p:cNvGrpSpPr>
          <p:nvPr/>
        </p:nvGrpSpPr>
        <p:grpSpPr bwMode="auto">
          <a:xfrm>
            <a:off x="454025" y="455613"/>
            <a:ext cx="8229600" cy="4632324"/>
            <a:chOff x="286" y="287"/>
            <a:chExt cx="5184" cy="2918"/>
          </a:xfrm>
        </p:grpSpPr>
        <p:sp>
          <p:nvSpPr>
            <p:cNvPr id="45059" name="Rectangle 3">
              <a:extLst>
                <a:ext uri="{FF2B5EF4-FFF2-40B4-BE49-F238E27FC236}">
                  <a16:creationId xmlns:a16="http://schemas.microsoft.com/office/drawing/2014/main" id="{336B4EDE-F0E1-B942-A25B-65767506C1E3}"/>
                </a:ext>
              </a:extLst>
            </p:cNvPr>
            <p:cNvSpPr>
              <a:spLocks noChangeArrowheads="1"/>
            </p:cNvSpPr>
            <p:nvPr/>
          </p:nvSpPr>
          <p:spPr bwMode="auto">
            <a:xfrm>
              <a:off x="286" y="287"/>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Chromosomes</a:t>
              </a:r>
              <a:endParaRPr lang="en-US" altLang="en-US" sz="2800" i="0" dirty="0">
                <a:solidFill>
                  <a:schemeClr val="tx2"/>
                </a:solidFill>
              </a:endParaRPr>
            </a:p>
          </p:txBody>
        </p:sp>
        <p:grpSp>
          <p:nvGrpSpPr>
            <p:cNvPr id="45060" name="Group 27">
              <a:extLst>
                <a:ext uri="{FF2B5EF4-FFF2-40B4-BE49-F238E27FC236}">
                  <a16:creationId xmlns:a16="http://schemas.microsoft.com/office/drawing/2014/main" id="{BA22F478-A620-2343-B984-8C6B4A753D14}"/>
                </a:ext>
              </a:extLst>
            </p:cNvPr>
            <p:cNvGrpSpPr>
              <a:grpSpLocks/>
            </p:cNvGrpSpPr>
            <p:nvPr/>
          </p:nvGrpSpPr>
          <p:grpSpPr bwMode="auto">
            <a:xfrm>
              <a:off x="516" y="973"/>
              <a:ext cx="4934" cy="2232"/>
              <a:chOff x="516" y="973"/>
              <a:chExt cx="4934" cy="2232"/>
            </a:xfrm>
          </p:grpSpPr>
          <p:sp>
            <p:nvSpPr>
              <p:cNvPr id="45061" name="Text Box 5">
                <a:extLst>
                  <a:ext uri="{FF2B5EF4-FFF2-40B4-BE49-F238E27FC236}">
                    <a16:creationId xmlns:a16="http://schemas.microsoft.com/office/drawing/2014/main" id="{74DBABA3-C9EC-DC41-816F-5AF64F05A4AE}"/>
                  </a:ext>
                </a:extLst>
              </p:cNvPr>
              <p:cNvSpPr txBox="1">
                <a:spLocks noChangeArrowheads="1"/>
              </p:cNvSpPr>
              <p:nvPr/>
            </p:nvSpPr>
            <p:spPr bwMode="auto">
              <a:xfrm>
                <a:off x="516" y="973"/>
                <a:ext cx="4934"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i="0" dirty="0"/>
                  <a:t>The number of chromosomes varies by species—human somatic (body) cells usually have 46, dog cells have 78, and mouse cells have 40.</a:t>
                </a:r>
              </a:p>
              <a:p>
                <a:pPr eaLnBrk="1" hangingPunct="1">
                  <a:lnSpc>
                    <a:spcPct val="85000"/>
                  </a:lnSpc>
                  <a:spcBef>
                    <a:spcPct val="0"/>
                  </a:spcBef>
                  <a:spcAft>
                    <a:spcPts val="900"/>
                  </a:spcAft>
                  <a:buSzPct val="80000"/>
                  <a:buFont typeface="Times" pitchFamily="2" charset="0"/>
                  <a:buChar char="•"/>
                </a:pPr>
                <a:r>
                  <a:rPr lang="en-US" altLang="en-US" sz="1800" i="0" dirty="0"/>
                  <a:t>Chromosomes are made up of DNA tightly packed in protein molecules to form chromatin.</a:t>
                </a:r>
              </a:p>
              <a:p>
                <a:pPr eaLnBrk="1" hangingPunct="1">
                  <a:lnSpc>
                    <a:spcPct val="85000"/>
                  </a:lnSpc>
                  <a:spcBef>
                    <a:spcPct val="0"/>
                  </a:spcBef>
                  <a:spcAft>
                    <a:spcPct val="50000"/>
                  </a:spcAft>
                  <a:buSzPct val="80000"/>
                  <a:buFont typeface="Times" pitchFamily="2" charset="0"/>
                  <a:buChar char="•"/>
                </a:pPr>
                <a:r>
                  <a:rPr lang="en-US" altLang="en-US" sz="1800" i="0" dirty="0"/>
                  <a:t>These proteins help condense and organize the chromosomes and con-trol gene activity.</a:t>
                </a:r>
              </a:p>
            </p:txBody>
          </p:sp>
          <p:pic>
            <p:nvPicPr>
              <p:cNvPr id="45063" name="Picture 7">
                <a:extLst>
                  <a:ext uri="{FF2B5EF4-FFF2-40B4-BE49-F238E27FC236}">
                    <a16:creationId xmlns:a16="http://schemas.microsoft.com/office/drawing/2014/main" id="{5DCD2745-37E5-A747-A238-C42695F1CE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8" y="2272"/>
                <a:ext cx="3267" cy="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10" name="Text Box 10">
            <a:extLst>
              <a:ext uri="{FF2B5EF4-FFF2-40B4-BE49-F238E27FC236}">
                <a16:creationId xmlns:a16="http://schemas.microsoft.com/office/drawing/2014/main" id="{74C3F6FB-BB21-A445-9DF6-002A37A8379C}"/>
              </a:ext>
            </a:extLst>
          </p:cNvPr>
          <p:cNvSpPr txBox="1">
            <a:spLocks noChangeArrowheads="1"/>
          </p:cNvSpPr>
          <p:nvPr/>
        </p:nvSpPr>
        <p:spPr bwMode="auto">
          <a:xfrm>
            <a:off x="2684499" y="5120809"/>
            <a:ext cx="3789820" cy="4542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660"/>
              </a:lnSpc>
              <a:spcBef>
                <a:spcPct val="0"/>
              </a:spcBef>
              <a:buFontTx/>
              <a:buNone/>
            </a:pPr>
            <a:r>
              <a:rPr lang="en-US" altLang="en-US" sz="1600" i="0" dirty="0"/>
              <a:t>Chromatin (computer-generated image)</a:t>
            </a:r>
          </a:p>
          <a:p>
            <a:pPr algn="ctr" eaLnBrk="1" hangingPunct="1">
              <a:lnSpc>
                <a:spcPct val="85000"/>
              </a:lnSpc>
              <a:spcBef>
                <a:spcPct val="0"/>
              </a:spcBef>
              <a:buFontTx/>
              <a:buNone/>
            </a:pPr>
            <a:r>
              <a:rPr lang="en-US" altLang="en-US" sz="1100" i="0" dirty="0"/>
              <a:t>https://www.cgl.ucsf.edu</a:t>
            </a:r>
            <a:endParaRPr lang="en-US" altLang="en-US" sz="1800" i="0" dirty="0"/>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Number Placeholder 5">
            <a:extLst>
              <a:ext uri="{FF2B5EF4-FFF2-40B4-BE49-F238E27FC236}">
                <a16:creationId xmlns:a16="http://schemas.microsoft.com/office/drawing/2014/main" id="{F25E6660-EB29-EA45-B5EA-89E1E2AF75B1}"/>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22E54C1-EE6D-F444-826D-2258FDC2CF13}" type="slidenum">
              <a:rPr lang="en-US" altLang="en-US" sz="1400" smtClean="0"/>
              <a:pPr>
                <a:spcBef>
                  <a:spcPct val="0"/>
                </a:spcBef>
                <a:buFontTx/>
                <a:buNone/>
              </a:pPr>
              <a:t>17</a:t>
            </a:fld>
            <a:endParaRPr lang="en-US" altLang="en-US" sz="1400" dirty="0"/>
          </a:p>
        </p:txBody>
      </p:sp>
      <p:grpSp>
        <p:nvGrpSpPr>
          <p:cNvPr id="47106" name="Group 1031">
            <a:extLst>
              <a:ext uri="{FF2B5EF4-FFF2-40B4-BE49-F238E27FC236}">
                <a16:creationId xmlns:a16="http://schemas.microsoft.com/office/drawing/2014/main" id="{23DB2304-DC37-B346-8C0A-12A1EA389539}"/>
              </a:ext>
            </a:extLst>
          </p:cNvPr>
          <p:cNvGrpSpPr>
            <a:grpSpLocks/>
          </p:cNvGrpSpPr>
          <p:nvPr/>
        </p:nvGrpSpPr>
        <p:grpSpPr bwMode="auto">
          <a:xfrm>
            <a:off x="460375" y="455613"/>
            <a:ext cx="8229600" cy="4279900"/>
            <a:chOff x="290" y="287"/>
            <a:chExt cx="5184" cy="2696"/>
          </a:xfrm>
        </p:grpSpPr>
        <p:sp>
          <p:nvSpPr>
            <p:cNvPr id="47107" name="Text Box 1028">
              <a:extLst>
                <a:ext uri="{FF2B5EF4-FFF2-40B4-BE49-F238E27FC236}">
                  <a16:creationId xmlns:a16="http://schemas.microsoft.com/office/drawing/2014/main" id="{3BB1D265-8451-DB44-9AD8-5EFD3CD2AA4C}"/>
                </a:ext>
              </a:extLst>
            </p:cNvPr>
            <p:cNvSpPr txBox="1">
              <a:spLocks noChangeArrowheads="1"/>
            </p:cNvSpPr>
            <p:nvPr/>
          </p:nvSpPr>
          <p:spPr bwMode="auto">
            <a:xfrm>
              <a:off x="524" y="977"/>
              <a:ext cx="4845" cy="20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574675" indent="-236538">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i="0" dirty="0"/>
                <a:t>The DNA in each chromosome is packed into a multi-level system of coils and folds.</a:t>
              </a:r>
            </a:p>
            <a:p>
              <a:pPr lvl="1" eaLnBrk="1" hangingPunct="1">
                <a:lnSpc>
                  <a:spcPct val="85000"/>
                </a:lnSpc>
                <a:spcBef>
                  <a:spcPct val="0"/>
                </a:spcBef>
                <a:spcAft>
                  <a:spcPts val="600"/>
                </a:spcAft>
                <a:buSzPct val="80000"/>
                <a:buFont typeface="Times" pitchFamily="2" charset="0"/>
                <a:buChar char="–"/>
              </a:pPr>
              <a:r>
                <a:rPr lang="en-US" altLang="en-US" sz="1800" i="0" dirty="0"/>
                <a:t>At the first level, the DNA has the appearance of beads on a string. </a:t>
              </a:r>
            </a:p>
            <a:p>
              <a:pPr lvl="1" eaLnBrk="1" hangingPunct="1">
                <a:lnSpc>
                  <a:spcPct val="85000"/>
                </a:lnSpc>
                <a:spcBef>
                  <a:spcPct val="0"/>
                </a:spcBef>
                <a:spcAft>
                  <a:spcPts val="600"/>
                </a:spcAft>
                <a:buSzPct val="80000"/>
                <a:buFont typeface="Times" pitchFamily="2" charset="0"/>
                <a:buChar char="–"/>
              </a:pPr>
              <a:r>
                <a:rPr lang="en-US" altLang="en-US" sz="1800" i="0" dirty="0"/>
                <a:t>Each bead is called a nucleosome, made-up of DNA wound around eight histone molecules.</a:t>
              </a:r>
            </a:p>
            <a:p>
              <a:pPr lvl="1" eaLnBrk="1" hangingPunct="1">
                <a:lnSpc>
                  <a:spcPct val="85000"/>
                </a:lnSpc>
                <a:spcBef>
                  <a:spcPct val="0"/>
                </a:spcBef>
                <a:spcAft>
                  <a:spcPts val="600"/>
                </a:spcAft>
                <a:buSzPct val="80000"/>
                <a:buFont typeface="Times" pitchFamily="2" charset="0"/>
                <a:buChar char="–"/>
              </a:pPr>
              <a:r>
                <a:rPr lang="en-US" altLang="en-US" sz="1800" i="0" dirty="0"/>
                <a:t>At the second level, the beaded chain is wrapped into a tight helix-like fiber.</a:t>
              </a:r>
            </a:p>
            <a:p>
              <a:pPr lvl="1" eaLnBrk="1" hangingPunct="1">
                <a:lnSpc>
                  <a:spcPct val="85000"/>
                </a:lnSpc>
                <a:spcBef>
                  <a:spcPct val="0"/>
                </a:spcBef>
                <a:spcAft>
                  <a:spcPts val="1200"/>
                </a:spcAft>
                <a:buSzPct val="80000"/>
                <a:buFont typeface="Times" pitchFamily="2" charset="0"/>
                <a:buChar char="–"/>
              </a:pPr>
              <a:r>
                <a:rPr lang="en-US" altLang="en-US" sz="1800" i="0" dirty="0"/>
                <a:t>At the third level, the helical fibers are arranged into a much thicker coil.</a:t>
              </a:r>
            </a:p>
            <a:p>
              <a:pPr eaLnBrk="1" hangingPunct="1">
                <a:lnSpc>
                  <a:spcPct val="85000"/>
                </a:lnSpc>
                <a:spcBef>
                  <a:spcPct val="0"/>
                </a:spcBef>
                <a:spcAft>
                  <a:spcPct val="30000"/>
                </a:spcAft>
                <a:buSzPct val="80000"/>
                <a:buFont typeface="Times" pitchFamily="2" charset="0"/>
                <a:buChar char="•"/>
              </a:pPr>
              <a:r>
                <a:rPr lang="en-US" altLang="en-US" sz="1800" i="0" dirty="0"/>
                <a:t>The coils and folds enable large amounts of DNA to be packed into a microscopic (very tiny) cell nucleus.</a:t>
              </a:r>
            </a:p>
          </p:txBody>
        </p:sp>
        <p:sp>
          <p:nvSpPr>
            <p:cNvPr id="47108" name="Rectangle 1030">
              <a:extLst>
                <a:ext uri="{FF2B5EF4-FFF2-40B4-BE49-F238E27FC236}">
                  <a16:creationId xmlns:a16="http://schemas.microsoft.com/office/drawing/2014/main" id="{504EFE29-4DE0-F74E-AE63-41FF7A1B094C}"/>
                </a:ext>
              </a:extLst>
            </p:cNvPr>
            <p:cNvSpPr>
              <a:spLocks noChangeArrowheads="1"/>
            </p:cNvSpPr>
            <p:nvPr/>
          </p:nvSpPr>
          <p:spPr bwMode="auto">
            <a:xfrm>
              <a:off x="290" y="287"/>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DNA Packing</a:t>
              </a:r>
              <a:endParaRPr lang="en-US" altLang="en-US" sz="2800" i="0" dirty="0">
                <a:solidFill>
                  <a:schemeClr val="tx2"/>
                </a:solidFill>
              </a:endParaRPr>
            </a:p>
          </p:txBody>
        </p:sp>
      </p:gr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Number Placeholder 5">
            <a:extLst>
              <a:ext uri="{FF2B5EF4-FFF2-40B4-BE49-F238E27FC236}">
                <a16:creationId xmlns:a16="http://schemas.microsoft.com/office/drawing/2014/main" id="{7DC04F73-FCF6-064B-81E8-B3BE362F6088}"/>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0399F45-C577-A548-9A74-16DDE81DA245}" type="slidenum">
              <a:rPr lang="en-US" altLang="en-US" sz="1400" smtClean="0"/>
              <a:pPr>
                <a:spcBef>
                  <a:spcPct val="0"/>
                </a:spcBef>
                <a:buFontTx/>
                <a:buNone/>
              </a:pPr>
              <a:t>18</a:t>
            </a:fld>
            <a:endParaRPr lang="en-US" altLang="en-US" sz="1400" dirty="0"/>
          </a:p>
        </p:txBody>
      </p:sp>
      <p:grpSp>
        <p:nvGrpSpPr>
          <p:cNvPr id="49154" name="Group 1039">
            <a:extLst>
              <a:ext uri="{FF2B5EF4-FFF2-40B4-BE49-F238E27FC236}">
                <a16:creationId xmlns:a16="http://schemas.microsoft.com/office/drawing/2014/main" id="{81CF0F8A-5479-7743-A05F-5A58F3E7E8AE}"/>
              </a:ext>
            </a:extLst>
          </p:cNvPr>
          <p:cNvGrpSpPr>
            <a:grpSpLocks/>
          </p:cNvGrpSpPr>
          <p:nvPr/>
        </p:nvGrpSpPr>
        <p:grpSpPr bwMode="auto">
          <a:xfrm>
            <a:off x="460375" y="455613"/>
            <a:ext cx="8229600" cy="4572000"/>
            <a:chOff x="290" y="287"/>
            <a:chExt cx="5184" cy="2880"/>
          </a:xfrm>
        </p:grpSpPr>
        <p:sp>
          <p:nvSpPr>
            <p:cNvPr id="49155" name="Rectangle 1027">
              <a:extLst>
                <a:ext uri="{FF2B5EF4-FFF2-40B4-BE49-F238E27FC236}">
                  <a16:creationId xmlns:a16="http://schemas.microsoft.com/office/drawing/2014/main" id="{DBBB4869-9C8A-0D42-9FF6-8C4D5A2285BE}"/>
                </a:ext>
              </a:extLst>
            </p:cNvPr>
            <p:cNvSpPr>
              <a:spLocks noChangeArrowheads="1"/>
            </p:cNvSpPr>
            <p:nvPr/>
          </p:nvSpPr>
          <p:spPr bwMode="auto">
            <a:xfrm>
              <a:off x="290" y="287"/>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DNA Packing</a:t>
              </a:r>
              <a:endParaRPr lang="en-US" altLang="en-US" sz="2800" i="0" dirty="0">
                <a:solidFill>
                  <a:schemeClr val="tx2"/>
                </a:solidFill>
              </a:endParaRPr>
            </a:p>
          </p:txBody>
        </p:sp>
        <p:grpSp>
          <p:nvGrpSpPr>
            <p:cNvPr id="49156" name="Group 1038">
              <a:extLst>
                <a:ext uri="{FF2B5EF4-FFF2-40B4-BE49-F238E27FC236}">
                  <a16:creationId xmlns:a16="http://schemas.microsoft.com/office/drawing/2014/main" id="{51D5DBC4-562D-4741-A3F0-2C20CB78048E}"/>
                </a:ext>
              </a:extLst>
            </p:cNvPr>
            <p:cNvGrpSpPr>
              <a:grpSpLocks/>
            </p:cNvGrpSpPr>
            <p:nvPr/>
          </p:nvGrpSpPr>
          <p:grpSpPr bwMode="auto">
            <a:xfrm>
              <a:off x="1575" y="975"/>
              <a:ext cx="2665" cy="2192"/>
              <a:chOff x="1575" y="975"/>
              <a:chExt cx="2665" cy="2192"/>
            </a:xfrm>
          </p:grpSpPr>
          <p:sp>
            <p:nvSpPr>
              <p:cNvPr id="49157" name="Text Box 1030">
                <a:extLst>
                  <a:ext uri="{FF2B5EF4-FFF2-40B4-BE49-F238E27FC236}">
                    <a16:creationId xmlns:a16="http://schemas.microsoft.com/office/drawing/2014/main" id="{492A820F-F073-9D4A-82F6-5F7DD5CB590E}"/>
                  </a:ext>
                </a:extLst>
              </p:cNvPr>
              <p:cNvSpPr txBox="1">
                <a:spLocks noChangeArrowheads="1"/>
              </p:cNvSpPr>
              <p:nvPr/>
            </p:nvSpPr>
            <p:spPr bwMode="auto">
              <a:xfrm>
                <a:off x="3350" y="3002"/>
                <a:ext cx="890"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i="0" dirty="0"/>
                  <a:t>https://www.mun.ca</a:t>
                </a:r>
              </a:p>
            </p:txBody>
          </p:sp>
          <p:pic>
            <p:nvPicPr>
              <p:cNvPr id="49158" name="Picture 1031">
                <a:extLst>
                  <a:ext uri="{FF2B5EF4-FFF2-40B4-BE49-F238E27FC236}">
                    <a16:creationId xmlns:a16="http://schemas.microsoft.com/office/drawing/2014/main" id="{30A83969-2323-FC4D-9170-BD5D9BC776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5" y="975"/>
                <a:ext cx="2623" cy="2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lide Number Placeholder 5">
            <a:extLst>
              <a:ext uri="{FF2B5EF4-FFF2-40B4-BE49-F238E27FC236}">
                <a16:creationId xmlns:a16="http://schemas.microsoft.com/office/drawing/2014/main" id="{AC394596-17D2-5046-B72B-91A4B54DCAE5}"/>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5EE51D1-8E8C-4440-8ECD-C88BB8EB1CA7}" type="slidenum">
              <a:rPr lang="en-US" altLang="en-US" sz="1400" smtClean="0"/>
              <a:pPr>
                <a:spcBef>
                  <a:spcPct val="0"/>
                </a:spcBef>
                <a:buFontTx/>
                <a:buNone/>
              </a:pPr>
              <a:t>19</a:t>
            </a:fld>
            <a:endParaRPr lang="en-US" altLang="en-US" sz="1400" dirty="0"/>
          </a:p>
        </p:txBody>
      </p:sp>
      <p:grpSp>
        <p:nvGrpSpPr>
          <p:cNvPr id="51202" name="Group 24">
            <a:extLst>
              <a:ext uri="{FF2B5EF4-FFF2-40B4-BE49-F238E27FC236}">
                <a16:creationId xmlns:a16="http://schemas.microsoft.com/office/drawing/2014/main" id="{9C1A20C0-4326-A442-8B7D-853EB1817364}"/>
              </a:ext>
            </a:extLst>
          </p:cNvPr>
          <p:cNvGrpSpPr>
            <a:grpSpLocks/>
          </p:cNvGrpSpPr>
          <p:nvPr/>
        </p:nvGrpSpPr>
        <p:grpSpPr bwMode="auto">
          <a:xfrm>
            <a:off x="454025" y="465138"/>
            <a:ext cx="8229600" cy="5249863"/>
            <a:chOff x="286" y="287"/>
            <a:chExt cx="5184" cy="3307"/>
          </a:xfrm>
        </p:grpSpPr>
        <p:sp>
          <p:nvSpPr>
            <p:cNvPr id="51203" name="Rectangle 3">
              <a:extLst>
                <a:ext uri="{FF2B5EF4-FFF2-40B4-BE49-F238E27FC236}">
                  <a16:creationId xmlns:a16="http://schemas.microsoft.com/office/drawing/2014/main" id="{AB05BB6A-7769-524C-9563-0C00595AFA4B}"/>
                </a:ext>
              </a:extLst>
            </p:cNvPr>
            <p:cNvSpPr>
              <a:spLocks noChangeArrowheads="1"/>
            </p:cNvSpPr>
            <p:nvPr/>
          </p:nvSpPr>
          <p:spPr bwMode="auto">
            <a:xfrm>
              <a:off x="286" y="287"/>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Chromosomes Prior to Mitosis</a:t>
              </a:r>
              <a:endParaRPr lang="en-US" altLang="en-US" sz="2800" i="0" dirty="0">
                <a:solidFill>
                  <a:schemeClr val="tx2"/>
                </a:solidFill>
              </a:endParaRPr>
            </a:p>
          </p:txBody>
        </p:sp>
        <p:grpSp>
          <p:nvGrpSpPr>
            <p:cNvPr id="51204" name="Group 23">
              <a:extLst>
                <a:ext uri="{FF2B5EF4-FFF2-40B4-BE49-F238E27FC236}">
                  <a16:creationId xmlns:a16="http://schemas.microsoft.com/office/drawing/2014/main" id="{E143779B-2103-E049-81F1-79BCDC700AFB}"/>
                </a:ext>
              </a:extLst>
            </p:cNvPr>
            <p:cNvGrpSpPr>
              <a:grpSpLocks/>
            </p:cNvGrpSpPr>
            <p:nvPr/>
          </p:nvGrpSpPr>
          <p:grpSpPr bwMode="auto">
            <a:xfrm>
              <a:off x="516" y="973"/>
              <a:ext cx="4694" cy="2621"/>
              <a:chOff x="516" y="973"/>
              <a:chExt cx="4694" cy="2621"/>
            </a:xfrm>
          </p:grpSpPr>
          <p:sp>
            <p:nvSpPr>
              <p:cNvPr id="51205" name="Text Box 5">
                <a:extLst>
                  <a:ext uri="{FF2B5EF4-FFF2-40B4-BE49-F238E27FC236}">
                    <a16:creationId xmlns:a16="http://schemas.microsoft.com/office/drawing/2014/main" id="{FAC136C9-A3C2-4743-B2FA-36B14FCE8557}"/>
                  </a:ext>
                </a:extLst>
              </p:cNvPr>
              <p:cNvSpPr txBox="1">
                <a:spLocks noChangeArrowheads="1"/>
              </p:cNvSpPr>
              <p:nvPr/>
            </p:nvSpPr>
            <p:spPr bwMode="auto">
              <a:xfrm>
                <a:off x="516" y="973"/>
                <a:ext cx="4694" cy="15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i="0" dirty="0"/>
                  <a:t>For much of a cell’s lifecycle, the chromosomes are a mass of fibers that are much longer than the diameter of a cell nucleus if they were to be stretched-out to their full length.</a:t>
                </a:r>
              </a:p>
              <a:p>
                <a:pPr eaLnBrk="1" hangingPunct="1">
                  <a:lnSpc>
                    <a:spcPct val="85000"/>
                  </a:lnSpc>
                  <a:spcBef>
                    <a:spcPct val="0"/>
                  </a:spcBef>
                  <a:spcAft>
                    <a:spcPts val="900"/>
                  </a:spcAft>
                  <a:buSzPct val="80000"/>
                  <a:buFont typeface="Times" pitchFamily="2" charset="0"/>
                  <a:buChar char="•"/>
                </a:pPr>
                <a:r>
                  <a:rPr lang="en-US" altLang="en-US" sz="1800" i="0" dirty="0"/>
                  <a:t>When a cell is not preparing to divide, the chromosomes are too thin to be visible under a light microscope.</a:t>
                </a:r>
              </a:p>
              <a:p>
                <a:pPr eaLnBrk="1" hangingPunct="1">
                  <a:lnSpc>
                    <a:spcPct val="85000"/>
                  </a:lnSpc>
                  <a:spcBef>
                    <a:spcPct val="0"/>
                  </a:spcBef>
                  <a:spcAft>
                    <a:spcPts val="900"/>
                  </a:spcAft>
                  <a:buSzPct val="80000"/>
                  <a:buFont typeface="Times" pitchFamily="2" charset="0"/>
                  <a:buChar char="•"/>
                </a:pPr>
                <a:r>
                  <a:rPr lang="en-US" altLang="en-US" sz="1800" i="0" dirty="0"/>
                  <a:t>When a cell prepares to divide, the chromatin fibers coil up and form compact chromosomes.</a:t>
                </a:r>
              </a:p>
              <a:p>
                <a:pPr eaLnBrk="1" hangingPunct="1">
                  <a:lnSpc>
                    <a:spcPct val="85000"/>
                  </a:lnSpc>
                  <a:spcBef>
                    <a:spcPct val="0"/>
                  </a:spcBef>
                  <a:spcAft>
                    <a:spcPct val="50000"/>
                  </a:spcAft>
                  <a:buSzPct val="80000"/>
                  <a:buFont typeface="Times" pitchFamily="2" charset="0"/>
                  <a:buChar char="•"/>
                </a:pPr>
                <a:r>
                  <a:rPr lang="en-US" altLang="en-US" sz="1800" i="0" dirty="0"/>
                  <a:t>The chromosomes are visible with</a:t>
                </a:r>
              </a:p>
            </p:txBody>
          </p:sp>
          <p:grpSp>
            <p:nvGrpSpPr>
              <p:cNvPr id="51206" name="Group 20">
                <a:extLst>
                  <a:ext uri="{FF2B5EF4-FFF2-40B4-BE49-F238E27FC236}">
                    <a16:creationId xmlns:a16="http://schemas.microsoft.com/office/drawing/2014/main" id="{425F573A-23F2-F149-8A6E-B04AC2EF4A2A}"/>
                  </a:ext>
                </a:extLst>
              </p:cNvPr>
              <p:cNvGrpSpPr>
                <a:grpSpLocks/>
              </p:cNvGrpSpPr>
              <p:nvPr/>
            </p:nvGrpSpPr>
            <p:grpSpPr bwMode="auto">
              <a:xfrm>
                <a:off x="1298" y="2315"/>
                <a:ext cx="3646" cy="1279"/>
                <a:chOff x="1298" y="2315"/>
                <a:chExt cx="3646" cy="1279"/>
              </a:xfrm>
            </p:grpSpPr>
            <p:pic>
              <p:nvPicPr>
                <p:cNvPr id="51207" name="Picture 8">
                  <a:extLst>
                    <a:ext uri="{FF2B5EF4-FFF2-40B4-BE49-F238E27FC236}">
                      <a16:creationId xmlns:a16="http://schemas.microsoft.com/office/drawing/2014/main" id="{C7B8A0BC-B4B4-D147-AFBA-D8AEAA9E52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6" y="2315"/>
                  <a:ext cx="1708" cy="1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8" name="Text Box 9">
                  <a:extLst>
                    <a:ext uri="{FF2B5EF4-FFF2-40B4-BE49-F238E27FC236}">
                      <a16:creationId xmlns:a16="http://schemas.microsoft.com/office/drawing/2014/main" id="{06ADB946-E0E3-B645-A8EF-430B962B4F58}"/>
                    </a:ext>
                  </a:extLst>
                </p:cNvPr>
                <p:cNvSpPr txBox="1">
                  <a:spLocks noChangeArrowheads="1"/>
                </p:cNvSpPr>
                <p:nvPr/>
              </p:nvSpPr>
              <p:spPr bwMode="auto">
                <a:xfrm>
                  <a:off x="4134" y="3181"/>
                  <a:ext cx="116"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i="0" dirty="0"/>
                </a:p>
              </p:txBody>
            </p:sp>
            <p:sp>
              <p:nvSpPr>
                <p:cNvPr id="51209" name="Text Box 10">
                  <a:extLst>
                    <a:ext uri="{FF2B5EF4-FFF2-40B4-BE49-F238E27FC236}">
                      <a16:creationId xmlns:a16="http://schemas.microsoft.com/office/drawing/2014/main" id="{9979B94E-5D73-F04D-9854-FB060837F9C7}"/>
                    </a:ext>
                  </a:extLst>
                </p:cNvPr>
                <p:cNvSpPr txBox="1">
                  <a:spLocks noChangeArrowheads="1"/>
                </p:cNvSpPr>
                <p:nvPr/>
              </p:nvSpPr>
              <p:spPr bwMode="auto">
                <a:xfrm>
                  <a:off x="1298" y="2974"/>
                  <a:ext cx="1892" cy="3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400" i="0" dirty="0"/>
                    <a:t>Nucleus of a chrysanthemum (plant) cell</a:t>
                  </a:r>
                </a:p>
                <a:p>
                  <a:pPr algn="ctr" eaLnBrk="1" hangingPunct="1">
                    <a:lnSpc>
                      <a:spcPct val="85000"/>
                    </a:lnSpc>
                    <a:spcBef>
                      <a:spcPct val="0"/>
                    </a:spcBef>
                    <a:buNone/>
                  </a:pPr>
                  <a:r>
                    <a:rPr lang="en-US" altLang="en-US" sz="1100" i="0" dirty="0"/>
                    <a:t>https://www.z.about.com</a:t>
                  </a:r>
                  <a:endParaRPr lang="en-US" altLang="en-US" sz="1600" i="0" dirty="0"/>
                </a:p>
              </p:txBody>
            </p:sp>
          </p:grpSp>
        </p:grpSp>
      </p:grpSp>
      <p:sp>
        <p:nvSpPr>
          <p:cNvPr id="3" name="TextBox 2">
            <a:extLst>
              <a:ext uri="{FF2B5EF4-FFF2-40B4-BE49-F238E27FC236}">
                <a16:creationId xmlns:a16="http://schemas.microsoft.com/office/drawing/2014/main" id="{747E0B98-9670-064F-95C2-2DA676F83683}"/>
              </a:ext>
            </a:extLst>
          </p:cNvPr>
          <p:cNvSpPr txBox="1"/>
          <p:nvPr/>
        </p:nvSpPr>
        <p:spPr>
          <a:xfrm>
            <a:off x="1066800" y="3708289"/>
            <a:ext cx="3672800" cy="369332"/>
          </a:xfrm>
          <a:prstGeom prst="rect">
            <a:avLst/>
          </a:prstGeom>
          <a:noFill/>
        </p:spPr>
        <p:txBody>
          <a:bodyPr wrap="none" rtlCol="0">
            <a:spAutoFit/>
          </a:bodyPr>
          <a:lstStyle/>
          <a:p>
            <a:r>
              <a:rPr lang="en-US" altLang="en-US" i="0" dirty="0"/>
              <a:t>a light microscope as shown here.</a:t>
            </a:r>
            <a:endParaRPr lang="en-US" dirty="0"/>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Number Placeholder 5">
            <a:extLst>
              <a:ext uri="{FF2B5EF4-FFF2-40B4-BE49-F238E27FC236}">
                <a16:creationId xmlns:a16="http://schemas.microsoft.com/office/drawing/2014/main" id="{AD7BBD9D-3A91-DE45-8A86-1E444FAD1F23}"/>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206A8C5-EDE2-AA47-9BA4-97A8C80330F8}" type="slidenum">
              <a:rPr lang="en-US" altLang="en-US" sz="1400" smtClean="0"/>
              <a:pPr>
                <a:spcBef>
                  <a:spcPct val="0"/>
                </a:spcBef>
                <a:buFontTx/>
                <a:buNone/>
              </a:pPr>
              <a:t>20</a:t>
            </a:fld>
            <a:endParaRPr lang="en-US" altLang="en-US" sz="1400" dirty="0"/>
          </a:p>
        </p:txBody>
      </p:sp>
      <p:grpSp>
        <p:nvGrpSpPr>
          <p:cNvPr id="53250" name="Group 9">
            <a:extLst>
              <a:ext uri="{FF2B5EF4-FFF2-40B4-BE49-F238E27FC236}">
                <a16:creationId xmlns:a16="http://schemas.microsoft.com/office/drawing/2014/main" id="{47852A16-C3EA-4E44-880F-A17CE9FCCE13}"/>
              </a:ext>
            </a:extLst>
          </p:cNvPr>
          <p:cNvGrpSpPr>
            <a:grpSpLocks/>
          </p:cNvGrpSpPr>
          <p:nvPr/>
        </p:nvGrpSpPr>
        <p:grpSpPr bwMode="auto">
          <a:xfrm>
            <a:off x="454025" y="455613"/>
            <a:ext cx="8229600" cy="3997325"/>
            <a:chOff x="286" y="287"/>
            <a:chExt cx="5184" cy="2518"/>
          </a:xfrm>
        </p:grpSpPr>
        <p:sp>
          <p:nvSpPr>
            <p:cNvPr id="53251" name="Rectangle 3">
              <a:extLst>
                <a:ext uri="{FF2B5EF4-FFF2-40B4-BE49-F238E27FC236}">
                  <a16:creationId xmlns:a16="http://schemas.microsoft.com/office/drawing/2014/main" id="{654703A7-BDEB-6F41-B1EE-8FD7E38C9A0B}"/>
                </a:ext>
              </a:extLst>
            </p:cNvPr>
            <p:cNvSpPr>
              <a:spLocks noChangeArrowheads="1"/>
            </p:cNvSpPr>
            <p:nvPr/>
          </p:nvSpPr>
          <p:spPr bwMode="auto">
            <a:xfrm>
              <a:off x="286" y="287"/>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Sister Chromatids</a:t>
              </a:r>
              <a:endParaRPr lang="en-US" altLang="en-US" sz="2800" i="0" dirty="0">
                <a:solidFill>
                  <a:schemeClr val="tx2"/>
                </a:solidFill>
              </a:endParaRPr>
            </a:p>
          </p:txBody>
        </p:sp>
        <p:sp>
          <p:nvSpPr>
            <p:cNvPr id="53252" name="Text Box 4">
              <a:extLst>
                <a:ext uri="{FF2B5EF4-FFF2-40B4-BE49-F238E27FC236}">
                  <a16:creationId xmlns:a16="http://schemas.microsoft.com/office/drawing/2014/main" id="{4E886320-EEB4-C142-90B9-2427D388DEE2}"/>
                </a:ext>
              </a:extLst>
            </p:cNvPr>
            <p:cNvSpPr txBox="1">
              <a:spLocks noChangeArrowheads="1"/>
            </p:cNvSpPr>
            <p:nvPr/>
          </p:nvSpPr>
          <p:spPr bwMode="auto">
            <a:xfrm>
              <a:off x="516" y="973"/>
              <a:ext cx="4930" cy="1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i="0" dirty="0"/>
                <a:t>A parent cell preparing to divide duplicates its 46 chromosomes through DNA replication before mitosis begins.</a:t>
              </a:r>
            </a:p>
            <a:p>
              <a:pPr eaLnBrk="1" hangingPunct="1">
                <a:lnSpc>
                  <a:spcPct val="85000"/>
                </a:lnSpc>
                <a:spcBef>
                  <a:spcPct val="0"/>
                </a:spcBef>
                <a:spcAft>
                  <a:spcPts val="900"/>
                </a:spcAft>
                <a:buSzPct val="80000"/>
                <a:buFont typeface="Times" pitchFamily="2" charset="0"/>
                <a:buChar char="•"/>
              </a:pPr>
              <a:r>
                <a:rPr lang="en-US" altLang="en-US" sz="1800" i="0" dirty="0"/>
                <a:t>Each of the original 46 chromosomes now has two genetically-identical copies called sister chromatids (the term does not imply gender or sex).</a:t>
              </a:r>
            </a:p>
            <a:p>
              <a:pPr eaLnBrk="1" hangingPunct="1">
                <a:lnSpc>
                  <a:spcPct val="85000"/>
                </a:lnSpc>
                <a:spcBef>
                  <a:spcPct val="0"/>
                </a:spcBef>
                <a:spcAft>
                  <a:spcPts val="900"/>
                </a:spcAft>
                <a:buSzPct val="80000"/>
                <a:buFont typeface="Times" pitchFamily="2" charset="0"/>
                <a:buChar char="•"/>
              </a:pPr>
              <a:r>
                <a:rPr lang="en-US" altLang="en-US" sz="1800" i="0" dirty="0"/>
                <a:t>The sister chromatids are joined at their waists by a junction known as the centromere.</a:t>
              </a:r>
            </a:p>
            <a:p>
              <a:pPr eaLnBrk="1" hangingPunct="1">
                <a:lnSpc>
                  <a:spcPct val="85000"/>
                </a:lnSpc>
                <a:spcBef>
                  <a:spcPct val="0"/>
                </a:spcBef>
                <a:spcAft>
                  <a:spcPts val="900"/>
                </a:spcAft>
                <a:buSzPct val="80000"/>
                <a:buFont typeface="Times" pitchFamily="2" charset="0"/>
                <a:buChar char="•"/>
              </a:pPr>
              <a:r>
                <a:rPr lang="en-US" altLang="en-US" sz="1800" i="0" dirty="0"/>
                <a:t>Sister chromatids separate in mitosis so that the daughter chromosomes are distributed to the two daughter cells.</a:t>
              </a:r>
            </a:p>
            <a:p>
              <a:pPr eaLnBrk="1" hangingPunct="1">
                <a:lnSpc>
                  <a:spcPct val="85000"/>
                </a:lnSpc>
                <a:spcBef>
                  <a:spcPct val="0"/>
                </a:spcBef>
                <a:spcAft>
                  <a:spcPct val="50000"/>
                </a:spcAft>
                <a:buSzPct val="80000"/>
                <a:buFont typeface="Times" pitchFamily="2" charset="0"/>
                <a:buChar char="•"/>
              </a:pPr>
              <a:r>
                <a:rPr lang="en-US" altLang="en-US" sz="1800" i="0" dirty="0"/>
                <a:t>The two daughter cells will each have 46 single chromosomes to form 23 pairs.</a:t>
              </a:r>
            </a:p>
          </p:txBody>
        </p:sp>
      </p:gr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Number Placeholder 5">
            <a:extLst>
              <a:ext uri="{FF2B5EF4-FFF2-40B4-BE49-F238E27FC236}">
                <a16:creationId xmlns:a16="http://schemas.microsoft.com/office/drawing/2014/main" id="{B2B68B96-6F9E-A743-90D2-C617A7A8EFCA}"/>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3873BCA-0158-6C40-9DE6-EBA7626387E4}" type="slidenum">
              <a:rPr lang="en-US" altLang="en-US" sz="1400" smtClean="0"/>
              <a:pPr>
                <a:spcBef>
                  <a:spcPct val="0"/>
                </a:spcBef>
                <a:buFontTx/>
                <a:buNone/>
              </a:pPr>
              <a:t>21</a:t>
            </a:fld>
            <a:endParaRPr lang="en-US" altLang="en-US" sz="1400" dirty="0"/>
          </a:p>
        </p:txBody>
      </p:sp>
      <p:grpSp>
        <p:nvGrpSpPr>
          <p:cNvPr id="55298" name="Group 23">
            <a:extLst>
              <a:ext uri="{FF2B5EF4-FFF2-40B4-BE49-F238E27FC236}">
                <a16:creationId xmlns:a16="http://schemas.microsoft.com/office/drawing/2014/main" id="{104EDDBD-9DCC-D54F-A08F-F0FBF5FF241B}"/>
              </a:ext>
            </a:extLst>
          </p:cNvPr>
          <p:cNvGrpSpPr>
            <a:grpSpLocks/>
          </p:cNvGrpSpPr>
          <p:nvPr/>
        </p:nvGrpSpPr>
        <p:grpSpPr bwMode="auto">
          <a:xfrm>
            <a:off x="454025" y="455613"/>
            <a:ext cx="8229600" cy="5094288"/>
            <a:chOff x="286" y="287"/>
            <a:chExt cx="5184" cy="3209"/>
          </a:xfrm>
        </p:grpSpPr>
        <p:sp>
          <p:nvSpPr>
            <p:cNvPr id="55299" name="Rectangle 3">
              <a:extLst>
                <a:ext uri="{FF2B5EF4-FFF2-40B4-BE49-F238E27FC236}">
                  <a16:creationId xmlns:a16="http://schemas.microsoft.com/office/drawing/2014/main" id="{B5249D9A-8BCE-6F4F-88C6-1488EAC5A44B}"/>
                </a:ext>
              </a:extLst>
            </p:cNvPr>
            <p:cNvSpPr>
              <a:spLocks noChangeArrowheads="1"/>
            </p:cNvSpPr>
            <p:nvPr/>
          </p:nvSpPr>
          <p:spPr bwMode="auto">
            <a:xfrm>
              <a:off x="286" y="287"/>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Sister Chromatids </a:t>
              </a:r>
              <a:r>
                <a:rPr lang="en-US" altLang="en-US" sz="2200" i="0" dirty="0">
                  <a:solidFill>
                    <a:srgbClr val="333333"/>
                  </a:solidFill>
                </a:rPr>
                <a:t>(continued)</a:t>
              </a:r>
              <a:endParaRPr lang="en-US" altLang="en-US" sz="2800" i="0" dirty="0">
                <a:solidFill>
                  <a:schemeClr val="tx2"/>
                </a:solidFill>
              </a:endParaRPr>
            </a:p>
          </p:txBody>
        </p:sp>
        <p:grpSp>
          <p:nvGrpSpPr>
            <p:cNvPr id="55300" name="Group 22">
              <a:extLst>
                <a:ext uri="{FF2B5EF4-FFF2-40B4-BE49-F238E27FC236}">
                  <a16:creationId xmlns:a16="http://schemas.microsoft.com/office/drawing/2014/main" id="{3BEE74DF-651E-7C46-820C-3E43F32F926C}"/>
                </a:ext>
              </a:extLst>
            </p:cNvPr>
            <p:cNvGrpSpPr>
              <a:grpSpLocks/>
            </p:cNvGrpSpPr>
            <p:nvPr/>
          </p:nvGrpSpPr>
          <p:grpSpPr bwMode="auto">
            <a:xfrm>
              <a:off x="898" y="991"/>
              <a:ext cx="3826" cy="2505"/>
              <a:chOff x="898" y="991"/>
              <a:chExt cx="3826" cy="2505"/>
            </a:xfrm>
          </p:grpSpPr>
          <p:pic>
            <p:nvPicPr>
              <p:cNvPr id="55301" name="Picture 5">
                <a:extLst>
                  <a:ext uri="{FF2B5EF4-FFF2-40B4-BE49-F238E27FC236}">
                    <a16:creationId xmlns:a16="http://schemas.microsoft.com/office/drawing/2014/main" id="{27EDCBF7-8847-B449-AC0F-68EC47D77A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75" y="991"/>
                <a:ext cx="1849" cy="2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2" name="Text Box 6">
                <a:extLst>
                  <a:ext uri="{FF2B5EF4-FFF2-40B4-BE49-F238E27FC236}">
                    <a16:creationId xmlns:a16="http://schemas.microsoft.com/office/drawing/2014/main" id="{E8B1128E-AAC9-3241-BA94-F1C277367418}"/>
                  </a:ext>
                </a:extLst>
              </p:cNvPr>
              <p:cNvSpPr txBox="1">
                <a:spLocks noChangeArrowheads="1"/>
              </p:cNvSpPr>
              <p:nvPr/>
            </p:nvSpPr>
            <p:spPr bwMode="auto">
              <a:xfrm>
                <a:off x="3681" y="3331"/>
                <a:ext cx="1003"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i="0" dirty="0"/>
                  <a:t>https://www.cbs.dtu.dk</a:t>
                </a:r>
              </a:p>
            </p:txBody>
          </p:sp>
          <p:sp>
            <p:nvSpPr>
              <p:cNvPr id="55303" name="Text Box 7">
                <a:extLst>
                  <a:ext uri="{FF2B5EF4-FFF2-40B4-BE49-F238E27FC236}">
                    <a16:creationId xmlns:a16="http://schemas.microsoft.com/office/drawing/2014/main" id="{8C5D7E41-2660-FC4F-AB8C-C35AF1F3F43D}"/>
                  </a:ext>
                </a:extLst>
              </p:cNvPr>
              <p:cNvSpPr txBox="1">
                <a:spLocks noChangeArrowheads="1"/>
              </p:cNvSpPr>
              <p:nvPr/>
            </p:nvSpPr>
            <p:spPr bwMode="auto">
              <a:xfrm>
                <a:off x="898" y="2285"/>
                <a:ext cx="1659" cy="10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660"/>
                  </a:lnSpc>
                  <a:spcBef>
                    <a:spcPct val="0"/>
                  </a:spcBef>
                  <a:buFontTx/>
                  <a:buNone/>
                </a:pPr>
                <a:r>
                  <a:rPr lang="en-US" altLang="en-US" sz="1600" i="0" dirty="0">
                    <a:solidFill>
                      <a:schemeClr val="accent6"/>
                    </a:solidFill>
                  </a:rPr>
                  <a:t>A sister chromatid</a:t>
                </a:r>
              </a:p>
              <a:p>
                <a:pPr algn="ctr" eaLnBrk="1" hangingPunct="1">
                  <a:lnSpc>
                    <a:spcPts val="1660"/>
                  </a:lnSpc>
                  <a:spcBef>
                    <a:spcPct val="0"/>
                  </a:spcBef>
                  <a:buFontTx/>
                  <a:buNone/>
                </a:pPr>
                <a:r>
                  <a:rPr lang="en-US" altLang="en-US" sz="1600" i="0" dirty="0">
                    <a:solidFill>
                      <a:schemeClr val="accent6"/>
                    </a:solidFill>
                  </a:rPr>
                  <a:t>joined at its waist or centromere.  Each of the two genetically-identical strands in the sister chromatid is a daughter chromosome.                        </a:t>
                </a:r>
              </a:p>
            </p:txBody>
          </p:sp>
          <p:sp>
            <p:nvSpPr>
              <p:cNvPr id="55304" name="Line 8">
                <a:extLst>
                  <a:ext uri="{FF2B5EF4-FFF2-40B4-BE49-F238E27FC236}">
                    <a16:creationId xmlns:a16="http://schemas.microsoft.com/office/drawing/2014/main" id="{5EA00D7D-2A80-7444-99B2-9E173DF6125F}"/>
                  </a:ext>
                </a:extLst>
              </p:cNvPr>
              <p:cNvSpPr>
                <a:spLocks noChangeShapeType="1"/>
              </p:cNvSpPr>
              <p:nvPr/>
            </p:nvSpPr>
            <p:spPr bwMode="auto">
              <a:xfrm>
                <a:off x="2516" y="2792"/>
                <a:ext cx="461" cy="0"/>
              </a:xfrm>
              <a:prstGeom prst="line">
                <a:avLst/>
              </a:prstGeom>
              <a:noFill/>
              <a:ln w="133350">
                <a:solidFill>
                  <a:schemeClr val="accent6">
                    <a:alpha val="75000"/>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Slide Number Placeholder 5">
            <a:extLst>
              <a:ext uri="{FF2B5EF4-FFF2-40B4-BE49-F238E27FC236}">
                <a16:creationId xmlns:a16="http://schemas.microsoft.com/office/drawing/2014/main" id="{B9B9351F-7524-CB41-920E-AC2CC587F03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B7F6909-AA74-AD44-ADB9-1CF09E7A4372}" type="slidenum">
              <a:rPr lang="en-US" altLang="en-US" sz="1400" smtClean="0"/>
              <a:pPr>
                <a:spcBef>
                  <a:spcPct val="0"/>
                </a:spcBef>
                <a:buFontTx/>
                <a:buNone/>
              </a:pPr>
              <a:t>22</a:t>
            </a:fld>
            <a:endParaRPr lang="en-US" altLang="en-US" sz="1400" dirty="0"/>
          </a:p>
        </p:txBody>
      </p:sp>
      <p:grpSp>
        <p:nvGrpSpPr>
          <p:cNvPr id="59394" name="Group 13">
            <a:extLst>
              <a:ext uri="{FF2B5EF4-FFF2-40B4-BE49-F238E27FC236}">
                <a16:creationId xmlns:a16="http://schemas.microsoft.com/office/drawing/2014/main" id="{D63F781D-6B91-E84F-8613-951D2A27029E}"/>
              </a:ext>
            </a:extLst>
          </p:cNvPr>
          <p:cNvGrpSpPr>
            <a:grpSpLocks/>
          </p:cNvGrpSpPr>
          <p:nvPr/>
        </p:nvGrpSpPr>
        <p:grpSpPr bwMode="auto">
          <a:xfrm>
            <a:off x="454025" y="455613"/>
            <a:ext cx="8229600" cy="2824163"/>
            <a:chOff x="286" y="287"/>
            <a:chExt cx="5184" cy="1779"/>
          </a:xfrm>
        </p:grpSpPr>
        <p:sp>
          <p:nvSpPr>
            <p:cNvPr id="59395" name="Rectangle 3">
              <a:extLst>
                <a:ext uri="{FF2B5EF4-FFF2-40B4-BE49-F238E27FC236}">
                  <a16:creationId xmlns:a16="http://schemas.microsoft.com/office/drawing/2014/main" id="{253E190A-573B-4B4D-8CBF-3469456B4316}"/>
                </a:ext>
              </a:extLst>
            </p:cNvPr>
            <p:cNvSpPr>
              <a:spLocks noChangeArrowheads="1"/>
            </p:cNvSpPr>
            <p:nvPr/>
          </p:nvSpPr>
          <p:spPr bwMode="auto">
            <a:xfrm>
              <a:off x="286" y="287"/>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Cell Cycle</a:t>
              </a:r>
              <a:endParaRPr lang="en-US" altLang="en-US" sz="2800" i="0" dirty="0">
                <a:solidFill>
                  <a:schemeClr val="tx2"/>
                </a:solidFill>
              </a:endParaRPr>
            </a:p>
          </p:txBody>
        </p:sp>
        <p:sp>
          <p:nvSpPr>
            <p:cNvPr id="59396" name="Text Box 4">
              <a:extLst>
                <a:ext uri="{FF2B5EF4-FFF2-40B4-BE49-F238E27FC236}">
                  <a16:creationId xmlns:a16="http://schemas.microsoft.com/office/drawing/2014/main" id="{169C7028-3DF5-8442-B45F-EF0B573AB81A}"/>
                </a:ext>
              </a:extLst>
            </p:cNvPr>
            <p:cNvSpPr txBox="1">
              <a:spLocks noChangeArrowheads="1"/>
            </p:cNvSpPr>
            <p:nvPr/>
          </p:nvSpPr>
          <p:spPr bwMode="auto">
            <a:xfrm>
              <a:off x="516" y="973"/>
              <a:ext cx="4934"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i="0" dirty="0"/>
                <a:t>The rate at which cells divide depends on their roles within an organism.</a:t>
              </a:r>
            </a:p>
            <a:p>
              <a:pPr eaLnBrk="1" hangingPunct="1">
                <a:lnSpc>
                  <a:spcPct val="85000"/>
                </a:lnSpc>
                <a:spcBef>
                  <a:spcPct val="0"/>
                </a:spcBef>
                <a:spcAft>
                  <a:spcPts val="900"/>
                </a:spcAft>
                <a:buSzPct val="80000"/>
                <a:buFont typeface="Times" pitchFamily="2" charset="0"/>
                <a:buChar char="•"/>
              </a:pPr>
              <a:r>
                <a:rPr lang="en-US" altLang="en-US" sz="1800" i="0" dirty="0"/>
                <a:t>Some cells can divide as often once a day, others less often, and others including skeletal muscle fibers, cardiac muscle fibers, and neurons in humans and other mammals don’t divide.</a:t>
              </a:r>
            </a:p>
            <a:p>
              <a:pPr eaLnBrk="1" hangingPunct="1">
                <a:lnSpc>
                  <a:spcPct val="85000"/>
                </a:lnSpc>
                <a:spcBef>
                  <a:spcPct val="0"/>
                </a:spcBef>
                <a:spcAft>
                  <a:spcPct val="50000"/>
                </a:spcAft>
                <a:buSzPct val="80000"/>
                <a:buFont typeface="Times" pitchFamily="2" charset="0"/>
                <a:buChar char="•"/>
              </a:pPr>
              <a:r>
                <a:rPr lang="en-US" altLang="en-US" sz="1800" i="0" dirty="0"/>
                <a:t>The cell cycle is a sequence of events from the time a new cell is formed by the process of mitosis until it divides and forms two daughter cells.</a:t>
              </a:r>
            </a:p>
          </p:txBody>
        </p:sp>
      </p:gr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Number Placeholder 5">
            <a:extLst>
              <a:ext uri="{FF2B5EF4-FFF2-40B4-BE49-F238E27FC236}">
                <a16:creationId xmlns:a16="http://schemas.microsoft.com/office/drawing/2014/main" id="{437E78AD-A5CD-C343-BE09-F9F93480E196}"/>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00BDE31-EF72-3445-8F28-83AE83934BC3}" type="slidenum">
              <a:rPr lang="en-US" altLang="en-US" sz="1400" smtClean="0"/>
              <a:pPr>
                <a:spcBef>
                  <a:spcPct val="0"/>
                </a:spcBef>
                <a:buFontTx/>
                <a:buNone/>
              </a:pPr>
              <a:t>23</a:t>
            </a:fld>
            <a:endParaRPr lang="en-US" altLang="en-US" sz="1400" dirty="0"/>
          </a:p>
        </p:txBody>
      </p:sp>
      <p:grpSp>
        <p:nvGrpSpPr>
          <p:cNvPr id="61442" name="Group 7">
            <a:extLst>
              <a:ext uri="{FF2B5EF4-FFF2-40B4-BE49-F238E27FC236}">
                <a16:creationId xmlns:a16="http://schemas.microsoft.com/office/drawing/2014/main" id="{80D283E9-8653-A640-A581-EFD5F5079962}"/>
              </a:ext>
            </a:extLst>
          </p:cNvPr>
          <p:cNvGrpSpPr>
            <a:grpSpLocks/>
          </p:cNvGrpSpPr>
          <p:nvPr/>
        </p:nvGrpSpPr>
        <p:grpSpPr bwMode="auto">
          <a:xfrm>
            <a:off x="454025" y="452438"/>
            <a:ext cx="8229600" cy="4554542"/>
            <a:chOff x="286" y="285"/>
            <a:chExt cx="5184" cy="2869"/>
          </a:xfrm>
        </p:grpSpPr>
        <p:sp>
          <p:nvSpPr>
            <p:cNvPr id="61443" name="Rectangle 3">
              <a:extLst>
                <a:ext uri="{FF2B5EF4-FFF2-40B4-BE49-F238E27FC236}">
                  <a16:creationId xmlns:a16="http://schemas.microsoft.com/office/drawing/2014/main" id="{D9C926A7-D86C-1B48-8BAF-07057A387228}"/>
                </a:ext>
              </a:extLst>
            </p:cNvPr>
            <p:cNvSpPr>
              <a:spLocks noChangeArrowheads="1"/>
            </p:cNvSpPr>
            <p:nvPr/>
          </p:nvSpPr>
          <p:spPr bwMode="auto">
            <a:xfrm>
              <a:off x="286" y="28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Cell Cycle</a:t>
              </a:r>
              <a:r>
                <a:rPr lang="en-US" altLang="en-US" sz="2800" i="0" dirty="0"/>
                <a:t>—</a:t>
              </a:r>
              <a:r>
                <a:rPr lang="en-US" altLang="en-US" sz="2800" i="0" dirty="0">
                  <a:solidFill>
                    <a:srgbClr val="333333"/>
                  </a:solidFill>
                </a:rPr>
                <a:t>Interphase</a:t>
              </a:r>
            </a:p>
          </p:txBody>
        </p:sp>
        <p:grpSp>
          <p:nvGrpSpPr>
            <p:cNvPr id="61444" name="Group 4">
              <a:extLst>
                <a:ext uri="{FF2B5EF4-FFF2-40B4-BE49-F238E27FC236}">
                  <a16:creationId xmlns:a16="http://schemas.microsoft.com/office/drawing/2014/main" id="{A46D73A2-16F0-2841-8B4E-115007BC2376}"/>
                </a:ext>
              </a:extLst>
            </p:cNvPr>
            <p:cNvGrpSpPr>
              <a:grpSpLocks/>
            </p:cNvGrpSpPr>
            <p:nvPr/>
          </p:nvGrpSpPr>
          <p:grpSpPr bwMode="auto">
            <a:xfrm>
              <a:off x="1873" y="984"/>
              <a:ext cx="2022" cy="2170"/>
              <a:chOff x="1873" y="980"/>
              <a:chExt cx="2022" cy="2170"/>
            </a:xfrm>
          </p:grpSpPr>
          <p:pic>
            <p:nvPicPr>
              <p:cNvPr id="61445" name="Picture 5">
                <a:extLst>
                  <a:ext uri="{FF2B5EF4-FFF2-40B4-BE49-F238E27FC236}">
                    <a16:creationId xmlns:a16="http://schemas.microsoft.com/office/drawing/2014/main" id="{8C3335D8-5620-9D44-8B53-F8B72319FD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73" y="980"/>
                <a:ext cx="2022" cy="2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46" name="Text Box 6">
                <a:extLst>
                  <a:ext uri="{FF2B5EF4-FFF2-40B4-BE49-F238E27FC236}">
                    <a16:creationId xmlns:a16="http://schemas.microsoft.com/office/drawing/2014/main" id="{EEEFAEAD-A4A4-F345-866A-3A8723CE932A}"/>
                  </a:ext>
                </a:extLst>
              </p:cNvPr>
              <p:cNvSpPr txBox="1">
                <a:spLocks noChangeArrowheads="1"/>
              </p:cNvSpPr>
              <p:nvPr/>
            </p:nvSpPr>
            <p:spPr bwMode="auto">
              <a:xfrm>
                <a:off x="2277" y="2985"/>
                <a:ext cx="1230"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i="0" dirty="0"/>
                  <a:t>https://www.bhs.smuhsd.org</a:t>
                </a:r>
              </a:p>
            </p:txBody>
          </p:sp>
        </p:grpSp>
      </p:grpSp>
      <p:sp>
        <p:nvSpPr>
          <p:cNvPr id="2" name="TextBox 1">
            <a:extLst>
              <a:ext uri="{FF2B5EF4-FFF2-40B4-BE49-F238E27FC236}">
                <a16:creationId xmlns:a16="http://schemas.microsoft.com/office/drawing/2014/main" id="{C0D3526F-DD2B-494A-76C3-E42A14D04E4D}"/>
              </a:ext>
            </a:extLst>
          </p:cNvPr>
          <p:cNvSpPr txBox="1"/>
          <p:nvPr/>
        </p:nvSpPr>
        <p:spPr>
          <a:xfrm>
            <a:off x="2531455" y="5054889"/>
            <a:ext cx="4083169" cy="1143903"/>
          </a:xfrm>
          <a:prstGeom prst="rect">
            <a:avLst/>
          </a:prstGeom>
          <a:noFill/>
        </p:spPr>
        <p:txBody>
          <a:bodyPr wrap="none" rtlCol="0">
            <a:spAutoFit/>
          </a:bodyPr>
          <a:lstStyle/>
          <a:p>
            <a:pPr algn="ctr">
              <a:lnSpc>
                <a:spcPts val="1860"/>
              </a:lnSpc>
            </a:pPr>
            <a:r>
              <a:rPr lang="en-US" i="0" dirty="0">
                <a:solidFill>
                  <a:schemeClr val="accent6"/>
                </a:solidFill>
              </a:rPr>
              <a:t>Interphase consists of:</a:t>
            </a:r>
          </a:p>
          <a:p>
            <a:pPr algn="ctr">
              <a:lnSpc>
                <a:spcPts val="1860"/>
              </a:lnSpc>
              <a:spcBef>
                <a:spcPts val="600"/>
              </a:spcBef>
            </a:pPr>
            <a:r>
              <a:rPr lang="en-US" i="0" dirty="0">
                <a:solidFill>
                  <a:schemeClr val="accent6"/>
                </a:solidFill>
              </a:rPr>
              <a:t>1. Growth and normal metabolic roles</a:t>
            </a:r>
          </a:p>
          <a:p>
            <a:pPr algn="ctr">
              <a:lnSpc>
                <a:spcPts val="1860"/>
              </a:lnSpc>
            </a:pPr>
            <a:r>
              <a:rPr lang="en-US" i="0" dirty="0">
                <a:solidFill>
                  <a:schemeClr val="accent6"/>
                </a:solidFill>
              </a:rPr>
              <a:t>2. DNA replication</a:t>
            </a:r>
          </a:p>
          <a:p>
            <a:pPr algn="ctr">
              <a:lnSpc>
                <a:spcPts val="1860"/>
              </a:lnSpc>
            </a:pPr>
            <a:r>
              <a:rPr lang="en-US" i="0" dirty="0">
                <a:solidFill>
                  <a:schemeClr val="accent6"/>
                </a:solidFill>
              </a:rPr>
              <a:t>3. Growth and preparation for mitosis</a:t>
            </a: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Number Placeholder 5">
            <a:extLst>
              <a:ext uri="{FF2B5EF4-FFF2-40B4-BE49-F238E27FC236}">
                <a16:creationId xmlns:a16="http://schemas.microsoft.com/office/drawing/2014/main" id="{A885D02E-7985-6F48-AAA9-FF082B23C70A}"/>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E7F6D41-4C8E-D042-B22D-AAABBFB6A790}" type="slidenum">
              <a:rPr lang="en-US" altLang="en-US" sz="1400" smtClean="0"/>
              <a:pPr>
                <a:spcBef>
                  <a:spcPct val="0"/>
                </a:spcBef>
                <a:buFontTx/>
                <a:buNone/>
              </a:pPr>
              <a:t>24</a:t>
            </a:fld>
            <a:endParaRPr lang="en-US" altLang="en-US" sz="1400" dirty="0"/>
          </a:p>
        </p:txBody>
      </p:sp>
      <p:grpSp>
        <p:nvGrpSpPr>
          <p:cNvPr id="63490" name="Group 1042">
            <a:extLst>
              <a:ext uri="{FF2B5EF4-FFF2-40B4-BE49-F238E27FC236}">
                <a16:creationId xmlns:a16="http://schemas.microsoft.com/office/drawing/2014/main" id="{92D1E426-130E-B44C-B34C-CB155794EF77}"/>
              </a:ext>
            </a:extLst>
          </p:cNvPr>
          <p:cNvGrpSpPr>
            <a:grpSpLocks/>
          </p:cNvGrpSpPr>
          <p:nvPr/>
        </p:nvGrpSpPr>
        <p:grpSpPr bwMode="auto">
          <a:xfrm>
            <a:off x="454025" y="455613"/>
            <a:ext cx="8229600" cy="4137026"/>
            <a:chOff x="286" y="287"/>
            <a:chExt cx="5184" cy="2606"/>
          </a:xfrm>
        </p:grpSpPr>
        <p:sp>
          <p:nvSpPr>
            <p:cNvPr id="63491" name="Rectangle 1027">
              <a:extLst>
                <a:ext uri="{FF2B5EF4-FFF2-40B4-BE49-F238E27FC236}">
                  <a16:creationId xmlns:a16="http://schemas.microsoft.com/office/drawing/2014/main" id="{9D199F09-45F9-6D4D-AE41-F2193B9C585A}"/>
                </a:ext>
              </a:extLst>
            </p:cNvPr>
            <p:cNvSpPr>
              <a:spLocks noChangeArrowheads="1"/>
            </p:cNvSpPr>
            <p:nvPr/>
          </p:nvSpPr>
          <p:spPr bwMode="auto">
            <a:xfrm>
              <a:off x="286" y="287"/>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Interphase</a:t>
              </a:r>
              <a:endParaRPr lang="en-US" altLang="en-US" sz="2800" i="0" dirty="0">
                <a:solidFill>
                  <a:schemeClr val="tx2"/>
                </a:solidFill>
              </a:endParaRPr>
            </a:p>
          </p:txBody>
        </p:sp>
        <p:grpSp>
          <p:nvGrpSpPr>
            <p:cNvPr id="63492" name="Group 1041">
              <a:extLst>
                <a:ext uri="{FF2B5EF4-FFF2-40B4-BE49-F238E27FC236}">
                  <a16:creationId xmlns:a16="http://schemas.microsoft.com/office/drawing/2014/main" id="{F1D5AB23-C2D7-DA47-A8A9-4F2F76C8A055}"/>
                </a:ext>
              </a:extLst>
            </p:cNvPr>
            <p:cNvGrpSpPr>
              <a:grpSpLocks/>
            </p:cNvGrpSpPr>
            <p:nvPr/>
          </p:nvGrpSpPr>
          <p:grpSpPr bwMode="auto">
            <a:xfrm>
              <a:off x="516" y="973"/>
              <a:ext cx="4786" cy="1920"/>
              <a:chOff x="516" y="973"/>
              <a:chExt cx="4786" cy="1920"/>
            </a:xfrm>
          </p:grpSpPr>
          <p:sp>
            <p:nvSpPr>
              <p:cNvPr id="63493" name="Text Box 1029">
                <a:extLst>
                  <a:ext uri="{FF2B5EF4-FFF2-40B4-BE49-F238E27FC236}">
                    <a16:creationId xmlns:a16="http://schemas.microsoft.com/office/drawing/2014/main" id="{A611BB5B-DCC8-5244-966D-BF7D050ED378}"/>
                  </a:ext>
                </a:extLst>
              </p:cNvPr>
              <p:cNvSpPr txBox="1">
                <a:spLocks noChangeArrowheads="1"/>
              </p:cNvSpPr>
              <p:nvPr/>
            </p:nvSpPr>
            <p:spPr bwMode="auto">
              <a:xfrm>
                <a:off x="516" y="973"/>
                <a:ext cx="4786" cy="7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i="0" dirty="0"/>
                  <a:t>A cell spends much of its lifespan in interphase, mostly in its growth and normal metabolic roles.</a:t>
                </a:r>
              </a:p>
              <a:p>
                <a:pPr eaLnBrk="1" hangingPunct="1">
                  <a:lnSpc>
                    <a:spcPct val="85000"/>
                  </a:lnSpc>
                  <a:spcBef>
                    <a:spcPct val="0"/>
                  </a:spcBef>
                  <a:spcAft>
                    <a:spcPct val="50000"/>
                  </a:spcAft>
                  <a:buSzPct val="80000"/>
                  <a:buFont typeface="Times" pitchFamily="2" charset="0"/>
                  <a:buChar char="•"/>
                </a:pPr>
                <a:r>
                  <a:rPr lang="en-US" altLang="en-US" sz="1800" i="0" dirty="0"/>
                  <a:t>Prior to mitosis the cell duplicates its DNA and many of its organelles in preparation for cell division.</a:t>
                </a:r>
              </a:p>
            </p:txBody>
          </p:sp>
          <p:sp>
            <p:nvSpPr>
              <p:cNvPr id="63494" name="Text Box 1030">
                <a:extLst>
                  <a:ext uri="{FF2B5EF4-FFF2-40B4-BE49-F238E27FC236}">
                    <a16:creationId xmlns:a16="http://schemas.microsoft.com/office/drawing/2014/main" id="{B64E3D09-2802-F84A-8AC1-CCB84F2774AB}"/>
                  </a:ext>
                </a:extLst>
              </p:cNvPr>
              <p:cNvSpPr txBox="1">
                <a:spLocks noChangeArrowheads="1"/>
              </p:cNvSpPr>
              <p:nvPr/>
            </p:nvSpPr>
            <p:spPr bwMode="auto">
              <a:xfrm>
                <a:off x="1215" y="1797"/>
                <a:ext cx="3332" cy="1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i="0" dirty="0">
                    <a:solidFill>
                      <a:srgbClr val="941100"/>
                    </a:solidFill>
                  </a:rPr>
                  <a:t>Interphase = the interval in the cell cycle between two cell divisions when the individual chromo-</a:t>
                </a:r>
                <a:r>
                  <a:rPr lang="en-US" altLang="en-US" sz="1800" i="0" dirty="0" err="1">
                    <a:solidFill>
                      <a:srgbClr val="941100"/>
                    </a:solidFill>
                  </a:rPr>
                  <a:t>somes</a:t>
                </a:r>
                <a:r>
                  <a:rPr lang="en-US" altLang="en-US" sz="1800" i="0" dirty="0">
                    <a:solidFill>
                      <a:srgbClr val="941100"/>
                    </a:solidFill>
                  </a:rPr>
                  <a:t> cannot be distinguished.  Interphase was once thought to be a resting phase, but it is far from a time of rest for the cell.  It is the time when DNA is replicated in the cell nucleus.  </a:t>
                </a:r>
              </a:p>
              <a:p>
                <a:pPr algn="ctr" eaLnBrk="1" hangingPunct="1">
                  <a:lnSpc>
                    <a:spcPct val="85000"/>
                  </a:lnSpc>
                  <a:spcBef>
                    <a:spcPct val="0"/>
                  </a:spcBef>
                  <a:buFontTx/>
                  <a:buNone/>
                </a:pPr>
                <a:r>
                  <a:rPr lang="en-US" altLang="en-US" sz="1800" i="0" dirty="0">
                    <a:solidFill>
                      <a:srgbClr val="941100"/>
                    </a:solidFill>
                  </a:rPr>
                  <a:t>(https://www.medterms.com)</a:t>
                </a:r>
              </a:p>
            </p:txBody>
          </p:sp>
        </p:grpSp>
      </p:gr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Number Placeholder 5">
            <a:extLst>
              <a:ext uri="{FF2B5EF4-FFF2-40B4-BE49-F238E27FC236}">
                <a16:creationId xmlns:a16="http://schemas.microsoft.com/office/drawing/2014/main" id="{437E78AD-A5CD-C343-BE09-F9F93480E196}"/>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00BDE31-EF72-3445-8F28-83AE83934BC3}" type="slidenum">
              <a:rPr lang="en-US" altLang="en-US" sz="1400" smtClean="0"/>
              <a:pPr>
                <a:spcBef>
                  <a:spcPct val="0"/>
                </a:spcBef>
                <a:buFontTx/>
                <a:buNone/>
              </a:pPr>
              <a:t>25</a:t>
            </a:fld>
            <a:endParaRPr lang="en-US" altLang="en-US" sz="1400" dirty="0"/>
          </a:p>
        </p:txBody>
      </p:sp>
      <p:grpSp>
        <p:nvGrpSpPr>
          <p:cNvPr id="61442" name="Group 7">
            <a:extLst>
              <a:ext uri="{FF2B5EF4-FFF2-40B4-BE49-F238E27FC236}">
                <a16:creationId xmlns:a16="http://schemas.microsoft.com/office/drawing/2014/main" id="{80D283E9-8653-A640-A581-EFD5F5079962}"/>
              </a:ext>
            </a:extLst>
          </p:cNvPr>
          <p:cNvGrpSpPr>
            <a:grpSpLocks/>
          </p:cNvGrpSpPr>
          <p:nvPr/>
        </p:nvGrpSpPr>
        <p:grpSpPr bwMode="auto">
          <a:xfrm>
            <a:off x="454025" y="452438"/>
            <a:ext cx="8229600" cy="4564067"/>
            <a:chOff x="286" y="285"/>
            <a:chExt cx="5184" cy="2875"/>
          </a:xfrm>
        </p:grpSpPr>
        <p:sp>
          <p:nvSpPr>
            <p:cNvPr id="61443" name="Rectangle 3">
              <a:extLst>
                <a:ext uri="{FF2B5EF4-FFF2-40B4-BE49-F238E27FC236}">
                  <a16:creationId xmlns:a16="http://schemas.microsoft.com/office/drawing/2014/main" id="{D9C926A7-D86C-1B48-8BAF-07057A387228}"/>
                </a:ext>
              </a:extLst>
            </p:cNvPr>
            <p:cNvSpPr>
              <a:spLocks noChangeArrowheads="1"/>
            </p:cNvSpPr>
            <p:nvPr/>
          </p:nvSpPr>
          <p:spPr bwMode="auto">
            <a:xfrm>
              <a:off x="286" y="28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Cell Cycle</a:t>
              </a:r>
              <a:r>
                <a:rPr lang="en-US" altLang="en-US" sz="2800" i="0" dirty="0"/>
                <a:t>—</a:t>
              </a:r>
              <a:r>
                <a:rPr lang="en-US" altLang="en-US" sz="2800" i="0" dirty="0">
                  <a:solidFill>
                    <a:srgbClr val="333333"/>
                  </a:solidFill>
                </a:rPr>
                <a:t>Mitotic Phase</a:t>
              </a:r>
            </a:p>
          </p:txBody>
        </p:sp>
        <p:grpSp>
          <p:nvGrpSpPr>
            <p:cNvPr id="61444" name="Group 4">
              <a:extLst>
                <a:ext uri="{FF2B5EF4-FFF2-40B4-BE49-F238E27FC236}">
                  <a16:creationId xmlns:a16="http://schemas.microsoft.com/office/drawing/2014/main" id="{A46D73A2-16F0-2841-8B4E-115007BC2376}"/>
                </a:ext>
              </a:extLst>
            </p:cNvPr>
            <p:cNvGrpSpPr>
              <a:grpSpLocks/>
            </p:cNvGrpSpPr>
            <p:nvPr/>
          </p:nvGrpSpPr>
          <p:grpSpPr bwMode="auto">
            <a:xfrm>
              <a:off x="1873" y="984"/>
              <a:ext cx="2022" cy="2176"/>
              <a:chOff x="1873" y="980"/>
              <a:chExt cx="2022" cy="2176"/>
            </a:xfrm>
          </p:grpSpPr>
          <p:pic>
            <p:nvPicPr>
              <p:cNvPr id="61445" name="Picture 5">
                <a:extLst>
                  <a:ext uri="{FF2B5EF4-FFF2-40B4-BE49-F238E27FC236}">
                    <a16:creationId xmlns:a16="http://schemas.microsoft.com/office/drawing/2014/main" id="{8C3335D8-5620-9D44-8B53-F8B72319FD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73" y="980"/>
                <a:ext cx="2022" cy="2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46" name="Text Box 6">
                <a:extLst>
                  <a:ext uri="{FF2B5EF4-FFF2-40B4-BE49-F238E27FC236}">
                    <a16:creationId xmlns:a16="http://schemas.microsoft.com/office/drawing/2014/main" id="{EEEFAEAD-A4A4-F345-866A-3A8723CE932A}"/>
                  </a:ext>
                </a:extLst>
              </p:cNvPr>
              <p:cNvSpPr txBox="1">
                <a:spLocks noChangeArrowheads="1"/>
              </p:cNvSpPr>
              <p:nvPr/>
            </p:nvSpPr>
            <p:spPr bwMode="auto">
              <a:xfrm>
                <a:off x="2277" y="2991"/>
                <a:ext cx="1230"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i="0" dirty="0"/>
                  <a:t>https://www.bhs.smuhsd.org</a:t>
                </a:r>
              </a:p>
            </p:txBody>
          </p:sp>
        </p:grpSp>
      </p:grpSp>
    </p:spTree>
    <p:extLst>
      <p:ext uri="{BB962C8B-B14F-4D97-AF65-F5344CB8AC3E}">
        <p14:creationId xmlns:p14="http://schemas.microsoft.com/office/powerpoint/2010/main" val="1169776679"/>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Slide Number Placeholder 5">
            <a:extLst>
              <a:ext uri="{FF2B5EF4-FFF2-40B4-BE49-F238E27FC236}">
                <a16:creationId xmlns:a16="http://schemas.microsoft.com/office/drawing/2014/main" id="{AE81A72E-6224-1648-9401-8613F042E820}"/>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56C675B-C478-8F4F-A3C4-9000014105F3}" type="slidenum">
              <a:rPr lang="en-US" altLang="en-US" sz="1400" smtClean="0"/>
              <a:pPr>
                <a:spcBef>
                  <a:spcPct val="0"/>
                </a:spcBef>
                <a:buFontTx/>
                <a:buNone/>
              </a:pPr>
              <a:t>26</a:t>
            </a:fld>
            <a:endParaRPr lang="en-US" altLang="en-US" sz="1400" dirty="0"/>
          </a:p>
        </p:txBody>
      </p:sp>
      <p:grpSp>
        <p:nvGrpSpPr>
          <p:cNvPr id="67586" name="Group 8">
            <a:extLst>
              <a:ext uri="{FF2B5EF4-FFF2-40B4-BE49-F238E27FC236}">
                <a16:creationId xmlns:a16="http://schemas.microsoft.com/office/drawing/2014/main" id="{0946B37B-E09D-FB4E-8EFE-F8BC07635055}"/>
              </a:ext>
            </a:extLst>
          </p:cNvPr>
          <p:cNvGrpSpPr>
            <a:grpSpLocks/>
          </p:cNvGrpSpPr>
          <p:nvPr/>
        </p:nvGrpSpPr>
        <p:grpSpPr bwMode="auto">
          <a:xfrm>
            <a:off x="457200" y="455613"/>
            <a:ext cx="8229600" cy="2824163"/>
            <a:chOff x="288" y="287"/>
            <a:chExt cx="5184" cy="1779"/>
          </a:xfrm>
        </p:grpSpPr>
        <p:sp>
          <p:nvSpPr>
            <p:cNvPr id="67587" name="Rectangle 3">
              <a:extLst>
                <a:ext uri="{FF2B5EF4-FFF2-40B4-BE49-F238E27FC236}">
                  <a16:creationId xmlns:a16="http://schemas.microsoft.com/office/drawing/2014/main" id="{DE1135D4-2EDB-AF43-8CAF-F6BEB5FD91C6}"/>
                </a:ext>
              </a:extLst>
            </p:cNvPr>
            <p:cNvSpPr>
              <a:spLocks noChangeArrowheads="1"/>
            </p:cNvSpPr>
            <p:nvPr/>
          </p:nvSpPr>
          <p:spPr bwMode="auto">
            <a:xfrm>
              <a:off x="288" y="287"/>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Mitosis and Cytokinesis</a:t>
              </a:r>
              <a:endParaRPr lang="en-US" altLang="en-US" sz="2800" i="0" dirty="0">
                <a:solidFill>
                  <a:schemeClr val="tx2"/>
                </a:solidFill>
              </a:endParaRPr>
            </a:p>
          </p:txBody>
        </p:sp>
        <p:sp>
          <p:nvSpPr>
            <p:cNvPr id="67588" name="Text Box 4">
              <a:extLst>
                <a:ext uri="{FF2B5EF4-FFF2-40B4-BE49-F238E27FC236}">
                  <a16:creationId xmlns:a16="http://schemas.microsoft.com/office/drawing/2014/main" id="{E7B9E306-2100-7D4C-955E-D02E2B594605}"/>
                </a:ext>
              </a:extLst>
            </p:cNvPr>
            <p:cNvSpPr txBox="1">
              <a:spLocks noChangeArrowheads="1"/>
            </p:cNvSpPr>
            <p:nvPr/>
          </p:nvSpPr>
          <p:spPr bwMode="auto">
            <a:xfrm>
              <a:off x="516" y="973"/>
              <a:ext cx="4869"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i="0" dirty="0"/>
                <a:t>The segment of the cell cycle when the cell divides is called the mitotic phase.</a:t>
              </a:r>
            </a:p>
            <a:p>
              <a:pPr eaLnBrk="1" hangingPunct="1">
                <a:lnSpc>
                  <a:spcPct val="85000"/>
                </a:lnSpc>
                <a:spcBef>
                  <a:spcPct val="0"/>
                </a:spcBef>
                <a:spcAft>
                  <a:spcPts val="900"/>
                </a:spcAft>
                <a:buSzPct val="80000"/>
                <a:buFont typeface="Times" pitchFamily="2" charset="0"/>
                <a:buChar char="•"/>
              </a:pPr>
              <a:r>
                <a:rPr lang="en-US" altLang="en-US" sz="1800" i="0" dirty="0"/>
                <a:t>The mitotic phase has two overlapping components: mitosis and cyto-kinesis.</a:t>
              </a:r>
            </a:p>
            <a:p>
              <a:pPr eaLnBrk="1" hangingPunct="1">
                <a:lnSpc>
                  <a:spcPct val="85000"/>
                </a:lnSpc>
                <a:spcBef>
                  <a:spcPct val="0"/>
                </a:spcBef>
                <a:spcAft>
                  <a:spcPct val="50000"/>
                </a:spcAft>
                <a:buSzPct val="80000"/>
                <a:buFont typeface="Times" pitchFamily="2" charset="0"/>
                <a:buChar char="•"/>
              </a:pPr>
              <a:r>
                <a:rPr lang="en-US" altLang="en-US" sz="1800" i="0" dirty="0"/>
                <a:t>In mitosis, duplicated daughter chromosomes known as sister chroma-tids are equally distributed to the two daughter cells..</a:t>
              </a:r>
            </a:p>
          </p:txBody>
        </p:sp>
      </p:gr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Slide Number Placeholder 5">
            <a:extLst>
              <a:ext uri="{FF2B5EF4-FFF2-40B4-BE49-F238E27FC236}">
                <a16:creationId xmlns:a16="http://schemas.microsoft.com/office/drawing/2014/main" id="{AE81A72E-6224-1648-9401-8613F042E820}"/>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56C675B-C478-8F4F-A3C4-9000014105F3}" type="slidenum">
              <a:rPr lang="en-US" altLang="en-US" sz="1400" smtClean="0"/>
              <a:pPr>
                <a:spcBef>
                  <a:spcPct val="0"/>
                </a:spcBef>
                <a:buFontTx/>
                <a:buNone/>
              </a:pPr>
              <a:t>27</a:t>
            </a:fld>
            <a:endParaRPr lang="en-US" altLang="en-US" sz="1400" dirty="0"/>
          </a:p>
        </p:txBody>
      </p:sp>
      <p:grpSp>
        <p:nvGrpSpPr>
          <p:cNvPr id="67586" name="Group 8">
            <a:extLst>
              <a:ext uri="{FF2B5EF4-FFF2-40B4-BE49-F238E27FC236}">
                <a16:creationId xmlns:a16="http://schemas.microsoft.com/office/drawing/2014/main" id="{0946B37B-E09D-FB4E-8EFE-F8BC07635055}"/>
              </a:ext>
            </a:extLst>
          </p:cNvPr>
          <p:cNvGrpSpPr>
            <a:grpSpLocks/>
          </p:cNvGrpSpPr>
          <p:nvPr/>
        </p:nvGrpSpPr>
        <p:grpSpPr bwMode="auto">
          <a:xfrm>
            <a:off x="457200" y="455613"/>
            <a:ext cx="8229600" cy="2589213"/>
            <a:chOff x="288" y="287"/>
            <a:chExt cx="5184" cy="1631"/>
          </a:xfrm>
        </p:grpSpPr>
        <p:sp>
          <p:nvSpPr>
            <p:cNvPr id="67587" name="Rectangle 3">
              <a:extLst>
                <a:ext uri="{FF2B5EF4-FFF2-40B4-BE49-F238E27FC236}">
                  <a16:creationId xmlns:a16="http://schemas.microsoft.com/office/drawing/2014/main" id="{DE1135D4-2EDB-AF43-8CAF-F6BEB5FD91C6}"/>
                </a:ext>
              </a:extLst>
            </p:cNvPr>
            <p:cNvSpPr>
              <a:spLocks noChangeArrowheads="1"/>
            </p:cNvSpPr>
            <p:nvPr/>
          </p:nvSpPr>
          <p:spPr bwMode="auto">
            <a:xfrm>
              <a:off x="288" y="287"/>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Mitosis and Cytokinesis </a:t>
              </a:r>
              <a:r>
                <a:rPr lang="en-US" altLang="en-US" sz="2200" i="0" dirty="0">
                  <a:solidFill>
                    <a:srgbClr val="333333"/>
                  </a:solidFill>
                </a:rPr>
                <a:t>(continued)</a:t>
              </a:r>
              <a:endParaRPr lang="en-US" altLang="en-US" sz="2200" i="0" dirty="0">
                <a:solidFill>
                  <a:schemeClr val="tx2"/>
                </a:solidFill>
              </a:endParaRPr>
            </a:p>
          </p:txBody>
        </p:sp>
        <p:sp>
          <p:nvSpPr>
            <p:cNvPr id="67588" name="Text Box 4">
              <a:extLst>
                <a:ext uri="{FF2B5EF4-FFF2-40B4-BE49-F238E27FC236}">
                  <a16:creationId xmlns:a16="http://schemas.microsoft.com/office/drawing/2014/main" id="{E7B9E306-2100-7D4C-955E-D02E2B594605}"/>
                </a:ext>
              </a:extLst>
            </p:cNvPr>
            <p:cNvSpPr txBox="1">
              <a:spLocks noChangeArrowheads="1"/>
            </p:cNvSpPr>
            <p:nvPr/>
          </p:nvSpPr>
          <p:spPr bwMode="auto">
            <a:xfrm>
              <a:off x="516" y="973"/>
              <a:ext cx="4869" cy="9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i="0" dirty="0"/>
                <a:t>At the end of the mitotic phase, the still-connected daughter cells each have their own nucleus and organelles.</a:t>
              </a:r>
            </a:p>
            <a:p>
              <a:pPr eaLnBrk="1" hangingPunct="1">
                <a:lnSpc>
                  <a:spcPct val="85000"/>
                </a:lnSpc>
                <a:spcBef>
                  <a:spcPct val="0"/>
                </a:spcBef>
                <a:spcAft>
                  <a:spcPts val="900"/>
                </a:spcAft>
                <a:buSzPct val="80000"/>
                <a:buFont typeface="Times" pitchFamily="2" charset="0"/>
                <a:buChar char="•"/>
              </a:pPr>
              <a:r>
                <a:rPr lang="en-US" altLang="en-US" sz="1800" i="0" dirty="0"/>
                <a:t>In cytokinesis, the cytoplasm is divided in two individual compartments to produce two physically-separated daughter cells.</a:t>
              </a:r>
            </a:p>
            <a:p>
              <a:pPr eaLnBrk="1" hangingPunct="1">
                <a:lnSpc>
                  <a:spcPct val="85000"/>
                </a:lnSpc>
                <a:spcBef>
                  <a:spcPct val="0"/>
                </a:spcBef>
                <a:spcAft>
                  <a:spcPct val="50000"/>
                </a:spcAft>
                <a:buSzPct val="80000"/>
                <a:buFont typeface="Times" pitchFamily="2" charset="0"/>
                <a:buChar char="•"/>
              </a:pPr>
              <a:r>
                <a:rPr lang="en-US" altLang="en-US" sz="1800" i="0" dirty="0"/>
                <a:t>Mitosis and cytokinesis produce two genetically-identical daughter cells.</a:t>
              </a:r>
            </a:p>
          </p:txBody>
        </p:sp>
      </p:grpSp>
    </p:spTree>
    <p:extLst>
      <p:ext uri="{BB962C8B-B14F-4D97-AF65-F5344CB8AC3E}">
        <p14:creationId xmlns:p14="http://schemas.microsoft.com/office/powerpoint/2010/main" val="2814445912"/>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Slide Number Placeholder 5">
            <a:extLst>
              <a:ext uri="{FF2B5EF4-FFF2-40B4-BE49-F238E27FC236}">
                <a16:creationId xmlns:a16="http://schemas.microsoft.com/office/drawing/2014/main" id="{24D3C84E-0ADA-2C4A-B2FD-351FA9CBC03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E72AAA3-4F30-574D-AA4A-B0AF0433A276}" type="slidenum">
              <a:rPr lang="en-US" altLang="en-US" sz="1400" smtClean="0"/>
              <a:pPr>
                <a:spcBef>
                  <a:spcPct val="0"/>
                </a:spcBef>
                <a:buFontTx/>
                <a:buNone/>
              </a:pPr>
              <a:t>28</a:t>
            </a:fld>
            <a:endParaRPr lang="en-US" altLang="en-US" sz="1400" dirty="0"/>
          </a:p>
        </p:txBody>
      </p:sp>
      <p:grpSp>
        <p:nvGrpSpPr>
          <p:cNvPr id="71682" name="Group 8">
            <a:extLst>
              <a:ext uri="{FF2B5EF4-FFF2-40B4-BE49-F238E27FC236}">
                <a16:creationId xmlns:a16="http://schemas.microsoft.com/office/drawing/2014/main" id="{A18C2705-E2C6-E04C-9FAE-91A638A5C36A}"/>
              </a:ext>
            </a:extLst>
          </p:cNvPr>
          <p:cNvGrpSpPr>
            <a:grpSpLocks/>
          </p:cNvGrpSpPr>
          <p:nvPr/>
        </p:nvGrpSpPr>
        <p:grpSpPr bwMode="auto">
          <a:xfrm>
            <a:off x="454025" y="452438"/>
            <a:ext cx="8229600" cy="2714625"/>
            <a:chOff x="286" y="285"/>
            <a:chExt cx="5184" cy="1710"/>
          </a:xfrm>
        </p:grpSpPr>
        <p:sp>
          <p:nvSpPr>
            <p:cNvPr id="71683" name="Rectangle 3">
              <a:extLst>
                <a:ext uri="{FF2B5EF4-FFF2-40B4-BE49-F238E27FC236}">
                  <a16:creationId xmlns:a16="http://schemas.microsoft.com/office/drawing/2014/main" id="{6A5BFF6B-31A7-3949-988C-86BA99F902F9}"/>
                </a:ext>
              </a:extLst>
            </p:cNvPr>
            <p:cNvSpPr>
              <a:spLocks noChangeArrowheads="1"/>
            </p:cNvSpPr>
            <p:nvPr/>
          </p:nvSpPr>
          <p:spPr bwMode="auto">
            <a:xfrm>
              <a:off x="286" y="28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Accuracy</a:t>
              </a:r>
              <a:endParaRPr lang="en-US" altLang="en-US" sz="2800" i="0" dirty="0">
                <a:solidFill>
                  <a:schemeClr val="tx2"/>
                </a:solidFill>
              </a:endParaRPr>
            </a:p>
          </p:txBody>
        </p:sp>
        <p:sp>
          <p:nvSpPr>
            <p:cNvPr id="71684" name="Text Box 4">
              <a:extLst>
                <a:ext uri="{FF2B5EF4-FFF2-40B4-BE49-F238E27FC236}">
                  <a16:creationId xmlns:a16="http://schemas.microsoft.com/office/drawing/2014/main" id="{3A9C6541-80D8-CD47-B2D0-14531C586D36}"/>
                </a:ext>
              </a:extLst>
            </p:cNvPr>
            <p:cNvSpPr txBox="1">
              <a:spLocks noChangeArrowheads="1"/>
            </p:cNvSpPr>
            <p:nvPr/>
          </p:nvSpPr>
          <p:spPr bwMode="auto">
            <a:xfrm>
              <a:off x="516" y="974"/>
              <a:ext cx="4715" cy="10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i="0" dirty="0"/>
                <a:t>Mitosis is an accurate mechanism for allocating genetic material to two daughter cells to assure genetic consistency from generation to generation.</a:t>
              </a:r>
            </a:p>
            <a:p>
              <a:pPr eaLnBrk="1" hangingPunct="1">
                <a:lnSpc>
                  <a:spcPct val="85000"/>
                </a:lnSpc>
                <a:spcBef>
                  <a:spcPct val="0"/>
                </a:spcBef>
                <a:spcAft>
                  <a:spcPct val="50000"/>
                </a:spcAft>
                <a:buSzPct val="80000"/>
                <a:buFont typeface="Times" pitchFamily="2" charset="0"/>
                <a:buChar char="•"/>
              </a:pPr>
              <a:r>
                <a:rPr lang="en-US" altLang="en-US" sz="1800" i="0" dirty="0"/>
                <a:t>In yeast, a type of eukaryotic cell, chromosomal errors occur about once in every 100,000 cell divisions, which is an extremely low error rate.</a:t>
              </a:r>
            </a:p>
          </p:txBody>
        </p:sp>
      </p:gr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Slide Number Placeholder 5">
            <a:extLst>
              <a:ext uri="{FF2B5EF4-FFF2-40B4-BE49-F238E27FC236}">
                <a16:creationId xmlns:a16="http://schemas.microsoft.com/office/drawing/2014/main" id="{AEB1E71C-350D-2C4A-AF4A-37C5787D606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AFCCF5A-3568-C345-AC00-8A4171A52FFA}" type="slidenum">
              <a:rPr lang="en-US" altLang="en-US" sz="1400" smtClean="0"/>
              <a:pPr>
                <a:spcBef>
                  <a:spcPct val="0"/>
                </a:spcBef>
                <a:buFontTx/>
                <a:buNone/>
              </a:pPr>
              <a:t>29</a:t>
            </a:fld>
            <a:endParaRPr lang="en-US" altLang="en-US" sz="1400" dirty="0"/>
          </a:p>
        </p:txBody>
      </p:sp>
      <p:sp>
        <p:nvSpPr>
          <p:cNvPr id="73730" name="Text Box 1026">
            <a:extLst>
              <a:ext uri="{FF2B5EF4-FFF2-40B4-BE49-F238E27FC236}">
                <a16:creationId xmlns:a16="http://schemas.microsoft.com/office/drawing/2014/main" id="{ABA70869-A49D-B14C-A2A7-5E686F7B86EE}"/>
              </a:ext>
            </a:extLst>
          </p:cNvPr>
          <p:cNvSpPr txBox="1">
            <a:spLocks noChangeArrowheads="1"/>
          </p:cNvSpPr>
          <p:nvPr/>
        </p:nvSpPr>
        <p:spPr bwMode="auto">
          <a:xfrm>
            <a:off x="1748680" y="2211388"/>
            <a:ext cx="566812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2000" i="0" dirty="0"/>
              <a:t>What could happen if mitosis were not a highly-accurate process?</a:t>
            </a:r>
          </a:p>
        </p:txBody>
      </p:sp>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5778" name="Group 5">
            <a:extLst>
              <a:ext uri="{FF2B5EF4-FFF2-40B4-BE49-F238E27FC236}">
                <a16:creationId xmlns:a16="http://schemas.microsoft.com/office/drawing/2014/main" id="{FB50D85D-3832-794C-947B-DC1ACCE10FF3}"/>
              </a:ext>
            </a:extLst>
          </p:cNvPr>
          <p:cNvGrpSpPr>
            <a:grpSpLocks/>
          </p:cNvGrpSpPr>
          <p:nvPr/>
        </p:nvGrpSpPr>
        <p:grpSpPr bwMode="auto">
          <a:xfrm>
            <a:off x="454025" y="455613"/>
            <a:ext cx="8310563" cy="2982912"/>
            <a:chOff x="286" y="287"/>
            <a:chExt cx="5235" cy="1879"/>
          </a:xfrm>
        </p:grpSpPr>
        <p:sp>
          <p:nvSpPr>
            <p:cNvPr id="75779" name="Rectangle 3">
              <a:extLst>
                <a:ext uri="{FF2B5EF4-FFF2-40B4-BE49-F238E27FC236}">
                  <a16:creationId xmlns:a16="http://schemas.microsoft.com/office/drawing/2014/main" id="{5E024F96-43B0-1640-AF62-CEC7D9C0A4A9}"/>
                </a:ext>
              </a:extLst>
            </p:cNvPr>
            <p:cNvSpPr>
              <a:spLocks noChangeArrowheads="1"/>
            </p:cNvSpPr>
            <p:nvPr/>
          </p:nvSpPr>
          <p:spPr bwMode="auto">
            <a:xfrm>
              <a:off x="286" y="287"/>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Stages of Mitosis</a:t>
              </a:r>
              <a:endParaRPr lang="en-US" altLang="en-US" sz="2800" i="0" dirty="0">
                <a:solidFill>
                  <a:schemeClr val="tx2"/>
                </a:solidFill>
              </a:endParaRPr>
            </a:p>
          </p:txBody>
        </p:sp>
        <p:sp>
          <p:nvSpPr>
            <p:cNvPr id="75780" name="Text Box 4">
              <a:extLst>
                <a:ext uri="{FF2B5EF4-FFF2-40B4-BE49-F238E27FC236}">
                  <a16:creationId xmlns:a16="http://schemas.microsoft.com/office/drawing/2014/main" id="{65AA83CB-A2F7-D746-971D-2245E57A6120}"/>
                </a:ext>
              </a:extLst>
            </p:cNvPr>
            <p:cNvSpPr txBox="1">
              <a:spLocks noChangeArrowheads="1"/>
            </p:cNvSpPr>
            <p:nvPr/>
          </p:nvSpPr>
          <p:spPr bwMode="auto">
            <a:xfrm>
              <a:off x="516" y="974"/>
              <a:ext cx="5005" cy="1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569913" indent="-231775">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i="0" dirty="0"/>
                <a:t>Although mitosis is a continuum of cell division activity, four stages have been identified:  </a:t>
              </a:r>
            </a:p>
            <a:p>
              <a:pPr lvl="1" eaLnBrk="1" hangingPunct="1">
                <a:lnSpc>
                  <a:spcPct val="85000"/>
                </a:lnSpc>
                <a:spcBef>
                  <a:spcPct val="0"/>
                </a:spcBef>
                <a:spcAft>
                  <a:spcPts val="600"/>
                </a:spcAft>
                <a:buSzPct val="80000"/>
                <a:buFont typeface="Times" pitchFamily="2" charset="0"/>
                <a:buChar char="–"/>
              </a:pPr>
              <a:r>
                <a:rPr lang="en-US" altLang="en-US" sz="1800" i="0" dirty="0"/>
                <a:t>Prophase</a:t>
              </a:r>
            </a:p>
            <a:p>
              <a:pPr lvl="1" eaLnBrk="1" hangingPunct="1">
                <a:lnSpc>
                  <a:spcPct val="85000"/>
                </a:lnSpc>
                <a:spcBef>
                  <a:spcPct val="0"/>
                </a:spcBef>
                <a:spcAft>
                  <a:spcPts val="600"/>
                </a:spcAft>
                <a:buSzPct val="80000"/>
                <a:buFont typeface="Times" pitchFamily="2" charset="0"/>
                <a:buChar char="–"/>
              </a:pPr>
              <a:r>
                <a:rPr lang="en-US" altLang="en-US" sz="1800" i="0" dirty="0"/>
                <a:t>Metaphase</a:t>
              </a:r>
            </a:p>
            <a:p>
              <a:pPr lvl="1" eaLnBrk="1" hangingPunct="1">
                <a:lnSpc>
                  <a:spcPct val="85000"/>
                </a:lnSpc>
                <a:spcBef>
                  <a:spcPct val="0"/>
                </a:spcBef>
                <a:spcAft>
                  <a:spcPts val="600"/>
                </a:spcAft>
                <a:buSzPct val="80000"/>
                <a:buFont typeface="Times" pitchFamily="2" charset="0"/>
                <a:buChar char="–"/>
              </a:pPr>
              <a:r>
                <a:rPr lang="en-US" altLang="en-US" sz="1800" i="0" dirty="0"/>
                <a:t>Anaphase</a:t>
              </a:r>
            </a:p>
            <a:p>
              <a:pPr lvl="1" eaLnBrk="1" hangingPunct="1">
                <a:lnSpc>
                  <a:spcPct val="85000"/>
                </a:lnSpc>
                <a:spcBef>
                  <a:spcPct val="0"/>
                </a:spcBef>
                <a:spcAft>
                  <a:spcPct val="35000"/>
                </a:spcAft>
                <a:buSzPct val="80000"/>
                <a:buFont typeface="Times" pitchFamily="2" charset="0"/>
                <a:buChar char="–"/>
              </a:pPr>
              <a:r>
                <a:rPr lang="en-US" altLang="en-US" sz="1800" i="0" dirty="0"/>
                <a:t>Telophase</a:t>
              </a:r>
            </a:p>
          </p:txBody>
        </p:sp>
      </p:grpSp>
      <p:sp>
        <p:nvSpPr>
          <p:cNvPr id="6" name="Slide Number Placeholder 5">
            <a:extLst>
              <a:ext uri="{FF2B5EF4-FFF2-40B4-BE49-F238E27FC236}">
                <a16:creationId xmlns:a16="http://schemas.microsoft.com/office/drawing/2014/main" id="{DCDA6FC7-E8D8-0F44-A901-712A07F7796D}"/>
              </a:ext>
            </a:extLst>
          </p:cNvPr>
          <p:cNvSpPr>
            <a:spLocks noGrp="1"/>
          </p:cNvSpPr>
          <p:nvPr>
            <p:ph type="sldNum" sz="quarter" idx="12"/>
          </p:nvPr>
        </p:nvSpPr>
        <p:spPr>
          <a:xfrm>
            <a:off x="6553200" y="6245225"/>
            <a:ext cx="2133600" cy="47625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AFCCF5A-3568-C345-AC00-8A4171A52FFA}" type="slidenum">
              <a:rPr lang="en-US" altLang="en-US" sz="1400" smtClean="0"/>
              <a:pPr>
                <a:spcBef>
                  <a:spcPct val="0"/>
                </a:spcBef>
                <a:buFontTx/>
                <a:buNone/>
              </a:pPr>
              <a:t>30</a:t>
            </a:fld>
            <a:endParaRPr lang="en-US" altLang="en-US" sz="1400" dirty="0"/>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7825" name="Group 29">
            <a:extLst>
              <a:ext uri="{FF2B5EF4-FFF2-40B4-BE49-F238E27FC236}">
                <a16:creationId xmlns:a16="http://schemas.microsoft.com/office/drawing/2014/main" id="{69482E7A-0134-C847-8B14-FB76A42810B7}"/>
              </a:ext>
            </a:extLst>
          </p:cNvPr>
          <p:cNvGrpSpPr>
            <a:grpSpLocks/>
          </p:cNvGrpSpPr>
          <p:nvPr/>
        </p:nvGrpSpPr>
        <p:grpSpPr bwMode="auto">
          <a:xfrm>
            <a:off x="454025" y="455613"/>
            <a:ext cx="8229600" cy="5372100"/>
            <a:chOff x="286" y="287"/>
            <a:chExt cx="5184" cy="3384"/>
          </a:xfrm>
        </p:grpSpPr>
        <p:sp>
          <p:nvSpPr>
            <p:cNvPr id="77827" name="Rectangle 3">
              <a:extLst>
                <a:ext uri="{FF2B5EF4-FFF2-40B4-BE49-F238E27FC236}">
                  <a16:creationId xmlns:a16="http://schemas.microsoft.com/office/drawing/2014/main" id="{4464535B-B08A-1741-B762-0373AEA8F8CE}"/>
                </a:ext>
              </a:extLst>
            </p:cNvPr>
            <p:cNvSpPr>
              <a:spLocks noChangeArrowheads="1"/>
            </p:cNvSpPr>
            <p:nvPr/>
          </p:nvSpPr>
          <p:spPr bwMode="auto">
            <a:xfrm>
              <a:off x="286" y="287"/>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Mitosis in Onion Root Cells</a:t>
              </a:r>
              <a:endParaRPr lang="en-US" altLang="en-US" sz="2800" i="0" dirty="0">
                <a:solidFill>
                  <a:schemeClr val="tx2"/>
                </a:solidFill>
              </a:endParaRPr>
            </a:p>
          </p:txBody>
        </p:sp>
        <p:grpSp>
          <p:nvGrpSpPr>
            <p:cNvPr id="77828" name="Group 28">
              <a:extLst>
                <a:ext uri="{FF2B5EF4-FFF2-40B4-BE49-F238E27FC236}">
                  <a16:creationId xmlns:a16="http://schemas.microsoft.com/office/drawing/2014/main" id="{301CED59-61C1-6841-96D0-5DC2428DCCEE}"/>
                </a:ext>
              </a:extLst>
            </p:cNvPr>
            <p:cNvGrpSpPr>
              <a:grpSpLocks/>
            </p:cNvGrpSpPr>
            <p:nvPr/>
          </p:nvGrpSpPr>
          <p:grpSpPr bwMode="auto">
            <a:xfrm>
              <a:off x="857" y="970"/>
              <a:ext cx="4093" cy="2701"/>
              <a:chOff x="857" y="970"/>
              <a:chExt cx="4093" cy="2701"/>
            </a:xfrm>
          </p:grpSpPr>
          <p:grpSp>
            <p:nvGrpSpPr>
              <p:cNvPr id="77829" name="Group 21">
                <a:extLst>
                  <a:ext uri="{FF2B5EF4-FFF2-40B4-BE49-F238E27FC236}">
                    <a16:creationId xmlns:a16="http://schemas.microsoft.com/office/drawing/2014/main" id="{667C17D6-E3CA-054C-886E-5A3130F06B3E}"/>
                  </a:ext>
                </a:extLst>
              </p:cNvPr>
              <p:cNvGrpSpPr>
                <a:grpSpLocks/>
              </p:cNvGrpSpPr>
              <p:nvPr/>
            </p:nvGrpSpPr>
            <p:grpSpPr bwMode="auto">
              <a:xfrm>
                <a:off x="1364" y="970"/>
                <a:ext cx="3059" cy="1659"/>
                <a:chOff x="1364" y="970"/>
                <a:chExt cx="3059" cy="1659"/>
              </a:xfrm>
            </p:grpSpPr>
            <p:pic>
              <p:nvPicPr>
                <p:cNvPr id="77833" name="Picture 6">
                  <a:extLst>
                    <a:ext uri="{FF2B5EF4-FFF2-40B4-BE49-F238E27FC236}">
                      <a16:creationId xmlns:a16="http://schemas.microsoft.com/office/drawing/2014/main" id="{34243C06-870A-0F48-A827-8DFF0D16DE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4" y="970"/>
                  <a:ext cx="3030" cy="1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34" name="Text Box 7">
                  <a:extLst>
                    <a:ext uri="{FF2B5EF4-FFF2-40B4-BE49-F238E27FC236}">
                      <a16:creationId xmlns:a16="http://schemas.microsoft.com/office/drawing/2014/main" id="{FAFE85B1-1454-B14C-857F-912A14536FF1}"/>
                    </a:ext>
                  </a:extLst>
                </p:cNvPr>
                <p:cNvSpPr txBox="1">
                  <a:spLocks noChangeArrowheads="1"/>
                </p:cNvSpPr>
                <p:nvPr/>
              </p:nvSpPr>
              <p:spPr bwMode="auto">
                <a:xfrm>
                  <a:off x="3221" y="2464"/>
                  <a:ext cx="1202"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i="0" dirty="0"/>
                    <a:t>https://www.sep.alquds.edu</a:t>
                  </a:r>
                  <a:endParaRPr lang="en-US" altLang="en-US" sz="1800" i="0" dirty="0"/>
                </a:p>
              </p:txBody>
            </p:sp>
          </p:grpSp>
          <p:grpSp>
            <p:nvGrpSpPr>
              <p:cNvPr id="77830" name="Group 27">
                <a:extLst>
                  <a:ext uri="{FF2B5EF4-FFF2-40B4-BE49-F238E27FC236}">
                    <a16:creationId xmlns:a16="http://schemas.microsoft.com/office/drawing/2014/main" id="{B3054C0E-B270-7B46-B3A7-F9005EDA8078}"/>
                  </a:ext>
                </a:extLst>
              </p:cNvPr>
              <p:cNvGrpSpPr>
                <a:grpSpLocks/>
              </p:cNvGrpSpPr>
              <p:nvPr/>
            </p:nvGrpSpPr>
            <p:grpSpPr bwMode="auto">
              <a:xfrm>
                <a:off x="857" y="2748"/>
                <a:ext cx="4093" cy="923"/>
                <a:chOff x="857" y="2748"/>
                <a:chExt cx="4093" cy="923"/>
              </a:xfrm>
            </p:grpSpPr>
            <p:sp>
              <p:nvSpPr>
                <p:cNvPr id="77831" name="Text Box 9">
                  <a:extLst>
                    <a:ext uri="{FF2B5EF4-FFF2-40B4-BE49-F238E27FC236}">
                      <a16:creationId xmlns:a16="http://schemas.microsoft.com/office/drawing/2014/main" id="{15E4D315-78B7-064E-B1C7-6088C9FFCF08}"/>
                    </a:ext>
                  </a:extLst>
                </p:cNvPr>
                <p:cNvSpPr txBox="1">
                  <a:spLocks noChangeArrowheads="1"/>
                </p:cNvSpPr>
                <p:nvPr/>
              </p:nvSpPr>
              <p:spPr bwMode="auto">
                <a:xfrm>
                  <a:off x="857" y="2748"/>
                  <a:ext cx="1314" cy="9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defRPr i="1">
                      <a:solidFill>
                        <a:schemeClr val="tx1"/>
                      </a:solidFill>
                      <a:latin typeface="Arial" panose="020B0604020202020204" pitchFamily="34" charset="0"/>
                    </a:defRPr>
                  </a:lvl1pPr>
                  <a:lvl2pPr marL="800100" indent="-342900">
                    <a:defRPr i="1">
                      <a:solidFill>
                        <a:schemeClr val="tx1"/>
                      </a:solidFill>
                      <a:latin typeface="Arial" panose="020B0604020202020204" pitchFamily="34" charset="0"/>
                    </a:defRPr>
                  </a:lvl2pPr>
                  <a:lvl3pPr marL="1257300" indent="-342900">
                    <a:defRPr i="1">
                      <a:solidFill>
                        <a:schemeClr val="tx1"/>
                      </a:solidFill>
                      <a:latin typeface="Arial" panose="020B0604020202020204" pitchFamily="34" charset="0"/>
                    </a:defRPr>
                  </a:lvl3pPr>
                  <a:lvl4pPr marL="1714500" indent="-342900">
                    <a:defRPr i="1">
                      <a:solidFill>
                        <a:schemeClr val="tx1"/>
                      </a:solidFill>
                      <a:latin typeface="Arial" panose="020B0604020202020204" pitchFamily="34" charset="0"/>
                    </a:defRPr>
                  </a:lvl4pPr>
                  <a:lvl5pPr marL="2171700" indent="-342900">
                    <a:defRPr i="1">
                      <a:solidFill>
                        <a:schemeClr val="tx1"/>
                      </a:solidFill>
                      <a:latin typeface="Arial" panose="020B0604020202020204" pitchFamily="34" charset="0"/>
                    </a:defRPr>
                  </a:lvl5pPr>
                  <a:lvl6pPr marL="2628900" indent="-342900" eaLnBrk="0" fontAlgn="base" hangingPunct="0">
                    <a:spcBef>
                      <a:spcPct val="0"/>
                    </a:spcBef>
                    <a:spcAft>
                      <a:spcPct val="0"/>
                    </a:spcAft>
                    <a:defRPr i="1">
                      <a:solidFill>
                        <a:schemeClr val="tx1"/>
                      </a:solidFill>
                      <a:latin typeface="Arial" panose="020B0604020202020204" pitchFamily="34" charset="0"/>
                    </a:defRPr>
                  </a:lvl6pPr>
                  <a:lvl7pPr marL="3086100" indent="-342900" eaLnBrk="0" fontAlgn="base" hangingPunct="0">
                    <a:spcBef>
                      <a:spcPct val="0"/>
                    </a:spcBef>
                    <a:spcAft>
                      <a:spcPct val="0"/>
                    </a:spcAft>
                    <a:defRPr i="1">
                      <a:solidFill>
                        <a:schemeClr val="tx1"/>
                      </a:solidFill>
                      <a:latin typeface="Arial" panose="020B0604020202020204" pitchFamily="34" charset="0"/>
                    </a:defRPr>
                  </a:lvl7pPr>
                  <a:lvl8pPr marL="3543300" indent="-342900" eaLnBrk="0" fontAlgn="base" hangingPunct="0">
                    <a:spcBef>
                      <a:spcPct val="0"/>
                    </a:spcBef>
                    <a:spcAft>
                      <a:spcPct val="0"/>
                    </a:spcAft>
                    <a:defRPr i="1">
                      <a:solidFill>
                        <a:schemeClr val="tx1"/>
                      </a:solidFill>
                      <a:latin typeface="Arial" panose="020B0604020202020204" pitchFamily="34" charset="0"/>
                    </a:defRPr>
                  </a:lvl8pPr>
                  <a:lvl9pPr marL="4000500" indent="-342900" eaLnBrk="0" fontAlgn="base" hangingPunct="0">
                    <a:spcBef>
                      <a:spcPct val="0"/>
                    </a:spcBef>
                    <a:spcAft>
                      <a:spcPct val="0"/>
                    </a:spcAft>
                    <a:defRPr i="1">
                      <a:solidFill>
                        <a:schemeClr val="tx1"/>
                      </a:solidFill>
                      <a:latin typeface="Arial" panose="020B0604020202020204" pitchFamily="34" charset="0"/>
                    </a:defRPr>
                  </a:lvl9pPr>
                </a:lstStyle>
                <a:p>
                  <a:pPr eaLnBrk="1" hangingPunct="1">
                    <a:buFont typeface="Arial" panose="020B0604020202020204" pitchFamily="34" charset="0"/>
                    <a:buAutoNum type="arabicPeriod"/>
                  </a:pPr>
                  <a:r>
                    <a:rPr lang="en-US" altLang="en-US" i="0" dirty="0"/>
                    <a:t>Interphase (G</a:t>
                  </a:r>
                  <a:r>
                    <a:rPr lang="en-US" altLang="en-US" i="0" baseline="-15000" dirty="0"/>
                    <a:t>2</a:t>
                  </a:r>
                  <a:r>
                    <a:rPr lang="en-US" altLang="en-US" i="0" dirty="0"/>
                    <a:t>)</a:t>
                  </a:r>
                </a:p>
                <a:p>
                  <a:pPr eaLnBrk="1" hangingPunct="1">
                    <a:buFont typeface="Arial" panose="020B0604020202020204" pitchFamily="34" charset="0"/>
                    <a:buAutoNum type="arabicPeriod"/>
                  </a:pPr>
                  <a:r>
                    <a:rPr lang="en-US" altLang="en-US" i="0" dirty="0"/>
                    <a:t>Prophase</a:t>
                  </a:r>
                </a:p>
                <a:p>
                  <a:pPr eaLnBrk="1" hangingPunct="1">
                    <a:buFont typeface="Arial" panose="020B0604020202020204" pitchFamily="34" charset="0"/>
                    <a:buAutoNum type="arabicPeriod"/>
                  </a:pPr>
                  <a:r>
                    <a:rPr lang="en-US" altLang="en-US" i="0" dirty="0"/>
                    <a:t>Metaphase</a:t>
                  </a:r>
                </a:p>
                <a:p>
                  <a:pPr eaLnBrk="1" hangingPunct="1">
                    <a:buFont typeface="Arial" panose="020B0604020202020204" pitchFamily="34" charset="0"/>
                    <a:buAutoNum type="arabicPeriod"/>
                  </a:pPr>
                  <a:r>
                    <a:rPr lang="en-US" altLang="en-US" i="0" dirty="0"/>
                    <a:t>Anaphase</a:t>
                  </a:r>
                </a:p>
                <a:p>
                  <a:pPr eaLnBrk="1" hangingPunct="1">
                    <a:buFont typeface="Arial" panose="020B0604020202020204" pitchFamily="34" charset="0"/>
                    <a:buAutoNum type="arabicPeriod"/>
                  </a:pPr>
                  <a:r>
                    <a:rPr lang="en-US" altLang="en-US" i="0" dirty="0"/>
                    <a:t>Telophase</a:t>
                  </a:r>
                </a:p>
              </p:txBody>
            </p:sp>
            <p:sp>
              <p:nvSpPr>
                <p:cNvPr id="77832" name="Text Box 10">
                  <a:extLst>
                    <a:ext uri="{FF2B5EF4-FFF2-40B4-BE49-F238E27FC236}">
                      <a16:creationId xmlns:a16="http://schemas.microsoft.com/office/drawing/2014/main" id="{60B3BDD1-1C80-1E4F-933F-9BCE81DB5545}"/>
                    </a:ext>
                  </a:extLst>
                </p:cNvPr>
                <p:cNvSpPr txBox="1">
                  <a:spLocks noChangeArrowheads="1"/>
                </p:cNvSpPr>
                <p:nvPr/>
              </p:nvSpPr>
              <p:spPr bwMode="auto">
                <a:xfrm>
                  <a:off x="2266" y="2779"/>
                  <a:ext cx="2684" cy="7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ts val="0"/>
                    </a:spcBef>
                    <a:spcAft>
                      <a:spcPts val="900"/>
                    </a:spcAft>
                    <a:buFontTx/>
                    <a:buNone/>
                  </a:pPr>
                  <a:r>
                    <a:rPr lang="en-US" altLang="en-US" sz="1800" i="0" dirty="0">
                      <a:solidFill>
                        <a:schemeClr val="accent6"/>
                      </a:solidFill>
                    </a:rPr>
                    <a:t>Mitosis involves stages 2 through 5.</a:t>
                  </a:r>
                </a:p>
                <a:p>
                  <a:pPr algn="ctr" eaLnBrk="1" hangingPunct="1">
                    <a:lnSpc>
                      <a:spcPct val="85000"/>
                    </a:lnSpc>
                    <a:spcBef>
                      <a:spcPts val="0"/>
                    </a:spcBef>
                    <a:buFontTx/>
                    <a:buNone/>
                  </a:pPr>
                  <a:r>
                    <a:rPr lang="en-US" altLang="en-US" sz="1800" i="0" dirty="0">
                      <a:solidFill>
                        <a:schemeClr val="accent6"/>
                      </a:solidFill>
                    </a:rPr>
                    <a:t>The process of mitosis, except for cytokinesis, is the same in plant and animal cells.</a:t>
                  </a:r>
                </a:p>
              </p:txBody>
            </p:sp>
          </p:grpSp>
        </p:grpSp>
      </p:grpSp>
      <p:sp>
        <p:nvSpPr>
          <p:cNvPr id="77826" name="Slide Number Placeholder 5">
            <a:extLst>
              <a:ext uri="{FF2B5EF4-FFF2-40B4-BE49-F238E27FC236}">
                <a16:creationId xmlns:a16="http://schemas.microsoft.com/office/drawing/2014/main" id="{D58C014E-09F0-9B45-8D73-B245819CBC39}"/>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4705EA2-6542-A345-948B-AAF18034E554}" type="slidenum">
              <a:rPr lang="en-US" altLang="en-US" sz="1400" smtClean="0"/>
              <a:pPr>
                <a:spcBef>
                  <a:spcPct val="0"/>
                </a:spcBef>
                <a:buFontTx/>
                <a:buNone/>
              </a:pPr>
              <a:t>31</a:t>
            </a:fld>
            <a:endParaRPr lang="en-US" altLang="en-US" sz="1400" dirty="0"/>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Slide Number Placeholder 5">
            <a:extLst>
              <a:ext uri="{FF2B5EF4-FFF2-40B4-BE49-F238E27FC236}">
                <a16:creationId xmlns:a16="http://schemas.microsoft.com/office/drawing/2014/main" id="{59D693D5-D58E-564C-8E9B-5BE49C9D508B}"/>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3286B6E-11B9-D546-8077-2FE6944E3379}" type="slidenum">
              <a:rPr lang="en-US" altLang="en-US" sz="1400" smtClean="0"/>
              <a:pPr>
                <a:spcBef>
                  <a:spcPct val="0"/>
                </a:spcBef>
                <a:buFontTx/>
                <a:buNone/>
              </a:pPr>
              <a:t>32</a:t>
            </a:fld>
            <a:endParaRPr lang="en-US" altLang="en-US" sz="1400" dirty="0"/>
          </a:p>
        </p:txBody>
      </p:sp>
      <p:grpSp>
        <p:nvGrpSpPr>
          <p:cNvPr id="79874" name="Group 16">
            <a:extLst>
              <a:ext uri="{FF2B5EF4-FFF2-40B4-BE49-F238E27FC236}">
                <a16:creationId xmlns:a16="http://schemas.microsoft.com/office/drawing/2014/main" id="{1FE9E91B-8003-894A-AFF1-BAD2CD1A050A}"/>
              </a:ext>
            </a:extLst>
          </p:cNvPr>
          <p:cNvGrpSpPr>
            <a:grpSpLocks/>
          </p:cNvGrpSpPr>
          <p:nvPr/>
        </p:nvGrpSpPr>
        <p:grpSpPr bwMode="auto">
          <a:xfrm>
            <a:off x="454025" y="455613"/>
            <a:ext cx="8229600" cy="5346699"/>
            <a:chOff x="286" y="287"/>
            <a:chExt cx="5184" cy="3368"/>
          </a:xfrm>
        </p:grpSpPr>
        <p:sp>
          <p:nvSpPr>
            <p:cNvPr id="79875" name="Rectangle 3">
              <a:extLst>
                <a:ext uri="{FF2B5EF4-FFF2-40B4-BE49-F238E27FC236}">
                  <a16:creationId xmlns:a16="http://schemas.microsoft.com/office/drawing/2014/main" id="{E0978692-79CC-4A4C-B00D-455CD5B5E7B5}"/>
                </a:ext>
              </a:extLst>
            </p:cNvPr>
            <p:cNvSpPr>
              <a:spLocks noChangeArrowheads="1"/>
            </p:cNvSpPr>
            <p:nvPr/>
          </p:nvSpPr>
          <p:spPr bwMode="auto">
            <a:xfrm>
              <a:off x="286" y="287"/>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Why Examine Onion Root Cells?</a:t>
              </a:r>
              <a:endParaRPr lang="en-US" altLang="en-US" sz="2800" i="0" dirty="0">
                <a:solidFill>
                  <a:schemeClr val="tx2"/>
                </a:solidFill>
              </a:endParaRPr>
            </a:p>
          </p:txBody>
        </p:sp>
        <p:grpSp>
          <p:nvGrpSpPr>
            <p:cNvPr id="79876" name="Group 15">
              <a:extLst>
                <a:ext uri="{FF2B5EF4-FFF2-40B4-BE49-F238E27FC236}">
                  <a16:creationId xmlns:a16="http://schemas.microsoft.com/office/drawing/2014/main" id="{2FC294ED-CE7D-D24E-BE3C-F89CB088B4A9}"/>
                </a:ext>
              </a:extLst>
            </p:cNvPr>
            <p:cNvGrpSpPr>
              <a:grpSpLocks/>
            </p:cNvGrpSpPr>
            <p:nvPr/>
          </p:nvGrpSpPr>
          <p:grpSpPr bwMode="auto">
            <a:xfrm>
              <a:off x="520" y="978"/>
              <a:ext cx="4695" cy="2677"/>
              <a:chOff x="520" y="978"/>
              <a:chExt cx="4695" cy="2677"/>
            </a:xfrm>
          </p:grpSpPr>
          <p:sp>
            <p:nvSpPr>
              <p:cNvPr id="79877" name="Text Box 5">
                <a:extLst>
                  <a:ext uri="{FF2B5EF4-FFF2-40B4-BE49-F238E27FC236}">
                    <a16:creationId xmlns:a16="http://schemas.microsoft.com/office/drawing/2014/main" id="{08AD5A0F-F820-3248-AED2-DE10E8C88A77}"/>
                  </a:ext>
                </a:extLst>
              </p:cNvPr>
              <p:cNvSpPr txBox="1">
                <a:spLocks noChangeArrowheads="1"/>
              </p:cNvSpPr>
              <p:nvPr/>
            </p:nvSpPr>
            <p:spPr bwMode="auto">
              <a:xfrm>
                <a:off x="520" y="978"/>
                <a:ext cx="4695"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i="0" dirty="0"/>
                  <a:t>Onion root cells are often used in demonstrating mitosis because they have large chromosomes that take a chemical stain well to </a:t>
                </a:r>
                <a:r>
                  <a:rPr lang="en-US" altLang="en-US" sz="1800" i="0" dirty="0" err="1"/>
                  <a:t>en</a:t>
                </a:r>
                <a:r>
                  <a:rPr lang="en-US" altLang="en-US" sz="1800" i="0" dirty="0"/>
                  <a:t>-hance their visual appearance.</a:t>
                </a:r>
              </a:p>
              <a:p>
                <a:pPr eaLnBrk="1" hangingPunct="1">
                  <a:lnSpc>
                    <a:spcPct val="85000"/>
                  </a:lnSpc>
                  <a:spcBef>
                    <a:spcPct val="0"/>
                  </a:spcBef>
                  <a:spcAft>
                    <a:spcPts val="900"/>
                  </a:spcAft>
                  <a:buSzPct val="80000"/>
                  <a:buFont typeface="Times" pitchFamily="2" charset="0"/>
                  <a:buChar char="•"/>
                </a:pPr>
                <a:r>
                  <a:rPr lang="en-US" altLang="en-US" sz="1800" i="0" dirty="0"/>
                  <a:t>Mitosis in onion root cells can be observed using a light microscope.</a:t>
                </a:r>
              </a:p>
              <a:p>
                <a:pPr eaLnBrk="1" hangingPunct="1">
                  <a:lnSpc>
                    <a:spcPct val="85000"/>
                  </a:lnSpc>
                  <a:spcBef>
                    <a:spcPct val="0"/>
                  </a:spcBef>
                  <a:spcAft>
                    <a:spcPct val="30000"/>
                  </a:spcAft>
                  <a:buSzPct val="80000"/>
                  <a:buFont typeface="Times" pitchFamily="2" charset="0"/>
                  <a:buChar char="•"/>
                </a:pPr>
                <a:r>
                  <a:rPr lang="en-US" altLang="en-US" sz="1800" i="0" dirty="0"/>
                  <a:t>The process of mitosis (but not cytokinesis) is identical in plants, ani-mals, and other eukaryotic cells</a:t>
                </a:r>
              </a:p>
            </p:txBody>
          </p:sp>
          <p:grpSp>
            <p:nvGrpSpPr>
              <p:cNvPr id="79878" name="Group 14">
                <a:extLst>
                  <a:ext uri="{FF2B5EF4-FFF2-40B4-BE49-F238E27FC236}">
                    <a16:creationId xmlns:a16="http://schemas.microsoft.com/office/drawing/2014/main" id="{4AEDF9FF-C1CE-5948-A6BF-875655CC54CA}"/>
                  </a:ext>
                </a:extLst>
              </p:cNvPr>
              <p:cNvGrpSpPr>
                <a:grpSpLocks/>
              </p:cNvGrpSpPr>
              <p:nvPr/>
            </p:nvGrpSpPr>
            <p:grpSpPr bwMode="auto">
              <a:xfrm>
                <a:off x="2958" y="2247"/>
                <a:ext cx="1952" cy="1408"/>
                <a:chOff x="2958" y="2247"/>
                <a:chExt cx="1952" cy="1408"/>
              </a:xfrm>
            </p:grpSpPr>
            <p:pic>
              <p:nvPicPr>
                <p:cNvPr id="79879" name="Picture 7">
                  <a:extLst>
                    <a:ext uri="{FF2B5EF4-FFF2-40B4-BE49-F238E27FC236}">
                      <a16:creationId xmlns:a16="http://schemas.microsoft.com/office/drawing/2014/main" id="{C627177C-715C-DE4C-A552-90FAD98245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58" y="2247"/>
                  <a:ext cx="1877" cy="1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880" name="Text Box 8">
                  <a:extLst>
                    <a:ext uri="{FF2B5EF4-FFF2-40B4-BE49-F238E27FC236}">
                      <a16:creationId xmlns:a16="http://schemas.microsoft.com/office/drawing/2014/main" id="{509C65A6-C1A2-884C-8112-59CF384291C0}"/>
                    </a:ext>
                  </a:extLst>
                </p:cNvPr>
                <p:cNvSpPr txBox="1">
                  <a:spLocks noChangeArrowheads="1"/>
                </p:cNvSpPr>
                <p:nvPr/>
              </p:nvSpPr>
              <p:spPr bwMode="auto">
                <a:xfrm>
                  <a:off x="3675" y="3490"/>
                  <a:ext cx="1235"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i="0" dirty="0"/>
                    <a:t>https://www.mytinyplot.co.uk</a:t>
                  </a:r>
                  <a:endParaRPr lang="en-US" altLang="en-US" sz="1800" i="0" dirty="0"/>
                </a:p>
              </p:txBody>
            </p:sp>
          </p:grpSp>
        </p:grpSp>
      </p:gr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Number Placeholder 5">
            <a:extLst>
              <a:ext uri="{FF2B5EF4-FFF2-40B4-BE49-F238E27FC236}">
                <a16:creationId xmlns:a16="http://schemas.microsoft.com/office/drawing/2014/main" id="{437E78AD-A5CD-C343-BE09-F9F93480E196}"/>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00BDE31-EF72-3445-8F28-83AE83934BC3}" type="slidenum">
              <a:rPr lang="en-US" altLang="en-US" sz="1400" smtClean="0"/>
              <a:pPr>
                <a:spcBef>
                  <a:spcPct val="0"/>
                </a:spcBef>
                <a:buFontTx/>
                <a:buNone/>
              </a:pPr>
              <a:t>33</a:t>
            </a:fld>
            <a:endParaRPr lang="en-US" altLang="en-US" sz="1400" dirty="0"/>
          </a:p>
        </p:txBody>
      </p:sp>
      <p:grpSp>
        <p:nvGrpSpPr>
          <p:cNvPr id="61442" name="Group 7">
            <a:extLst>
              <a:ext uri="{FF2B5EF4-FFF2-40B4-BE49-F238E27FC236}">
                <a16:creationId xmlns:a16="http://schemas.microsoft.com/office/drawing/2014/main" id="{80D283E9-8653-A640-A581-EFD5F5079962}"/>
              </a:ext>
            </a:extLst>
          </p:cNvPr>
          <p:cNvGrpSpPr>
            <a:grpSpLocks/>
          </p:cNvGrpSpPr>
          <p:nvPr/>
        </p:nvGrpSpPr>
        <p:grpSpPr bwMode="auto">
          <a:xfrm>
            <a:off x="454025" y="452438"/>
            <a:ext cx="8229600" cy="4564067"/>
            <a:chOff x="286" y="285"/>
            <a:chExt cx="5184" cy="2875"/>
          </a:xfrm>
        </p:grpSpPr>
        <p:sp>
          <p:nvSpPr>
            <p:cNvPr id="61443" name="Rectangle 3">
              <a:extLst>
                <a:ext uri="{FF2B5EF4-FFF2-40B4-BE49-F238E27FC236}">
                  <a16:creationId xmlns:a16="http://schemas.microsoft.com/office/drawing/2014/main" id="{D9C926A7-D86C-1B48-8BAF-07057A387228}"/>
                </a:ext>
              </a:extLst>
            </p:cNvPr>
            <p:cNvSpPr>
              <a:spLocks noChangeArrowheads="1"/>
            </p:cNvSpPr>
            <p:nvPr/>
          </p:nvSpPr>
          <p:spPr bwMode="auto">
            <a:xfrm>
              <a:off x="286" y="28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Cell Cycle</a:t>
              </a:r>
              <a:r>
                <a:rPr lang="en-US" altLang="en-US" sz="2800" i="0" dirty="0"/>
                <a:t>—</a:t>
              </a:r>
              <a:r>
                <a:rPr lang="en-US" altLang="en-US" sz="2800" i="0" dirty="0">
                  <a:solidFill>
                    <a:srgbClr val="333333"/>
                  </a:solidFill>
                </a:rPr>
                <a:t>Mitotic Phase</a:t>
              </a:r>
            </a:p>
          </p:txBody>
        </p:sp>
        <p:grpSp>
          <p:nvGrpSpPr>
            <p:cNvPr id="61444" name="Group 4">
              <a:extLst>
                <a:ext uri="{FF2B5EF4-FFF2-40B4-BE49-F238E27FC236}">
                  <a16:creationId xmlns:a16="http://schemas.microsoft.com/office/drawing/2014/main" id="{A46D73A2-16F0-2841-8B4E-115007BC2376}"/>
                </a:ext>
              </a:extLst>
            </p:cNvPr>
            <p:cNvGrpSpPr>
              <a:grpSpLocks/>
            </p:cNvGrpSpPr>
            <p:nvPr/>
          </p:nvGrpSpPr>
          <p:grpSpPr bwMode="auto">
            <a:xfrm>
              <a:off x="1873" y="984"/>
              <a:ext cx="2022" cy="2176"/>
              <a:chOff x="1873" y="980"/>
              <a:chExt cx="2022" cy="2176"/>
            </a:xfrm>
          </p:grpSpPr>
          <p:pic>
            <p:nvPicPr>
              <p:cNvPr id="61445" name="Picture 5">
                <a:extLst>
                  <a:ext uri="{FF2B5EF4-FFF2-40B4-BE49-F238E27FC236}">
                    <a16:creationId xmlns:a16="http://schemas.microsoft.com/office/drawing/2014/main" id="{8C3335D8-5620-9D44-8B53-F8B72319FD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73" y="980"/>
                <a:ext cx="2022" cy="2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46" name="Text Box 6">
                <a:extLst>
                  <a:ext uri="{FF2B5EF4-FFF2-40B4-BE49-F238E27FC236}">
                    <a16:creationId xmlns:a16="http://schemas.microsoft.com/office/drawing/2014/main" id="{EEEFAEAD-A4A4-F345-866A-3A8723CE932A}"/>
                  </a:ext>
                </a:extLst>
              </p:cNvPr>
              <p:cNvSpPr txBox="1">
                <a:spLocks noChangeArrowheads="1"/>
              </p:cNvSpPr>
              <p:nvPr/>
            </p:nvSpPr>
            <p:spPr bwMode="auto">
              <a:xfrm>
                <a:off x="2277" y="2991"/>
                <a:ext cx="1230"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i="0" dirty="0"/>
                  <a:t>https://www.bhs.smuhsd.org</a:t>
                </a:r>
              </a:p>
            </p:txBody>
          </p:sp>
        </p:grpSp>
      </p:grpSp>
    </p:spTree>
    <p:extLst>
      <p:ext uri="{BB962C8B-B14F-4D97-AF65-F5344CB8AC3E}">
        <p14:creationId xmlns:p14="http://schemas.microsoft.com/office/powerpoint/2010/main" val="3449928188"/>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Slide Number Placeholder 5">
            <a:extLst>
              <a:ext uri="{FF2B5EF4-FFF2-40B4-BE49-F238E27FC236}">
                <a16:creationId xmlns:a16="http://schemas.microsoft.com/office/drawing/2014/main" id="{0E0202B5-A198-7D4E-9F80-3879BEFD64AA}"/>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8C6F21CA-E873-8E41-9CD1-DF8A13C70C2A}" type="slidenum">
              <a:rPr lang="en-US" altLang="en-US" sz="1400" smtClean="0"/>
              <a:pPr>
                <a:spcBef>
                  <a:spcPct val="0"/>
                </a:spcBef>
                <a:buFontTx/>
                <a:buNone/>
              </a:pPr>
              <a:t>34</a:t>
            </a:fld>
            <a:endParaRPr lang="en-US" altLang="en-US" sz="1400" dirty="0"/>
          </a:p>
        </p:txBody>
      </p:sp>
      <p:grpSp>
        <p:nvGrpSpPr>
          <p:cNvPr id="81922" name="Group 20">
            <a:extLst>
              <a:ext uri="{FF2B5EF4-FFF2-40B4-BE49-F238E27FC236}">
                <a16:creationId xmlns:a16="http://schemas.microsoft.com/office/drawing/2014/main" id="{E12DFC3E-C97F-B54F-B81B-EA0455A93270}"/>
              </a:ext>
            </a:extLst>
          </p:cNvPr>
          <p:cNvGrpSpPr>
            <a:grpSpLocks/>
          </p:cNvGrpSpPr>
          <p:nvPr/>
        </p:nvGrpSpPr>
        <p:grpSpPr bwMode="auto">
          <a:xfrm>
            <a:off x="454025" y="455613"/>
            <a:ext cx="8229600" cy="5321301"/>
            <a:chOff x="286" y="287"/>
            <a:chExt cx="5184" cy="3352"/>
          </a:xfrm>
        </p:grpSpPr>
        <p:sp>
          <p:nvSpPr>
            <p:cNvPr id="81923" name="Rectangle 3">
              <a:extLst>
                <a:ext uri="{FF2B5EF4-FFF2-40B4-BE49-F238E27FC236}">
                  <a16:creationId xmlns:a16="http://schemas.microsoft.com/office/drawing/2014/main" id="{EC3AE9E5-0B63-8D40-A98D-CC00488C3A6C}"/>
                </a:ext>
              </a:extLst>
            </p:cNvPr>
            <p:cNvSpPr>
              <a:spLocks noChangeArrowheads="1"/>
            </p:cNvSpPr>
            <p:nvPr/>
          </p:nvSpPr>
          <p:spPr bwMode="auto">
            <a:xfrm>
              <a:off x="286" y="287"/>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Interphase</a:t>
              </a:r>
              <a:endParaRPr lang="en-US" altLang="en-US" sz="2800" i="0" dirty="0">
                <a:solidFill>
                  <a:schemeClr val="tx2"/>
                </a:solidFill>
              </a:endParaRPr>
            </a:p>
          </p:txBody>
        </p:sp>
        <p:grpSp>
          <p:nvGrpSpPr>
            <p:cNvPr id="81924" name="Group 19">
              <a:extLst>
                <a:ext uri="{FF2B5EF4-FFF2-40B4-BE49-F238E27FC236}">
                  <a16:creationId xmlns:a16="http://schemas.microsoft.com/office/drawing/2014/main" id="{60A5CD91-8894-594C-80EF-1F9B6370DD8F}"/>
                </a:ext>
              </a:extLst>
            </p:cNvPr>
            <p:cNvGrpSpPr>
              <a:grpSpLocks/>
            </p:cNvGrpSpPr>
            <p:nvPr/>
          </p:nvGrpSpPr>
          <p:grpSpPr bwMode="auto">
            <a:xfrm>
              <a:off x="612" y="1016"/>
              <a:ext cx="4651" cy="2623"/>
              <a:chOff x="612" y="1016"/>
              <a:chExt cx="4651" cy="2623"/>
            </a:xfrm>
          </p:grpSpPr>
          <p:grpSp>
            <p:nvGrpSpPr>
              <p:cNvPr id="81925" name="Group 5">
                <a:extLst>
                  <a:ext uri="{FF2B5EF4-FFF2-40B4-BE49-F238E27FC236}">
                    <a16:creationId xmlns:a16="http://schemas.microsoft.com/office/drawing/2014/main" id="{A9478DC6-88E6-F34F-B3D7-C693B67D496C}"/>
                  </a:ext>
                </a:extLst>
              </p:cNvPr>
              <p:cNvGrpSpPr>
                <a:grpSpLocks/>
              </p:cNvGrpSpPr>
              <p:nvPr/>
            </p:nvGrpSpPr>
            <p:grpSpPr bwMode="auto">
              <a:xfrm>
                <a:off x="612" y="1016"/>
                <a:ext cx="1683" cy="2623"/>
                <a:chOff x="576" y="1012"/>
                <a:chExt cx="1683" cy="2623"/>
              </a:xfrm>
            </p:grpSpPr>
            <p:pic>
              <p:nvPicPr>
                <p:cNvPr id="81930" name="Picture 6">
                  <a:extLst>
                    <a:ext uri="{FF2B5EF4-FFF2-40B4-BE49-F238E27FC236}">
                      <a16:creationId xmlns:a16="http://schemas.microsoft.com/office/drawing/2014/main" id="{16A39F63-3689-2D42-8C98-4580E90B0F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6" y="1012"/>
                  <a:ext cx="1613" cy="2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31" name="Text Box 7">
                  <a:extLst>
                    <a:ext uri="{FF2B5EF4-FFF2-40B4-BE49-F238E27FC236}">
                      <a16:creationId xmlns:a16="http://schemas.microsoft.com/office/drawing/2014/main" id="{D881C046-C057-8B41-9EDB-3B3767234B0E}"/>
                    </a:ext>
                  </a:extLst>
                </p:cNvPr>
                <p:cNvSpPr txBox="1">
                  <a:spLocks noChangeArrowheads="1"/>
                </p:cNvSpPr>
                <p:nvPr/>
              </p:nvSpPr>
              <p:spPr bwMode="auto">
                <a:xfrm>
                  <a:off x="817" y="3470"/>
                  <a:ext cx="1442"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i="0" dirty="0"/>
                    <a:t>https://www.microscopy-uk.org.uk</a:t>
                  </a:r>
                  <a:endParaRPr lang="en-US" altLang="en-US" sz="1800" i="0" dirty="0"/>
                </a:p>
              </p:txBody>
            </p:sp>
          </p:grpSp>
          <p:grpSp>
            <p:nvGrpSpPr>
              <p:cNvPr id="81926" name="Group 18">
                <a:extLst>
                  <a:ext uri="{FF2B5EF4-FFF2-40B4-BE49-F238E27FC236}">
                    <a16:creationId xmlns:a16="http://schemas.microsoft.com/office/drawing/2014/main" id="{3D2F3189-420A-B54A-B26A-31B14D8B1079}"/>
                  </a:ext>
                </a:extLst>
              </p:cNvPr>
              <p:cNvGrpSpPr>
                <a:grpSpLocks/>
              </p:cNvGrpSpPr>
              <p:nvPr/>
            </p:nvGrpSpPr>
            <p:grpSpPr bwMode="auto">
              <a:xfrm>
                <a:off x="2626" y="1095"/>
                <a:ext cx="2637" cy="1944"/>
                <a:chOff x="2626" y="1095"/>
                <a:chExt cx="2637" cy="1944"/>
              </a:xfrm>
            </p:grpSpPr>
            <p:pic>
              <p:nvPicPr>
                <p:cNvPr id="81927" name="Picture 9">
                  <a:extLst>
                    <a:ext uri="{FF2B5EF4-FFF2-40B4-BE49-F238E27FC236}">
                      <a16:creationId xmlns:a16="http://schemas.microsoft.com/office/drawing/2014/main" id="{30E9F5AF-02ED-4C40-A8DB-03A01761E04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26" y="1593"/>
                  <a:ext cx="2601" cy="1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28" name="Text Box 10">
                  <a:extLst>
                    <a:ext uri="{FF2B5EF4-FFF2-40B4-BE49-F238E27FC236}">
                      <a16:creationId xmlns:a16="http://schemas.microsoft.com/office/drawing/2014/main" id="{FEE76AA4-E82F-464A-AF4D-7C8F75EA06BD}"/>
                    </a:ext>
                  </a:extLst>
                </p:cNvPr>
                <p:cNvSpPr txBox="1">
                  <a:spLocks noChangeArrowheads="1"/>
                </p:cNvSpPr>
                <p:nvPr/>
              </p:nvSpPr>
              <p:spPr bwMode="auto">
                <a:xfrm>
                  <a:off x="4061" y="2874"/>
                  <a:ext cx="1202"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i="0" dirty="0"/>
                    <a:t>https://www.sep.alquds.edu</a:t>
                  </a:r>
                  <a:endParaRPr lang="en-US" altLang="en-US" sz="1800" i="0" dirty="0"/>
                </a:p>
              </p:txBody>
            </p:sp>
            <p:sp>
              <p:nvSpPr>
                <p:cNvPr id="81929" name="Line 11">
                  <a:extLst>
                    <a:ext uri="{FF2B5EF4-FFF2-40B4-BE49-F238E27FC236}">
                      <a16:creationId xmlns:a16="http://schemas.microsoft.com/office/drawing/2014/main" id="{4C543208-7C3B-864A-A900-E4D849ACB2E1}"/>
                    </a:ext>
                  </a:extLst>
                </p:cNvPr>
                <p:cNvSpPr>
                  <a:spLocks noChangeShapeType="1"/>
                </p:cNvSpPr>
                <p:nvPr/>
              </p:nvSpPr>
              <p:spPr bwMode="auto">
                <a:xfrm>
                  <a:off x="2871" y="1095"/>
                  <a:ext cx="0" cy="489"/>
                </a:xfrm>
                <a:prstGeom prst="line">
                  <a:avLst/>
                </a:prstGeom>
                <a:noFill/>
                <a:ln w="139700">
                  <a:solidFill>
                    <a:schemeClr val="tx1">
                      <a:lumMod val="50000"/>
                      <a:lumOff val="50000"/>
                      <a:alpha val="74722"/>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gr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Slide Number Placeholder 5">
            <a:extLst>
              <a:ext uri="{FF2B5EF4-FFF2-40B4-BE49-F238E27FC236}">
                <a16:creationId xmlns:a16="http://schemas.microsoft.com/office/drawing/2014/main" id="{9306B50E-4FDF-5B49-A051-5343915083EB}"/>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8E4EA218-5C4F-B344-857F-10AA8C71EDCA}" type="slidenum">
              <a:rPr lang="en-US" altLang="en-US" sz="1400" smtClean="0"/>
              <a:pPr>
                <a:spcBef>
                  <a:spcPct val="0"/>
                </a:spcBef>
                <a:buFontTx/>
                <a:buNone/>
              </a:pPr>
              <a:t>35</a:t>
            </a:fld>
            <a:endParaRPr lang="en-US" altLang="en-US" sz="1400" dirty="0"/>
          </a:p>
        </p:txBody>
      </p:sp>
      <p:grpSp>
        <p:nvGrpSpPr>
          <p:cNvPr id="83970" name="Group 7">
            <a:extLst>
              <a:ext uri="{FF2B5EF4-FFF2-40B4-BE49-F238E27FC236}">
                <a16:creationId xmlns:a16="http://schemas.microsoft.com/office/drawing/2014/main" id="{0F42E446-2134-E142-9014-4A642061E010}"/>
              </a:ext>
            </a:extLst>
          </p:cNvPr>
          <p:cNvGrpSpPr>
            <a:grpSpLocks/>
          </p:cNvGrpSpPr>
          <p:nvPr/>
        </p:nvGrpSpPr>
        <p:grpSpPr bwMode="auto">
          <a:xfrm>
            <a:off x="454025" y="455613"/>
            <a:ext cx="8229600" cy="3646488"/>
            <a:chOff x="286" y="287"/>
            <a:chExt cx="5184" cy="2297"/>
          </a:xfrm>
        </p:grpSpPr>
        <p:sp>
          <p:nvSpPr>
            <p:cNvPr id="83971" name="Rectangle 3">
              <a:extLst>
                <a:ext uri="{FF2B5EF4-FFF2-40B4-BE49-F238E27FC236}">
                  <a16:creationId xmlns:a16="http://schemas.microsoft.com/office/drawing/2014/main" id="{EB90FE43-CAB8-324A-8A46-B56DF36AE733}"/>
                </a:ext>
              </a:extLst>
            </p:cNvPr>
            <p:cNvSpPr>
              <a:spLocks noChangeArrowheads="1"/>
            </p:cNvSpPr>
            <p:nvPr/>
          </p:nvSpPr>
          <p:spPr bwMode="auto">
            <a:xfrm>
              <a:off x="286" y="287"/>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Interphase</a:t>
              </a:r>
              <a:endParaRPr lang="en-US" altLang="en-US" sz="2800" i="0" dirty="0">
                <a:solidFill>
                  <a:schemeClr val="tx2"/>
                </a:solidFill>
              </a:endParaRPr>
            </a:p>
          </p:txBody>
        </p:sp>
        <p:sp>
          <p:nvSpPr>
            <p:cNvPr id="83972" name="Text Box 4">
              <a:extLst>
                <a:ext uri="{FF2B5EF4-FFF2-40B4-BE49-F238E27FC236}">
                  <a16:creationId xmlns:a16="http://schemas.microsoft.com/office/drawing/2014/main" id="{88F459DD-A4CA-664B-8FDF-AE6E5F03778B}"/>
                </a:ext>
              </a:extLst>
            </p:cNvPr>
            <p:cNvSpPr txBox="1">
              <a:spLocks noChangeArrowheads="1"/>
            </p:cNvSpPr>
            <p:nvPr/>
          </p:nvSpPr>
          <p:spPr bwMode="auto">
            <a:xfrm>
              <a:off x="516" y="973"/>
              <a:ext cx="4791" cy="1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i="0" dirty="0">
                  <a:solidFill>
                    <a:srgbClr val="000000"/>
                  </a:solidFill>
                </a:rPr>
                <a:t>Late interphase is the period when the parent cell synthesizes new molecules and organelles in preparation for cell division so that each daughter cell has a complete set.</a:t>
              </a:r>
            </a:p>
            <a:p>
              <a:pPr eaLnBrk="1" hangingPunct="1">
                <a:lnSpc>
                  <a:spcPct val="85000"/>
                </a:lnSpc>
                <a:spcBef>
                  <a:spcPct val="0"/>
                </a:spcBef>
                <a:spcAft>
                  <a:spcPts val="900"/>
                </a:spcAft>
                <a:buSzPct val="80000"/>
                <a:buFont typeface="Times" pitchFamily="2" charset="0"/>
                <a:buChar char="•"/>
              </a:pPr>
              <a:r>
                <a:rPr lang="en-US" altLang="en-US" sz="1800" i="0" dirty="0">
                  <a:solidFill>
                    <a:srgbClr val="000000"/>
                  </a:solidFill>
                </a:rPr>
                <a:t>The chromosomes are duplicated, although they cannot be visually distinguished since they are still loosely packed in the chromatin.</a:t>
              </a:r>
            </a:p>
            <a:p>
              <a:pPr eaLnBrk="1" hangingPunct="1">
                <a:lnSpc>
                  <a:spcPct val="85000"/>
                </a:lnSpc>
                <a:spcBef>
                  <a:spcPct val="0"/>
                </a:spcBef>
                <a:spcAft>
                  <a:spcPts val="900"/>
                </a:spcAft>
                <a:buSzPct val="80000"/>
                <a:buFont typeface="Times" pitchFamily="2" charset="0"/>
                <a:buChar char="•"/>
              </a:pPr>
              <a:r>
                <a:rPr lang="en-US" altLang="en-US" sz="1800" i="0" dirty="0"/>
                <a:t>The nucleolus in the nucleus is visible, and it is producing ribosomes for protein synthesis needed for cell division.</a:t>
              </a:r>
            </a:p>
            <a:p>
              <a:pPr eaLnBrk="1" hangingPunct="1">
                <a:lnSpc>
                  <a:spcPct val="85000"/>
                </a:lnSpc>
                <a:spcBef>
                  <a:spcPct val="0"/>
                </a:spcBef>
                <a:spcAft>
                  <a:spcPct val="50000"/>
                </a:spcAft>
                <a:buSzPct val="80000"/>
                <a:buFont typeface="Times" pitchFamily="2" charset="0"/>
                <a:buChar char="•"/>
              </a:pPr>
              <a:r>
                <a:rPr lang="en-US" altLang="en-US" sz="1800" i="0" dirty="0"/>
                <a:t>In very late interphase (G</a:t>
              </a:r>
              <a:r>
                <a:rPr lang="en-US" altLang="en-US" sz="1800" i="0" baseline="-17000" dirty="0"/>
                <a:t>2</a:t>
              </a:r>
              <a:r>
                <a:rPr lang="en-US" altLang="en-US" sz="1800" i="0" dirty="0"/>
                <a:t>), the cell has two centrosomes at each of its two poles that produce microtubules. </a:t>
              </a:r>
            </a:p>
          </p:txBody>
        </p:sp>
      </p:gr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Slide Number Placeholder 5">
            <a:extLst>
              <a:ext uri="{FF2B5EF4-FFF2-40B4-BE49-F238E27FC236}">
                <a16:creationId xmlns:a16="http://schemas.microsoft.com/office/drawing/2014/main" id="{48E7E626-FC4F-6C41-A297-6326A77A91DD}"/>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855F7CC8-7114-A549-8BA8-F3F86BD9E1D0}" type="slidenum">
              <a:rPr lang="en-US" altLang="en-US" sz="1400" smtClean="0"/>
              <a:pPr>
                <a:spcBef>
                  <a:spcPct val="0"/>
                </a:spcBef>
                <a:buFontTx/>
                <a:buNone/>
              </a:pPr>
              <a:t>36</a:t>
            </a:fld>
            <a:endParaRPr lang="en-US" altLang="en-US" sz="1400" dirty="0"/>
          </a:p>
        </p:txBody>
      </p:sp>
      <p:grpSp>
        <p:nvGrpSpPr>
          <p:cNvPr id="86018" name="Group 19">
            <a:extLst>
              <a:ext uri="{FF2B5EF4-FFF2-40B4-BE49-F238E27FC236}">
                <a16:creationId xmlns:a16="http://schemas.microsoft.com/office/drawing/2014/main" id="{E9EB2EA8-F2C9-2344-9A6C-18A7ACEA1C13}"/>
              </a:ext>
            </a:extLst>
          </p:cNvPr>
          <p:cNvGrpSpPr>
            <a:grpSpLocks/>
          </p:cNvGrpSpPr>
          <p:nvPr/>
        </p:nvGrpSpPr>
        <p:grpSpPr bwMode="auto">
          <a:xfrm>
            <a:off x="454025" y="455613"/>
            <a:ext cx="8229600" cy="5318126"/>
            <a:chOff x="286" y="287"/>
            <a:chExt cx="5184" cy="3350"/>
          </a:xfrm>
        </p:grpSpPr>
        <p:sp>
          <p:nvSpPr>
            <p:cNvPr id="86019" name="Rectangle 3">
              <a:extLst>
                <a:ext uri="{FF2B5EF4-FFF2-40B4-BE49-F238E27FC236}">
                  <a16:creationId xmlns:a16="http://schemas.microsoft.com/office/drawing/2014/main" id="{E9A372ED-7104-0342-9BB0-0ACFAC2A9144}"/>
                </a:ext>
              </a:extLst>
            </p:cNvPr>
            <p:cNvSpPr>
              <a:spLocks noChangeArrowheads="1"/>
            </p:cNvSpPr>
            <p:nvPr/>
          </p:nvSpPr>
          <p:spPr bwMode="auto">
            <a:xfrm>
              <a:off x="286" y="287"/>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Prophase</a:t>
              </a:r>
              <a:endParaRPr lang="en-US" altLang="en-US" sz="2800" i="0" dirty="0">
                <a:solidFill>
                  <a:schemeClr val="tx2"/>
                </a:solidFill>
              </a:endParaRPr>
            </a:p>
          </p:txBody>
        </p:sp>
        <p:grpSp>
          <p:nvGrpSpPr>
            <p:cNvPr id="86020" name="Group 18">
              <a:extLst>
                <a:ext uri="{FF2B5EF4-FFF2-40B4-BE49-F238E27FC236}">
                  <a16:creationId xmlns:a16="http://schemas.microsoft.com/office/drawing/2014/main" id="{5CDC28E8-D95B-4841-AE3B-6DA0AA4633B3}"/>
                </a:ext>
              </a:extLst>
            </p:cNvPr>
            <p:cNvGrpSpPr>
              <a:grpSpLocks/>
            </p:cNvGrpSpPr>
            <p:nvPr/>
          </p:nvGrpSpPr>
          <p:grpSpPr bwMode="auto">
            <a:xfrm>
              <a:off x="612" y="1014"/>
              <a:ext cx="4651" cy="2623"/>
              <a:chOff x="612" y="1014"/>
              <a:chExt cx="4651" cy="2623"/>
            </a:xfrm>
          </p:grpSpPr>
          <p:grpSp>
            <p:nvGrpSpPr>
              <p:cNvPr id="86021" name="Group 17">
                <a:extLst>
                  <a:ext uri="{FF2B5EF4-FFF2-40B4-BE49-F238E27FC236}">
                    <a16:creationId xmlns:a16="http://schemas.microsoft.com/office/drawing/2014/main" id="{7E5BB3E4-A050-6643-B91D-2D1ACD6B8A86}"/>
                  </a:ext>
                </a:extLst>
              </p:cNvPr>
              <p:cNvGrpSpPr>
                <a:grpSpLocks/>
              </p:cNvGrpSpPr>
              <p:nvPr/>
            </p:nvGrpSpPr>
            <p:grpSpPr bwMode="auto">
              <a:xfrm>
                <a:off x="2626" y="1093"/>
                <a:ext cx="2637" cy="1944"/>
                <a:chOff x="2626" y="1093"/>
                <a:chExt cx="2637" cy="1944"/>
              </a:xfrm>
            </p:grpSpPr>
            <p:pic>
              <p:nvPicPr>
                <p:cNvPr id="86025" name="Picture 6">
                  <a:extLst>
                    <a:ext uri="{FF2B5EF4-FFF2-40B4-BE49-F238E27FC236}">
                      <a16:creationId xmlns:a16="http://schemas.microsoft.com/office/drawing/2014/main" id="{10CD418A-B39B-8043-AA49-1D31D44F60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6" y="1591"/>
                  <a:ext cx="2601" cy="1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026" name="Text Box 7">
                  <a:extLst>
                    <a:ext uri="{FF2B5EF4-FFF2-40B4-BE49-F238E27FC236}">
                      <a16:creationId xmlns:a16="http://schemas.microsoft.com/office/drawing/2014/main" id="{A1410B3F-7A48-3F4F-9B2E-05270B69ADC5}"/>
                    </a:ext>
                  </a:extLst>
                </p:cNvPr>
                <p:cNvSpPr txBox="1">
                  <a:spLocks noChangeArrowheads="1"/>
                </p:cNvSpPr>
                <p:nvPr/>
              </p:nvSpPr>
              <p:spPr bwMode="auto">
                <a:xfrm>
                  <a:off x="4061" y="2872"/>
                  <a:ext cx="1202"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i="0" dirty="0"/>
                    <a:t>https://www.sep.alquds.edu</a:t>
                  </a:r>
                  <a:endParaRPr lang="en-US" altLang="en-US" sz="1800" i="0" dirty="0"/>
                </a:p>
              </p:txBody>
            </p:sp>
            <p:sp>
              <p:nvSpPr>
                <p:cNvPr id="86027" name="Line 8">
                  <a:extLst>
                    <a:ext uri="{FF2B5EF4-FFF2-40B4-BE49-F238E27FC236}">
                      <a16:creationId xmlns:a16="http://schemas.microsoft.com/office/drawing/2014/main" id="{CBC5F9C1-0378-DA44-B2B3-AC0000A486A2}"/>
                    </a:ext>
                  </a:extLst>
                </p:cNvPr>
                <p:cNvSpPr>
                  <a:spLocks noChangeShapeType="1"/>
                </p:cNvSpPr>
                <p:nvPr/>
              </p:nvSpPr>
              <p:spPr bwMode="auto">
                <a:xfrm>
                  <a:off x="3385" y="1093"/>
                  <a:ext cx="0" cy="489"/>
                </a:xfrm>
                <a:prstGeom prst="line">
                  <a:avLst/>
                </a:prstGeom>
                <a:noFill/>
                <a:ln w="139700">
                  <a:solidFill>
                    <a:schemeClr val="tx1">
                      <a:lumMod val="50000"/>
                      <a:lumOff val="50000"/>
                      <a:alpha val="75371"/>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nvGrpSpPr>
              <p:cNvPr id="86022" name="Group 9">
                <a:extLst>
                  <a:ext uri="{FF2B5EF4-FFF2-40B4-BE49-F238E27FC236}">
                    <a16:creationId xmlns:a16="http://schemas.microsoft.com/office/drawing/2014/main" id="{A30BB044-5FD7-7C4F-9891-42CC85A45A14}"/>
                  </a:ext>
                </a:extLst>
              </p:cNvPr>
              <p:cNvGrpSpPr>
                <a:grpSpLocks/>
              </p:cNvGrpSpPr>
              <p:nvPr/>
            </p:nvGrpSpPr>
            <p:grpSpPr bwMode="auto">
              <a:xfrm>
                <a:off x="612" y="1014"/>
                <a:ext cx="1689" cy="2623"/>
                <a:chOff x="576" y="1018"/>
                <a:chExt cx="1689" cy="2623"/>
              </a:xfrm>
            </p:grpSpPr>
            <p:pic>
              <p:nvPicPr>
                <p:cNvPr id="86023" name="Picture 10">
                  <a:extLst>
                    <a:ext uri="{FF2B5EF4-FFF2-40B4-BE49-F238E27FC236}">
                      <a16:creationId xmlns:a16="http://schemas.microsoft.com/office/drawing/2014/main" id="{19979D26-52F8-EC47-8DD3-B160908B331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6" y="1018"/>
                  <a:ext cx="1613" cy="2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024" name="Text Box 11">
                  <a:extLst>
                    <a:ext uri="{FF2B5EF4-FFF2-40B4-BE49-F238E27FC236}">
                      <a16:creationId xmlns:a16="http://schemas.microsoft.com/office/drawing/2014/main" id="{919818AD-5783-094E-815F-B2A484B4BDD0}"/>
                    </a:ext>
                  </a:extLst>
                </p:cNvPr>
                <p:cNvSpPr txBox="1">
                  <a:spLocks noChangeArrowheads="1"/>
                </p:cNvSpPr>
                <p:nvPr/>
              </p:nvSpPr>
              <p:spPr bwMode="auto">
                <a:xfrm>
                  <a:off x="823" y="3476"/>
                  <a:ext cx="1442"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i="0" dirty="0"/>
                    <a:t>https://www.microscopy-uk.org.uk</a:t>
                  </a:r>
                  <a:endParaRPr lang="en-US" altLang="en-US" sz="1800" i="0" dirty="0"/>
                </a:p>
              </p:txBody>
            </p:sp>
          </p:grpSp>
        </p:grpSp>
      </p:gr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Slide Number Placeholder 5">
            <a:extLst>
              <a:ext uri="{FF2B5EF4-FFF2-40B4-BE49-F238E27FC236}">
                <a16:creationId xmlns:a16="http://schemas.microsoft.com/office/drawing/2014/main" id="{DC80E162-60D1-6342-BB35-EB231678C4C8}"/>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27A7A70-8ACB-8A4B-904A-3A5C1D776D20}" type="slidenum">
              <a:rPr lang="en-US" altLang="en-US" sz="1400" smtClean="0"/>
              <a:pPr>
                <a:spcBef>
                  <a:spcPct val="0"/>
                </a:spcBef>
                <a:buFontTx/>
                <a:buNone/>
              </a:pPr>
              <a:t>37</a:t>
            </a:fld>
            <a:endParaRPr lang="en-US" altLang="en-US" sz="1400" dirty="0"/>
          </a:p>
        </p:txBody>
      </p:sp>
      <p:grpSp>
        <p:nvGrpSpPr>
          <p:cNvPr id="88066" name="Group 8">
            <a:extLst>
              <a:ext uri="{FF2B5EF4-FFF2-40B4-BE49-F238E27FC236}">
                <a16:creationId xmlns:a16="http://schemas.microsoft.com/office/drawing/2014/main" id="{A4C9AE18-BEE9-DB46-A3B8-C714E9CCAA21}"/>
              </a:ext>
            </a:extLst>
          </p:cNvPr>
          <p:cNvGrpSpPr>
            <a:grpSpLocks/>
          </p:cNvGrpSpPr>
          <p:nvPr/>
        </p:nvGrpSpPr>
        <p:grpSpPr bwMode="auto">
          <a:xfrm>
            <a:off x="461963" y="455613"/>
            <a:ext cx="8229600" cy="4325938"/>
            <a:chOff x="291" y="287"/>
            <a:chExt cx="5184" cy="2725"/>
          </a:xfrm>
        </p:grpSpPr>
        <p:sp>
          <p:nvSpPr>
            <p:cNvPr id="88067" name="Rectangle 3">
              <a:extLst>
                <a:ext uri="{FF2B5EF4-FFF2-40B4-BE49-F238E27FC236}">
                  <a16:creationId xmlns:a16="http://schemas.microsoft.com/office/drawing/2014/main" id="{FB68E058-ADD6-5948-83CE-CAFAB23C20FE}"/>
                </a:ext>
              </a:extLst>
            </p:cNvPr>
            <p:cNvSpPr>
              <a:spLocks noChangeArrowheads="1"/>
            </p:cNvSpPr>
            <p:nvPr/>
          </p:nvSpPr>
          <p:spPr bwMode="auto">
            <a:xfrm>
              <a:off x="291" y="287"/>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Early Prophase</a:t>
              </a:r>
              <a:endParaRPr lang="en-US" altLang="en-US" sz="2800" i="0" dirty="0">
                <a:solidFill>
                  <a:schemeClr val="tx2"/>
                </a:solidFill>
              </a:endParaRPr>
            </a:p>
          </p:txBody>
        </p:sp>
        <p:sp>
          <p:nvSpPr>
            <p:cNvPr id="88068" name="Text Box 4">
              <a:extLst>
                <a:ext uri="{FF2B5EF4-FFF2-40B4-BE49-F238E27FC236}">
                  <a16:creationId xmlns:a16="http://schemas.microsoft.com/office/drawing/2014/main" id="{0A36F016-31DB-6F49-AC76-9DBDB8B60963}"/>
                </a:ext>
              </a:extLst>
            </p:cNvPr>
            <p:cNvSpPr txBox="1">
              <a:spLocks noChangeArrowheads="1"/>
            </p:cNvSpPr>
            <p:nvPr/>
          </p:nvSpPr>
          <p:spPr bwMode="auto">
            <a:xfrm>
              <a:off x="516" y="973"/>
              <a:ext cx="4741" cy="20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i="0" dirty="0"/>
                <a:t>In early prophase, changes are visually apparent in the nucleus and cytoplasm of the parent cell.</a:t>
              </a:r>
            </a:p>
            <a:p>
              <a:pPr eaLnBrk="1" hangingPunct="1">
                <a:lnSpc>
                  <a:spcPct val="85000"/>
                </a:lnSpc>
                <a:spcBef>
                  <a:spcPct val="0"/>
                </a:spcBef>
                <a:spcAft>
                  <a:spcPts val="900"/>
                </a:spcAft>
                <a:buSzPct val="80000"/>
                <a:buFont typeface="Times" pitchFamily="2" charset="0"/>
                <a:buChar char="•"/>
              </a:pPr>
              <a:r>
                <a:rPr lang="en-US" altLang="en-US" sz="1800" i="0" dirty="0"/>
                <a:t>The chromatin fibers coil and become thick enough (condense) to be viewed using a light microscope.</a:t>
              </a:r>
            </a:p>
            <a:p>
              <a:pPr eaLnBrk="1" hangingPunct="1">
                <a:lnSpc>
                  <a:spcPct val="85000"/>
                </a:lnSpc>
                <a:spcBef>
                  <a:spcPct val="0"/>
                </a:spcBef>
                <a:spcAft>
                  <a:spcPts val="900"/>
                </a:spcAft>
                <a:buSzPct val="80000"/>
                <a:buFont typeface="Times" pitchFamily="2" charset="0"/>
                <a:buChar char="•"/>
              </a:pPr>
              <a:r>
                <a:rPr lang="en-US" altLang="en-US" sz="1800" i="0" dirty="0"/>
                <a:t>Each individual chromosome is duplicated as two genetically-identical sister chromosomes that are joined at their waist (centromere) to form sister chromatids.</a:t>
              </a:r>
            </a:p>
            <a:p>
              <a:pPr eaLnBrk="1" hangingPunct="1">
                <a:lnSpc>
                  <a:spcPct val="85000"/>
                </a:lnSpc>
                <a:spcBef>
                  <a:spcPct val="0"/>
                </a:spcBef>
                <a:spcAft>
                  <a:spcPts val="900"/>
                </a:spcAft>
                <a:buSzPct val="80000"/>
                <a:buFont typeface="Times" pitchFamily="2" charset="0"/>
                <a:buChar char="•"/>
              </a:pPr>
              <a:r>
                <a:rPr lang="en-US" altLang="en-US" sz="1800" i="0" dirty="0"/>
                <a:t>A mitotic spindle of microtubules extends from the two centrosomes at the opposite poles of the parent cell.</a:t>
              </a:r>
            </a:p>
            <a:p>
              <a:pPr eaLnBrk="1" hangingPunct="1">
                <a:lnSpc>
                  <a:spcPct val="85000"/>
                </a:lnSpc>
                <a:spcBef>
                  <a:spcPct val="0"/>
                </a:spcBef>
                <a:spcAft>
                  <a:spcPct val="50000"/>
                </a:spcAft>
                <a:buSzPct val="80000"/>
                <a:buFont typeface="Times" pitchFamily="2" charset="0"/>
                <a:buChar char="•"/>
              </a:pPr>
              <a:r>
                <a:rPr lang="en-US" altLang="en-US" sz="1800" i="0" dirty="0"/>
                <a:t>The microtubules consist of specialized motor protein molecules for movement of the sister chromatids and their daughter chromosomes.</a:t>
              </a:r>
            </a:p>
          </p:txBody>
        </p:sp>
      </p:gr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Slide Number Placeholder 5">
            <a:extLst>
              <a:ext uri="{FF2B5EF4-FFF2-40B4-BE49-F238E27FC236}">
                <a16:creationId xmlns:a16="http://schemas.microsoft.com/office/drawing/2014/main" id="{92B81836-10A2-A740-A73E-58B541577575}"/>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FDA1696-4046-6943-8AC2-488EFE13A912}" type="slidenum">
              <a:rPr lang="en-US" altLang="en-US" sz="1400" smtClean="0"/>
              <a:pPr>
                <a:spcBef>
                  <a:spcPct val="0"/>
                </a:spcBef>
                <a:buFontTx/>
                <a:buNone/>
              </a:pPr>
              <a:t>38</a:t>
            </a:fld>
            <a:endParaRPr lang="en-US" altLang="en-US" sz="1400" dirty="0"/>
          </a:p>
        </p:txBody>
      </p:sp>
      <p:grpSp>
        <p:nvGrpSpPr>
          <p:cNvPr id="90114" name="Group 38">
            <a:extLst>
              <a:ext uri="{FF2B5EF4-FFF2-40B4-BE49-F238E27FC236}">
                <a16:creationId xmlns:a16="http://schemas.microsoft.com/office/drawing/2014/main" id="{C06EE683-9111-1E43-935E-33078CE36694}"/>
              </a:ext>
            </a:extLst>
          </p:cNvPr>
          <p:cNvGrpSpPr>
            <a:grpSpLocks/>
          </p:cNvGrpSpPr>
          <p:nvPr/>
        </p:nvGrpSpPr>
        <p:grpSpPr bwMode="auto">
          <a:xfrm>
            <a:off x="454025" y="452438"/>
            <a:ext cx="8229604" cy="5337176"/>
            <a:chOff x="286" y="285"/>
            <a:chExt cx="5184" cy="3362"/>
          </a:xfrm>
        </p:grpSpPr>
        <p:sp>
          <p:nvSpPr>
            <p:cNvPr id="90115" name="Rectangle 3">
              <a:extLst>
                <a:ext uri="{FF2B5EF4-FFF2-40B4-BE49-F238E27FC236}">
                  <a16:creationId xmlns:a16="http://schemas.microsoft.com/office/drawing/2014/main" id="{BE7B8808-A1F5-1E49-98F5-88925F58473E}"/>
                </a:ext>
              </a:extLst>
            </p:cNvPr>
            <p:cNvSpPr>
              <a:spLocks noChangeArrowheads="1"/>
            </p:cNvSpPr>
            <p:nvPr/>
          </p:nvSpPr>
          <p:spPr bwMode="auto">
            <a:xfrm>
              <a:off x="286" y="28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Mitotic Spindle</a:t>
              </a:r>
              <a:endParaRPr lang="en-US" altLang="en-US" sz="2800" i="0" dirty="0">
                <a:solidFill>
                  <a:schemeClr val="tx2"/>
                </a:solidFill>
              </a:endParaRPr>
            </a:p>
          </p:txBody>
        </p:sp>
        <p:grpSp>
          <p:nvGrpSpPr>
            <p:cNvPr id="90116" name="Group 37">
              <a:extLst>
                <a:ext uri="{FF2B5EF4-FFF2-40B4-BE49-F238E27FC236}">
                  <a16:creationId xmlns:a16="http://schemas.microsoft.com/office/drawing/2014/main" id="{2EF61A43-4763-254C-A578-83D07D007E4B}"/>
                </a:ext>
              </a:extLst>
            </p:cNvPr>
            <p:cNvGrpSpPr>
              <a:grpSpLocks/>
            </p:cNvGrpSpPr>
            <p:nvPr/>
          </p:nvGrpSpPr>
          <p:grpSpPr bwMode="auto">
            <a:xfrm>
              <a:off x="433" y="865"/>
              <a:ext cx="4718" cy="2782"/>
              <a:chOff x="433" y="865"/>
              <a:chExt cx="4718" cy="2782"/>
            </a:xfrm>
          </p:grpSpPr>
          <p:grpSp>
            <p:nvGrpSpPr>
              <p:cNvPr id="90117" name="Group 34">
                <a:extLst>
                  <a:ext uri="{FF2B5EF4-FFF2-40B4-BE49-F238E27FC236}">
                    <a16:creationId xmlns:a16="http://schemas.microsoft.com/office/drawing/2014/main" id="{79DC5194-5E4D-A44A-A67A-BA112739C25B}"/>
                  </a:ext>
                </a:extLst>
              </p:cNvPr>
              <p:cNvGrpSpPr>
                <a:grpSpLocks/>
              </p:cNvGrpSpPr>
              <p:nvPr/>
            </p:nvGrpSpPr>
            <p:grpSpPr bwMode="auto">
              <a:xfrm>
                <a:off x="3140" y="2092"/>
                <a:ext cx="1832" cy="1555"/>
                <a:chOff x="3140" y="2092"/>
                <a:chExt cx="1832" cy="1555"/>
              </a:xfrm>
            </p:grpSpPr>
            <p:pic>
              <p:nvPicPr>
                <p:cNvPr id="90124" name="Picture 6">
                  <a:extLst>
                    <a:ext uri="{FF2B5EF4-FFF2-40B4-BE49-F238E27FC236}">
                      <a16:creationId xmlns:a16="http://schemas.microsoft.com/office/drawing/2014/main" id="{47D07D92-D410-2F44-A9FB-89B3D1D3D9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40" y="2092"/>
                  <a:ext cx="1770" cy="1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0125" name="Text Box 7">
                  <a:extLst>
                    <a:ext uri="{FF2B5EF4-FFF2-40B4-BE49-F238E27FC236}">
                      <a16:creationId xmlns:a16="http://schemas.microsoft.com/office/drawing/2014/main" id="{6A2AB8C1-27ED-C24A-8FA9-F463544326EB}"/>
                    </a:ext>
                  </a:extLst>
                </p:cNvPr>
                <p:cNvSpPr txBox="1">
                  <a:spLocks noChangeArrowheads="1"/>
                </p:cNvSpPr>
                <p:nvPr/>
              </p:nvSpPr>
              <p:spPr bwMode="auto">
                <a:xfrm>
                  <a:off x="4057" y="3482"/>
                  <a:ext cx="915"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i="0" dirty="0"/>
                    <a:t>https://www.ornl.gov</a:t>
                  </a:r>
                  <a:endParaRPr lang="en-US" altLang="en-US" sz="1800" i="0" dirty="0"/>
                </a:p>
              </p:txBody>
            </p:sp>
          </p:grpSp>
          <p:grpSp>
            <p:nvGrpSpPr>
              <p:cNvPr id="90118" name="Group 33">
                <a:extLst>
                  <a:ext uri="{FF2B5EF4-FFF2-40B4-BE49-F238E27FC236}">
                    <a16:creationId xmlns:a16="http://schemas.microsoft.com/office/drawing/2014/main" id="{B4FEAECA-C5F5-7949-8159-D6177C2472E5}"/>
                  </a:ext>
                </a:extLst>
              </p:cNvPr>
              <p:cNvGrpSpPr>
                <a:grpSpLocks/>
              </p:cNvGrpSpPr>
              <p:nvPr/>
            </p:nvGrpSpPr>
            <p:grpSpPr bwMode="auto">
              <a:xfrm>
                <a:off x="433" y="865"/>
                <a:ext cx="4718" cy="1727"/>
                <a:chOff x="433" y="865"/>
                <a:chExt cx="4718" cy="1727"/>
              </a:xfrm>
            </p:grpSpPr>
            <p:pic>
              <p:nvPicPr>
                <p:cNvPr id="90120" name="Picture 9">
                  <a:extLst>
                    <a:ext uri="{FF2B5EF4-FFF2-40B4-BE49-F238E27FC236}">
                      <a16:creationId xmlns:a16="http://schemas.microsoft.com/office/drawing/2014/main" id="{59DA13D5-9C7F-FE41-816C-B9BDE33DDA3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4" y="865"/>
                  <a:ext cx="2171" cy="1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0121" name="Text Box 10">
                  <a:extLst>
                    <a:ext uri="{FF2B5EF4-FFF2-40B4-BE49-F238E27FC236}">
                      <a16:creationId xmlns:a16="http://schemas.microsoft.com/office/drawing/2014/main" id="{3AD61923-DF99-5742-B6E0-DFE3F2E73220}"/>
                    </a:ext>
                  </a:extLst>
                </p:cNvPr>
                <p:cNvSpPr txBox="1">
                  <a:spLocks noChangeArrowheads="1"/>
                </p:cNvSpPr>
                <p:nvPr/>
              </p:nvSpPr>
              <p:spPr bwMode="auto">
                <a:xfrm>
                  <a:off x="433" y="2357"/>
                  <a:ext cx="1300"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i="0" dirty="0"/>
                    <a:t>https://www.mcb.berkeley.edu</a:t>
                  </a:r>
                  <a:endParaRPr lang="en-US" altLang="en-US" sz="1800" i="0" dirty="0"/>
                </a:p>
              </p:txBody>
            </p:sp>
            <p:sp>
              <p:nvSpPr>
                <p:cNvPr id="92170" name="Line 11">
                  <a:extLst>
                    <a:ext uri="{FF2B5EF4-FFF2-40B4-BE49-F238E27FC236}">
                      <a16:creationId xmlns:a16="http://schemas.microsoft.com/office/drawing/2014/main" id="{2C576702-0A67-CA4C-AE86-1FDBBAC804F2}"/>
                    </a:ext>
                  </a:extLst>
                </p:cNvPr>
                <p:cNvSpPr>
                  <a:spLocks noChangeShapeType="1"/>
                </p:cNvSpPr>
                <p:nvPr/>
              </p:nvSpPr>
              <p:spPr bwMode="auto">
                <a:xfrm>
                  <a:off x="2422" y="1366"/>
                  <a:ext cx="489" cy="0"/>
                </a:xfrm>
                <a:prstGeom prst="line">
                  <a:avLst/>
                </a:prstGeom>
                <a:noFill/>
                <a:ln w="133350">
                  <a:solidFill>
                    <a:schemeClr val="accent6">
                      <a:alpha val="75390"/>
                    </a:schemeClr>
                  </a:solidFill>
                  <a:round/>
                  <a:headEnd type="triangle" w="med" len="med"/>
                  <a:tailEnd/>
                </a:ln>
                <a:effectLst/>
              </p:spPr>
              <p:txBody>
                <a:bodyPr wrap="none" anchor="ctr"/>
                <a:lstStyle/>
                <a:p>
                  <a:pPr>
                    <a:defRPr/>
                  </a:pPr>
                  <a:endParaRPr lang="en-US" dirty="0"/>
                </a:p>
              </p:txBody>
            </p:sp>
            <p:sp>
              <p:nvSpPr>
                <p:cNvPr id="90123" name="Text Box 12">
                  <a:extLst>
                    <a:ext uri="{FF2B5EF4-FFF2-40B4-BE49-F238E27FC236}">
                      <a16:creationId xmlns:a16="http://schemas.microsoft.com/office/drawing/2014/main" id="{87BF50F1-3637-7F44-9428-C13207E8ADEF}"/>
                    </a:ext>
                  </a:extLst>
                </p:cNvPr>
                <p:cNvSpPr txBox="1">
                  <a:spLocks noChangeArrowheads="1"/>
                </p:cNvSpPr>
                <p:nvPr/>
              </p:nvSpPr>
              <p:spPr bwMode="auto">
                <a:xfrm>
                  <a:off x="2876" y="976"/>
                  <a:ext cx="2275" cy="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i="0" dirty="0">
                      <a:solidFill>
                        <a:schemeClr val="accent6"/>
                      </a:solidFill>
                    </a:rPr>
                    <a:t>Centrosomes are shown in yellow and green at the opposite poles of the parent cell. Two sister chromatids of the 46 total are shown for simplicity. The mitotic spindle is shown in red.</a:t>
                  </a:r>
                </a:p>
              </p:txBody>
            </p:sp>
          </p:grpSp>
          <p:sp>
            <p:nvSpPr>
              <p:cNvPr id="90119" name="Text Box 13">
                <a:extLst>
                  <a:ext uri="{FF2B5EF4-FFF2-40B4-BE49-F238E27FC236}">
                    <a16:creationId xmlns:a16="http://schemas.microsoft.com/office/drawing/2014/main" id="{9BA714E7-C798-3545-AB5F-2FA8A366F1BD}"/>
                  </a:ext>
                </a:extLst>
              </p:cNvPr>
              <p:cNvSpPr txBox="1">
                <a:spLocks noChangeArrowheads="1"/>
              </p:cNvSpPr>
              <p:nvPr/>
            </p:nvSpPr>
            <p:spPr bwMode="auto">
              <a:xfrm>
                <a:off x="503" y="2662"/>
                <a:ext cx="2153" cy="9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i="0" dirty="0">
                    <a:solidFill>
                      <a:srgbClr val="941100"/>
                    </a:solidFill>
                  </a:rPr>
                  <a:t>Centrosome = an organelle that serves as the main microtubule organizing center of the animal cell as well as a regulator of cell cycle progression. </a:t>
                </a:r>
              </a:p>
              <a:p>
                <a:pPr algn="ctr" eaLnBrk="1" hangingPunct="1">
                  <a:lnSpc>
                    <a:spcPct val="85000"/>
                  </a:lnSpc>
                  <a:spcBef>
                    <a:spcPct val="0"/>
                  </a:spcBef>
                  <a:buFontTx/>
                  <a:buNone/>
                </a:pPr>
                <a:r>
                  <a:rPr lang="en-US" altLang="en-US" sz="1800" i="0" dirty="0">
                    <a:solidFill>
                      <a:srgbClr val="941100"/>
                    </a:solidFill>
                  </a:rPr>
                  <a:t>(https://</a:t>
                </a:r>
                <a:r>
                  <a:rPr lang="en-US" altLang="en-US" sz="1800" i="0" dirty="0" err="1">
                    <a:solidFill>
                      <a:srgbClr val="941100"/>
                    </a:solidFill>
                  </a:rPr>
                  <a:t>www.wikipedia.org</a:t>
                </a:r>
                <a:r>
                  <a:rPr lang="en-US" altLang="en-US" sz="1800" i="0" dirty="0">
                    <a:solidFill>
                      <a:srgbClr val="941100"/>
                    </a:solidFill>
                  </a:rPr>
                  <a:t>)</a:t>
                </a:r>
              </a:p>
            </p:txBody>
          </p:sp>
        </p:grpSp>
      </p:gr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Slide Number Placeholder 5">
            <a:extLst>
              <a:ext uri="{FF2B5EF4-FFF2-40B4-BE49-F238E27FC236}">
                <a16:creationId xmlns:a16="http://schemas.microsoft.com/office/drawing/2014/main" id="{39CB9C38-2464-C04C-9ED8-9C24DA403D89}"/>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5D7710A-6942-3347-B205-2738DB16C530}" type="slidenum">
              <a:rPr lang="en-US" altLang="en-US" sz="1400" smtClean="0"/>
              <a:pPr>
                <a:spcBef>
                  <a:spcPct val="0"/>
                </a:spcBef>
                <a:buFontTx/>
                <a:buNone/>
              </a:pPr>
              <a:t>39</a:t>
            </a:fld>
            <a:endParaRPr lang="en-US" altLang="en-US" sz="1400" dirty="0"/>
          </a:p>
        </p:txBody>
      </p:sp>
      <p:grpSp>
        <p:nvGrpSpPr>
          <p:cNvPr id="92162" name="Group 8">
            <a:extLst>
              <a:ext uri="{FF2B5EF4-FFF2-40B4-BE49-F238E27FC236}">
                <a16:creationId xmlns:a16="http://schemas.microsoft.com/office/drawing/2014/main" id="{9C5F0813-9E81-B245-8E2C-1715BFF94329}"/>
              </a:ext>
            </a:extLst>
          </p:cNvPr>
          <p:cNvGrpSpPr>
            <a:grpSpLocks/>
          </p:cNvGrpSpPr>
          <p:nvPr/>
        </p:nvGrpSpPr>
        <p:grpSpPr bwMode="auto">
          <a:xfrm>
            <a:off x="454025" y="455613"/>
            <a:ext cx="8229600" cy="3341687"/>
            <a:chOff x="286" y="287"/>
            <a:chExt cx="5184" cy="2105"/>
          </a:xfrm>
        </p:grpSpPr>
        <p:sp>
          <p:nvSpPr>
            <p:cNvPr id="92163" name="Rectangle 3">
              <a:extLst>
                <a:ext uri="{FF2B5EF4-FFF2-40B4-BE49-F238E27FC236}">
                  <a16:creationId xmlns:a16="http://schemas.microsoft.com/office/drawing/2014/main" id="{8D7BF161-AE4D-A842-8313-49B641E8D2CC}"/>
                </a:ext>
              </a:extLst>
            </p:cNvPr>
            <p:cNvSpPr>
              <a:spLocks noChangeArrowheads="1"/>
            </p:cNvSpPr>
            <p:nvPr/>
          </p:nvSpPr>
          <p:spPr bwMode="auto">
            <a:xfrm>
              <a:off x="286" y="287"/>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Late Prophase</a:t>
              </a:r>
              <a:endParaRPr lang="en-US" altLang="en-US" sz="2800" i="0" dirty="0">
                <a:solidFill>
                  <a:schemeClr val="tx2"/>
                </a:solidFill>
              </a:endParaRPr>
            </a:p>
          </p:txBody>
        </p:sp>
        <p:sp>
          <p:nvSpPr>
            <p:cNvPr id="92164" name="Text Box 4">
              <a:extLst>
                <a:ext uri="{FF2B5EF4-FFF2-40B4-BE49-F238E27FC236}">
                  <a16:creationId xmlns:a16="http://schemas.microsoft.com/office/drawing/2014/main" id="{2A2C0693-B107-5042-91B1-DB48B27220E9}"/>
                </a:ext>
              </a:extLst>
            </p:cNvPr>
            <p:cNvSpPr txBox="1">
              <a:spLocks noChangeArrowheads="1"/>
            </p:cNvSpPr>
            <p:nvPr/>
          </p:nvSpPr>
          <p:spPr bwMode="auto">
            <a:xfrm>
              <a:off x="516" y="973"/>
              <a:ext cx="4747" cy="14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i="0" dirty="0"/>
                <a:t>In late prophase, the plasma membrane of the nucleus (known as the nuclear envelope) breaks-up so the microtubules of the mitotic spindle can reach the sister chromatids.</a:t>
              </a:r>
            </a:p>
            <a:p>
              <a:pPr eaLnBrk="1" hangingPunct="1">
                <a:lnSpc>
                  <a:spcPct val="85000"/>
                </a:lnSpc>
                <a:spcBef>
                  <a:spcPct val="0"/>
                </a:spcBef>
                <a:spcAft>
                  <a:spcPts val="900"/>
                </a:spcAft>
                <a:buSzPct val="80000"/>
                <a:buFont typeface="Times" pitchFamily="2" charset="0"/>
                <a:buChar char="•"/>
              </a:pPr>
              <a:r>
                <a:rPr lang="en-US" altLang="en-US" sz="1800" i="0" dirty="0"/>
                <a:t>Some of the microtubules attach to the sister chromatids and place them into a complex, rocking motion.</a:t>
              </a:r>
            </a:p>
            <a:p>
              <a:pPr eaLnBrk="1" hangingPunct="1">
                <a:lnSpc>
                  <a:spcPct val="85000"/>
                </a:lnSpc>
                <a:spcBef>
                  <a:spcPct val="0"/>
                </a:spcBef>
                <a:spcAft>
                  <a:spcPct val="50000"/>
                </a:spcAft>
                <a:buSzPct val="80000"/>
                <a:buFont typeface="Times" pitchFamily="2" charset="0"/>
                <a:buChar char="•"/>
              </a:pPr>
              <a:r>
                <a:rPr lang="en-US" altLang="en-US" sz="1800" i="0" dirty="0"/>
                <a:t>Other microtubules make contact with microtubules from the opposite pole to position the sister chromatids along the equator of the parent cell.</a:t>
              </a:r>
            </a:p>
          </p:txBody>
        </p:sp>
      </p:grpSp>
      <p:sp>
        <p:nvSpPr>
          <p:cNvPr id="2" name="TextBox 1">
            <a:extLst>
              <a:ext uri="{FF2B5EF4-FFF2-40B4-BE49-F238E27FC236}">
                <a16:creationId xmlns:a16="http://schemas.microsoft.com/office/drawing/2014/main" id="{2F37D3D2-E064-27EA-F801-2DE8FE4CF518}"/>
              </a:ext>
            </a:extLst>
          </p:cNvPr>
          <p:cNvSpPr txBox="1"/>
          <p:nvPr/>
        </p:nvSpPr>
        <p:spPr>
          <a:xfrm>
            <a:off x="2617911" y="3738124"/>
            <a:ext cx="3918357" cy="579646"/>
          </a:xfrm>
          <a:prstGeom prst="rect">
            <a:avLst/>
          </a:prstGeom>
          <a:noFill/>
        </p:spPr>
        <p:txBody>
          <a:bodyPr wrap="square" rtlCol="0">
            <a:spAutoFit/>
          </a:bodyPr>
          <a:lstStyle/>
          <a:p>
            <a:pPr algn="ctr">
              <a:lnSpc>
                <a:spcPts val="1860"/>
              </a:lnSpc>
            </a:pPr>
            <a:r>
              <a:rPr lang="en-US" i="0" dirty="0">
                <a:solidFill>
                  <a:srgbClr val="941100"/>
                </a:solidFill>
              </a:rPr>
              <a:t>Cell equator = midway between the two opposite poles of the cell.</a:t>
            </a:r>
          </a:p>
        </p:txBody>
      </p:sp>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Slide Number Placeholder 5">
            <a:extLst>
              <a:ext uri="{FF2B5EF4-FFF2-40B4-BE49-F238E27FC236}">
                <a16:creationId xmlns:a16="http://schemas.microsoft.com/office/drawing/2014/main" id="{BB0427FA-E7DB-6C4D-95F0-E22DF8AB24AD}"/>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ABEF969-052B-1640-BE42-75F13856EF41}" type="slidenum">
              <a:rPr lang="en-US" altLang="en-US" sz="1400" smtClean="0"/>
              <a:pPr>
                <a:spcBef>
                  <a:spcPct val="0"/>
                </a:spcBef>
                <a:buFontTx/>
                <a:buNone/>
              </a:pPr>
              <a:t>40</a:t>
            </a:fld>
            <a:endParaRPr lang="en-US" altLang="en-US" sz="1400" dirty="0"/>
          </a:p>
        </p:txBody>
      </p:sp>
      <p:grpSp>
        <p:nvGrpSpPr>
          <p:cNvPr id="94210" name="Group 17">
            <a:extLst>
              <a:ext uri="{FF2B5EF4-FFF2-40B4-BE49-F238E27FC236}">
                <a16:creationId xmlns:a16="http://schemas.microsoft.com/office/drawing/2014/main" id="{56C16B81-9B0B-FC41-A12E-E71FD0B05923}"/>
              </a:ext>
            </a:extLst>
          </p:cNvPr>
          <p:cNvGrpSpPr>
            <a:grpSpLocks/>
          </p:cNvGrpSpPr>
          <p:nvPr/>
        </p:nvGrpSpPr>
        <p:grpSpPr bwMode="auto">
          <a:xfrm>
            <a:off x="457200" y="455613"/>
            <a:ext cx="8229600" cy="5324476"/>
            <a:chOff x="288" y="287"/>
            <a:chExt cx="5184" cy="3354"/>
          </a:xfrm>
        </p:grpSpPr>
        <p:sp>
          <p:nvSpPr>
            <p:cNvPr id="94211" name="Rectangle 3">
              <a:extLst>
                <a:ext uri="{FF2B5EF4-FFF2-40B4-BE49-F238E27FC236}">
                  <a16:creationId xmlns:a16="http://schemas.microsoft.com/office/drawing/2014/main" id="{491F270D-FFE6-344F-A47B-49BC1A15F352}"/>
                </a:ext>
              </a:extLst>
            </p:cNvPr>
            <p:cNvSpPr>
              <a:spLocks noChangeArrowheads="1"/>
            </p:cNvSpPr>
            <p:nvPr/>
          </p:nvSpPr>
          <p:spPr bwMode="auto">
            <a:xfrm>
              <a:off x="288" y="287"/>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Metaphase</a:t>
              </a:r>
              <a:endParaRPr lang="en-US" altLang="en-US" sz="2800" i="0" dirty="0">
                <a:solidFill>
                  <a:schemeClr val="tx2"/>
                </a:solidFill>
              </a:endParaRPr>
            </a:p>
          </p:txBody>
        </p:sp>
        <p:grpSp>
          <p:nvGrpSpPr>
            <p:cNvPr id="94212" name="Group 16">
              <a:extLst>
                <a:ext uri="{FF2B5EF4-FFF2-40B4-BE49-F238E27FC236}">
                  <a16:creationId xmlns:a16="http://schemas.microsoft.com/office/drawing/2014/main" id="{8DC4F8A7-0FC8-D84D-82F0-AED9E6B673FE}"/>
                </a:ext>
              </a:extLst>
            </p:cNvPr>
            <p:cNvGrpSpPr>
              <a:grpSpLocks/>
            </p:cNvGrpSpPr>
            <p:nvPr/>
          </p:nvGrpSpPr>
          <p:grpSpPr bwMode="auto">
            <a:xfrm>
              <a:off x="612" y="1018"/>
              <a:ext cx="4651" cy="2623"/>
              <a:chOff x="612" y="1018"/>
              <a:chExt cx="4651" cy="2623"/>
            </a:xfrm>
          </p:grpSpPr>
          <p:grpSp>
            <p:nvGrpSpPr>
              <p:cNvPr id="94213" name="Group 15">
                <a:extLst>
                  <a:ext uri="{FF2B5EF4-FFF2-40B4-BE49-F238E27FC236}">
                    <a16:creationId xmlns:a16="http://schemas.microsoft.com/office/drawing/2014/main" id="{04C34091-3469-C44F-8F26-C1C5C60CA92A}"/>
                  </a:ext>
                </a:extLst>
              </p:cNvPr>
              <p:cNvGrpSpPr>
                <a:grpSpLocks/>
              </p:cNvGrpSpPr>
              <p:nvPr/>
            </p:nvGrpSpPr>
            <p:grpSpPr bwMode="auto">
              <a:xfrm>
                <a:off x="2626" y="1093"/>
                <a:ext cx="2637" cy="1948"/>
                <a:chOff x="2626" y="1093"/>
                <a:chExt cx="2637" cy="1948"/>
              </a:xfrm>
            </p:grpSpPr>
            <p:pic>
              <p:nvPicPr>
                <p:cNvPr id="94217" name="Picture 6">
                  <a:extLst>
                    <a:ext uri="{FF2B5EF4-FFF2-40B4-BE49-F238E27FC236}">
                      <a16:creationId xmlns:a16="http://schemas.microsoft.com/office/drawing/2014/main" id="{4F6615EE-BCD1-3441-B242-251FD88045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6" y="1595"/>
                  <a:ext cx="2601" cy="1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4218" name="Text Box 7">
                  <a:extLst>
                    <a:ext uri="{FF2B5EF4-FFF2-40B4-BE49-F238E27FC236}">
                      <a16:creationId xmlns:a16="http://schemas.microsoft.com/office/drawing/2014/main" id="{7F800F6F-9529-9745-8459-275076B6B7E6}"/>
                    </a:ext>
                  </a:extLst>
                </p:cNvPr>
                <p:cNvSpPr txBox="1">
                  <a:spLocks noChangeArrowheads="1"/>
                </p:cNvSpPr>
                <p:nvPr/>
              </p:nvSpPr>
              <p:spPr bwMode="auto">
                <a:xfrm>
                  <a:off x="4061" y="2876"/>
                  <a:ext cx="1202"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i="0" dirty="0"/>
                    <a:t>https://www.sep.alquds.edu</a:t>
                  </a:r>
                  <a:endParaRPr lang="en-US" altLang="en-US" sz="1800" i="0" dirty="0"/>
                </a:p>
              </p:txBody>
            </p:sp>
            <p:sp>
              <p:nvSpPr>
                <p:cNvPr id="94219" name="Line 8">
                  <a:extLst>
                    <a:ext uri="{FF2B5EF4-FFF2-40B4-BE49-F238E27FC236}">
                      <a16:creationId xmlns:a16="http://schemas.microsoft.com/office/drawing/2014/main" id="{931369D3-495A-EB47-8A19-2C99C30A7497}"/>
                    </a:ext>
                  </a:extLst>
                </p:cNvPr>
                <p:cNvSpPr>
                  <a:spLocks noChangeShapeType="1"/>
                </p:cNvSpPr>
                <p:nvPr/>
              </p:nvSpPr>
              <p:spPr bwMode="auto">
                <a:xfrm>
                  <a:off x="3901" y="1093"/>
                  <a:ext cx="0" cy="489"/>
                </a:xfrm>
                <a:prstGeom prst="line">
                  <a:avLst/>
                </a:prstGeom>
                <a:noFill/>
                <a:ln w="139700">
                  <a:solidFill>
                    <a:schemeClr val="tx1">
                      <a:lumMod val="50000"/>
                      <a:lumOff val="50000"/>
                      <a:alpha val="75367"/>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nvGrpSpPr>
              <p:cNvPr id="94214" name="Group 9">
                <a:extLst>
                  <a:ext uri="{FF2B5EF4-FFF2-40B4-BE49-F238E27FC236}">
                    <a16:creationId xmlns:a16="http://schemas.microsoft.com/office/drawing/2014/main" id="{6AEE1B63-1629-034F-A4DE-07D0F60B8BD7}"/>
                  </a:ext>
                </a:extLst>
              </p:cNvPr>
              <p:cNvGrpSpPr>
                <a:grpSpLocks/>
              </p:cNvGrpSpPr>
              <p:nvPr/>
            </p:nvGrpSpPr>
            <p:grpSpPr bwMode="auto">
              <a:xfrm>
                <a:off x="612" y="1018"/>
                <a:ext cx="1681" cy="2623"/>
                <a:chOff x="576" y="1018"/>
                <a:chExt cx="1681" cy="2623"/>
              </a:xfrm>
            </p:grpSpPr>
            <p:pic>
              <p:nvPicPr>
                <p:cNvPr id="94215" name="Picture 10">
                  <a:extLst>
                    <a:ext uri="{FF2B5EF4-FFF2-40B4-BE49-F238E27FC236}">
                      <a16:creationId xmlns:a16="http://schemas.microsoft.com/office/drawing/2014/main" id="{FAA12CAB-5112-4145-AEBC-9915618841B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6" y="1018"/>
                  <a:ext cx="1613" cy="2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4216" name="Text Box 11">
                  <a:extLst>
                    <a:ext uri="{FF2B5EF4-FFF2-40B4-BE49-F238E27FC236}">
                      <a16:creationId xmlns:a16="http://schemas.microsoft.com/office/drawing/2014/main" id="{BE6DB43C-58CA-FC4B-A3E7-F48FA43AB1DB}"/>
                    </a:ext>
                  </a:extLst>
                </p:cNvPr>
                <p:cNvSpPr txBox="1">
                  <a:spLocks noChangeArrowheads="1"/>
                </p:cNvSpPr>
                <p:nvPr/>
              </p:nvSpPr>
              <p:spPr bwMode="auto">
                <a:xfrm>
                  <a:off x="815" y="3476"/>
                  <a:ext cx="1442"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i="0" dirty="0"/>
                    <a:t>https://www.microscopy-uk.org.uk</a:t>
                  </a:r>
                  <a:endParaRPr lang="en-US" altLang="en-US" sz="1800" i="0" dirty="0"/>
                </a:p>
              </p:txBody>
            </p:sp>
          </p:grpSp>
        </p:grpSp>
      </p:grpSp>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Slide Number Placeholder 5">
            <a:extLst>
              <a:ext uri="{FF2B5EF4-FFF2-40B4-BE49-F238E27FC236}">
                <a16:creationId xmlns:a16="http://schemas.microsoft.com/office/drawing/2014/main" id="{F7EDF86D-0645-4F49-A61B-E5B60BB5AA4C}"/>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D733B3F-A852-3C42-8A39-71CAD564D6B4}" type="slidenum">
              <a:rPr lang="en-US" altLang="en-US" sz="1400" smtClean="0"/>
              <a:pPr>
                <a:spcBef>
                  <a:spcPct val="0"/>
                </a:spcBef>
                <a:buFontTx/>
                <a:buNone/>
              </a:pPr>
              <a:t>41</a:t>
            </a:fld>
            <a:endParaRPr lang="en-US" altLang="en-US" sz="1400" dirty="0"/>
          </a:p>
        </p:txBody>
      </p:sp>
      <p:grpSp>
        <p:nvGrpSpPr>
          <p:cNvPr id="96258" name="Group 7">
            <a:extLst>
              <a:ext uri="{FF2B5EF4-FFF2-40B4-BE49-F238E27FC236}">
                <a16:creationId xmlns:a16="http://schemas.microsoft.com/office/drawing/2014/main" id="{9943103A-B788-D942-BE88-D59FD2D3E4A1}"/>
              </a:ext>
            </a:extLst>
          </p:cNvPr>
          <p:cNvGrpSpPr>
            <a:grpSpLocks/>
          </p:cNvGrpSpPr>
          <p:nvPr/>
        </p:nvGrpSpPr>
        <p:grpSpPr bwMode="auto">
          <a:xfrm>
            <a:off x="457200" y="455613"/>
            <a:ext cx="8229600" cy="3300413"/>
            <a:chOff x="288" y="287"/>
            <a:chExt cx="5184" cy="2079"/>
          </a:xfrm>
        </p:grpSpPr>
        <p:sp>
          <p:nvSpPr>
            <p:cNvPr id="96259" name="Rectangle 3">
              <a:extLst>
                <a:ext uri="{FF2B5EF4-FFF2-40B4-BE49-F238E27FC236}">
                  <a16:creationId xmlns:a16="http://schemas.microsoft.com/office/drawing/2014/main" id="{B6A42E7A-2A64-8547-9BDA-4A06C600E3D9}"/>
                </a:ext>
              </a:extLst>
            </p:cNvPr>
            <p:cNvSpPr>
              <a:spLocks noChangeArrowheads="1"/>
            </p:cNvSpPr>
            <p:nvPr/>
          </p:nvSpPr>
          <p:spPr bwMode="auto">
            <a:xfrm>
              <a:off x="288" y="287"/>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Metaphase</a:t>
              </a:r>
              <a:endParaRPr lang="en-US" altLang="en-US" sz="2800" i="0" dirty="0">
                <a:solidFill>
                  <a:schemeClr val="tx2"/>
                </a:solidFill>
              </a:endParaRPr>
            </a:p>
          </p:txBody>
        </p:sp>
        <p:sp>
          <p:nvSpPr>
            <p:cNvPr id="96260" name="Text Box 4">
              <a:extLst>
                <a:ext uri="{FF2B5EF4-FFF2-40B4-BE49-F238E27FC236}">
                  <a16:creationId xmlns:a16="http://schemas.microsoft.com/office/drawing/2014/main" id="{0DCE7D84-E931-AE4C-8CDA-6414635E5314}"/>
                </a:ext>
              </a:extLst>
            </p:cNvPr>
            <p:cNvSpPr txBox="1">
              <a:spLocks noChangeArrowheads="1"/>
            </p:cNvSpPr>
            <p:nvPr/>
          </p:nvSpPr>
          <p:spPr bwMode="auto">
            <a:xfrm>
              <a:off x="517" y="976"/>
              <a:ext cx="4918" cy="13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i="0" dirty="0"/>
                <a:t>In metaphase, the mitotic spindle is fully formed, and all of the 46 sister chromatids are positioned along the equator of the parent cell.</a:t>
              </a:r>
            </a:p>
            <a:p>
              <a:pPr eaLnBrk="1" hangingPunct="1">
                <a:lnSpc>
                  <a:spcPct val="85000"/>
                </a:lnSpc>
                <a:spcBef>
                  <a:spcPct val="0"/>
                </a:spcBef>
                <a:spcAft>
                  <a:spcPts val="900"/>
                </a:spcAft>
                <a:buSzPct val="80000"/>
                <a:buFont typeface="Times" pitchFamily="2" charset="0"/>
                <a:buChar char="•"/>
              </a:pPr>
              <a:r>
                <a:rPr lang="en-US" altLang="en-US" sz="1800" i="0" dirty="0"/>
                <a:t>Other microtubules attach to each of the sister chromatids to try to pull the two daughter chromosomes that make up each sister chromatid to the opposite poles of the parent cell.</a:t>
              </a:r>
            </a:p>
            <a:p>
              <a:pPr eaLnBrk="1" hangingPunct="1">
                <a:lnSpc>
                  <a:spcPct val="85000"/>
                </a:lnSpc>
                <a:spcBef>
                  <a:spcPct val="0"/>
                </a:spcBef>
                <a:spcAft>
                  <a:spcPct val="50000"/>
                </a:spcAft>
                <a:buSzPct val="80000"/>
                <a:buFont typeface="Times" pitchFamily="2" charset="0"/>
                <a:buChar char="•"/>
              </a:pPr>
              <a:r>
                <a:rPr lang="en-US" altLang="en-US" sz="1800" i="0" dirty="0"/>
                <a:t>A tug of war between the microtubules keeps the sister chromatids posi-tioned along the equator and about midway between the two poles of the parent cell.</a:t>
              </a:r>
            </a:p>
          </p:txBody>
        </p:sp>
      </p:gr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Slide Number Placeholder 5">
            <a:extLst>
              <a:ext uri="{FF2B5EF4-FFF2-40B4-BE49-F238E27FC236}">
                <a16:creationId xmlns:a16="http://schemas.microsoft.com/office/drawing/2014/main" id="{7B872AAC-EF65-FA45-95E6-42D789DE81B0}"/>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9E002C4-F845-734E-85A8-6CB75EB04DEE}" type="slidenum">
              <a:rPr lang="en-US" altLang="en-US" sz="1400" smtClean="0"/>
              <a:pPr>
                <a:spcBef>
                  <a:spcPct val="0"/>
                </a:spcBef>
                <a:buFontTx/>
                <a:buNone/>
              </a:pPr>
              <a:t>42</a:t>
            </a:fld>
            <a:endParaRPr lang="en-US" altLang="en-US" sz="1400" dirty="0"/>
          </a:p>
        </p:txBody>
      </p:sp>
      <p:grpSp>
        <p:nvGrpSpPr>
          <p:cNvPr id="98306" name="Group 17">
            <a:extLst>
              <a:ext uri="{FF2B5EF4-FFF2-40B4-BE49-F238E27FC236}">
                <a16:creationId xmlns:a16="http://schemas.microsoft.com/office/drawing/2014/main" id="{646E6D10-2A54-0F40-8464-851D22CAAA8B}"/>
              </a:ext>
            </a:extLst>
          </p:cNvPr>
          <p:cNvGrpSpPr>
            <a:grpSpLocks/>
          </p:cNvGrpSpPr>
          <p:nvPr/>
        </p:nvGrpSpPr>
        <p:grpSpPr bwMode="auto">
          <a:xfrm>
            <a:off x="457200" y="455613"/>
            <a:ext cx="8229600" cy="5334001"/>
            <a:chOff x="288" y="287"/>
            <a:chExt cx="5184" cy="3360"/>
          </a:xfrm>
        </p:grpSpPr>
        <p:sp>
          <p:nvSpPr>
            <p:cNvPr id="98307" name="Rectangle 3">
              <a:extLst>
                <a:ext uri="{FF2B5EF4-FFF2-40B4-BE49-F238E27FC236}">
                  <a16:creationId xmlns:a16="http://schemas.microsoft.com/office/drawing/2014/main" id="{3DD2E7AB-9E0C-C342-B916-DE75F59EF291}"/>
                </a:ext>
              </a:extLst>
            </p:cNvPr>
            <p:cNvSpPr>
              <a:spLocks noChangeArrowheads="1"/>
            </p:cNvSpPr>
            <p:nvPr/>
          </p:nvSpPr>
          <p:spPr bwMode="auto">
            <a:xfrm>
              <a:off x="288" y="287"/>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Anaphase</a:t>
              </a:r>
              <a:endParaRPr lang="en-US" altLang="en-US" sz="2800" i="0" dirty="0">
                <a:solidFill>
                  <a:schemeClr val="tx2"/>
                </a:solidFill>
              </a:endParaRPr>
            </a:p>
          </p:txBody>
        </p:sp>
        <p:grpSp>
          <p:nvGrpSpPr>
            <p:cNvPr id="98308" name="Group 16">
              <a:extLst>
                <a:ext uri="{FF2B5EF4-FFF2-40B4-BE49-F238E27FC236}">
                  <a16:creationId xmlns:a16="http://schemas.microsoft.com/office/drawing/2014/main" id="{B75B7339-8F1F-EA47-81C4-7E65BAD394A1}"/>
                </a:ext>
              </a:extLst>
            </p:cNvPr>
            <p:cNvGrpSpPr>
              <a:grpSpLocks/>
            </p:cNvGrpSpPr>
            <p:nvPr/>
          </p:nvGrpSpPr>
          <p:grpSpPr bwMode="auto">
            <a:xfrm>
              <a:off x="612" y="1018"/>
              <a:ext cx="4651" cy="2629"/>
              <a:chOff x="612" y="1018"/>
              <a:chExt cx="4651" cy="2629"/>
            </a:xfrm>
          </p:grpSpPr>
          <p:grpSp>
            <p:nvGrpSpPr>
              <p:cNvPr id="98309" name="Group 15">
                <a:extLst>
                  <a:ext uri="{FF2B5EF4-FFF2-40B4-BE49-F238E27FC236}">
                    <a16:creationId xmlns:a16="http://schemas.microsoft.com/office/drawing/2014/main" id="{26F3DF78-70AB-924B-9972-A1C53AAC9D94}"/>
                  </a:ext>
                </a:extLst>
              </p:cNvPr>
              <p:cNvGrpSpPr>
                <a:grpSpLocks/>
              </p:cNvGrpSpPr>
              <p:nvPr/>
            </p:nvGrpSpPr>
            <p:grpSpPr bwMode="auto">
              <a:xfrm>
                <a:off x="2632" y="1093"/>
                <a:ext cx="2631" cy="1948"/>
                <a:chOff x="2632" y="1093"/>
                <a:chExt cx="2631" cy="1948"/>
              </a:xfrm>
            </p:grpSpPr>
            <p:pic>
              <p:nvPicPr>
                <p:cNvPr id="98313" name="Picture 6">
                  <a:extLst>
                    <a:ext uri="{FF2B5EF4-FFF2-40B4-BE49-F238E27FC236}">
                      <a16:creationId xmlns:a16="http://schemas.microsoft.com/office/drawing/2014/main" id="{68EBD417-9EE7-954A-90C5-1F9F6C17FD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2" y="1595"/>
                  <a:ext cx="2601" cy="1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8314" name="Text Box 7">
                  <a:extLst>
                    <a:ext uri="{FF2B5EF4-FFF2-40B4-BE49-F238E27FC236}">
                      <a16:creationId xmlns:a16="http://schemas.microsoft.com/office/drawing/2014/main" id="{0775BBB6-C597-B642-A5B9-1551A340C6DF}"/>
                    </a:ext>
                  </a:extLst>
                </p:cNvPr>
                <p:cNvSpPr txBox="1">
                  <a:spLocks noChangeArrowheads="1"/>
                </p:cNvSpPr>
                <p:nvPr/>
              </p:nvSpPr>
              <p:spPr bwMode="auto">
                <a:xfrm>
                  <a:off x="4061" y="2876"/>
                  <a:ext cx="1202"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i="0" dirty="0"/>
                    <a:t>https://www.sep.alquds.edu</a:t>
                  </a:r>
                  <a:endParaRPr lang="en-US" altLang="en-US" sz="1800" i="0" dirty="0"/>
                </a:p>
              </p:txBody>
            </p:sp>
            <p:sp>
              <p:nvSpPr>
                <p:cNvPr id="98315" name="Line 8">
                  <a:extLst>
                    <a:ext uri="{FF2B5EF4-FFF2-40B4-BE49-F238E27FC236}">
                      <a16:creationId xmlns:a16="http://schemas.microsoft.com/office/drawing/2014/main" id="{27EA57E7-5E9A-874F-883A-263987098FF8}"/>
                    </a:ext>
                  </a:extLst>
                </p:cNvPr>
                <p:cNvSpPr>
                  <a:spLocks noChangeShapeType="1"/>
                </p:cNvSpPr>
                <p:nvPr/>
              </p:nvSpPr>
              <p:spPr bwMode="auto">
                <a:xfrm>
                  <a:off x="4423" y="1093"/>
                  <a:ext cx="0" cy="489"/>
                </a:xfrm>
                <a:prstGeom prst="line">
                  <a:avLst/>
                </a:prstGeom>
                <a:noFill/>
                <a:ln w="139700">
                  <a:solidFill>
                    <a:schemeClr val="tx1">
                      <a:lumMod val="50000"/>
                      <a:lumOff val="50000"/>
                      <a:alpha val="75384"/>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nvGrpSpPr>
              <p:cNvPr id="98310" name="Group 9">
                <a:extLst>
                  <a:ext uri="{FF2B5EF4-FFF2-40B4-BE49-F238E27FC236}">
                    <a16:creationId xmlns:a16="http://schemas.microsoft.com/office/drawing/2014/main" id="{E9D532DA-8FDD-044F-9315-08BA8F14FF02}"/>
                  </a:ext>
                </a:extLst>
              </p:cNvPr>
              <p:cNvGrpSpPr>
                <a:grpSpLocks/>
              </p:cNvGrpSpPr>
              <p:nvPr/>
            </p:nvGrpSpPr>
            <p:grpSpPr bwMode="auto">
              <a:xfrm>
                <a:off x="612" y="1018"/>
                <a:ext cx="1683" cy="2629"/>
                <a:chOff x="576" y="1018"/>
                <a:chExt cx="1683" cy="2629"/>
              </a:xfrm>
            </p:grpSpPr>
            <p:pic>
              <p:nvPicPr>
                <p:cNvPr id="98311" name="Picture 10">
                  <a:extLst>
                    <a:ext uri="{FF2B5EF4-FFF2-40B4-BE49-F238E27FC236}">
                      <a16:creationId xmlns:a16="http://schemas.microsoft.com/office/drawing/2014/main" id="{3B8CB33F-B172-6D47-B2D9-A7C88F5ABC3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6" y="1018"/>
                  <a:ext cx="1613" cy="2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8312" name="Text Box 11">
                  <a:extLst>
                    <a:ext uri="{FF2B5EF4-FFF2-40B4-BE49-F238E27FC236}">
                      <a16:creationId xmlns:a16="http://schemas.microsoft.com/office/drawing/2014/main" id="{3975719F-3C6A-EB43-A432-C012884E0005}"/>
                    </a:ext>
                  </a:extLst>
                </p:cNvPr>
                <p:cNvSpPr txBox="1">
                  <a:spLocks noChangeArrowheads="1"/>
                </p:cNvSpPr>
                <p:nvPr/>
              </p:nvSpPr>
              <p:spPr bwMode="auto">
                <a:xfrm>
                  <a:off x="817" y="3482"/>
                  <a:ext cx="1442"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i="0" dirty="0"/>
                    <a:t>https://www.microscopy-uk.org.uk</a:t>
                  </a:r>
                  <a:endParaRPr lang="en-US" altLang="en-US" sz="1800" i="0" dirty="0"/>
                </a:p>
              </p:txBody>
            </p:sp>
          </p:grpSp>
        </p:grpSp>
      </p:gr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Slide Number Placeholder 5">
            <a:extLst>
              <a:ext uri="{FF2B5EF4-FFF2-40B4-BE49-F238E27FC236}">
                <a16:creationId xmlns:a16="http://schemas.microsoft.com/office/drawing/2014/main" id="{E797AF1B-2273-6647-A553-2951ED0C56B1}"/>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BCC7E5C-0C1F-9344-9DEC-98F116212314}" type="slidenum">
              <a:rPr lang="en-US" altLang="en-US" sz="1400" smtClean="0"/>
              <a:pPr>
                <a:spcBef>
                  <a:spcPct val="0"/>
                </a:spcBef>
                <a:buFontTx/>
                <a:buNone/>
              </a:pPr>
              <a:t>43</a:t>
            </a:fld>
            <a:endParaRPr lang="en-US" altLang="en-US" sz="1400" dirty="0"/>
          </a:p>
        </p:txBody>
      </p:sp>
      <p:grpSp>
        <p:nvGrpSpPr>
          <p:cNvPr id="102402" name="Group 5">
            <a:extLst>
              <a:ext uri="{FF2B5EF4-FFF2-40B4-BE49-F238E27FC236}">
                <a16:creationId xmlns:a16="http://schemas.microsoft.com/office/drawing/2014/main" id="{7C1BFCF3-5E40-0C4B-AEE7-413D6935AA16}"/>
              </a:ext>
            </a:extLst>
          </p:cNvPr>
          <p:cNvGrpSpPr>
            <a:grpSpLocks/>
          </p:cNvGrpSpPr>
          <p:nvPr/>
        </p:nvGrpSpPr>
        <p:grpSpPr bwMode="auto">
          <a:xfrm>
            <a:off x="457200" y="455613"/>
            <a:ext cx="8269288" cy="3721100"/>
            <a:chOff x="288" y="287"/>
            <a:chExt cx="5209" cy="2344"/>
          </a:xfrm>
        </p:grpSpPr>
        <p:sp>
          <p:nvSpPr>
            <p:cNvPr id="102403" name="Text Box 3">
              <a:extLst>
                <a:ext uri="{FF2B5EF4-FFF2-40B4-BE49-F238E27FC236}">
                  <a16:creationId xmlns:a16="http://schemas.microsoft.com/office/drawing/2014/main" id="{51DEEFB9-1D45-6049-A8D8-674DFCE850BE}"/>
                </a:ext>
              </a:extLst>
            </p:cNvPr>
            <p:cNvSpPr txBox="1">
              <a:spLocks noChangeArrowheads="1"/>
            </p:cNvSpPr>
            <p:nvPr/>
          </p:nvSpPr>
          <p:spPr bwMode="auto">
            <a:xfrm>
              <a:off x="519" y="976"/>
              <a:ext cx="4978" cy="1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i="0" dirty="0"/>
                <a:t>In anaphase, the two daughter chromosomes in each sister chromatid suddenly separate.</a:t>
              </a:r>
            </a:p>
            <a:p>
              <a:pPr eaLnBrk="1" hangingPunct="1">
                <a:lnSpc>
                  <a:spcPct val="85000"/>
                </a:lnSpc>
                <a:spcBef>
                  <a:spcPct val="0"/>
                </a:spcBef>
                <a:spcAft>
                  <a:spcPts val="900"/>
                </a:spcAft>
                <a:buSzPct val="80000"/>
                <a:buFont typeface="Times" pitchFamily="2" charset="0"/>
                <a:buChar char="•"/>
              </a:pPr>
              <a:r>
                <a:rPr lang="en-US" altLang="en-US" sz="1800" i="0" dirty="0"/>
                <a:t>Motor proteins of the microtubules move the daughter chromosomes to the opposite poles of the parent cell.</a:t>
              </a:r>
            </a:p>
            <a:p>
              <a:pPr eaLnBrk="1" hangingPunct="1">
                <a:lnSpc>
                  <a:spcPct val="85000"/>
                </a:lnSpc>
                <a:spcBef>
                  <a:spcPct val="0"/>
                </a:spcBef>
                <a:spcAft>
                  <a:spcPts val="900"/>
                </a:spcAft>
                <a:buSzPct val="80000"/>
                <a:buFont typeface="Times" pitchFamily="2" charset="0"/>
                <a:buChar char="•"/>
              </a:pPr>
              <a:r>
                <a:rPr lang="en-US" altLang="en-US" sz="1800" i="0" dirty="0"/>
                <a:t>The microtubules shorten to bring the daughter chromosomes closer to each pole.</a:t>
              </a:r>
            </a:p>
            <a:p>
              <a:pPr eaLnBrk="1" hangingPunct="1">
                <a:lnSpc>
                  <a:spcPct val="85000"/>
                </a:lnSpc>
                <a:spcBef>
                  <a:spcPct val="0"/>
                </a:spcBef>
                <a:spcAft>
                  <a:spcPct val="50000"/>
                </a:spcAft>
                <a:buSzPct val="80000"/>
                <a:buFont typeface="Times" pitchFamily="2" charset="0"/>
                <a:buChar char="•"/>
              </a:pPr>
              <a:r>
                <a:rPr lang="en-US" altLang="en-US" sz="1800" i="0" dirty="0"/>
                <a:t>Other microtubules that are not attached to the daughter chromosomes push the poles farther apart to elongate (stretch) the parent cell in prep-aration for cytokinesis.</a:t>
              </a:r>
            </a:p>
          </p:txBody>
        </p:sp>
        <p:sp>
          <p:nvSpPr>
            <p:cNvPr id="102404" name="Rectangle 4">
              <a:extLst>
                <a:ext uri="{FF2B5EF4-FFF2-40B4-BE49-F238E27FC236}">
                  <a16:creationId xmlns:a16="http://schemas.microsoft.com/office/drawing/2014/main" id="{C5CB72B0-D29C-1644-9DA3-2CA88CD0EDF6}"/>
                </a:ext>
              </a:extLst>
            </p:cNvPr>
            <p:cNvSpPr>
              <a:spLocks noChangeArrowheads="1"/>
            </p:cNvSpPr>
            <p:nvPr/>
          </p:nvSpPr>
          <p:spPr bwMode="auto">
            <a:xfrm>
              <a:off x="288" y="287"/>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Anaphase</a:t>
              </a:r>
              <a:endParaRPr lang="en-US" altLang="en-US" sz="2800" i="0" dirty="0">
                <a:solidFill>
                  <a:schemeClr val="tx2"/>
                </a:solidFill>
              </a:endParaRPr>
            </a:p>
          </p:txBody>
        </p:sp>
      </p:grpSp>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Slide Number Placeholder 5">
            <a:extLst>
              <a:ext uri="{FF2B5EF4-FFF2-40B4-BE49-F238E27FC236}">
                <a16:creationId xmlns:a16="http://schemas.microsoft.com/office/drawing/2014/main" id="{83B7759B-78FE-5E4A-B645-C16A357E19EF}"/>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D1F50C0-666A-7248-9C5C-03DC8A569E18}" type="slidenum">
              <a:rPr lang="en-US" altLang="en-US" sz="1400" smtClean="0"/>
              <a:pPr>
                <a:spcBef>
                  <a:spcPct val="0"/>
                </a:spcBef>
                <a:buFontTx/>
                <a:buNone/>
              </a:pPr>
              <a:t>44</a:t>
            </a:fld>
            <a:endParaRPr lang="en-US" altLang="en-US" sz="1400" dirty="0"/>
          </a:p>
        </p:txBody>
      </p:sp>
      <p:grpSp>
        <p:nvGrpSpPr>
          <p:cNvPr id="104450" name="Group 19">
            <a:extLst>
              <a:ext uri="{FF2B5EF4-FFF2-40B4-BE49-F238E27FC236}">
                <a16:creationId xmlns:a16="http://schemas.microsoft.com/office/drawing/2014/main" id="{E9BC578E-9AB0-1540-BCEF-862EBD27EFB5}"/>
              </a:ext>
            </a:extLst>
          </p:cNvPr>
          <p:cNvGrpSpPr>
            <a:grpSpLocks/>
          </p:cNvGrpSpPr>
          <p:nvPr/>
        </p:nvGrpSpPr>
        <p:grpSpPr bwMode="auto">
          <a:xfrm>
            <a:off x="454025" y="455613"/>
            <a:ext cx="8229600" cy="5322886"/>
            <a:chOff x="286" y="287"/>
            <a:chExt cx="5184" cy="3353"/>
          </a:xfrm>
        </p:grpSpPr>
        <p:sp>
          <p:nvSpPr>
            <p:cNvPr id="104451" name="Rectangle 3">
              <a:extLst>
                <a:ext uri="{FF2B5EF4-FFF2-40B4-BE49-F238E27FC236}">
                  <a16:creationId xmlns:a16="http://schemas.microsoft.com/office/drawing/2014/main" id="{D540D2D1-AEE4-8C48-BAE1-8FE22FC5497F}"/>
                </a:ext>
              </a:extLst>
            </p:cNvPr>
            <p:cNvSpPr>
              <a:spLocks noChangeArrowheads="1"/>
            </p:cNvSpPr>
            <p:nvPr/>
          </p:nvSpPr>
          <p:spPr bwMode="auto">
            <a:xfrm>
              <a:off x="286" y="287"/>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Telophase</a:t>
              </a:r>
              <a:endParaRPr lang="en-US" altLang="en-US" sz="2800" i="0" dirty="0">
                <a:solidFill>
                  <a:schemeClr val="tx2"/>
                </a:solidFill>
              </a:endParaRPr>
            </a:p>
          </p:txBody>
        </p:sp>
        <p:grpSp>
          <p:nvGrpSpPr>
            <p:cNvPr id="104452" name="Group 18">
              <a:extLst>
                <a:ext uri="{FF2B5EF4-FFF2-40B4-BE49-F238E27FC236}">
                  <a16:creationId xmlns:a16="http://schemas.microsoft.com/office/drawing/2014/main" id="{296E4C2D-7D84-4840-8517-A5BDF9112260}"/>
                </a:ext>
              </a:extLst>
            </p:cNvPr>
            <p:cNvGrpSpPr>
              <a:grpSpLocks/>
            </p:cNvGrpSpPr>
            <p:nvPr/>
          </p:nvGrpSpPr>
          <p:grpSpPr bwMode="auto">
            <a:xfrm>
              <a:off x="612" y="1017"/>
              <a:ext cx="4645" cy="2623"/>
              <a:chOff x="612" y="1017"/>
              <a:chExt cx="4645" cy="2623"/>
            </a:xfrm>
          </p:grpSpPr>
          <p:grpSp>
            <p:nvGrpSpPr>
              <p:cNvPr id="104453" name="Group 17">
                <a:extLst>
                  <a:ext uri="{FF2B5EF4-FFF2-40B4-BE49-F238E27FC236}">
                    <a16:creationId xmlns:a16="http://schemas.microsoft.com/office/drawing/2014/main" id="{2DDE1E39-F6AE-7148-8AD9-7C433E45D8C3}"/>
                  </a:ext>
                </a:extLst>
              </p:cNvPr>
              <p:cNvGrpSpPr>
                <a:grpSpLocks/>
              </p:cNvGrpSpPr>
              <p:nvPr/>
            </p:nvGrpSpPr>
            <p:grpSpPr bwMode="auto">
              <a:xfrm>
                <a:off x="2626" y="1096"/>
                <a:ext cx="2631" cy="1944"/>
                <a:chOff x="2626" y="1096"/>
                <a:chExt cx="2631" cy="1944"/>
              </a:xfrm>
            </p:grpSpPr>
            <p:pic>
              <p:nvPicPr>
                <p:cNvPr id="104457" name="Picture 6">
                  <a:extLst>
                    <a:ext uri="{FF2B5EF4-FFF2-40B4-BE49-F238E27FC236}">
                      <a16:creationId xmlns:a16="http://schemas.microsoft.com/office/drawing/2014/main" id="{2C334276-6EFD-BC42-89CA-8D8A4D5BA8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6" y="1594"/>
                  <a:ext cx="2601" cy="1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458" name="Text Box 7">
                  <a:extLst>
                    <a:ext uri="{FF2B5EF4-FFF2-40B4-BE49-F238E27FC236}">
                      <a16:creationId xmlns:a16="http://schemas.microsoft.com/office/drawing/2014/main" id="{A0668E60-36DE-C444-B41A-FA27C0F816CA}"/>
                    </a:ext>
                  </a:extLst>
                </p:cNvPr>
                <p:cNvSpPr txBox="1">
                  <a:spLocks noChangeArrowheads="1"/>
                </p:cNvSpPr>
                <p:nvPr/>
              </p:nvSpPr>
              <p:spPr bwMode="auto">
                <a:xfrm>
                  <a:off x="4055" y="2875"/>
                  <a:ext cx="1202"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i="0" dirty="0"/>
                    <a:t>https://www.sep.alquds.edu</a:t>
                  </a:r>
                  <a:endParaRPr lang="en-US" altLang="en-US" sz="1800" i="0" dirty="0"/>
                </a:p>
              </p:txBody>
            </p:sp>
            <p:sp>
              <p:nvSpPr>
                <p:cNvPr id="104459" name="Line 8">
                  <a:extLst>
                    <a:ext uri="{FF2B5EF4-FFF2-40B4-BE49-F238E27FC236}">
                      <a16:creationId xmlns:a16="http://schemas.microsoft.com/office/drawing/2014/main" id="{63959469-BFB6-7047-A342-0479D56F77EF}"/>
                    </a:ext>
                  </a:extLst>
                </p:cNvPr>
                <p:cNvSpPr>
                  <a:spLocks noChangeShapeType="1"/>
                </p:cNvSpPr>
                <p:nvPr/>
              </p:nvSpPr>
              <p:spPr bwMode="auto">
                <a:xfrm>
                  <a:off x="4933" y="1096"/>
                  <a:ext cx="0" cy="489"/>
                </a:xfrm>
                <a:prstGeom prst="line">
                  <a:avLst/>
                </a:prstGeom>
                <a:noFill/>
                <a:ln w="139700">
                  <a:solidFill>
                    <a:schemeClr val="tx1">
                      <a:lumMod val="50000"/>
                      <a:lumOff val="50000"/>
                      <a:alpha val="75277"/>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nvGrpSpPr>
              <p:cNvPr id="104454" name="Group 14">
                <a:extLst>
                  <a:ext uri="{FF2B5EF4-FFF2-40B4-BE49-F238E27FC236}">
                    <a16:creationId xmlns:a16="http://schemas.microsoft.com/office/drawing/2014/main" id="{9209460B-7722-6F45-8DC3-FFF7A4DC43DF}"/>
                  </a:ext>
                </a:extLst>
              </p:cNvPr>
              <p:cNvGrpSpPr>
                <a:grpSpLocks/>
              </p:cNvGrpSpPr>
              <p:nvPr/>
            </p:nvGrpSpPr>
            <p:grpSpPr bwMode="auto">
              <a:xfrm>
                <a:off x="612" y="1017"/>
                <a:ext cx="1682" cy="2623"/>
                <a:chOff x="612" y="1013"/>
                <a:chExt cx="1682" cy="2623"/>
              </a:xfrm>
            </p:grpSpPr>
            <p:pic>
              <p:nvPicPr>
                <p:cNvPr id="104455" name="Picture 10">
                  <a:extLst>
                    <a:ext uri="{FF2B5EF4-FFF2-40B4-BE49-F238E27FC236}">
                      <a16:creationId xmlns:a16="http://schemas.microsoft.com/office/drawing/2014/main" id="{3577CDA8-712D-D04F-B6DC-C89118F29A3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2" y="1013"/>
                  <a:ext cx="1613" cy="2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456" name="Text Box 11">
                  <a:extLst>
                    <a:ext uri="{FF2B5EF4-FFF2-40B4-BE49-F238E27FC236}">
                      <a16:creationId xmlns:a16="http://schemas.microsoft.com/office/drawing/2014/main" id="{9725373E-D803-B04E-B00C-533DAD115923}"/>
                    </a:ext>
                  </a:extLst>
                </p:cNvPr>
                <p:cNvSpPr txBox="1">
                  <a:spLocks noChangeArrowheads="1"/>
                </p:cNvSpPr>
                <p:nvPr/>
              </p:nvSpPr>
              <p:spPr bwMode="auto">
                <a:xfrm>
                  <a:off x="852" y="3471"/>
                  <a:ext cx="1442"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i="0" dirty="0"/>
                    <a:t>https://www.microscopy-uk.org.uk</a:t>
                  </a:r>
                  <a:endParaRPr lang="en-US" altLang="en-US" sz="1800" i="0" dirty="0"/>
                </a:p>
              </p:txBody>
            </p:sp>
          </p:grpSp>
        </p:grpSp>
      </p:grpSp>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Slide Number Placeholder 5">
            <a:extLst>
              <a:ext uri="{FF2B5EF4-FFF2-40B4-BE49-F238E27FC236}">
                <a16:creationId xmlns:a16="http://schemas.microsoft.com/office/drawing/2014/main" id="{546B91B2-5765-D54A-BCE2-F52910244982}"/>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D235787-140A-A34B-BF39-6EB4D8D26B82}" type="slidenum">
              <a:rPr lang="en-US" altLang="en-US" sz="1400" smtClean="0"/>
              <a:pPr>
                <a:spcBef>
                  <a:spcPct val="0"/>
                </a:spcBef>
                <a:buFontTx/>
                <a:buNone/>
              </a:pPr>
              <a:t>45</a:t>
            </a:fld>
            <a:endParaRPr lang="en-US" altLang="en-US" sz="1400" dirty="0"/>
          </a:p>
        </p:txBody>
      </p:sp>
      <p:grpSp>
        <p:nvGrpSpPr>
          <p:cNvPr id="106498" name="Group 7">
            <a:extLst>
              <a:ext uri="{FF2B5EF4-FFF2-40B4-BE49-F238E27FC236}">
                <a16:creationId xmlns:a16="http://schemas.microsoft.com/office/drawing/2014/main" id="{4DBFA76B-0DAB-1741-BD75-255129E8A44D}"/>
              </a:ext>
            </a:extLst>
          </p:cNvPr>
          <p:cNvGrpSpPr>
            <a:grpSpLocks/>
          </p:cNvGrpSpPr>
          <p:nvPr/>
        </p:nvGrpSpPr>
        <p:grpSpPr bwMode="auto">
          <a:xfrm>
            <a:off x="454025" y="455613"/>
            <a:ext cx="8229600" cy="3175000"/>
            <a:chOff x="286" y="287"/>
            <a:chExt cx="5184" cy="2000"/>
          </a:xfrm>
        </p:grpSpPr>
        <p:sp>
          <p:nvSpPr>
            <p:cNvPr id="106499" name="Rectangle 3">
              <a:extLst>
                <a:ext uri="{FF2B5EF4-FFF2-40B4-BE49-F238E27FC236}">
                  <a16:creationId xmlns:a16="http://schemas.microsoft.com/office/drawing/2014/main" id="{FFFEEF41-D4E9-E74C-B0E0-50E0C8C64CFA}"/>
                </a:ext>
              </a:extLst>
            </p:cNvPr>
            <p:cNvSpPr>
              <a:spLocks noChangeArrowheads="1"/>
            </p:cNvSpPr>
            <p:nvPr/>
          </p:nvSpPr>
          <p:spPr bwMode="auto">
            <a:xfrm>
              <a:off x="286" y="287"/>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Telophase</a:t>
              </a:r>
              <a:endParaRPr lang="en-US" altLang="en-US" sz="2800" i="0" dirty="0">
                <a:solidFill>
                  <a:schemeClr val="tx2"/>
                </a:solidFill>
              </a:endParaRPr>
            </a:p>
          </p:txBody>
        </p:sp>
        <p:sp>
          <p:nvSpPr>
            <p:cNvPr id="106500" name="Text Box 4">
              <a:extLst>
                <a:ext uri="{FF2B5EF4-FFF2-40B4-BE49-F238E27FC236}">
                  <a16:creationId xmlns:a16="http://schemas.microsoft.com/office/drawing/2014/main" id="{C5F44F70-1BB2-6441-B8EA-66121646491C}"/>
                </a:ext>
              </a:extLst>
            </p:cNvPr>
            <p:cNvSpPr txBox="1">
              <a:spLocks noChangeArrowheads="1"/>
            </p:cNvSpPr>
            <p:nvPr/>
          </p:nvSpPr>
          <p:spPr bwMode="auto">
            <a:xfrm>
              <a:off x="516" y="973"/>
              <a:ext cx="4922" cy="1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i="0" dirty="0"/>
                <a:t>Telophase begins when the daughter chromosomes reach the opposite poles of the elongated parent cell.</a:t>
              </a:r>
            </a:p>
            <a:p>
              <a:pPr eaLnBrk="1" hangingPunct="1">
                <a:lnSpc>
                  <a:spcPct val="85000"/>
                </a:lnSpc>
                <a:spcBef>
                  <a:spcPct val="0"/>
                </a:spcBef>
                <a:spcAft>
                  <a:spcPts val="900"/>
                </a:spcAft>
                <a:buSzPct val="80000"/>
                <a:buFont typeface="Times" pitchFamily="2" charset="0"/>
                <a:buChar char="•"/>
              </a:pPr>
              <a:r>
                <a:rPr lang="en-US" altLang="en-US" sz="1800" i="0" dirty="0"/>
                <a:t>Two nuclear envelopes form, the chromosomes uncoil, and the mitotic spindle disappears.</a:t>
              </a:r>
            </a:p>
            <a:p>
              <a:pPr eaLnBrk="1" hangingPunct="1">
                <a:lnSpc>
                  <a:spcPct val="85000"/>
                </a:lnSpc>
                <a:spcBef>
                  <a:spcPct val="0"/>
                </a:spcBef>
                <a:spcAft>
                  <a:spcPts val="900"/>
                </a:spcAft>
                <a:buSzPct val="80000"/>
                <a:buFont typeface="Times" pitchFamily="2" charset="0"/>
                <a:buChar char="•"/>
              </a:pPr>
              <a:r>
                <a:rPr lang="en-US" altLang="en-US" sz="1800" i="0" dirty="0"/>
                <a:t>Mitosis is now complete.</a:t>
              </a:r>
            </a:p>
            <a:p>
              <a:pPr eaLnBrk="1" hangingPunct="1">
                <a:lnSpc>
                  <a:spcPct val="85000"/>
                </a:lnSpc>
                <a:spcBef>
                  <a:spcPct val="0"/>
                </a:spcBef>
                <a:spcAft>
                  <a:spcPct val="50000"/>
                </a:spcAft>
                <a:buSzPct val="80000"/>
                <a:buFont typeface="Times" pitchFamily="2" charset="0"/>
                <a:buChar char="•"/>
              </a:pPr>
              <a:r>
                <a:rPr lang="en-US" altLang="en-US" sz="1800" i="0" dirty="0"/>
                <a:t>Cytokinesis—the physical separation of the parent cell into two individual daughter cells—occurs at the end of telophase.</a:t>
              </a:r>
            </a:p>
          </p:txBody>
        </p:sp>
      </p:grpSp>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Slide Number Placeholder 5">
            <a:extLst>
              <a:ext uri="{FF2B5EF4-FFF2-40B4-BE49-F238E27FC236}">
                <a16:creationId xmlns:a16="http://schemas.microsoft.com/office/drawing/2014/main" id="{B3C3C4F4-8276-3148-8854-100B273A018E}"/>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CC39B78-045E-4243-B710-21FF119EDBCA}" type="slidenum">
              <a:rPr lang="en-US" altLang="en-US" sz="1400" smtClean="0"/>
              <a:pPr>
                <a:spcBef>
                  <a:spcPct val="0"/>
                </a:spcBef>
                <a:buFontTx/>
                <a:buNone/>
              </a:pPr>
              <a:t>46</a:t>
            </a:fld>
            <a:endParaRPr lang="en-US" altLang="en-US" sz="1400" dirty="0"/>
          </a:p>
        </p:txBody>
      </p:sp>
      <p:grpSp>
        <p:nvGrpSpPr>
          <p:cNvPr id="108546" name="Group 8">
            <a:extLst>
              <a:ext uri="{FF2B5EF4-FFF2-40B4-BE49-F238E27FC236}">
                <a16:creationId xmlns:a16="http://schemas.microsoft.com/office/drawing/2014/main" id="{4348B83A-3A3B-2645-9BA7-E3BA45D24532}"/>
              </a:ext>
            </a:extLst>
          </p:cNvPr>
          <p:cNvGrpSpPr>
            <a:grpSpLocks/>
          </p:cNvGrpSpPr>
          <p:nvPr/>
        </p:nvGrpSpPr>
        <p:grpSpPr bwMode="auto">
          <a:xfrm>
            <a:off x="457200" y="455613"/>
            <a:ext cx="8229600" cy="3065463"/>
            <a:chOff x="288" y="287"/>
            <a:chExt cx="5184" cy="1931"/>
          </a:xfrm>
        </p:grpSpPr>
        <p:sp>
          <p:nvSpPr>
            <p:cNvPr id="108547" name="Rectangle 3">
              <a:extLst>
                <a:ext uri="{FF2B5EF4-FFF2-40B4-BE49-F238E27FC236}">
                  <a16:creationId xmlns:a16="http://schemas.microsoft.com/office/drawing/2014/main" id="{D596D7E4-80DE-C744-BAFE-1083964C0431}"/>
                </a:ext>
              </a:extLst>
            </p:cNvPr>
            <p:cNvSpPr>
              <a:spLocks noChangeArrowheads="1"/>
            </p:cNvSpPr>
            <p:nvPr/>
          </p:nvSpPr>
          <p:spPr bwMode="auto">
            <a:xfrm>
              <a:off x="288" y="287"/>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Cytokinesis in Animal Cells</a:t>
              </a:r>
              <a:endParaRPr lang="en-US" altLang="en-US" sz="2800" i="0" dirty="0">
                <a:solidFill>
                  <a:schemeClr val="tx2"/>
                </a:solidFill>
              </a:endParaRPr>
            </a:p>
          </p:txBody>
        </p:sp>
        <p:sp>
          <p:nvSpPr>
            <p:cNvPr id="108548" name="Text Box 4">
              <a:extLst>
                <a:ext uri="{FF2B5EF4-FFF2-40B4-BE49-F238E27FC236}">
                  <a16:creationId xmlns:a16="http://schemas.microsoft.com/office/drawing/2014/main" id="{E880DD32-6D20-5640-A4DA-6EB0A473EEE4}"/>
                </a:ext>
              </a:extLst>
            </p:cNvPr>
            <p:cNvSpPr txBox="1">
              <a:spLocks noChangeArrowheads="1"/>
            </p:cNvSpPr>
            <p:nvPr/>
          </p:nvSpPr>
          <p:spPr bwMode="auto">
            <a:xfrm>
              <a:off x="519" y="976"/>
              <a:ext cx="4845"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i="0" dirty="0"/>
                <a:t>In cytokinesis, a ring of microfilaments consisting of the motor protein actin produces a cleavage furrow in the elongated parent cell.</a:t>
              </a:r>
            </a:p>
            <a:p>
              <a:pPr eaLnBrk="1" hangingPunct="1">
                <a:lnSpc>
                  <a:spcPct val="85000"/>
                </a:lnSpc>
                <a:spcBef>
                  <a:spcPct val="0"/>
                </a:spcBef>
                <a:spcAft>
                  <a:spcPts val="900"/>
                </a:spcAft>
                <a:buSzPct val="80000"/>
                <a:buFont typeface="Times" pitchFamily="2" charset="0"/>
                <a:buChar char="•"/>
              </a:pPr>
              <a:r>
                <a:rPr lang="en-US" altLang="en-US" sz="1800" i="0" dirty="0"/>
                <a:t>This furrow encircles the equator of the cell midway between the two poles.</a:t>
              </a:r>
            </a:p>
            <a:p>
              <a:pPr eaLnBrk="1" hangingPunct="1">
                <a:lnSpc>
                  <a:spcPct val="85000"/>
                </a:lnSpc>
                <a:spcBef>
                  <a:spcPct val="0"/>
                </a:spcBef>
                <a:spcAft>
                  <a:spcPts val="900"/>
                </a:spcAft>
                <a:buSzPct val="80000"/>
                <a:buFont typeface="Times" pitchFamily="2" charset="0"/>
                <a:buChar char="•"/>
              </a:pPr>
              <a:r>
                <a:rPr lang="en-US" altLang="en-US" sz="1800" i="0" dirty="0"/>
                <a:t>The ring constricts like the pulling of a drawstring, which deepens the furrow and divides the parent cell into two genetically identical daugh-ter cells.</a:t>
              </a:r>
            </a:p>
          </p:txBody>
        </p:sp>
      </p:grpSp>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Slide Number Placeholder 5">
            <a:extLst>
              <a:ext uri="{FF2B5EF4-FFF2-40B4-BE49-F238E27FC236}">
                <a16:creationId xmlns:a16="http://schemas.microsoft.com/office/drawing/2014/main" id="{467325A6-88EF-7146-8BFF-56CA6BEBFC66}"/>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DF0D4B55-4E47-C843-9384-5D3E736DB02B}" type="slidenum">
              <a:rPr lang="en-US" altLang="en-US" sz="1400" smtClean="0"/>
              <a:pPr>
                <a:spcBef>
                  <a:spcPct val="0"/>
                </a:spcBef>
                <a:buFontTx/>
                <a:buNone/>
              </a:pPr>
              <a:t>47</a:t>
            </a:fld>
            <a:endParaRPr lang="en-US" altLang="en-US" sz="1400" dirty="0"/>
          </a:p>
        </p:txBody>
      </p:sp>
      <p:grpSp>
        <p:nvGrpSpPr>
          <p:cNvPr id="110594" name="Group 40">
            <a:extLst>
              <a:ext uri="{FF2B5EF4-FFF2-40B4-BE49-F238E27FC236}">
                <a16:creationId xmlns:a16="http://schemas.microsoft.com/office/drawing/2014/main" id="{11B87031-7DAE-3E4B-B0CA-80B6F0B91E76}"/>
              </a:ext>
            </a:extLst>
          </p:cNvPr>
          <p:cNvGrpSpPr>
            <a:grpSpLocks/>
          </p:cNvGrpSpPr>
          <p:nvPr/>
        </p:nvGrpSpPr>
        <p:grpSpPr bwMode="auto">
          <a:xfrm>
            <a:off x="1854949" y="1531938"/>
            <a:ext cx="5438775" cy="4546600"/>
            <a:chOff x="1016" y="965"/>
            <a:chExt cx="3426" cy="2864"/>
          </a:xfrm>
        </p:grpSpPr>
        <p:sp>
          <p:nvSpPr>
            <p:cNvPr id="110596" name="Rectangle 12">
              <a:extLst>
                <a:ext uri="{FF2B5EF4-FFF2-40B4-BE49-F238E27FC236}">
                  <a16:creationId xmlns:a16="http://schemas.microsoft.com/office/drawing/2014/main" id="{B9EC51B4-6F2B-8E4E-AB2C-456BF50D3958}"/>
                </a:ext>
              </a:extLst>
            </p:cNvPr>
            <p:cNvSpPr>
              <a:spLocks noChangeArrowheads="1"/>
            </p:cNvSpPr>
            <p:nvPr/>
          </p:nvSpPr>
          <p:spPr bwMode="auto">
            <a:xfrm>
              <a:off x="4001" y="1919"/>
              <a:ext cx="94" cy="191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grpSp>
          <p:nvGrpSpPr>
            <p:cNvPr id="110597" name="Group 37">
              <a:extLst>
                <a:ext uri="{FF2B5EF4-FFF2-40B4-BE49-F238E27FC236}">
                  <a16:creationId xmlns:a16="http://schemas.microsoft.com/office/drawing/2014/main" id="{00B4661F-71EA-A745-BB5B-7AC67CE94A8F}"/>
                </a:ext>
              </a:extLst>
            </p:cNvPr>
            <p:cNvGrpSpPr>
              <a:grpSpLocks/>
            </p:cNvGrpSpPr>
            <p:nvPr/>
          </p:nvGrpSpPr>
          <p:grpSpPr bwMode="auto">
            <a:xfrm>
              <a:off x="1016" y="965"/>
              <a:ext cx="3426" cy="2488"/>
              <a:chOff x="1016" y="965"/>
              <a:chExt cx="3426" cy="2488"/>
            </a:xfrm>
          </p:grpSpPr>
          <p:sp>
            <p:nvSpPr>
              <p:cNvPr id="110598" name="Text Box 5">
                <a:extLst>
                  <a:ext uri="{FF2B5EF4-FFF2-40B4-BE49-F238E27FC236}">
                    <a16:creationId xmlns:a16="http://schemas.microsoft.com/office/drawing/2014/main" id="{713E58A0-B631-5841-8C20-85AC03ABB05F}"/>
                  </a:ext>
                </a:extLst>
              </p:cNvPr>
              <p:cNvSpPr txBox="1">
                <a:spLocks noChangeArrowheads="1"/>
              </p:cNvSpPr>
              <p:nvPr/>
            </p:nvSpPr>
            <p:spPr bwMode="auto">
              <a:xfrm>
                <a:off x="1016" y="2950"/>
                <a:ext cx="3426" cy="5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i="0" dirty="0">
                    <a:solidFill>
                      <a:schemeClr val="accent6"/>
                    </a:solidFill>
                  </a:rPr>
                  <a:t>Actin molecules in the process of pinching off the elongated parent cell to form two genetically-identical daughter cells.</a:t>
                </a:r>
              </a:p>
            </p:txBody>
          </p:sp>
          <p:sp>
            <p:nvSpPr>
              <p:cNvPr id="110599" name="Rectangle 10">
                <a:extLst>
                  <a:ext uri="{FF2B5EF4-FFF2-40B4-BE49-F238E27FC236}">
                    <a16:creationId xmlns:a16="http://schemas.microsoft.com/office/drawing/2014/main" id="{8EBCE2F9-DC5D-524D-83C1-FEE70FB6EF88}"/>
                  </a:ext>
                </a:extLst>
              </p:cNvPr>
              <p:cNvSpPr>
                <a:spLocks noChangeArrowheads="1"/>
              </p:cNvSpPr>
              <p:nvPr/>
            </p:nvSpPr>
            <p:spPr bwMode="auto">
              <a:xfrm>
                <a:off x="4162" y="965"/>
                <a:ext cx="67" cy="2064"/>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10600" name="Rectangle 9">
                <a:extLst>
                  <a:ext uri="{FF2B5EF4-FFF2-40B4-BE49-F238E27FC236}">
                    <a16:creationId xmlns:a16="http://schemas.microsoft.com/office/drawing/2014/main" id="{04FAFF96-C968-9045-AEC3-1251461C8EA9}"/>
                  </a:ext>
                </a:extLst>
              </p:cNvPr>
              <p:cNvSpPr>
                <a:spLocks noChangeArrowheads="1"/>
              </p:cNvSpPr>
              <p:nvPr/>
            </p:nvSpPr>
            <p:spPr bwMode="auto">
              <a:xfrm>
                <a:off x="1477" y="2863"/>
                <a:ext cx="2853" cy="116"/>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grpSp>
            <p:nvGrpSpPr>
              <p:cNvPr id="110601" name="Group 32">
                <a:extLst>
                  <a:ext uri="{FF2B5EF4-FFF2-40B4-BE49-F238E27FC236}">
                    <a16:creationId xmlns:a16="http://schemas.microsoft.com/office/drawing/2014/main" id="{276BFA9F-9818-9F47-B444-93287D95E65A}"/>
                  </a:ext>
                </a:extLst>
              </p:cNvPr>
              <p:cNvGrpSpPr>
                <a:grpSpLocks/>
              </p:cNvGrpSpPr>
              <p:nvPr/>
            </p:nvGrpSpPr>
            <p:grpSpPr bwMode="auto">
              <a:xfrm>
                <a:off x="1535" y="1007"/>
                <a:ext cx="2561" cy="1863"/>
                <a:chOff x="1535" y="1007"/>
                <a:chExt cx="2561" cy="1863"/>
              </a:xfrm>
            </p:grpSpPr>
            <p:pic>
              <p:nvPicPr>
                <p:cNvPr id="110602" name="Picture 8">
                  <a:extLst>
                    <a:ext uri="{FF2B5EF4-FFF2-40B4-BE49-F238E27FC236}">
                      <a16:creationId xmlns:a16="http://schemas.microsoft.com/office/drawing/2014/main" id="{8BC68153-4EDA-2941-849B-AA9DE0579A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5" y="1007"/>
                  <a:ext cx="2396" cy="1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0604" name="Text Box 11">
                  <a:extLst>
                    <a:ext uri="{FF2B5EF4-FFF2-40B4-BE49-F238E27FC236}">
                      <a16:creationId xmlns:a16="http://schemas.microsoft.com/office/drawing/2014/main" id="{578D5677-CFB9-E149-9893-B840C269F400}"/>
                    </a:ext>
                  </a:extLst>
                </p:cNvPr>
                <p:cNvSpPr txBox="1">
                  <a:spLocks noChangeArrowheads="1"/>
                </p:cNvSpPr>
                <p:nvPr/>
              </p:nvSpPr>
              <p:spPr bwMode="auto">
                <a:xfrm>
                  <a:off x="2340" y="2705"/>
                  <a:ext cx="1651"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i="0" dirty="0"/>
                    <a:t>https://www.molecularexpressions.com</a:t>
                  </a:r>
                  <a:endParaRPr lang="en-US" altLang="en-US" sz="1800" i="0" dirty="0"/>
                </a:p>
              </p:txBody>
            </p:sp>
            <p:sp>
              <p:nvSpPr>
                <p:cNvPr id="110605" name="Rectangle 28">
                  <a:extLst>
                    <a:ext uri="{FF2B5EF4-FFF2-40B4-BE49-F238E27FC236}">
                      <a16:creationId xmlns:a16="http://schemas.microsoft.com/office/drawing/2014/main" id="{86C0B386-C916-E44A-AEBD-DE7DEC4A738F}"/>
                    </a:ext>
                  </a:extLst>
                </p:cNvPr>
                <p:cNvSpPr>
                  <a:spLocks noChangeArrowheads="1"/>
                </p:cNvSpPr>
                <p:nvPr/>
              </p:nvSpPr>
              <p:spPr bwMode="auto">
                <a:xfrm>
                  <a:off x="1608" y="2654"/>
                  <a:ext cx="2488" cy="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grpSp>
        </p:grpSp>
      </p:grpSp>
      <p:sp>
        <p:nvSpPr>
          <p:cNvPr id="110595" name="Rectangle 39">
            <a:extLst>
              <a:ext uri="{FF2B5EF4-FFF2-40B4-BE49-F238E27FC236}">
                <a16:creationId xmlns:a16="http://schemas.microsoft.com/office/drawing/2014/main" id="{A8362256-4D33-264D-8383-7F98CC91A104}"/>
              </a:ext>
            </a:extLst>
          </p:cNvPr>
          <p:cNvSpPr>
            <a:spLocks noChangeArrowheads="1"/>
          </p:cNvSpPr>
          <p:nvPr/>
        </p:nvSpPr>
        <p:spPr bwMode="auto">
          <a:xfrm>
            <a:off x="457200" y="455613"/>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Cytokinesis in Animal Cells</a:t>
            </a:r>
            <a:endParaRPr lang="en-US" altLang="en-US" sz="2800" i="0" dirty="0">
              <a:solidFill>
                <a:schemeClr val="tx2"/>
              </a:solidFill>
            </a:endParaRPr>
          </a:p>
        </p:txBody>
      </p:sp>
    </p:spTree>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Slide Number Placeholder 5">
            <a:extLst>
              <a:ext uri="{FF2B5EF4-FFF2-40B4-BE49-F238E27FC236}">
                <a16:creationId xmlns:a16="http://schemas.microsoft.com/office/drawing/2014/main" id="{0B0A1B5B-6F90-8944-A643-70474A8E44C4}"/>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202F224-D00A-194F-85A4-A9BA2EBAE7DD}" type="slidenum">
              <a:rPr lang="en-US" altLang="en-US" sz="1400" smtClean="0"/>
              <a:pPr>
                <a:spcBef>
                  <a:spcPct val="0"/>
                </a:spcBef>
                <a:buFontTx/>
                <a:buNone/>
              </a:pPr>
              <a:t>48</a:t>
            </a:fld>
            <a:endParaRPr lang="en-US" altLang="en-US" sz="1400" dirty="0"/>
          </a:p>
        </p:txBody>
      </p:sp>
      <p:grpSp>
        <p:nvGrpSpPr>
          <p:cNvPr id="112642" name="Group 7">
            <a:extLst>
              <a:ext uri="{FF2B5EF4-FFF2-40B4-BE49-F238E27FC236}">
                <a16:creationId xmlns:a16="http://schemas.microsoft.com/office/drawing/2014/main" id="{FD3E39D2-616D-5C45-BF77-58D4BA324165}"/>
              </a:ext>
            </a:extLst>
          </p:cNvPr>
          <p:cNvGrpSpPr>
            <a:grpSpLocks/>
          </p:cNvGrpSpPr>
          <p:nvPr/>
        </p:nvGrpSpPr>
        <p:grpSpPr bwMode="auto">
          <a:xfrm>
            <a:off x="447675" y="455613"/>
            <a:ext cx="8229600" cy="2603499"/>
            <a:chOff x="282" y="287"/>
            <a:chExt cx="5184" cy="1640"/>
          </a:xfrm>
        </p:grpSpPr>
        <p:sp>
          <p:nvSpPr>
            <p:cNvPr id="112643" name="Text Box 4">
              <a:extLst>
                <a:ext uri="{FF2B5EF4-FFF2-40B4-BE49-F238E27FC236}">
                  <a16:creationId xmlns:a16="http://schemas.microsoft.com/office/drawing/2014/main" id="{67FB463F-201D-DE46-A9D3-DCDBA8F2FCCE}"/>
                </a:ext>
              </a:extLst>
            </p:cNvPr>
            <p:cNvSpPr txBox="1">
              <a:spLocks noChangeArrowheads="1"/>
            </p:cNvSpPr>
            <p:nvPr/>
          </p:nvSpPr>
          <p:spPr bwMode="auto">
            <a:xfrm>
              <a:off x="524" y="982"/>
              <a:ext cx="4718" cy="9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i="0" dirty="0"/>
                <a:t>Vesicles containing material for cell walls collect at the equator of the elongated parent cell.</a:t>
              </a:r>
            </a:p>
            <a:p>
              <a:pPr eaLnBrk="1" hangingPunct="1">
                <a:lnSpc>
                  <a:spcPct val="85000"/>
                </a:lnSpc>
                <a:spcBef>
                  <a:spcPct val="0"/>
                </a:spcBef>
                <a:spcAft>
                  <a:spcPts val="900"/>
                </a:spcAft>
                <a:buSzPct val="80000"/>
                <a:buFont typeface="Times" pitchFamily="2" charset="0"/>
                <a:buChar char="•"/>
              </a:pPr>
              <a:r>
                <a:rPr lang="en-US" altLang="en-US" sz="1800" i="0" dirty="0"/>
                <a:t>The vesicles fuse to form a cell plate.</a:t>
              </a:r>
            </a:p>
            <a:p>
              <a:pPr eaLnBrk="1" hangingPunct="1">
                <a:lnSpc>
                  <a:spcPct val="85000"/>
                </a:lnSpc>
                <a:spcBef>
                  <a:spcPct val="0"/>
                </a:spcBef>
                <a:spcAft>
                  <a:spcPct val="30000"/>
                </a:spcAft>
                <a:buSzPct val="80000"/>
                <a:buFont typeface="Times" pitchFamily="2" charset="0"/>
                <a:buChar char="•"/>
              </a:pPr>
              <a:r>
                <a:rPr lang="en-US" altLang="en-US" sz="1800" i="0" dirty="0"/>
                <a:t>The cell plate fuses with the plasma membrane to produce two sep-arate daughter cells.</a:t>
              </a:r>
            </a:p>
          </p:txBody>
        </p:sp>
        <p:sp>
          <p:nvSpPr>
            <p:cNvPr id="112644" name="Rectangle 6">
              <a:extLst>
                <a:ext uri="{FF2B5EF4-FFF2-40B4-BE49-F238E27FC236}">
                  <a16:creationId xmlns:a16="http://schemas.microsoft.com/office/drawing/2014/main" id="{5155713F-44E8-FF47-BB38-A448F615ABF9}"/>
                </a:ext>
              </a:extLst>
            </p:cNvPr>
            <p:cNvSpPr>
              <a:spLocks noChangeArrowheads="1"/>
            </p:cNvSpPr>
            <p:nvPr/>
          </p:nvSpPr>
          <p:spPr bwMode="auto">
            <a:xfrm>
              <a:off x="282" y="287"/>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Cytokinesis in Plant Cells</a:t>
              </a:r>
              <a:endParaRPr lang="en-US" altLang="en-US" sz="2800" i="0" dirty="0">
                <a:solidFill>
                  <a:schemeClr val="tx2"/>
                </a:solidFill>
              </a:endParaRPr>
            </a:p>
          </p:txBody>
        </p:sp>
      </p:grpSp>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Slide Number Placeholder 5">
            <a:extLst>
              <a:ext uri="{FF2B5EF4-FFF2-40B4-BE49-F238E27FC236}">
                <a16:creationId xmlns:a16="http://schemas.microsoft.com/office/drawing/2014/main" id="{32688831-438F-0842-8E49-4B6120C5BD33}"/>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0AD968C-0A9F-6046-94D7-B7CDD0054864}" type="slidenum">
              <a:rPr lang="en-US" altLang="en-US" sz="1400" smtClean="0"/>
              <a:pPr>
                <a:spcBef>
                  <a:spcPct val="0"/>
                </a:spcBef>
                <a:buFontTx/>
                <a:buNone/>
              </a:pPr>
              <a:t>49</a:t>
            </a:fld>
            <a:endParaRPr lang="en-US" altLang="en-US" sz="1400" dirty="0"/>
          </a:p>
        </p:txBody>
      </p:sp>
      <p:grpSp>
        <p:nvGrpSpPr>
          <p:cNvPr id="114690" name="Group 1033">
            <a:extLst>
              <a:ext uri="{FF2B5EF4-FFF2-40B4-BE49-F238E27FC236}">
                <a16:creationId xmlns:a16="http://schemas.microsoft.com/office/drawing/2014/main" id="{4011F0E4-F509-B640-9CC3-915CEEF5DE4D}"/>
              </a:ext>
            </a:extLst>
          </p:cNvPr>
          <p:cNvGrpSpPr>
            <a:grpSpLocks/>
          </p:cNvGrpSpPr>
          <p:nvPr/>
        </p:nvGrpSpPr>
        <p:grpSpPr bwMode="auto">
          <a:xfrm>
            <a:off x="447675" y="455613"/>
            <a:ext cx="8229600" cy="4959350"/>
            <a:chOff x="282" y="287"/>
            <a:chExt cx="5184" cy="3124"/>
          </a:xfrm>
        </p:grpSpPr>
        <p:sp>
          <p:nvSpPr>
            <p:cNvPr id="114691" name="Rectangle 1027">
              <a:extLst>
                <a:ext uri="{FF2B5EF4-FFF2-40B4-BE49-F238E27FC236}">
                  <a16:creationId xmlns:a16="http://schemas.microsoft.com/office/drawing/2014/main" id="{30463B30-B81E-A14E-A906-837FC54067A4}"/>
                </a:ext>
              </a:extLst>
            </p:cNvPr>
            <p:cNvSpPr>
              <a:spLocks noChangeArrowheads="1"/>
            </p:cNvSpPr>
            <p:nvPr/>
          </p:nvSpPr>
          <p:spPr bwMode="auto">
            <a:xfrm>
              <a:off x="282" y="287"/>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Cytokinesis in Plant Cells</a:t>
              </a:r>
              <a:endParaRPr lang="en-US" altLang="en-US" sz="2800" i="0" dirty="0">
                <a:solidFill>
                  <a:schemeClr val="tx2"/>
                </a:solidFill>
              </a:endParaRPr>
            </a:p>
          </p:txBody>
        </p:sp>
        <p:grpSp>
          <p:nvGrpSpPr>
            <p:cNvPr id="114692" name="Group 1028">
              <a:extLst>
                <a:ext uri="{FF2B5EF4-FFF2-40B4-BE49-F238E27FC236}">
                  <a16:creationId xmlns:a16="http://schemas.microsoft.com/office/drawing/2014/main" id="{5BFD2A48-287E-9647-8733-AAA287516CB7}"/>
                </a:ext>
              </a:extLst>
            </p:cNvPr>
            <p:cNvGrpSpPr>
              <a:grpSpLocks/>
            </p:cNvGrpSpPr>
            <p:nvPr/>
          </p:nvGrpSpPr>
          <p:grpSpPr bwMode="auto">
            <a:xfrm>
              <a:off x="1348" y="998"/>
              <a:ext cx="3071" cy="2413"/>
              <a:chOff x="1348" y="998"/>
              <a:chExt cx="3071" cy="2413"/>
            </a:xfrm>
          </p:grpSpPr>
          <p:grpSp>
            <p:nvGrpSpPr>
              <p:cNvPr id="114693" name="Group 1029">
                <a:extLst>
                  <a:ext uri="{FF2B5EF4-FFF2-40B4-BE49-F238E27FC236}">
                    <a16:creationId xmlns:a16="http://schemas.microsoft.com/office/drawing/2014/main" id="{B38454F2-ABD6-A643-9F65-81F07BD83B59}"/>
                  </a:ext>
                </a:extLst>
              </p:cNvPr>
              <p:cNvGrpSpPr>
                <a:grpSpLocks/>
              </p:cNvGrpSpPr>
              <p:nvPr/>
            </p:nvGrpSpPr>
            <p:grpSpPr bwMode="auto">
              <a:xfrm>
                <a:off x="1920" y="998"/>
                <a:ext cx="1990" cy="1831"/>
                <a:chOff x="1920" y="998"/>
                <a:chExt cx="1990" cy="1831"/>
              </a:xfrm>
            </p:grpSpPr>
            <p:pic>
              <p:nvPicPr>
                <p:cNvPr id="114695" name="Picture 1030">
                  <a:extLst>
                    <a:ext uri="{FF2B5EF4-FFF2-40B4-BE49-F238E27FC236}">
                      <a16:creationId xmlns:a16="http://schemas.microsoft.com/office/drawing/2014/main" id="{6BDD494B-4603-0144-98F6-4833F0B4AE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0" y="998"/>
                  <a:ext cx="1929" cy="1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696" name="Text Box 1031">
                  <a:extLst>
                    <a:ext uri="{FF2B5EF4-FFF2-40B4-BE49-F238E27FC236}">
                      <a16:creationId xmlns:a16="http://schemas.microsoft.com/office/drawing/2014/main" id="{6364F90A-C303-8647-98DC-CC129B02B446}"/>
                    </a:ext>
                  </a:extLst>
                </p:cNvPr>
                <p:cNvSpPr txBox="1">
                  <a:spLocks noChangeArrowheads="1"/>
                </p:cNvSpPr>
                <p:nvPr/>
              </p:nvSpPr>
              <p:spPr bwMode="auto">
                <a:xfrm>
                  <a:off x="2714" y="2664"/>
                  <a:ext cx="1196"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i="0" dirty="0"/>
                    <a:t>https://www.trc.ucdavis.edu</a:t>
                  </a:r>
                </a:p>
              </p:txBody>
            </p:sp>
          </p:grpSp>
          <p:sp>
            <p:nvSpPr>
              <p:cNvPr id="114694" name="Text Box 1032">
                <a:extLst>
                  <a:ext uri="{FF2B5EF4-FFF2-40B4-BE49-F238E27FC236}">
                    <a16:creationId xmlns:a16="http://schemas.microsoft.com/office/drawing/2014/main" id="{41E01159-D23A-1F41-8B98-1A66EB4334D7}"/>
                  </a:ext>
                </a:extLst>
              </p:cNvPr>
              <p:cNvSpPr txBox="1">
                <a:spLocks noChangeArrowheads="1"/>
              </p:cNvSpPr>
              <p:nvPr/>
            </p:nvSpPr>
            <p:spPr bwMode="auto">
              <a:xfrm>
                <a:off x="1348" y="2908"/>
                <a:ext cx="3071" cy="5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i="0" dirty="0">
                    <a:solidFill>
                      <a:schemeClr val="accent6"/>
                    </a:solidFill>
                  </a:rPr>
                  <a:t>The formation of cell walls and plasma membranes are visible in this electron micrograph.</a:t>
                </a:r>
              </a:p>
            </p:txBody>
          </p:sp>
        </p:grpSp>
      </p:grpSp>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Slide Number Placeholder 5">
            <a:extLst>
              <a:ext uri="{FF2B5EF4-FFF2-40B4-BE49-F238E27FC236}">
                <a16:creationId xmlns:a16="http://schemas.microsoft.com/office/drawing/2014/main" id="{6EF5171E-3011-ED48-8D57-DDB55B20DE13}"/>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F58E5BD-437E-624A-8986-44ADD8725378}" type="slidenum">
              <a:rPr lang="en-US" altLang="en-US" sz="1400" smtClean="0"/>
              <a:pPr>
                <a:spcBef>
                  <a:spcPct val="0"/>
                </a:spcBef>
                <a:buFontTx/>
                <a:buNone/>
              </a:pPr>
              <a:t>50</a:t>
            </a:fld>
            <a:endParaRPr lang="en-US" altLang="en-US" sz="1400" dirty="0"/>
          </a:p>
        </p:txBody>
      </p:sp>
      <p:grpSp>
        <p:nvGrpSpPr>
          <p:cNvPr id="116738" name="Group 10">
            <a:extLst>
              <a:ext uri="{FF2B5EF4-FFF2-40B4-BE49-F238E27FC236}">
                <a16:creationId xmlns:a16="http://schemas.microsoft.com/office/drawing/2014/main" id="{583CE0AA-185B-D644-9F66-9160EC0D85FD}"/>
              </a:ext>
            </a:extLst>
          </p:cNvPr>
          <p:cNvGrpSpPr>
            <a:grpSpLocks/>
          </p:cNvGrpSpPr>
          <p:nvPr/>
        </p:nvGrpSpPr>
        <p:grpSpPr bwMode="auto">
          <a:xfrm>
            <a:off x="457200" y="455613"/>
            <a:ext cx="8229600" cy="3106737"/>
            <a:chOff x="288" y="287"/>
            <a:chExt cx="5184" cy="1957"/>
          </a:xfrm>
        </p:grpSpPr>
        <p:sp>
          <p:nvSpPr>
            <p:cNvPr id="116739" name="Rectangle 3">
              <a:extLst>
                <a:ext uri="{FF2B5EF4-FFF2-40B4-BE49-F238E27FC236}">
                  <a16:creationId xmlns:a16="http://schemas.microsoft.com/office/drawing/2014/main" id="{E1113111-FD4C-FE40-814F-9F80C960D0BC}"/>
                </a:ext>
              </a:extLst>
            </p:cNvPr>
            <p:cNvSpPr>
              <a:spLocks noChangeArrowheads="1"/>
            </p:cNvSpPr>
            <p:nvPr/>
          </p:nvSpPr>
          <p:spPr bwMode="auto">
            <a:xfrm>
              <a:off x="288" y="287"/>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Cell Control Cycle</a:t>
              </a:r>
              <a:endParaRPr lang="en-US" altLang="en-US" sz="2800" i="0" dirty="0">
                <a:solidFill>
                  <a:schemeClr val="tx2"/>
                </a:solidFill>
              </a:endParaRPr>
            </a:p>
          </p:txBody>
        </p:sp>
        <p:sp>
          <p:nvSpPr>
            <p:cNvPr id="116740" name="Text Box 4">
              <a:extLst>
                <a:ext uri="{FF2B5EF4-FFF2-40B4-BE49-F238E27FC236}">
                  <a16:creationId xmlns:a16="http://schemas.microsoft.com/office/drawing/2014/main" id="{17D2BA84-6B5B-834B-9232-07B995A30C5C}"/>
                </a:ext>
              </a:extLst>
            </p:cNvPr>
            <p:cNvSpPr txBox="1">
              <a:spLocks noChangeArrowheads="1"/>
            </p:cNvSpPr>
            <p:nvPr/>
          </p:nvSpPr>
          <p:spPr bwMode="auto">
            <a:xfrm>
              <a:off x="516" y="973"/>
              <a:ext cx="4843" cy="1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i="0" dirty="0"/>
                <a:t>The timing of mitosis is precisely controlled by genes in eukaryotic cells to grow and maintain tissues.</a:t>
              </a:r>
            </a:p>
            <a:p>
              <a:pPr eaLnBrk="1" hangingPunct="1">
                <a:lnSpc>
                  <a:spcPct val="85000"/>
                </a:lnSpc>
                <a:spcBef>
                  <a:spcPct val="0"/>
                </a:spcBef>
                <a:spcAft>
                  <a:spcPts val="900"/>
                </a:spcAft>
                <a:buSzPct val="80000"/>
                <a:buFont typeface="Times" pitchFamily="2" charset="0"/>
                <a:buChar char="•"/>
              </a:pPr>
              <a:r>
                <a:rPr lang="en-US" altLang="en-US" sz="1800" i="0" dirty="0"/>
                <a:t>The events of the cell cycle are directed by a cell cycle control system of specialized proteins within the cell.</a:t>
              </a:r>
            </a:p>
            <a:p>
              <a:pPr eaLnBrk="1" hangingPunct="1">
                <a:lnSpc>
                  <a:spcPct val="85000"/>
                </a:lnSpc>
                <a:spcBef>
                  <a:spcPct val="0"/>
                </a:spcBef>
                <a:spcAft>
                  <a:spcPct val="50000"/>
                </a:spcAft>
                <a:buSzPct val="80000"/>
                <a:buFont typeface="Times" pitchFamily="2" charset="0"/>
                <a:buChar char="•"/>
              </a:pPr>
              <a:r>
                <a:rPr lang="en-US" altLang="en-US" sz="1800" i="0" dirty="0"/>
                <a:t>The proteins integrate information from the cell environment and send start and stop signals via signal transduction pathways at key points in the cell cycle.</a:t>
              </a:r>
            </a:p>
          </p:txBody>
        </p:sp>
      </p:grpSp>
      <p:sp>
        <p:nvSpPr>
          <p:cNvPr id="2" name="TextBox 1">
            <a:extLst>
              <a:ext uri="{FF2B5EF4-FFF2-40B4-BE49-F238E27FC236}">
                <a16:creationId xmlns:a16="http://schemas.microsoft.com/office/drawing/2014/main" id="{5A06C558-D74A-5182-2F56-A85DA2D689E5}"/>
              </a:ext>
            </a:extLst>
          </p:cNvPr>
          <p:cNvSpPr txBox="1"/>
          <p:nvPr/>
        </p:nvSpPr>
        <p:spPr>
          <a:xfrm>
            <a:off x="2184401" y="3623732"/>
            <a:ext cx="4775198" cy="1066959"/>
          </a:xfrm>
          <a:prstGeom prst="rect">
            <a:avLst/>
          </a:prstGeom>
          <a:noFill/>
        </p:spPr>
        <p:txBody>
          <a:bodyPr wrap="square" rtlCol="0">
            <a:spAutoFit/>
          </a:bodyPr>
          <a:lstStyle/>
          <a:p>
            <a:pPr algn="ctr">
              <a:lnSpc>
                <a:spcPts val="1860"/>
              </a:lnSpc>
            </a:pPr>
            <a:r>
              <a:rPr lang="en-US" i="0" dirty="0">
                <a:solidFill>
                  <a:srgbClr val="941100"/>
                </a:solidFill>
              </a:rPr>
              <a:t>Signal transduction pathway = the process by which a chemical or physical signal is transmitted through a cell as a series of molecular events. </a:t>
            </a:r>
          </a:p>
        </p:txBody>
      </p:sp>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Slide Number Placeholder 5">
            <a:extLst>
              <a:ext uri="{FF2B5EF4-FFF2-40B4-BE49-F238E27FC236}">
                <a16:creationId xmlns:a16="http://schemas.microsoft.com/office/drawing/2014/main" id="{8A8E2FA2-BDE7-1245-8432-33B41C6D6CEF}"/>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EF12ECD4-EB0E-5747-A8FB-CA36EF0E4397}" type="slidenum">
              <a:rPr lang="en-US" altLang="en-US" sz="1400" smtClean="0"/>
              <a:pPr>
                <a:spcBef>
                  <a:spcPct val="0"/>
                </a:spcBef>
                <a:buFontTx/>
                <a:buNone/>
              </a:pPr>
              <a:t>51</a:t>
            </a:fld>
            <a:endParaRPr lang="en-US" altLang="en-US" sz="1400" dirty="0"/>
          </a:p>
        </p:txBody>
      </p:sp>
      <p:grpSp>
        <p:nvGrpSpPr>
          <p:cNvPr id="118786" name="Group 19">
            <a:extLst>
              <a:ext uri="{FF2B5EF4-FFF2-40B4-BE49-F238E27FC236}">
                <a16:creationId xmlns:a16="http://schemas.microsoft.com/office/drawing/2014/main" id="{198129A2-2048-A94F-85F3-73E4BA1FE0D3}"/>
              </a:ext>
            </a:extLst>
          </p:cNvPr>
          <p:cNvGrpSpPr>
            <a:grpSpLocks/>
          </p:cNvGrpSpPr>
          <p:nvPr/>
        </p:nvGrpSpPr>
        <p:grpSpPr bwMode="auto">
          <a:xfrm>
            <a:off x="457200" y="455613"/>
            <a:ext cx="8229600" cy="5337174"/>
            <a:chOff x="288" y="287"/>
            <a:chExt cx="5184" cy="3362"/>
          </a:xfrm>
        </p:grpSpPr>
        <p:sp>
          <p:nvSpPr>
            <p:cNvPr id="118787" name="Rectangle 3">
              <a:extLst>
                <a:ext uri="{FF2B5EF4-FFF2-40B4-BE49-F238E27FC236}">
                  <a16:creationId xmlns:a16="http://schemas.microsoft.com/office/drawing/2014/main" id="{FD6A77AA-D8A3-4D4F-A3D1-357FAF4D04BF}"/>
                </a:ext>
              </a:extLst>
            </p:cNvPr>
            <p:cNvSpPr>
              <a:spLocks noChangeArrowheads="1"/>
            </p:cNvSpPr>
            <p:nvPr/>
          </p:nvSpPr>
          <p:spPr bwMode="auto">
            <a:xfrm>
              <a:off x="288" y="287"/>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Cell Control Cycle </a:t>
              </a:r>
              <a:r>
                <a:rPr lang="en-US" altLang="en-US" sz="2200" i="0" dirty="0">
                  <a:solidFill>
                    <a:srgbClr val="333333"/>
                  </a:solidFill>
                </a:rPr>
                <a:t>(continued)</a:t>
              </a:r>
              <a:endParaRPr lang="en-US" altLang="en-US" sz="2200" i="0" dirty="0">
                <a:solidFill>
                  <a:schemeClr val="tx2"/>
                </a:solidFill>
              </a:endParaRPr>
            </a:p>
          </p:txBody>
        </p:sp>
        <p:grpSp>
          <p:nvGrpSpPr>
            <p:cNvPr id="118788" name="Group 18">
              <a:extLst>
                <a:ext uri="{FF2B5EF4-FFF2-40B4-BE49-F238E27FC236}">
                  <a16:creationId xmlns:a16="http://schemas.microsoft.com/office/drawing/2014/main" id="{D8FD725C-C962-6C41-9834-153450645D40}"/>
                </a:ext>
              </a:extLst>
            </p:cNvPr>
            <p:cNvGrpSpPr>
              <a:grpSpLocks/>
            </p:cNvGrpSpPr>
            <p:nvPr/>
          </p:nvGrpSpPr>
          <p:grpSpPr bwMode="auto">
            <a:xfrm>
              <a:off x="516" y="973"/>
              <a:ext cx="4891" cy="2676"/>
              <a:chOff x="516" y="973"/>
              <a:chExt cx="4891" cy="2676"/>
            </a:xfrm>
          </p:grpSpPr>
          <p:sp>
            <p:nvSpPr>
              <p:cNvPr id="118789" name="Text Box 4">
                <a:extLst>
                  <a:ext uri="{FF2B5EF4-FFF2-40B4-BE49-F238E27FC236}">
                    <a16:creationId xmlns:a16="http://schemas.microsoft.com/office/drawing/2014/main" id="{D1881C6D-C826-1F42-8FA8-8D4050B0011C}"/>
                  </a:ext>
                </a:extLst>
              </p:cNvPr>
              <p:cNvSpPr txBox="1">
                <a:spLocks noChangeArrowheads="1"/>
              </p:cNvSpPr>
              <p:nvPr/>
            </p:nvSpPr>
            <p:spPr bwMode="auto">
              <a:xfrm>
                <a:off x="516" y="973"/>
                <a:ext cx="4891"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i="0" dirty="0"/>
                  <a:t>The cell cycle normally halts at the G</a:t>
                </a:r>
                <a:r>
                  <a:rPr lang="en-US" altLang="en-US" sz="1800" i="0" baseline="-15000" dirty="0"/>
                  <a:t>1</a:t>
                </a:r>
                <a:r>
                  <a:rPr lang="en-US" altLang="en-US" sz="1800" i="0" dirty="0"/>
                  <a:t> (growth and normal metabolic roles) stage of interphase unless it receives a signal to proceed.</a:t>
                </a:r>
              </a:p>
              <a:p>
                <a:pPr eaLnBrk="1" hangingPunct="1">
                  <a:lnSpc>
                    <a:spcPct val="85000"/>
                  </a:lnSpc>
                  <a:spcBef>
                    <a:spcPct val="0"/>
                  </a:spcBef>
                  <a:spcAft>
                    <a:spcPts val="900"/>
                  </a:spcAft>
                  <a:buSzPct val="80000"/>
                  <a:buFont typeface="Times" pitchFamily="2" charset="0"/>
                  <a:buChar char="•"/>
                </a:pPr>
                <a:r>
                  <a:rPr lang="en-US" altLang="en-US" sz="1800" i="0" dirty="0"/>
                  <a:t>If a signal does not arrive, the cell cycle will switch to a permanent off state, such as in mature muscle cells and neurons that do not divide in humans.</a:t>
                </a:r>
              </a:p>
              <a:p>
                <a:pPr eaLnBrk="1" hangingPunct="1">
                  <a:lnSpc>
                    <a:spcPct val="85000"/>
                  </a:lnSpc>
                  <a:spcBef>
                    <a:spcPct val="0"/>
                  </a:spcBef>
                  <a:spcAft>
                    <a:spcPct val="50000"/>
                  </a:spcAft>
                  <a:buSzPct val="80000"/>
                  <a:buFont typeface="Times" pitchFamily="2" charset="0"/>
                  <a:buChar char="•"/>
                </a:pPr>
                <a:r>
                  <a:rPr lang="en-US" altLang="en-US" sz="1800" i="0" dirty="0"/>
                  <a:t>These cells are said to remain in G</a:t>
                </a:r>
                <a:r>
                  <a:rPr lang="en-US" altLang="en-US" sz="1800" i="0" baseline="-17000" dirty="0"/>
                  <a:t>0</a:t>
                </a:r>
                <a:r>
                  <a:rPr lang="en-US" altLang="en-US" sz="1800" i="0" dirty="0"/>
                  <a:t>, which is the permanent off-state.</a:t>
                </a:r>
              </a:p>
            </p:txBody>
          </p:sp>
          <p:grpSp>
            <p:nvGrpSpPr>
              <p:cNvPr id="118790" name="Group 17">
                <a:extLst>
                  <a:ext uri="{FF2B5EF4-FFF2-40B4-BE49-F238E27FC236}">
                    <a16:creationId xmlns:a16="http://schemas.microsoft.com/office/drawing/2014/main" id="{353C222B-B34C-BE4A-A1BE-7EE8661B2AC1}"/>
                  </a:ext>
                </a:extLst>
              </p:cNvPr>
              <p:cNvGrpSpPr>
                <a:grpSpLocks/>
              </p:cNvGrpSpPr>
              <p:nvPr/>
            </p:nvGrpSpPr>
            <p:grpSpPr bwMode="auto">
              <a:xfrm>
                <a:off x="1633" y="2079"/>
                <a:ext cx="2952" cy="1570"/>
                <a:chOff x="1633" y="2079"/>
                <a:chExt cx="2952" cy="1570"/>
              </a:xfrm>
            </p:grpSpPr>
            <p:pic>
              <p:nvPicPr>
                <p:cNvPr id="118791" name="Picture 10">
                  <a:extLst>
                    <a:ext uri="{FF2B5EF4-FFF2-40B4-BE49-F238E27FC236}">
                      <a16:creationId xmlns:a16="http://schemas.microsoft.com/office/drawing/2014/main" id="{2D9F4F3A-91C0-D04E-AB29-B892DE1B79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09" y="2294"/>
                  <a:ext cx="1293" cy="1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8792" name="Text Box 12">
                  <a:extLst>
                    <a:ext uri="{FF2B5EF4-FFF2-40B4-BE49-F238E27FC236}">
                      <a16:creationId xmlns:a16="http://schemas.microsoft.com/office/drawing/2014/main" id="{716667D3-4BDA-FC4A-8016-4E58289AF784}"/>
                    </a:ext>
                  </a:extLst>
                </p:cNvPr>
                <p:cNvSpPr txBox="1">
                  <a:spLocks noChangeArrowheads="1"/>
                </p:cNvSpPr>
                <p:nvPr/>
              </p:nvSpPr>
              <p:spPr bwMode="auto">
                <a:xfrm>
                  <a:off x="3463" y="3484"/>
                  <a:ext cx="1122"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i="0" dirty="0"/>
                    <a:t>https://www.answers.com</a:t>
                  </a:r>
                  <a:endParaRPr lang="en-US" altLang="en-US" sz="1800" i="0" dirty="0"/>
                </a:p>
              </p:txBody>
            </p:sp>
            <p:sp>
              <p:nvSpPr>
                <p:cNvPr id="118793" name="Text Box 13">
                  <a:extLst>
                    <a:ext uri="{FF2B5EF4-FFF2-40B4-BE49-F238E27FC236}">
                      <a16:creationId xmlns:a16="http://schemas.microsoft.com/office/drawing/2014/main" id="{AC0A3A53-00D6-4D4C-B9C7-FF019EB74D3B}"/>
                    </a:ext>
                  </a:extLst>
                </p:cNvPr>
                <p:cNvSpPr txBox="1">
                  <a:spLocks noChangeArrowheads="1"/>
                </p:cNvSpPr>
                <p:nvPr/>
              </p:nvSpPr>
              <p:spPr bwMode="auto">
                <a:xfrm>
                  <a:off x="1973" y="2079"/>
                  <a:ext cx="870"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600" i="0" dirty="0">
                      <a:solidFill>
                        <a:schemeClr val="accent6"/>
                      </a:solidFill>
                    </a:rPr>
                    <a:t>Mitotic phase</a:t>
                  </a:r>
                </a:p>
              </p:txBody>
            </p:sp>
            <p:sp>
              <p:nvSpPr>
                <p:cNvPr id="118794" name="Text Box 14">
                  <a:extLst>
                    <a:ext uri="{FF2B5EF4-FFF2-40B4-BE49-F238E27FC236}">
                      <a16:creationId xmlns:a16="http://schemas.microsoft.com/office/drawing/2014/main" id="{2187CE7F-469D-D643-A744-4B0CDCC03BE9}"/>
                    </a:ext>
                  </a:extLst>
                </p:cNvPr>
                <p:cNvSpPr txBox="1">
                  <a:spLocks noChangeArrowheads="1"/>
                </p:cNvSpPr>
                <p:nvPr/>
              </p:nvSpPr>
              <p:spPr bwMode="auto">
                <a:xfrm>
                  <a:off x="1633" y="2525"/>
                  <a:ext cx="649"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600" i="0" dirty="0">
                      <a:solidFill>
                        <a:schemeClr val="accent6"/>
                      </a:solidFill>
                    </a:rPr>
                    <a:t>G</a:t>
                  </a:r>
                  <a:r>
                    <a:rPr lang="en-US" altLang="en-US" sz="1600" i="0" baseline="-16000" dirty="0">
                      <a:solidFill>
                        <a:schemeClr val="accent6"/>
                      </a:solidFill>
                    </a:rPr>
                    <a:t>2</a:t>
                  </a:r>
                  <a:r>
                    <a:rPr lang="en-US" altLang="en-US" sz="1600" i="0" dirty="0">
                      <a:solidFill>
                        <a:schemeClr val="accent6"/>
                      </a:solidFill>
                    </a:rPr>
                    <a:t> phase</a:t>
                  </a:r>
                  <a:endParaRPr lang="en-US" altLang="en-US" sz="1800" i="0" dirty="0">
                    <a:solidFill>
                      <a:schemeClr val="accent6"/>
                    </a:solidFill>
                  </a:endParaRPr>
                </a:p>
              </p:txBody>
            </p:sp>
            <p:sp>
              <p:nvSpPr>
                <p:cNvPr id="118795" name="Text Box 15">
                  <a:extLst>
                    <a:ext uri="{FF2B5EF4-FFF2-40B4-BE49-F238E27FC236}">
                      <a16:creationId xmlns:a16="http://schemas.microsoft.com/office/drawing/2014/main" id="{0F5267B9-3349-8F4F-A890-BB83F0DACD94}"/>
                    </a:ext>
                  </a:extLst>
                </p:cNvPr>
                <p:cNvSpPr txBox="1">
                  <a:spLocks noChangeArrowheads="1"/>
                </p:cNvSpPr>
                <p:nvPr/>
              </p:nvSpPr>
              <p:spPr bwMode="auto">
                <a:xfrm>
                  <a:off x="1793" y="3294"/>
                  <a:ext cx="586"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600" i="0" dirty="0">
                      <a:solidFill>
                        <a:schemeClr val="accent6"/>
                      </a:solidFill>
                    </a:rPr>
                    <a:t>S phase</a:t>
                  </a:r>
                  <a:endParaRPr lang="en-US" altLang="en-US" sz="1800" i="0" dirty="0">
                    <a:solidFill>
                      <a:schemeClr val="accent6"/>
                    </a:solidFill>
                  </a:endParaRPr>
                </a:p>
              </p:txBody>
            </p:sp>
            <p:sp>
              <p:nvSpPr>
                <p:cNvPr id="118796" name="Text Box 16">
                  <a:extLst>
                    <a:ext uri="{FF2B5EF4-FFF2-40B4-BE49-F238E27FC236}">
                      <a16:creationId xmlns:a16="http://schemas.microsoft.com/office/drawing/2014/main" id="{9BFE5B73-FA14-4A4E-A44D-0FE32EF94D8A}"/>
                    </a:ext>
                  </a:extLst>
                </p:cNvPr>
                <p:cNvSpPr txBox="1">
                  <a:spLocks noChangeArrowheads="1"/>
                </p:cNvSpPr>
                <p:nvPr/>
              </p:nvSpPr>
              <p:spPr bwMode="auto">
                <a:xfrm>
                  <a:off x="3679" y="2831"/>
                  <a:ext cx="649"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600" i="0" dirty="0">
                      <a:solidFill>
                        <a:schemeClr val="accent6"/>
                      </a:solidFill>
                    </a:rPr>
                    <a:t>G</a:t>
                  </a:r>
                  <a:r>
                    <a:rPr lang="en-US" altLang="en-US" sz="1600" i="0" baseline="-16000" dirty="0">
                      <a:solidFill>
                        <a:schemeClr val="accent6"/>
                      </a:solidFill>
                    </a:rPr>
                    <a:t>1</a:t>
                  </a:r>
                  <a:r>
                    <a:rPr lang="en-US" altLang="en-US" sz="1600" i="0" dirty="0">
                      <a:solidFill>
                        <a:schemeClr val="accent6"/>
                      </a:solidFill>
                    </a:rPr>
                    <a:t> phase</a:t>
                  </a:r>
                  <a:endParaRPr lang="en-US" altLang="en-US" sz="1800" i="0" dirty="0">
                    <a:solidFill>
                      <a:schemeClr val="accent6"/>
                    </a:solidFill>
                  </a:endParaRPr>
                </a:p>
              </p:txBody>
            </p:sp>
          </p:grpSp>
        </p:grpSp>
      </p:grpSp>
      <p:sp>
        <p:nvSpPr>
          <p:cNvPr id="14" name="Text Box 1032">
            <a:extLst>
              <a:ext uri="{FF2B5EF4-FFF2-40B4-BE49-F238E27FC236}">
                <a16:creationId xmlns:a16="http://schemas.microsoft.com/office/drawing/2014/main" id="{847BDC64-14B8-2448-84BA-DB32EE744F11}"/>
              </a:ext>
            </a:extLst>
          </p:cNvPr>
          <p:cNvSpPr txBox="1">
            <a:spLocks noChangeArrowheads="1"/>
          </p:cNvSpPr>
          <p:nvPr/>
        </p:nvSpPr>
        <p:spPr bwMode="auto">
          <a:xfrm>
            <a:off x="1266731" y="4504766"/>
            <a:ext cx="19113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i="0" dirty="0">
                <a:solidFill>
                  <a:srgbClr val="941100"/>
                </a:solidFill>
              </a:rPr>
              <a:t>Cell control cycle</a:t>
            </a:r>
          </a:p>
        </p:txBody>
      </p:sp>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Slide Number Placeholder 5">
            <a:extLst>
              <a:ext uri="{FF2B5EF4-FFF2-40B4-BE49-F238E27FC236}">
                <a16:creationId xmlns:a16="http://schemas.microsoft.com/office/drawing/2014/main" id="{8A8E2FA2-BDE7-1245-8432-33B41C6D6CEF}"/>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EF12ECD4-EB0E-5747-A8FB-CA36EF0E4397}" type="slidenum">
              <a:rPr lang="en-US" altLang="en-US" sz="1400" smtClean="0"/>
              <a:pPr>
                <a:spcBef>
                  <a:spcPct val="0"/>
                </a:spcBef>
                <a:buFontTx/>
                <a:buNone/>
              </a:pPr>
              <a:t>52</a:t>
            </a:fld>
            <a:endParaRPr lang="en-US" altLang="en-US" sz="1400" dirty="0"/>
          </a:p>
        </p:txBody>
      </p:sp>
      <p:grpSp>
        <p:nvGrpSpPr>
          <p:cNvPr id="118786" name="Group 19">
            <a:extLst>
              <a:ext uri="{FF2B5EF4-FFF2-40B4-BE49-F238E27FC236}">
                <a16:creationId xmlns:a16="http://schemas.microsoft.com/office/drawing/2014/main" id="{198129A2-2048-A94F-85F3-73E4BA1FE0D3}"/>
              </a:ext>
            </a:extLst>
          </p:cNvPr>
          <p:cNvGrpSpPr>
            <a:grpSpLocks/>
          </p:cNvGrpSpPr>
          <p:nvPr/>
        </p:nvGrpSpPr>
        <p:grpSpPr bwMode="auto">
          <a:xfrm>
            <a:off x="457200" y="455613"/>
            <a:ext cx="8229600" cy="5337174"/>
            <a:chOff x="288" y="287"/>
            <a:chExt cx="5184" cy="3362"/>
          </a:xfrm>
        </p:grpSpPr>
        <p:sp>
          <p:nvSpPr>
            <p:cNvPr id="118787" name="Rectangle 3">
              <a:extLst>
                <a:ext uri="{FF2B5EF4-FFF2-40B4-BE49-F238E27FC236}">
                  <a16:creationId xmlns:a16="http://schemas.microsoft.com/office/drawing/2014/main" id="{FD6A77AA-D8A3-4D4F-A3D1-357FAF4D04BF}"/>
                </a:ext>
              </a:extLst>
            </p:cNvPr>
            <p:cNvSpPr>
              <a:spLocks noChangeArrowheads="1"/>
            </p:cNvSpPr>
            <p:nvPr/>
          </p:nvSpPr>
          <p:spPr bwMode="auto">
            <a:xfrm>
              <a:off x="288" y="287"/>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Cell Control Cycle </a:t>
              </a:r>
              <a:r>
                <a:rPr lang="en-US" altLang="en-US" sz="2200" i="0" dirty="0">
                  <a:solidFill>
                    <a:srgbClr val="333333"/>
                  </a:solidFill>
                </a:rPr>
                <a:t>(continued)</a:t>
              </a:r>
              <a:endParaRPr lang="en-US" altLang="en-US" sz="2200" i="0" dirty="0">
                <a:solidFill>
                  <a:schemeClr val="tx2"/>
                </a:solidFill>
              </a:endParaRPr>
            </a:p>
          </p:txBody>
        </p:sp>
        <p:grpSp>
          <p:nvGrpSpPr>
            <p:cNvPr id="118788" name="Group 18">
              <a:extLst>
                <a:ext uri="{FF2B5EF4-FFF2-40B4-BE49-F238E27FC236}">
                  <a16:creationId xmlns:a16="http://schemas.microsoft.com/office/drawing/2014/main" id="{D8FD725C-C962-6C41-9834-153450645D40}"/>
                </a:ext>
              </a:extLst>
            </p:cNvPr>
            <p:cNvGrpSpPr>
              <a:grpSpLocks/>
            </p:cNvGrpSpPr>
            <p:nvPr/>
          </p:nvGrpSpPr>
          <p:grpSpPr bwMode="auto">
            <a:xfrm>
              <a:off x="516" y="973"/>
              <a:ext cx="4891" cy="2676"/>
              <a:chOff x="516" y="973"/>
              <a:chExt cx="4891" cy="2676"/>
            </a:xfrm>
          </p:grpSpPr>
          <p:sp>
            <p:nvSpPr>
              <p:cNvPr id="118789" name="Text Box 4">
                <a:extLst>
                  <a:ext uri="{FF2B5EF4-FFF2-40B4-BE49-F238E27FC236}">
                    <a16:creationId xmlns:a16="http://schemas.microsoft.com/office/drawing/2014/main" id="{D1881C6D-C826-1F42-8FA8-8D4050B0011C}"/>
                  </a:ext>
                </a:extLst>
              </p:cNvPr>
              <p:cNvSpPr txBox="1">
                <a:spLocks noChangeArrowheads="1"/>
              </p:cNvSpPr>
              <p:nvPr/>
            </p:nvSpPr>
            <p:spPr bwMode="auto">
              <a:xfrm>
                <a:off x="516" y="973"/>
                <a:ext cx="4891"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i="0" dirty="0"/>
                  <a:t>For cells that do divide (such as epithelial cells), they will continue into the S phase and then into the G</a:t>
                </a:r>
                <a:r>
                  <a:rPr lang="en-US" altLang="en-US" sz="1800" i="0" baseline="-17000" dirty="0"/>
                  <a:t>2</a:t>
                </a:r>
                <a:r>
                  <a:rPr lang="en-US" altLang="en-US" sz="1800" i="0" dirty="0"/>
                  <a:t> phase. </a:t>
                </a:r>
              </a:p>
              <a:p>
                <a:pPr eaLnBrk="1" hangingPunct="1">
                  <a:lnSpc>
                    <a:spcPct val="85000"/>
                  </a:lnSpc>
                  <a:spcBef>
                    <a:spcPct val="0"/>
                  </a:spcBef>
                  <a:spcAft>
                    <a:spcPts val="900"/>
                  </a:spcAft>
                  <a:buSzPct val="80000"/>
                  <a:buFont typeface="Times" pitchFamily="2" charset="0"/>
                  <a:buChar char="•"/>
                </a:pPr>
                <a:r>
                  <a:rPr lang="en-US" altLang="en-US" sz="1800" i="0" dirty="0"/>
                  <a:t>Once the organelles and chromosomes are duplicated, the cell enters the mitotic phase to divide into two daughter cells.</a:t>
                </a:r>
              </a:p>
            </p:txBody>
          </p:sp>
          <p:grpSp>
            <p:nvGrpSpPr>
              <p:cNvPr id="118790" name="Group 17">
                <a:extLst>
                  <a:ext uri="{FF2B5EF4-FFF2-40B4-BE49-F238E27FC236}">
                    <a16:creationId xmlns:a16="http://schemas.microsoft.com/office/drawing/2014/main" id="{353C222B-B34C-BE4A-A1BE-7EE8661B2AC1}"/>
                  </a:ext>
                </a:extLst>
              </p:cNvPr>
              <p:cNvGrpSpPr>
                <a:grpSpLocks/>
              </p:cNvGrpSpPr>
              <p:nvPr/>
            </p:nvGrpSpPr>
            <p:grpSpPr bwMode="auto">
              <a:xfrm>
                <a:off x="1633" y="2079"/>
                <a:ext cx="2952" cy="1570"/>
                <a:chOff x="1633" y="2079"/>
                <a:chExt cx="2952" cy="1570"/>
              </a:xfrm>
            </p:grpSpPr>
            <p:pic>
              <p:nvPicPr>
                <p:cNvPr id="118791" name="Picture 10">
                  <a:extLst>
                    <a:ext uri="{FF2B5EF4-FFF2-40B4-BE49-F238E27FC236}">
                      <a16:creationId xmlns:a16="http://schemas.microsoft.com/office/drawing/2014/main" id="{2D9F4F3A-91C0-D04E-AB29-B892DE1B79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09" y="2294"/>
                  <a:ext cx="1293" cy="1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8792" name="Text Box 12">
                  <a:extLst>
                    <a:ext uri="{FF2B5EF4-FFF2-40B4-BE49-F238E27FC236}">
                      <a16:creationId xmlns:a16="http://schemas.microsoft.com/office/drawing/2014/main" id="{716667D3-4BDA-FC4A-8016-4E58289AF784}"/>
                    </a:ext>
                  </a:extLst>
                </p:cNvPr>
                <p:cNvSpPr txBox="1">
                  <a:spLocks noChangeArrowheads="1"/>
                </p:cNvSpPr>
                <p:nvPr/>
              </p:nvSpPr>
              <p:spPr bwMode="auto">
                <a:xfrm>
                  <a:off x="3463" y="3484"/>
                  <a:ext cx="1122"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i="0" dirty="0"/>
                    <a:t>https://www.answers.com</a:t>
                  </a:r>
                  <a:endParaRPr lang="en-US" altLang="en-US" sz="1800" i="0" dirty="0"/>
                </a:p>
              </p:txBody>
            </p:sp>
            <p:sp>
              <p:nvSpPr>
                <p:cNvPr id="118793" name="Text Box 13">
                  <a:extLst>
                    <a:ext uri="{FF2B5EF4-FFF2-40B4-BE49-F238E27FC236}">
                      <a16:creationId xmlns:a16="http://schemas.microsoft.com/office/drawing/2014/main" id="{AC0A3A53-00D6-4D4C-B9C7-FF019EB74D3B}"/>
                    </a:ext>
                  </a:extLst>
                </p:cNvPr>
                <p:cNvSpPr txBox="1">
                  <a:spLocks noChangeArrowheads="1"/>
                </p:cNvSpPr>
                <p:nvPr/>
              </p:nvSpPr>
              <p:spPr bwMode="auto">
                <a:xfrm>
                  <a:off x="1973" y="2079"/>
                  <a:ext cx="870"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600" i="0" dirty="0">
                      <a:solidFill>
                        <a:schemeClr val="accent6"/>
                      </a:solidFill>
                    </a:rPr>
                    <a:t>Mitotic phase</a:t>
                  </a:r>
                </a:p>
              </p:txBody>
            </p:sp>
            <p:sp>
              <p:nvSpPr>
                <p:cNvPr id="118794" name="Text Box 14">
                  <a:extLst>
                    <a:ext uri="{FF2B5EF4-FFF2-40B4-BE49-F238E27FC236}">
                      <a16:creationId xmlns:a16="http://schemas.microsoft.com/office/drawing/2014/main" id="{2187CE7F-469D-D643-A744-4B0CDCC03BE9}"/>
                    </a:ext>
                  </a:extLst>
                </p:cNvPr>
                <p:cNvSpPr txBox="1">
                  <a:spLocks noChangeArrowheads="1"/>
                </p:cNvSpPr>
                <p:nvPr/>
              </p:nvSpPr>
              <p:spPr bwMode="auto">
                <a:xfrm>
                  <a:off x="1633" y="2525"/>
                  <a:ext cx="649"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600" i="0" dirty="0">
                      <a:solidFill>
                        <a:schemeClr val="accent6"/>
                      </a:solidFill>
                    </a:rPr>
                    <a:t>G</a:t>
                  </a:r>
                  <a:r>
                    <a:rPr lang="en-US" altLang="en-US" sz="1600" i="0" baseline="-16000" dirty="0">
                      <a:solidFill>
                        <a:schemeClr val="accent6"/>
                      </a:solidFill>
                    </a:rPr>
                    <a:t>2</a:t>
                  </a:r>
                  <a:r>
                    <a:rPr lang="en-US" altLang="en-US" sz="1600" i="0" dirty="0">
                      <a:solidFill>
                        <a:schemeClr val="accent6"/>
                      </a:solidFill>
                    </a:rPr>
                    <a:t> phase</a:t>
                  </a:r>
                  <a:endParaRPr lang="en-US" altLang="en-US" sz="1800" i="0" dirty="0">
                    <a:solidFill>
                      <a:schemeClr val="accent6"/>
                    </a:solidFill>
                  </a:endParaRPr>
                </a:p>
              </p:txBody>
            </p:sp>
            <p:sp>
              <p:nvSpPr>
                <p:cNvPr id="118795" name="Text Box 15">
                  <a:extLst>
                    <a:ext uri="{FF2B5EF4-FFF2-40B4-BE49-F238E27FC236}">
                      <a16:creationId xmlns:a16="http://schemas.microsoft.com/office/drawing/2014/main" id="{0F5267B9-3349-8F4F-A890-BB83F0DACD94}"/>
                    </a:ext>
                  </a:extLst>
                </p:cNvPr>
                <p:cNvSpPr txBox="1">
                  <a:spLocks noChangeArrowheads="1"/>
                </p:cNvSpPr>
                <p:nvPr/>
              </p:nvSpPr>
              <p:spPr bwMode="auto">
                <a:xfrm>
                  <a:off x="1793" y="3294"/>
                  <a:ext cx="586"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600" i="0" dirty="0">
                      <a:solidFill>
                        <a:schemeClr val="accent6"/>
                      </a:solidFill>
                    </a:rPr>
                    <a:t>S phase</a:t>
                  </a:r>
                  <a:endParaRPr lang="en-US" altLang="en-US" sz="1800" i="0" dirty="0">
                    <a:solidFill>
                      <a:schemeClr val="accent6"/>
                    </a:solidFill>
                  </a:endParaRPr>
                </a:p>
              </p:txBody>
            </p:sp>
            <p:sp>
              <p:nvSpPr>
                <p:cNvPr id="118796" name="Text Box 16">
                  <a:extLst>
                    <a:ext uri="{FF2B5EF4-FFF2-40B4-BE49-F238E27FC236}">
                      <a16:creationId xmlns:a16="http://schemas.microsoft.com/office/drawing/2014/main" id="{9BFE5B73-FA14-4A4E-A44D-0FE32EF94D8A}"/>
                    </a:ext>
                  </a:extLst>
                </p:cNvPr>
                <p:cNvSpPr txBox="1">
                  <a:spLocks noChangeArrowheads="1"/>
                </p:cNvSpPr>
                <p:nvPr/>
              </p:nvSpPr>
              <p:spPr bwMode="auto">
                <a:xfrm>
                  <a:off x="3679" y="2831"/>
                  <a:ext cx="649"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600" i="0" dirty="0">
                      <a:solidFill>
                        <a:schemeClr val="accent6"/>
                      </a:solidFill>
                    </a:rPr>
                    <a:t>G</a:t>
                  </a:r>
                  <a:r>
                    <a:rPr lang="en-US" altLang="en-US" sz="1600" i="0" baseline="-16000" dirty="0">
                      <a:solidFill>
                        <a:schemeClr val="accent6"/>
                      </a:solidFill>
                    </a:rPr>
                    <a:t>1</a:t>
                  </a:r>
                  <a:r>
                    <a:rPr lang="en-US" altLang="en-US" sz="1600" i="0" dirty="0">
                      <a:solidFill>
                        <a:schemeClr val="accent6"/>
                      </a:solidFill>
                    </a:rPr>
                    <a:t> phase</a:t>
                  </a:r>
                  <a:endParaRPr lang="en-US" altLang="en-US" sz="1800" i="0" dirty="0">
                    <a:solidFill>
                      <a:schemeClr val="accent6"/>
                    </a:solidFill>
                  </a:endParaRPr>
                </a:p>
              </p:txBody>
            </p:sp>
          </p:grpSp>
        </p:grpSp>
      </p:grpSp>
      <p:sp>
        <p:nvSpPr>
          <p:cNvPr id="14" name="Text Box 1032">
            <a:extLst>
              <a:ext uri="{FF2B5EF4-FFF2-40B4-BE49-F238E27FC236}">
                <a16:creationId xmlns:a16="http://schemas.microsoft.com/office/drawing/2014/main" id="{847BDC64-14B8-2448-84BA-DB32EE744F11}"/>
              </a:ext>
            </a:extLst>
          </p:cNvPr>
          <p:cNvSpPr txBox="1">
            <a:spLocks noChangeArrowheads="1"/>
          </p:cNvSpPr>
          <p:nvPr/>
        </p:nvSpPr>
        <p:spPr bwMode="auto">
          <a:xfrm>
            <a:off x="1266731" y="4504766"/>
            <a:ext cx="19113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i="0" dirty="0">
                <a:solidFill>
                  <a:srgbClr val="941100"/>
                </a:solidFill>
              </a:rPr>
              <a:t>Cell control cycle</a:t>
            </a:r>
          </a:p>
        </p:txBody>
      </p:sp>
    </p:spTree>
    <p:extLst>
      <p:ext uri="{BB962C8B-B14F-4D97-AF65-F5344CB8AC3E}">
        <p14:creationId xmlns:p14="http://schemas.microsoft.com/office/powerpoint/2010/main" val="1492460387"/>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Slide Number Placeholder 5">
            <a:extLst>
              <a:ext uri="{FF2B5EF4-FFF2-40B4-BE49-F238E27FC236}">
                <a16:creationId xmlns:a16="http://schemas.microsoft.com/office/drawing/2014/main" id="{BADA6056-F9B2-A747-A989-DA910CB9D3C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86B34CA-3D2C-5648-A1D0-098B914B522C}" type="slidenum">
              <a:rPr lang="en-US" altLang="en-US" sz="1400" smtClean="0"/>
              <a:pPr>
                <a:spcBef>
                  <a:spcPct val="0"/>
                </a:spcBef>
                <a:buFontTx/>
                <a:buNone/>
              </a:pPr>
              <a:t>53</a:t>
            </a:fld>
            <a:endParaRPr lang="en-US" altLang="en-US" sz="1400" dirty="0"/>
          </a:p>
        </p:txBody>
      </p:sp>
      <p:grpSp>
        <p:nvGrpSpPr>
          <p:cNvPr id="120834" name="Group 13">
            <a:extLst>
              <a:ext uri="{FF2B5EF4-FFF2-40B4-BE49-F238E27FC236}">
                <a16:creationId xmlns:a16="http://schemas.microsoft.com/office/drawing/2014/main" id="{BCBF5566-E35A-5E47-BDF7-4047CEE791C8}"/>
              </a:ext>
            </a:extLst>
          </p:cNvPr>
          <p:cNvGrpSpPr>
            <a:grpSpLocks/>
          </p:cNvGrpSpPr>
          <p:nvPr/>
        </p:nvGrpSpPr>
        <p:grpSpPr bwMode="auto">
          <a:xfrm>
            <a:off x="685800" y="1743075"/>
            <a:ext cx="7772400" cy="4051300"/>
            <a:chOff x="432" y="1098"/>
            <a:chExt cx="4896" cy="2552"/>
          </a:xfrm>
        </p:grpSpPr>
        <p:sp>
          <p:nvSpPr>
            <p:cNvPr id="120835" name="Rectangle 3">
              <a:extLst>
                <a:ext uri="{FF2B5EF4-FFF2-40B4-BE49-F238E27FC236}">
                  <a16:creationId xmlns:a16="http://schemas.microsoft.com/office/drawing/2014/main" id="{F765AB66-B426-8C44-9E84-ACC0506D2C95}"/>
                </a:ext>
              </a:extLst>
            </p:cNvPr>
            <p:cNvSpPr>
              <a:spLocks noChangeArrowheads="1"/>
            </p:cNvSpPr>
            <p:nvPr/>
          </p:nvSpPr>
          <p:spPr bwMode="auto">
            <a:xfrm>
              <a:off x="432" y="1098"/>
              <a:ext cx="4896" cy="9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2800" i="0" dirty="0">
                  <a:solidFill>
                    <a:srgbClr val="333333"/>
                  </a:solidFill>
                </a:rPr>
                <a:t>Cancer</a:t>
              </a:r>
              <a:br>
                <a:rPr lang="en-US" altLang="en-US" i="0" dirty="0">
                  <a:solidFill>
                    <a:srgbClr val="333333"/>
                  </a:solidFill>
                </a:rPr>
              </a:br>
              <a:endParaRPr lang="en-US" altLang="en-US" i="0" dirty="0">
                <a:solidFill>
                  <a:srgbClr val="333333"/>
                </a:solidFill>
              </a:endParaRPr>
            </a:p>
          </p:txBody>
        </p:sp>
        <p:grpSp>
          <p:nvGrpSpPr>
            <p:cNvPr id="120836" name="Group 12">
              <a:extLst>
                <a:ext uri="{FF2B5EF4-FFF2-40B4-BE49-F238E27FC236}">
                  <a16:creationId xmlns:a16="http://schemas.microsoft.com/office/drawing/2014/main" id="{E5240F39-CBD1-7F4D-9E90-66E00252E382}"/>
                </a:ext>
              </a:extLst>
            </p:cNvPr>
            <p:cNvGrpSpPr>
              <a:grpSpLocks/>
            </p:cNvGrpSpPr>
            <p:nvPr/>
          </p:nvGrpSpPr>
          <p:grpSpPr bwMode="auto">
            <a:xfrm>
              <a:off x="1954" y="2065"/>
              <a:ext cx="1859" cy="1585"/>
              <a:chOff x="1954" y="2105"/>
              <a:chExt cx="1859" cy="1585"/>
            </a:xfrm>
          </p:grpSpPr>
          <p:pic>
            <p:nvPicPr>
              <p:cNvPr id="120837" name="Picture 10">
                <a:extLst>
                  <a:ext uri="{FF2B5EF4-FFF2-40B4-BE49-F238E27FC236}">
                    <a16:creationId xmlns:a16="http://schemas.microsoft.com/office/drawing/2014/main" id="{B41C6A3F-068E-344A-AFF6-6698A96149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4" y="2105"/>
                <a:ext cx="1859" cy="1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0838" name="Text Box 11">
                <a:extLst>
                  <a:ext uri="{FF2B5EF4-FFF2-40B4-BE49-F238E27FC236}">
                    <a16:creationId xmlns:a16="http://schemas.microsoft.com/office/drawing/2014/main" id="{CA6C59C5-B505-7A43-BC68-913B5623BF1F}"/>
                  </a:ext>
                </a:extLst>
              </p:cNvPr>
              <p:cNvSpPr txBox="1">
                <a:spLocks noChangeArrowheads="1"/>
              </p:cNvSpPr>
              <p:nvPr/>
            </p:nvSpPr>
            <p:spPr bwMode="auto">
              <a:xfrm>
                <a:off x="2106" y="3309"/>
                <a:ext cx="1562" cy="3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lnSpc>
                    <a:spcPts val="1360"/>
                  </a:lnSpc>
                  <a:spcBef>
                    <a:spcPct val="0"/>
                  </a:spcBef>
                  <a:buFontTx/>
                  <a:buNone/>
                </a:pPr>
                <a:r>
                  <a:rPr lang="en-US" altLang="en-US" sz="1400" i="0" dirty="0">
                    <a:ea typeface="ＭＳ Ｐゴシック" panose="020B0600070205080204" pitchFamily="34" charset="-128"/>
                  </a:rPr>
                  <a:t> A cancerous squamous cell with a cross-sectional cut</a:t>
                </a:r>
              </a:p>
              <a:p>
                <a:pPr algn="ctr">
                  <a:lnSpc>
                    <a:spcPts val="1160"/>
                  </a:lnSpc>
                  <a:spcBef>
                    <a:spcPct val="0"/>
                  </a:spcBef>
                  <a:buFontTx/>
                  <a:buNone/>
                </a:pPr>
                <a:r>
                  <a:rPr lang="en-US" altLang="en-US" sz="1100" i="0" dirty="0">
                    <a:ea typeface="ＭＳ Ｐゴシック" panose="020B0600070205080204" pitchFamily="34" charset="-128"/>
                  </a:rPr>
                  <a:t>https://www.wellcome.ac.uk</a:t>
                </a:r>
              </a:p>
            </p:txBody>
          </p:sp>
        </p:grpSp>
      </p:grpSp>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Slide Number Placeholder 5">
            <a:extLst>
              <a:ext uri="{FF2B5EF4-FFF2-40B4-BE49-F238E27FC236}">
                <a16:creationId xmlns:a16="http://schemas.microsoft.com/office/drawing/2014/main" id="{A7E5C41E-C86C-9B44-8C82-798849798996}"/>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8469815-E1D6-434E-BCB7-DA4222FCA1B2}" type="slidenum">
              <a:rPr lang="en-US" altLang="en-US" sz="1400" smtClean="0"/>
              <a:pPr>
                <a:spcBef>
                  <a:spcPct val="0"/>
                </a:spcBef>
                <a:buFontTx/>
                <a:buNone/>
              </a:pPr>
              <a:t>54</a:t>
            </a:fld>
            <a:endParaRPr lang="en-US" altLang="en-US" sz="1400" dirty="0"/>
          </a:p>
        </p:txBody>
      </p:sp>
      <p:grpSp>
        <p:nvGrpSpPr>
          <p:cNvPr id="122882" name="Group 8">
            <a:extLst>
              <a:ext uri="{FF2B5EF4-FFF2-40B4-BE49-F238E27FC236}">
                <a16:creationId xmlns:a16="http://schemas.microsoft.com/office/drawing/2014/main" id="{7011C0DF-8A6E-AA4A-BD2C-19C9C13B3ED0}"/>
              </a:ext>
            </a:extLst>
          </p:cNvPr>
          <p:cNvGrpSpPr>
            <a:grpSpLocks/>
          </p:cNvGrpSpPr>
          <p:nvPr/>
        </p:nvGrpSpPr>
        <p:grpSpPr bwMode="auto">
          <a:xfrm>
            <a:off x="454025" y="455613"/>
            <a:ext cx="8229600" cy="2238375"/>
            <a:chOff x="286" y="287"/>
            <a:chExt cx="5184" cy="1410"/>
          </a:xfrm>
        </p:grpSpPr>
        <p:sp>
          <p:nvSpPr>
            <p:cNvPr id="122883" name="Rectangle 3">
              <a:extLst>
                <a:ext uri="{FF2B5EF4-FFF2-40B4-BE49-F238E27FC236}">
                  <a16:creationId xmlns:a16="http://schemas.microsoft.com/office/drawing/2014/main" id="{D6D3EF8F-B2C0-5E4E-96E2-499C1EB52017}"/>
                </a:ext>
              </a:extLst>
            </p:cNvPr>
            <p:cNvSpPr>
              <a:spLocks noChangeArrowheads="1"/>
            </p:cNvSpPr>
            <p:nvPr/>
          </p:nvSpPr>
          <p:spPr bwMode="auto">
            <a:xfrm>
              <a:off x="286" y="287"/>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When Things Go Wrong</a:t>
              </a:r>
              <a:endParaRPr lang="en-US" altLang="en-US" sz="2800" i="0" dirty="0">
                <a:solidFill>
                  <a:schemeClr val="tx2"/>
                </a:solidFill>
              </a:endParaRPr>
            </a:p>
          </p:txBody>
        </p:sp>
        <p:sp>
          <p:nvSpPr>
            <p:cNvPr id="122884" name="Text Box 4">
              <a:extLst>
                <a:ext uri="{FF2B5EF4-FFF2-40B4-BE49-F238E27FC236}">
                  <a16:creationId xmlns:a16="http://schemas.microsoft.com/office/drawing/2014/main" id="{9FDB0EA2-6F92-CB44-A095-CB49833CFD0B}"/>
                </a:ext>
              </a:extLst>
            </p:cNvPr>
            <p:cNvSpPr txBox="1">
              <a:spLocks noChangeArrowheads="1"/>
            </p:cNvSpPr>
            <p:nvPr/>
          </p:nvSpPr>
          <p:spPr bwMode="auto">
            <a:xfrm>
              <a:off x="516" y="973"/>
              <a:ext cx="4828"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i="0" dirty="0"/>
                <a:t>Cells can reproduce at the wrong time and too often if the cell cycle control system malfunctions.</a:t>
              </a:r>
            </a:p>
            <a:p>
              <a:pPr eaLnBrk="1" hangingPunct="1">
                <a:lnSpc>
                  <a:spcPct val="85000"/>
                </a:lnSpc>
                <a:spcBef>
                  <a:spcPct val="0"/>
                </a:spcBef>
                <a:spcAft>
                  <a:spcPct val="50000"/>
                </a:spcAft>
                <a:buSzPct val="80000"/>
                <a:buFont typeface="Times" pitchFamily="2" charset="0"/>
                <a:buChar char="•"/>
              </a:pPr>
              <a:r>
                <a:rPr lang="en-US" altLang="en-US" sz="1800" i="0" dirty="0"/>
                <a:t>The result may be a tumor—an abnormal mass of cells that can be benign or malignant.</a:t>
              </a:r>
            </a:p>
          </p:txBody>
        </p:sp>
      </p:grpSp>
    </p:spTree>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Slide Number Placeholder 5">
            <a:extLst>
              <a:ext uri="{FF2B5EF4-FFF2-40B4-BE49-F238E27FC236}">
                <a16:creationId xmlns:a16="http://schemas.microsoft.com/office/drawing/2014/main" id="{F4C1EFCE-5D65-6642-9592-091191C885B4}"/>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8CDD1D12-5A84-8D4C-8ED1-9BD4A0116EB6}" type="slidenum">
              <a:rPr lang="en-US" altLang="en-US" sz="1400" smtClean="0"/>
              <a:pPr>
                <a:spcBef>
                  <a:spcPct val="0"/>
                </a:spcBef>
                <a:buFontTx/>
                <a:buNone/>
              </a:pPr>
              <a:t>55</a:t>
            </a:fld>
            <a:endParaRPr lang="en-US" altLang="en-US" sz="1400" dirty="0"/>
          </a:p>
        </p:txBody>
      </p:sp>
      <p:grpSp>
        <p:nvGrpSpPr>
          <p:cNvPr id="124930" name="Group 11">
            <a:extLst>
              <a:ext uri="{FF2B5EF4-FFF2-40B4-BE49-F238E27FC236}">
                <a16:creationId xmlns:a16="http://schemas.microsoft.com/office/drawing/2014/main" id="{6F14053D-A905-C249-9484-4B74945BBE03}"/>
              </a:ext>
            </a:extLst>
          </p:cNvPr>
          <p:cNvGrpSpPr>
            <a:grpSpLocks/>
          </p:cNvGrpSpPr>
          <p:nvPr/>
        </p:nvGrpSpPr>
        <p:grpSpPr bwMode="auto">
          <a:xfrm>
            <a:off x="454025" y="455613"/>
            <a:ext cx="8229600" cy="3479800"/>
            <a:chOff x="286" y="287"/>
            <a:chExt cx="5184" cy="2192"/>
          </a:xfrm>
        </p:grpSpPr>
        <p:sp>
          <p:nvSpPr>
            <p:cNvPr id="124931" name="Rectangle 3">
              <a:extLst>
                <a:ext uri="{FF2B5EF4-FFF2-40B4-BE49-F238E27FC236}">
                  <a16:creationId xmlns:a16="http://schemas.microsoft.com/office/drawing/2014/main" id="{6EA10A32-BBC4-5B45-AE07-5835534E3E02}"/>
                </a:ext>
              </a:extLst>
            </p:cNvPr>
            <p:cNvSpPr>
              <a:spLocks noChangeArrowheads="1"/>
            </p:cNvSpPr>
            <p:nvPr/>
          </p:nvSpPr>
          <p:spPr bwMode="auto">
            <a:xfrm>
              <a:off x="286" y="287"/>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Benign Tumors</a:t>
              </a:r>
              <a:endParaRPr lang="en-US" altLang="en-US" sz="2800" i="0" dirty="0">
                <a:solidFill>
                  <a:schemeClr val="tx2"/>
                </a:solidFill>
              </a:endParaRPr>
            </a:p>
          </p:txBody>
        </p:sp>
        <p:sp>
          <p:nvSpPr>
            <p:cNvPr id="124932" name="Text Box 4">
              <a:extLst>
                <a:ext uri="{FF2B5EF4-FFF2-40B4-BE49-F238E27FC236}">
                  <a16:creationId xmlns:a16="http://schemas.microsoft.com/office/drawing/2014/main" id="{498F0339-947C-FE4B-A96C-E2B37EA9F5B1}"/>
                </a:ext>
              </a:extLst>
            </p:cNvPr>
            <p:cNvSpPr txBox="1">
              <a:spLocks noChangeArrowheads="1"/>
            </p:cNvSpPr>
            <p:nvPr/>
          </p:nvSpPr>
          <p:spPr bwMode="auto">
            <a:xfrm>
              <a:off x="517" y="973"/>
              <a:ext cx="4698" cy="15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i="0" dirty="0"/>
                <a:t>A benign tumor remains at its original site where it displaces normal tissue.</a:t>
              </a:r>
            </a:p>
            <a:p>
              <a:pPr eaLnBrk="1" hangingPunct="1">
                <a:lnSpc>
                  <a:spcPct val="85000"/>
                </a:lnSpc>
                <a:spcBef>
                  <a:spcPct val="0"/>
                </a:spcBef>
                <a:spcAft>
                  <a:spcPts val="900"/>
                </a:spcAft>
                <a:buSzPct val="80000"/>
                <a:buFont typeface="Times" pitchFamily="2" charset="0"/>
                <a:buChar char="•"/>
              </a:pPr>
              <a:r>
                <a:rPr lang="en-US" altLang="en-US" sz="1800" i="0" dirty="0"/>
                <a:t>Although benign tumors are usually not dangerous, they should be medically examined.</a:t>
              </a:r>
            </a:p>
            <a:p>
              <a:pPr eaLnBrk="1" hangingPunct="1">
                <a:lnSpc>
                  <a:spcPct val="85000"/>
                </a:lnSpc>
                <a:spcBef>
                  <a:spcPct val="0"/>
                </a:spcBef>
                <a:spcAft>
                  <a:spcPts val="900"/>
                </a:spcAft>
                <a:buSzPct val="80000"/>
                <a:buFont typeface="Times" pitchFamily="2" charset="0"/>
                <a:buChar char="•"/>
              </a:pPr>
              <a:r>
                <a:rPr lang="en-US" altLang="en-US" sz="1800" i="0" dirty="0"/>
                <a:t>Benign tumors of the brain can be dangerous since the cranial cavity is an enclosed chamber.</a:t>
              </a:r>
            </a:p>
            <a:p>
              <a:pPr eaLnBrk="1" hangingPunct="1">
                <a:lnSpc>
                  <a:spcPct val="85000"/>
                </a:lnSpc>
                <a:spcBef>
                  <a:spcPct val="0"/>
                </a:spcBef>
                <a:spcAft>
                  <a:spcPct val="50000"/>
                </a:spcAft>
                <a:buSzPct val="80000"/>
                <a:buFont typeface="Times" pitchFamily="2" charset="0"/>
                <a:buChar char="•"/>
              </a:pPr>
              <a:r>
                <a:rPr lang="en-US" altLang="en-US" sz="1800" i="0" dirty="0"/>
                <a:t>Tumor growth can increase the intracranial pressure and deform the delicate brain tissues.</a:t>
              </a:r>
            </a:p>
          </p:txBody>
        </p:sp>
      </p:grpSp>
    </p:spTree>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Slide Number Placeholder 5">
            <a:extLst>
              <a:ext uri="{FF2B5EF4-FFF2-40B4-BE49-F238E27FC236}">
                <a16:creationId xmlns:a16="http://schemas.microsoft.com/office/drawing/2014/main" id="{E42BE024-BBE7-E04A-B88B-0ACBC3ADF18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B6AA875-6734-1947-884F-5BE392CF1EBD}" type="slidenum">
              <a:rPr lang="en-US" altLang="en-US" sz="1400" smtClean="0"/>
              <a:pPr>
                <a:spcBef>
                  <a:spcPct val="0"/>
                </a:spcBef>
                <a:buFontTx/>
                <a:buNone/>
              </a:pPr>
              <a:t>56</a:t>
            </a:fld>
            <a:endParaRPr lang="en-US" altLang="en-US" sz="1400" dirty="0"/>
          </a:p>
        </p:txBody>
      </p:sp>
      <p:grpSp>
        <p:nvGrpSpPr>
          <p:cNvPr id="126978" name="Group 21">
            <a:extLst>
              <a:ext uri="{FF2B5EF4-FFF2-40B4-BE49-F238E27FC236}">
                <a16:creationId xmlns:a16="http://schemas.microsoft.com/office/drawing/2014/main" id="{C66D1D22-7067-8A4E-9C08-F65DEC6B0127}"/>
              </a:ext>
            </a:extLst>
          </p:cNvPr>
          <p:cNvGrpSpPr>
            <a:grpSpLocks/>
          </p:cNvGrpSpPr>
          <p:nvPr/>
        </p:nvGrpSpPr>
        <p:grpSpPr bwMode="auto">
          <a:xfrm>
            <a:off x="454025" y="455613"/>
            <a:ext cx="8229600" cy="4754563"/>
            <a:chOff x="286" y="287"/>
            <a:chExt cx="5184" cy="2995"/>
          </a:xfrm>
        </p:grpSpPr>
        <p:sp>
          <p:nvSpPr>
            <p:cNvPr id="126979" name="Rectangle 3">
              <a:extLst>
                <a:ext uri="{FF2B5EF4-FFF2-40B4-BE49-F238E27FC236}">
                  <a16:creationId xmlns:a16="http://schemas.microsoft.com/office/drawing/2014/main" id="{92D5E18A-5923-AC49-8E39-A8E54F790EE3}"/>
                </a:ext>
              </a:extLst>
            </p:cNvPr>
            <p:cNvSpPr>
              <a:spLocks noChangeArrowheads="1"/>
            </p:cNvSpPr>
            <p:nvPr/>
          </p:nvSpPr>
          <p:spPr bwMode="auto">
            <a:xfrm>
              <a:off x="286" y="287"/>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Malignant Tumors</a:t>
              </a:r>
              <a:endParaRPr lang="en-US" altLang="en-US" sz="2800" i="0" dirty="0">
                <a:solidFill>
                  <a:schemeClr val="tx2"/>
                </a:solidFill>
              </a:endParaRPr>
            </a:p>
          </p:txBody>
        </p:sp>
        <p:grpSp>
          <p:nvGrpSpPr>
            <p:cNvPr id="126980" name="Group 20">
              <a:extLst>
                <a:ext uri="{FF2B5EF4-FFF2-40B4-BE49-F238E27FC236}">
                  <a16:creationId xmlns:a16="http://schemas.microsoft.com/office/drawing/2014/main" id="{2A1506E3-25F6-174B-97A9-CC66E04FBFA5}"/>
                </a:ext>
              </a:extLst>
            </p:cNvPr>
            <p:cNvGrpSpPr>
              <a:grpSpLocks/>
            </p:cNvGrpSpPr>
            <p:nvPr/>
          </p:nvGrpSpPr>
          <p:grpSpPr bwMode="auto">
            <a:xfrm>
              <a:off x="517" y="973"/>
              <a:ext cx="4787" cy="2309"/>
              <a:chOff x="517" y="973"/>
              <a:chExt cx="4787" cy="2309"/>
            </a:xfrm>
          </p:grpSpPr>
          <p:sp>
            <p:nvSpPr>
              <p:cNvPr id="126981" name="Text Box 4">
                <a:extLst>
                  <a:ext uri="{FF2B5EF4-FFF2-40B4-BE49-F238E27FC236}">
                    <a16:creationId xmlns:a16="http://schemas.microsoft.com/office/drawing/2014/main" id="{0657FFD2-534C-2943-94EA-48C706C68C70}"/>
                  </a:ext>
                </a:extLst>
              </p:cNvPr>
              <p:cNvSpPr txBox="1">
                <a:spLocks noChangeArrowheads="1"/>
              </p:cNvSpPr>
              <p:nvPr/>
            </p:nvSpPr>
            <p:spPr bwMode="auto">
              <a:xfrm>
                <a:off x="517" y="973"/>
                <a:ext cx="4787" cy="7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i="0" dirty="0"/>
                  <a:t>A growth resulting from reproduction of cancer cells is called a malig-nant tumor.</a:t>
                </a:r>
              </a:p>
              <a:p>
                <a:pPr eaLnBrk="1" hangingPunct="1">
                  <a:lnSpc>
                    <a:spcPct val="85000"/>
                  </a:lnSpc>
                  <a:spcBef>
                    <a:spcPct val="0"/>
                  </a:spcBef>
                  <a:spcAft>
                    <a:spcPct val="50000"/>
                  </a:spcAft>
                  <a:buSzPct val="80000"/>
                  <a:buFont typeface="Times" pitchFamily="2" charset="0"/>
                  <a:buChar char="•"/>
                </a:pPr>
                <a:r>
                  <a:rPr lang="en-US" altLang="en-US" sz="1800" i="0" dirty="0"/>
                  <a:t>Like benign tumors, malignant tumors displace normal tissue as they grow larger.</a:t>
                </a:r>
              </a:p>
            </p:txBody>
          </p:sp>
          <p:grpSp>
            <p:nvGrpSpPr>
              <p:cNvPr id="126982" name="Group 15">
                <a:extLst>
                  <a:ext uri="{FF2B5EF4-FFF2-40B4-BE49-F238E27FC236}">
                    <a16:creationId xmlns:a16="http://schemas.microsoft.com/office/drawing/2014/main" id="{214F8BD7-FAF8-9049-B267-272EC54E4EE2}"/>
                  </a:ext>
                </a:extLst>
              </p:cNvPr>
              <p:cNvGrpSpPr>
                <a:grpSpLocks/>
              </p:cNvGrpSpPr>
              <p:nvPr/>
            </p:nvGrpSpPr>
            <p:grpSpPr bwMode="auto">
              <a:xfrm>
                <a:off x="1238" y="1841"/>
                <a:ext cx="3483" cy="1441"/>
                <a:chOff x="1238" y="1874"/>
                <a:chExt cx="3483" cy="1441"/>
              </a:xfrm>
            </p:grpSpPr>
            <p:pic>
              <p:nvPicPr>
                <p:cNvPr id="126983" name="Picture 11">
                  <a:extLst>
                    <a:ext uri="{FF2B5EF4-FFF2-40B4-BE49-F238E27FC236}">
                      <a16:creationId xmlns:a16="http://schemas.microsoft.com/office/drawing/2014/main" id="{23CE4B0A-4D12-084E-928D-F14B938A9B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6" y="1874"/>
                  <a:ext cx="1875" cy="1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6986" name="Text Box 14">
                  <a:extLst>
                    <a:ext uri="{FF2B5EF4-FFF2-40B4-BE49-F238E27FC236}">
                      <a16:creationId xmlns:a16="http://schemas.microsoft.com/office/drawing/2014/main" id="{963EB605-4CF6-2C41-BE14-F71F318620B4}"/>
                    </a:ext>
                  </a:extLst>
                </p:cNvPr>
                <p:cNvSpPr txBox="1">
                  <a:spLocks noChangeArrowheads="1"/>
                </p:cNvSpPr>
                <p:nvPr/>
              </p:nvSpPr>
              <p:spPr bwMode="auto">
                <a:xfrm>
                  <a:off x="1238" y="2457"/>
                  <a:ext cx="1442" cy="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600" i="0" dirty="0"/>
                    <a:t>Lung cancer cells</a:t>
                  </a:r>
                </a:p>
                <a:p>
                  <a:pPr algn="ctr" eaLnBrk="1" hangingPunct="1">
                    <a:lnSpc>
                      <a:spcPct val="85000"/>
                    </a:lnSpc>
                    <a:spcBef>
                      <a:spcPct val="0"/>
                    </a:spcBef>
                    <a:buFontTx/>
                    <a:buNone/>
                  </a:pPr>
                  <a:r>
                    <a:rPr lang="en-US" altLang="en-US" sz="1000" i="0" dirty="0"/>
                    <a:t>https://www.oralcancerfoundation.org</a:t>
                  </a:r>
                  <a:endParaRPr lang="en-US" altLang="en-US" sz="1800" i="0" dirty="0"/>
                </a:p>
              </p:txBody>
            </p:sp>
          </p:grpSp>
        </p:grpSp>
      </p:grpSp>
    </p:spTree>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Slide Number Placeholder 5">
            <a:extLst>
              <a:ext uri="{FF2B5EF4-FFF2-40B4-BE49-F238E27FC236}">
                <a16:creationId xmlns:a16="http://schemas.microsoft.com/office/drawing/2014/main" id="{F5AEF632-8929-0641-9349-848FD42621A1}"/>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9DA2875-A5C2-AC48-83FA-32DEB282EA81}" type="slidenum">
              <a:rPr lang="en-US" altLang="en-US" sz="1400" smtClean="0"/>
              <a:pPr>
                <a:spcBef>
                  <a:spcPct val="0"/>
                </a:spcBef>
                <a:buFontTx/>
                <a:buNone/>
              </a:pPr>
              <a:t>57</a:t>
            </a:fld>
            <a:endParaRPr lang="en-US" altLang="en-US" sz="1400" dirty="0"/>
          </a:p>
        </p:txBody>
      </p:sp>
      <p:grpSp>
        <p:nvGrpSpPr>
          <p:cNvPr id="129026" name="Group 6">
            <a:extLst>
              <a:ext uri="{FF2B5EF4-FFF2-40B4-BE49-F238E27FC236}">
                <a16:creationId xmlns:a16="http://schemas.microsoft.com/office/drawing/2014/main" id="{38EF5318-CFF3-744F-A113-58254B2B303D}"/>
              </a:ext>
            </a:extLst>
          </p:cNvPr>
          <p:cNvGrpSpPr>
            <a:grpSpLocks/>
          </p:cNvGrpSpPr>
          <p:nvPr/>
        </p:nvGrpSpPr>
        <p:grpSpPr bwMode="auto">
          <a:xfrm>
            <a:off x="454025" y="455613"/>
            <a:ext cx="8229600" cy="3244850"/>
            <a:chOff x="286" y="287"/>
            <a:chExt cx="5184" cy="2044"/>
          </a:xfrm>
        </p:grpSpPr>
        <p:sp>
          <p:nvSpPr>
            <p:cNvPr id="129027" name="Rectangle 3">
              <a:extLst>
                <a:ext uri="{FF2B5EF4-FFF2-40B4-BE49-F238E27FC236}">
                  <a16:creationId xmlns:a16="http://schemas.microsoft.com/office/drawing/2014/main" id="{AAEF1D43-8E7A-F546-A3B7-9B972BBE53AE}"/>
                </a:ext>
              </a:extLst>
            </p:cNvPr>
            <p:cNvSpPr>
              <a:spLocks noChangeArrowheads="1"/>
            </p:cNvSpPr>
            <p:nvPr/>
          </p:nvSpPr>
          <p:spPr bwMode="auto">
            <a:xfrm>
              <a:off x="286" y="287"/>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Malignant Tumors </a:t>
              </a:r>
              <a:r>
                <a:rPr lang="en-US" altLang="en-US" sz="2200" i="0" dirty="0">
                  <a:solidFill>
                    <a:srgbClr val="333333"/>
                  </a:solidFill>
                </a:rPr>
                <a:t>(continued)</a:t>
              </a:r>
              <a:endParaRPr lang="en-US" altLang="en-US" sz="2800" i="0" dirty="0">
                <a:solidFill>
                  <a:schemeClr val="tx2"/>
                </a:solidFill>
              </a:endParaRPr>
            </a:p>
          </p:txBody>
        </p:sp>
        <p:sp>
          <p:nvSpPr>
            <p:cNvPr id="129028" name="Text Box 4">
              <a:extLst>
                <a:ext uri="{FF2B5EF4-FFF2-40B4-BE49-F238E27FC236}">
                  <a16:creationId xmlns:a16="http://schemas.microsoft.com/office/drawing/2014/main" id="{8C7FBB05-3AAF-724C-8C2A-3B49689335A9}"/>
                </a:ext>
              </a:extLst>
            </p:cNvPr>
            <p:cNvSpPr txBox="1">
              <a:spLocks noChangeArrowheads="1"/>
            </p:cNvSpPr>
            <p:nvPr/>
          </p:nvSpPr>
          <p:spPr bwMode="auto">
            <a:xfrm>
              <a:off x="517" y="973"/>
              <a:ext cx="4712" cy="13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i="0" dirty="0"/>
                <a:t>Malignant cancer cells can often spread to nearby tissues and other parts of the body.</a:t>
              </a:r>
            </a:p>
            <a:p>
              <a:pPr eaLnBrk="1" hangingPunct="1">
                <a:lnSpc>
                  <a:spcPct val="85000"/>
                </a:lnSpc>
                <a:spcBef>
                  <a:spcPct val="0"/>
                </a:spcBef>
                <a:spcAft>
                  <a:spcPts val="900"/>
                </a:spcAft>
                <a:buSzPct val="80000"/>
                <a:buFont typeface="Times" pitchFamily="2" charset="0"/>
                <a:buChar char="•"/>
              </a:pPr>
              <a:r>
                <a:rPr lang="en-US" altLang="en-US" sz="1800" i="0" dirty="0"/>
                <a:t>The spread, known as metastasis, occurs through the blood vessels and lymphatic vessels.</a:t>
              </a:r>
            </a:p>
            <a:p>
              <a:pPr eaLnBrk="1" hangingPunct="1">
                <a:lnSpc>
                  <a:spcPct val="85000"/>
                </a:lnSpc>
                <a:spcBef>
                  <a:spcPct val="0"/>
                </a:spcBef>
                <a:spcAft>
                  <a:spcPts val="900"/>
                </a:spcAft>
                <a:buSzPct val="80000"/>
                <a:buFont typeface="Times" pitchFamily="2" charset="0"/>
                <a:buChar char="•"/>
              </a:pPr>
              <a:r>
                <a:rPr lang="en-US" altLang="en-US" sz="1800" i="0" dirty="0"/>
                <a:t>Malignant cells show many unusual and abnormal behaviors.</a:t>
              </a:r>
            </a:p>
            <a:p>
              <a:pPr eaLnBrk="1" hangingPunct="1">
                <a:lnSpc>
                  <a:spcPct val="85000"/>
                </a:lnSpc>
                <a:spcBef>
                  <a:spcPct val="0"/>
                </a:spcBef>
                <a:spcAft>
                  <a:spcPct val="50000"/>
                </a:spcAft>
                <a:buSzPct val="80000"/>
                <a:buFont typeface="Times" pitchFamily="2" charset="0"/>
                <a:buChar char="•"/>
              </a:pPr>
              <a:r>
                <a:rPr lang="en-US" altLang="en-US" sz="1800" i="0" dirty="0"/>
                <a:t>Malignant cells may continue to multiply and metastasize until the or-ganism dies.</a:t>
              </a:r>
            </a:p>
          </p:txBody>
        </p:sp>
      </p:grpSp>
    </p:spTree>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Slide Number Placeholder 5">
            <a:extLst>
              <a:ext uri="{FF2B5EF4-FFF2-40B4-BE49-F238E27FC236}">
                <a16:creationId xmlns:a16="http://schemas.microsoft.com/office/drawing/2014/main" id="{4BCC5001-0163-DC45-A65D-A488203662CF}"/>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829B313-1A3B-7A48-AEDA-0DD3E10B2C47}" type="slidenum">
              <a:rPr lang="en-US" altLang="en-US" sz="1400" smtClean="0"/>
              <a:pPr>
                <a:spcBef>
                  <a:spcPct val="0"/>
                </a:spcBef>
                <a:buFontTx/>
                <a:buNone/>
              </a:pPr>
              <a:t>58</a:t>
            </a:fld>
            <a:endParaRPr lang="en-US" altLang="en-US" sz="1400" dirty="0"/>
          </a:p>
        </p:txBody>
      </p:sp>
      <p:sp>
        <p:nvSpPr>
          <p:cNvPr id="131074" name="Rectangle 1027">
            <a:extLst>
              <a:ext uri="{FF2B5EF4-FFF2-40B4-BE49-F238E27FC236}">
                <a16:creationId xmlns:a16="http://schemas.microsoft.com/office/drawing/2014/main" id="{98EB7E96-4DD9-AF41-8755-976704074874}"/>
              </a:ext>
            </a:extLst>
          </p:cNvPr>
          <p:cNvSpPr>
            <a:spLocks noChangeArrowheads="1"/>
          </p:cNvSpPr>
          <p:nvPr/>
        </p:nvSpPr>
        <p:spPr bwMode="auto">
          <a:xfrm>
            <a:off x="457200" y="45085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Malignant Tumors </a:t>
            </a:r>
            <a:r>
              <a:rPr lang="en-US" altLang="en-US" sz="2200" i="0" dirty="0">
                <a:solidFill>
                  <a:srgbClr val="333333"/>
                </a:solidFill>
              </a:rPr>
              <a:t>(continued)</a:t>
            </a:r>
          </a:p>
        </p:txBody>
      </p:sp>
      <p:sp>
        <p:nvSpPr>
          <p:cNvPr id="131075" name="Text Box 1029">
            <a:extLst>
              <a:ext uri="{FF2B5EF4-FFF2-40B4-BE49-F238E27FC236}">
                <a16:creationId xmlns:a16="http://schemas.microsoft.com/office/drawing/2014/main" id="{3DA82E75-70B2-1041-928D-E563D4BA66AB}"/>
              </a:ext>
            </a:extLst>
          </p:cNvPr>
          <p:cNvSpPr txBox="1">
            <a:spLocks noChangeArrowheads="1"/>
          </p:cNvSpPr>
          <p:nvPr/>
        </p:nvSpPr>
        <p:spPr bwMode="auto">
          <a:xfrm>
            <a:off x="822326" y="1541463"/>
            <a:ext cx="7623032" cy="22067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i="0" dirty="0"/>
              <a:t>Cancer is a collection of diseases in which cells are no longer effec-tively controlled by the processes that normally limit division during mitosis. </a:t>
            </a:r>
          </a:p>
          <a:p>
            <a:pPr eaLnBrk="1" hangingPunct="1">
              <a:lnSpc>
                <a:spcPct val="85000"/>
              </a:lnSpc>
              <a:spcBef>
                <a:spcPct val="0"/>
              </a:spcBef>
              <a:spcAft>
                <a:spcPts val="900"/>
              </a:spcAft>
              <a:buSzPct val="80000"/>
              <a:buFont typeface="Times" pitchFamily="2" charset="0"/>
              <a:buChar char="•"/>
            </a:pPr>
            <a:r>
              <a:rPr lang="en-US" altLang="en-US" sz="1800" i="0" dirty="0"/>
              <a:t>Cells divide excessively as if there were no stop signals in the cell control cycle.</a:t>
            </a:r>
          </a:p>
          <a:p>
            <a:pPr eaLnBrk="1" hangingPunct="1">
              <a:lnSpc>
                <a:spcPct val="85000"/>
              </a:lnSpc>
              <a:spcBef>
                <a:spcPct val="0"/>
              </a:spcBef>
              <a:spcAft>
                <a:spcPct val="50000"/>
              </a:spcAft>
              <a:buSzPct val="80000"/>
              <a:buFont typeface="Times" pitchFamily="2" charset="0"/>
              <a:buChar char="•"/>
            </a:pPr>
            <a:r>
              <a:rPr lang="en-US" altLang="en-US" sz="1800" i="0" dirty="0"/>
              <a:t>The malfunctioning cell control cycle is due to mutations in certain genes and how they control protein synthesis in the ribosomes to regulate the cycle.</a:t>
            </a:r>
          </a:p>
        </p:txBody>
      </p:sp>
    </p:spTree>
  </p:cSld>
  <p:clrMapOvr>
    <a:masterClrMapping/>
  </p:clrMapOvr>
  <p:transition spd="med"/>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Slide Number Placeholder 5">
            <a:extLst>
              <a:ext uri="{FF2B5EF4-FFF2-40B4-BE49-F238E27FC236}">
                <a16:creationId xmlns:a16="http://schemas.microsoft.com/office/drawing/2014/main" id="{C5CDACA3-0D34-2549-8B55-5F0EDF4EFCAC}"/>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6602151-DFB9-884F-812D-B236D951C231}" type="slidenum">
              <a:rPr lang="en-US" altLang="en-US" sz="1400" smtClean="0"/>
              <a:pPr>
                <a:spcBef>
                  <a:spcPct val="0"/>
                </a:spcBef>
                <a:buFontTx/>
                <a:buNone/>
              </a:pPr>
              <a:t>59</a:t>
            </a:fld>
            <a:endParaRPr lang="en-US" altLang="en-US" sz="1400" dirty="0"/>
          </a:p>
        </p:txBody>
      </p:sp>
      <p:grpSp>
        <p:nvGrpSpPr>
          <p:cNvPr id="133122" name="Group 1029">
            <a:extLst>
              <a:ext uri="{FF2B5EF4-FFF2-40B4-BE49-F238E27FC236}">
                <a16:creationId xmlns:a16="http://schemas.microsoft.com/office/drawing/2014/main" id="{3C0205B8-9625-5C43-933E-F163F5CC75BD}"/>
              </a:ext>
            </a:extLst>
          </p:cNvPr>
          <p:cNvGrpSpPr>
            <a:grpSpLocks/>
          </p:cNvGrpSpPr>
          <p:nvPr/>
        </p:nvGrpSpPr>
        <p:grpSpPr bwMode="auto">
          <a:xfrm>
            <a:off x="457200" y="450850"/>
            <a:ext cx="8229600" cy="2239963"/>
            <a:chOff x="288" y="284"/>
            <a:chExt cx="5184" cy="1411"/>
          </a:xfrm>
        </p:grpSpPr>
        <p:sp>
          <p:nvSpPr>
            <p:cNvPr id="133123" name="Rectangle 1027">
              <a:extLst>
                <a:ext uri="{FF2B5EF4-FFF2-40B4-BE49-F238E27FC236}">
                  <a16:creationId xmlns:a16="http://schemas.microsoft.com/office/drawing/2014/main" id="{0DAF45A0-87A0-9641-9578-7B1D65B467DC}"/>
                </a:ext>
              </a:extLst>
            </p:cNvPr>
            <p:cNvSpPr>
              <a:spLocks noChangeArrowheads="1"/>
            </p:cNvSpPr>
            <p:nvPr/>
          </p:nvSpPr>
          <p:spPr bwMode="auto">
            <a:xfrm>
              <a:off x="288" y="284"/>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Oncogenes and Proto-Oncogenes</a:t>
              </a:r>
              <a:endParaRPr lang="en-US" altLang="en-US" sz="2800" i="0" dirty="0">
                <a:solidFill>
                  <a:schemeClr val="tx2"/>
                </a:solidFill>
              </a:endParaRPr>
            </a:p>
          </p:txBody>
        </p:sp>
        <p:sp>
          <p:nvSpPr>
            <p:cNvPr id="133124" name="Text Box 1028">
              <a:extLst>
                <a:ext uri="{FF2B5EF4-FFF2-40B4-BE49-F238E27FC236}">
                  <a16:creationId xmlns:a16="http://schemas.microsoft.com/office/drawing/2014/main" id="{BFDF65F4-B86F-3F43-97A4-D6D03884859A}"/>
                </a:ext>
              </a:extLst>
            </p:cNvPr>
            <p:cNvSpPr txBox="1">
              <a:spLocks noChangeArrowheads="1"/>
            </p:cNvSpPr>
            <p:nvPr/>
          </p:nvSpPr>
          <p:spPr bwMode="auto">
            <a:xfrm>
              <a:off x="518" y="971"/>
              <a:ext cx="4717"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i="0" dirty="0"/>
                <a:t>A gene that causes a cell to be cancerous is known as an oncogene (or tumor gene).</a:t>
              </a:r>
            </a:p>
            <a:p>
              <a:pPr eaLnBrk="1" hangingPunct="1">
                <a:lnSpc>
                  <a:spcPct val="85000"/>
                </a:lnSpc>
                <a:spcBef>
                  <a:spcPct val="0"/>
                </a:spcBef>
                <a:spcAft>
                  <a:spcPct val="50000"/>
                </a:spcAft>
                <a:buSzPct val="80000"/>
                <a:buFont typeface="Times" pitchFamily="2" charset="0"/>
                <a:buChar char="•"/>
              </a:pPr>
              <a:r>
                <a:rPr lang="en-US" altLang="en-US" sz="1800" i="0" dirty="0"/>
                <a:t>A normal gene that has the potential through mutations to become an oncogene is known as a proto-oncogene.</a:t>
              </a:r>
            </a:p>
          </p:txBody>
        </p:sp>
      </p:grpSp>
    </p:spTree>
  </p:cSld>
  <p:clrMapOvr>
    <a:masterClrMapping/>
  </p:clrMapOvr>
  <p:transition spd="med"/>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Slide Number Placeholder 5">
            <a:extLst>
              <a:ext uri="{FF2B5EF4-FFF2-40B4-BE49-F238E27FC236}">
                <a16:creationId xmlns:a16="http://schemas.microsoft.com/office/drawing/2014/main" id="{E82F1806-81CD-F445-A4C5-2A5BC9351696}"/>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41C3FE4-B415-D34D-918A-F2933C141035}" type="slidenum">
              <a:rPr lang="en-US" altLang="en-US" sz="1400" smtClean="0"/>
              <a:pPr>
                <a:spcBef>
                  <a:spcPct val="0"/>
                </a:spcBef>
                <a:buFontTx/>
                <a:buNone/>
              </a:pPr>
              <a:t>60</a:t>
            </a:fld>
            <a:endParaRPr lang="en-US" altLang="en-US" sz="1400" dirty="0"/>
          </a:p>
        </p:txBody>
      </p:sp>
      <p:grpSp>
        <p:nvGrpSpPr>
          <p:cNvPr id="135170" name="Group 1040">
            <a:extLst>
              <a:ext uri="{FF2B5EF4-FFF2-40B4-BE49-F238E27FC236}">
                <a16:creationId xmlns:a16="http://schemas.microsoft.com/office/drawing/2014/main" id="{B6B9743C-A527-4A4B-BAA5-D757E1C0AE41}"/>
              </a:ext>
            </a:extLst>
          </p:cNvPr>
          <p:cNvGrpSpPr>
            <a:grpSpLocks/>
          </p:cNvGrpSpPr>
          <p:nvPr/>
        </p:nvGrpSpPr>
        <p:grpSpPr bwMode="auto">
          <a:xfrm>
            <a:off x="457200" y="447675"/>
            <a:ext cx="8229600" cy="5345113"/>
            <a:chOff x="288" y="282"/>
            <a:chExt cx="5184" cy="3367"/>
          </a:xfrm>
        </p:grpSpPr>
        <p:sp>
          <p:nvSpPr>
            <p:cNvPr id="135171" name="Rectangle 1027">
              <a:extLst>
                <a:ext uri="{FF2B5EF4-FFF2-40B4-BE49-F238E27FC236}">
                  <a16:creationId xmlns:a16="http://schemas.microsoft.com/office/drawing/2014/main" id="{8979FA43-D967-4946-8BEE-14101DB7D80A}"/>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Genes and Growth Factors</a:t>
              </a:r>
              <a:endParaRPr lang="en-US" altLang="en-US" sz="2800" i="0" dirty="0">
                <a:solidFill>
                  <a:schemeClr val="tx2"/>
                </a:solidFill>
              </a:endParaRPr>
            </a:p>
          </p:txBody>
        </p:sp>
        <p:grpSp>
          <p:nvGrpSpPr>
            <p:cNvPr id="135172" name="Group 1039">
              <a:extLst>
                <a:ext uri="{FF2B5EF4-FFF2-40B4-BE49-F238E27FC236}">
                  <a16:creationId xmlns:a16="http://schemas.microsoft.com/office/drawing/2014/main" id="{BA56E4B4-0827-6A46-895F-B6976E100931}"/>
                </a:ext>
              </a:extLst>
            </p:cNvPr>
            <p:cNvGrpSpPr>
              <a:grpSpLocks/>
            </p:cNvGrpSpPr>
            <p:nvPr/>
          </p:nvGrpSpPr>
          <p:grpSpPr bwMode="auto">
            <a:xfrm>
              <a:off x="518" y="977"/>
              <a:ext cx="4954" cy="2672"/>
              <a:chOff x="518" y="977"/>
              <a:chExt cx="4954" cy="2672"/>
            </a:xfrm>
          </p:grpSpPr>
          <p:sp>
            <p:nvSpPr>
              <p:cNvPr id="135173" name="Text Box 1029">
                <a:extLst>
                  <a:ext uri="{FF2B5EF4-FFF2-40B4-BE49-F238E27FC236}">
                    <a16:creationId xmlns:a16="http://schemas.microsoft.com/office/drawing/2014/main" id="{B048403D-5E3E-4C43-8525-CEEEC5DA768D}"/>
                  </a:ext>
                </a:extLst>
              </p:cNvPr>
              <p:cNvSpPr txBox="1">
                <a:spLocks noChangeArrowheads="1"/>
              </p:cNvSpPr>
              <p:nvPr/>
            </p:nvSpPr>
            <p:spPr bwMode="auto">
              <a:xfrm>
                <a:off x="518" y="977"/>
                <a:ext cx="4954"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i="0" dirty="0"/>
                  <a:t>Many of the genes involved in cancer normally code for growth factors</a:t>
                </a:r>
                <a:r>
                  <a:rPr lang="en-US" altLang="en-US" sz="1800" i="0" dirty="0">
                    <a:solidFill>
                      <a:schemeClr val="tx2"/>
                    </a:solidFill>
                  </a:rPr>
                  <a:t>—</a:t>
                </a:r>
                <a:r>
                  <a:rPr lang="en-US" altLang="en-US" sz="1800" i="0" dirty="0"/>
                  <a:t>proteins that stimulate cell division in the cell control cycle.</a:t>
                </a:r>
              </a:p>
              <a:p>
                <a:pPr eaLnBrk="1" hangingPunct="1">
                  <a:lnSpc>
                    <a:spcPct val="85000"/>
                  </a:lnSpc>
                  <a:spcBef>
                    <a:spcPct val="0"/>
                  </a:spcBef>
                  <a:spcAft>
                    <a:spcPts val="900"/>
                  </a:spcAft>
                  <a:buSzPct val="80000"/>
                  <a:buFont typeface="Times" pitchFamily="2" charset="0"/>
                  <a:buChar char="•"/>
                </a:pPr>
                <a:r>
                  <a:rPr lang="en-US" altLang="en-US" sz="1800" i="0" dirty="0"/>
                  <a:t>These proteins normally keep the rate of mitotic cell division at the right level.</a:t>
                </a:r>
              </a:p>
              <a:p>
                <a:pPr eaLnBrk="1" hangingPunct="1">
                  <a:lnSpc>
                    <a:spcPct val="85000"/>
                  </a:lnSpc>
                  <a:spcBef>
                    <a:spcPct val="0"/>
                  </a:spcBef>
                  <a:spcAft>
                    <a:spcPct val="50000"/>
                  </a:spcAft>
                  <a:buSzPct val="80000"/>
                  <a:buFont typeface="Times" pitchFamily="2" charset="0"/>
                  <a:buChar char="•"/>
                </a:pPr>
                <a:r>
                  <a:rPr lang="en-US" altLang="en-US" sz="1800" i="0" dirty="0"/>
                  <a:t>Uncontrolled cell growth can occur when the synthesis of these proteins goes awry.</a:t>
                </a:r>
              </a:p>
            </p:txBody>
          </p:sp>
          <p:grpSp>
            <p:nvGrpSpPr>
              <p:cNvPr id="135174" name="Group 1030">
                <a:extLst>
                  <a:ext uri="{FF2B5EF4-FFF2-40B4-BE49-F238E27FC236}">
                    <a16:creationId xmlns:a16="http://schemas.microsoft.com/office/drawing/2014/main" id="{D2C8457F-3337-214B-98E5-3DCAC3E40F9D}"/>
                  </a:ext>
                </a:extLst>
              </p:cNvPr>
              <p:cNvGrpSpPr>
                <a:grpSpLocks/>
              </p:cNvGrpSpPr>
              <p:nvPr/>
            </p:nvGrpSpPr>
            <p:grpSpPr bwMode="auto">
              <a:xfrm>
                <a:off x="1165" y="2064"/>
                <a:ext cx="3745" cy="1585"/>
                <a:chOff x="1165" y="2064"/>
                <a:chExt cx="3745" cy="1585"/>
              </a:xfrm>
            </p:grpSpPr>
            <p:pic>
              <p:nvPicPr>
                <p:cNvPr id="135175" name="Picture 1031">
                  <a:extLst>
                    <a:ext uri="{FF2B5EF4-FFF2-40B4-BE49-F238E27FC236}">
                      <a16:creationId xmlns:a16="http://schemas.microsoft.com/office/drawing/2014/main" id="{21BC3B9C-5993-134B-8986-14C418B5B8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6" y="2294"/>
                  <a:ext cx="1293" cy="1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5176" name="Text Box 1032">
                  <a:extLst>
                    <a:ext uri="{FF2B5EF4-FFF2-40B4-BE49-F238E27FC236}">
                      <a16:creationId xmlns:a16="http://schemas.microsoft.com/office/drawing/2014/main" id="{AFDEC2BC-4F32-DE4B-A2BA-F5D924426D49}"/>
                    </a:ext>
                  </a:extLst>
                </p:cNvPr>
                <p:cNvSpPr txBox="1">
                  <a:spLocks noChangeArrowheads="1"/>
                </p:cNvSpPr>
                <p:nvPr/>
              </p:nvSpPr>
              <p:spPr bwMode="auto">
                <a:xfrm>
                  <a:off x="1165" y="2832"/>
                  <a:ext cx="1204"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i="0" dirty="0">
                      <a:solidFill>
                        <a:srgbClr val="941100"/>
                      </a:solidFill>
                    </a:rPr>
                    <a:t>Cell control cycle</a:t>
                  </a:r>
                </a:p>
              </p:txBody>
            </p:sp>
            <p:sp>
              <p:nvSpPr>
                <p:cNvPr id="135177" name="Text Box 1033">
                  <a:extLst>
                    <a:ext uri="{FF2B5EF4-FFF2-40B4-BE49-F238E27FC236}">
                      <a16:creationId xmlns:a16="http://schemas.microsoft.com/office/drawing/2014/main" id="{5D55ABAB-CD95-E745-B090-BF9136A46038}"/>
                    </a:ext>
                  </a:extLst>
                </p:cNvPr>
                <p:cNvSpPr txBox="1">
                  <a:spLocks noChangeArrowheads="1"/>
                </p:cNvSpPr>
                <p:nvPr/>
              </p:nvSpPr>
              <p:spPr bwMode="auto">
                <a:xfrm>
                  <a:off x="3788" y="3484"/>
                  <a:ext cx="1122"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i="0" dirty="0"/>
                    <a:t>https://www.answers.com</a:t>
                  </a:r>
                  <a:endParaRPr lang="en-US" altLang="en-US" sz="1800" i="0" dirty="0"/>
                </a:p>
              </p:txBody>
            </p:sp>
            <p:sp>
              <p:nvSpPr>
                <p:cNvPr id="135178" name="Text Box 1034">
                  <a:extLst>
                    <a:ext uri="{FF2B5EF4-FFF2-40B4-BE49-F238E27FC236}">
                      <a16:creationId xmlns:a16="http://schemas.microsoft.com/office/drawing/2014/main" id="{67A8C072-3A6F-7146-B554-747C9793B054}"/>
                    </a:ext>
                  </a:extLst>
                </p:cNvPr>
                <p:cNvSpPr txBox="1">
                  <a:spLocks noChangeArrowheads="1"/>
                </p:cNvSpPr>
                <p:nvPr/>
              </p:nvSpPr>
              <p:spPr bwMode="auto">
                <a:xfrm>
                  <a:off x="2400" y="2064"/>
                  <a:ext cx="870"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600" i="0" dirty="0">
                      <a:solidFill>
                        <a:schemeClr val="accent6"/>
                      </a:solidFill>
                    </a:rPr>
                    <a:t>Mitotic phase</a:t>
                  </a:r>
                </a:p>
              </p:txBody>
            </p:sp>
            <p:sp>
              <p:nvSpPr>
                <p:cNvPr id="135179" name="Text Box 1035">
                  <a:extLst>
                    <a:ext uri="{FF2B5EF4-FFF2-40B4-BE49-F238E27FC236}">
                      <a16:creationId xmlns:a16="http://schemas.microsoft.com/office/drawing/2014/main" id="{3E42449F-F95D-5E42-9AA3-A3769792DABC}"/>
                    </a:ext>
                  </a:extLst>
                </p:cNvPr>
                <p:cNvSpPr txBox="1">
                  <a:spLocks noChangeArrowheads="1"/>
                </p:cNvSpPr>
                <p:nvPr/>
              </p:nvSpPr>
              <p:spPr bwMode="auto">
                <a:xfrm>
                  <a:off x="1984" y="2525"/>
                  <a:ext cx="649"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600" i="0" dirty="0">
                      <a:solidFill>
                        <a:schemeClr val="accent6"/>
                      </a:solidFill>
                    </a:rPr>
                    <a:t>G</a:t>
                  </a:r>
                  <a:r>
                    <a:rPr lang="en-US" altLang="en-US" sz="1600" i="0" baseline="-16000" dirty="0">
                      <a:solidFill>
                        <a:schemeClr val="accent6"/>
                      </a:solidFill>
                    </a:rPr>
                    <a:t>2</a:t>
                  </a:r>
                  <a:r>
                    <a:rPr lang="en-US" altLang="en-US" sz="1600" i="0" dirty="0">
                      <a:solidFill>
                        <a:schemeClr val="accent6"/>
                      </a:solidFill>
                    </a:rPr>
                    <a:t> phase</a:t>
                  </a:r>
                  <a:endParaRPr lang="en-US" altLang="en-US" sz="1800" i="0" dirty="0">
                    <a:solidFill>
                      <a:schemeClr val="accent6"/>
                    </a:solidFill>
                  </a:endParaRPr>
                </a:p>
              </p:txBody>
            </p:sp>
            <p:sp>
              <p:nvSpPr>
                <p:cNvPr id="135180" name="Text Box 1036">
                  <a:extLst>
                    <a:ext uri="{FF2B5EF4-FFF2-40B4-BE49-F238E27FC236}">
                      <a16:creationId xmlns:a16="http://schemas.microsoft.com/office/drawing/2014/main" id="{DF20CA6E-7DAA-3744-9703-F038DC86734E}"/>
                    </a:ext>
                  </a:extLst>
                </p:cNvPr>
                <p:cNvSpPr txBox="1">
                  <a:spLocks noChangeArrowheads="1"/>
                </p:cNvSpPr>
                <p:nvPr/>
              </p:nvSpPr>
              <p:spPr bwMode="auto">
                <a:xfrm>
                  <a:off x="2120" y="3294"/>
                  <a:ext cx="586"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600" i="0" dirty="0">
                      <a:solidFill>
                        <a:schemeClr val="accent6"/>
                      </a:solidFill>
                    </a:rPr>
                    <a:t>S phase</a:t>
                  </a:r>
                  <a:endParaRPr lang="en-US" altLang="en-US" sz="1800" i="0" dirty="0">
                    <a:solidFill>
                      <a:schemeClr val="accent6"/>
                    </a:solidFill>
                  </a:endParaRPr>
                </a:p>
              </p:txBody>
            </p:sp>
            <p:sp>
              <p:nvSpPr>
                <p:cNvPr id="135181" name="Text Box 1037">
                  <a:extLst>
                    <a:ext uri="{FF2B5EF4-FFF2-40B4-BE49-F238E27FC236}">
                      <a16:creationId xmlns:a16="http://schemas.microsoft.com/office/drawing/2014/main" id="{5FD92164-9ABF-E24F-842E-BA00465AA4E4}"/>
                    </a:ext>
                  </a:extLst>
                </p:cNvPr>
                <p:cNvSpPr txBox="1">
                  <a:spLocks noChangeArrowheads="1"/>
                </p:cNvSpPr>
                <p:nvPr/>
              </p:nvSpPr>
              <p:spPr bwMode="auto">
                <a:xfrm>
                  <a:off x="4006" y="2831"/>
                  <a:ext cx="649"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600" i="0" dirty="0">
                      <a:solidFill>
                        <a:schemeClr val="accent6"/>
                      </a:solidFill>
                    </a:rPr>
                    <a:t>G</a:t>
                  </a:r>
                  <a:r>
                    <a:rPr lang="en-US" altLang="en-US" sz="1600" i="0" baseline="-16000" dirty="0">
                      <a:solidFill>
                        <a:schemeClr val="accent6"/>
                      </a:solidFill>
                    </a:rPr>
                    <a:t>1</a:t>
                  </a:r>
                  <a:r>
                    <a:rPr lang="en-US" altLang="en-US" sz="1600" i="0" dirty="0">
                      <a:solidFill>
                        <a:schemeClr val="accent6"/>
                      </a:solidFill>
                    </a:rPr>
                    <a:t> phase</a:t>
                  </a:r>
                  <a:endParaRPr lang="en-US" altLang="en-US" sz="1800" i="0" dirty="0">
                    <a:solidFill>
                      <a:schemeClr val="accent6"/>
                    </a:solidFill>
                  </a:endParaRPr>
                </a:p>
              </p:txBody>
            </p:sp>
          </p:grpSp>
        </p:grpSp>
      </p:grpSp>
    </p:spTree>
  </p:cSld>
  <p:clrMapOvr>
    <a:masterClrMapping/>
  </p:clrMapOvr>
  <p:transition spd="med"/>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Slide Number Placeholder 5">
            <a:extLst>
              <a:ext uri="{FF2B5EF4-FFF2-40B4-BE49-F238E27FC236}">
                <a16:creationId xmlns:a16="http://schemas.microsoft.com/office/drawing/2014/main" id="{E1F918DD-EB21-6A4D-9B34-4D4C8FADA371}"/>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5CBE2BB-C4A2-EC48-B44B-2A85B5CF52B9}" type="slidenum">
              <a:rPr lang="en-US" altLang="en-US" sz="1400" smtClean="0"/>
              <a:pPr>
                <a:spcBef>
                  <a:spcPct val="0"/>
                </a:spcBef>
                <a:buFontTx/>
                <a:buNone/>
              </a:pPr>
              <a:t>61</a:t>
            </a:fld>
            <a:endParaRPr lang="en-US" altLang="en-US" sz="1400" dirty="0"/>
          </a:p>
        </p:txBody>
      </p:sp>
      <p:grpSp>
        <p:nvGrpSpPr>
          <p:cNvPr id="137218" name="Group 1026">
            <a:extLst>
              <a:ext uri="{FF2B5EF4-FFF2-40B4-BE49-F238E27FC236}">
                <a16:creationId xmlns:a16="http://schemas.microsoft.com/office/drawing/2014/main" id="{4E82DDB1-FD3B-FE4E-9595-CA99D7F1F442}"/>
              </a:ext>
            </a:extLst>
          </p:cNvPr>
          <p:cNvGrpSpPr>
            <a:grpSpLocks/>
          </p:cNvGrpSpPr>
          <p:nvPr/>
        </p:nvGrpSpPr>
        <p:grpSpPr bwMode="auto">
          <a:xfrm>
            <a:off x="457200" y="450850"/>
            <a:ext cx="8382000" cy="5340350"/>
            <a:chOff x="288" y="284"/>
            <a:chExt cx="5280" cy="3364"/>
          </a:xfrm>
        </p:grpSpPr>
        <p:sp>
          <p:nvSpPr>
            <p:cNvPr id="137219" name="Rectangle 1027">
              <a:extLst>
                <a:ext uri="{FF2B5EF4-FFF2-40B4-BE49-F238E27FC236}">
                  <a16:creationId xmlns:a16="http://schemas.microsoft.com/office/drawing/2014/main" id="{B47C0476-1994-1C4A-8ABA-CEAB2D9CDB2A}"/>
                </a:ext>
              </a:extLst>
            </p:cNvPr>
            <p:cNvSpPr>
              <a:spLocks noChangeArrowheads="1"/>
            </p:cNvSpPr>
            <p:nvPr/>
          </p:nvSpPr>
          <p:spPr bwMode="auto">
            <a:xfrm>
              <a:off x="288" y="284"/>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Tumor Suppressor Genes</a:t>
              </a:r>
              <a:endParaRPr lang="en-US" altLang="en-US" sz="2800" i="0" dirty="0">
                <a:solidFill>
                  <a:schemeClr val="tx2"/>
                </a:solidFill>
              </a:endParaRPr>
            </a:p>
          </p:txBody>
        </p:sp>
        <p:grpSp>
          <p:nvGrpSpPr>
            <p:cNvPr id="137220" name="Group 1028">
              <a:extLst>
                <a:ext uri="{FF2B5EF4-FFF2-40B4-BE49-F238E27FC236}">
                  <a16:creationId xmlns:a16="http://schemas.microsoft.com/office/drawing/2014/main" id="{721C81D4-B76C-F24E-9528-5B1B5707C397}"/>
                </a:ext>
              </a:extLst>
            </p:cNvPr>
            <p:cNvGrpSpPr>
              <a:grpSpLocks/>
            </p:cNvGrpSpPr>
            <p:nvPr/>
          </p:nvGrpSpPr>
          <p:grpSpPr bwMode="auto">
            <a:xfrm>
              <a:off x="518" y="971"/>
              <a:ext cx="5050" cy="2677"/>
              <a:chOff x="518" y="971"/>
              <a:chExt cx="5050" cy="2677"/>
            </a:xfrm>
          </p:grpSpPr>
          <p:sp>
            <p:nvSpPr>
              <p:cNvPr id="137221" name="Text Box 1029">
                <a:extLst>
                  <a:ext uri="{FF2B5EF4-FFF2-40B4-BE49-F238E27FC236}">
                    <a16:creationId xmlns:a16="http://schemas.microsoft.com/office/drawing/2014/main" id="{6330C503-E672-E94B-8C33-E2DF63827F2B}"/>
                  </a:ext>
                </a:extLst>
              </p:cNvPr>
              <p:cNvSpPr txBox="1">
                <a:spLocks noChangeArrowheads="1"/>
              </p:cNvSpPr>
              <p:nvPr/>
            </p:nvSpPr>
            <p:spPr bwMode="auto">
              <a:xfrm>
                <a:off x="518" y="971"/>
                <a:ext cx="5050" cy="7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i="0" dirty="0"/>
                  <a:t>Other genes can inhibit uncontrolled cell division by suppressing the division and growth of cancerous cells.</a:t>
                </a:r>
              </a:p>
              <a:p>
                <a:pPr eaLnBrk="1" hangingPunct="1">
                  <a:lnSpc>
                    <a:spcPct val="85000"/>
                  </a:lnSpc>
                  <a:spcBef>
                    <a:spcPct val="0"/>
                  </a:spcBef>
                  <a:spcAft>
                    <a:spcPts val="900"/>
                  </a:spcAft>
                  <a:buSzPct val="80000"/>
                  <a:buFont typeface="Times" pitchFamily="2" charset="0"/>
                  <a:buChar char="•"/>
                </a:pPr>
                <a:r>
                  <a:rPr lang="en-US" altLang="en-US" sz="1800" i="0" dirty="0"/>
                  <a:t>These tumor suppressor genes are a promising focus of research for cancer treatments.</a:t>
                </a:r>
              </a:p>
            </p:txBody>
          </p:sp>
          <p:grpSp>
            <p:nvGrpSpPr>
              <p:cNvPr id="137222" name="Group 1030">
                <a:extLst>
                  <a:ext uri="{FF2B5EF4-FFF2-40B4-BE49-F238E27FC236}">
                    <a16:creationId xmlns:a16="http://schemas.microsoft.com/office/drawing/2014/main" id="{06A4015A-9CFD-D845-8F1F-3E1D56B40C5A}"/>
                  </a:ext>
                </a:extLst>
              </p:cNvPr>
              <p:cNvGrpSpPr>
                <a:grpSpLocks/>
              </p:cNvGrpSpPr>
              <p:nvPr/>
            </p:nvGrpSpPr>
            <p:grpSpPr bwMode="auto">
              <a:xfrm>
                <a:off x="928" y="1898"/>
                <a:ext cx="3583" cy="1750"/>
                <a:chOff x="928" y="1902"/>
                <a:chExt cx="3583" cy="1750"/>
              </a:xfrm>
            </p:grpSpPr>
            <p:sp>
              <p:nvSpPr>
                <p:cNvPr id="137223" name="Text Box 1031">
                  <a:extLst>
                    <a:ext uri="{FF2B5EF4-FFF2-40B4-BE49-F238E27FC236}">
                      <a16:creationId xmlns:a16="http://schemas.microsoft.com/office/drawing/2014/main" id="{1DEBDAAD-B0F0-7D42-9589-5DA3A73218B8}"/>
                    </a:ext>
                  </a:extLst>
                </p:cNvPr>
                <p:cNvSpPr txBox="1">
                  <a:spLocks noChangeArrowheads="1"/>
                </p:cNvSpPr>
                <p:nvPr/>
              </p:nvSpPr>
              <p:spPr bwMode="auto">
                <a:xfrm>
                  <a:off x="928" y="2290"/>
                  <a:ext cx="1819" cy="7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600" i="0" dirty="0"/>
                    <a:t>A protein produced by a tumor-suppressor gene shown surrounding a segment of DNA of a proto-oncogene.</a:t>
                  </a:r>
                </a:p>
              </p:txBody>
            </p:sp>
            <p:grpSp>
              <p:nvGrpSpPr>
                <p:cNvPr id="137224" name="Group 1032">
                  <a:extLst>
                    <a:ext uri="{FF2B5EF4-FFF2-40B4-BE49-F238E27FC236}">
                      <a16:creationId xmlns:a16="http://schemas.microsoft.com/office/drawing/2014/main" id="{361FDFD9-C04F-3748-9F80-B3D89E67A8FE}"/>
                    </a:ext>
                  </a:extLst>
                </p:cNvPr>
                <p:cNvGrpSpPr>
                  <a:grpSpLocks/>
                </p:cNvGrpSpPr>
                <p:nvPr/>
              </p:nvGrpSpPr>
              <p:grpSpPr bwMode="auto">
                <a:xfrm>
                  <a:off x="2886" y="1902"/>
                  <a:ext cx="1625" cy="1750"/>
                  <a:chOff x="2886" y="1902"/>
                  <a:chExt cx="1625" cy="1750"/>
                </a:xfrm>
              </p:grpSpPr>
              <p:pic>
                <p:nvPicPr>
                  <p:cNvPr id="137225" name="Picture 1033">
                    <a:extLst>
                      <a:ext uri="{FF2B5EF4-FFF2-40B4-BE49-F238E27FC236}">
                        <a16:creationId xmlns:a16="http://schemas.microsoft.com/office/drawing/2014/main" id="{FF43A3BD-6E08-CD4B-960F-CEB8ECE6B5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86" y="1902"/>
                    <a:ext cx="1625" cy="1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7226" name="Text Box 1034">
                    <a:extLst>
                      <a:ext uri="{FF2B5EF4-FFF2-40B4-BE49-F238E27FC236}">
                        <a16:creationId xmlns:a16="http://schemas.microsoft.com/office/drawing/2014/main" id="{C8BA7E4A-4C0A-8D4E-919B-A19BF2B0B34A}"/>
                      </a:ext>
                    </a:extLst>
                  </p:cNvPr>
                  <p:cNvSpPr txBox="1">
                    <a:spLocks noChangeArrowheads="1"/>
                  </p:cNvSpPr>
                  <p:nvPr/>
                </p:nvSpPr>
                <p:spPr bwMode="auto">
                  <a:xfrm>
                    <a:off x="2952" y="3388"/>
                    <a:ext cx="1494" cy="2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400" i="0" dirty="0"/>
                      <a:t>Computer-generated image</a:t>
                    </a:r>
                  </a:p>
                  <a:p>
                    <a:pPr algn="ctr" eaLnBrk="1" hangingPunct="1">
                      <a:lnSpc>
                        <a:spcPct val="85000"/>
                      </a:lnSpc>
                      <a:spcBef>
                        <a:spcPct val="0"/>
                      </a:spcBef>
                      <a:buFontTx/>
                      <a:buNone/>
                    </a:pPr>
                    <a:r>
                      <a:rPr lang="en-US" altLang="en-US" sz="1100" i="0" dirty="0"/>
                      <a:t>https://www.cosmosmagazine.com</a:t>
                    </a:r>
                  </a:p>
                </p:txBody>
              </p:sp>
            </p:grpSp>
          </p:grpSp>
        </p:grpSp>
      </p:grpSp>
    </p:spTree>
  </p:cSld>
  <p:clrMapOvr>
    <a:masterClrMapping/>
  </p:clrMapOvr>
  <p:transition spd="med"/>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Slide Number Placeholder 5">
            <a:extLst>
              <a:ext uri="{FF2B5EF4-FFF2-40B4-BE49-F238E27FC236}">
                <a16:creationId xmlns:a16="http://schemas.microsoft.com/office/drawing/2014/main" id="{B206B006-0E41-784A-B4EC-D0963B0CC918}"/>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E6ABAFD1-7102-A844-A613-F79913DB5496}" type="slidenum">
              <a:rPr lang="en-US" altLang="en-US" sz="1400" smtClean="0"/>
              <a:pPr>
                <a:spcBef>
                  <a:spcPct val="0"/>
                </a:spcBef>
                <a:buFontTx/>
                <a:buNone/>
              </a:pPr>
              <a:t>62</a:t>
            </a:fld>
            <a:endParaRPr lang="en-US" altLang="en-US" sz="1400" dirty="0"/>
          </a:p>
        </p:txBody>
      </p:sp>
      <p:grpSp>
        <p:nvGrpSpPr>
          <p:cNvPr id="139266" name="Group 1043">
            <a:extLst>
              <a:ext uri="{FF2B5EF4-FFF2-40B4-BE49-F238E27FC236}">
                <a16:creationId xmlns:a16="http://schemas.microsoft.com/office/drawing/2014/main" id="{A1A8934E-3DE2-684C-9730-3EF6E8A385D9}"/>
              </a:ext>
            </a:extLst>
          </p:cNvPr>
          <p:cNvGrpSpPr>
            <a:grpSpLocks/>
          </p:cNvGrpSpPr>
          <p:nvPr/>
        </p:nvGrpSpPr>
        <p:grpSpPr bwMode="auto">
          <a:xfrm>
            <a:off x="457200" y="460375"/>
            <a:ext cx="8229600" cy="5199063"/>
            <a:chOff x="288" y="284"/>
            <a:chExt cx="5184" cy="3275"/>
          </a:xfrm>
        </p:grpSpPr>
        <p:sp>
          <p:nvSpPr>
            <p:cNvPr id="139267" name="Rectangle 1027">
              <a:extLst>
                <a:ext uri="{FF2B5EF4-FFF2-40B4-BE49-F238E27FC236}">
                  <a16:creationId xmlns:a16="http://schemas.microsoft.com/office/drawing/2014/main" id="{8E699CCB-7421-2141-817F-29059C066507}"/>
                </a:ext>
              </a:extLst>
            </p:cNvPr>
            <p:cNvSpPr>
              <a:spLocks noChangeArrowheads="1"/>
            </p:cNvSpPr>
            <p:nvPr/>
          </p:nvSpPr>
          <p:spPr bwMode="auto">
            <a:xfrm>
              <a:off x="288" y="284"/>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Colorectal Cancer</a:t>
              </a:r>
              <a:endParaRPr lang="en-US" altLang="en-US" sz="2800" i="0" dirty="0">
                <a:solidFill>
                  <a:schemeClr val="tx2"/>
                </a:solidFill>
              </a:endParaRPr>
            </a:p>
          </p:txBody>
        </p:sp>
        <p:grpSp>
          <p:nvGrpSpPr>
            <p:cNvPr id="139268" name="Group 1042">
              <a:extLst>
                <a:ext uri="{FF2B5EF4-FFF2-40B4-BE49-F238E27FC236}">
                  <a16:creationId xmlns:a16="http://schemas.microsoft.com/office/drawing/2014/main" id="{836CCF33-EF52-8041-A46B-B9E7A9D29F36}"/>
                </a:ext>
              </a:extLst>
            </p:cNvPr>
            <p:cNvGrpSpPr>
              <a:grpSpLocks/>
            </p:cNvGrpSpPr>
            <p:nvPr/>
          </p:nvGrpSpPr>
          <p:grpSpPr bwMode="auto">
            <a:xfrm>
              <a:off x="516" y="972"/>
              <a:ext cx="4733" cy="1117"/>
              <a:chOff x="516" y="972"/>
              <a:chExt cx="4733" cy="1117"/>
            </a:xfrm>
          </p:grpSpPr>
          <p:sp>
            <p:nvSpPr>
              <p:cNvPr id="139272" name="Text Box 1029">
                <a:extLst>
                  <a:ext uri="{FF2B5EF4-FFF2-40B4-BE49-F238E27FC236}">
                    <a16:creationId xmlns:a16="http://schemas.microsoft.com/office/drawing/2014/main" id="{467809DF-9944-4D40-A088-1ED3786D148E}"/>
                  </a:ext>
                </a:extLst>
              </p:cNvPr>
              <p:cNvSpPr txBox="1">
                <a:spLocks noChangeArrowheads="1"/>
              </p:cNvSpPr>
              <p:nvPr/>
            </p:nvSpPr>
            <p:spPr bwMode="auto">
              <a:xfrm>
                <a:off x="516" y="972"/>
                <a:ext cx="4733"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i="0" dirty="0"/>
                  <a:t>About 150,000 people in the United States are diagnosed with colon or rectal cancer each year.</a:t>
                </a:r>
              </a:p>
              <a:p>
                <a:pPr eaLnBrk="1" hangingPunct="1">
                  <a:lnSpc>
                    <a:spcPct val="85000"/>
                  </a:lnSpc>
                  <a:spcBef>
                    <a:spcPct val="0"/>
                  </a:spcBef>
                  <a:spcAft>
                    <a:spcPts val="900"/>
                  </a:spcAft>
                  <a:buSzPct val="80000"/>
                  <a:buFont typeface="Times" pitchFamily="2" charset="0"/>
                  <a:buChar char="•"/>
                </a:pPr>
                <a:r>
                  <a:rPr lang="en-US" altLang="en-US" sz="1800" i="0" dirty="0"/>
                  <a:t>Colorectal cancer</a:t>
                </a:r>
                <a:r>
                  <a:rPr lang="en-US" altLang="en-US" sz="1800" i="0" dirty="0">
                    <a:solidFill>
                      <a:schemeClr val="tx2"/>
                    </a:solidFill>
                  </a:rPr>
                  <a:t>, </a:t>
                </a:r>
                <a:r>
                  <a:rPr lang="en-US" altLang="en-US" sz="1800" i="0" dirty="0"/>
                  <a:t>a well-understood human cancer</a:t>
                </a:r>
                <a:r>
                  <a:rPr lang="en-US" altLang="en-US" sz="1800" i="0" dirty="0">
                    <a:solidFill>
                      <a:schemeClr val="tx2"/>
                    </a:solidFill>
                  </a:rPr>
                  <a:t>, </a:t>
                </a:r>
                <a:r>
                  <a:rPr lang="en-US" altLang="en-US" sz="1800" i="0" dirty="0"/>
                  <a:t>illustrates a key principle of how cancer develops</a:t>
                </a:r>
                <a:r>
                  <a:rPr lang="en-US" altLang="en-US" sz="1800" i="0" dirty="0">
                    <a:solidFill>
                      <a:schemeClr val="tx2"/>
                    </a:solidFill>
                  </a:rPr>
                  <a:t>:  </a:t>
                </a:r>
              </a:p>
            </p:txBody>
          </p:sp>
          <p:sp>
            <p:nvSpPr>
              <p:cNvPr id="139273" name="Text Box 1030">
                <a:extLst>
                  <a:ext uri="{FF2B5EF4-FFF2-40B4-BE49-F238E27FC236}">
                    <a16:creationId xmlns:a16="http://schemas.microsoft.com/office/drawing/2014/main" id="{A457BC58-EBC0-3047-9A62-EE295C2D5528}"/>
                  </a:ext>
                </a:extLst>
              </p:cNvPr>
              <p:cNvSpPr txBox="1">
                <a:spLocks noChangeArrowheads="1"/>
              </p:cNvSpPr>
              <p:nvPr/>
            </p:nvSpPr>
            <p:spPr bwMode="auto">
              <a:xfrm>
                <a:off x="1387" y="1734"/>
                <a:ext cx="2995" cy="3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spcAft>
                    <a:spcPct val="30000"/>
                  </a:spcAft>
                  <a:buSzPct val="80000"/>
                  <a:buFontTx/>
                  <a:buNone/>
                </a:pPr>
                <a:r>
                  <a:rPr lang="en-US" altLang="en-US" sz="1800" i="0" dirty="0">
                    <a:solidFill>
                      <a:srgbClr val="011893"/>
                    </a:solidFill>
                  </a:rPr>
                  <a:t>M</a:t>
                </a:r>
                <a:r>
                  <a:rPr lang="en-US" altLang="en-US" sz="1800" i="0" dirty="0">
                    <a:solidFill>
                      <a:schemeClr val="accent6"/>
                    </a:solidFill>
                  </a:rPr>
                  <a:t>ore than one mutation is usually required for the appearance of cancer cells.</a:t>
                </a:r>
              </a:p>
            </p:txBody>
          </p:sp>
        </p:grpSp>
        <p:grpSp>
          <p:nvGrpSpPr>
            <p:cNvPr id="139269" name="Group 1039">
              <a:extLst>
                <a:ext uri="{FF2B5EF4-FFF2-40B4-BE49-F238E27FC236}">
                  <a16:creationId xmlns:a16="http://schemas.microsoft.com/office/drawing/2014/main" id="{8FB2C088-5955-054D-9ACA-D8F1A0BCFB85}"/>
                </a:ext>
              </a:extLst>
            </p:cNvPr>
            <p:cNvGrpSpPr>
              <a:grpSpLocks/>
            </p:cNvGrpSpPr>
            <p:nvPr/>
          </p:nvGrpSpPr>
          <p:grpSpPr bwMode="auto">
            <a:xfrm>
              <a:off x="1179" y="2336"/>
              <a:ext cx="3457" cy="1223"/>
              <a:chOff x="1179" y="2336"/>
              <a:chExt cx="3457" cy="1223"/>
            </a:xfrm>
          </p:grpSpPr>
          <p:pic>
            <p:nvPicPr>
              <p:cNvPr id="139270" name="Picture 1032">
                <a:extLst>
                  <a:ext uri="{FF2B5EF4-FFF2-40B4-BE49-F238E27FC236}">
                    <a16:creationId xmlns:a16="http://schemas.microsoft.com/office/drawing/2014/main" id="{0C269617-4171-714E-9FE5-45F0E64ABE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89" y="2336"/>
                <a:ext cx="1747" cy="1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9271" name="Text Box 1033">
                <a:extLst>
                  <a:ext uri="{FF2B5EF4-FFF2-40B4-BE49-F238E27FC236}">
                    <a16:creationId xmlns:a16="http://schemas.microsoft.com/office/drawing/2014/main" id="{4660825A-ADF9-A446-A2F3-0EF1592B4745}"/>
                  </a:ext>
                </a:extLst>
              </p:cNvPr>
              <p:cNvSpPr txBox="1">
                <a:spLocks noChangeArrowheads="1"/>
              </p:cNvSpPr>
              <p:nvPr/>
            </p:nvSpPr>
            <p:spPr bwMode="auto">
              <a:xfrm>
                <a:off x="1179" y="2678"/>
                <a:ext cx="1671" cy="5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600" i="0" dirty="0"/>
                  <a:t>Colon cancer cells,</a:t>
                </a:r>
              </a:p>
              <a:p>
                <a:pPr algn="ctr" eaLnBrk="1" hangingPunct="1">
                  <a:lnSpc>
                    <a:spcPct val="85000"/>
                  </a:lnSpc>
                  <a:spcBef>
                    <a:spcPct val="0"/>
                  </a:spcBef>
                  <a:buFontTx/>
                  <a:buNone/>
                </a:pPr>
                <a:r>
                  <a:rPr lang="en-US" altLang="en-US" sz="1600" i="0" dirty="0"/>
                  <a:t>false-color, scanning electron micrograph</a:t>
                </a:r>
              </a:p>
              <a:p>
                <a:pPr algn="ctr" eaLnBrk="1" hangingPunct="1">
                  <a:lnSpc>
                    <a:spcPct val="85000"/>
                  </a:lnSpc>
                  <a:spcBef>
                    <a:spcPct val="0"/>
                  </a:spcBef>
                  <a:buFontTx/>
                  <a:buNone/>
                </a:pPr>
                <a:r>
                  <a:rPr lang="en-US" altLang="en-US" sz="1100" i="0" dirty="0"/>
                  <a:t>https://www.wellcome.ac.uk</a:t>
                </a:r>
              </a:p>
            </p:txBody>
          </p:sp>
        </p:grpSp>
      </p:grpSp>
    </p:spTree>
  </p:cSld>
  <p:clrMapOvr>
    <a:masterClrMapping/>
  </p:clrMapOvr>
  <p:transition spd="med"/>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Slide Number Placeholder 5">
            <a:extLst>
              <a:ext uri="{FF2B5EF4-FFF2-40B4-BE49-F238E27FC236}">
                <a16:creationId xmlns:a16="http://schemas.microsoft.com/office/drawing/2014/main" id="{55ECC29F-5E70-FE4A-AED2-D8DFE15FEEA8}"/>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E5B4C3DA-AF0B-314C-9FE3-ADDEE2015DB8}" type="slidenum">
              <a:rPr lang="en-US" altLang="en-US" sz="1400" smtClean="0"/>
              <a:pPr>
                <a:spcBef>
                  <a:spcPct val="0"/>
                </a:spcBef>
                <a:buFontTx/>
                <a:buNone/>
              </a:pPr>
              <a:t>63</a:t>
            </a:fld>
            <a:endParaRPr lang="en-US" altLang="en-US" sz="1400" dirty="0"/>
          </a:p>
        </p:txBody>
      </p:sp>
      <p:grpSp>
        <p:nvGrpSpPr>
          <p:cNvPr id="141314" name="Group 1026">
            <a:extLst>
              <a:ext uri="{FF2B5EF4-FFF2-40B4-BE49-F238E27FC236}">
                <a16:creationId xmlns:a16="http://schemas.microsoft.com/office/drawing/2014/main" id="{BE758976-FE1A-0347-BC72-E9A251B09FDB}"/>
              </a:ext>
            </a:extLst>
          </p:cNvPr>
          <p:cNvGrpSpPr>
            <a:grpSpLocks/>
          </p:cNvGrpSpPr>
          <p:nvPr/>
        </p:nvGrpSpPr>
        <p:grpSpPr bwMode="auto">
          <a:xfrm>
            <a:off x="457200" y="450850"/>
            <a:ext cx="8229600" cy="3479800"/>
            <a:chOff x="288" y="284"/>
            <a:chExt cx="5184" cy="2192"/>
          </a:xfrm>
        </p:grpSpPr>
        <p:sp>
          <p:nvSpPr>
            <p:cNvPr id="141315" name="Rectangle 1027">
              <a:extLst>
                <a:ext uri="{FF2B5EF4-FFF2-40B4-BE49-F238E27FC236}">
                  <a16:creationId xmlns:a16="http://schemas.microsoft.com/office/drawing/2014/main" id="{DB4572A1-9746-8649-8CC7-EA6ACF157565}"/>
                </a:ext>
              </a:extLst>
            </p:cNvPr>
            <p:cNvSpPr>
              <a:spLocks noChangeArrowheads="1"/>
            </p:cNvSpPr>
            <p:nvPr/>
          </p:nvSpPr>
          <p:spPr bwMode="auto">
            <a:xfrm>
              <a:off x="288" y="284"/>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Progressive Mutations</a:t>
              </a:r>
              <a:endParaRPr lang="en-US" altLang="en-US" sz="2800" i="0" dirty="0">
                <a:solidFill>
                  <a:schemeClr val="tx2"/>
                </a:solidFill>
              </a:endParaRPr>
            </a:p>
          </p:txBody>
        </p:sp>
        <p:sp>
          <p:nvSpPr>
            <p:cNvPr id="141316" name="Text Box 1028">
              <a:extLst>
                <a:ext uri="{FF2B5EF4-FFF2-40B4-BE49-F238E27FC236}">
                  <a16:creationId xmlns:a16="http://schemas.microsoft.com/office/drawing/2014/main" id="{221B1B8E-9E3F-9346-AA2F-D5DEE9A3BC94}"/>
                </a:ext>
              </a:extLst>
            </p:cNvPr>
            <p:cNvSpPr txBox="1">
              <a:spLocks noChangeArrowheads="1"/>
            </p:cNvSpPr>
            <p:nvPr/>
          </p:nvSpPr>
          <p:spPr bwMode="auto">
            <a:xfrm>
              <a:off x="516" y="970"/>
              <a:ext cx="4956" cy="15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i="0" dirty="0"/>
                <a:t>Colorectal cancer begins as unusually-frequent mitotic division of normal appearing cells in the lining of the colon wall.</a:t>
              </a:r>
            </a:p>
            <a:p>
              <a:pPr eaLnBrk="1" hangingPunct="1">
                <a:lnSpc>
                  <a:spcPct val="85000"/>
                </a:lnSpc>
                <a:spcBef>
                  <a:spcPct val="0"/>
                </a:spcBef>
                <a:spcAft>
                  <a:spcPts val="900"/>
                </a:spcAft>
                <a:buSzPct val="80000"/>
                <a:buFont typeface="Times" pitchFamily="2" charset="0"/>
                <a:buChar char="•"/>
              </a:pPr>
              <a:r>
                <a:rPr lang="en-US" altLang="en-US" sz="1800" i="0" dirty="0"/>
                <a:t>DNA mutations occur at this initial stage and at later stages too.</a:t>
              </a:r>
            </a:p>
            <a:p>
              <a:pPr eaLnBrk="1" hangingPunct="1">
                <a:lnSpc>
                  <a:spcPct val="85000"/>
                </a:lnSpc>
                <a:spcBef>
                  <a:spcPct val="0"/>
                </a:spcBef>
                <a:spcAft>
                  <a:spcPts val="900"/>
                </a:spcAft>
                <a:buSzPct val="80000"/>
                <a:buFont typeface="Times" pitchFamily="2" charset="0"/>
                <a:buChar char="•"/>
              </a:pPr>
              <a:r>
                <a:rPr lang="en-US" altLang="en-US" sz="1800" i="0" dirty="0"/>
                <a:t>The number of progressive mutations before colorectal cancer is evident</a:t>
              </a:r>
              <a:r>
                <a:rPr lang="en-US" altLang="en-US" sz="1800" i="0" dirty="0">
                  <a:solidFill>
                    <a:schemeClr val="tx2"/>
                  </a:solidFill>
                </a:rPr>
                <a:t> (</a:t>
              </a:r>
              <a:r>
                <a:rPr lang="en-US" altLang="en-US" sz="1800" i="0" dirty="0"/>
                <a:t>at least four</a:t>
              </a:r>
              <a:r>
                <a:rPr lang="en-US" altLang="en-US" sz="1800" i="0" dirty="0">
                  <a:solidFill>
                    <a:schemeClr val="tx2"/>
                  </a:solidFill>
                </a:rPr>
                <a:t>) helps to </a:t>
              </a:r>
              <a:r>
                <a:rPr lang="en-US" altLang="en-US" sz="1800" i="0" dirty="0"/>
                <a:t>explain why this cancer can take a long time to de-velop.</a:t>
              </a:r>
            </a:p>
            <a:p>
              <a:pPr eaLnBrk="1" hangingPunct="1">
                <a:lnSpc>
                  <a:spcPct val="85000"/>
                </a:lnSpc>
                <a:spcBef>
                  <a:spcPct val="0"/>
                </a:spcBef>
                <a:spcAft>
                  <a:spcPct val="50000"/>
                </a:spcAft>
                <a:buSzPct val="80000"/>
                <a:buFont typeface="Times" pitchFamily="2" charset="0"/>
                <a:buChar char="•"/>
              </a:pPr>
              <a:r>
                <a:rPr lang="en-US" altLang="en-US" sz="1800" i="0" dirty="0"/>
                <a:t>The cancerous cells are grossly altered in their physical appearance by the fourth mutation.</a:t>
              </a:r>
            </a:p>
          </p:txBody>
        </p:sp>
      </p:grpSp>
      <p:sp>
        <p:nvSpPr>
          <p:cNvPr id="2" name="TextBox 1">
            <a:extLst>
              <a:ext uri="{FF2B5EF4-FFF2-40B4-BE49-F238E27FC236}">
                <a16:creationId xmlns:a16="http://schemas.microsoft.com/office/drawing/2014/main" id="{98CE7154-C8C7-2CB3-DFDC-DCB74A688B0E}"/>
              </a:ext>
            </a:extLst>
          </p:cNvPr>
          <p:cNvSpPr txBox="1"/>
          <p:nvPr/>
        </p:nvSpPr>
        <p:spPr>
          <a:xfrm>
            <a:off x="2125130" y="3947938"/>
            <a:ext cx="4885270" cy="823302"/>
          </a:xfrm>
          <a:prstGeom prst="rect">
            <a:avLst/>
          </a:prstGeom>
          <a:noFill/>
        </p:spPr>
        <p:txBody>
          <a:bodyPr wrap="square" rtlCol="0">
            <a:spAutoFit/>
          </a:bodyPr>
          <a:lstStyle/>
          <a:p>
            <a:pPr algn="ctr">
              <a:lnSpc>
                <a:spcPts val="1860"/>
              </a:lnSpc>
            </a:pPr>
            <a:r>
              <a:rPr lang="en-US" i="0" dirty="0">
                <a:solidFill>
                  <a:schemeClr val="accent6"/>
                </a:solidFill>
              </a:rPr>
              <a:t>A substantial risk factor for colorectal cancer are high fat diets that are common in many western industrialized countries.</a:t>
            </a:r>
          </a:p>
        </p:txBody>
      </p:sp>
    </p:spTree>
  </p:cSld>
  <p:clrMapOvr>
    <a:masterClrMapping/>
  </p:clrMapOvr>
  <p:transition spd="med"/>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Slide Number Placeholder 5">
            <a:extLst>
              <a:ext uri="{FF2B5EF4-FFF2-40B4-BE49-F238E27FC236}">
                <a16:creationId xmlns:a16="http://schemas.microsoft.com/office/drawing/2014/main" id="{F2C2B403-EFC4-0946-A7FE-142879F50C62}"/>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925582F-E8A9-E641-8ADA-15D830BBC01C}" type="slidenum">
              <a:rPr lang="en-US" altLang="en-US" sz="1400" smtClean="0"/>
              <a:pPr>
                <a:spcBef>
                  <a:spcPct val="0"/>
                </a:spcBef>
                <a:buFontTx/>
                <a:buNone/>
              </a:pPr>
              <a:t>64</a:t>
            </a:fld>
            <a:endParaRPr lang="en-US" altLang="en-US" sz="1400" dirty="0"/>
          </a:p>
        </p:txBody>
      </p:sp>
      <p:grpSp>
        <p:nvGrpSpPr>
          <p:cNvPr id="143362" name="Group 2">
            <a:extLst>
              <a:ext uri="{FF2B5EF4-FFF2-40B4-BE49-F238E27FC236}">
                <a16:creationId xmlns:a16="http://schemas.microsoft.com/office/drawing/2014/main" id="{095FF6B0-EA8C-3647-AD62-AF2BC8DD712D}"/>
              </a:ext>
            </a:extLst>
          </p:cNvPr>
          <p:cNvGrpSpPr>
            <a:grpSpLocks/>
          </p:cNvGrpSpPr>
          <p:nvPr/>
        </p:nvGrpSpPr>
        <p:grpSpPr bwMode="auto">
          <a:xfrm>
            <a:off x="457200" y="450850"/>
            <a:ext cx="8229600" cy="5037140"/>
            <a:chOff x="288" y="284"/>
            <a:chExt cx="5184" cy="3173"/>
          </a:xfrm>
        </p:grpSpPr>
        <p:sp>
          <p:nvSpPr>
            <p:cNvPr id="143363" name="Rectangle 3">
              <a:extLst>
                <a:ext uri="{FF2B5EF4-FFF2-40B4-BE49-F238E27FC236}">
                  <a16:creationId xmlns:a16="http://schemas.microsoft.com/office/drawing/2014/main" id="{DF943E4A-0DB6-3944-808F-74DE2D8569CB}"/>
                </a:ext>
              </a:extLst>
            </p:cNvPr>
            <p:cNvSpPr>
              <a:spLocks noChangeArrowheads="1"/>
            </p:cNvSpPr>
            <p:nvPr/>
          </p:nvSpPr>
          <p:spPr bwMode="auto">
            <a:xfrm>
              <a:off x="288" y="284"/>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Progressive Mutations </a:t>
              </a:r>
              <a:r>
                <a:rPr lang="en-US" altLang="en-US" sz="2200" i="0" dirty="0">
                  <a:solidFill>
                    <a:srgbClr val="333333"/>
                  </a:solidFill>
                </a:rPr>
                <a:t>(continued)</a:t>
              </a:r>
              <a:endParaRPr lang="en-US" altLang="en-US" sz="2400" i="0" dirty="0">
                <a:solidFill>
                  <a:srgbClr val="333333"/>
                </a:solidFill>
              </a:endParaRPr>
            </a:p>
          </p:txBody>
        </p:sp>
        <p:grpSp>
          <p:nvGrpSpPr>
            <p:cNvPr id="143364" name="Group 4">
              <a:extLst>
                <a:ext uri="{FF2B5EF4-FFF2-40B4-BE49-F238E27FC236}">
                  <a16:creationId xmlns:a16="http://schemas.microsoft.com/office/drawing/2014/main" id="{465F9ACB-6C86-7242-BF6F-65C01BBBE902}"/>
                </a:ext>
              </a:extLst>
            </p:cNvPr>
            <p:cNvGrpSpPr>
              <a:grpSpLocks/>
            </p:cNvGrpSpPr>
            <p:nvPr/>
          </p:nvGrpSpPr>
          <p:grpSpPr bwMode="auto">
            <a:xfrm>
              <a:off x="1084" y="984"/>
              <a:ext cx="3887" cy="2473"/>
              <a:chOff x="1084" y="984"/>
              <a:chExt cx="3887" cy="2473"/>
            </a:xfrm>
          </p:grpSpPr>
          <p:grpSp>
            <p:nvGrpSpPr>
              <p:cNvPr id="143365" name="Group 5">
                <a:extLst>
                  <a:ext uri="{FF2B5EF4-FFF2-40B4-BE49-F238E27FC236}">
                    <a16:creationId xmlns:a16="http://schemas.microsoft.com/office/drawing/2014/main" id="{8EF452E5-C2FB-1A42-8280-1222B7E835CE}"/>
                  </a:ext>
                </a:extLst>
              </p:cNvPr>
              <p:cNvGrpSpPr>
                <a:grpSpLocks/>
              </p:cNvGrpSpPr>
              <p:nvPr/>
            </p:nvGrpSpPr>
            <p:grpSpPr bwMode="auto">
              <a:xfrm>
                <a:off x="1084" y="987"/>
                <a:ext cx="3887" cy="2470"/>
                <a:chOff x="1084" y="957"/>
                <a:chExt cx="3887" cy="2470"/>
              </a:xfrm>
            </p:grpSpPr>
            <p:pic>
              <p:nvPicPr>
                <p:cNvPr id="143368" name="Picture 6">
                  <a:extLst>
                    <a:ext uri="{FF2B5EF4-FFF2-40B4-BE49-F238E27FC236}">
                      <a16:creationId xmlns:a16="http://schemas.microsoft.com/office/drawing/2014/main" id="{1F4EAFFF-5838-4E41-8052-C4B4BFC456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4" y="957"/>
                  <a:ext cx="3601" cy="2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69" name="Text Box 7">
                  <a:extLst>
                    <a:ext uri="{FF2B5EF4-FFF2-40B4-BE49-F238E27FC236}">
                      <a16:creationId xmlns:a16="http://schemas.microsoft.com/office/drawing/2014/main" id="{D1868959-756D-2D44-A2A9-15C5851AAD93}"/>
                    </a:ext>
                  </a:extLst>
                </p:cNvPr>
                <p:cNvSpPr txBox="1">
                  <a:spLocks noChangeArrowheads="1"/>
                </p:cNvSpPr>
                <p:nvPr/>
              </p:nvSpPr>
              <p:spPr bwMode="auto">
                <a:xfrm>
                  <a:off x="3472" y="3262"/>
                  <a:ext cx="1499"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i="0" dirty="0"/>
                    <a:t>https://www.science.kennesaw.edu</a:t>
                  </a:r>
                </a:p>
              </p:txBody>
            </p:sp>
            <p:sp>
              <p:nvSpPr>
                <p:cNvPr id="143370" name="Rectangle 8">
                  <a:extLst>
                    <a:ext uri="{FF2B5EF4-FFF2-40B4-BE49-F238E27FC236}">
                      <a16:creationId xmlns:a16="http://schemas.microsoft.com/office/drawing/2014/main" id="{11BC1AC6-FEAC-6344-9627-DD3237CC110C}"/>
                    </a:ext>
                  </a:extLst>
                </p:cNvPr>
                <p:cNvSpPr>
                  <a:spLocks noChangeArrowheads="1"/>
                </p:cNvSpPr>
                <p:nvPr/>
              </p:nvSpPr>
              <p:spPr bwMode="auto">
                <a:xfrm>
                  <a:off x="2160" y="1296"/>
                  <a:ext cx="2688" cy="336"/>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grpSp>
          <p:sp>
            <p:nvSpPr>
              <p:cNvPr id="143366" name="Rectangle 9">
                <a:extLst>
                  <a:ext uri="{FF2B5EF4-FFF2-40B4-BE49-F238E27FC236}">
                    <a16:creationId xmlns:a16="http://schemas.microsoft.com/office/drawing/2014/main" id="{BA42D87E-DB4D-854E-94E2-416A82ED42FD}"/>
                  </a:ext>
                </a:extLst>
              </p:cNvPr>
              <p:cNvSpPr>
                <a:spLocks noChangeArrowheads="1"/>
              </p:cNvSpPr>
              <p:nvPr/>
            </p:nvSpPr>
            <p:spPr bwMode="auto">
              <a:xfrm>
                <a:off x="1254" y="984"/>
                <a:ext cx="672" cy="19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grpSp>
      </p:grpSp>
      <p:sp>
        <p:nvSpPr>
          <p:cNvPr id="12" name="Text Box 10">
            <a:extLst>
              <a:ext uri="{FF2B5EF4-FFF2-40B4-BE49-F238E27FC236}">
                <a16:creationId xmlns:a16="http://schemas.microsoft.com/office/drawing/2014/main" id="{53D82392-FF08-C040-91EA-D9E1AB63CADC}"/>
              </a:ext>
            </a:extLst>
          </p:cNvPr>
          <p:cNvSpPr txBox="1">
            <a:spLocks noChangeArrowheads="1"/>
          </p:cNvSpPr>
          <p:nvPr/>
        </p:nvSpPr>
        <p:spPr bwMode="auto">
          <a:xfrm>
            <a:off x="1857376" y="1514475"/>
            <a:ext cx="1327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i="0" dirty="0">
                <a:solidFill>
                  <a:schemeClr val="accent6"/>
                </a:solidFill>
              </a:rPr>
              <a:t>Normal cell</a:t>
            </a:r>
          </a:p>
        </p:txBody>
      </p:sp>
      <p:sp>
        <p:nvSpPr>
          <p:cNvPr id="3" name="TextBox 2">
            <a:extLst>
              <a:ext uri="{FF2B5EF4-FFF2-40B4-BE49-F238E27FC236}">
                <a16:creationId xmlns:a16="http://schemas.microsoft.com/office/drawing/2014/main" id="{E8710E8B-D35D-FA48-87DC-301E89811DC7}"/>
              </a:ext>
            </a:extLst>
          </p:cNvPr>
          <p:cNvSpPr txBox="1"/>
          <p:nvPr/>
        </p:nvSpPr>
        <p:spPr>
          <a:xfrm>
            <a:off x="3749040" y="5154199"/>
            <a:ext cx="1595309" cy="369332"/>
          </a:xfrm>
          <a:prstGeom prst="rect">
            <a:avLst/>
          </a:prstGeom>
          <a:noFill/>
        </p:spPr>
        <p:txBody>
          <a:bodyPr wrap="none" rtlCol="0">
            <a:spAutoFit/>
          </a:bodyPr>
          <a:lstStyle/>
          <a:p>
            <a:r>
              <a:rPr lang="en-US" i="0" dirty="0">
                <a:solidFill>
                  <a:schemeClr val="accent6"/>
                </a:solidFill>
              </a:rPr>
              <a:t>Malignant cell</a:t>
            </a:r>
          </a:p>
        </p:txBody>
      </p:sp>
    </p:spTree>
  </p:cSld>
  <p:clrMapOvr>
    <a:masterClrMapping/>
  </p:clrMapOvr>
  <p:transition spd="med"/>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Slide Number Placeholder 5">
            <a:extLst>
              <a:ext uri="{FF2B5EF4-FFF2-40B4-BE49-F238E27FC236}">
                <a16:creationId xmlns:a16="http://schemas.microsoft.com/office/drawing/2014/main" id="{32A56CC2-E052-2A4D-A8E1-D4FE21B6BB32}"/>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02900BD-D0F7-BD47-83A3-10D89BC9D1C8}" type="slidenum">
              <a:rPr lang="en-US" altLang="en-US" sz="1400" smtClean="0"/>
              <a:pPr>
                <a:spcBef>
                  <a:spcPct val="0"/>
                </a:spcBef>
                <a:buFontTx/>
                <a:buNone/>
              </a:pPr>
              <a:t>65</a:t>
            </a:fld>
            <a:endParaRPr lang="en-US" altLang="en-US" sz="1400" dirty="0"/>
          </a:p>
        </p:txBody>
      </p:sp>
      <p:grpSp>
        <p:nvGrpSpPr>
          <p:cNvPr id="145410" name="Group 5">
            <a:extLst>
              <a:ext uri="{FF2B5EF4-FFF2-40B4-BE49-F238E27FC236}">
                <a16:creationId xmlns:a16="http://schemas.microsoft.com/office/drawing/2014/main" id="{B204D3BD-44E2-2B4E-927D-A29AEB4DDD2F}"/>
              </a:ext>
            </a:extLst>
          </p:cNvPr>
          <p:cNvGrpSpPr>
            <a:grpSpLocks/>
          </p:cNvGrpSpPr>
          <p:nvPr/>
        </p:nvGrpSpPr>
        <p:grpSpPr bwMode="auto">
          <a:xfrm>
            <a:off x="460375" y="450850"/>
            <a:ext cx="8229600" cy="3906838"/>
            <a:chOff x="290" y="284"/>
            <a:chExt cx="5184" cy="2461"/>
          </a:xfrm>
        </p:grpSpPr>
        <p:sp>
          <p:nvSpPr>
            <p:cNvPr id="145411" name="Rectangle 3">
              <a:extLst>
                <a:ext uri="{FF2B5EF4-FFF2-40B4-BE49-F238E27FC236}">
                  <a16:creationId xmlns:a16="http://schemas.microsoft.com/office/drawing/2014/main" id="{B3B5BD49-98FD-2049-9332-E8127601C5E6}"/>
                </a:ext>
              </a:extLst>
            </p:cNvPr>
            <p:cNvSpPr>
              <a:spLocks noChangeArrowheads="1"/>
            </p:cNvSpPr>
            <p:nvPr/>
          </p:nvSpPr>
          <p:spPr bwMode="auto">
            <a:xfrm>
              <a:off x="290" y="284"/>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Role of Heredity</a:t>
              </a:r>
              <a:endParaRPr lang="en-US" altLang="en-US" sz="2800" i="0" dirty="0">
                <a:solidFill>
                  <a:schemeClr val="tx2"/>
                </a:solidFill>
              </a:endParaRPr>
            </a:p>
          </p:txBody>
        </p:sp>
        <p:sp>
          <p:nvSpPr>
            <p:cNvPr id="145412" name="Text Box 4">
              <a:extLst>
                <a:ext uri="{FF2B5EF4-FFF2-40B4-BE49-F238E27FC236}">
                  <a16:creationId xmlns:a16="http://schemas.microsoft.com/office/drawing/2014/main" id="{3967FBB8-3655-B743-A7E9-897320A9C430}"/>
                </a:ext>
              </a:extLst>
            </p:cNvPr>
            <p:cNvSpPr txBox="1">
              <a:spLocks noChangeArrowheads="1"/>
            </p:cNvSpPr>
            <p:nvPr/>
          </p:nvSpPr>
          <p:spPr bwMode="auto">
            <a:xfrm>
              <a:off x="518" y="971"/>
              <a:ext cx="4731" cy="1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i="0" dirty="0"/>
                <a:t>Although cancer is a genetic disease, it is usually not inherited, since it results from mutations in the DNA of somatic cells but not gametes (eggs and sperm).</a:t>
              </a:r>
            </a:p>
            <a:p>
              <a:pPr eaLnBrk="1" hangingPunct="1">
                <a:lnSpc>
                  <a:spcPct val="85000"/>
                </a:lnSpc>
                <a:spcBef>
                  <a:spcPct val="0"/>
                </a:spcBef>
                <a:spcAft>
                  <a:spcPct val="50000"/>
                </a:spcAft>
                <a:buSzPct val="80000"/>
                <a:buFont typeface="Times" pitchFamily="2" charset="0"/>
                <a:buChar char="•"/>
              </a:pPr>
              <a:r>
                <a:rPr lang="en-US" altLang="en-US" sz="1800" i="0" dirty="0"/>
                <a:t>Genetic mutations are not passed from the parents to the child if they do not affect the gametes.</a:t>
              </a:r>
            </a:p>
            <a:p>
              <a:pPr eaLnBrk="1" hangingPunct="1">
                <a:lnSpc>
                  <a:spcPct val="85000"/>
                </a:lnSpc>
                <a:spcBef>
                  <a:spcPct val="0"/>
                </a:spcBef>
                <a:spcAft>
                  <a:spcPts val="900"/>
                </a:spcAft>
                <a:buSzPct val="80000"/>
                <a:buFont typeface="Times" pitchFamily="2" charset="0"/>
                <a:buChar char="•"/>
              </a:pPr>
              <a:r>
                <a:rPr lang="en-US" altLang="en-US" sz="1800" i="0" dirty="0"/>
                <a:t>In a small number of families, the mutations in one or more genes can be passed to their children and may increase their risk of certain types of cancer.</a:t>
              </a:r>
            </a:p>
            <a:p>
              <a:pPr eaLnBrk="1" hangingPunct="1">
                <a:lnSpc>
                  <a:spcPct val="85000"/>
                </a:lnSpc>
                <a:spcBef>
                  <a:spcPct val="0"/>
                </a:spcBef>
                <a:spcAft>
                  <a:spcPct val="50000"/>
                </a:spcAft>
                <a:buSzPct val="80000"/>
                <a:buFont typeface="Times" pitchFamily="2" charset="0"/>
                <a:buChar char="•"/>
              </a:pPr>
              <a:r>
                <a:rPr lang="en-US" altLang="en-US" sz="1800" i="0" dirty="0"/>
                <a:t>The cancer usually does not develop unless the person acquires addi-tional mutations. </a:t>
              </a:r>
            </a:p>
          </p:txBody>
        </p:sp>
      </p:grpSp>
      <p:sp>
        <p:nvSpPr>
          <p:cNvPr id="2" name="TextBox 1">
            <a:extLst>
              <a:ext uri="{FF2B5EF4-FFF2-40B4-BE49-F238E27FC236}">
                <a16:creationId xmlns:a16="http://schemas.microsoft.com/office/drawing/2014/main" id="{0650DD20-F9FB-ED4B-86F9-58C0FF01E422}"/>
              </a:ext>
            </a:extLst>
          </p:cNvPr>
          <p:cNvSpPr txBox="1"/>
          <p:nvPr/>
        </p:nvSpPr>
        <p:spPr>
          <a:xfrm>
            <a:off x="2398728" y="4446805"/>
            <a:ext cx="4349207" cy="579646"/>
          </a:xfrm>
          <a:prstGeom prst="rect">
            <a:avLst/>
          </a:prstGeom>
          <a:noFill/>
        </p:spPr>
        <p:txBody>
          <a:bodyPr wrap="square" rtlCol="0">
            <a:spAutoFit/>
          </a:bodyPr>
          <a:lstStyle/>
          <a:p>
            <a:pPr algn="ctr">
              <a:lnSpc>
                <a:spcPts val="1860"/>
              </a:lnSpc>
            </a:pPr>
            <a:r>
              <a:rPr lang="en-US" i="0" dirty="0">
                <a:solidFill>
                  <a:srgbClr val="941100"/>
                </a:solidFill>
              </a:rPr>
              <a:t>Somatic cells = all cells of the body except for gametes (eggs and sperm).</a:t>
            </a:r>
          </a:p>
        </p:txBody>
      </p:sp>
    </p:spTree>
    <p:extLst>
      <p:ext uri="{BB962C8B-B14F-4D97-AF65-F5344CB8AC3E}">
        <p14:creationId xmlns:p14="http://schemas.microsoft.com/office/powerpoint/2010/main" val="4245740288"/>
      </p:ext>
    </p:extLst>
  </p:cSld>
  <p:clrMapOvr>
    <a:masterClrMapping/>
  </p:clrMapOvr>
  <p:transition spd="med"/>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Slide Number Placeholder 5">
            <a:extLst>
              <a:ext uri="{FF2B5EF4-FFF2-40B4-BE49-F238E27FC236}">
                <a16:creationId xmlns:a16="http://schemas.microsoft.com/office/drawing/2014/main" id="{5D8B895B-50E1-7040-8D0D-9D1464DAC895}"/>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6830392-D652-1949-B057-69A6CB0FD7D7}" type="slidenum">
              <a:rPr lang="en-US" altLang="en-US" sz="1400" smtClean="0"/>
              <a:pPr>
                <a:spcBef>
                  <a:spcPct val="0"/>
                </a:spcBef>
                <a:buFontTx/>
                <a:buNone/>
              </a:pPr>
              <a:t>66</a:t>
            </a:fld>
            <a:endParaRPr lang="en-US" altLang="en-US" sz="1400" dirty="0"/>
          </a:p>
        </p:txBody>
      </p:sp>
      <p:grpSp>
        <p:nvGrpSpPr>
          <p:cNvPr id="149506" name="Group 2">
            <a:extLst>
              <a:ext uri="{FF2B5EF4-FFF2-40B4-BE49-F238E27FC236}">
                <a16:creationId xmlns:a16="http://schemas.microsoft.com/office/drawing/2014/main" id="{6A1EF7A4-99E6-6544-8D01-F79D18949417}"/>
              </a:ext>
            </a:extLst>
          </p:cNvPr>
          <p:cNvGrpSpPr>
            <a:grpSpLocks/>
          </p:cNvGrpSpPr>
          <p:nvPr/>
        </p:nvGrpSpPr>
        <p:grpSpPr bwMode="auto">
          <a:xfrm>
            <a:off x="457200" y="450850"/>
            <a:ext cx="8229600" cy="2825750"/>
            <a:chOff x="288" y="284"/>
            <a:chExt cx="5184" cy="1780"/>
          </a:xfrm>
        </p:grpSpPr>
        <p:sp>
          <p:nvSpPr>
            <p:cNvPr id="149507" name="Rectangle 3">
              <a:extLst>
                <a:ext uri="{FF2B5EF4-FFF2-40B4-BE49-F238E27FC236}">
                  <a16:creationId xmlns:a16="http://schemas.microsoft.com/office/drawing/2014/main" id="{0072BC41-EA58-754D-8BD4-BED01403B589}"/>
                </a:ext>
              </a:extLst>
            </p:cNvPr>
            <p:cNvSpPr>
              <a:spLocks noChangeArrowheads="1"/>
            </p:cNvSpPr>
            <p:nvPr/>
          </p:nvSpPr>
          <p:spPr bwMode="auto">
            <a:xfrm>
              <a:off x="288" y="284"/>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Breast Cancer</a:t>
              </a:r>
              <a:endParaRPr lang="en-US" altLang="en-US" sz="2800" i="0" dirty="0">
                <a:solidFill>
                  <a:schemeClr val="tx2"/>
                </a:solidFill>
              </a:endParaRPr>
            </a:p>
          </p:txBody>
        </p:sp>
        <p:sp>
          <p:nvSpPr>
            <p:cNvPr id="149508" name="Text Box 4">
              <a:extLst>
                <a:ext uri="{FF2B5EF4-FFF2-40B4-BE49-F238E27FC236}">
                  <a16:creationId xmlns:a16="http://schemas.microsoft.com/office/drawing/2014/main" id="{579464D3-10C3-D940-8FD8-34924ADC028C}"/>
                </a:ext>
              </a:extLst>
            </p:cNvPr>
            <p:cNvSpPr txBox="1">
              <a:spLocks noChangeArrowheads="1"/>
            </p:cNvSpPr>
            <p:nvPr/>
          </p:nvSpPr>
          <p:spPr bwMode="auto">
            <a:xfrm>
              <a:off x="518" y="971"/>
              <a:ext cx="4747"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Clr>
                  <a:srgbClr val="333333"/>
                </a:buClr>
                <a:buSzPct val="80000"/>
                <a:buFont typeface="Times" pitchFamily="2" charset="0"/>
                <a:buChar char="•"/>
              </a:pPr>
              <a:r>
                <a:rPr lang="en-US" altLang="en-US" sz="1800" i="0" dirty="0"/>
                <a:t>One out of every ten women in the United States will be diagnosed with breast cancer in their lifetimes.</a:t>
              </a:r>
            </a:p>
            <a:p>
              <a:pPr eaLnBrk="1" hangingPunct="1">
                <a:lnSpc>
                  <a:spcPct val="85000"/>
                </a:lnSpc>
                <a:spcBef>
                  <a:spcPct val="0"/>
                </a:spcBef>
                <a:spcAft>
                  <a:spcPts val="900"/>
                </a:spcAft>
                <a:buClr>
                  <a:srgbClr val="333333"/>
                </a:buClr>
                <a:buSzPct val="80000"/>
                <a:buFont typeface="Times" pitchFamily="2" charset="0"/>
                <a:buChar char="•"/>
              </a:pPr>
              <a:r>
                <a:rPr lang="en-US" altLang="en-US" sz="1800" i="0" dirty="0"/>
                <a:t>Breast cancer can have different causes and therefore different treat-ments.</a:t>
              </a:r>
            </a:p>
            <a:p>
              <a:pPr eaLnBrk="1" hangingPunct="1">
                <a:lnSpc>
                  <a:spcPct val="85000"/>
                </a:lnSpc>
                <a:spcBef>
                  <a:spcPct val="0"/>
                </a:spcBef>
                <a:spcAft>
                  <a:spcPct val="50000"/>
                </a:spcAft>
                <a:buClr>
                  <a:srgbClr val="333333"/>
                </a:buClr>
                <a:buSzPct val="80000"/>
                <a:buFont typeface="Times" pitchFamily="2" charset="0"/>
                <a:buChar char="•"/>
              </a:pPr>
              <a:r>
                <a:rPr lang="en-US" altLang="en-US" sz="1800" i="0" dirty="0"/>
                <a:t>The large majority of cases of breast cancer have nothing to do with inherited mutations.</a:t>
              </a:r>
            </a:p>
          </p:txBody>
        </p:sp>
      </p:grpSp>
    </p:spTree>
    <p:extLst>
      <p:ext uri="{BB962C8B-B14F-4D97-AF65-F5344CB8AC3E}">
        <p14:creationId xmlns:p14="http://schemas.microsoft.com/office/powerpoint/2010/main" val="3227440139"/>
      </p:ext>
    </p:extLst>
  </p:cSld>
  <p:clrMapOvr>
    <a:masterClrMapping/>
  </p:clrMapOvr>
  <p:transition spd="med"/>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Slide Number Placeholder 3">
            <a:extLst>
              <a:ext uri="{FF2B5EF4-FFF2-40B4-BE49-F238E27FC236}">
                <a16:creationId xmlns:a16="http://schemas.microsoft.com/office/drawing/2014/main" id="{B1643380-084E-6F4D-B55B-DF8B8AB641D1}"/>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D63ADC1-AD73-4F47-A9EC-45AB0BE1249D}" type="slidenum">
              <a:rPr lang="en-US" altLang="en-US" sz="1400" smtClean="0"/>
              <a:pPr>
                <a:spcBef>
                  <a:spcPct val="0"/>
                </a:spcBef>
                <a:buFontTx/>
                <a:buNone/>
              </a:pPr>
              <a:t>67</a:t>
            </a:fld>
            <a:endParaRPr lang="en-US" altLang="en-US" sz="1400" dirty="0"/>
          </a:p>
        </p:txBody>
      </p:sp>
      <p:grpSp>
        <p:nvGrpSpPr>
          <p:cNvPr id="151554" name="Group 2">
            <a:extLst>
              <a:ext uri="{FF2B5EF4-FFF2-40B4-BE49-F238E27FC236}">
                <a16:creationId xmlns:a16="http://schemas.microsoft.com/office/drawing/2014/main" id="{22E523CD-7FFD-4F43-B7F7-E6D0E722133C}"/>
              </a:ext>
            </a:extLst>
          </p:cNvPr>
          <p:cNvGrpSpPr>
            <a:grpSpLocks/>
          </p:cNvGrpSpPr>
          <p:nvPr/>
        </p:nvGrpSpPr>
        <p:grpSpPr bwMode="auto">
          <a:xfrm>
            <a:off x="457200" y="450850"/>
            <a:ext cx="8229600" cy="3998913"/>
            <a:chOff x="288" y="284"/>
            <a:chExt cx="5184" cy="2519"/>
          </a:xfrm>
        </p:grpSpPr>
        <p:sp>
          <p:nvSpPr>
            <p:cNvPr id="151556" name="Rectangle 3">
              <a:extLst>
                <a:ext uri="{FF2B5EF4-FFF2-40B4-BE49-F238E27FC236}">
                  <a16:creationId xmlns:a16="http://schemas.microsoft.com/office/drawing/2014/main" id="{AEE6481C-B69C-194A-BB5F-AA089DF2307A}"/>
                </a:ext>
              </a:extLst>
            </p:cNvPr>
            <p:cNvSpPr>
              <a:spLocks noChangeArrowheads="1"/>
            </p:cNvSpPr>
            <p:nvPr/>
          </p:nvSpPr>
          <p:spPr bwMode="auto">
            <a:xfrm>
              <a:off x="288" y="284"/>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BRCA1 and BRCA2 Genes</a:t>
              </a:r>
              <a:endParaRPr lang="en-US" altLang="en-US" sz="2800" i="0" dirty="0">
                <a:solidFill>
                  <a:schemeClr val="tx2"/>
                </a:solidFill>
              </a:endParaRPr>
            </a:p>
          </p:txBody>
        </p:sp>
        <p:sp>
          <p:nvSpPr>
            <p:cNvPr id="151557" name="Text Box 4">
              <a:extLst>
                <a:ext uri="{FF2B5EF4-FFF2-40B4-BE49-F238E27FC236}">
                  <a16:creationId xmlns:a16="http://schemas.microsoft.com/office/drawing/2014/main" id="{50923535-9B7F-C241-A5CB-7CBE5B5B8D70}"/>
                </a:ext>
              </a:extLst>
            </p:cNvPr>
            <p:cNvSpPr txBox="1">
              <a:spLocks noChangeArrowheads="1"/>
            </p:cNvSpPr>
            <p:nvPr/>
          </p:nvSpPr>
          <p:spPr bwMode="auto">
            <a:xfrm>
              <a:off x="518" y="971"/>
              <a:ext cx="4669" cy="1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Clr>
                  <a:srgbClr val="333333"/>
                </a:buClr>
                <a:buSzPct val="80000"/>
                <a:buFont typeface="Times" pitchFamily="2" charset="0"/>
                <a:buChar char="•"/>
              </a:pPr>
              <a:r>
                <a:rPr lang="en-US" altLang="en-US" sz="1800" i="0" dirty="0"/>
                <a:t>A relatively small number of breast cancer cases are related to muta-tions of the BRCA1 or BRCA2 genes.</a:t>
              </a:r>
            </a:p>
            <a:p>
              <a:pPr eaLnBrk="1" hangingPunct="1">
                <a:lnSpc>
                  <a:spcPct val="85000"/>
                </a:lnSpc>
                <a:spcBef>
                  <a:spcPct val="0"/>
                </a:spcBef>
                <a:spcAft>
                  <a:spcPts val="900"/>
                </a:spcAft>
                <a:buClr>
                  <a:srgbClr val="333333"/>
                </a:buClr>
                <a:buSzPct val="80000"/>
                <a:buFont typeface="Times" pitchFamily="2" charset="0"/>
                <a:buChar char="•"/>
              </a:pPr>
              <a:r>
                <a:rPr lang="en-US" altLang="en-US" sz="1800" i="0" dirty="0"/>
                <a:t>Research suggests that the proteins encoded by the normal BRCA1 and BRCA2 genes serve as tumor suppressors.</a:t>
              </a:r>
            </a:p>
            <a:p>
              <a:pPr eaLnBrk="1" hangingPunct="1">
                <a:lnSpc>
                  <a:spcPct val="85000"/>
                </a:lnSpc>
                <a:spcBef>
                  <a:spcPct val="0"/>
                </a:spcBef>
                <a:spcAft>
                  <a:spcPts val="900"/>
                </a:spcAft>
                <a:buClr>
                  <a:srgbClr val="333333"/>
                </a:buClr>
                <a:buSzPct val="80000"/>
                <a:buFont typeface="Times" pitchFamily="2" charset="0"/>
                <a:buChar char="•"/>
              </a:pPr>
              <a:r>
                <a:rPr lang="en-US" altLang="en-US" sz="1800" i="0" dirty="0"/>
                <a:t>Clinical tests are available for detecting the presence of mutations in the BRCA1 and BRCA2 genes. </a:t>
              </a:r>
            </a:p>
            <a:p>
              <a:pPr eaLnBrk="1" hangingPunct="1">
                <a:lnSpc>
                  <a:spcPct val="85000"/>
                </a:lnSpc>
                <a:spcBef>
                  <a:spcPct val="0"/>
                </a:spcBef>
                <a:spcAft>
                  <a:spcPts val="900"/>
                </a:spcAft>
                <a:buClr>
                  <a:srgbClr val="333333"/>
                </a:buClr>
                <a:buSzPct val="80000"/>
                <a:buFont typeface="Times" pitchFamily="2" charset="0"/>
                <a:buChar char="•"/>
              </a:pPr>
              <a:r>
                <a:rPr lang="en-US" altLang="en-US" sz="1800" i="0" dirty="0"/>
                <a:t>About 70 percent of women with the mutated gene will develop this form of breast cancer since penetrance is 0.70.</a:t>
              </a:r>
            </a:p>
            <a:p>
              <a:pPr eaLnBrk="1" hangingPunct="1">
                <a:lnSpc>
                  <a:spcPct val="85000"/>
                </a:lnSpc>
                <a:spcBef>
                  <a:spcPct val="0"/>
                </a:spcBef>
                <a:spcAft>
                  <a:spcPct val="50000"/>
                </a:spcAft>
                <a:buClr>
                  <a:srgbClr val="333333"/>
                </a:buClr>
                <a:buSzPct val="80000"/>
                <a:buFont typeface="Times" pitchFamily="2" charset="0"/>
                <a:buChar char="•"/>
              </a:pPr>
              <a:r>
                <a:rPr lang="en-US" altLang="en-US" sz="1800" i="0" dirty="0"/>
                <a:t>Few good options currently exist if a BRCA1 or BRCA2 test result is positive.</a:t>
              </a:r>
            </a:p>
          </p:txBody>
        </p:sp>
      </p:grpSp>
      <p:sp>
        <p:nvSpPr>
          <p:cNvPr id="151555" name="Slide Number Placeholder 5">
            <a:extLst>
              <a:ext uri="{FF2B5EF4-FFF2-40B4-BE49-F238E27FC236}">
                <a16:creationId xmlns:a16="http://schemas.microsoft.com/office/drawing/2014/main" id="{20B3CF44-A1D8-4D4F-A6B3-F2DAEEC9992B}"/>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28C3978F-9A59-8343-BFDB-1C616A325CBC}" type="slidenum">
              <a:rPr lang="en-US" altLang="en-US" sz="1400" i="0"/>
              <a:pPr algn="r" eaLnBrk="1" hangingPunct="1">
                <a:spcBef>
                  <a:spcPct val="0"/>
                </a:spcBef>
                <a:buFontTx/>
                <a:buNone/>
              </a:pPr>
              <a:t>67</a:t>
            </a:fld>
            <a:endParaRPr lang="en-US" altLang="en-US" sz="1400" i="0" dirty="0"/>
          </a:p>
        </p:txBody>
      </p:sp>
    </p:spTree>
  </p:cSld>
  <p:clrMapOvr>
    <a:masterClrMapping/>
  </p:clrMapOvr>
  <p:transition spd="med"/>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Slide Number Placeholder 5">
            <a:extLst>
              <a:ext uri="{FF2B5EF4-FFF2-40B4-BE49-F238E27FC236}">
                <a16:creationId xmlns:a16="http://schemas.microsoft.com/office/drawing/2014/main" id="{16719A8F-BACA-EA49-BD84-CC199C0B4393}"/>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E03A6FAD-D8BB-5240-860C-29F5BD53F016}" type="slidenum">
              <a:rPr lang="en-US" altLang="en-US" sz="1400" smtClean="0"/>
              <a:pPr>
                <a:spcBef>
                  <a:spcPct val="0"/>
                </a:spcBef>
                <a:buFontTx/>
                <a:buNone/>
              </a:pPr>
              <a:t>68</a:t>
            </a:fld>
            <a:endParaRPr lang="en-US" altLang="en-US" sz="1400" dirty="0"/>
          </a:p>
        </p:txBody>
      </p:sp>
      <p:grpSp>
        <p:nvGrpSpPr>
          <p:cNvPr id="153602" name="Group 1035">
            <a:extLst>
              <a:ext uri="{FF2B5EF4-FFF2-40B4-BE49-F238E27FC236}">
                <a16:creationId xmlns:a16="http://schemas.microsoft.com/office/drawing/2014/main" id="{446B7240-82D4-4549-A194-22713A6F4BDA}"/>
              </a:ext>
            </a:extLst>
          </p:cNvPr>
          <p:cNvGrpSpPr>
            <a:grpSpLocks/>
          </p:cNvGrpSpPr>
          <p:nvPr/>
        </p:nvGrpSpPr>
        <p:grpSpPr bwMode="auto">
          <a:xfrm>
            <a:off x="457200" y="450850"/>
            <a:ext cx="8229600" cy="3786188"/>
            <a:chOff x="288" y="284"/>
            <a:chExt cx="5184" cy="2385"/>
          </a:xfrm>
        </p:grpSpPr>
        <p:sp>
          <p:nvSpPr>
            <p:cNvPr id="153603" name="Rectangle 1027">
              <a:extLst>
                <a:ext uri="{FF2B5EF4-FFF2-40B4-BE49-F238E27FC236}">
                  <a16:creationId xmlns:a16="http://schemas.microsoft.com/office/drawing/2014/main" id="{4210F690-8FC9-824B-8D76-112067B3F25F}"/>
                </a:ext>
              </a:extLst>
            </p:cNvPr>
            <p:cNvSpPr>
              <a:spLocks noChangeArrowheads="1"/>
            </p:cNvSpPr>
            <p:nvPr/>
          </p:nvSpPr>
          <p:spPr bwMode="auto">
            <a:xfrm>
              <a:off x="288" y="284"/>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Cancer Risk</a:t>
              </a:r>
              <a:endParaRPr lang="en-US" altLang="en-US" sz="2800" i="0" dirty="0">
                <a:solidFill>
                  <a:schemeClr val="tx2"/>
                </a:solidFill>
              </a:endParaRPr>
            </a:p>
          </p:txBody>
        </p:sp>
        <p:sp>
          <p:nvSpPr>
            <p:cNvPr id="153604" name="Text Box 1029">
              <a:extLst>
                <a:ext uri="{FF2B5EF4-FFF2-40B4-BE49-F238E27FC236}">
                  <a16:creationId xmlns:a16="http://schemas.microsoft.com/office/drawing/2014/main" id="{CF5A6FD4-DE07-094A-BC2E-B1490349633F}"/>
                </a:ext>
              </a:extLst>
            </p:cNvPr>
            <p:cNvSpPr txBox="1">
              <a:spLocks noChangeArrowheads="1"/>
            </p:cNvSpPr>
            <p:nvPr/>
          </p:nvSpPr>
          <p:spPr bwMode="auto">
            <a:xfrm>
              <a:off x="518" y="971"/>
              <a:ext cx="4891" cy="16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i="0" dirty="0"/>
                <a:t>Cancer is a leading cause of death in industrialized countries including the United States.</a:t>
              </a:r>
            </a:p>
            <a:p>
              <a:pPr eaLnBrk="1" hangingPunct="1">
                <a:lnSpc>
                  <a:spcPct val="85000"/>
                </a:lnSpc>
                <a:spcBef>
                  <a:spcPct val="0"/>
                </a:spcBef>
                <a:spcAft>
                  <a:spcPts val="900"/>
                </a:spcAft>
                <a:buSzPct val="80000"/>
                <a:buFont typeface="Times" pitchFamily="2" charset="0"/>
                <a:buChar char="•"/>
              </a:pPr>
              <a:r>
                <a:rPr lang="en-US" altLang="en-US" sz="1800" i="0" dirty="0"/>
                <a:t>Death rates for some types of cancer have declined, but the overall rate is on the rise.</a:t>
              </a:r>
            </a:p>
            <a:p>
              <a:pPr eaLnBrk="1" hangingPunct="1">
                <a:lnSpc>
                  <a:spcPct val="85000"/>
                </a:lnSpc>
                <a:spcBef>
                  <a:spcPct val="0"/>
                </a:spcBef>
                <a:spcAft>
                  <a:spcPct val="50000"/>
                </a:spcAft>
                <a:buSzPct val="80000"/>
                <a:buFont typeface="Times" pitchFamily="2" charset="0"/>
                <a:buChar char="•"/>
              </a:pPr>
              <a:r>
                <a:rPr lang="en-US" altLang="en-US" sz="1800" i="0" dirty="0"/>
                <a:t>Cancer-causing agents</a:t>
              </a:r>
              <a:r>
                <a:rPr lang="en-US" altLang="en-US" sz="1800" i="0" dirty="0">
                  <a:solidFill>
                    <a:schemeClr val="tx2"/>
                  </a:solidFill>
                </a:rPr>
                <a:t>, called </a:t>
              </a:r>
              <a:r>
                <a:rPr lang="en-US" altLang="en-US" sz="1800" i="0" dirty="0"/>
                <a:t>carcinogens</a:t>
              </a:r>
              <a:r>
                <a:rPr lang="en-US" altLang="en-US" sz="1800" i="0" dirty="0">
                  <a:solidFill>
                    <a:schemeClr val="tx2"/>
                  </a:solidFill>
                </a:rPr>
                <a:t>, </a:t>
              </a:r>
              <a:r>
                <a:rPr lang="en-US" altLang="en-US" sz="1800" i="0" dirty="0"/>
                <a:t>lead to DNA changes and cellular mutations.</a:t>
              </a:r>
            </a:p>
            <a:p>
              <a:pPr eaLnBrk="1" hangingPunct="1">
                <a:lnSpc>
                  <a:spcPct val="85000"/>
                </a:lnSpc>
                <a:spcBef>
                  <a:spcPct val="0"/>
                </a:spcBef>
                <a:spcAft>
                  <a:spcPts val="900"/>
                </a:spcAft>
                <a:buSzPct val="80000"/>
                <a:buFont typeface="Times" pitchFamily="2" charset="0"/>
                <a:buChar char="•"/>
              </a:pPr>
              <a:r>
                <a:rPr lang="en-US" altLang="en-US" sz="1800" i="0" dirty="0"/>
                <a:t>In some instances, the mutations may require years of exposure to the carcinogen.</a:t>
              </a:r>
            </a:p>
            <a:p>
              <a:pPr eaLnBrk="1" hangingPunct="1">
                <a:lnSpc>
                  <a:spcPct val="85000"/>
                </a:lnSpc>
                <a:spcBef>
                  <a:spcPct val="0"/>
                </a:spcBef>
                <a:spcAft>
                  <a:spcPct val="50000"/>
                </a:spcAft>
                <a:buSzPct val="80000"/>
                <a:buFont typeface="Times" pitchFamily="2" charset="0"/>
                <a:buChar char="•"/>
              </a:pPr>
              <a:r>
                <a:rPr lang="en-US" altLang="en-US" sz="1800" i="0" dirty="0"/>
                <a:t>Lifestyle factors have a role in at least 50 percent of all cases of cancer.</a:t>
              </a:r>
            </a:p>
          </p:txBody>
        </p:sp>
      </p:grpSp>
      <p:sp>
        <p:nvSpPr>
          <p:cNvPr id="7" name="Text Box 1030">
            <a:extLst>
              <a:ext uri="{FF2B5EF4-FFF2-40B4-BE49-F238E27FC236}">
                <a16:creationId xmlns:a16="http://schemas.microsoft.com/office/drawing/2014/main" id="{3BDF3D4E-31B9-B84E-879E-623312864287}"/>
              </a:ext>
            </a:extLst>
          </p:cNvPr>
          <p:cNvSpPr txBox="1">
            <a:spLocks noChangeArrowheads="1"/>
          </p:cNvSpPr>
          <p:nvPr/>
        </p:nvSpPr>
        <p:spPr bwMode="auto">
          <a:xfrm>
            <a:off x="2163004" y="4367518"/>
            <a:ext cx="4830464" cy="12695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i="0" dirty="0">
                <a:solidFill>
                  <a:srgbClr val="941100"/>
                </a:solidFill>
              </a:rPr>
              <a:t>Mutagenic = an agent capable of causing a gene change.  Among the known mutagens are radiation, certain chemicals, and some viruses.   </a:t>
            </a:r>
          </a:p>
          <a:p>
            <a:pPr algn="ctr" eaLnBrk="1" hangingPunct="1">
              <a:lnSpc>
                <a:spcPct val="85000"/>
              </a:lnSpc>
              <a:spcBef>
                <a:spcPct val="0"/>
              </a:spcBef>
              <a:buFontTx/>
              <a:buNone/>
            </a:pPr>
            <a:r>
              <a:rPr lang="en-US" altLang="en-US" sz="1800" i="0" dirty="0">
                <a:solidFill>
                  <a:srgbClr val="941100"/>
                </a:solidFill>
              </a:rPr>
              <a:t>(https://www.medterms.com)</a:t>
            </a:r>
          </a:p>
        </p:txBody>
      </p:sp>
    </p:spTree>
    <p:extLst>
      <p:ext uri="{BB962C8B-B14F-4D97-AF65-F5344CB8AC3E}">
        <p14:creationId xmlns:p14="http://schemas.microsoft.com/office/powerpoint/2010/main" val="3927527738"/>
      </p:ext>
    </p:extLst>
  </p:cSld>
  <p:clrMapOvr>
    <a:masterClrMapping/>
  </p:clrMapOvr>
  <p:transition spd="med"/>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Slide Number Placeholder 5">
            <a:extLst>
              <a:ext uri="{FF2B5EF4-FFF2-40B4-BE49-F238E27FC236}">
                <a16:creationId xmlns:a16="http://schemas.microsoft.com/office/drawing/2014/main" id="{833FA32F-B691-174D-8B77-8CB4261AFDEA}"/>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89E26B2F-7301-9349-82A5-777F375FF59F}" type="slidenum">
              <a:rPr lang="en-US" altLang="en-US" sz="1400" smtClean="0"/>
              <a:pPr>
                <a:spcBef>
                  <a:spcPct val="0"/>
                </a:spcBef>
                <a:buFontTx/>
                <a:buNone/>
              </a:pPr>
              <a:t>69</a:t>
            </a:fld>
            <a:endParaRPr lang="en-US" altLang="en-US" sz="1400" dirty="0"/>
          </a:p>
        </p:txBody>
      </p:sp>
      <p:grpSp>
        <p:nvGrpSpPr>
          <p:cNvPr id="157698" name="Group 2">
            <a:extLst>
              <a:ext uri="{FF2B5EF4-FFF2-40B4-BE49-F238E27FC236}">
                <a16:creationId xmlns:a16="http://schemas.microsoft.com/office/drawing/2014/main" id="{89CF1429-55EB-DA42-8955-E24186DC2906}"/>
              </a:ext>
            </a:extLst>
          </p:cNvPr>
          <p:cNvGrpSpPr>
            <a:grpSpLocks/>
          </p:cNvGrpSpPr>
          <p:nvPr/>
        </p:nvGrpSpPr>
        <p:grpSpPr bwMode="auto">
          <a:xfrm>
            <a:off x="457200" y="450850"/>
            <a:ext cx="8229600" cy="3998913"/>
            <a:chOff x="288" y="284"/>
            <a:chExt cx="5184" cy="2519"/>
          </a:xfrm>
        </p:grpSpPr>
        <p:sp>
          <p:nvSpPr>
            <p:cNvPr id="157699" name="Rectangle 3">
              <a:extLst>
                <a:ext uri="{FF2B5EF4-FFF2-40B4-BE49-F238E27FC236}">
                  <a16:creationId xmlns:a16="http://schemas.microsoft.com/office/drawing/2014/main" id="{46C2103E-3EEE-5E4F-8AD7-3FA6619F94C4}"/>
                </a:ext>
              </a:extLst>
            </p:cNvPr>
            <p:cNvSpPr>
              <a:spLocks noChangeArrowheads="1"/>
            </p:cNvSpPr>
            <p:nvPr/>
          </p:nvSpPr>
          <p:spPr bwMode="auto">
            <a:xfrm>
              <a:off x="288" y="284"/>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Lifestyle Factors</a:t>
              </a:r>
              <a:endParaRPr lang="en-US" altLang="en-US" sz="2800" i="0" dirty="0">
                <a:solidFill>
                  <a:schemeClr val="tx2"/>
                </a:solidFill>
              </a:endParaRPr>
            </a:p>
          </p:txBody>
        </p:sp>
        <p:sp>
          <p:nvSpPr>
            <p:cNvPr id="157700" name="Text Box 4">
              <a:extLst>
                <a:ext uri="{FF2B5EF4-FFF2-40B4-BE49-F238E27FC236}">
                  <a16:creationId xmlns:a16="http://schemas.microsoft.com/office/drawing/2014/main" id="{A2AD0EBB-E0CB-3947-A5E6-1514D166A2F5}"/>
                </a:ext>
              </a:extLst>
            </p:cNvPr>
            <p:cNvSpPr txBox="1">
              <a:spLocks noChangeArrowheads="1"/>
            </p:cNvSpPr>
            <p:nvPr/>
          </p:nvSpPr>
          <p:spPr bwMode="auto">
            <a:xfrm>
              <a:off x="518" y="971"/>
              <a:ext cx="4725" cy="1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i="0" dirty="0"/>
                <a:t>Some of the chemicals in the tar of first- and second-hand tobacco smoke are potent carcinogens.</a:t>
              </a:r>
            </a:p>
            <a:p>
              <a:pPr eaLnBrk="1" hangingPunct="1">
                <a:lnSpc>
                  <a:spcPct val="85000"/>
                </a:lnSpc>
                <a:spcBef>
                  <a:spcPct val="0"/>
                </a:spcBef>
                <a:spcAft>
                  <a:spcPts val="900"/>
                </a:spcAft>
                <a:buSzPct val="80000"/>
                <a:buFont typeface="Times" pitchFamily="2" charset="0"/>
                <a:buChar char="•"/>
              </a:pPr>
              <a:r>
                <a:rPr lang="en-US" altLang="en-US" sz="1800" i="0" dirty="0"/>
                <a:t>Excessive exposure to the UVB radiation in sunlight can cause skin cancer.</a:t>
              </a:r>
            </a:p>
            <a:p>
              <a:pPr eaLnBrk="1" hangingPunct="1">
                <a:lnSpc>
                  <a:spcPct val="85000"/>
                </a:lnSpc>
                <a:spcBef>
                  <a:spcPct val="0"/>
                </a:spcBef>
                <a:spcAft>
                  <a:spcPts val="900"/>
                </a:spcAft>
                <a:buSzPct val="80000"/>
                <a:buFont typeface="Times" pitchFamily="2" charset="0"/>
                <a:buChar char="•"/>
              </a:pPr>
              <a:r>
                <a:rPr lang="en-US" altLang="en-US" sz="1800" i="0" dirty="0"/>
                <a:t>Consumption of too much animal fat is associated with colorectal cancer</a:t>
              </a:r>
              <a:r>
                <a:rPr lang="en-US" altLang="en-US" sz="1800" i="0" dirty="0">
                  <a:solidFill>
                    <a:schemeClr val="tx2"/>
                  </a:solidFill>
                </a:rPr>
                <a:t>— a </a:t>
              </a:r>
              <a:r>
                <a:rPr lang="en-US" altLang="en-US" sz="1800" i="0" dirty="0"/>
                <a:t>reduction in fat consumption is a good idea for a number of health reasons.</a:t>
              </a:r>
            </a:p>
            <a:p>
              <a:pPr eaLnBrk="1" hangingPunct="1">
                <a:lnSpc>
                  <a:spcPct val="85000"/>
                </a:lnSpc>
                <a:spcBef>
                  <a:spcPct val="0"/>
                </a:spcBef>
                <a:spcAft>
                  <a:spcPts val="900"/>
                </a:spcAft>
                <a:buSzPct val="80000"/>
                <a:buFont typeface="Times" pitchFamily="2" charset="0"/>
                <a:buChar char="•"/>
              </a:pPr>
              <a:r>
                <a:rPr lang="en-US" altLang="en-US" sz="1800" i="0" dirty="0"/>
                <a:t>Consuming about 20 to 30 grams of plant fiber each day</a:t>
              </a:r>
              <a:r>
                <a:rPr lang="en-US" altLang="en-US" sz="1800" i="0" dirty="0">
                  <a:solidFill>
                    <a:schemeClr val="tx2"/>
                  </a:solidFill>
                </a:rPr>
                <a:t>, </a:t>
              </a:r>
              <a:r>
                <a:rPr lang="en-US" altLang="en-US" sz="1800" i="0" dirty="0"/>
                <a:t>about twice the U.S. average</a:t>
              </a:r>
              <a:r>
                <a:rPr lang="en-US" altLang="en-US" sz="1800" i="0" dirty="0">
                  <a:solidFill>
                    <a:schemeClr val="tx2"/>
                  </a:solidFill>
                </a:rPr>
                <a:t>, </a:t>
              </a:r>
              <a:r>
                <a:rPr lang="en-US" altLang="en-US" sz="1800" i="0" dirty="0"/>
                <a:t>can reduce the risk of colorectal cancer.</a:t>
              </a:r>
            </a:p>
            <a:p>
              <a:pPr eaLnBrk="1" hangingPunct="1">
                <a:lnSpc>
                  <a:spcPct val="85000"/>
                </a:lnSpc>
                <a:spcBef>
                  <a:spcPct val="0"/>
                </a:spcBef>
                <a:spcAft>
                  <a:spcPct val="50000"/>
                </a:spcAft>
                <a:buSzPct val="80000"/>
                <a:buFont typeface="Times" pitchFamily="2" charset="0"/>
                <a:buChar char="•"/>
              </a:pPr>
              <a:r>
                <a:rPr lang="en-US" altLang="en-US" sz="1800" i="0" dirty="0"/>
                <a:t>Fruits and vegetables are good sources of soluble and insoluble fiber.</a:t>
              </a:r>
            </a:p>
          </p:txBody>
        </p:sp>
      </p:grpSp>
    </p:spTree>
  </p:cSld>
  <p:clrMapOvr>
    <a:masterClrMapping/>
  </p:clrMapOvr>
  <p:transition spd="med"/>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Number Placeholder 5">
            <a:extLst>
              <a:ext uri="{FF2B5EF4-FFF2-40B4-BE49-F238E27FC236}">
                <a16:creationId xmlns:a16="http://schemas.microsoft.com/office/drawing/2014/main" id="{46BD2977-F9F2-D540-9468-991C84685F31}"/>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Osaka" charset="-128"/>
              </a:defRPr>
            </a:lvl1pPr>
            <a:lvl2pPr marL="742950" indent="-285750">
              <a:spcBef>
                <a:spcPct val="20000"/>
              </a:spcBef>
              <a:buChar char="–"/>
              <a:defRPr sz="2800">
                <a:solidFill>
                  <a:schemeClr val="tx1"/>
                </a:solidFill>
                <a:latin typeface="Arial" panose="020B0604020202020204" pitchFamily="34" charset="0"/>
                <a:ea typeface="Osaka" charset="-128"/>
              </a:defRPr>
            </a:lvl2pPr>
            <a:lvl3pPr marL="1143000" indent="-228600">
              <a:spcBef>
                <a:spcPct val="20000"/>
              </a:spcBef>
              <a:buChar char="•"/>
              <a:defRPr sz="2400">
                <a:solidFill>
                  <a:schemeClr val="tx1"/>
                </a:solidFill>
                <a:latin typeface="Arial" panose="020B0604020202020204" pitchFamily="34" charset="0"/>
                <a:ea typeface="Osaka" charset="-128"/>
              </a:defRPr>
            </a:lvl3pPr>
            <a:lvl4pPr marL="1600200" indent="-228600">
              <a:spcBef>
                <a:spcPct val="20000"/>
              </a:spcBef>
              <a:buChar char="–"/>
              <a:defRPr sz="2000">
                <a:solidFill>
                  <a:schemeClr val="tx1"/>
                </a:solidFill>
                <a:latin typeface="Arial" panose="020B0604020202020204" pitchFamily="34" charset="0"/>
                <a:ea typeface="Osaka" charset="-128"/>
              </a:defRPr>
            </a:lvl4pPr>
            <a:lvl5pPr marL="2057400" indent="-228600">
              <a:spcBef>
                <a:spcPct val="20000"/>
              </a:spcBef>
              <a:buChar char="»"/>
              <a:defRPr sz="2000">
                <a:solidFill>
                  <a:schemeClr val="tx1"/>
                </a:solidFill>
                <a:latin typeface="Arial" panose="020B0604020202020204" pitchFamily="34" charset="0"/>
                <a:ea typeface="Osaka"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9pPr>
          </a:lstStyle>
          <a:p>
            <a:pPr algn="r" eaLnBrk="1" hangingPunct="1">
              <a:spcBef>
                <a:spcPct val="0"/>
              </a:spcBef>
              <a:buFontTx/>
              <a:buNone/>
            </a:pPr>
            <a:fld id="{D3686C36-F407-5F40-B2CD-28F376E4DF33}" type="slidenum">
              <a:rPr lang="en-US" altLang="en-US" sz="1400" i="0"/>
              <a:pPr algn="r" eaLnBrk="1" hangingPunct="1">
                <a:spcBef>
                  <a:spcPct val="0"/>
                </a:spcBef>
                <a:buFontTx/>
                <a:buNone/>
              </a:pPr>
              <a:t>70</a:t>
            </a:fld>
            <a:endParaRPr lang="en-US" altLang="en-US" sz="1400" i="0" dirty="0"/>
          </a:p>
        </p:txBody>
      </p:sp>
      <p:grpSp>
        <p:nvGrpSpPr>
          <p:cNvPr id="93187" name="Group 67">
            <a:extLst>
              <a:ext uri="{FF2B5EF4-FFF2-40B4-BE49-F238E27FC236}">
                <a16:creationId xmlns:a16="http://schemas.microsoft.com/office/drawing/2014/main" id="{5B44DF18-F1F4-0249-BB74-E91604647796}"/>
              </a:ext>
            </a:extLst>
          </p:cNvPr>
          <p:cNvGrpSpPr>
            <a:grpSpLocks/>
          </p:cNvGrpSpPr>
          <p:nvPr/>
        </p:nvGrpSpPr>
        <p:grpSpPr bwMode="auto">
          <a:xfrm>
            <a:off x="450850" y="446088"/>
            <a:ext cx="8229600" cy="5346700"/>
            <a:chOff x="284" y="281"/>
            <a:chExt cx="5184" cy="3368"/>
          </a:xfrm>
        </p:grpSpPr>
        <p:sp>
          <p:nvSpPr>
            <p:cNvPr id="93188" name="Rectangle 3">
              <a:extLst>
                <a:ext uri="{FF2B5EF4-FFF2-40B4-BE49-F238E27FC236}">
                  <a16:creationId xmlns:a16="http://schemas.microsoft.com/office/drawing/2014/main" id="{3DEB19FC-BF19-5B45-99B5-A63965FA4E69}"/>
                </a:ext>
              </a:extLst>
            </p:cNvPr>
            <p:cNvSpPr>
              <a:spLocks noChangeArrowheads="1"/>
            </p:cNvSpPr>
            <p:nvPr/>
          </p:nvSpPr>
          <p:spPr bwMode="auto">
            <a:xfrm>
              <a:off x="284"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Osaka" charset="-128"/>
                </a:defRPr>
              </a:lvl1pPr>
              <a:lvl2pPr marL="742950" indent="-285750">
                <a:spcBef>
                  <a:spcPct val="20000"/>
                </a:spcBef>
                <a:buChar char="–"/>
                <a:defRPr sz="2800">
                  <a:solidFill>
                    <a:schemeClr val="tx1"/>
                  </a:solidFill>
                  <a:latin typeface="Arial" panose="020B0604020202020204" pitchFamily="34" charset="0"/>
                  <a:ea typeface="Osaka" charset="-128"/>
                </a:defRPr>
              </a:lvl2pPr>
              <a:lvl3pPr marL="1143000" indent="-228600">
                <a:spcBef>
                  <a:spcPct val="20000"/>
                </a:spcBef>
                <a:buChar char="•"/>
                <a:defRPr sz="2400">
                  <a:solidFill>
                    <a:schemeClr val="tx1"/>
                  </a:solidFill>
                  <a:latin typeface="Arial" panose="020B0604020202020204" pitchFamily="34" charset="0"/>
                  <a:ea typeface="Osaka" charset="-128"/>
                </a:defRPr>
              </a:lvl3pPr>
              <a:lvl4pPr marL="1600200" indent="-228600">
                <a:spcBef>
                  <a:spcPct val="20000"/>
                </a:spcBef>
                <a:buChar char="–"/>
                <a:defRPr sz="2000">
                  <a:solidFill>
                    <a:schemeClr val="tx1"/>
                  </a:solidFill>
                  <a:latin typeface="Arial" panose="020B0604020202020204" pitchFamily="34" charset="0"/>
                  <a:ea typeface="Osaka" charset="-128"/>
                </a:defRPr>
              </a:lvl4pPr>
              <a:lvl5pPr marL="2057400" indent="-228600">
                <a:spcBef>
                  <a:spcPct val="20000"/>
                </a:spcBef>
                <a:buChar char="»"/>
                <a:defRPr sz="2000">
                  <a:solidFill>
                    <a:schemeClr val="tx1"/>
                  </a:solidFill>
                  <a:latin typeface="Arial" panose="020B0604020202020204" pitchFamily="34" charset="0"/>
                  <a:ea typeface="Osaka"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9pPr>
            </a:lstStyle>
            <a:p>
              <a:pPr algn="ctr" eaLnBrk="1" hangingPunct="1">
                <a:spcBef>
                  <a:spcPct val="0"/>
                </a:spcBef>
                <a:buFontTx/>
                <a:buNone/>
              </a:pPr>
              <a:r>
                <a:rPr lang="en-US" altLang="en-US" sz="2800" i="0" dirty="0">
                  <a:solidFill>
                    <a:srgbClr val="333333"/>
                  </a:solidFill>
                </a:rPr>
                <a:t>Ultraviolet Radiation</a:t>
              </a:r>
              <a:endParaRPr lang="en-US" altLang="en-US" sz="2800" i="0" dirty="0">
                <a:solidFill>
                  <a:schemeClr val="tx2"/>
                </a:solidFill>
              </a:endParaRPr>
            </a:p>
          </p:txBody>
        </p:sp>
        <p:grpSp>
          <p:nvGrpSpPr>
            <p:cNvPr id="93189" name="Group 66">
              <a:extLst>
                <a:ext uri="{FF2B5EF4-FFF2-40B4-BE49-F238E27FC236}">
                  <a16:creationId xmlns:a16="http://schemas.microsoft.com/office/drawing/2014/main" id="{B0D868D3-63D6-074A-8582-9ACE63F08C54}"/>
                </a:ext>
              </a:extLst>
            </p:cNvPr>
            <p:cNvGrpSpPr>
              <a:grpSpLocks/>
            </p:cNvGrpSpPr>
            <p:nvPr/>
          </p:nvGrpSpPr>
          <p:grpSpPr bwMode="auto">
            <a:xfrm>
              <a:off x="656" y="959"/>
              <a:ext cx="4477" cy="2690"/>
              <a:chOff x="656" y="959"/>
              <a:chExt cx="4477" cy="2690"/>
            </a:xfrm>
          </p:grpSpPr>
          <p:sp>
            <p:nvSpPr>
              <p:cNvPr id="93190" name="Text Box 39">
                <a:extLst>
                  <a:ext uri="{FF2B5EF4-FFF2-40B4-BE49-F238E27FC236}">
                    <a16:creationId xmlns:a16="http://schemas.microsoft.com/office/drawing/2014/main" id="{FABFB6AE-716C-1348-B94C-02BC961A8DA9}"/>
                  </a:ext>
                </a:extLst>
              </p:cNvPr>
              <p:cNvSpPr txBox="1">
                <a:spLocks noChangeArrowheads="1"/>
              </p:cNvSpPr>
              <p:nvPr/>
            </p:nvSpPr>
            <p:spPr bwMode="auto">
              <a:xfrm>
                <a:off x="672" y="2516"/>
                <a:ext cx="2663" cy="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Osaka" charset="-128"/>
                  </a:defRPr>
                </a:lvl1pPr>
                <a:lvl2pPr marL="742950" indent="-285750">
                  <a:spcBef>
                    <a:spcPct val="20000"/>
                  </a:spcBef>
                  <a:buChar char="–"/>
                  <a:defRPr sz="2800">
                    <a:solidFill>
                      <a:schemeClr val="tx1"/>
                    </a:solidFill>
                    <a:latin typeface="Arial" panose="020B0604020202020204" pitchFamily="34" charset="0"/>
                    <a:ea typeface="Osaka" charset="-128"/>
                  </a:defRPr>
                </a:lvl2pPr>
                <a:lvl3pPr marL="1143000" indent="-228600">
                  <a:spcBef>
                    <a:spcPct val="20000"/>
                  </a:spcBef>
                  <a:buChar char="•"/>
                  <a:defRPr sz="2400">
                    <a:solidFill>
                      <a:schemeClr val="tx1"/>
                    </a:solidFill>
                    <a:latin typeface="Arial" panose="020B0604020202020204" pitchFamily="34" charset="0"/>
                    <a:ea typeface="Osaka" charset="-128"/>
                  </a:defRPr>
                </a:lvl3pPr>
                <a:lvl4pPr marL="1600200" indent="-228600">
                  <a:spcBef>
                    <a:spcPct val="20000"/>
                  </a:spcBef>
                  <a:buChar char="–"/>
                  <a:defRPr sz="2000">
                    <a:solidFill>
                      <a:schemeClr val="tx1"/>
                    </a:solidFill>
                    <a:latin typeface="Arial" panose="020B0604020202020204" pitchFamily="34" charset="0"/>
                    <a:ea typeface="Osaka" charset="-128"/>
                  </a:defRPr>
                </a:lvl4pPr>
                <a:lvl5pPr marL="2057400" indent="-228600">
                  <a:spcBef>
                    <a:spcPct val="20000"/>
                  </a:spcBef>
                  <a:buChar char="»"/>
                  <a:defRPr sz="2000">
                    <a:solidFill>
                      <a:schemeClr val="tx1"/>
                    </a:solidFill>
                    <a:latin typeface="Arial" panose="020B0604020202020204" pitchFamily="34" charset="0"/>
                    <a:ea typeface="Osaka"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9pPr>
              </a:lstStyle>
              <a:p>
                <a:pPr algn="ctr" eaLnBrk="1" hangingPunct="1">
                  <a:lnSpc>
                    <a:spcPct val="85000"/>
                  </a:lnSpc>
                  <a:spcBef>
                    <a:spcPct val="0"/>
                  </a:spcBef>
                  <a:buFontTx/>
                  <a:buNone/>
                </a:pPr>
                <a:r>
                  <a:rPr lang="en-US" altLang="en-US" sz="1600" i="0" dirty="0"/>
                  <a:t>Sunlight is about 45 percent visible light, </a:t>
                </a:r>
              </a:p>
              <a:p>
                <a:pPr algn="ctr" eaLnBrk="1" hangingPunct="1">
                  <a:lnSpc>
                    <a:spcPct val="85000"/>
                  </a:lnSpc>
                  <a:spcBef>
                    <a:spcPct val="0"/>
                  </a:spcBef>
                  <a:buFontTx/>
                  <a:buNone/>
                </a:pPr>
                <a:r>
                  <a:rPr lang="en-US" altLang="en-US" sz="1600" i="0" dirty="0"/>
                  <a:t>46 percent infrared, and 9 percent ultraviolet.</a:t>
                </a:r>
                <a:endParaRPr lang="en-US" altLang="en-US" sz="1400" i="0" dirty="0"/>
              </a:p>
            </p:txBody>
          </p:sp>
          <p:grpSp>
            <p:nvGrpSpPr>
              <p:cNvPr id="93191" name="Group 65">
                <a:extLst>
                  <a:ext uri="{FF2B5EF4-FFF2-40B4-BE49-F238E27FC236}">
                    <a16:creationId xmlns:a16="http://schemas.microsoft.com/office/drawing/2014/main" id="{DCE8D120-F040-854B-9BE2-8E1783499274}"/>
                  </a:ext>
                </a:extLst>
              </p:cNvPr>
              <p:cNvGrpSpPr>
                <a:grpSpLocks/>
              </p:cNvGrpSpPr>
              <p:nvPr/>
            </p:nvGrpSpPr>
            <p:grpSpPr bwMode="auto">
              <a:xfrm>
                <a:off x="3696" y="2143"/>
                <a:ext cx="1437" cy="1506"/>
                <a:chOff x="3696" y="2143"/>
                <a:chExt cx="1437" cy="1506"/>
              </a:xfrm>
            </p:grpSpPr>
            <p:pic>
              <p:nvPicPr>
                <p:cNvPr id="93227" name="Picture 41" descr="conent answers_com Sunburn2">
                  <a:extLst>
                    <a:ext uri="{FF2B5EF4-FFF2-40B4-BE49-F238E27FC236}">
                      <a16:creationId xmlns:a16="http://schemas.microsoft.com/office/drawing/2014/main" id="{99A71A5E-3B2B-2943-B2C4-7943821EB3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07" y="2143"/>
                  <a:ext cx="1207" cy="1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3228" name="Text Box 42">
                  <a:extLst>
                    <a:ext uri="{FF2B5EF4-FFF2-40B4-BE49-F238E27FC236}">
                      <a16:creationId xmlns:a16="http://schemas.microsoft.com/office/drawing/2014/main" id="{E90349B0-15B4-0343-BF19-BB4B8163D177}"/>
                    </a:ext>
                  </a:extLst>
                </p:cNvPr>
                <p:cNvSpPr txBox="1">
                  <a:spLocks noChangeArrowheads="1"/>
                </p:cNvSpPr>
                <p:nvPr/>
              </p:nvSpPr>
              <p:spPr bwMode="auto">
                <a:xfrm>
                  <a:off x="3696" y="3484"/>
                  <a:ext cx="1437"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Osaka" charset="-128"/>
                    </a:defRPr>
                  </a:lvl1pPr>
                  <a:lvl2pPr marL="742950" indent="-285750">
                    <a:spcBef>
                      <a:spcPct val="20000"/>
                    </a:spcBef>
                    <a:buChar char="–"/>
                    <a:defRPr sz="2800">
                      <a:solidFill>
                        <a:schemeClr val="tx1"/>
                      </a:solidFill>
                      <a:latin typeface="Arial" panose="020B0604020202020204" pitchFamily="34" charset="0"/>
                      <a:ea typeface="Osaka" charset="-128"/>
                    </a:defRPr>
                  </a:lvl2pPr>
                  <a:lvl3pPr marL="1143000" indent="-228600">
                    <a:spcBef>
                      <a:spcPct val="20000"/>
                    </a:spcBef>
                    <a:buChar char="•"/>
                    <a:defRPr sz="2400">
                      <a:solidFill>
                        <a:schemeClr val="tx1"/>
                      </a:solidFill>
                      <a:latin typeface="Arial" panose="020B0604020202020204" pitchFamily="34" charset="0"/>
                      <a:ea typeface="Osaka" charset="-128"/>
                    </a:defRPr>
                  </a:lvl3pPr>
                  <a:lvl4pPr marL="1600200" indent="-228600">
                    <a:spcBef>
                      <a:spcPct val="20000"/>
                    </a:spcBef>
                    <a:buChar char="–"/>
                    <a:defRPr sz="2000">
                      <a:solidFill>
                        <a:schemeClr val="tx1"/>
                      </a:solidFill>
                      <a:latin typeface="Arial" panose="020B0604020202020204" pitchFamily="34" charset="0"/>
                      <a:ea typeface="Osaka" charset="-128"/>
                    </a:defRPr>
                  </a:lvl4pPr>
                  <a:lvl5pPr marL="2057400" indent="-228600">
                    <a:spcBef>
                      <a:spcPct val="20000"/>
                    </a:spcBef>
                    <a:buChar char="»"/>
                    <a:defRPr sz="2000">
                      <a:solidFill>
                        <a:schemeClr val="tx1"/>
                      </a:solidFill>
                      <a:latin typeface="Arial" panose="020B0604020202020204" pitchFamily="34" charset="0"/>
                      <a:ea typeface="Osaka"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9pPr>
                </a:lstStyle>
                <a:p>
                  <a:pPr eaLnBrk="1" hangingPunct="1">
                    <a:spcBef>
                      <a:spcPct val="0"/>
                    </a:spcBef>
                    <a:buFontTx/>
                    <a:buNone/>
                  </a:pPr>
                  <a:r>
                    <a:rPr lang="en-US" altLang="en-US" sz="1100" i="0" dirty="0"/>
                    <a:t>https://www.content.answers.com</a:t>
                  </a:r>
                  <a:endParaRPr lang="en-US" altLang="en-US" sz="1800" i="0" dirty="0"/>
                </a:p>
              </p:txBody>
            </p:sp>
          </p:grpSp>
          <p:sp>
            <p:nvSpPr>
              <p:cNvPr id="93192" name="Text Box 43">
                <a:extLst>
                  <a:ext uri="{FF2B5EF4-FFF2-40B4-BE49-F238E27FC236}">
                    <a16:creationId xmlns:a16="http://schemas.microsoft.com/office/drawing/2014/main" id="{5918E9BF-6607-3546-94E5-8C019935E9C9}"/>
                  </a:ext>
                </a:extLst>
              </p:cNvPr>
              <p:cNvSpPr txBox="1">
                <a:spLocks noChangeArrowheads="1"/>
              </p:cNvSpPr>
              <p:nvPr/>
            </p:nvSpPr>
            <p:spPr bwMode="auto">
              <a:xfrm>
                <a:off x="789" y="2852"/>
                <a:ext cx="2400" cy="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ea typeface="Osaka" charset="-128"/>
                  </a:defRPr>
                </a:lvl1pPr>
                <a:lvl2pPr marL="742950" indent="-285750">
                  <a:spcBef>
                    <a:spcPct val="20000"/>
                  </a:spcBef>
                  <a:buChar char="–"/>
                  <a:defRPr sz="2800">
                    <a:solidFill>
                      <a:schemeClr val="tx1"/>
                    </a:solidFill>
                    <a:latin typeface="Arial" panose="020B0604020202020204" pitchFamily="34" charset="0"/>
                    <a:ea typeface="Osaka" charset="-128"/>
                  </a:defRPr>
                </a:lvl2pPr>
                <a:lvl3pPr marL="1143000" indent="-228600">
                  <a:spcBef>
                    <a:spcPct val="20000"/>
                  </a:spcBef>
                  <a:buChar char="•"/>
                  <a:defRPr sz="2400">
                    <a:solidFill>
                      <a:schemeClr val="tx1"/>
                    </a:solidFill>
                    <a:latin typeface="Arial" panose="020B0604020202020204" pitchFamily="34" charset="0"/>
                    <a:ea typeface="Osaka" charset="-128"/>
                  </a:defRPr>
                </a:lvl3pPr>
                <a:lvl4pPr marL="1600200" indent="-228600">
                  <a:spcBef>
                    <a:spcPct val="20000"/>
                  </a:spcBef>
                  <a:buChar char="–"/>
                  <a:defRPr sz="2000">
                    <a:solidFill>
                      <a:schemeClr val="tx1"/>
                    </a:solidFill>
                    <a:latin typeface="Arial" panose="020B0604020202020204" pitchFamily="34" charset="0"/>
                    <a:ea typeface="Osaka" charset="-128"/>
                  </a:defRPr>
                </a:lvl4pPr>
                <a:lvl5pPr marL="2057400" indent="-228600">
                  <a:spcBef>
                    <a:spcPct val="20000"/>
                  </a:spcBef>
                  <a:buChar char="»"/>
                  <a:defRPr sz="2000">
                    <a:solidFill>
                      <a:schemeClr val="tx1"/>
                    </a:solidFill>
                    <a:latin typeface="Arial" panose="020B0604020202020204" pitchFamily="34" charset="0"/>
                    <a:ea typeface="Osaka"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9pPr>
              </a:lstStyle>
              <a:p>
                <a:pPr algn="ctr" eaLnBrk="1" hangingPunct="1">
                  <a:lnSpc>
                    <a:spcPct val="85000"/>
                  </a:lnSpc>
                  <a:spcBef>
                    <a:spcPct val="0"/>
                  </a:spcBef>
                  <a:buFontTx/>
                  <a:buNone/>
                </a:pPr>
                <a:r>
                  <a:rPr lang="en-US" altLang="en-US" sz="1600" i="0" dirty="0">
                    <a:solidFill>
                      <a:schemeClr val="accent6"/>
                    </a:solidFill>
                  </a:rPr>
                  <a:t>Beyond limiting excessive exposure to sunlight, the best protection from UV(B) radiation is wearing sunglasses and protective clothing, and using a proven, high-SPF sunscreen.</a:t>
                </a:r>
              </a:p>
            </p:txBody>
          </p:sp>
          <p:grpSp>
            <p:nvGrpSpPr>
              <p:cNvPr id="93193" name="Group 61">
                <a:extLst>
                  <a:ext uri="{FF2B5EF4-FFF2-40B4-BE49-F238E27FC236}">
                    <a16:creationId xmlns:a16="http://schemas.microsoft.com/office/drawing/2014/main" id="{163E8E3C-259A-DD40-B8D6-798AAA6F02CB}"/>
                  </a:ext>
                </a:extLst>
              </p:cNvPr>
              <p:cNvGrpSpPr>
                <a:grpSpLocks/>
              </p:cNvGrpSpPr>
              <p:nvPr/>
            </p:nvGrpSpPr>
            <p:grpSpPr bwMode="auto">
              <a:xfrm>
                <a:off x="656" y="959"/>
                <a:ext cx="4421" cy="1422"/>
                <a:chOff x="656" y="959"/>
                <a:chExt cx="4421" cy="1422"/>
              </a:xfrm>
            </p:grpSpPr>
            <p:sp>
              <p:nvSpPr>
                <p:cNvPr id="93194" name="Rectangle 6">
                  <a:extLst>
                    <a:ext uri="{FF2B5EF4-FFF2-40B4-BE49-F238E27FC236}">
                      <a16:creationId xmlns:a16="http://schemas.microsoft.com/office/drawing/2014/main" id="{1C218DFD-AA54-E345-BE70-C4F82745B4A5}"/>
                    </a:ext>
                  </a:extLst>
                </p:cNvPr>
                <p:cNvSpPr>
                  <a:spLocks noChangeArrowheads="1"/>
                </p:cNvSpPr>
                <p:nvPr/>
              </p:nvSpPr>
              <p:spPr bwMode="auto">
                <a:xfrm>
                  <a:off x="1507" y="1584"/>
                  <a:ext cx="384" cy="244"/>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Osaka" charset="-128"/>
                    </a:defRPr>
                  </a:lvl1pPr>
                  <a:lvl2pPr marL="742950" indent="-285750">
                    <a:spcBef>
                      <a:spcPct val="20000"/>
                    </a:spcBef>
                    <a:buChar char="–"/>
                    <a:defRPr sz="2800">
                      <a:solidFill>
                        <a:schemeClr val="tx1"/>
                      </a:solidFill>
                      <a:latin typeface="Arial" panose="020B0604020202020204" pitchFamily="34" charset="0"/>
                      <a:ea typeface="Osaka" charset="-128"/>
                    </a:defRPr>
                  </a:lvl2pPr>
                  <a:lvl3pPr marL="1143000" indent="-228600">
                    <a:spcBef>
                      <a:spcPct val="20000"/>
                    </a:spcBef>
                    <a:buChar char="•"/>
                    <a:defRPr sz="2400">
                      <a:solidFill>
                        <a:schemeClr val="tx1"/>
                      </a:solidFill>
                      <a:latin typeface="Arial" panose="020B0604020202020204" pitchFamily="34" charset="0"/>
                      <a:ea typeface="Osaka" charset="-128"/>
                    </a:defRPr>
                  </a:lvl3pPr>
                  <a:lvl4pPr marL="1600200" indent="-228600">
                    <a:spcBef>
                      <a:spcPct val="20000"/>
                    </a:spcBef>
                    <a:buChar char="–"/>
                    <a:defRPr sz="2000">
                      <a:solidFill>
                        <a:schemeClr val="tx1"/>
                      </a:solidFill>
                      <a:latin typeface="Arial" panose="020B0604020202020204" pitchFamily="34" charset="0"/>
                      <a:ea typeface="Osaka" charset="-128"/>
                    </a:defRPr>
                  </a:lvl4pPr>
                  <a:lvl5pPr marL="2057400" indent="-228600">
                    <a:spcBef>
                      <a:spcPct val="20000"/>
                    </a:spcBef>
                    <a:buChar char="»"/>
                    <a:defRPr sz="2000">
                      <a:solidFill>
                        <a:schemeClr val="tx1"/>
                      </a:solidFill>
                      <a:latin typeface="Arial" panose="020B0604020202020204" pitchFamily="34" charset="0"/>
                      <a:ea typeface="Osaka"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9pPr>
                </a:lstStyle>
                <a:p>
                  <a:pPr eaLnBrk="1" hangingPunct="1">
                    <a:spcBef>
                      <a:spcPct val="0"/>
                    </a:spcBef>
                    <a:buFontTx/>
                    <a:buNone/>
                  </a:pPr>
                  <a:endParaRPr lang="en-US" altLang="en-US" sz="1800" b="1" dirty="0"/>
                </a:p>
              </p:txBody>
            </p:sp>
            <p:sp>
              <p:nvSpPr>
                <p:cNvPr id="93195" name="Rectangle 7">
                  <a:extLst>
                    <a:ext uri="{FF2B5EF4-FFF2-40B4-BE49-F238E27FC236}">
                      <a16:creationId xmlns:a16="http://schemas.microsoft.com/office/drawing/2014/main" id="{3EFC127B-2CBA-BF4F-B2F9-8D8EC45EB08E}"/>
                    </a:ext>
                  </a:extLst>
                </p:cNvPr>
                <p:cNvSpPr>
                  <a:spLocks noChangeArrowheads="1"/>
                </p:cNvSpPr>
                <p:nvPr/>
              </p:nvSpPr>
              <p:spPr bwMode="auto">
                <a:xfrm>
                  <a:off x="1891" y="1584"/>
                  <a:ext cx="496" cy="244"/>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tx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Osaka" charset="-128"/>
                    </a:defRPr>
                  </a:lvl1pPr>
                  <a:lvl2pPr marL="742950" indent="-285750">
                    <a:spcBef>
                      <a:spcPct val="20000"/>
                    </a:spcBef>
                    <a:buChar char="–"/>
                    <a:defRPr sz="2800">
                      <a:solidFill>
                        <a:schemeClr val="tx1"/>
                      </a:solidFill>
                      <a:latin typeface="Arial" panose="020B0604020202020204" pitchFamily="34" charset="0"/>
                      <a:ea typeface="Osaka" charset="-128"/>
                    </a:defRPr>
                  </a:lvl2pPr>
                  <a:lvl3pPr marL="1143000" indent="-228600">
                    <a:spcBef>
                      <a:spcPct val="20000"/>
                    </a:spcBef>
                    <a:buChar char="•"/>
                    <a:defRPr sz="2400">
                      <a:solidFill>
                        <a:schemeClr val="tx1"/>
                      </a:solidFill>
                      <a:latin typeface="Arial" panose="020B0604020202020204" pitchFamily="34" charset="0"/>
                      <a:ea typeface="Osaka" charset="-128"/>
                    </a:defRPr>
                  </a:lvl3pPr>
                  <a:lvl4pPr marL="1600200" indent="-228600">
                    <a:spcBef>
                      <a:spcPct val="20000"/>
                    </a:spcBef>
                    <a:buChar char="–"/>
                    <a:defRPr sz="2000">
                      <a:solidFill>
                        <a:schemeClr val="tx1"/>
                      </a:solidFill>
                      <a:latin typeface="Arial" panose="020B0604020202020204" pitchFamily="34" charset="0"/>
                      <a:ea typeface="Osaka" charset="-128"/>
                    </a:defRPr>
                  </a:lvl4pPr>
                  <a:lvl5pPr marL="2057400" indent="-228600">
                    <a:spcBef>
                      <a:spcPct val="20000"/>
                    </a:spcBef>
                    <a:buChar char="»"/>
                    <a:defRPr sz="2000">
                      <a:solidFill>
                        <a:schemeClr val="tx1"/>
                      </a:solidFill>
                      <a:latin typeface="Arial" panose="020B0604020202020204" pitchFamily="34" charset="0"/>
                      <a:ea typeface="Osaka"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9pPr>
                </a:lstStyle>
                <a:p>
                  <a:pPr algn="ctr" eaLnBrk="1" hangingPunct="1">
                    <a:spcBef>
                      <a:spcPct val="0"/>
                    </a:spcBef>
                    <a:buFontTx/>
                    <a:buNone/>
                  </a:pPr>
                  <a:endParaRPr lang="en-US" altLang="en-US" sz="1800" i="0" dirty="0"/>
                </a:p>
              </p:txBody>
            </p:sp>
            <p:sp>
              <p:nvSpPr>
                <p:cNvPr id="93196" name="Rectangle 8">
                  <a:extLst>
                    <a:ext uri="{FF2B5EF4-FFF2-40B4-BE49-F238E27FC236}">
                      <a16:creationId xmlns:a16="http://schemas.microsoft.com/office/drawing/2014/main" id="{234C0610-1205-4048-BD2D-35DEB2EB7834}"/>
                    </a:ext>
                  </a:extLst>
                </p:cNvPr>
                <p:cNvSpPr>
                  <a:spLocks noChangeArrowheads="1"/>
                </p:cNvSpPr>
                <p:nvPr/>
              </p:nvSpPr>
              <p:spPr bwMode="auto">
                <a:xfrm>
                  <a:off x="2387" y="1584"/>
                  <a:ext cx="400" cy="244"/>
                </a:xfrm>
                <a:prstGeom prst="rect">
                  <a:avLst/>
                </a:prstGeom>
                <a:solidFill>
                  <a:srgbClr val="CC99FF"/>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Osaka" charset="-128"/>
                    </a:defRPr>
                  </a:lvl1pPr>
                  <a:lvl2pPr marL="742950" indent="-285750">
                    <a:spcBef>
                      <a:spcPct val="20000"/>
                    </a:spcBef>
                    <a:buChar char="–"/>
                    <a:defRPr sz="2800">
                      <a:solidFill>
                        <a:schemeClr val="tx1"/>
                      </a:solidFill>
                      <a:latin typeface="Arial" panose="020B0604020202020204" pitchFamily="34" charset="0"/>
                      <a:ea typeface="Osaka" charset="-128"/>
                    </a:defRPr>
                  </a:lvl2pPr>
                  <a:lvl3pPr marL="1143000" indent="-228600">
                    <a:spcBef>
                      <a:spcPct val="20000"/>
                    </a:spcBef>
                    <a:buChar char="•"/>
                    <a:defRPr sz="2400">
                      <a:solidFill>
                        <a:schemeClr val="tx1"/>
                      </a:solidFill>
                      <a:latin typeface="Arial" panose="020B0604020202020204" pitchFamily="34" charset="0"/>
                      <a:ea typeface="Osaka" charset="-128"/>
                    </a:defRPr>
                  </a:lvl3pPr>
                  <a:lvl4pPr marL="1600200" indent="-228600">
                    <a:spcBef>
                      <a:spcPct val="20000"/>
                    </a:spcBef>
                    <a:buChar char="–"/>
                    <a:defRPr sz="2000">
                      <a:solidFill>
                        <a:schemeClr val="tx1"/>
                      </a:solidFill>
                      <a:latin typeface="Arial" panose="020B0604020202020204" pitchFamily="34" charset="0"/>
                      <a:ea typeface="Osaka" charset="-128"/>
                    </a:defRPr>
                  </a:lvl4pPr>
                  <a:lvl5pPr marL="2057400" indent="-228600">
                    <a:spcBef>
                      <a:spcPct val="20000"/>
                    </a:spcBef>
                    <a:buChar char="»"/>
                    <a:defRPr sz="2000">
                      <a:solidFill>
                        <a:schemeClr val="tx1"/>
                      </a:solidFill>
                      <a:latin typeface="Arial" panose="020B0604020202020204" pitchFamily="34" charset="0"/>
                      <a:ea typeface="Osaka"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9pPr>
                </a:lstStyle>
                <a:p>
                  <a:pPr eaLnBrk="1" hangingPunct="1">
                    <a:spcBef>
                      <a:spcPct val="0"/>
                    </a:spcBef>
                    <a:buFontTx/>
                    <a:buNone/>
                  </a:pPr>
                  <a:endParaRPr lang="en-US" altLang="en-US" sz="1800" b="1" dirty="0"/>
                </a:p>
              </p:txBody>
            </p:sp>
            <p:sp>
              <p:nvSpPr>
                <p:cNvPr id="93197" name="Rectangle 9">
                  <a:extLst>
                    <a:ext uri="{FF2B5EF4-FFF2-40B4-BE49-F238E27FC236}">
                      <a16:creationId xmlns:a16="http://schemas.microsoft.com/office/drawing/2014/main" id="{2CA164BC-7D02-FB4B-8BC5-B0CF98D272CF}"/>
                    </a:ext>
                  </a:extLst>
                </p:cNvPr>
                <p:cNvSpPr>
                  <a:spLocks noChangeArrowheads="1"/>
                </p:cNvSpPr>
                <p:nvPr/>
              </p:nvSpPr>
              <p:spPr bwMode="auto">
                <a:xfrm>
                  <a:off x="2843" y="1584"/>
                  <a:ext cx="548" cy="244"/>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Osaka" charset="-128"/>
                    </a:defRPr>
                  </a:lvl1pPr>
                  <a:lvl2pPr marL="742950" indent="-285750">
                    <a:spcBef>
                      <a:spcPct val="20000"/>
                    </a:spcBef>
                    <a:buChar char="–"/>
                    <a:defRPr sz="2800">
                      <a:solidFill>
                        <a:schemeClr val="tx1"/>
                      </a:solidFill>
                      <a:latin typeface="Arial" panose="020B0604020202020204" pitchFamily="34" charset="0"/>
                      <a:ea typeface="Osaka" charset="-128"/>
                    </a:defRPr>
                  </a:lvl2pPr>
                  <a:lvl3pPr marL="1143000" indent="-228600">
                    <a:spcBef>
                      <a:spcPct val="20000"/>
                    </a:spcBef>
                    <a:buChar char="•"/>
                    <a:defRPr sz="2400">
                      <a:solidFill>
                        <a:schemeClr val="tx1"/>
                      </a:solidFill>
                      <a:latin typeface="Arial" panose="020B0604020202020204" pitchFamily="34" charset="0"/>
                      <a:ea typeface="Osaka" charset="-128"/>
                    </a:defRPr>
                  </a:lvl3pPr>
                  <a:lvl4pPr marL="1600200" indent="-228600">
                    <a:spcBef>
                      <a:spcPct val="20000"/>
                    </a:spcBef>
                    <a:buChar char="–"/>
                    <a:defRPr sz="2000">
                      <a:solidFill>
                        <a:schemeClr val="tx1"/>
                      </a:solidFill>
                      <a:latin typeface="Arial" panose="020B0604020202020204" pitchFamily="34" charset="0"/>
                      <a:ea typeface="Osaka" charset="-128"/>
                    </a:defRPr>
                  </a:lvl4pPr>
                  <a:lvl5pPr marL="2057400" indent="-228600">
                    <a:spcBef>
                      <a:spcPct val="20000"/>
                    </a:spcBef>
                    <a:buChar char="»"/>
                    <a:defRPr sz="2000">
                      <a:solidFill>
                        <a:schemeClr val="tx1"/>
                      </a:solidFill>
                      <a:latin typeface="Arial" panose="020B0604020202020204" pitchFamily="34" charset="0"/>
                      <a:ea typeface="Osaka"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9pPr>
                </a:lstStyle>
                <a:p>
                  <a:pPr eaLnBrk="1" hangingPunct="1">
                    <a:spcBef>
                      <a:spcPct val="0"/>
                    </a:spcBef>
                    <a:buFontTx/>
                    <a:buNone/>
                  </a:pPr>
                  <a:endParaRPr lang="en-US" altLang="en-US" sz="1800" b="1" dirty="0"/>
                </a:p>
              </p:txBody>
            </p:sp>
            <p:sp>
              <p:nvSpPr>
                <p:cNvPr id="93198" name="Rectangle 10">
                  <a:extLst>
                    <a:ext uri="{FF2B5EF4-FFF2-40B4-BE49-F238E27FC236}">
                      <a16:creationId xmlns:a16="http://schemas.microsoft.com/office/drawing/2014/main" id="{FC1A7F2E-DC6C-6345-9C09-6351E3D419DC}"/>
                    </a:ext>
                  </a:extLst>
                </p:cNvPr>
                <p:cNvSpPr>
                  <a:spLocks noChangeArrowheads="1"/>
                </p:cNvSpPr>
                <p:nvPr/>
              </p:nvSpPr>
              <p:spPr bwMode="auto">
                <a:xfrm>
                  <a:off x="3391" y="1584"/>
                  <a:ext cx="476" cy="244"/>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Osaka" charset="-128"/>
                    </a:defRPr>
                  </a:lvl1pPr>
                  <a:lvl2pPr marL="742950" indent="-285750">
                    <a:spcBef>
                      <a:spcPct val="20000"/>
                    </a:spcBef>
                    <a:buChar char="–"/>
                    <a:defRPr sz="2800">
                      <a:solidFill>
                        <a:schemeClr val="tx1"/>
                      </a:solidFill>
                      <a:latin typeface="Arial" panose="020B0604020202020204" pitchFamily="34" charset="0"/>
                      <a:ea typeface="Osaka" charset="-128"/>
                    </a:defRPr>
                  </a:lvl2pPr>
                  <a:lvl3pPr marL="1143000" indent="-228600">
                    <a:spcBef>
                      <a:spcPct val="20000"/>
                    </a:spcBef>
                    <a:buChar char="•"/>
                    <a:defRPr sz="2400">
                      <a:solidFill>
                        <a:schemeClr val="tx1"/>
                      </a:solidFill>
                      <a:latin typeface="Arial" panose="020B0604020202020204" pitchFamily="34" charset="0"/>
                      <a:ea typeface="Osaka" charset="-128"/>
                    </a:defRPr>
                  </a:lvl3pPr>
                  <a:lvl4pPr marL="1600200" indent="-228600">
                    <a:spcBef>
                      <a:spcPct val="20000"/>
                    </a:spcBef>
                    <a:buChar char="–"/>
                    <a:defRPr sz="2000">
                      <a:solidFill>
                        <a:schemeClr val="tx1"/>
                      </a:solidFill>
                      <a:latin typeface="Arial" panose="020B0604020202020204" pitchFamily="34" charset="0"/>
                      <a:ea typeface="Osaka" charset="-128"/>
                    </a:defRPr>
                  </a:lvl4pPr>
                  <a:lvl5pPr marL="2057400" indent="-228600">
                    <a:spcBef>
                      <a:spcPct val="20000"/>
                    </a:spcBef>
                    <a:buChar char="»"/>
                    <a:defRPr sz="2000">
                      <a:solidFill>
                        <a:schemeClr val="tx1"/>
                      </a:solidFill>
                      <a:latin typeface="Arial" panose="020B0604020202020204" pitchFamily="34" charset="0"/>
                      <a:ea typeface="Osaka"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9pPr>
                </a:lstStyle>
                <a:p>
                  <a:pPr eaLnBrk="1" hangingPunct="1">
                    <a:spcBef>
                      <a:spcPct val="0"/>
                    </a:spcBef>
                    <a:buFontTx/>
                    <a:buNone/>
                  </a:pPr>
                  <a:endParaRPr lang="en-US" altLang="en-US" sz="1800" b="1" dirty="0"/>
                </a:p>
              </p:txBody>
            </p:sp>
            <p:sp>
              <p:nvSpPr>
                <p:cNvPr id="93199" name="Rectangle 11">
                  <a:extLst>
                    <a:ext uri="{FF2B5EF4-FFF2-40B4-BE49-F238E27FC236}">
                      <a16:creationId xmlns:a16="http://schemas.microsoft.com/office/drawing/2014/main" id="{4ABF1D85-F623-9D48-AE3E-7D1E82116EC5}"/>
                    </a:ext>
                  </a:extLst>
                </p:cNvPr>
                <p:cNvSpPr>
                  <a:spLocks noChangeArrowheads="1"/>
                </p:cNvSpPr>
                <p:nvPr/>
              </p:nvSpPr>
              <p:spPr bwMode="auto">
                <a:xfrm>
                  <a:off x="3867" y="1584"/>
                  <a:ext cx="644" cy="244"/>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Osaka" charset="-128"/>
                    </a:defRPr>
                  </a:lvl1pPr>
                  <a:lvl2pPr marL="742950" indent="-285750">
                    <a:spcBef>
                      <a:spcPct val="20000"/>
                    </a:spcBef>
                    <a:buChar char="–"/>
                    <a:defRPr sz="2800">
                      <a:solidFill>
                        <a:schemeClr val="tx1"/>
                      </a:solidFill>
                      <a:latin typeface="Arial" panose="020B0604020202020204" pitchFamily="34" charset="0"/>
                      <a:ea typeface="Osaka" charset="-128"/>
                    </a:defRPr>
                  </a:lvl2pPr>
                  <a:lvl3pPr marL="1143000" indent="-228600">
                    <a:spcBef>
                      <a:spcPct val="20000"/>
                    </a:spcBef>
                    <a:buChar char="•"/>
                    <a:defRPr sz="2400">
                      <a:solidFill>
                        <a:schemeClr val="tx1"/>
                      </a:solidFill>
                      <a:latin typeface="Arial" panose="020B0604020202020204" pitchFamily="34" charset="0"/>
                      <a:ea typeface="Osaka" charset="-128"/>
                    </a:defRPr>
                  </a:lvl3pPr>
                  <a:lvl4pPr marL="1600200" indent="-228600">
                    <a:spcBef>
                      <a:spcPct val="20000"/>
                    </a:spcBef>
                    <a:buChar char="–"/>
                    <a:defRPr sz="2000">
                      <a:solidFill>
                        <a:schemeClr val="tx1"/>
                      </a:solidFill>
                      <a:latin typeface="Arial" panose="020B0604020202020204" pitchFamily="34" charset="0"/>
                      <a:ea typeface="Osaka" charset="-128"/>
                    </a:defRPr>
                  </a:lvl4pPr>
                  <a:lvl5pPr marL="2057400" indent="-228600">
                    <a:spcBef>
                      <a:spcPct val="20000"/>
                    </a:spcBef>
                    <a:buChar char="»"/>
                    <a:defRPr sz="2000">
                      <a:solidFill>
                        <a:schemeClr val="tx1"/>
                      </a:solidFill>
                      <a:latin typeface="Arial" panose="020B0604020202020204" pitchFamily="34" charset="0"/>
                      <a:ea typeface="Osaka"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9pPr>
                </a:lstStyle>
                <a:p>
                  <a:pPr eaLnBrk="1" hangingPunct="1">
                    <a:spcBef>
                      <a:spcPct val="0"/>
                    </a:spcBef>
                    <a:buFontTx/>
                    <a:buNone/>
                  </a:pPr>
                  <a:endParaRPr lang="en-US" altLang="en-US" sz="1800" b="1" dirty="0"/>
                </a:p>
              </p:txBody>
            </p:sp>
            <p:sp>
              <p:nvSpPr>
                <p:cNvPr id="93200" name="Line 12">
                  <a:extLst>
                    <a:ext uri="{FF2B5EF4-FFF2-40B4-BE49-F238E27FC236}">
                      <a16:creationId xmlns:a16="http://schemas.microsoft.com/office/drawing/2014/main" id="{33B6203F-8353-2D43-BBA9-FB309E258E6E}"/>
                    </a:ext>
                  </a:extLst>
                </p:cNvPr>
                <p:cNvSpPr>
                  <a:spLocks noChangeShapeType="1"/>
                </p:cNvSpPr>
                <p:nvPr/>
              </p:nvSpPr>
              <p:spPr bwMode="auto">
                <a:xfrm>
                  <a:off x="2819" y="1902"/>
                  <a:ext cx="0" cy="288"/>
                </a:xfrm>
                <a:prstGeom prst="line">
                  <a:avLst/>
                </a:prstGeom>
                <a:noFill/>
                <a:ln w="88900">
                  <a:solidFill>
                    <a:schemeClr val="bg2">
                      <a:alpha val="74961"/>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93201" name="Line 13">
                  <a:extLst>
                    <a:ext uri="{FF2B5EF4-FFF2-40B4-BE49-F238E27FC236}">
                      <a16:creationId xmlns:a16="http://schemas.microsoft.com/office/drawing/2014/main" id="{2E2AD807-6C44-5B4F-A64E-62D6BE6B43AB}"/>
                    </a:ext>
                  </a:extLst>
                </p:cNvPr>
                <p:cNvSpPr>
                  <a:spLocks noChangeShapeType="1"/>
                </p:cNvSpPr>
                <p:nvPr/>
              </p:nvSpPr>
              <p:spPr bwMode="auto">
                <a:xfrm>
                  <a:off x="1508" y="1526"/>
                  <a:ext cx="0" cy="56"/>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93202" name="Line 14">
                  <a:extLst>
                    <a:ext uri="{FF2B5EF4-FFF2-40B4-BE49-F238E27FC236}">
                      <a16:creationId xmlns:a16="http://schemas.microsoft.com/office/drawing/2014/main" id="{EC981CB1-C17B-414A-A190-21F8B2386A0F}"/>
                    </a:ext>
                  </a:extLst>
                </p:cNvPr>
                <p:cNvSpPr>
                  <a:spLocks noChangeShapeType="1"/>
                </p:cNvSpPr>
                <p:nvPr/>
              </p:nvSpPr>
              <p:spPr bwMode="auto">
                <a:xfrm>
                  <a:off x="1892" y="1526"/>
                  <a:ext cx="0" cy="56"/>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93203" name="Line 15">
                  <a:extLst>
                    <a:ext uri="{FF2B5EF4-FFF2-40B4-BE49-F238E27FC236}">
                      <a16:creationId xmlns:a16="http://schemas.microsoft.com/office/drawing/2014/main" id="{5315242A-A17A-6044-AD90-E9EB5FEC36D6}"/>
                    </a:ext>
                  </a:extLst>
                </p:cNvPr>
                <p:cNvSpPr>
                  <a:spLocks noChangeShapeType="1"/>
                </p:cNvSpPr>
                <p:nvPr/>
              </p:nvSpPr>
              <p:spPr bwMode="auto">
                <a:xfrm>
                  <a:off x="2387" y="1526"/>
                  <a:ext cx="0" cy="56"/>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93204" name="Line 16">
                  <a:extLst>
                    <a:ext uri="{FF2B5EF4-FFF2-40B4-BE49-F238E27FC236}">
                      <a16:creationId xmlns:a16="http://schemas.microsoft.com/office/drawing/2014/main" id="{2BFB4978-5977-6846-B600-1BF0339DD0B0}"/>
                    </a:ext>
                  </a:extLst>
                </p:cNvPr>
                <p:cNvSpPr>
                  <a:spLocks noChangeShapeType="1"/>
                </p:cNvSpPr>
                <p:nvPr/>
              </p:nvSpPr>
              <p:spPr bwMode="auto">
                <a:xfrm>
                  <a:off x="2876" y="1526"/>
                  <a:ext cx="0" cy="56"/>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93205" name="Line 17">
                  <a:extLst>
                    <a:ext uri="{FF2B5EF4-FFF2-40B4-BE49-F238E27FC236}">
                      <a16:creationId xmlns:a16="http://schemas.microsoft.com/office/drawing/2014/main" id="{16D97721-D436-6D41-9306-D2CF3A22AB59}"/>
                    </a:ext>
                  </a:extLst>
                </p:cNvPr>
                <p:cNvSpPr>
                  <a:spLocks noChangeShapeType="1"/>
                </p:cNvSpPr>
                <p:nvPr/>
              </p:nvSpPr>
              <p:spPr bwMode="auto">
                <a:xfrm>
                  <a:off x="3392" y="1526"/>
                  <a:ext cx="0" cy="56"/>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93206" name="Line 18">
                  <a:extLst>
                    <a:ext uri="{FF2B5EF4-FFF2-40B4-BE49-F238E27FC236}">
                      <a16:creationId xmlns:a16="http://schemas.microsoft.com/office/drawing/2014/main" id="{47B26F44-D98A-984F-9121-466856E5BC7D}"/>
                    </a:ext>
                  </a:extLst>
                </p:cNvPr>
                <p:cNvSpPr>
                  <a:spLocks noChangeShapeType="1"/>
                </p:cNvSpPr>
                <p:nvPr/>
              </p:nvSpPr>
              <p:spPr bwMode="auto">
                <a:xfrm>
                  <a:off x="3870" y="1526"/>
                  <a:ext cx="0" cy="56"/>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93207" name="Line 19">
                  <a:extLst>
                    <a:ext uri="{FF2B5EF4-FFF2-40B4-BE49-F238E27FC236}">
                      <a16:creationId xmlns:a16="http://schemas.microsoft.com/office/drawing/2014/main" id="{6CEE88E4-70D3-004E-9DCB-45263977D0F4}"/>
                    </a:ext>
                  </a:extLst>
                </p:cNvPr>
                <p:cNvSpPr>
                  <a:spLocks noChangeShapeType="1"/>
                </p:cNvSpPr>
                <p:nvPr/>
              </p:nvSpPr>
              <p:spPr bwMode="auto">
                <a:xfrm>
                  <a:off x="4346" y="1526"/>
                  <a:ext cx="0" cy="56"/>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93208" name="Line 20">
                  <a:extLst>
                    <a:ext uri="{FF2B5EF4-FFF2-40B4-BE49-F238E27FC236}">
                      <a16:creationId xmlns:a16="http://schemas.microsoft.com/office/drawing/2014/main" id="{9D888445-95A7-154F-B6B2-F536D8EA074D}"/>
                    </a:ext>
                  </a:extLst>
                </p:cNvPr>
                <p:cNvSpPr>
                  <a:spLocks noChangeShapeType="1"/>
                </p:cNvSpPr>
                <p:nvPr/>
              </p:nvSpPr>
              <p:spPr bwMode="auto">
                <a:xfrm>
                  <a:off x="1869" y="1217"/>
                  <a:ext cx="2304" cy="0"/>
                </a:xfrm>
                <a:prstGeom prst="line">
                  <a:avLst/>
                </a:prstGeom>
                <a:noFill/>
                <a:ln w="114300">
                  <a:solidFill>
                    <a:schemeClr val="bg2">
                      <a:alpha val="74994"/>
                    </a:schemeClr>
                  </a:solidFill>
                  <a:prstDash val="sysDot"/>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93209" name="Text Box 21">
                  <a:extLst>
                    <a:ext uri="{FF2B5EF4-FFF2-40B4-BE49-F238E27FC236}">
                      <a16:creationId xmlns:a16="http://schemas.microsoft.com/office/drawing/2014/main" id="{DE06B025-B581-AB4B-96C2-4D18364BAECF}"/>
                    </a:ext>
                  </a:extLst>
                </p:cNvPr>
                <p:cNvSpPr txBox="1">
                  <a:spLocks noChangeArrowheads="1"/>
                </p:cNvSpPr>
                <p:nvPr/>
              </p:nvSpPr>
              <p:spPr bwMode="auto">
                <a:xfrm>
                  <a:off x="2581" y="959"/>
                  <a:ext cx="1006"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Osaka" charset="-128"/>
                    </a:defRPr>
                  </a:lvl1pPr>
                  <a:lvl2pPr marL="742950" indent="-285750">
                    <a:spcBef>
                      <a:spcPct val="20000"/>
                    </a:spcBef>
                    <a:buChar char="–"/>
                    <a:defRPr sz="2800">
                      <a:solidFill>
                        <a:schemeClr val="tx1"/>
                      </a:solidFill>
                      <a:latin typeface="Arial" panose="020B0604020202020204" pitchFamily="34" charset="0"/>
                      <a:ea typeface="Osaka" charset="-128"/>
                    </a:defRPr>
                  </a:lvl2pPr>
                  <a:lvl3pPr marL="1143000" indent="-228600">
                    <a:spcBef>
                      <a:spcPct val="20000"/>
                    </a:spcBef>
                    <a:buChar char="•"/>
                    <a:defRPr sz="2400">
                      <a:solidFill>
                        <a:schemeClr val="tx1"/>
                      </a:solidFill>
                      <a:latin typeface="Arial" panose="020B0604020202020204" pitchFamily="34" charset="0"/>
                      <a:ea typeface="Osaka" charset="-128"/>
                    </a:defRPr>
                  </a:lvl3pPr>
                  <a:lvl4pPr marL="1600200" indent="-228600">
                    <a:spcBef>
                      <a:spcPct val="20000"/>
                    </a:spcBef>
                    <a:buChar char="–"/>
                    <a:defRPr sz="2000">
                      <a:solidFill>
                        <a:schemeClr val="tx1"/>
                      </a:solidFill>
                      <a:latin typeface="Arial" panose="020B0604020202020204" pitchFamily="34" charset="0"/>
                      <a:ea typeface="Osaka" charset="-128"/>
                    </a:defRPr>
                  </a:lvl4pPr>
                  <a:lvl5pPr marL="2057400" indent="-228600">
                    <a:spcBef>
                      <a:spcPct val="20000"/>
                    </a:spcBef>
                    <a:buChar char="»"/>
                    <a:defRPr sz="2000">
                      <a:solidFill>
                        <a:schemeClr val="tx1"/>
                      </a:solidFill>
                      <a:latin typeface="Arial" panose="020B0604020202020204" pitchFamily="34" charset="0"/>
                      <a:ea typeface="Osaka"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9pPr>
                </a:lstStyle>
                <a:p>
                  <a:pPr eaLnBrk="1" hangingPunct="1">
                    <a:spcBef>
                      <a:spcPct val="0"/>
                    </a:spcBef>
                    <a:buFontTx/>
                    <a:buNone/>
                  </a:pPr>
                  <a:r>
                    <a:rPr lang="en-US" altLang="en-US" sz="1400" i="0" dirty="0"/>
                    <a:t>Increasing energy</a:t>
                  </a:r>
                  <a:endParaRPr lang="en-US" altLang="en-US" sz="1200" i="0" dirty="0"/>
                </a:p>
              </p:txBody>
            </p:sp>
            <p:sp>
              <p:nvSpPr>
                <p:cNvPr id="93210" name="Text Box 22">
                  <a:extLst>
                    <a:ext uri="{FF2B5EF4-FFF2-40B4-BE49-F238E27FC236}">
                      <a16:creationId xmlns:a16="http://schemas.microsoft.com/office/drawing/2014/main" id="{366A45E2-7CD9-854C-AAB0-2DC7FEEC2339}"/>
                    </a:ext>
                  </a:extLst>
                </p:cNvPr>
                <p:cNvSpPr txBox="1">
                  <a:spLocks noChangeArrowheads="1"/>
                </p:cNvSpPr>
                <p:nvPr/>
              </p:nvSpPr>
              <p:spPr bwMode="auto">
                <a:xfrm>
                  <a:off x="4539" y="1383"/>
                  <a:ext cx="538"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Osaka" charset="-128"/>
                    </a:defRPr>
                  </a:lvl1pPr>
                  <a:lvl2pPr marL="742950" indent="-285750">
                    <a:spcBef>
                      <a:spcPct val="20000"/>
                    </a:spcBef>
                    <a:buChar char="–"/>
                    <a:defRPr sz="2800">
                      <a:solidFill>
                        <a:schemeClr val="tx1"/>
                      </a:solidFill>
                      <a:latin typeface="Arial" panose="020B0604020202020204" pitchFamily="34" charset="0"/>
                      <a:ea typeface="Osaka" charset="-128"/>
                    </a:defRPr>
                  </a:lvl2pPr>
                  <a:lvl3pPr marL="1143000" indent="-228600">
                    <a:spcBef>
                      <a:spcPct val="20000"/>
                    </a:spcBef>
                    <a:buChar char="•"/>
                    <a:defRPr sz="2400">
                      <a:solidFill>
                        <a:schemeClr val="tx1"/>
                      </a:solidFill>
                      <a:latin typeface="Arial" panose="020B0604020202020204" pitchFamily="34" charset="0"/>
                      <a:ea typeface="Osaka" charset="-128"/>
                    </a:defRPr>
                  </a:lvl3pPr>
                  <a:lvl4pPr marL="1600200" indent="-228600">
                    <a:spcBef>
                      <a:spcPct val="20000"/>
                    </a:spcBef>
                    <a:buChar char="–"/>
                    <a:defRPr sz="2000">
                      <a:solidFill>
                        <a:schemeClr val="tx1"/>
                      </a:solidFill>
                      <a:latin typeface="Arial" panose="020B0604020202020204" pitchFamily="34" charset="0"/>
                      <a:ea typeface="Osaka" charset="-128"/>
                    </a:defRPr>
                  </a:lvl4pPr>
                  <a:lvl5pPr marL="2057400" indent="-228600">
                    <a:spcBef>
                      <a:spcPct val="20000"/>
                    </a:spcBef>
                    <a:buChar char="»"/>
                    <a:defRPr sz="2000">
                      <a:solidFill>
                        <a:schemeClr val="tx1"/>
                      </a:solidFill>
                      <a:latin typeface="Arial" panose="020B0604020202020204" pitchFamily="34" charset="0"/>
                      <a:ea typeface="Osaka"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9pPr>
                </a:lstStyle>
                <a:p>
                  <a:pPr eaLnBrk="1" hangingPunct="1">
                    <a:spcBef>
                      <a:spcPct val="0"/>
                    </a:spcBef>
                    <a:buFontTx/>
                    <a:buNone/>
                  </a:pPr>
                  <a:r>
                    <a:rPr lang="en-US" altLang="en-US" sz="1000" i="0" dirty="0"/>
                    <a:t>Wavelength</a:t>
                  </a:r>
                </a:p>
              </p:txBody>
            </p:sp>
            <p:sp>
              <p:nvSpPr>
                <p:cNvPr id="93211" name="Text Box 23">
                  <a:extLst>
                    <a:ext uri="{FF2B5EF4-FFF2-40B4-BE49-F238E27FC236}">
                      <a16:creationId xmlns:a16="http://schemas.microsoft.com/office/drawing/2014/main" id="{6C972838-260F-074E-BD57-A5F1E0953354}"/>
                    </a:ext>
                  </a:extLst>
                </p:cNvPr>
                <p:cNvSpPr txBox="1">
                  <a:spLocks noChangeArrowheads="1"/>
                </p:cNvSpPr>
                <p:nvPr/>
              </p:nvSpPr>
              <p:spPr bwMode="auto">
                <a:xfrm>
                  <a:off x="1317" y="1373"/>
                  <a:ext cx="381"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Osaka" charset="-128"/>
                    </a:defRPr>
                  </a:lvl1pPr>
                  <a:lvl2pPr marL="742950" indent="-285750">
                    <a:spcBef>
                      <a:spcPct val="20000"/>
                    </a:spcBef>
                    <a:buChar char="–"/>
                    <a:defRPr sz="2800">
                      <a:solidFill>
                        <a:schemeClr val="tx1"/>
                      </a:solidFill>
                      <a:latin typeface="Arial" panose="020B0604020202020204" pitchFamily="34" charset="0"/>
                      <a:ea typeface="Osaka" charset="-128"/>
                    </a:defRPr>
                  </a:lvl2pPr>
                  <a:lvl3pPr marL="1143000" indent="-228600">
                    <a:spcBef>
                      <a:spcPct val="20000"/>
                    </a:spcBef>
                    <a:buChar char="•"/>
                    <a:defRPr sz="2400">
                      <a:solidFill>
                        <a:schemeClr val="tx1"/>
                      </a:solidFill>
                      <a:latin typeface="Arial" panose="020B0604020202020204" pitchFamily="34" charset="0"/>
                      <a:ea typeface="Osaka" charset="-128"/>
                    </a:defRPr>
                  </a:lvl3pPr>
                  <a:lvl4pPr marL="1600200" indent="-228600">
                    <a:spcBef>
                      <a:spcPct val="20000"/>
                    </a:spcBef>
                    <a:buChar char="–"/>
                    <a:defRPr sz="2000">
                      <a:solidFill>
                        <a:schemeClr val="tx1"/>
                      </a:solidFill>
                      <a:latin typeface="Arial" panose="020B0604020202020204" pitchFamily="34" charset="0"/>
                      <a:ea typeface="Osaka" charset="-128"/>
                    </a:defRPr>
                  </a:lvl4pPr>
                  <a:lvl5pPr marL="2057400" indent="-228600">
                    <a:spcBef>
                      <a:spcPct val="20000"/>
                    </a:spcBef>
                    <a:buChar char="»"/>
                    <a:defRPr sz="2000">
                      <a:solidFill>
                        <a:schemeClr val="tx1"/>
                      </a:solidFill>
                      <a:latin typeface="Arial" panose="020B0604020202020204" pitchFamily="34" charset="0"/>
                      <a:ea typeface="Osaka"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9pPr>
                </a:lstStyle>
                <a:p>
                  <a:pPr eaLnBrk="1" hangingPunct="1">
                    <a:spcBef>
                      <a:spcPct val="0"/>
                    </a:spcBef>
                    <a:buFontTx/>
                    <a:buNone/>
                  </a:pPr>
                  <a:r>
                    <a:rPr lang="en-US" altLang="en-US" sz="1000" i="0" dirty="0"/>
                    <a:t>10</a:t>
                  </a:r>
                  <a:r>
                    <a:rPr lang="en-US" altLang="en-US" sz="1000" i="0" baseline="30000" dirty="0"/>
                    <a:t>-5 </a:t>
                  </a:r>
                  <a:r>
                    <a:rPr lang="en-US" altLang="en-US" sz="1000" i="0" dirty="0"/>
                    <a:t>nm</a:t>
                  </a:r>
                </a:p>
              </p:txBody>
            </p:sp>
            <p:sp>
              <p:nvSpPr>
                <p:cNvPr id="93212" name="Text Box 24">
                  <a:extLst>
                    <a:ext uri="{FF2B5EF4-FFF2-40B4-BE49-F238E27FC236}">
                      <a16:creationId xmlns:a16="http://schemas.microsoft.com/office/drawing/2014/main" id="{CD8BE659-F181-0740-94E1-CDB9C5F61911}"/>
                    </a:ext>
                  </a:extLst>
                </p:cNvPr>
                <p:cNvSpPr txBox="1">
                  <a:spLocks noChangeArrowheads="1"/>
                </p:cNvSpPr>
                <p:nvPr/>
              </p:nvSpPr>
              <p:spPr bwMode="auto">
                <a:xfrm>
                  <a:off x="1701" y="1373"/>
                  <a:ext cx="381"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Osaka" charset="-128"/>
                    </a:defRPr>
                  </a:lvl1pPr>
                  <a:lvl2pPr marL="742950" indent="-285750">
                    <a:spcBef>
                      <a:spcPct val="20000"/>
                    </a:spcBef>
                    <a:buChar char="–"/>
                    <a:defRPr sz="2800">
                      <a:solidFill>
                        <a:schemeClr val="tx1"/>
                      </a:solidFill>
                      <a:latin typeface="Arial" panose="020B0604020202020204" pitchFamily="34" charset="0"/>
                      <a:ea typeface="Osaka" charset="-128"/>
                    </a:defRPr>
                  </a:lvl2pPr>
                  <a:lvl3pPr marL="1143000" indent="-228600">
                    <a:spcBef>
                      <a:spcPct val="20000"/>
                    </a:spcBef>
                    <a:buChar char="•"/>
                    <a:defRPr sz="2400">
                      <a:solidFill>
                        <a:schemeClr val="tx1"/>
                      </a:solidFill>
                      <a:latin typeface="Arial" panose="020B0604020202020204" pitchFamily="34" charset="0"/>
                      <a:ea typeface="Osaka" charset="-128"/>
                    </a:defRPr>
                  </a:lvl3pPr>
                  <a:lvl4pPr marL="1600200" indent="-228600">
                    <a:spcBef>
                      <a:spcPct val="20000"/>
                    </a:spcBef>
                    <a:buChar char="–"/>
                    <a:defRPr sz="2000">
                      <a:solidFill>
                        <a:schemeClr val="tx1"/>
                      </a:solidFill>
                      <a:latin typeface="Arial" panose="020B0604020202020204" pitchFamily="34" charset="0"/>
                      <a:ea typeface="Osaka" charset="-128"/>
                    </a:defRPr>
                  </a:lvl4pPr>
                  <a:lvl5pPr marL="2057400" indent="-228600">
                    <a:spcBef>
                      <a:spcPct val="20000"/>
                    </a:spcBef>
                    <a:buChar char="»"/>
                    <a:defRPr sz="2000">
                      <a:solidFill>
                        <a:schemeClr val="tx1"/>
                      </a:solidFill>
                      <a:latin typeface="Arial" panose="020B0604020202020204" pitchFamily="34" charset="0"/>
                      <a:ea typeface="Osaka"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9pPr>
                </a:lstStyle>
                <a:p>
                  <a:pPr eaLnBrk="1" hangingPunct="1">
                    <a:spcBef>
                      <a:spcPct val="0"/>
                    </a:spcBef>
                    <a:buFontTx/>
                    <a:buNone/>
                  </a:pPr>
                  <a:r>
                    <a:rPr lang="en-US" altLang="en-US" sz="1000" i="0" dirty="0"/>
                    <a:t>10</a:t>
                  </a:r>
                  <a:r>
                    <a:rPr lang="en-US" altLang="en-US" sz="1000" i="0" baseline="30000" dirty="0"/>
                    <a:t>-3 </a:t>
                  </a:r>
                  <a:r>
                    <a:rPr lang="en-US" altLang="en-US" sz="1000" i="0" dirty="0"/>
                    <a:t>nm</a:t>
                  </a:r>
                </a:p>
              </p:txBody>
            </p:sp>
            <p:sp>
              <p:nvSpPr>
                <p:cNvPr id="93213" name="Text Box 25">
                  <a:extLst>
                    <a:ext uri="{FF2B5EF4-FFF2-40B4-BE49-F238E27FC236}">
                      <a16:creationId xmlns:a16="http://schemas.microsoft.com/office/drawing/2014/main" id="{D0A7F5BF-8605-B145-BB90-AB2611CC8748}"/>
                    </a:ext>
                  </a:extLst>
                </p:cNvPr>
                <p:cNvSpPr txBox="1">
                  <a:spLocks noChangeArrowheads="1"/>
                </p:cNvSpPr>
                <p:nvPr/>
              </p:nvSpPr>
              <p:spPr bwMode="auto">
                <a:xfrm>
                  <a:off x="2241" y="1373"/>
                  <a:ext cx="294"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Osaka" charset="-128"/>
                    </a:defRPr>
                  </a:lvl1pPr>
                  <a:lvl2pPr marL="742950" indent="-285750">
                    <a:spcBef>
                      <a:spcPct val="20000"/>
                    </a:spcBef>
                    <a:buChar char="–"/>
                    <a:defRPr sz="2800">
                      <a:solidFill>
                        <a:schemeClr val="tx1"/>
                      </a:solidFill>
                      <a:latin typeface="Arial" panose="020B0604020202020204" pitchFamily="34" charset="0"/>
                      <a:ea typeface="Osaka" charset="-128"/>
                    </a:defRPr>
                  </a:lvl2pPr>
                  <a:lvl3pPr marL="1143000" indent="-228600">
                    <a:spcBef>
                      <a:spcPct val="20000"/>
                    </a:spcBef>
                    <a:buChar char="•"/>
                    <a:defRPr sz="2400">
                      <a:solidFill>
                        <a:schemeClr val="tx1"/>
                      </a:solidFill>
                      <a:latin typeface="Arial" panose="020B0604020202020204" pitchFamily="34" charset="0"/>
                      <a:ea typeface="Osaka" charset="-128"/>
                    </a:defRPr>
                  </a:lvl3pPr>
                  <a:lvl4pPr marL="1600200" indent="-228600">
                    <a:spcBef>
                      <a:spcPct val="20000"/>
                    </a:spcBef>
                    <a:buChar char="–"/>
                    <a:defRPr sz="2000">
                      <a:solidFill>
                        <a:schemeClr val="tx1"/>
                      </a:solidFill>
                      <a:latin typeface="Arial" panose="020B0604020202020204" pitchFamily="34" charset="0"/>
                      <a:ea typeface="Osaka" charset="-128"/>
                    </a:defRPr>
                  </a:lvl4pPr>
                  <a:lvl5pPr marL="2057400" indent="-228600">
                    <a:spcBef>
                      <a:spcPct val="20000"/>
                    </a:spcBef>
                    <a:buChar char="»"/>
                    <a:defRPr sz="2000">
                      <a:solidFill>
                        <a:schemeClr val="tx1"/>
                      </a:solidFill>
                      <a:latin typeface="Arial" panose="020B0604020202020204" pitchFamily="34" charset="0"/>
                      <a:ea typeface="Osaka"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9pPr>
                </a:lstStyle>
                <a:p>
                  <a:pPr eaLnBrk="1" hangingPunct="1">
                    <a:spcBef>
                      <a:spcPct val="0"/>
                    </a:spcBef>
                    <a:buFontTx/>
                    <a:buNone/>
                  </a:pPr>
                  <a:r>
                    <a:rPr lang="en-US" altLang="en-US" sz="1000" i="0" dirty="0"/>
                    <a:t>1 nm</a:t>
                  </a:r>
                </a:p>
              </p:txBody>
            </p:sp>
            <p:sp>
              <p:nvSpPr>
                <p:cNvPr id="93214" name="Text Box 26">
                  <a:extLst>
                    <a:ext uri="{FF2B5EF4-FFF2-40B4-BE49-F238E27FC236}">
                      <a16:creationId xmlns:a16="http://schemas.microsoft.com/office/drawing/2014/main" id="{FFCCE40A-3AD6-8340-A778-AF684C5F3918}"/>
                    </a:ext>
                  </a:extLst>
                </p:cNvPr>
                <p:cNvSpPr txBox="1">
                  <a:spLocks noChangeArrowheads="1"/>
                </p:cNvSpPr>
                <p:nvPr/>
              </p:nvSpPr>
              <p:spPr bwMode="auto">
                <a:xfrm>
                  <a:off x="2693" y="1377"/>
                  <a:ext cx="363"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Osaka" charset="-128"/>
                    </a:defRPr>
                  </a:lvl1pPr>
                  <a:lvl2pPr marL="742950" indent="-285750">
                    <a:spcBef>
                      <a:spcPct val="20000"/>
                    </a:spcBef>
                    <a:buChar char="–"/>
                    <a:defRPr sz="2800">
                      <a:solidFill>
                        <a:schemeClr val="tx1"/>
                      </a:solidFill>
                      <a:latin typeface="Arial" panose="020B0604020202020204" pitchFamily="34" charset="0"/>
                      <a:ea typeface="Osaka" charset="-128"/>
                    </a:defRPr>
                  </a:lvl2pPr>
                  <a:lvl3pPr marL="1143000" indent="-228600">
                    <a:spcBef>
                      <a:spcPct val="20000"/>
                    </a:spcBef>
                    <a:buChar char="•"/>
                    <a:defRPr sz="2400">
                      <a:solidFill>
                        <a:schemeClr val="tx1"/>
                      </a:solidFill>
                      <a:latin typeface="Arial" panose="020B0604020202020204" pitchFamily="34" charset="0"/>
                      <a:ea typeface="Osaka" charset="-128"/>
                    </a:defRPr>
                  </a:lvl3pPr>
                  <a:lvl4pPr marL="1600200" indent="-228600">
                    <a:spcBef>
                      <a:spcPct val="20000"/>
                    </a:spcBef>
                    <a:buChar char="–"/>
                    <a:defRPr sz="2000">
                      <a:solidFill>
                        <a:schemeClr val="tx1"/>
                      </a:solidFill>
                      <a:latin typeface="Arial" panose="020B0604020202020204" pitchFamily="34" charset="0"/>
                      <a:ea typeface="Osaka" charset="-128"/>
                    </a:defRPr>
                  </a:lvl4pPr>
                  <a:lvl5pPr marL="2057400" indent="-228600">
                    <a:spcBef>
                      <a:spcPct val="20000"/>
                    </a:spcBef>
                    <a:buChar char="»"/>
                    <a:defRPr sz="2000">
                      <a:solidFill>
                        <a:schemeClr val="tx1"/>
                      </a:solidFill>
                      <a:latin typeface="Arial" panose="020B0604020202020204" pitchFamily="34" charset="0"/>
                      <a:ea typeface="Osaka"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9pPr>
                </a:lstStyle>
                <a:p>
                  <a:pPr eaLnBrk="1" hangingPunct="1">
                    <a:spcBef>
                      <a:spcPct val="0"/>
                    </a:spcBef>
                    <a:buFontTx/>
                    <a:buNone/>
                  </a:pPr>
                  <a:r>
                    <a:rPr lang="en-US" altLang="en-US" sz="1000" i="0" dirty="0"/>
                    <a:t>10</a:t>
                  </a:r>
                  <a:r>
                    <a:rPr lang="en-US" altLang="en-US" sz="1000" i="0" baseline="30000" dirty="0"/>
                    <a:t>3 </a:t>
                  </a:r>
                  <a:r>
                    <a:rPr lang="en-US" altLang="en-US" sz="1000" i="0" dirty="0"/>
                    <a:t>nm</a:t>
                  </a:r>
                </a:p>
              </p:txBody>
            </p:sp>
            <p:sp>
              <p:nvSpPr>
                <p:cNvPr id="93215" name="Text Box 27">
                  <a:extLst>
                    <a:ext uri="{FF2B5EF4-FFF2-40B4-BE49-F238E27FC236}">
                      <a16:creationId xmlns:a16="http://schemas.microsoft.com/office/drawing/2014/main" id="{649704AE-AFB0-8948-B51A-876010E8D75D}"/>
                    </a:ext>
                  </a:extLst>
                </p:cNvPr>
                <p:cNvSpPr txBox="1">
                  <a:spLocks noChangeArrowheads="1"/>
                </p:cNvSpPr>
                <p:nvPr/>
              </p:nvSpPr>
              <p:spPr bwMode="auto">
                <a:xfrm>
                  <a:off x="1513" y="1377"/>
                  <a:ext cx="138"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Osaka" charset="-128"/>
                    </a:defRPr>
                  </a:lvl1pPr>
                  <a:lvl2pPr marL="742950" indent="-285750">
                    <a:spcBef>
                      <a:spcPct val="20000"/>
                    </a:spcBef>
                    <a:buChar char="–"/>
                    <a:defRPr sz="2800">
                      <a:solidFill>
                        <a:schemeClr val="tx1"/>
                      </a:solidFill>
                      <a:latin typeface="Arial" panose="020B0604020202020204" pitchFamily="34" charset="0"/>
                      <a:ea typeface="Osaka" charset="-128"/>
                    </a:defRPr>
                  </a:lvl2pPr>
                  <a:lvl3pPr marL="1143000" indent="-228600">
                    <a:spcBef>
                      <a:spcPct val="20000"/>
                    </a:spcBef>
                    <a:buChar char="•"/>
                    <a:defRPr sz="2400">
                      <a:solidFill>
                        <a:schemeClr val="tx1"/>
                      </a:solidFill>
                      <a:latin typeface="Arial" panose="020B0604020202020204" pitchFamily="34" charset="0"/>
                      <a:ea typeface="Osaka" charset="-128"/>
                    </a:defRPr>
                  </a:lvl3pPr>
                  <a:lvl4pPr marL="1600200" indent="-228600">
                    <a:spcBef>
                      <a:spcPct val="20000"/>
                    </a:spcBef>
                    <a:buChar char="–"/>
                    <a:defRPr sz="2000">
                      <a:solidFill>
                        <a:schemeClr val="tx1"/>
                      </a:solidFill>
                      <a:latin typeface="Arial" panose="020B0604020202020204" pitchFamily="34" charset="0"/>
                      <a:ea typeface="Osaka" charset="-128"/>
                    </a:defRPr>
                  </a:lvl4pPr>
                  <a:lvl5pPr marL="2057400" indent="-228600">
                    <a:spcBef>
                      <a:spcPct val="20000"/>
                    </a:spcBef>
                    <a:buChar char="»"/>
                    <a:defRPr sz="2000">
                      <a:solidFill>
                        <a:schemeClr val="tx1"/>
                      </a:solidFill>
                      <a:latin typeface="Arial" panose="020B0604020202020204" pitchFamily="34" charset="0"/>
                      <a:ea typeface="Osaka"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9pPr>
                </a:lstStyle>
                <a:p>
                  <a:pPr eaLnBrk="1" hangingPunct="1">
                    <a:spcBef>
                      <a:spcPct val="0"/>
                    </a:spcBef>
                    <a:buFontTx/>
                    <a:buNone/>
                  </a:pPr>
                  <a:r>
                    <a:rPr lang="en-US" altLang="en-US" sz="1000" i="0" dirty="0"/>
                    <a:t> </a:t>
                  </a:r>
                </a:p>
              </p:txBody>
            </p:sp>
            <p:sp>
              <p:nvSpPr>
                <p:cNvPr id="93216" name="Text Box 28">
                  <a:extLst>
                    <a:ext uri="{FF2B5EF4-FFF2-40B4-BE49-F238E27FC236}">
                      <a16:creationId xmlns:a16="http://schemas.microsoft.com/office/drawing/2014/main" id="{B4E8685A-5AEF-8141-8E4D-240BC5C63B5F}"/>
                    </a:ext>
                  </a:extLst>
                </p:cNvPr>
                <p:cNvSpPr txBox="1">
                  <a:spLocks noChangeArrowheads="1"/>
                </p:cNvSpPr>
                <p:nvPr/>
              </p:nvSpPr>
              <p:spPr bwMode="auto">
                <a:xfrm>
                  <a:off x="3205" y="1377"/>
                  <a:ext cx="369"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Osaka" charset="-128"/>
                    </a:defRPr>
                  </a:lvl1pPr>
                  <a:lvl2pPr marL="742950" indent="-285750">
                    <a:spcBef>
                      <a:spcPct val="20000"/>
                    </a:spcBef>
                    <a:buChar char="–"/>
                    <a:defRPr sz="2800">
                      <a:solidFill>
                        <a:schemeClr val="tx1"/>
                      </a:solidFill>
                      <a:latin typeface="Arial" panose="020B0604020202020204" pitchFamily="34" charset="0"/>
                      <a:ea typeface="Osaka" charset="-128"/>
                    </a:defRPr>
                  </a:lvl2pPr>
                  <a:lvl3pPr marL="1143000" indent="-228600">
                    <a:spcBef>
                      <a:spcPct val="20000"/>
                    </a:spcBef>
                    <a:buChar char="•"/>
                    <a:defRPr sz="2400">
                      <a:solidFill>
                        <a:schemeClr val="tx1"/>
                      </a:solidFill>
                      <a:latin typeface="Arial" panose="020B0604020202020204" pitchFamily="34" charset="0"/>
                      <a:ea typeface="Osaka" charset="-128"/>
                    </a:defRPr>
                  </a:lvl3pPr>
                  <a:lvl4pPr marL="1600200" indent="-228600">
                    <a:spcBef>
                      <a:spcPct val="20000"/>
                    </a:spcBef>
                    <a:buChar char="–"/>
                    <a:defRPr sz="2000">
                      <a:solidFill>
                        <a:schemeClr val="tx1"/>
                      </a:solidFill>
                      <a:latin typeface="Arial" panose="020B0604020202020204" pitchFamily="34" charset="0"/>
                      <a:ea typeface="Osaka" charset="-128"/>
                    </a:defRPr>
                  </a:lvl4pPr>
                  <a:lvl5pPr marL="2057400" indent="-228600">
                    <a:spcBef>
                      <a:spcPct val="20000"/>
                    </a:spcBef>
                    <a:buChar char="»"/>
                    <a:defRPr sz="2000">
                      <a:solidFill>
                        <a:schemeClr val="tx1"/>
                      </a:solidFill>
                      <a:latin typeface="Arial" panose="020B0604020202020204" pitchFamily="34" charset="0"/>
                      <a:ea typeface="Osaka"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9pPr>
                </a:lstStyle>
                <a:p>
                  <a:pPr eaLnBrk="1" hangingPunct="1">
                    <a:spcBef>
                      <a:spcPct val="0"/>
                    </a:spcBef>
                    <a:buFontTx/>
                    <a:buNone/>
                  </a:pPr>
                  <a:r>
                    <a:rPr lang="en-US" altLang="en-US" sz="1000" i="0" dirty="0"/>
                    <a:t>10</a:t>
                  </a:r>
                  <a:r>
                    <a:rPr lang="en-US" altLang="en-US" sz="1000" i="0" baseline="30000" dirty="0"/>
                    <a:t>6</a:t>
                  </a:r>
                  <a:r>
                    <a:rPr lang="en-US" altLang="en-US" sz="1000" i="0" dirty="0"/>
                    <a:t> nm</a:t>
                  </a:r>
                </a:p>
              </p:txBody>
            </p:sp>
            <p:sp>
              <p:nvSpPr>
                <p:cNvPr id="93217" name="Text Box 29">
                  <a:extLst>
                    <a:ext uri="{FF2B5EF4-FFF2-40B4-BE49-F238E27FC236}">
                      <a16:creationId xmlns:a16="http://schemas.microsoft.com/office/drawing/2014/main" id="{6F984617-37D1-1C41-8D42-51DC69F09BEB}"/>
                    </a:ext>
                  </a:extLst>
                </p:cNvPr>
                <p:cNvSpPr txBox="1">
                  <a:spLocks noChangeArrowheads="1"/>
                </p:cNvSpPr>
                <p:nvPr/>
              </p:nvSpPr>
              <p:spPr bwMode="auto">
                <a:xfrm>
                  <a:off x="3741" y="1377"/>
                  <a:ext cx="249"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Osaka" charset="-128"/>
                    </a:defRPr>
                  </a:lvl1pPr>
                  <a:lvl2pPr marL="742950" indent="-285750">
                    <a:spcBef>
                      <a:spcPct val="20000"/>
                    </a:spcBef>
                    <a:buChar char="–"/>
                    <a:defRPr sz="2800">
                      <a:solidFill>
                        <a:schemeClr val="tx1"/>
                      </a:solidFill>
                      <a:latin typeface="Arial" panose="020B0604020202020204" pitchFamily="34" charset="0"/>
                      <a:ea typeface="Osaka" charset="-128"/>
                    </a:defRPr>
                  </a:lvl2pPr>
                  <a:lvl3pPr marL="1143000" indent="-228600">
                    <a:spcBef>
                      <a:spcPct val="20000"/>
                    </a:spcBef>
                    <a:buChar char="•"/>
                    <a:defRPr sz="2400">
                      <a:solidFill>
                        <a:schemeClr val="tx1"/>
                      </a:solidFill>
                      <a:latin typeface="Arial" panose="020B0604020202020204" pitchFamily="34" charset="0"/>
                      <a:ea typeface="Osaka" charset="-128"/>
                    </a:defRPr>
                  </a:lvl3pPr>
                  <a:lvl4pPr marL="1600200" indent="-228600">
                    <a:spcBef>
                      <a:spcPct val="20000"/>
                    </a:spcBef>
                    <a:buChar char="–"/>
                    <a:defRPr sz="2000">
                      <a:solidFill>
                        <a:schemeClr val="tx1"/>
                      </a:solidFill>
                      <a:latin typeface="Arial" panose="020B0604020202020204" pitchFamily="34" charset="0"/>
                      <a:ea typeface="Osaka" charset="-128"/>
                    </a:defRPr>
                  </a:lvl4pPr>
                  <a:lvl5pPr marL="2057400" indent="-228600">
                    <a:spcBef>
                      <a:spcPct val="20000"/>
                    </a:spcBef>
                    <a:buChar char="»"/>
                    <a:defRPr sz="2000">
                      <a:solidFill>
                        <a:schemeClr val="tx1"/>
                      </a:solidFill>
                      <a:latin typeface="Arial" panose="020B0604020202020204" pitchFamily="34" charset="0"/>
                      <a:ea typeface="Osaka"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9pPr>
                </a:lstStyle>
                <a:p>
                  <a:pPr eaLnBrk="1" hangingPunct="1">
                    <a:spcBef>
                      <a:spcPct val="0"/>
                    </a:spcBef>
                    <a:buFontTx/>
                    <a:buNone/>
                  </a:pPr>
                  <a:r>
                    <a:rPr lang="en-US" altLang="en-US" sz="1000" i="0" dirty="0"/>
                    <a:t>1 m</a:t>
                  </a:r>
                </a:p>
              </p:txBody>
            </p:sp>
            <p:sp>
              <p:nvSpPr>
                <p:cNvPr id="93218" name="Text Box 30">
                  <a:extLst>
                    <a:ext uri="{FF2B5EF4-FFF2-40B4-BE49-F238E27FC236}">
                      <a16:creationId xmlns:a16="http://schemas.microsoft.com/office/drawing/2014/main" id="{440B3C85-8922-9341-9C38-357CCB3F0510}"/>
                    </a:ext>
                  </a:extLst>
                </p:cNvPr>
                <p:cNvSpPr txBox="1">
                  <a:spLocks noChangeArrowheads="1"/>
                </p:cNvSpPr>
                <p:nvPr/>
              </p:nvSpPr>
              <p:spPr bwMode="auto">
                <a:xfrm>
                  <a:off x="4181" y="1377"/>
                  <a:ext cx="325"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Osaka" charset="-128"/>
                    </a:defRPr>
                  </a:lvl1pPr>
                  <a:lvl2pPr marL="742950" indent="-285750">
                    <a:spcBef>
                      <a:spcPct val="20000"/>
                    </a:spcBef>
                    <a:buChar char="–"/>
                    <a:defRPr sz="2800">
                      <a:solidFill>
                        <a:schemeClr val="tx1"/>
                      </a:solidFill>
                      <a:latin typeface="Arial" panose="020B0604020202020204" pitchFamily="34" charset="0"/>
                      <a:ea typeface="Osaka" charset="-128"/>
                    </a:defRPr>
                  </a:lvl2pPr>
                  <a:lvl3pPr marL="1143000" indent="-228600">
                    <a:spcBef>
                      <a:spcPct val="20000"/>
                    </a:spcBef>
                    <a:buChar char="•"/>
                    <a:defRPr sz="2400">
                      <a:solidFill>
                        <a:schemeClr val="tx1"/>
                      </a:solidFill>
                      <a:latin typeface="Arial" panose="020B0604020202020204" pitchFamily="34" charset="0"/>
                      <a:ea typeface="Osaka" charset="-128"/>
                    </a:defRPr>
                  </a:lvl3pPr>
                  <a:lvl4pPr marL="1600200" indent="-228600">
                    <a:spcBef>
                      <a:spcPct val="20000"/>
                    </a:spcBef>
                    <a:buChar char="–"/>
                    <a:defRPr sz="2000">
                      <a:solidFill>
                        <a:schemeClr val="tx1"/>
                      </a:solidFill>
                      <a:latin typeface="Arial" panose="020B0604020202020204" pitchFamily="34" charset="0"/>
                      <a:ea typeface="Osaka" charset="-128"/>
                    </a:defRPr>
                  </a:lvl4pPr>
                  <a:lvl5pPr marL="2057400" indent="-228600">
                    <a:spcBef>
                      <a:spcPct val="20000"/>
                    </a:spcBef>
                    <a:buChar char="»"/>
                    <a:defRPr sz="2000">
                      <a:solidFill>
                        <a:schemeClr val="tx1"/>
                      </a:solidFill>
                      <a:latin typeface="Arial" panose="020B0604020202020204" pitchFamily="34" charset="0"/>
                      <a:ea typeface="Osaka"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9pPr>
                </a:lstStyle>
                <a:p>
                  <a:pPr eaLnBrk="1" hangingPunct="1">
                    <a:spcBef>
                      <a:spcPct val="0"/>
                    </a:spcBef>
                    <a:buFontTx/>
                    <a:buNone/>
                  </a:pPr>
                  <a:r>
                    <a:rPr lang="en-US" altLang="en-US" sz="1000" i="0" dirty="0"/>
                    <a:t>10</a:t>
                  </a:r>
                  <a:r>
                    <a:rPr lang="en-US" altLang="en-US" sz="1000" i="0" baseline="30000" dirty="0"/>
                    <a:t>3</a:t>
                  </a:r>
                  <a:r>
                    <a:rPr lang="en-US" altLang="en-US" sz="1000" i="0" dirty="0"/>
                    <a:t> m</a:t>
                  </a:r>
                </a:p>
              </p:txBody>
            </p:sp>
            <p:sp>
              <p:nvSpPr>
                <p:cNvPr id="93219" name="Text Box 31">
                  <a:extLst>
                    <a:ext uri="{FF2B5EF4-FFF2-40B4-BE49-F238E27FC236}">
                      <a16:creationId xmlns:a16="http://schemas.microsoft.com/office/drawing/2014/main" id="{8E050ECD-11C2-0D48-9B77-FF7991E70D1F}"/>
                    </a:ext>
                  </a:extLst>
                </p:cNvPr>
                <p:cNvSpPr txBox="1">
                  <a:spLocks noChangeArrowheads="1"/>
                </p:cNvSpPr>
                <p:nvPr/>
              </p:nvSpPr>
              <p:spPr bwMode="auto">
                <a:xfrm>
                  <a:off x="1513" y="1616"/>
                  <a:ext cx="392" cy="2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Osaka" charset="-128"/>
                    </a:defRPr>
                  </a:lvl1pPr>
                  <a:lvl2pPr marL="742950" indent="-285750">
                    <a:spcBef>
                      <a:spcPct val="20000"/>
                    </a:spcBef>
                    <a:buChar char="–"/>
                    <a:defRPr sz="2800">
                      <a:solidFill>
                        <a:schemeClr val="tx1"/>
                      </a:solidFill>
                      <a:latin typeface="Arial" panose="020B0604020202020204" pitchFamily="34" charset="0"/>
                      <a:ea typeface="Osaka" charset="-128"/>
                    </a:defRPr>
                  </a:lvl2pPr>
                  <a:lvl3pPr marL="1143000" indent="-228600">
                    <a:spcBef>
                      <a:spcPct val="20000"/>
                    </a:spcBef>
                    <a:buChar char="•"/>
                    <a:defRPr sz="2400">
                      <a:solidFill>
                        <a:schemeClr val="tx1"/>
                      </a:solidFill>
                      <a:latin typeface="Arial" panose="020B0604020202020204" pitchFamily="34" charset="0"/>
                      <a:ea typeface="Osaka" charset="-128"/>
                    </a:defRPr>
                  </a:lvl3pPr>
                  <a:lvl4pPr marL="1600200" indent="-228600">
                    <a:spcBef>
                      <a:spcPct val="20000"/>
                    </a:spcBef>
                    <a:buChar char="–"/>
                    <a:defRPr sz="2000">
                      <a:solidFill>
                        <a:schemeClr val="tx1"/>
                      </a:solidFill>
                      <a:latin typeface="Arial" panose="020B0604020202020204" pitchFamily="34" charset="0"/>
                      <a:ea typeface="Osaka" charset="-128"/>
                    </a:defRPr>
                  </a:lvl4pPr>
                  <a:lvl5pPr marL="2057400" indent="-228600">
                    <a:spcBef>
                      <a:spcPct val="20000"/>
                    </a:spcBef>
                    <a:buChar char="»"/>
                    <a:defRPr sz="2000">
                      <a:solidFill>
                        <a:schemeClr val="tx1"/>
                      </a:solidFill>
                      <a:latin typeface="Arial" panose="020B0604020202020204" pitchFamily="34" charset="0"/>
                      <a:ea typeface="Osaka"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9pPr>
                </a:lstStyle>
                <a:p>
                  <a:pPr algn="ctr" eaLnBrk="1" hangingPunct="1">
                    <a:lnSpc>
                      <a:spcPct val="85000"/>
                    </a:lnSpc>
                    <a:spcBef>
                      <a:spcPct val="0"/>
                    </a:spcBef>
                    <a:buFontTx/>
                    <a:buNone/>
                  </a:pPr>
                  <a:r>
                    <a:rPr lang="en-US" altLang="en-US" sz="900" i="0" dirty="0"/>
                    <a:t>Gamma </a:t>
                  </a:r>
                </a:p>
                <a:p>
                  <a:pPr algn="ctr" eaLnBrk="1" hangingPunct="1">
                    <a:lnSpc>
                      <a:spcPct val="85000"/>
                    </a:lnSpc>
                    <a:spcBef>
                      <a:spcPct val="0"/>
                    </a:spcBef>
                    <a:buFontTx/>
                    <a:buNone/>
                  </a:pPr>
                  <a:r>
                    <a:rPr lang="en-US" altLang="en-US" sz="900" i="0" dirty="0"/>
                    <a:t>rays</a:t>
                  </a:r>
                </a:p>
              </p:txBody>
            </p:sp>
            <p:sp>
              <p:nvSpPr>
                <p:cNvPr id="93220" name="Text Box 33">
                  <a:extLst>
                    <a:ext uri="{FF2B5EF4-FFF2-40B4-BE49-F238E27FC236}">
                      <a16:creationId xmlns:a16="http://schemas.microsoft.com/office/drawing/2014/main" id="{B903C704-D835-2042-8982-A84E03623F83}"/>
                    </a:ext>
                  </a:extLst>
                </p:cNvPr>
                <p:cNvSpPr txBox="1">
                  <a:spLocks noChangeArrowheads="1"/>
                </p:cNvSpPr>
                <p:nvPr/>
              </p:nvSpPr>
              <p:spPr bwMode="auto">
                <a:xfrm>
                  <a:off x="2427" y="1616"/>
                  <a:ext cx="304" cy="2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Osaka" charset="-128"/>
                    </a:defRPr>
                  </a:lvl1pPr>
                  <a:lvl2pPr marL="742950" indent="-285750">
                    <a:spcBef>
                      <a:spcPct val="20000"/>
                    </a:spcBef>
                    <a:buChar char="–"/>
                    <a:defRPr sz="2800">
                      <a:solidFill>
                        <a:schemeClr val="tx1"/>
                      </a:solidFill>
                      <a:latin typeface="Arial" panose="020B0604020202020204" pitchFamily="34" charset="0"/>
                      <a:ea typeface="Osaka" charset="-128"/>
                    </a:defRPr>
                  </a:lvl2pPr>
                  <a:lvl3pPr marL="1143000" indent="-228600">
                    <a:spcBef>
                      <a:spcPct val="20000"/>
                    </a:spcBef>
                    <a:buChar char="•"/>
                    <a:defRPr sz="2400">
                      <a:solidFill>
                        <a:schemeClr val="tx1"/>
                      </a:solidFill>
                      <a:latin typeface="Arial" panose="020B0604020202020204" pitchFamily="34" charset="0"/>
                      <a:ea typeface="Osaka" charset="-128"/>
                    </a:defRPr>
                  </a:lvl3pPr>
                  <a:lvl4pPr marL="1600200" indent="-228600">
                    <a:spcBef>
                      <a:spcPct val="20000"/>
                    </a:spcBef>
                    <a:buChar char="–"/>
                    <a:defRPr sz="2000">
                      <a:solidFill>
                        <a:schemeClr val="tx1"/>
                      </a:solidFill>
                      <a:latin typeface="Arial" panose="020B0604020202020204" pitchFamily="34" charset="0"/>
                      <a:ea typeface="Osaka" charset="-128"/>
                    </a:defRPr>
                  </a:lvl4pPr>
                  <a:lvl5pPr marL="2057400" indent="-228600">
                    <a:spcBef>
                      <a:spcPct val="20000"/>
                    </a:spcBef>
                    <a:buChar char="»"/>
                    <a:defRPr sz="2000">
                      <a:solidFill>
                        <a:schemeClr val="tx1"/>
                      </a:solidFill>
                      <a:latin typeface="Arial" panose="020B0604020202020204" pitchFamily="34" charset="0"/>
                      <a:ea typeface="Osaka"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9pPr>
                </a:lstStyle>
                <a:p>
                  <a:pPr eaLnBrk="1" hangingPunct="1">
                    <a:lnSpc>
                      <a:spcPct val="85000"/>
                    </a:lnSpc>
                    <a:spcBef>
                      <a:spcPct val="0"/>
                    </a:spcBef>
                    <a:buFontTx/>
                    <a:buNone/>
                  </a:pPr>
                  <a:r>
                    <a:rPr lang="en-US" altLang="en-US" sz="900" b="1" i="0" dirty="0"/>
                    <a:t>Ultra-</a:t>
                  </a:r>
                </a:p>
                <a:p>
                  <a:pPr eaLnBrk="1" hangingPunct="1">
                    <a:lnSpc>
                      <a:spcPct val="85000"/>
                    </a:lnSpc>
                    <a:spcBef>
                      <a:spcPct val="0"/>
                    </a:spcBef>
                    <a:buFontTx/>
                    <a:buNone/>
                  </a:pPr>
                  <a:r>
                    <a:rPr lang="en-US" altLang="en-US" sz="900" b="1" i="0" dirty="0"/>
                    <a:t>violet</a:t>
                  </a:r>
                  <a:endParaRPr lang="en-US" altLang="en-US" sz="900" i="0" dirty="0"/>
                </a:p>
              </p:txBody>
            </p:sp>
            <p:sp>
              <p:nvSpPr>
                <p:cNvPr id="93221" name="Text Box 34">
                  <a:extLst>
                    <a:ext uri="{FF2B5EF4-FFF2-40B4-BE49-F238E27FC236}">
                      <a16:creationId xmlns:a16="http://schemas.microsoft.com/office/drawing/2014/main" id="{FA50A2FA-A7EB-B94A-B880-A525C938B1B0}"/>
                    </a:ext>
                  </a:extLst>
                </p:cNvPr>
                <p:cNvSpPr txBox="1">
                  <a:spLocks noChangeArrowheads="1"/>
                </p:cNvSpPr>
                <p:nvPr/>
              </p:nvSpPr>
              <p:spPr bwMode="auto">
                <a:xfrm>
                  <a:off x="2937" y="1628"/>
                  <a:ext cx="364" cy="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Osaka" charset="-128"/>
                    </a:defRPr>
                  </a:lvl1pPr>
                  <a:lvl2pPr marL="742950" indent="-285750">
                    <a:spcBef>
                      <a:spcPct val="20000"/>
                    </a:spcBef>
                    <a:buChar char="–"/>
                    <a:defRPr sz="2800">
                      <a:solidFill>
                        <a:schemeClr val="tx1"/>
                      </a:solidFill>
                      <a:latin typeface="Arial" panose="020B0604020202020204" pitchFamily="34" charset="0"/>
                      <a:ea typeface="Osaka" charset="-128"/>
                    </a:defRPr>
                  </a:lvl2pPr>
                  <a:lvl3pPr marL="1143000" indent="-228600">
                    <a:spcBef>
                      <a:spcPct val="20000"/>
                    </a:spcBef>
                    <a:buChar char="•"/>
                    <a:defRPr sz="2400">
                      <a:solidFill>
                        <a:schemeClr val="tx1"/>
                      </a:solidFill>
                      <a:latin typeface="Arial" panose="020B0604020202020204" pitchFamily="34" charset="0"/>
                      <a:ea typeface="Osaka" charset="-128"/>
                    </a:defRPr>
                  </a:lvl3pPr>
                  <a:lvl4pPr marL="1600200" indent="-228600">
                    <a:spcBef>
                      <a:spcPct val="20000"/>
                    </a:spcBef>
                    <a:buChar char="–"/>
                    <a:defRPr sz="2000">
                      <a:solidFill>
                        <a:schemeClr val="tx1"/>
                      </a:solidFill>
                      <a:latin typeface="Arial" panose="020B0604020202020204" pitchFamily="34" charset="0"/>
                      <a:ea typeface="Osaka" charset="-128"/>
                    </a:defRPr>
                  </a:lvl4pPr>
                  <a:lvl5pPr marL="2057400" indent="-228600">
                    <a:spcBef>
                      <a:spcPct val="20000"/>
                    </a:spcBef>
                    <a:buChar char="»"/>
                    <a:defRPr sz="2000">
                      <a:solidFill>
                        <a:schemeClr val="tx1"/>
                      </a:solidFill>
                      <a:latin typeface="Arial" panose="020B0604020202020204" pitchFamily="34" charset="0"/>
                      <a:ea typeface="Osaka"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9pPr>
                </a:lstStyle>
                <a:p>
                  <a:pPr eaLnBrk="1" hangingPunct="1">
                    <a:spcBef>
                      <a:spcPct val="0"/>
                    </a:spcBef>
                    <a:buFontTx/>
                    <a:buNone/>
                  </a:pPr>
                  <a:r>
                    <a:rPr lang="en-US" altLang="en-US" sz="900" i="0" dirty="0"/>
                    <a:t>Infrared</a:t>
                  </a:r>
                </a:p>
              </p:txBody>
            </p:sp>
            <p:sp>
              <p:nvSpPr>
                <p:cNvPr id="93222" name="Text Box 35">
                  <a:extLst>
                    <a:ext uri="{FF2B5EF4-FFF2-40B4-BE49-F238E27FC236}">
                      <a16:creationId xmlns:a16="http://schemas.microsoft.com/office/drawing/2014/main" id="{13DC5616-5C4B-EF4F-B04F-46672EAFA008}"/>
                    </a:ext>
                  </a:extLst>
                </p:cNvPr>
                <p:cNvSpPr txBox="1">
                  <a:spLocks noChangeArrowheads="1"/>
                </p:cNvSpPr>
                <p:nvPr/>
              </p:nvSpPr>
              <p:spPr bwMode="auto">
                <a:xfrm>
                  <a:off x="3377" y="1628"/>
                  <a:ext cx="496" cy="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Osaka" charset="-128"/>
                    </a:defRPr>
                  </a:lvl1pPr>
                  <a:lvl2pPr marL="742950" indent="-285750">
                    <a:spcBef>
                      <a:spcPct val="20000"/>
                    </a:spcBef>
                    <a:buChar char="–"/>
                    <a:defRPr sz="2800">
                      <a:solidFill>
                        <a:schemeClr val="tx1"/>
                      </a:solidFill>
                      <a:latin typeface="Arial" panose="020B0604020202020204" pitchFamily="34" charset="0"/>
                      <a:ea typeface="Osaka" charset="-128"/>
                    </a:defRPr>
                  </a:lvl2pPr>
                  <a:lvl3pPr marL="1143000" indent="-228600">
                    <a:spcBef>
                      <a:spcPct val="20000"/>
                    </a:spcBef>
                    <a:buChar char="•"/>
                    <a:defRPr sz="2400">
                      <a:solidFill>
                        <a:schemeClr val="tx1"/>
                      </a:solidFill>
                      <a:latin typeface="Arial" panose="020B0604020202020204" pitchFamily="34" charset="0"/>
                      <a:ea typeface="Osaka" charset="-128"/>
                    </a:defRPr>
                  </a:lvl3pPr>
                  <a:lvl4pPr marL="1600200" indent="-228600">
                    <a:spcBef>
                      <a:spcPct val="20000"/>
                    </a:spcBef>
                    <a:buChar char="–"/>
                    <a:defRPr sz="2000">
                      <a:solidFill>
                        <a:schemeClr val="tx1"/>
                      </a:solidFill>
                      <a:latin typeface="Arial" panose="020B0604020202020204" pitchFamily="34" charset="0"/>
                      <a:ea typeface="Osaka" charset="-128"/>
                    </a:defRPr>
                  </a:lvl4pPr>
                  <a:lvl5pPr marL="2057400" indent="-228600">
                    <a:spcBef>
                      <a:spcPct val="20000"/>
                    </a:spcBef>
                    <a:buChar char="»"/>
                    <a:defRPr sz="2000">
                      <a:solidFill>
                        <a:schemeClr val="tx1"/>
                      </a:solidFill>
                      <a:latin typeface="Arial" panose="020B0604020202020204" pitchFamily="34" charset="0"/>
                      <a:ea typeface="Osaka"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9pPr>
                </a:lstStyle>
                <a:p>
                  <a:pPr eaLnBrk="1" hangingPunct="1">
                    <a:spcBef>
                      <a:spcPct val="0"/>
                    </a:spcBef>
                    <a:buFontTx/>
                    <a:buNone/>
                  </a:pPr>
                  <a:r>
                    <a:rPr lang="en-US" altLang="en-US" sz="900" i="0" dirty="0"/>
                    <a:t>Microwaves</a:t>
                  </a:r>
                </a:p>
              </p:txBody>
            </p:sp>
            <p:sp>
              <p:nvSpPr>
                <p:cNvPr id="93223" name="Text Box 36">
                  <a:extLst>
                    <a:ext uri="{FF2B5EF4-FFF2-40B4-BE49-F238E27FC236}">
                      <a16:creationId xmlns:a16="http://schemas.microsoft.com/office/drawing/2014/main" id="{2E0327DF-9802-5B4B-9877-689DDBA2165D}"/>
                    </a:ext>
                  </a:extLst>
                </p:cNvPr>
                <p:cNvSpPr txBox="1">
                  <a:spLocks noChangeArrowheads="1"/>
                </p:cNvSpPr>
                <p:nvPr/>
              </p:nvSpPr>
              <p:spPr bwMode="auto">
                <a:xfrm>
                  <a:off x="3925" y="1628"/>
                  <a:ext cx="528" cy="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Osaka" charset="-128"/>
                    </a:defRPr>
                  </a:lvl1pPr>
                  <a:lvl2pPr marL="742950" indent="-285750">
                    <a:spcBef>
                      <a:spcPct val="20000"/>
                    </a:spcBef>
                    <a:buChar char="–"/>
                    <a:defRPr sz="2800">
                      <a:solidFill>
                        <a:schemeClr val="tx1"/>
                      </a:solidFill>
                      <a:latin typeface="Arial" panose="020B0604020202020204" pitchFamily="34" charset="0"/>
                      <a:ea typeface="Osaka" charset="-128"/>
                    </a:defRPr>
                  </a:lvl2pPr>
                  <a:lvl3pPr marL="1143000" indent="-228600">
                    <a:spcBef>
                      <a:spcPct val="20000"/>
                    </a:spcBef>
                    <a:buChar char="•"/>
                    <a:defRPr sz="2400">
                      <a:solidFill>
                        <a:schemeClr val="tx1"/>
                      </a:solidFill>
                      <a:latin typeface="Arial" panose="020B0604020202020204" pitchFamily="34" charset="0"/>
                      <a:ea typeface="Osaka" charset="-128"/>
                    </a:defRPr>
                  </a:lvl3pPr>
                  <a:lvl4pPr marL="1600200" indent="-228600">
                    <a:spcBef>
                      <a:spcPct val="20000"/>
                    </a:spcBef>
                    <a:buChar char="–"/>
                    <a:defRPr sz="2000">
                      <a:solidFill>
                        <a:schemeClr val="tx1"/>
                      </a:solidFill>
                      <a:latin typeface="Arial" panose="020B0604020202020204" pitchFamily="34" charset="0"/>
                      <a:ea typeface="Osaka" charset="-128"/>
                    </a:defRPr>
                  </a:lvl4pPr>
                  <a:lvl5pPr marL="2057400" indent="-228600">
                    <a:spcBef>
                      <a:spcPct val="20000"/>
                    </a:spcBef>
                    <a:buChar char="»"/>
                    <a:defRPr sz="2000">
                      <a:solidFill>
                        <a:schemeClr val="tx1"/>
                      </a:solidFill>
                      <a:latin typeface="Arial" panose="020B0604020202020204" pitchFamily="34" charset="0"/>
                      <a:ea typeface="Osaka"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9pPr>
                </a:lstStyle>
                <a:p>
                  <a:pPr eaLnBrk="1" hangingPunct="1">
                    <a:spcBef>
                      <a:spcPct val="0"/>
                    </a:spcBef>
                    <a:buFontTx/>
                    <a:buNone/>
                  </a:pPr>
                  <a:r>
                    <a:rPr lang="en-US" altLang="en-US" sz="900" i="0" dirty="0"/>
                    <a:t>Radio waves</a:t>
                  </a:r>
                </a:p>
              </p:txBody>
            </p:sp>
            <p:sp>
              <p:nvSpPr>
                <p:cNvPr id="93224" name="Text Box 37">
                  <a:extLst>
                    <a:ext uri="{FF2B5EF4-FFF2-40B4-BE49-F238E27FC236}">
                      <a16:creationId xmlns:a16="http://schemas.microsoft.com/office/drawing/2014/main" id="{A6415E7A-DF29-3E4A-8C9D-BAA6BF2C9DDE}"/>
                    </a:ext>
                  </a:extLst>
                </p:cNvPr>
                <p:cNvSpPr txBox="1">
                  <a:spLocks noChangeArrowheads="1"/>
                </p:cNvSpPr>
                <p:nvPr/>
              </p:nvSpPr>
              <p:spPr bwMode="auto">
                <a:xfrm>
                  <a:off x="2171" y="2208"/>
                  <a:ext cx="1306"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Osaka" charset="-128"/>
                    </a:defRPr>
                  </a:lvl1pPr>
                  <a:lvl2pPr marL="742950" indent="-285750">
                    <a:spcBef>
                      <a:spcPct val="20000"/>
                    </a:spcBef>
                    <a:buChar char="–"/>
                    <a:defRPr sz="2800">
                      <a:solidFill>
                        <a:schemeClr val="tx1"/>
                      </a:solidFill>
                      <a:latin typeface="Arial" panose="020B0604020202020204" pitchFamily="34" charset="0"/>
                      <a:ea typeface="Osaka" charset="-128"/>
                    </a:defRPr>
                  </a:lvl2pPr>
                  <a:lvl3pPr marL="1143000" indent="-228600">
                    <a:spcBef>
                      <a:spcPct val="20000"/>
                    </a:spcBef>
                    <a:buChar char="•"/>
                    <a:defRPr sz="2400">
                      <a:solidFill>
                        <a:schemeClr val="tx1"/>
                      </a:solidFill>
                      <a:latin typeface="Arial" panose="020B0604020202020204" pitchFamily="34" charset="0"/>
                      <a:ea typeface="Osaka" charset="-128"/>
                    </a:defRPr>
                  </a:lvl3pPr>
                  <a:lvl4pPr marL="1600200" indent="-228600">
                    <a:spcBef>
                      <a:spcPct val="20000"/>
                    </a:spcBef>
                    <a:buChar char="–"/>
                    <a:defRPr sz="2000">
                      <a:solidFill>
                        <a:schemeClr val="tx1"/>
                      </a:solidFill>
                      <a:latin typeface="Arial" panose="020B0604020202020204" pitchFamily="34" charset="0"/>
                      <a:ea typeface="Osaka" charset="-128"/>
                    </a:defRPr>
                  </a:lvl4pPr>
                  <a:lvl5pPr marL="2057400" indent="-228600">
                    <a:spcBef>
                      <a:spcPct val="20000"/>
                    </a:spcBef>
                    <a:buChar char="»"/>
                    <a:defRPr sz="2000">
                      <a:solidFill>
                        <a:schemeClr val="tx1"/>
                      </a:solidFill>
                      <a:latin typeface="Arial" panose="020B0604020202020204" pitchFamily="34" charset="0"/>
                      <a:ea typeface="Osaka"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9pPr>
                </a:lstStyle>
                <a:p>
                  <a:pPr eaLnBrk="1" hangingPunct="1">
                    <a:spcBef>
                      <a:spcPct val="0"/>
                    </a:spcBef>
                    <a:buFontTx/>
                    <a:buNone/>
                  </a:pPr>
                  <a:r>
                    <a:rPr lang="en-US" altLang="en-US" sz="1200" i="0" dirty="0"/>
                    <a:t>Visible light (380 to 750 nm)</a:t>
                  </a:r>
                </a:p>
              </p:txBody>
            </p:sp>
            <p:sp>
              <p:nvSpPr>
                <p:cNvPr id="93225" name="Text Box 38">
                  <a:extLst>
                    <a:ext uri="{FF2B5EF4-FFF2-40B4-BE49-F238E27FC236}">
                      <a16:creationId xmlns:a16="http://schemas.microsoft.com/office/drawing/2014/main" id="{0F123279-B282-924B-8AB6-D517A3CB77FF}"/>
                    </a:ext>
                  </a:extLst>
                </p:cNvPr>
                <p:cNvSpPr txBox="1">
                  <a:spLocks noChangeArrowheads="1"/>
                </p:cNvSpPr>
                <p:nvPr/>
              </p:nvSpPr>
              <p:spPr bwMode="auto">
                <a:xfrm>
                  <a:off x="656" y="1557"/>
                  <a:ext cx="80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Osaka" charset="-128"/>
                    </a:defRPr>
                  </a:lvl1pPr>
                  <a:lvl2pPr marL="742950" indent="-285750">
                    <a:spcBef>
                      <a:spcPct val="20000"/>
                    </a:spcBef>
                    <a:buChar char="–"/>
                    <a:defRPr sz="2800">
                      <a:solidFill>
                        <a:schemeClr val="tx1"/>
                      </a:solidFill>
                      <a:latin typeface="Arial" panose="020B0604020202020204" pitchFamily="34" charset="0"/>
                      <a:ea typeface="Osaka" charset="-128"/>
                    </a:defRPr>
                  </a:lvl2pPr>
                  <a:lvl3pPr marL="1143000" indent="-228600">
                    <a:spcBef>
                      <a:spcPct val="20000"/>
                    </a:spcBef>
                    <a:buChar char="•"/>
                    <a:defRPr sz="2400">
                      <a:solidFill>
                        <a:schemeClr val="tx1"/>
                      </a:solidFill>
                      <a:latin typeface="Arial" panose="020B0604020202020204" pitchFamily="34" charset="0"/>
                      <a:ea typeface="Osaka" charset="-128"/>
                    </a:defRPr>
                  </a:lvl3pPr>
                  <a:lvl4pPr marL="1600200" indent="-228600">
                    <a:spcBef>
                      <a:spcPct val="20000"/>
                    </a:spcBef>
                    <a:buChar char="–"/>
                    <a:defRPr sz="2000">
                      <a:solidFill>
                        <a:schemeClr val="tx1"/>
                      </a:solidFill>
                      <a:latin typeface="Arial" panose="020B0604020202020204" pitchFamily="34" charset="0"/>
                      <a:ea typeface="Osaka" charset="-128"/>
                    </a:defRPr>
                  </a:lvl4pPr>
                  <a:lvl5pPr marL="2057400" indent="-228600">
                    <a:spcBef>
                      <a:spcPct val="20000"/>
                    </a:spcBef>
                    <a:buChar char="»"/>
                    <a:defRPr sz="2000">
                      <a:solidFill>
                        <a:schemeClr val="tx1"/>
                      </a:solidFill>
                      <a:latin typeface="Arial" panose="020B0604020202020204" pitchFamily="34" charset="0"/>
                      <a:ea typeface="Osaka"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9pPr>
                </a:lstStyle>
                <a:p>
                  <a:pPr algn="ctr" eaLnBrk="1" hangingPunct="1">
                    <a:spcBef>
                      <a:spcPct val="0"/>
                    </a:spcBef>
                    <a:buFontTx/>
                    <a:buNone/>
                  </a:pPr>
                  <a:r>
                    <a:rPr lang="en-US" altLang="en-US" sz="1200" i="0" dirty="0"/>
                    <a:t>Electromagnetic</a:t>
                  </a:r>
                </a:p>
                <a:p>
                  <a:pPr algn="ctr" eaLnBrk="1" hangingPunct="1">
                    <a:spcBef>
                      <a:spcPct val="0"/>
                    </a:spcBef>
                    <a:buFontTx/>
                    <a:buNone/>
                  </a:pPr>
                  <a:r>
                    <a:rPr lang="en-US" altLang="en-US" sz="1200" i="0" dirty="0"/>
                    <a:t>radiation</a:t>
                  </a:r>
                </a:p>
              </p:txBody>
            </p:sp>
            <p:sp>
              <p:nvSpPr>
                <p:cNvPr id="93226" name="Text Box 32">
                  <a:extLst>
                    <a:ext uri="{FF2B5EF4-FFF2-40B4-BE49-F238E27FC236}">
                      <a16:creationId xmlns:a16="http://schemas.microsoft.com/office/drawing/2014/main" id="{6C24E5AA-0803-AD4C-BC87-B48EA3F01370}"/>
                    </a:ext>
                  </a:extLst>
                </p:cNvPr>
                <p:cNvSpPr txBox="1">
                  <a:spLocks noChangeArrowheads="1"/>
                </p:cNvSpPr>
                <p:nvPr/>
              </p:nvSpPr>
              <p:spPr bwMode="auto">
                <a:xfrm>
                  <a:off x="1977" y="1628"/>
                  <a:ext cx="324" cy="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Osaka" charset="-128"/>
                    </a:defRPr>
                  </a:lvl1pPr>
                  <a:lvl2pPr marL="742950" indent="-285750">
                    <a:spcBef>
                      <a:spcPct val="20000"/>
                    </a:spcBef>
                    <a:buChar char="–"/>
                    <a:defRPr sz="2800">
                      <a:solidFill>
                        <a:schemeClr val="tx1"/>
                      </a:solidFill>
                      <a:latin typeface="Arial" panose="020B0604020202020204" pitchFamily="34" charset="0"/>
                      <a:ea typeface="Osaka" charset="-128"/>
                    </a:defRPr>
                  </a:lvl2pPr>
                  <a:lvl3pPr marL="1143000" indent="-228600">
                    <a:spcBef>
                      <a:spcPct val="20000"/>
                    </a:spcBef>
                    <a:buChar char="•"/>
                    <a:defRPr sz="2400">
                      <a:solidFill>
                        <a:schemeClr val="tx1"/>
                      </a:solidFill>
                      <a:latin typeface="Arial" panose="020B0604020202020204" pitchFamily="34" charset="0"/>
                      <a:ea typeface="Osaka" charset="-128"/>
                    </a:defRPr>
                  </a:lvl3pPr>
                  <a:lvl4pPr marL="1600200" indent="-228600">
                    <a:spcBef>
                      <a:spcPct val="20000"/>
                    </a:spcBef>
                    <a:buChar char="–"/>
                    <a:defRPr sz="2000">
                      <a:solidFill>
                        <a:schemeClr val="tx1"/>
                      </a:solidFill>
                      <a:latin typeface="Arial" panose="020B0604020202020204" pitchFamily="34" charset="0"/>
                      <a:ea typeface="Osaka" charset="-128"/>
                    </a:defRPr>
                  </a:lvl4pPr>
                  <a:lvl5pPr marL="2057400" indent="-228600">
                    <a:spcBef>
                      <a:spcPct val="20000"/>
                    </a:spcBef>
                    <a:buChar char="»"/>
                    <a:defRPr sz="2000">
                      <a:solidFill>
                        <a:schemeClr val="tx1"/>
                      </a:solidFill>
                      <a:latin typeface="Arial" panose="020B0604020202020204" pitchFamily="34" charset="0"/>
                      <a:ea typeface="Osaka"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9pPr>
                </a:lstStyle>
                <a:p>
                  <a:pPr eaLnBrk="1" hangingPunct="1">
                    <a:spcBef>
                      <a:spcPct val="0"/>
                    </a:spcBef>
                    <a:buFontTx/>
                    <a:buNone/>
                  </a:pPr>
                  <a:r>
                    <a:rPr lang="en-US" altLang="en-US" sz="900" i="0" dirty="0"/>
                    <a:t>X-rays</a:t>
                  </a:r>
                </a:p>
              </p:txBody>
            </p:sp>
          </p:grpSp>
        </p:grpSp>
      </p:grpSp>
    </p:spTree>
    <p:extLst>
      <p:ext uri="{BB962C8B-B14F-4D97-AF65-F5344CB8AC3E}">
        <p14:creationId xmlns:p14="http://schemas.microsoft.com/office/powerpoint/2010/main" val="1589606310"/>
      </p:ext>
    </p:extLst>
  </p:cSld>
  <p:clrMapOvr>
    <a:masterClrMapping/>
  </p:clrMapOvr>
  <p:transition spd="med"/>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Slide Number Placeholder 5">
            <a:extLst>
              <a:ext uri="{FF2B5EF4-FFF2-40B4-BE49-F238E27FC236}">
                <a16:creationId xmlns:a16="http://schemas.microsoft.com/office/drawing/2014/main" id="{909CB39A-C2B3-EF4E-A2E3-A03E3E40DE6D}"/>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7CF4606-0913-314F-97E0-C0643BA94949}" type="slidenum">
              <a:rPr lang="en-US" altLang="en-US" sz="1400" smtClean="0"/>
              <a:pPr>
                <a:spcBef>
                  <a:spcPct val="0"/>
                </a:spcBef>
                <a:buFontTx/>
                <a:buNone/>
              </a:pPr>
              <a:t>71</a:t>
            </a:fld>
            <a:endParaRPr lang="en-US" altLang="en-US" sz="1400" dirty="0"/>
          </a:p>
        </p:txBody>
      </p:sp>
      <p:grpSp>
        <p:nvGrpSpPr>
          <p:cNvPr id="159746" name="Group 2">
            <a:extLst>
              <a:ext uri="{FF2B5EF4-FFF2-40B4-BE49-F238E27FC236}">
                <a16:creationId xmlns:a16="http://schemas.microsoft.com/office/drawing/2014/main" id="{2C68593F-BD50-2A4D-A798-2D42C5163B11}"/>
              </a:ext>
            </a:extLst>
          </p:cNvPr>
          <p:cNvGrpSpPr>
            <a:grpSpLocks/>
          </p:cNvGrpSpPr>
          <p:nvPr/>
        </p:nvGrpSpPr>
        <p:grpSpPr bwMode="auto">
          <a:xfrm>
            <a:off x="449263" y="450850"/>
            <a:ext cx="8229600" cy="2498725"/>
            <a:chOff x="283" y="284"/>
            <a:chExt cx="5184" cy="1574"/>
          </a:xfrm>
        </p:grpSpPr>
        <p:sp>
          <p:nvSpPr>
            <p:cNvPr id="159747" name="Rectangle 3">
              <a:extLst>
                <a:ext uri="{FF2B5EF4-FFF2-40B4-BE49-F238E27FC236}">
                  <a16:creationId xmlns:a16="http://schemas.microsoft.com/office/drawing/2014/main" id="{C78BB716-57C6-D441-9B78-0353771BCFBF}"/>
                </a:ext>
              </a:extLst>
            </p:cNvPr>
            <p:cNvSpPr>
              <a:spLocks noChangeArrowheads="1"/>
            </p:cNvSpPr>
            <p:nvPr/>
          </p:nvSpPr>
          <p:spPr bwMode="auto">
            <a:xfrm>
              <a:off x="283" y="284"/>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Lifestyle Factors </a:t>
              </a:r>
              <a:r>
                <a:rPr lang="en-US" altLang="en-US" sz="2200" i="0" dirty="0">
                  <a:solidFill>
                    <a:srgbClr val="333333"/>
                  </a:solidFill>
                </a:rPr>
                <a:t>(continued)</a:t>
              </a:r>
              <a:endParaRPr lang="en-US" altLang="en-US" sz="2400" i="0" dirty="0">
                <a:solidFill>
                  <a:srgbClr val="333333"/>
                </a:solidFill>
              </a:endParaRPr>
            </a:p>
          </p:txBody>
        </p:sp>
        <p:sp>
          <p:nvSpPr>
            <p:cNvPr id="159748" name="Text Box 4">
              <a:extLst>
                <a:ext uri="{FF2B5EF4-FFF2-40B4-BE49-F238E27FC236}">
                  <a16:creationId xmlns:a16="http://schemas.microsoft.com/office/drawing/2014/main" id="{007A2E02-0647-224E-9F09-F5EEFB65DC95}"/>
                </a:ext>
              </a:extLst>
            </p:cNvPr>
            <p:cNvSpPr txBox="1">
              <a:spLocks noChangeArrowheads="1"/>
            </p:cNvSpPr>
            <p:nvPr/>
          </p:nvSpPr>
          <p:spPr bwMode="auto">
            <a:xfrm>
              <a:off x="518" y="971"/>
              <a:ext cx="4649" cy="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i="0" dirty="0"/>
                <a:t>Vitamins including C, E, and A may offer some protection against some cancers</a:t>
              </a:r>
              <a:r>
                <a:rPr lang="en-US" altLang="en-US" sz="1800" i="0" dirty="0">
                  <a:solidFill>
                    <a:schemeClr val="tx2"/>
                  </a:solidFill>
                </a:rPr>
                <a:t>—however, </a:t>
              </a:r>
              <a:r>
                <a:rPr lang="en-US" altLang="en-US" sz="1800" i="0" dirty="0"/>
                <a:t>some recent research suggests that this may be questionable.</a:t>
              </a:r>
            </a:p>
            <a:p>
              <a:pPr eaLnBrk="1" hangingPunct="1">
                <a:lnSpc>
                  <a:spcPct val="85000"/>
                </a:lnSpc>
                <a:spcBef>
                  <a:spcPct val="0"/>
                </a:spcBef>
                <a:spcAft>
                  <a:spcPct val="50000"/>
                </a:spcAft>
                <a:buSzPct val="80000"/>
                <a:buFont typeface="Times" pitchFamily="2" charset="0"/>
                <a:buChar char="•"/>
              </a:pPr>
              <a:r>
                <a:rPr lang="en-US" altLang="en-US" sz="1800" i="0" dirty="0"/>
                <a:t>The role of diet in increasing the risk of some cancers is a focus of medical and public health research.</a:t>
              </a:r>
            </a:p>
          </p:txBody>
        </p:sp>
      </p:grpSp>
    </p:spTree>
  </p:cSld>
  <p:clrMapOvr>
    <a:masterClrMapping/>
  </p:clrMapOvr>
  <p:transition spd="med"/>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Slide Number Placeholder 5">
            <a:extLst>
              <a:ext uri="{FF2B5EF4-FFF2-40B4-BE49-F238E27FC236}">
                <a16:creationId xmlns:a16="http://schemas.microsoft.com/office/drawing/2014/main" id="{E5621984-F3A7-3044-BCD8-7C23760D43C1}"/>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92322B8-4F9C-AD44-90CA-B4F874126F16}" type="slidenum">
              <a:rPr lang="en-US" altLang="en-US" sz="1400" smtClean="0"/>
              <a:pPr>
                <a:spcBef>
                  <a:spcPct val="0"/>
                </a:spcBef>
                <a:buFontTx/>
                <a:buNone/>
              </a:pPr>
              <a:t>72</a:t>
            </a:fld>
            <a:endParaRPr lang="en-US" altLang="en-US" sz="1400" dirty="0"/>
          </a:p>
        </p:txBody>
      </p:sp>
      <p:grpSp>
        <p:nvGrpSpPr>
          <p:cNvPr id="161794" name="Group 2">
            <a:extLst>
              <a:ext uri="{FF2B5EF4-FFF2-40B4-BE49-F238E27FC236}">
                <a16:creationId xmlns:a16="http://schemas.microsoft.com/office/drawing/2014/main" id="{B795525D-851F-594C-8E03-9B892181BEA7}"/>
              </a:ext>
            </a:extLst>
          </p:cNvPr>
          <p:cNvGrpSpPr>
            <a:grpSpLocks/>
          </p:cNvGrpSpPr>
          <p:nvPr/>
        </p:nvGrpSpPr>
        <p:grpSpPr bwMode="auto">
          <a:xfrm>
            <a:off x="457200" y="450850"/>
            <a:ext cx="8229600" cy="5376863"/>
            <a:chOff x="288" y="284"/>
            <a:chExt cx="5184" cy="3387"/>
          </a:xfrm>
        </p:grpSpPr>
        <p:sp>
          <p:nvSpPr>
            <p:cNvPr id="161795" name="Rectangle 3">
              <a:extLst>
                <a:ext uri="{FF2B5EF4-FFF2-40B4-BE49-F238E27FC236}">
                  <a16:creationId xmlns:a16="http://schemas.microsoft.com/office/drawing/2014/main" id="{8E50A732-BBE4-4F43-98FE-5E16190F746F}"/>
                </a:ext>
              </a:extLst>
            </p:cNvPr>
            <p:cNvSpPr>
              <a:spLocks noChangeArrowheads="1"/>
            </p:cNvSpPr>
            <p:nvPr/>
          </p:nvSpPr>
          <p:spPr bwMode="auto">
            <a:xfrm>
              <a:off x="288" y="284"/>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Glamorous?</a:t>
              </a:r>
              <a:endParaRPr lang="en-US" altLang="en-US" sz="2800" i="0" dirty="0">
                <a:solidFill>
                  <a:schemeClr val="tx2"/>
                </a:solidFill>
              </a:endParaRPr>
            </a:p>
          </p:txBody>
        </p:sp>
        <p:grpSp>
          <p:nvGrpSpPr>
            <p:cNvPr id="161796" name="Group 4">
              <a:extLst>
                <a:ext uri="{FF2B5EF4-FFF2-40B4-BE49-F238E27FC236}">
                  <a16:creationId xmlns:a16="http://schemas.microsoft.com/office/drawing/2014/main" id="{36F5D37C-F4D7-9040-853D-C504DAAEB609}"/>
                </a:ext>
              </a:extLst>
            </p:cNvPr>
            <p:cNvGrpSpPr>
              <a:grpSpLocks/>
            </p:cNvGrpSpPr>
            <p:nvPr/>
          </p:nvGrpSpPr>
          <p:grpSpPr bwMode="auto">
            <a:xfrm>
              <a:off x="618" y="1013"/>
              <a:ext cx="4586" cy="2658"/>
              <a:chOff x="618" y="1013"/>
              <a:chExt cx="4586" cy="2658"/>
            </a:xfrm>
          </p:grpSpPr>
          <p:grpSp>
            <p:nvGrpSpPr>
              <p:cNvPr id="161797" name="Group 5">
                <a:extLst>
                  <a:ext uri="{FF2B5EF4-FFF2-40B4-BE49-F238E27FC236}">
                    <a16:creationId xmlns:a16="http://schemas.microsoft.com/office/drawing/2014/main" id="{9D86AFD0-A704-084E-9486-FE6C2C19FC17}"/>
                  </a:ext>
                </a:extLst>
              </p:cNvPr>
              <p:cNvGrpSpPr>
                <a:grpSpLocks/>
              </p:cNvGrpSpPr>
              <p:nvPr/>
            </p:nvGrpSpPr>
            <p:grpSpPr bwMode="auto">
              <a:xfrm>
                <a:off x="3389" y="1820"/>
                <a:ext cx="1815" cy="1851"/>
                <a:chOff x="3389" y="1820"/>
                <a:chExt cx="1815" cy="1851"/>
              </a:xfrm>
            </p:grpSpPr>
            <p:pic>
              <p:nvPicPr>
                <p:cNvPr id="161802" name="Picture 6">
                  <a:extLst>
                    <a:ext uri="{FF2B5EF4-FFF2-40B4-BE49-F238E27FC236}">
                      <a16:creationId xmlns:a16="http://schemas.microsoft.com/office/drawing/2014/main" id="{1E96B20E-30F9-4D4E-B8C8-31B6D682B1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89" y="1820"/>
                  <a:ext cx="1739" cy="1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1803" name="Text Box 7">
                  <a:extLst>
                    <a:ext uri="{FF2B5EF4-FFF2-40B4-BE49-F238E27FC236}">
                      <a16:creationId xmlns:a16="http://schemas.microsoft.com/office/drawing/2014/main" id="{F23C40D7-11B9-4942-8AA7-CA08A8D3F959}"/>
                    </a:ext>
                  </a:extLst>
                </p:cNvPr>
                <p:cNvSpPr txBox="1">
                  <a:spLocks noChangeArrowheads="1"/>
                </p:cNvSpPr>
                <p:nvPr/>
              </p:nvSpPr>
              <p:spPr bwMode="auto">
                <a:xfrm>
                  <a:off x="3587" y="3506"/>
                  <a:ext cx="1617"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i="0" dirty="0"/>
                    <a:t>https://www.uberoriginal.blogspot.com</a:t>
                  </a:r>
                  <a:endParaRPr lang="en-US" altLang="en-US" sz="1800" i="0" dirty="0"/>
                </a:p>
              </p:txBody>
            </p:sp>
          </p:grpSp>
          <p:sp>
            <p:nvSpPr>
              <p:cNvPr id="161798" name="Text Box 8">
                <a:extLst>
                  <a:ext uri="{FF2B5EF4-FFF2-40B4-BE49-F238E27FC236}">
                    <a16:creationId xmlns:a16="http://schemas.microsoft.com/office/drawing/2014/main" id="{DFCE5A75-4E50-A747-A84A-71CB2BF43737}"/>
                  </a:ext>
                </a:extLst>
              </p:cNvPr>
              <p:cNvSpPr txBox="1">
                <a:spLocks noChangeArrowheads="1"/>
              </p:cNvSpPr>
              <p:nvPr/>
            </p:nvSpPr>
            <p:spPr bwMode="auto">
              <a:xfrm>
                <a:off x="618" y="2813"/>
                <a:ext cx="2278" cy="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i="0" dirty="0">
                    <a:solidFill>
                      <a:schemeClr val="accent6"/>
                    </a:solidFill>
                  </a:rPr>
                  <a:t>Two past cultural icons,</a:t>
                </a:r>
              </a:p>
              <a:p>
                <a:pPr algn="ctr" eaLnBrk="1" hangingPunct="1">
                  <a:lnSpc>
                    <a:spcPct val="85000"/>
                  </a:lnSpc>
                  <a:spcBef>
                    <a:spcPct val="0"/>
                  </a:spcBef>
                  <a:buFontTx/>
                  <a:buNone/>
                </a:pPr>
                <a:r>
                  <a:rPr lang="en-US" altLang="en-US" sz="1800" i="0" dirty="0">
                    <a:solidFill>
                      <a:schemeClr val="accent6"/>
                    </a:solidFill>
                  </a:rPr>
                  <a:t>Lauren Bacall and James Dean</a:t>
                </a:r>
              </a:p>
            </p:txBody>
          </p:sp>
          <p:grpSp>
            <p:nvGrpSpPr>
              <p:cNvPr id="161799" name="Group 9">
                <a:extLst>
                  <a:ext uri="{FF2B5EF4-FFF2-40B4-BE49-F238E27FC236}">
                    <a16:creationId xmlns:a16="http://schemas.microsoft.com/office/drawing/2014/main" id="{9D8A785B-F358-B645-8EDB-58DD074AC756}"/>
                  </a:ext>
                </a:extLst>
              </p:cNvPr>
              <p:cNvGrpSpPr>
                <a:grpSpLocks/>
              </p:cNvGrpSpPr>
              <p:nvPr/>
            </p:nvGrpSpPr>
            <p:grpSpPr bwMode="auto">
              <a:xfrm>
                <a:off x="677" y="1013"/>
                <a:ext cx="2251" cy="1580"/>
                <a:chOff x="677" y="1013"/>
                <a:chExt cx="2251" cy="1580"/>
              </a:xfrm>
            </p:grpSpPr>
            <p:pic>
              <p:nvPicPr>
                <p:cNvPr id="161800" name="Picture 10">
                  <a:extLst>
                    <a:ext uri="{FF2B5EF4-FFF2-40B4-BE49-F238E27FC236}">
                      <a16:creationId xmlns:a16="http://schemas.microsoft.com/office/drawing/2014/main" id="{2A9BC767-E767-D448-A812-E5558ADDDAD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7" y="1013"/>
                  <a:ext cx="2160" cy="1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1801" name="Text Box 11">
                  <a:extLst>
                    <a:ext uri="{FF2B5EF4-FFF2-40B4-BE49-F238E27FC236}">
                      <a16:creationId xmlns:a16="http://schemas.microsoft.com/office/drawing/2014/main" id="{CE327F6C-FCEE-CE4E-AC6B-580CEEEA54C9}"/>
                    </a:ext>
                  </a:extLst>
                </p:cNvPr>
                <p:cNvSpPr txBox="1">
                  <a:spLocks noChangeArrowheads="1"/>
                </p:cNvSpPr>
                <p:nvPr/>
              </p:nvSpPr>
              <p:spPr bwMode="auto">
                <a:xfrm>
                  <a:off x="1592" y="2428"/>
                  <a:ext cx="1336"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1100" i="0" dirty="0"/>
                    <a:t>https://www.blog.beliefnet.com</a:t>
                  </a:r>
                  <a:endParaRPr lang="en-US" altLang="en-US" sz="1800" i="0" dirty="0"/>
                </a:p>
              </p:txBody>
            </p:sp>
          </p:grpSp>
        </p:grpSp>
      </p:grpSp>
    </p:spTree>
  </p:cSld>
  <p:clrMapOvr>
    <a:masterClrMapping/>
  </p:clrMapOvr>
  <p:transition spd="med"/>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3842" name="Group 2">
            <a:extLst>
              <a:ext uri="{FF2B5EF4-FFF2-40B4-BE49-F238E27FC236}">
                <a16:creationId xmlns:a16="http://schemas.microsoft.com/office/drawing/2014/main" id="{D590BC30-5CA9-0449-9DC8-D72E9C455BEF}"/>
              </a:ext>
            </a:extLst>
          </p:cNvPr>
          <p:cNvGrpSpPr>
            <a:grpSpLocks/>
          </p:cNvGrpSpPr>
          <p:nvPr/>
        </p:nvGrpSpPr>
        <p:grpSpPr bwMode="auto">
          <a:xfrm>
            <a:off x="457200" y="450850"/>
            <a:ext cx="8229600" cy="5353052"/>
            <a:chOff x="288" y="284"/>
            <a:chExt cx="5184" cy="3372"/>
          </a:xfrm>
        </p:grpSpPr>
        <p:sp>
          <p:nvSpPr>
            <p:cNvPr id="163843" name="Rectangle 3">
              <a:extLst>
                <a:ext uri="{FF2B5EF4-FFF2-40B4-BE49-F238E27FC236}">
                  <a16:creationId xmlns:a16="http://schemas.microsoft.com/office/drawing/2014/main" id="{48B19547-39B6-5446-8F91-5101A67B1CCA}"/>
                </a:ext>
              </a:extLst>
            </p:cNvPr>
            <p:cNvSpPr>
              <a:spLocks noChangeArrowheads="1"/>
            </p:cNvSpPr>
            <p:nvPr/>
          </p:nvSpPr>
          <p:spPr bwMode="auto">
            <a:xfrm>
              <a:off x="288" y="284"/>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Lung Cancer</a:t>
              </a:r>
              <a:endParaRPr lang="en-US" altLang="en-US" sz="2800" i="0" dirty="0">
                <a:solidFill>
                  <a:schemeClr val="tx2"/>
                </a:solidFill>
              </a:endParaRPr>
            </a:p>
          </p:txBody>
        </p:sp>
        <p:grpSp>
          <p:nvGrpSpPr>
            <p:cNvPr id="163844" name="Group 4">
              <a:extLst>
                <a:ext uri="{FF2B5EF4-FFF2-40B4-BE49-F238E27FC236}">
                  <a16:creationId xmlns:a16="http://schemas.microsoft.com/office/drawing/2014/main" id="{38781470-31F5-5F49-9400-A30D47AEDF5F}"/>
                </a:ext>
              </a:extLst>
            </p:cNvPr>
            <p:cNvGrpSpPr>
              <a:grpSpLocks/>
            </p:cNvGrpSpPr>
            <p:nvPr/>
          </p:nvGrpSpPr>
          <p:grpSpPr bwMode="auto">
            <a:xfrm>
              <a:off x="950" y="1010"/>
              <a:ext cx="3626" cy="2646"/>
              <a:chOff x="950" y="1010"/>
              <a:chExt cx="3626" cy="2646"/>
            </a:xfrm>
          </p:grpSpPr>
          <p:grpSp>
            <p:nvGrpSpPr>
              <p:cNvPr id="163845" name="Group 5">
                <a:extLst>
                  <a:ext uri="{FF2B5EF4-FFF2-40B4-BE49-F238E27FC236}">
                    <a16:creationId xmlns:a16="http://schemas.microsoft.com/office/drawing/2014/main" id="{AD5E3C7D-6668-2A49-8D82-C3D0DDA94B72}"/>
                  </a:ext>
                </a:extLst>
              </p:cNvPr>
              <p:cNvGrpSpPr>
                <a:grpSpLocks/>
              </p:cNvGrpSpPr>
              <p:nvPr/>
            </p:nvGrpSpPr>
            <p:grpSpPr bwMode="auto">
              <a:xfrm>
                <a:off x="950" y="1010"/>
                <a:ext cx="1718" cy="2014"/>
                <a:chOff x="950" y="1010"/>
                <a:chExt cx="1718" cy="2014"/>
              </a:xfrm>
            </p:grpSpPr>
            <p:pic>
              <p:nvPicPr>
                <p:cNvPr id="163850" name="Picture 6">
                  <a:extLst>
                    <a:ext uri="{FF2B5EF4-FFF2-40B4-BE49-F238E27FC236}">
                      <a16:creationId xmlns:a16="http://schemas.microsoft.com/office/drawing/2014/main" id="{FABBF7E0-6355-8046-B093-8B0BA8EB6C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60" y="1010"/>
                  <a:ext cx="1269" cy="1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51" name="Text Box 7">
                  <a:extLst>
                    <a:ext uri="{FF2B5EF4-FFF2-40B4-BE49-F238E27FC236}">
                      <a16:creationId xmlns:a16="http://schemas.microsoft.com/office/drawing/2014/main" id="{150BA17C-8BFB-784B-91B6-4FE5284D752F}"/>
                    </a:ext>
                  </a:extLst>
                </p:cNvPr>
                <p:cNvSpPr txBox="1">
                  <a:spLocks noChangeArrowheads="1"/>
                </p:cNvSpPr>
                <p:nvPr/>
              </p:nvSpPr>
              <p:spPr bwMode="auto">
                <a:xfrm>
                  <a:off x="950" y="2859"/>
                  <a:ext cx="1718"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i="0" dirty="0"/>
                    <a:t>https://www.home-air-purifier-expert.com</a:t>
                  </a:r>
                  <a:endParaRPr lang="en-US" altLang="en-US" sz="1800" i="0" dirty="0"/>
                </a:p>
              </p:txBody>
            </p:sp>
          </p:grpSp>
          <p:grpSp>
            <p:nvGrpSpPr>
              <p:cNvPr id="163846" name="Group 8">
                <a:extLst>
                  <a:ext uri="{FF2B5EF4-FFF2-40B4-BE49-F238E27FC236}">
                    <a16:creationId xmlns:a16="http://schemas.microsoft.com/office/drawing/2014/main" id="{DC1D875E-5A66-CB43-9D3C-4A7B675B604E}"/>
                  </a:ext>
                </a:extLst>
              </p:cNvPr>
              <p:cNvGrpSpPr>
                <a:grpSpLocks/>
              </p:cNvGrpSpPr>
              <p:nvPr/>
            </p:nvGrpSpPr>
            <p:grpSpPr bwMode="auto">
              <a:xfrm>
                <a:off x="3327" y="1287"/>
                <a:ext cx="1249" cy="2016"/>
                <a:chOff x="3327" y="1287"/>
                <a:chExt cx="1249" cy="2016"/>
              </a:xfrm>
            </p:grpSpPr>
            <p:pic>
              <p:nvPicPr>
                <p:cNvPr id="163848" name="Picture 9">
                  <a:extLst>
                    <a:ext uri="{FF2B5EF4-FFF2-40B4-BE49-F238E27FC236}">
                      <a16:creationId xmlns:a16="http://schemas.microsoft.com/office/drawing/2014/main" id="{C7D583CF-C0F4-4E4F-97D1-EDAABDDA562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27" y="1287"/>
                  <a:ext cx="1224" cy="1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49" name="Text Box 10">
                  <a:extLst>
                    <a:ext uri="{FF2B5EF4-FFF2-40B4-BE49-F238E27FC236}">
                      <a16:creationId xmlns:a16="http://schemas.microsoft.com/office/drawing/2014/main" id="{29C50074-A5B7-1B43-863A-F16E83883210}"/>
                    </a:ext>
                  </a:extLst>
                </p:cNvPr>
                <p:cNvSpPr txBox="1">
                  <a:spLocks noChangeArrowheads="1"/>
                </p:cNvSpPr>
                <p:nvPr/>
              </p:nvSpPr>
              <p:spPr bwMode="auto">
                <a:xfrm>
                  <a:off x="3359" y="3138"/>
                  <a:ext cx="1217"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i="0" dirty="0"/>
                    <a:t>https://www.esubulletin.com</a:t>
                  </a:r>
                  <a:endParaRPr lang="en-US" altLang="en-US" sz="1800" i="0" dirty="0"/>
                </a:p>
              </p:txBody>
            </p:sp>
          </p:grpSp>
          <p:sp>
            <p:nvSpPr>
              <p:cNvPr id="163847" name="Text Box 11">
                <a:extLst>
                  <a:ext uri="{FF2B5EF4-FFF2-40B4-BE49-F238E27FC236}">
                    <a16:creationId xmlns:a16="http://schemas.microsoft.com/office/drawing/2014/main" id="{23E06617-E506-3D43-B05A-18CDC88309CA}"/>
                  </a:ext>
                </a:extLst>
              </p:cNvPr>
              <p:cNvSpPr txBox="1">
                <a:spLocks noChangeArrowheads="1"/>
              </p:cNvSpPr>
              <p:nvPr/>
            </p:nvSpPr>
            <p:spPr bwMode="auto">
              <a:xfrm>
                <a:off x="1656" y="3423"/>
                <a:ext cx="2451"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i="0" dirty="0">
                    <a:solidFill>
                      <a:schemeClr val="accent6"/>
                    </a:solidFill>
                  </a:rPr>
                  <a:t>Healthy and cancerous lung tissues.</a:t>
                </a:r>
              </a:p>
            </p:txBody>
          </p:sp>
        </p:grpSp>
      </p:grpSp>
      <p:sp>
        <p:nvSpPr>
          <p:cNvPr id="13" name="Slide Number Placeholder 5">
            <a:extLst>
              <a:ext uri="{FF2B5EF4-FFF2-40B4-BE49-F238E27FC236}">
                <a16:creationId xmlns:a16="http://schemas.microsoft.com/office/drawing/2014/main" id="{462293D9-BB77-C64B-AEA4-32EB20182471}"/>
              </a:ext>
            </a:extLst>
          </p:cNvPr>
          <p:cNvSpPr>
            <a:spLocks noGrp="1"/>
          </p:cNvSpPr>
          <p:nvPr>
            <p:ph type="sldNum" sz="quarter" idx="12"/>
          </p:nvPr>
        </p:nvSpPr>
        <p:spPr>
          <a:xfrm>
            <a:off x="6553200" y="6245225"/>
            <a:ext cx="2133600" cy="47625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92322B8-4F9C-AD44-90CA-B4F874126F16}" type="slidenum">
              <a:rPr lang="en-US" altLang="en-US" sz="1400" smtClean="0"/>
              <a:pPr>
                <a:spcBef>
                  <a:spcPct val="0"/>
                </a:spcBef>
                <a:buFontTx/>
                <a:buNone/>
              </a:pPr>
              <a:t>73</a:t>
            </a:fld>
            <a:endParaRPr lang="en-US" altLang="en-US" sz="1400" dirty="0"/>
          </a:p>
        </p:txBody>
      </p:sp>
    </p:spTree>
  </p:cSld>
  <p:clrMapOvr>
    <a:masterClrMapping/>
  </p:clrMapOvr>
  <p:transition spd="med"/>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Slide Number Placeholder 3">
            <a:extLst>
              <a:ext uri="{FF2B5EF4-FFF2-40B4-BE49-F238E27FC236}">
                <a16:creationId xmlns:a16="http://schemas.microsoft.com/office/drawing/2014/main" id="{40F8C8DF-2509-424B-A64D-B8CDEFC3CB08}"/>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9492E6D-E5C8-C242-B028-DD48B99BC328}" type="slidenum">
              <a:rPr lang="en-US" altLang="en-US" sz="1400" smtClean="0"/>
              <a:pPr>
                <a:spcBef>
                  <a:spcPct val="0"/>
                </a:spcBef>
                <a:buFontTx/>
                <a:buNone/>
              </a:pPr>
              <a:t>74</a:t>
            </a:fld>
            <a:endParaRPr lang="en-US" altLang="en-US" sz="1400" dirty="0"/>
          </a:p>
        </p:txBody>
      </p:sp>
      <p:grpSp>
        <p:nvGrpSpPr>
          <p:cNvPr id="165890" name="Group 8">
            <a:extLst>
              <a:ext uri="{FF2B5EF4-FFF2-40B4-BE49-F238E27FC236}">
                <a16:creationId xmlns:a16="http://schemas.microsoft.com/office/drawing/2014/main" id="{C188EB4D-542F-FD44-8725-A50D64847F71}"/>
              </a:ext>
            </a:extLst>
          </p:cNvPr>
          <p:cNvGrpSpPr>
            <a:grpSpLocks/>
          </p:cNvGrpSpPr>
          <p:nvPr/>
        </p:nvGrpSpPr>
        <p:grpSpPr bwMode="auto">
          <a:xfrm>
            <a:off x="455613" y="369888"/>
            <a:ext cx="8229600" cy="4987925"/>
            <a:chOff x="287" y="233"/>
            <a:chExt cx="5184" cy="3142"/>
          </a:xfrm>
        </p:grpSpPr>
        <p:sp>
          <p:nvSpPr>
            <p:cNvPr id="165891" name="Rectangle 3">
              <a:extLst>
                <a:ext uri="{FF2B5EF4-FFF2-40B4-BE49-F238E27FC236}">
                  <a16:creationId xmlns:a16="http://schemas.microsoft.com/office/drawing/2014/main" id="{CD831FB9-11AF-EF47-851C-A78CC58750EC}"/>
                </a:ext>
              </a:extLst>
            </p:cNvPr>
            <p:cNvSpPr>
              <a:spLocks noChangeArrowheads="1"/>
            </p:cNvSpPr>
            <p:nvPr/>
          </p:nvSpPr>
          <p:spPr bwMode="auto">
            <a:xfrm>
              <a:off x="287" y="23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2800" i="0" dirty="0">
                  <a:solidFill>
                    <a:srgbClr val="333333"/>
                  </a:solidFill>
                </a:rPr>
                <a:t>Tobacco Smoke Can Also Cause:</a:t>
              </a:r>
              <a:endParaRPr lang="en-US" altLang="en-US" sz="2800" i="0" dirty="0">
                <a:solidFill>
                  <a:schemeClr val="tx2"/>
                </a:solidFill>
              </a:endParaRPr>
            </a:p>
          </p:txBody>
        </p:sp>
        <p:grpSp>
          <p:nvGrpSpPr>
            <p:cNvPr id="165892" name="Group 7">
              <a:extLst>
                <a:ext uri="{FF2B5EF4-FFF2-40B4-BE49-F238E27FC236}">
                  <a16:creationId xmlns:a16="http://schemas.microsoft.com/office/drawing/2014/main" id="{2B3DB948-01C5-0040-BF2A-DB9C2B74ABAC}"/>
                </a:ext>
              </a:extLst>
            </p:cNvPr>
            <p:cNvGrpSpPr>
              <a:grpSpLocks/>
            </p:cNvGrpSpPr>
            <p:nvPr/>
          </p:nvGrpSpPr>
          <p:grpSpPr bwMode="auto">
            <a:xfrm>
              <a:off x="514" y="976"/>
              <a:ext cx="4647" cy="2399"/>
              <a:chOff x="514" y="976"/>
              <a:chExt cx="4647" cy="2399"/>
            </a:xfrm>
          </p:grpSpPr>
          <p:sp>
            <p:nvSpPr>
              <p:cNvPr id="165893" name="Text Box 5">
                <a:extLst>
                  <a:ext uri="{FF2B5EF4-FFF2-40B4-BE49-F238E27FC236}">
                    <a16:creationId xmlns:a16="http://schemas.microsoft.com/office/drawing/2014/main" id="{34244FDE-E558-A641-8A7B-C6AC0A17F5E0}"/>
                  </a:ext>
                </a:extLst>
              </p:cNvPr>
              <p:cNvSpPr txBox="1">
                <a:spLocks noChangeArrowheads="1"/>
              </p:cNvSpPr>
              <p:nvPr/>
            </p:nvSpPr>
            <p:spPr bwMode="auto">
              <a:xfrm>
                <a:off x="514" y="976"/>
                <a:ext cx="4647" cy="19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600"/>
                  </a:spcAft>
                  <a:buSzPct val="80000"/>
                </a:pPr>
                <a:r>
                  <a:rPr lang="en-US" altLang="en-US" sz="1800" i="0" dirty="0"/>
                  <a:t>Coronary artery disease and heart attacks (myocardial infarctions)</a:t>
                </a:r>
              </a:p>
              <a:p>
                <a:pPr eaLnBrk="1" hangingPunct="1">
                  <a:lnSpc>
                    <a:spcPct val="85000"/>
                  </a:lnSpc>
                  <a:spcBef>
                    <a:spcPct val="0"/>
                  </a:spcBef>
                  <a:spcAft>
                    <a:spcPts val="600"/>
                  </a:spcAft>
                  <a:buSzPct val="80000"/>
                </a:pPr>
                <a:r>
                  <a:rPr lang="en-US" altLang="en-US" sz="1800" i="0" dirty="0"/>
                  <a:t>Chronic obstructive pulmonary disease (COPD) </a:t>
                </a:r>
              </a:p>
              <a:p>
                <a:pPr eaLnBrk="1" hangingPunct="1">
                  <a:lnSpc>
                    <a:spcPct val="85000"/>
                  </a:lnSpc>
                  <a:spcBef>
                    <a:spcPct val="0"/>
                  </a:spcBef>
                  <a:spcAft>
                    <a:spcPts val="600"/>
                  </a:spcAft>
                  <a:buSzPct val="80000"/>
                </a:pPr>
                <a:r>
                  <a:rPr lang="en-US" altLang="en-US" sz="1800" i="0" dirty="0"/>
                  <a:t>Asthma</a:t>
                </a:r>
              </a:p>
              <a:p>
                <a:pPr eaLnBrk="1" hangingPunct="1">
                  <a:lnSpc>
                    <a:spcPct val="85000"/>
                  </a:lnSpc>
                  <a:spcBef>
                    <a:spcPct val="0"/>
                  </a:spcBef>
                  <a:spcAft>
                    <a:spcPts val="600"/>
                  </a:spcAft>
                  <a:buSzPct val="80000"/>
                </a:pPr>
                <a:r>
                  <a:rPr lang="en-US" altLang="en-US" sz="1800" i="0" dirty="0"/>
                  <a:t>Strokes</a:t>
                </a:r>
              </a:p>
              <a:p>
                <a:pPr eaLnBrk="1" hangingPunct="1">
                  <a:lnSpc>
                    <a:spcPct val="85000"/>
                  </a:lnSpc>
                  <a:spcBef>
                    <a:spcPct val="0"/>
                  </a:spcBef>
                  <a:spcAft>
                    <a:spcPts val="600"/>
                  </a:spcAft>
                  <a:buSzPct val="80000"/>
                </a:pPr>
                <a:r>
                  <a:rPr lang="en-US" altLang="en-US" sz="1800" i="0" dirty="0"/>
                  <a:t>Reduced fertility in women</a:t>
                </a:r>
              </a:p>
              <a:p>
                <a:pPr eaLnBrk="1" hangingPunct="1">
                  <a:lnSpc>
                    <a:spcPct val="85000"/>
                  </a:lnSpc>
                  <a:spcBef>
                    <a:spcPct val="0"/>
                  </a:spcBef>
                  <a:spcAft>
                    <a:spcPts val="600"/>
                  </a:spcAft>
                  <a:buSzPct val="80000"/>
                </a:pPr>
                <a:r>
                  <a:rPr lang="en-US" altLang="en-US" sz="1800" i="0" dirty="0"/>
                  <a:t>Ectopic pregnancy (a fertilized egg implants in the fallopian tube)</a:t>
                </a:r>
              </a:p>
              <a:p>
                <a:pPr eaLnBrk="1" hangingPunct="1">
                  <a:lnSpc>
                    <a:spcPct val="85000"/>
                  </a:lnSpc>
                  <a:spcBef>
                    <a:spcPct val="0"/>
                  </a:spcBef>
                  <a:spcAft>
                    <a:spcPts val="600"/>
                  </a:spcAft>
                  <a:buSzPct val="80000"/>
                </a:pPr>
                <a:r>
                  <a:rPr lang="en-US" altLang="en-US" sz="1800" i="0" dirty="0"/>
                  <a:t>Premature, low-birth weight babies</a:t>
                </a:r>
              </a:p>
              <a:p>
                <a:pPr eaLnBrk="1" hangingPunct="1">
                  <a:lnSpc>
                    <a:spcPct val="85000"/>
                  </a:lnSpc>
                  <a:spcBef>
                    <a:spcPct val="0"/>
                  </a:spcBef>
                  <a:spcAft>
                    <a:spcPts val="600"/>
                  </a:spcAft>
                  <a:buSzPct val="80000"/>
                </a:pPr>
                <a:r>
                  <a:rPr lang="en-US" altLang="en-US" sz="1800" i="0" dirty="0"/>
                  <a:t>Type 2 diabetes</a:t>
                </a:r>
              </a:p>
              <a:p>
                <a:pPr eaLnBrk="1" hangingPunct="1">
                  <a:lnSpc>
                    <a:spcPct val="85000"/>
                  </a:lnSpc>
                  <a:spcBef>
                    <a:spcPct val="0"/>
                  </a:spcBef>
                  <a:spcAft>
                    <a:spcPts val="600"/>
                  </a:spcAft>
                  <a:buSzPct val="80000"/>
                </a:pPr>
                <a:r>
                  <a:rPr lang="en-US" altLang="en-US" sz="1800" i="0" dirty="0"/>
                  <a:t>Cataracts and age-related macular degeneration</a:t>
                </a:r>
              </a:p>
              <a:p>
                <a:pPr eaLnBrk="1" hangingPunct="1">
                  <a:lnSpc>
                    <a:spcPct val="85000"/>
                  </a:lnSpc>
                  <a:spcBef>
                    <a:spcPct val="0"/>
                  </a:spcBef>
                  <a:spcAft>
                    <a:spcPct val="30000"/>
                  </a:spcAft>
                  <a:buSzPct val="80000"/>
                </a:pPr>
                <a:r>
                  <a:rPr lang="en-US" altLang="en-US" sz="1800" i="0" dirty="0"/>
                  <a:t>Colon, cervix, liver, stomach, and pancreatic cancer, among others.</a:t>
                </a:r>
              </a:p>
            </p:txBody>
          </p:sp>
          <p:sp>
            <p:nvSpPr>
              <p:cNvPr id="165894" name="Text Box 6">
                <a:extLst>
                  <a:ext uri="{FF2B5EF4-FFF2-40B4-BE49-F238E27FC236}">
                    <a16:creationId xmlns:a16="http://schemas.microsoft.com/office/drawing/2014/main" id="{04CC14C8-B85C-524B-8835-B46FA2B99087}"/>
                  </a:ext>
                </a:extLst>
              </p:cNvPr>
              <p:cNvSpPr txBox="1">
                <a:spLocks noChangeArrowheads="1"/>
              </p:cNvSpPr>
              <p:nvPr/>
            </p:nvSpPr>
            <p:spPr bwMode="auto">
              <a:xfrm>
                <a:off x="1134" y="3020"/>
                <a:ext cx="3493" cy="3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i="0" dirty="0">
                    <a:solidFill>
                      <a:schemeClr val="accent6"/>
                    </a:solidFill>
                  </a:rPr>
                  <a:t>American Lung Association </a:t>
                </a:r>
              </a:p>
              <a:p>
                <a:pPr algn="ctr" eaLnBrk="1" hangingPunct="1">
                  <a:lnSpc>
                    <a:spcPct val="85000"/>
                  </a:lnSpc>
                  <a:spcBef>
                    <a:spcPct val="0"/>
                  </a:spcBef>
                  <a:buFontTx/>
                  <a:buNone/>
                </a:pPr>
                <a:r>
                  <a:rPr lang="en-US" altLang="en-US" sz="1800" i="0" dirty="0">
                    <a:solidFill>
                      <a:schemeClr val="accent6"/>
                    </a:solidFill>
                  </a:rPr>
                  <a:t>(https://www.lung.org)</a:t>
                </a:r>
              </a:p>
            </p:txBody>
          </p:sp>
        </p:grpSp>
      </p:grpSp>
    </p:spTree>
  </p:cSld>
  <p:clrMapOvr>
    <a:masterClrMapping/>
  </p:clrMapOvr>
  <p:transition spd="med"/>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40" name="Rectangle 3">
            <a:extLst>
              <a:ext uri="{FF2B5EF4-FFF2-40B4-BE49-F238E27FC236}">
                <a16:creationId xmlns:a16="http://schemas.microsoft.com/office/drawing/2014/main" id="{B51F3B52-35A8-7547-80B5-0EC73289006E}"/>
              </a:ext>
            </a:extLst>
          </p:cNvPr>
          <p:cNvSpPr>
            <a:spLocks noChangeArrowheads="1"/>
          </p:cNvSpPr>
          <p:nvPr/>
        </p:nvSpPr>
        <p:spPr bwMode="auto">
          <a:xfrm>
            <a:off x="460375" y="444500"/>
            <a:ext cx="8229600" cy="1143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Really?</a:t>
            </a:r>
            <a:endParaRPr lang="en-US" altLang="en-US" sz="2200" i="0" dirty="0">
              <a:solidFill>
                <a:schemeClr val="tx2"/>
              </a:solidFill>
            </a:endParaRPr>
          </a:p>
        </p:txBody>
      </p:sp>
      <p:pic>
        <p:nvPicPr>
          <p:cNvPr id="3" name="Picture 2" descr="&#10;">
            <a:extLst>
              <a:ext uri="{FF2B5EF4-FFF2-40B4-BE49-F238E27FC236}">
                <a16:creationId xmlns:a16="http://schemas.microsoft.com/office/drawing/2014/main" id="{530DB79B-C09C-BE17-174A-523E0D16613F}"/>
              </a:ext>
            </a:extLst>
          </p:cNvPr>
          <p:cNvPicPr>
            <a:picLocks noChangeAspect="1"/>
          </p:cNvPicPr>
          <p:nvPr/>
        </p:nvPicPr>
        <p:blipFill>
          <a:blip r:embed="rId3"/>
          <a:stretch>
            <a:fillRect/>
          </a:stretch>
        </p:blipFill>
        <p:spPr>
          <a:xfrm>
            <a:off x="3124199" y="1600201"/>
            <a:ext cx="2889250" cy="3970556"/>
          </a:xfrm>
          <a:prstGeom prst="rect">
            <a:avLst/>
          </a:prstGeom>
        </p:spPr>
      </p:pic>
      <p:cxnSp>
        <p:nvCxnSpPr>
          <p:cNvPr id="5" name="Straight Connector 4">
            <a:extLst>
              <a:ext uri="{FF2B5EF4-FFF2-40B4-BE49-F238E27FC236}">
                <a16:creationId xmlns:a16="http://schemas.microsoft.com/office/drawing/2014/main" id="{44DE012F-0706-5D3D-2236-3B9C96F44DE6}"/>
              </a:ext>
            </a:extLst>
          </p:cNvPr>
          <p:cNvCxnSpPr/>
          <p:nvPr/>
        </p:nvCxnSpPr>
        <p:spPr bwMode="auto">
          <a:xfrm>
            <a:off x="6054870" y="4379684"/>
            <a:ext cx="640080" cy="0"/>
          </a:xfrm>
          <a:prstGeom prst="line">
            <a:avLst/>
          </a:prstGeom>
          <a:solidFill>
            <a:schemeClr val="accent1"/>
          </a:solidFill>
          <a:ln w="114300" cap="flat" cmpd="sng" algn="ctr">
            <a:solidFill>
              <a:schemeClr val="accent6">
                <a:alpha val="75387"/>
              </a:schemeClr>
            </a:solidFill>
            <a:prstDash val="solid"/>
            <a:round/>
            <a:headEnd type="triangl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 name="Straight Connector 5">
            <a:extLst>
              <a:ext uri="{FF2B5EF4-FFF2-40B4-BE49-F238E27FC236}">
                <a16:creationId xmlns:a16="http://schemas.microsoft.com/office/drawing/2014/main" id="{BA6E468D-4D1E-4007-C219-32AFA3DDE473}"/>
              </a:ext>
            </a:extLst>
          </p:cNvPr>
          <p:cNvCxnSpPr/>
          <p:nvPr/>
        </p:nvCxnSpPr>
        <p:spPr bwMode="auto">
          <a:xfrm flipH="1">
            <a:off x="2426296" y="5134434"/>
            <a:ext cx="640080" cy="0"/>
          </a:xfrm>
          <a:prstGeom prst="line">
            <a:avLst/>
          </a:prstGeom>
          <a:solidFill>
            <a:schemeClr val="accent1"/>
          </a:solidFill>
          <a:ln w="114300" cap="flat" cmpd="sng" algn="ctr">
            <a:solidFill>
              <a:schemeClr val="accent6">
                <a:alpha val="74967"/>
              </a:schemeClr>
            </a:solidFill>
            <a:prstDash val="solid"/>
            <a:round/>
            <a:headEnd type="triangl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 name="Slide Number Placeholder 5">
            <a:extLst>
              <a:ext uri="{FF2B5EF4-FFF2-40B4-BE49-F238E27FC236}">
                <a16:creationId xmlns:a16="http://schemas.microsoft.com/office/drawing/2014/main" id="{76067D1A-0837-15D0-EFF9-B7987260C7DA}"/>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Osaka" charset="-128"/>
              </a:defRPr>
            </a:lvl1pPr>
            <a:lvl2pPr marL="742950" indent="-285750">
              <a:spcBef>
                <a:spcPct val="20000"/>
              </a:spcBef>
              <a:buChar char="–"/>
              <a:defRPr sz="2800">
                <a:solidFill>
                  <a:schemeClr val="tx1"/>
                </a:solidFill>
                <a:latin typeface="Arial" panose="020B0604020202020204" pitchFamily="34" charset="0"/>
                <a:ea typeface="Osaka" charset="-128"/>
              </a:defRPr>
            </a:lvl2pPr>
            <a:lvl3pPr marL="1143000" indent="-228600">
              <a:spcBef>
                <a:spcPct val="20000"/>
              </a:spcBef>
              <a:buChar char="•"/>
              <a:defRPr sz="2400">
                <a:solidFill>
                  <a:schemeClr val="tx1"/>
                </a:solidFill>
                <a:latin typeface="Arial" panose="020B0604020202020204" pitchFamily="34" charset="0"/>
                <a:ea typeface="Osaka" charset="-128"/>
              </a:defRPr>
            </a:lvl3pPr>
            <a:lvl4pPr marL="1600200" indent="-228600">
              <a:spcBef>
                <a:spcPct val="20000"/>
              </a:spcBef>
              <a:buChar char="–"/>
              <a:defRPr sz="2000">
                <a:solidFill>
                  <a:schemeClr val="tx1"/>
                </a:solidFill>
                <a:latin typeface="Arial" panose="020B0604020202020204" pitchFamily="34" charset="0"/>
                <a:ea typeface="Osaka" charset="-128"/>
              </a:defRPr>
            </a:lvl4pPr>
            <a:lvl5pPr marL="2057400" indent="-228600">
              <a:spcBef>
                <a:spcPct val="20000"/>
              </a:spcBef>
              <a:buChar char="»"/>
              <a:defRPr sz="2000">
                <a:solidFill>
                  <a:schemeClr val="tx1"/>
                </a:solidFill>
                <a:latin typeface="Arial" panose="020B0604020202020204" pitchFamily="34" charset="0"/>
                <a:ea typeface="Osaka"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9pPr>
          </a:lstStyle>
          <a:p>
            <a:pPr algn="r" eaLnBrk="1" hangingPunct="1">
              <a:spcBef>
                <a:spcPct val="0"/>
              </a:spcBef>
              <a:buFontTx/>
              <a:buNone/>
            </a:pPr>
            <a:fld id="{2DFB7743-E144-9B41-833B-589B41C36116}" type="slidenum">
              <a:rPr lang="en-US" altLang="en-US" sz="1400" i="0"/>
              <a:pPr algn="r" eaLnBrk="1" hangingPunct="1">
                <a:spcBef>
                  <a:spcPct val="0"/>
                </a:spcBef>
                <a:buFontTx/>
                <a:buNone/>
              </a:pPr>
              <a:t>75</a:t>
            </a:fld>
            <a:endParaRPr lang="en-US" altLang="en-US" sz="1400" dirty="0"/>
          </a:p>
        </p:txBody>
      </p:sp>
    </p:spTree>
  </p:cSld>
  <p:clrMapOvr>
    <a:masterClrMapping/>
  </p:clrMapOvr>
  <p:transition spd="med"/>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Slide Number Placeholder 5">
            <a:extLst>
              <a:ext uri="{FF2B5EF4-FFF2-40B4-BE49-F238E27FC236}">
                <a16:creationId xmlns:a16="http://schemas.microsoft.com/office/drawing/2014/main" id="{9D163E9D-44BA-2641-8209-4582BA9011BB}"/>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CD0CA39-A425-004A-BD8E-855CEDCBB5B8}" type="slidenum">
              <a:rPr lang="en-US" altLang="en-US" sz="1400" smtClean="0"/>
              <a:pPr>
                <a:spcBef>
                  <a:spcPct val="0"/>
                </a:spcBef>
                <a:buFontTx/>
                <a:buNone/>
              </a:pPr>
              <a:t>76</a:t>
            </a:fld>
            <a:endParaRPr lang="en-US" altLang="en-US" sz="1400" dirty="0"/>
          </a:p>
        </p:txBody>
      </p:sp>
      <p:grpSp>
        <p:nvGrpSpPr>
          <p:cNvPr id="169986" name="Group 12">
            <a:extLst>
              <a:ext uri="{FF2B5EF4-FFF2-40B4-BE49-F238E27FC236}">
                <a16:creationId xmlns:a16="http://schemas.microsoft.com/office/drawing/2014/main" id="{FA150599-7926-664B-87D1-F69CB0728A82}"/>
              </a:ext>
            </a:extLst>
          </p:cNvPr>
          <p:cNvGrpSpPr>
            <a:grpSpLocks/>
          </p:cNvGrpSpPr>
          <p:nvPr/>
        </p:nvGrpSpPr>
        <p:grpSpPr bwMode="auto">
          <a:xfrm>
            <a:off x="454025" y="455613"/>
            <a:ext cx="8229600" cy="4348163"/>
            <a:chOff x="286" y="287"/>
            <a:chExt cx="5184" cy="2739"/>
          </a:xfrm>
        </p:grpSpPr>
        <p:sp>
          <p:nvSpPr>
            <p:cNvPr id="169987" name="Rectangle 3">
              <a:extLst>
                <a:ext uri="{FF2B5EF4-FFF2-40B4-BE49-F238E27FC236}">
                  <a16:creationId xmlns:a16="http://schemas.microsoft.com/office/drawing/2014/main" id="{4811D916-3C56-1D4E-B7AC-397B210A0BA9}"/>
                </a:ext>
              </a:extLst>
            </p:cNvPr>
            <p:cNvSpPr>
              <a:spLocks noChangeArrowheads="1"/>
            </p:cNvSpPr>
            <p:nvPr/>
          </p:nvSpPr>
          <p:spPr bwMode="auto">
            <a:xfrm>
              <a:off x="286" y="287"/>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Cancer Types</a:t>
              </a:r>
              <a:endParaRPr lang="en-US" altLang="en-US" sz="2800" i="0" dirty="0">
                <a:solidFill>
                  <a:schemeClr val="tx2"/>
                </a:solidFill>
              </a:endParaRPr>
            </a:p>
          </p:txBody>
        </p:sp>
        <p:sp>
          <p:nvSpPr>
            <p:cNvPr id="169988" name="Text Box 4">
              <a:extLst>
                <a:ext uri="{FF2B5EF4-FFF2-40B4-BE49-F238E27FC236}">
                  <a16:creationId xmlns:a16="http://schemas.microsoft.com/office/drawing/2014/main" id="{7B7AA295-C514-764D-8BEC-EBFCD8D906A3}"/>
                </a:ext>
              </a:extLst>
            </p:cNvPr>
            <p:cNvSpPr txBox="1">
              <a:spLocks noChangeArrowheads="1"/>
            </p:cNvSpPr>
            <p:nvPr/>
          </p:nvSpPr>
          <p:spPr bwMode="auto">
            <a:xfrm>
              <a:off x="517" y="973"/>
              <a:ext cx="4870" cy="20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3838" indent="-223838">
                <a:spcBef>
                  <a:spcPct val="20000"/>
                </a:spcBef>
                <a:buChar char="•"/>
                <a:defRPr sz="3200">
                  <a:solidFill>
                    <a:schemeClr val="tx1"/>
                  </a:solidFill>
                  <a:latin typeface="Arial" panose="020B0604020202020204" pitchFamily="34" charset="0"/>
                </a:defRPr>
              </a:lvl1pPr>
              <a:lvl2pPr marL="685800" indent="-22860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i="0" dirty="0"/>
                <a:t>A cancer is named based on where the malignant cells originated in the body.</a:t>
              </a:r>
            </a:p>
            <a:p>
              <a:pPr eaLnBrk="1" hangingPunct="1">
                <a:lnSpc>
                  <a:spcPct val="85000"/>
                </a:lnSpc>
                <a:spcBef>
                  <a:spcPct val="0"/>
                </a:spcBef>
                <a:spcAft>
                  <a:spcPts val="900"/>
                </a:spcAft>
                <a:buSzPct val="80000"/>
                <a:buFont typeface="Times" pitchFamily="2" charset="0"/>
                <a:buChar char="•"/>
              </a:pPr>
              <a:r>
                <a:rPr lang="en-US" altLang="en-US" sz="1800" i="0" dirty="0"/>
                <a:t>Liver cancer, originates in the liver—it may remain there or metastasize to other tissues.</a:t>
              </a:r>
            </a:p>
            <a:p>
              <a:pPr eaLnBrk="1" hangingPunct="1">
                <a:lnSpc>
                  <a:spcPct val="85000"/>
                </a:lnSpc>
                <a:spcBef>
                  <a:spcPct val="0"/>
                </a:spcBef>
                <a:spcAft>
                  <a:spcPts val="900"/>
                </a:spcAft>
                <a:buSzPct val="80000"/>
                <a:buFont typeface="Times" pitchFamily="2" charset="0"/>
                <a:buChar char="•"/>
              </a:pPr>
              <a:r>
                <a:rPr lang="en-US" altLang="en-US" sz="1800" i="0" dirty="0"/>
                <a:t>Cancers are grouped into four broad categories based on origination:</a:t>
              </a:r>
            </a:p>
            <a:p>
              <a:pPr lvl="1" eaLnBrk="1" hangingPunct="1">
                <a:lnSpc>
                  <a:spcPct val="85000"/>
                </a:lnSpc>
                <a:spcBef>
                  <a:spcPct val="0"/>
                </a:spcBef>
                <a:spcAft>
                  <a:spcPts val="600"/>
                </a:spcAft>
                <a:buSzPct val="80000"/>
                <a:buFont typeface="Times" pitchFamily="2" charset="0"/>
                <a:buChar char="-"/>
              </a:pPr>
              <a:r>
                <a:rPr lang="en-US" altLang="en-US" sz="1800" i="0" dirty="0"/>
                <a:t>Carcinomas—external or internal coverings of the body including the skin or intestines.</a:t>
              </a:r>
            </a:p>
            <a:p>
              <a:pPr lvl="1" eaLnBrk="1" hangingPunct="1">
                <a:lnSpc>
                  <a:spcPct val="85000"/>
                </a:lnSpc>
                <a:spcBef>
                  <a:spcPct val="0"/>
                </a:spcBef>
                <a:spcAft>
                  <a:spcPts val="600"/>
                </a:spcAft>
                <a:buSzPct val="80000"/>
                <a:buFont typeface="Times" pitchFamily="2" charset="0"/>
                <a:buChar char="-"/>
              </a:pPr>
              <a:r>
                <a:rPr lang="en-US" altLang="en-US" sz="1800" i="0" dirty="0"/>
                <a:t>Sarcomas—tissues that provide structure and movement for the body including bone and skeletal muscle.</a:t>
              </a:r>
            </a:p>
            <a:p>
              <a:pPr lvl="1" eaLnBrk="1" hangingPunct="1">
                <a:lnSpc>
                  <a:spcPct val="85000"/>
                </a:lnSpc>
                <a:spcBef>
                  <a:spcPct val="0"/>
                </a:spcBef>
                <a:spcAft>
                  <a:spcPts val="600"/>
                </a:spcAft>
                <a:buSzPct val="80000"/>
                <a:buFont typeface="Times" pitchFamily="2" charset="0"/>
                <a:buChar char="-"/>
              </a:pPr>
              <a:r>
                <a:rPr lang="en-US" altLang="en-US" sz="1800" i="0" dirty="0"/>
                <a:t>Leukemias—blood-forming tissues including the red bone marrow.</a:t>
              </a:r>
            </a:p>
            <a:p>
              <a:pPr lvl="1" eaLnBrk="1" hangingPunct="1">
                <a:lnSpc>
                  <a:spcPct val="85000"/>
                </a:lnSpc>
                <a:spcBef>
                  <a:spcPct val="0"/>
                </a:spcBef>
                <a:spcAft>
                  <a:spcPct val="35000"/>
                </a:spcAft>
                <a:buSzPct val="80000"/>
                <a:buFont typeface="Times" pitchFamily="2" charset="0"/>
                <a:buChar char="-"/>
              </a:pPr>
              <a:r>
                <a:rPr lang="en-US" altLang="en-US" sz="1800" i="0" dirty="0"/>
                <a:t>Lymphomas—lymph nodes.</a:t>
              </a:r>
            </a:p>
          </p:txBody>
        </p:sp>
      </p:grpSp>
    </p:spTree>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Slide Number Placeholder 5">
            <a:extLst>
              <a:ext uri="{FF2B5EF4-FFF2-40B4-BE49-F238E27FC236}">
                <a16:creationId xmlns:a16="http://schemas.microsoft.com/office/drawing/2014/main" id="{D7E22834-E41A-0547-8295-707551CDE6B1}"/>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C23E758-02DD-A94B-8EE7-1FCD61D40DA0}" type="slidenum">
              <a:rPr lang="en-US" altLang="en-US" sz="1400" smtClean="0"/>
              <a:pPr>
                <a:spcBef>
                  <a:spcPct val="0"/>
                </a:spcBef>
                <a:buFontTx/>
                <a:buNone/>
              </a:pPr>
              <a:t>77</a:t>
            </a:fld>
            <a:endParaRPr lang="en-US" altLang="en-US" sz="1400" dirty="0"/>
          </a:p>
        </p:txBody>
      </p:sp>
      <p:grpSp>
        <p:nvGrpSpPr>
          <p:cNvPr id="172034" name="Group 8">
            <a:extLst>
              <a:ext uri="{FF2B5EF4-FFF2-40B4-BE49-F238E27FC236}">
                <a16:creationId xmlns:a16="http://schemas.microsoft.com/office/drawing/2014/main" id="{0BF017E5-3038-7F40-B1C9-65CB1DEADBEB}"/>
              </a:ext>
            </a:extLst>
          </p:cNvPr>
          <p:cNvGrpSpPr>
            <a:grpSpLocks/>
          </p:cNvGrpSpPr>
          <p:nvPr/>
        </p:nvGrpSpPr>
        <p:grpSpPr bwMode="auto">
          <a:xfrm>
            <a:off x="454025" y="455613"/>
            <a:ext cx="8229600" cy="3762375"/>
            <a:chOff x="286" y="287"/>
            <a:chExt cx="5184" cy="2370"/>
          </a:xfrm>
        </p:grpSpPr>
        <p:sp>
          <p:nvSpPr>
            <p:cNvPr id="172035" name="Rectangle 3">
              <a:extLst>
                <a:ext uri="{FF2B5EF4-FFF2-40B4-BE49-F238E27FC236}">
                  <a16:creationId xmlns:a16="http://schemas.microsoft.com/office/drawing/2014/main" id="{21088BF9-D755-2C44-AD3A-630A77C8A12F}"/>
                </a:ext>
              </a:extLst>
            </p:cNvPr>
            <p:cNvSpPr>
              <a:spLocks noChangeArrowheads="1"/>
            </p:cNvSpPr>
            <p:nvPr/>
          </p:nvSpPr>
          <p:spPr bwMode="auto">
            <a:xfrm>
              <a:off x="286" y="287"/>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Surgery and Radiation Therapy</a:t>
              </a:r>
              <a:endParaRPr lang="en-US" altLang="en-US" sz="2800" i="0" dirty="0">
                <a:solidFill>
                  <a:schemeClr val="tx2"/>
                </a:solidFill>
              </a:endParaRPr>
            </a:p>
          </p:txBody>
        </p:sp>
        <p:sp>
          <p:nvSpPr>
            <p:cNvPr id="172036" name="Text Box 4">
              <a:extLst>
                <a:ext uri="{FF2B5EF4-FFF2-40B4-BE49-F238E27FC236}">
                  <a16:creationId xmlns:a16="http://schemas.microsoft.com/office/drawing/2014/main" id="{721E4FC5-31D8-4D41-9C92-F328CE6B7B4B}"/>
                </a:ext>
              </a:extLst>
            </p:cNvPr>
            <p:cNvSpPr txBox="1">
              <a:spLocks noChangeArrowheads="1"/>
            </p:cNvSpPr>
            <p:nvPr/>
          </p:nvSpPr>
          <p:spPr bwMode="auto">
            <a:xfrm>
              <a:off x="516" y="973"/>
              <a:ext cx="4854" cy="16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i="0" dirty="0"/>
                <a:t>The major types of cancer treatment are surgery, radiation therapy, and chemotherapy.</a:t>
              </a:r>
            </a:p>
            <a:p>
              <a:pPr eaLnBrk="1" hangingPunct="1">
                <a:lnSpc>
                  <a:spcPct val="85000"/>
                </a:lnSpc>
                <a:spcBef>
                  <a:spcPct val="0"/>
                </a:spcBef>
                <a:spcAft>
                  <a:spcPts val="900"/>
                </a:spcAft>
                <a:buSzPct val="80000"/>
                <a:buFont typeface="Times" pitchFamily="2" charset="0"/>
                <a:buChar char="•"/>
              </a:pPr>
              <a:r>
                <a:rPr lang="en-US" altLang="en-US" sz="1800" i="0" dirty="0"/>
                <a:t>The treatments can be used individually or in combination.</a:t>
              </a:r>
            </a:p>
            <a:p>
              <a:pPr eaLnBrk="1" hangingPunct="1">
                <a:lnSpc>
                  <a:spcPct val="85000"/>
                </a:lnSpc>
                <a:spcBef>
                  <a:spcPct val="0"/>
                </a:spcBef>
                <a:spcAft>
                  <a:spcPts val="900"/>
                </a:spcAft>
                <a:buSzPct val="80000"/>
                <a:buFont typeface="Times" pitchFamily="2" charset="0"/>
                <a:buChar char="•"/>
              </a:pPr>
              <a:r>
                <a:rPr lang="en-US" altLang="en-US" sz="1800" i="0" dirty="0"/>
                <a:t>Surgery is often a first step—less invasive surgical techniques are being introduced.</a:t>
              </a:r>
            </a:p>
            <a:p>
              <a:pPr eaLnBrk="1" hangingPunct="1">
                <a:lnSpc>
                  <a:spcPct val="85000"/>
                </a:lnSpc>
                <a:spcBef>
                  <a:spcPct val="0"/>
                </a:spcBef>
                <a:spcAft>
                  <a:spcPts val="900"/>
                </a:spcAft>
                <a:buSzPct val="80000"/>
                <a:buFont typeface="Times" pitchFamily="2" charset="0"/>
                <a:buChar char="•"/>
              </a:pPr>
              <a:r>
                <a:rPr lang="en-US" altLang="en-US" sz="1800" i="0" dirty="0"/>
                <a:t>Radiation therapy can often destroy malignant cells with their high rate of mitotic cell division, while leaving many healthy cells with their lower rates of division intact.  </a:t>
              </a:r>
            </a:p>
            <a:p>
              <a:pPr eaLnBrk="1" hangingPunct="1">
                <a:lnSpc>
                  <a:spcPct val="85000"/>
                </a:lnSpc>
                <a:spcBef>
                  <a:spcPct val="0"/>
                </a:spcBef>
                <a:spcAft>
                  <a:spcPct val="50000"/>
                </a:spcAft>
                <a:buSzPct val="80000"/>
                <a:buFont typeface="Times" pitchFamily="2" charset="0"/>
                <a:buChar char="•"/>
              </a:pPr>
              <a:r>
                <a:rPr lang="en-US" altLang="en-US" sz="1800" i="0" dirty="0"/>
                <a:t>The side effects of radiation treatment can include hair loss and nausea.</a:t>
              </a:r>
            </a:p>
          </p:txBody>
        </p:sp>
      </p:grpSp>
    </p:spTree>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Slide Number Placeholder 5">
            <a:extLst>
              <a:ext uri="{FF2B5EF4-FFF2-40B4-BE49-F238E27FC236}">
                <a16:creationId xmlns:a16="http://schemas.microsoft.com/office/drawing/2014/main" id="{0304E177-54F7-5043-A391-BAF6C8B14B68}"/>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3819946-554B-514E-9486-913F14658C99}" type="slidenum">
              <a:rPr lang="en-US" altLang="en-US" sz="1400" smtClean="0"/>
              <a:pPr>
                <a:spcBef>
                  <a:spcPct val="0"/>
                </a:spcBef>
                <a:buFontTx/>
                <a:buNone/>
              </a:pPr>
              <a:t>78</a:t>
            </a:fld>
            <a:endParaRPr lang="en-US" altLang="en-US" sz="1400" dirty="0"/>
          </a:p>
        </p:txBody>
      </p:sp>
      <p:grpSp>
        <p:nvGrpSpPr>
          <p:cNvPr id="174082" name="Group 10">
            <a:extLst>
              <a:ext uri="{FF2B5EF4-FFF2-40B4-BE49-F238E27FC236}">
                <a16:creationId xmlns:a16="http://schemas.microsoft.com/office/drawing/2014/main" id="{74D99C2B-AD43-C54F-A882-F4D074E2A613}"/>
              </a:ext>
            </a:extLst>
          </p:cNvPr>
          <p:cNvGrpSpPr>
            <a:grpSpLocks/>
          </p:cNvGrpSpPr>
          <p:nvPr/>
        </p:nvGrpSpPr>
        <p:grpSpPr bwMode="auto">
          <a:xfrm>
            <a:off x="454025" y="455613"/>
            <a:ext cx="8229600" cy="3998913"/>
            <a:chOff x="286" y="287"/>
            <a:chExt cx="5184" cy="2519"/>
          </a:xfrm>
        </p:grpSpPr>
        <p:sp>
          <p:nvSpPr>
            <p:cNvPr id="174083" name="Rectangle 3">
              <a:extLst>
                <a:ext uri="{FF2B5EF4-FFF2-40B4-BE49-F238E27FC236}">
                  <a16:creationId xmlns:a16="http://schemas.microsoft.com/office/drawing/2014/main" id="{0358D40F-880C-0946-B734-C162EA52313E}"/>
                </a:ext>
              </a:extLst>
            </p:cNvPr>
            <p:cNvSpPr>
              <a:spLocks noChangeArrowheads="1"/>
            </p:cNvSpPr>
            <p:nvPr/>
          </p:nvSpPr>
          <p:spPr bwMode="auto">
            <a:xfrm>
              <a:off x="286" y="287"/>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Chemotherapy</a:t>
              </a:r>
              <a:endParaRPr lang="en-US" altLang="en-US" sz="2800" i="0" dirty="0">
                <a:solidFill>
                  <a:schemeClr val="tx2"/>
                </a:solidFill>
              </a:endParaRPr>
            </a:p>
          </p:txBody>
        </p:sp>
        <p:sp>
          <p:nvSpPr>
            <p:cNvPr id="174084" name="Text Box 4">
              <a:extLst>
                <a:ext uri="{FF2B5EF4-FFF2-40B4-BE49-F238E27FC236}">
                  <a16:creationId xmlns:a16="http://schemas.microsoft.com/office/drawing/2014/main" id="{96DCACBF-9682-B84B-9176-16E3E64721B0}"/>
                </a:ext>
              </a:extLst>
            </p:cNvPr>
            <p:cNvSpPr txBox="1">
              <a:spLocks noChangeArrowheads="1"/>
            </p:cNvSpPr>
            <p:nvPr/>
          </p:nvSpPr>
          <p:spPr bwMode="auto">
            <a:xfrm>
              <a:off x="519" y="974"/>
              <a:ext cx="4658" cy="1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i="0" dirty="0"/>
                <a:t>Chemotherapy is intended to disrupt the high rate of mitotic division in cancer cells. </a:t>
              </a:r>
            </a:p>
            <a:p>
              <a:pPr eaLnBrk="1" hangingPunct="1">
                <a:lnSpc>
                  <a:spcPct val="85000"/>
                </a:lnSpc>
                <a:spcBef>
                  <a:spcPct val="0"/>
                </a:spcBef>
                <a:spcAft>
                  <a:spcPts val="900"/>
                </a:spcAft>
                <a:buSzPct val="80000"/>
                <a:buFont typeface="Times" pitchFamily="2" charset="0"/>
                <a:buChar char="•"/>
              </a:pPr>
              <a:r>
                <a:rPr lang="en-US" altLang="en-US" sz="1800" i="0" dirty="0"/>
                <a:t>Some anti-mitotic drugs disrupt the formation of the mitotic spindle prior to cell division.</a:t>
              </a:r>
            </a:p>
            <a:p>
              <a:pPr eaLnBrk="1" hangingPunct="1">
                <a:lnSpc>
                  <a:spcPct val="85000"/>
                </a:lnSpc>
                <a:spcBef>
                  <a:spcPct val="0"/>
                </a:spcBef>
                <a:spcAft>
                  <a:spcPts val="900"/>
                </a:spcAft>
                <a:buSzPct val="80000"/>
                <a:buFont typeface="Times" pitchFamily="2" charset="0"/>
                <a:buChar char="•"/>
              </a:pPr>
              <a:r>
                <a:rPr lang="en-US" altLang="en-US" sz="1800" i="0" dirty="0"/>
                <a:t>Other anti-mitotic drugs freeze the mitotic spindle so that mitotic cell division cannot continue.</a:t>
              </a:r>
            </a:p>
            <a:p>
              <a:pPr eaLnBrk="1" hangingPunct="1">
                <a:lnSpc>
                  <a:spcPct val="85000"/>
                </a:lnSpc>
                <a:spcBef>
                  <a:spcPct val="0"/>
                </a:spcBef>
                <a:spcAft>
                  <a:spcPts val="900"/>
                </a:spcAft>
                <a:buSzPct val="80000"/>
                <a:buFont typeface="Times" pitchFamily="2" charset="0"/>
                <a:buChar char="•"/>
              </a:pPr>
              <a:r>
                <a:rPr lang="en-US" altLang="en-US" sz="1800" i="0" dirty="0"/>
                <a:t>Some of these drugs are produced from plants found in tropical and temperate rain forests.</a:t>
              </a:r>
            </a:p>
            <a:p>
              <a:pPr eaLnBrk="1" hangingPunct="1">
                <a:lnSpc>
                  <a:spcPct val="85000"/>
                </a:lnSpc>
                <a:spcBef>
                  <a:spcPct val="0"/>
                </a:spcBef>
                <a:spcAft>
                  <a:spcPct val="50000"/>
                </a:spcAft>
                <a:buSzPct val="80000"/>
                <a:buFont typeface="Times" pitchFamily="2" charset="0"/>
                <a:buChar char="•"/>
              </a:pPr>
              <a:r>
                <a:rPr lang="en-US" altLang="en-US" sz="1800" i="0" dirty="0"/>
                <a:t>Many of these forests are endangered due to either over-harvesting, clear-cutting, or fire. </a:t>
              </a:r>
            </a:p>
          </p:txBody>
        </p:sp>
      </p:grpSp>
    </p:spTree>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Slide Number Placeholder 5">
            <a:extLst>
              <a:ext uri="{FF2B5EF4-FFF2-40B4-BE49-F238E27FC236}">
                <a16:creationId xmlns:a16="http://schemas.microsoft.com/office/drawing/2014/main" id="{D0463E8A-BF66-2E48-B072-3AA7E9FD3469}"/>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7ADAE9F-A499-1443-9C1C-5DF9FCB2FC70}" type="slidenum">
              <a:rPr lang="en-US" altLang="en-US" sz="1400" smtClean="0"/>
              <a:pPr>
                <a:spcBef>
                  <a:spcPct val="0"/>
                </a:spcBef>
                <a:buFontTx/>
                <a:buNone/>
              </a:pPr>
              <a:t>79</a:t>
            </a:fld>
            <a:endParaRPr lang="en-US" altLang="en-US" sz="1400" dirty="0"/>
          </a:p>
        </p:txBody>
      </p:sp>
      <p:grpSp>
        <p:nvGrpSpPr>
          <p:cNvPr id="176130" name="Group 2">
            <a:extLst>
              <a:ext uri="{FF2B5EF4-FFF2-40B4-BE49-F238E27FC236}">
                <a16:creationId xmlns:a16="http://schemas.microsoft.com/office/drawing/2014/main" id="{FF5D7D34-CA7B-524E-9B96-4D8252C41A41}"/>
              </a:ext>
            </a:extLst>
          </p:cNvPr>
          <p:cNvGrpSpPr>
            <a:grpSpLocks/>
          </p:cNvGrpSpPr>
          <p:nvPr/>
        </p:nvGrpSpPr>
        <p:grpSpPr bwMode="auto">
          <a:xfrm>
            <a:off x="454025" y="455613"/>
            <a:ext cx="8229600" cy="2636837"/>
            <a:chOff x="286" y="287"/>
            <a:chExt cx="5184" cy="1661"/>
          </a:xfrm>
        </p:grpSpPr>
        <p:sp>
          <p:nvSpPr>
            <p:cNvPr id="176131" name="Rectangle 3">
              <a:extLst>
                <a:ext uri="{FF2B5EF4-FFF2-40B4-BE49-F238E27FC236}">
                  <a16:creationId xmlns:a16="http://schemas.microsoft.com/office/drawing/2014/main" id="{308291A7-F773-4C4E-BB99-99D8616D74D2}"/>
                </a:ext>
              </a:extLst>
            </p:cNvPr>
            <p:cNvSpPr>
              <a:spLocks noChangeArrowheads="1"/>
            </p:cNvSpPr>
            <p:nvPr/>
          </p:nvSpPr>
          <p:spPr bwMode="auto">
            <a:xfrm>
              <a:off x="286" y="287"/>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Immunotherapy</a:t>
              </a:r>
              <a:endParaRPr lang="en-US" altLang="en-US" sz="2800" i="0" dirty="0">
                <a:solidFill>
                  <a:schemeClr val="tx2"/>
                </a:solidFill>
              </a:endParaRPr>
            </a:p>
          </p:txBody>
        </p:sp>
        <p:sp>
          <p:nvSpPr>
            <p:cNvPr id="176132" name="Text Box 4">
              <a:extLst>
                <a:ext uri="{FF2B5EF4-FFF2-40B4-BE49-F238E27FC236}">
                  <a16:creationId xmlns:a16="http://schemas.microsoft.com/office/drawing/2014/main" id="{A8065909-3BF6-AA4F-BC11-0464E1AFF3E7}"/>
                </a:ext>
              </a:extLst>
            </p:cNvPr>
            <p:cNvSpPr txBox="1">
              <a:spLocks noChangeArrowheads="1"/>
            </p:cNvSpPr>
            <p:nvPr/>
          </p:nvSpPr>
          <p:spPr bwMode="auto">
            <a:xfrm>
              <a:off x="519" y="974"/>
              <a:ext cx="4776" cy="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i="0" dirty="0"/>
                <a:t>Some cancers might be treated by harnessing lymphocytes (a type of white blood cell) of the body’s immune system.</a:t>
              </a:r>
            </a:p>
            <a:p>
              <a:pPr eaLnBrk="1" hangingPunct="1">
                <a:lnSpc>
                  <a:spcPct val="85000"/>
                </a:lnSpc>
                <a:spcBef>
                  <a:spcPct val="0"/>
                </a:spcBef>
                <a:spcAft>
                  <a:spcPts val="900"/>
                </a:spcAft>
                <a:buSzPct val="80000"/>
                <a:buFont typeface="Times" pitchFamily="2" charset="0"/>
                <a:buChar char="•"/>
              </a:pPr>
              <a:r>
                <a:rPr lang="en-US" altLang="en-US" sz="1800" i="0" dirty="0"/>
                <a:t>The treatments are promising, in particular for one type of childhood leukemia, and presently very expensive.</a:t>
              </a:r>
            </a:p>
            <a:p>
              <a:pPr eaLnBrk="1" hangingPunct="1">
                <a:lnSpc>
                  <a:spcPct val="85000"/>
                </a:lnSpc>
                <a:spcBef>
                  <a:spcPct val="0"/>
                </a:spcBef>
                <a:spcAft>
                  <a:spcPct val="50000"/>
                </a:spcAft>
                <a:buSzPct val="80000"/>
                <a:buFont typeface="Times" pitchFamily="2" charset="0"/>
                <a:buChar char="•"/>
              </a:pPr>
              <a:r>
                <a:rPr lang="en-US" altLang="en-US" sz="1800" i="0" dirty="0"/>
                <a:t>Expect to hear much more about immunotherapy in the coming years.</a:t>
              </a:r>
            </a:p>
          </p:txBody>
        </p:sp>
      </p:grpSp>
    </p:spTree>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Slide Number Placeholder 5">
            <a:extLst>
              <a:ext uri="{FF2B5EF4-FFF2-40B4-BE49-F238E27FC236}">
                <a16:creationId xmlns:a16="http://schemas.microsoft.com/office/drawing/2014/main" id="{53AF6F0E-B380-294D-BF6D-870B4F3F0586}"/>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27079EE-2783-3E45-BAA4-E55EB4F6AA9F}" type="slidenum">
              <a:rPr lang="en-US" altLang="en-US" sz="1400" smtClean="0"/>
              <a:pPr>
                <a:spcBef>
                  <a:spcPct val="0"/>
                </a:spcBef>
                <a:buFontTx/>
                <a:buNone/>
              </a:pPr>
              <a:t>80</a:t>
            </a:fld>
            <a:endParaRPr lang="en-US" altLang="en-US" sz="1400" dirty="0"/>
          </a:p>
        </p:txBody>
      </p:sp>
      <p:grpSp>
        <p:nvGrpSpPr>
          <p:cNvPr id="178178" name="Group 8">
            <a:extLst>
              <a:ext uri="{FF2B5EF4-FFF2-40B4-BE49-F238E27FC236}">
                <a16:creationId xmlns:a16="http://schemas.microsoft.com/office/drawing/2014/main" id="{A25AD829-79AD-9E4D-8B68-0A3EB6F197A5}"/>
              </a:ext>
            </a:extLst>
          </p:cNvPr>
          <p:cNvGrpSpPr>
            <a:grpSpLocks/>
          </p:cNvGrpSpPr>
          <p:nvPr/>
        </p:nvGrpSpPr>
        <p:grpSpPr bwMode="auto">
          <a:xfrm>
            <a:off x="454025" y="458788"/>
            <a:ext cx="8229600" cy="2822575"/>
            <a:chOff x="286" y="289"/>
            <a:chExt cx="5184" cy="1778"/>
          </a:xfrm>
        </p:grpSpPr>
        <p:sp>
          <p:nvSpPr>
            <p:cNvPr id="178179" name="Rectangle 3">
              <a:extLst>
                <a:ext uri="{FF2B5EF4-FFF2-40B4-BE49-F238E27FC236}">
                  <a16:creationId xmlns:a16="http://schemas.microsoft.com/office/drawing/2014/main" id="{F8BB37D4-5076-BC4F-AAA4-A9F83485057F}"/>
                </a:ext>
              </a:extLst>
            </p:cNvPr>
            <p:cNvSpPr>
              <a:spLocks noChangeArrowheads="1"/>
            </p:cNvSpPr>
            <p:nvPr/>
          </p:nvSpPr>
          <p:spPr bwMode="auto">
            <a:xfrm>
              <a:off x="286" y="289"/>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Early Detection and Intervention</a:t>
              </a:r>
              <a:endParaRPr lang="en-US" altLang="en-US" sz="2800" i="0" dirty="0">
                <a:solidFill>
                  <a:schemeClr val="tx2"/>
                </a:solidFill>
              </a:endParaRPr>
            </a:p>
          </p:txBody>
        </p:sp>
        <p:sp>
          <p:nvSpPr>
            <p:cNvPr id="178180" name="Text Box 4">
              <a:extLst>
                <a:ext uri="{FF2B5EF4-FFF2-40B4-BE49-F238E27FC236}">
                  <a16:creationId xmlns:a16="http://schemas.microsoft.com/office/drawing/2014/main" id="{281AB75E-D4F2-E94B-B3FC-11A3093AE793}"/>
                </a:ext>
              </a:extLst>
            </p:cNvPr>
            <p:cNvSpPr txBox="1">
              <a:spLocks noChangeArrowheads="1"/>
            </p:cNvSpPr>
            <p:nvPr/>
          </p:nvSpPr>
          <p:spPr bwMode="auto">
            <a:xfrm>
              <a:off x="519" y="974"/>
              <a:ext cx="4691"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569913" indent="-231775">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i="0" dirty="0"/>
                <a:t>Some cancers are often treatable if they are detected in their early stages.</a:t>
              </a:r>
            </a:p>
            <a:p>
              <a:pPr eaLnBrk="1" hangingPunct="1">
                <a:lnSpc>
                  <a:spcPct val="85000"/>
                </a:lnSpc>
                <a:spcBef>
                  <a:spcPct val="0"/>
                </a:spcBef>
                <a:spcAft>
                  <a:spcPts val="900"/>
                </a:spcAft>
                <a:buSzPct val="80000"/>
                <a:buFont typeface="Times" pitchFamily="2" charset="0"/>
                <a:buChar char="•"/>
              </a:pPr>
              <a:r>
                <a:rPr lang="en-US" altLang="en-US" sz="1800" i="0" dirty="0"/>
                <a:t>Regular visits to a physician or health clinic can help identify tumors at their earliest stages for timely treatment.</a:t>
              </a:r>
            </a:p>
            <a:p>
              <a:pPr eaLnBrk="1" hangingPunct="1">
                <a:lnSpc>
                  <a:spcPct val="85000"/>
                </a:lnSpc>
                <a:spcBef>
                  <a:spcPct val="0"/>
                </a:spcBef>
                <a:spcAft>
                  <a:spcPct val="50000"/>
                </a:spcAft>
                <a:buSzPct val="80000"/>
                <a:buFont typeface="Times" pitchFamily="2" charset="0"/>
                <a:buChar char="•"/>
              </a:pPr>
              <a:r>
                <a:rPr lang="en-US" altLang="en-US" sz="1800" i="0" dirty="0"/>
                <a:t>Websites and literature are available from health organizations that discuss the risks and what can be done.</a:t>
              </a:r>
            </a:p>
          </p:txBody>
        </p:sp>
      </p:grpSp>
    </p:spTree>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Slide Number Placeholder 5">
            <a:extLst>
              <a:ext uri="{FF2B5EF4-FFF2-40B4-BE49-F238E27FC236}">
                <a16:creationId xmlns:a16="http://schemas.microsoft.com/office/drawing/2014/main" id="{925F0EED-1B08-AC48-96C5-6AEDBF5CAA99}"/>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A03EF7A-A853-6E4A-AD82-C05038F9A50C}" type="slidenum">
              <a:rPr lang="en-US" altLang="en-US" sz="1400" smtClean="0"/>
              <a:pPr>
                <a:spcBef>
                  <a:spcPct val="0"/>
                </a:spcBef>
                <a:buFontTx/>
                <a:buNone/>
              </a:pPr>
              <a:t>81</a:t>
            </a:fld>
            <a:endParaRPr lang="en-US" altLang="en-US" sz="1400" dirty="0"/>
          </a:p>
        </p:txBody>
      </p:sp>
      <p:sp>
        <p:nvSpPr>
          <p:cNvPr id="180226" name="Text Box 2">
            <a:extLst>
              <a:ext uri="{FF2B5EF4-FFF2-40B4-BE49-F238E27FC236}">
                <a16:creationId xmlns:a16="http://schemas.microsoft.com/office/drawing/2014/main" id="{97BF0E17-2BA7-054F-A4D4-BAA61E01A09A}"/>
              </a:ext>
            </a:extLst>
          </p:cNvPr>
          <p:cNvSpPr txBox="1">
            <a:spLocks noChangeArrowheads="1"/>
          </p:cNvSpPr>
          <p:nvPr/>
        </p:nvSpPr>
        <p:spPr bwMode="auto">
          <a:xfrm>
            <a:off x="1119188" y="2211388"/>
            <a:ext cx="6894512"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2000" i="0" dirty="0"/>
              <a:t>Do you think if enough money were devoted to cancer research, that an overall cure will be found?</a:t>
            </a:r>
          </a:p>
        </p:txBody>
      </p:sp>
    </p:spTree>
  </p:cSld>
  <p:clrMapOvr>
    <a:masterClrMapping/>
  </p:clrMapOvr>
  <p:transition spd="med"/>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Slide Number Placeholder 5">
            <a:extLst>
              <a:ext uri="{FF2B5EF4-FFF2-40B4-BE49-F238E27FC236}">
                <a16:creationId xmlns:a16="http://schemas.microsoft.com/office/drawing/2014/main" id="{E4B4A88D-2DAB-1545-B70A-C88365A5C5A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E1BB8B8-874B-0341-9EC3-83938F8462FD}" type="slidenum">
              <a:rPr lang="en-US" altLang="en-US" sz="1400" smtClean="0"/>
              <a:pPr>
                <a:spcBef>
                  <a:spcPct val="0"/>
                </a:spcBef>
                <a:buFontTx/>
                <a:buNone/>
              </a:pPr>
              <a:t>82</a:t>
            </a:fld>
            <a:endParaRPr lang="en-US" altLang="en-US" sz="1400" dirty="0"/>
          </a:p>
        </p:txBody>
      </p:sp>
      <p:grpSp>
        <p:nvGrpSpPr>
          <p:cNvPr id="182274" name="Group 18">
            <a:extLst>
              <a:ext uri="{FF2B5EF4-FFF2-40B4-BE49-F238E27FC236}">
                <a16:creationId xmlns:a16="http://schemas.microsoft.com/office/drawing/2014/main" id="{C0723111-B651-424B-9552-187ED4028C18}"/>
              </a:ext>
            </a:extLst>
          </p:cNvPr>
          <p:cNvGrpSpPr>
            <a:grpSpLocks/>
          </p:cNvGrpSpPr>
          <p:nvPr/>
        </p:nvGrpSpPr>
        <p:grpSpPr bwMode="auto">
          <a:xfrm>
            <a:off x="685800" y="1746250"/>
            <a:ext cx="7772400" cy="4043363"/>
            <a:chOff x="432" y="1100"/>
            <a:chExt cx="4896" cy="2547"/>
          </a:xfrm>
        </p:grpSpPr>
        <p:sp>
          <p:nvSpPr>
            <p:cNvPr id="182275" name="Rectangle 5">
              <a:extLst>
                <a:ext uri="{FF2B5EF4-FFF2-40B4-BE49-F238E27FC236}">
                  <a16:creationId xmlns:a16="http://schemas.microsoft.com/office/drawing/2014/main" id="{F670266E-2FB0-1046-81E5-535A42FF54F4}"/>
                </a:ext>
              </a:extLst>
            </p:cNvPr>
            <p:cNvSpPr>
              <a:spLocks noChangeArrowheads="1"/>
            </p:cNvSpPr>
            <p:nvPr/>
          </p:nvSpPr>
          <p:spPr bwMode="auto">
            <a:xfrm>
              <a:off x="432" y="1100"/>
              <a:ext cx="4896" cy="9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2800" i="0" dirty="0">
                  <a:solidFill>
                    <a:srgbClr val="333333"/>
                  </a:solidFill>
                </a:rPr>
                <a:t>Meiosis</a:t>
              </a:r>
              <a:br>
                <a:rPr lang="en-US" altLang="en-US" i="0" dirty="0">
                  <a:solidFill>
                    <a:srgbClr val="333333"/>
                  </a:solidFill>
                </a:rPr>
              </a:br>
              <a:endParaRPr lang="en-US" altLang="en-US" i="0" dirty="0">
                <a:solidFill>
                  <a:srgbClr val="333333"/>
                </a:solidFill>
              </a:endParaRPr>
            </a:p>
          </p:txBody>
        </p:sp>
        <p:grpSp>
          <p:nvGrpSpPr>
            <p:cNvPr id="182276" name="Group 16">
              <a:extLst>
                <a:ext uri="{FF2B5EF4-FFF2-40B4-BE49-F238E27FC236}">
                  <a16:creationId xmlns:a16="http://schemas.microsoft.com/office/drawing/2014/main" id="{58549B5F-93A4-5248-B433-038139A16B52}"/>
                </a:ext>
              </a:extLst>
            </p:cNvPr>
            <p:cNvGrpSpPr>
              <a:grpSpLocks/>
            </p:cNvGrpSpPr>
            <p:nvPr/>
          </p:nvGrpSpPr>
          <p:grpSpPr bwMode="auto">
            <a:xfrm>
              <a:off x="1842" y="2172"/>
              <a:ext cx="2029" cy="1475"/>
              <a:chOff x="1842" y="2172"/>
              <a:chExt cx="2029" cy="1475"/>
            </a:xfrm>
          </p:grpSpPr>
          <p:sp>
            <p:nvSpPr>
              <p:cNvPr id="182277" name="Text Box 7">
                <a:extLst>
                  <a:ext uri="{FF2B5EF4-FFF2-40B4-BE49-F238E27FC236}">
                    <a16:creationId xmlns:a16="http://schemas.microsoft.com/office/drawing/2014/main" id="{1E947A32-BE4D-4E4C-B748-97C49E687AB3}"/>
                  </a:ext>
                </a:extLst>
              </p:cNvPr>
              <p:cNvSpPr txBox="1">
                <a:spLocks noChangeArrowheads="1"/>
              </p:cNvSpPr>
              <p:nvPr/>
            </p:nvSpPr>
            <p:spPr bwMode="auto">
              <a:xfrm>
                <a:off x="2085" y="3395"/>
                <a:ext cx="1595"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160"/>
                  </a:lnSpc>
                  <a:spcBef>
                    <a:spcPct val="0"/>
                  </a:spcBef>
                  <a:buFontTx/>
                  <a:buNone/>
                </a:pPr>
                <a:r>
                  <a:rPr lang="en-US" altLang="en-US" sz="1400" i="0" dirty="0"/>
                  <a:t>Electron micrograph of sperm</a:t>
                </a:r>
              </a:p>
              <a:p>
                <a:pPr algn="ctr" eaLnBrk="1" hangingPunct="1">
                  <a:lnSpc>
                    <a:spcPts val="1160"/>
                  </a:lnSpc>
                  <a:spcBef>
                    <a:spcPct val="0"/>
                  </a:spcBef>
                  <a:buFontTx/>
                  <a:buNone/>
                </a:pPr>
                <a:r>
                  <a:rPr lang="en-US" altLang="en-US" sz="1000" i="0" dirty="0"/>
                  <a:t>https://www.scienceclarified.com</a:t>
                </a:r>
                <a:endParaRPr lang="en-US" altLang="en-US" sz="1800" i="0" dirty="0"/>
              </a:p>
            </p:txBody>
          </p:sp>
          <p:pic>
            <p:nvPicPr>
              <p:cNvPr id="182278" name="Picture 8">
                <a:extLst>
                  <a:ext uri="{FF2B5EF4-FFF2-40B4-BE49-F238E27FC236}">
                    <a16:creationId xmlns:a16="http://schemas.microsoft.com/office/drawing/2014/main" id="{8613938C-5BA6-E247-BBBD-498228AB97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42" y="2172"/>
                <a:ext cx="2029" cy="1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1" name="Slide Number Placeholder 5">
            <a:extLst>
              <a:ext uri="{FF2B5EF4-FFF2-40B4-BE49-F238E27FC236}">
                <a16:creationId xmlns:a16="http://schemas.microsoft.com/office/drawing/2014/main" id="{512BA884-963D-FC43-90D5-715EA9D01F21}"/>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A31D948-345D-C447-846A-74CFDB4BEA67}" type="slidenum">
              <a:rPr lang="en-US" altLang="en-US" sz="1400" smtClean="0"/>
              <a:pPr>
                <a:spcBef>
                  <a:spcPct val="0"/>
                </a:spcBef>
                <a:buFontTx/>
                <a:buNone/>
              </a:pPr>
              <a:t>83</a:t>
            </a:fld>
            <a:endParaRPr lang="en-US" altLang="en-US" sz="1400" dirty="0"/>
          </a:p>
        </p:txBody>
      </p:sp>
      <p:grpSp>
        <p:nvGrpSpPr>
          <p:cNvPr id="184322" name="Group 21">
            <a:extLst>
              <a:ext uri="{FF2B5EF4-FFF2-40B4-BE49-F238E27FC236}">
                <a16:creationId xmlns:a16="http://schemas.microsoft.com/office/drawing/2014/main" id="{3FEBB0EB-49A0-D04D-8F65-EAA4EB74151A}"/>
              </a:ext>
            </a:extLst>
          </p:cNvPr>
          <p:cNvGrpSpPr>
            <a:grpSpLocks/>
          </p:cNvGrpSpPr>
          <p:nvPr/>
        </p:nvGrpSpPr>
        <p:grpSpPr bwMode="auto">
          <a:xfrm>
            <a:off x="457200" y="452438"/>
            <a:ext cx="8229600" cy="4002089"/>
            <a:chOff x="288" y="285"/>
            <a:chExt cx="5184" cy="2521"/>
          </a:xfrm>
        </p:grpSpPr>
        <p:sp>
          <p:nvSpPr>
            <p:cNvPr id="184323" name="Rectangle 3">
              <a:extLst>
                <a:ext uri="{FF2B5EF4-FFF2-40B4-BE49-F238E27FC236}">
                  <a16:creationId xmlns:a16="http://schemas.microsoft.com/office/drawing/2014/main" id="{39FBC6C1-0E37-FB4E-9EF3-E38AE8C1364E}"/>
                </a:ext>
              </a:extLst>
            </p:cNvPr>
            <p:cNvSpPr>
              <a:spLocks noChangeArrowheads="1"/>
            </p:cNvSpPr>
            <p:nvPr/>
          </p:nvSpPr>
          <p:spPr bwMode="auto">
            <a:xfrm>
              <a:off x="288" y="28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Sexual Reproduction</a:t>
              </a:r>
              <a:endParaRPr lang="en-US" altLang="en-US" sz="2800" i="0" dirty="0">
                <a:solidFill>
                  <a:schemeClr val="tx2"/>
                </a:solidFill>
              </a:endParaRPr>
            </a:p>
          </p:txBody>
        </p:sp>
        <p:grpSp>
          <p:nvGrpSpPr>
            <p:cNvPr id="184324" name="Group 18">
              <a:extLst>
                <a:ext uri="{FF2B5EF4-FFF2-40B4-BE49-F238E27FC236}">
                  <a16:creationId xmlns:a16="http://schemas.microsoft.com/office/drawing/2014/main" id="{F335004B-FF75-3144-AAE2-CFF9EE535D78}"/>
                </a:ext>
              </a:extLst>
            </p:cNvPr>
            <p:cNvGrpSpPr>
              <a:grpSpLocks/>
            </p:cNvGrpSpPr>
            <p:nvPr/>
          </p:nvGrpSpPr>
          <p:grpSpPr bwMode="auto">
            <a:xfrm>
              <a:off x="1824" y="1014"/>
              <a:ext cx="2141" cy="1792"/>
              <a:chOff x="1824" y="1014"/>
              <a:chExt cx="2141" cy="1792"/>
            </a:xfrm>
          </p:grpSpPr>
          <p:pic>
            <p:nvPicPr>
              <p:cNvPr id="184325" name="Picture 7">
                <a:extLst>
                  <a:ext uri="{FF2B5EF4-FFF2-40B4-BE49-F238E27FC236}">
                    <a16:creationId xmlns:a16="http://schemas.microsoft.com/office/drawing/2014/main" id="{9FF236EE-74A2-4341-A645-E34D3DA1C9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4" y="1014"/>
                <a:ext cx="2062" cy="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26" name="Text Box 8">
                <a:extLst>
                  <a:ext uri="{FF2B5EF4-FFF2-40B4-BE49-F238E27FC236}">
                    <a16:creationId xmlns:a16="http://schemas.microsoft.com/office/drawing/2014/main" id="{1ED679AB-7284-CE43-BE9B-966CBE8A7A2D}"/>
                  </a:ext>
                </a:extLst>
              </p:cNvPr>
              <p:cNvSpPr txBox="1">
                <a:spLocks noChangeArrowheads="1"/>
              </p:cNvSpPr>
              <p:nvPr/>
            </p:nvSpPr>
            <p:spPr bwMode="auto">
              <a:xfrm>
                <a:off x="2645" y="2641"/>
                <a:ext cx="1320"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i="0" dirty="0"/>
                  <a:t>https://www.about.biology.com</a:t>
                </a:r>
                <a:endParaRPr lang="en-US" altLang="en-US" sz="1800" i="0" dirty="0"/>
              </a:p>
            </p:txBody>
          </p:sp>
        </p:grpSp>
      </p:grpSp>
      <p:sp>
        <p:nvSpPr>
          <p:cNvPr id="2" name="TextBox 1">
            <a:extLst>
              <a:ext uri="{FF2B5EF4-FFF2-40B4-BE49-F238E27FC236}">
                <a16:creationId xmlns:a16="http://schemas.microsoft.com/office/drawing/2014/main" id="{805CC3B9-669B-DE49-A43D-C2171C18F819}"/>
              </a:ext>
            </a:extLst>
          </p:cNvPr>
          <p:cNvSpPr txBox="1"/>
          <p:nvPr/>
        </p:nvSpPr>
        <p:spPr>
          <a:xfrm>
            <a:off x="2051345" y="4532024"/>
            <a:ext cx="5026788" cy="823302"/>
          </a:xfrm>
          <a:prstGeom prst="rect">
            <a:avLst/>
          </a:prstGeom>
          <a:noFill/>
        </p:spPr>
        <p:txBody>
          <a:bodyPr wrap="square" rtlCol="0">
            <a:spAutoFit/>
          </a:bodyPr>
          <a:lstStyle/>
          <a:p>
            <a:pPr algn="ctr">
              <a:lnSpc>
                <a:spcPts val="1860"/>
              </a:lnSpc>
            </a:pPr>
            <a:r>
              <a:rPr lang="en-US" i="0" dirty="0">
                <a:solidFill>
                  <a:schemeClr val="accent6"/>
                </a:solidFill>
              </a:rPr>
              <a:t>Sexual reproduction involves the fusion of the genetic material (chromosomes) of an egg and a sperm.</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Slide Number Placeholder 5">
            <a:extLst>
              <a:ext uri="{FF2B5EF4-FFF2-40B4-BE49-F238E27FC236}">
                <a16:creationId xmlns:a16="http://schemas.microsoft.com/office/drawing/2014/main" id="{732A07C0-FC37-D14F-A906-91352AFAA92A}"/>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CE37CCD-7781-D643-B847-521973C40C17}" type="slidenum">
              <a:rPr lang="en-US" altLang="en-US" sz="1400" smtClean="0"/>
              <a:pPr>
                <a:spcBef>
                  <a:spcPct val="0"/>
                </a:spcBef>
                <a:buFontTx/>
                <a:buNone/>
              </a:pPr>
              <a:t>84</a:t>
            </a:fld>
            <a:endParaRPr lang="en-US" altLang="en-US" sz="1400" dirty="0"/>
          </a:p>
        </p:txBody>
      </p:sp>
      <p:grpSp>
        <p:nvGrpSpPr>
          <p:cNvPr id="186370" name="Group 9">
            <a:extLst>
              <a:ext uri="{FF2B5EF4-FFF2-40B4-BE49-F238E27FC236}">
                <a16:creationId xmlns:a16="http://schemas.microsoft.com/office/drawing/2014/main" id="{03F6731F-A0AF-354A-AE54-79198F6BB83E}"/>
              </a:ext>
            </a:extLst>
          </p:cNvPr>
          <p:cNvGrpSpPr>
            <a:grpSpLocks/>
          </p:cNvGrpSpPr>
          <p:nvPr/>
        </p:nvGrpSpPr>
        <p:grpSpPr bwMode="auto">
          <a:xfrm>
            <a:off x="457200" y="452438"/>
            <a:ext cx="8229600" cy="3482975"/>
            <a:chOff x="288" y="285"/>
            <a:chExt cx="5184" cy="2194"/>
          </a:xfrm>
        </p:grpSpPr>
        <p:sp>
          <p:nvSpPr>
            <p:cNvPr id="186371" name="Rectangle 3">
              <a:extLst>
                <a:ext uri="{FF2B5EF4-FFF2-40B4-BE49-F238E27FC236}">
                  <a16:creationId xmlns:a16="http://schemas.microsoft.com/office/drawing/2014/main" id="{9C30AE55-3261-084E-9245-B2A4D919C827}"/>
                </a:ext>
              </a:extLst>
            </p:cNvPr>
            <p:cNvSpPr>
              <a:spLocks noChangeArrowheads="1"/>
            </p:cNvSpPr>
            <p:nvPr/>
          </p:nvSpPr>
          <p:spPr bwMode="auto">
            <a:xfrm>
              <a:off x="288" y="28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Homologous Chromosomes</a:t>
              </a:r>
              <a:endParaRPr lang="en-US" altLang="en-US" sz="2800" i="0" dirty="0">
                <a:solidFill>
                  <a:schemeClr val="tx2"/>
                </a:solidFill>
              </a:endParaRPr>
            </a:p>
          </p:txBody>
        </p:sp>
        <p:sp>
          <p:nvSpPr>
            <p:cNvPr id="186372" name="Text Box 4">
              <a:extLst>
                <a:ext uri="{FF2B5EF4-FFF2-40B4-BE49-F238E27FC236}">
                  <a16:creationId xmlns:a16="http://schemas.microsoft.com/office/drawing/2014/main" id="{645EB842-7229-2141-ACFA-58A61BC370CC}"/>
                </a:ext>
              </a:extLst>
            </p:cNvPr>
            <p:cNvSpPr txBox="1">
              <a:spLocks noChangeArrowheads="1"/>
            </p:cNvSpPr>
            <p:nvPr/>
          </p:nvSpPr>
          <p:spPr bwMode="auto">
            <a:xfrm>
              <a:off x="517" y="973"/>
              <a:ext cx="4738" cy="15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569913" indent="-231775">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i="0" dirty="0"/>
                <a:t>All chromosomes, except X and Y on the 23rd pair in males, have a twin that is matched in size, shape, and bands.</a:t>
              </a:r>
            </a:p>
            <a:p>
              <a:pPr eaLnBrk="1" hangingPunct="1">
                <a:lnSpc>
                  <a:spcPct val="85000"/>
                </a:lnSpc>
                <a:spcBef>
                  <a:spcPct val="0"/>
                </a:spcBef>
                <a:spcAft>
                  <a:spcPts val="900"/>
                </a:spcAft>
                <a:buSzPct val="80000"/>
                <a:buFont typeface="Times" pitchFamily="2" charset="0"/>
                <a:buChar char="•"/>
              </a:pPr>
              <a:r>
                <a:rPr lang="en-US" altLang="en-US" sz="1800" i="0" dirty="0"/>
                <a:t>Each pair is said to be homologous since each chromosome carries the same sequence of genes for controlling inherited characteristics.</a:t>
              </a:r>
            </a:p>
            <a:p>
              <a:pPr eaLnBrk="1" hangingPunct="1">
                <a:lnSpc>
                  <a:spcPct val="85000"/>
                </a:lnSpc>
                <a:spcBef>
                  <a:spcPct val="0"/>
                </a:spcBef>
                <a:spcAft>
                  <a:spcPts val="900"/>
                </a:spcAft>
                <a:buSzPct val="80000"/>
                <a:buFont typeface="Times" pitchFamily="2" charset="0"/>
                <a:buChar char="•"/>
              </a:pPr>
              <a:r>
                <a:rPr lang="en-US" altLang="en-US" sz="1800" i="0" dirty="0"/>
                <a:t>For example, the multiple genes for eye color are found at identical locations on the homologous pairs. </a:t>
              </a:r>
            </a:p>
            <a:p>
              <a:pPr eaLnBrk="1" hangingPunct="1">
                <a:lnSpc>
                  <a:spcPct val="85000"/>
                </a:lnSpc>
                <a:spcBef>
                  <a:spcPct val="0"/>
                </a:spcBef>
                <a:spcAft>
                  <a:spcPct val="50000"/>
                </a:spcAft>
                <a:buSzPct val="80000"/>
                <a:buFont typeface="Times" pitchFamily="2" charset="0"/>
                <a:buChar char="•"/>
              </a:pPr>
              <a:r>
                <a:rPr lang="en-US" altLang="en-US" sz="1800" i="0" dirty="0"/>
                <a:t>The instructions are dominant or recessive, with one inherited from each parent.</a:t>
              </a:r>
            </a:p>
          </p:txBody>
        </p:sp>
      </p:gr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Slide Number Placeholder 5">
            <a:extLst>
              <a:ext uri="{FF2B5EF4-FFF2-40B4-BE49-F238E27FC236}">
                <a16:creationId xmlns:a16="http://schemas.microsoft.com/office/drawing/2014/main" id="{D2B44DF3-7537-5841-9370-3CD916CFE62C}"/>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E7A43EB-6C64-1C4C-8132-D1270F75CCA9}" type="slidenum">
              <a:rPr lang="en-US" altLang="en-US" sz="1400" smtClean="0"/>
              <a:pPr>
                <a:spcBef>
                  <a:spcPct val="0"/>
                </a:spcBef>
                <a:buFontTx/>
                <a:buNone/>
              </a:pPr>
              <a:t>85</a:t>
            </a:fld>
            <a:endParaRPr lang="en-US" altLang="en-US" sz="1400" dirty="0"/>
          </a:p>
        </p:txBody>
      </p:sp>
      <p:grpSp>
        <p:nvGrpSpPr>
          <p:cNvPr id="188418" name="Group 7">
            <a:extLst>
              <a:ext uri="{FF2B5EF4-FFF2-40B4-BE49-F238E27FC236}">
                <a16:creationId xmlns:a16="http://schemas.microsoft.com/office/drawing/2014/main" id="{CB02D6C6-D16F-9740-9D07-A8C1772E6B67}"/>
              </a:ext>
            </a:extLst>
          </p:cNvPr>
          <p:cNvGrpSpPr>
            <a:grpSpLocks/>
          </p:cNvGrpSpPr>
          <p:nvPr/>
        </p:nvGrpSpPr>
        <p:grpSpPr bwMode="auto">
          <a:xfrm>
            <a:off x="457200" y="452438"/>
            <a:ext cx="8291513" cy="3248025"/>
            <a:chOff x="288" y="285"/>
            <a:chExt cx="5223" cy="2046"/>
          </a:xfrm>
        </p:grpSpPr>
        <p:sp>
          <p:nvSpPr>
            <p:cNvPr id="188419" name="Rectangle 3">
              <a:extLst>
                <a:ext uri="{FF2B5EF4-FFF2-40B4-BE49-F238E27FC236}">
                  <a16:creationId xmlns:a16="http://schemas.microsoft.com/office/drawing/2014/main" id="{A023FC5B-15CD-5B47-A169-73C6DBF377C3}"/>
                </a:ext>
              </a:extLst>
            </p:cNvPr>
            <p:cNvSpPr>
              <a:spLocks noChangeArrowheads="1"/>
            </p:cNvSpPr>
            <p:nvPr/>
          </p:nvSpPr>
          <p:spPr bwMode="auto">
            <a:xfrm>
              <a:off x="288" y="28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Karyotype</a:t>
              </a:r>
              <a:endParaRPr lang="en-US" altLang="en-US" sz="2800" i="0" dirty="0">
                <a:solidFill>
                  <a:schemeClr val="tx2"/>
                </a:solidFill>
              </a:endParaRPr>
            </a:p>
          </p:txBody>
        </p:sp>
        <p:sp>
          <p:nvSpPr>
            <p:cNvPr id="188420" name="Text Box 4">
              <a:extLst>
                <a:ext uri="{FF2B5EF4-FFF2-40B4-BE49-F238E27FC236}">
                  <a16:creationId xmlns:a16="http://schemas.microsoft.com/office/drawing/2014/main" id="{B930C1FA-3919-8042-BFB5-DCCE142C81A2}"/>
                </a:ext>
              </a:extLst>
            </p:cNvPr>
            <p:cNvSpPr txBox="1">
              <a:spLocks noChangeArrowheads="1"/>
            </p:cNvSpPr>
            <p:nvPr/>
          </p:nvSpPr>
          <p:spPr bwMode="auto">
            <a:xfrm>
              <a:off x="517" y="973"/>
              <a:ext cx="4994" cy="13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569913" indent="-231775">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i="0" dirty="0"/>
                <a:t>A typical body cell in humans, known as a somatic cell, usually (but not always) has 46 chromosomes.</a:t>
              </a:r>
            </a:p>
            <a:p>
              <a:pPr eaLnBrk="1" hangingPunct="1">
                <a:lnSpc>
                  <a:spcPct val="85000"/>
                </a:lnSpc>
                <a:spcBef>
                  <a:spcPct val="0"/>
                </a:spcBef>
                <a:spcAft>
                  <a:spcPts val="900"/>
                </a:spcAft>
                <a:buSzPct val="80000"/>
                <a:buFont typeface="Times" pitchFamily="2" charset="0"/>
                <a:buChar char="•"/>
              </a:pPr>
              <a:r>
                <a:rPr lang="en-US" altLang="en-US" sz="1800" i="0" dirty="0"/>
                <a:t>We will cover some exceptions when will discuss chromosomal disorders.</a:t>
              </a:r>
            </a:p>
            <a:p>
              <a:pPr eaLnBrk="1" hangingPunct="1">
                <a:lnSpc>
                  <a:spcPct val="85000"/>
                </a:lnSpc>
                <a:spcBef>
                  <a:spcPct val="0"/>
                </a:spcBef>
                <a:spcAft>
                  <a:spcPts val="900"/>
                </a:spcAft>
                <a:buSzPct val="80000"/>
                <a:buFont typeface="Times" pitchFamily="2" charset="0"/>
                <a:buChar char="•"/>
              </a:pPr>
              <a:r>
                <a:rPr lang="en-US" altLang="en-US" sz="1800" i="0" dirty="0"/>
                <a:t>A light micrograph of the chromosomes can be made if the cell nucleus is opened.</a:t>
              </a:r>
            </a:p>
            <a:p>
              <a:pPr eaLnBrk="1" hangingPunct="1">
                <a:lnSpc>
                  <a:spcPct val="85000"/>
                </a:lnSpc>
                <a:spcBef>
                  <a:spcPct val="0"/>
                </a:spcBef>
                <a:spcAft>
                  <a:spcPct val="50000"/>
                </a:spcAft>
                <a:buSzPct val="80000"/>
                <a:buFont typeface="Times" pitchFamily="2" charset="0"/>
                <a:buChar char="•"/>
              </a:pPr>
              <a:r>
                <a:rPr lang="en-US" altLang="en-US" sz="1800" i="0" dirty="0"/>
                <a:t>The individual chromosomes can be arranged in an ordered array known as a karyotype.</a:t>
              </a:r>
            </a:p>
          </p:txBody>
        </p:sp>
      </p:gr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Slide Number Placeholder 5">
            <a:extLst>
              <a:ext uri="{FF2B5EF4-FFF2-40B4-BE49-F238E27FC236}">
                <a16:creationId xmlns:a16="http://schemas.microsoft.com/office/drawing/2014/main" id="{B572CD2D-36D4-3342-B16E-A0EC382AE48C}"/>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33DA817-8803-E24C-A4F3-470B72EFAD31}" type="slidenum">
              <a:rPr lang="en-US" altLang="en-US" sz="1400" smtClean="0"/>
              <a:pPr>
                <a:spcBef>
                  <a:spcPct val="0"/>
                </a:spcBef>
                <a:buFontTx/>
                <a:buNone/>
              </a:pPr>
              <a:t>86</a:t>
            </a:fld>
            <a:endParaRPr lang="en-US" altLang="en-US" sz="1400" dirty="0"/>
          </a:p>
        </p:txBody>
      </p:sp>
      <p:grpSp>
        <p:nvGrpSpPr>
          <p:cNvPr id="190466" name="Group 19">
            <a:extLst>
              <a:ext uri="{FF2B5EF4-FFF2-40B4-BE49-F238E27FC236}">
                <a16:creationId xmlns:a16="http://schemas.microsoft.com/office/drawing/2014/main" id="{BB4C9976-3DDC-F247-A6F2-D44CC87C3BBC}"/>
              </a:ext>
            </a:extLst>
          </p:cNvPr>
          <p:cNvGrpSpPr>
            <a:grpSpLocks/>
          </p:cNvGrpSpPr>
          <p:nvPr/>
        </p:nvGrpSpPr>
        <p:grpSpPr bwMode="auto">
          <a:xfrm>
            <a:off x="457200" y="452438"/>
            <a:ext cx="8229600" cy="4846638"/>
            <a:chOff x="288" y="285"/>
            <a:chExt cx="5184" cy="3053"/>
          </a:xfrm>
        </p:grpSpPr>
        <p:sp>
          <p:nvSpPr>
            <p:cNvPr id="190467" name="Rectangle 3">
              <a:extLst>
                <a:ext uri="{FF2B5EF4-FFF2-40B4-BE49-F238E27FC236}">
                  <a16:creationId xmlns:a16="http://schemas.microsoft.com/office/drawing/2014/main" id="{FBE12DCB-F0C9-CA4B-907A-E1C5256C9BE6}"/>
                </a:ext>
              </a:extLst>
            </p:cNvPr>
            <p:cNvSpPr>
              <a:spLocks noChangeArrowheads="1"/>
            </p:cNvSpPr>
            <p:nvPr/>
          </p:nvSpPr>
          <p:spPr bwMode="auto">
            <a:xfrm>
              <a:off x="288" y="28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Unordered Chromosomes</a:t>
              </a:r>
              <a:endParaRPr lang="en-US" altLang="en-US" sz="2800" i="0" dirty="0">
                <a:solidFill>
                  <a:schemeClr val="tx2"/>
                </a:solidFill>
              </a:endParaRPr>
            </a:p>
          </p:txBody>
        </p:sp>
        <p:grpSp>
          <p:nvGrpSpPr>
            <p:cNvPr id="190468" name="Group 18">
              <a:extLst>
                <a:ext uri="{FF2B5EF4-FFF2-40B4-BE49-F238E27FC236}">
                  <a16:creationId xmlns:a16="http://schemas.microsoft.com/office/drawing/2014/main" id="{784204A7-A7C2-0F41-A87E-C548B42CAFD0}"/>
                </a:ext>
              </a:extLst>
            </p:cNvPr>
            <p:cNvGrpSpPr>
              <a:grpSpLocks/>
            </p:cNvGrpSpPr>
            <p:nvPr/>
          </p:nvGrpSpPr>
          <p:grpSpPr bwMode="auto">
            <a:xfrm>
              <a:off x="1561" y="968"/>
              <a:ext cx="2648" cy="2370"/>
              <a:chOff x="1561" y="968"/>
              <a:chExt cx="2648" cy="2370"/>
            </a:xfrm>
          </p:grpSpPr>
          <p:grpSp>
            <p:nvGrpSpPr>
              <p:cNvPr id="190469" name="Group 11">
                <a:extLst>
                  <a:ext uri="{FF2B5EF4-FFF2-40B4-BE49-F238E27FC236}">
                    <a16:creationId xmlns:a16="http://schemas.microsoft.com/office/drawing/2014/main" id="{1D89ABCC-B25A-3E44-8DA6-FCADDCD5A07A}"/>
                  </a:ext>
                </a:extLst>
              </p:cNvPr>
              <p:cNvGrpSpPr>
                <a:grpSpLocks/>
              </p:cNvGrpSpPr>
              <p:nvPr/>
            </p:nvGrpSpPr>
            <p:grpSpPr bwMode="auto">
              <a:xfrm>
                <a:off x="1846" y="968"/>
                <a:ext cx="2075" cy="2112"/>
                <a:chOff x="1846" y="956"/>
                <a:chExt cx="2075" cy="2112"/>
              </a:xfrm>
            </p:grpSpPr>
            <p:pic>
              <p:nvPicPr>
                <p:cNvPr id="190471" name="Picture 6">
                  <a:extLst>
                    <a:ext uri="{FF2B5EF4-FFF2-40B4-BE49-F238E27FC236}">
                      <a16:creationId xmlns:a16="http://schemas.microsoft.com/office/drawing/2014/main" id="{65431817-FA5B-4E4B-8A7D-51EBE78F89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46" y="956"/>
                  <a:ext cx="2075" cy="2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0472" name="Text Box 7">
                  <a:extLst>
                    <a:ext uri="{FF2B5EF4-FFF2-40B4-BE49-F238E27FC236}">
                      <a16:creationId xmlns:a16="http://schemas.microsoft.com/office/drawing/2014/main" id="{3F25C4E9-D150-3741-83B1-92853317CE64}"/>
                    </a:ext>
                  </a:extLst>
                </p:cNvPr>
                <p:cNvSpPr txBox="1">
                  <a:spLocks noChangeArrowheads="1"/>
                </p:cNvSpPr>
                <p:nvPr/>
              </p:nvSpPr>
              <p:spPr bwMode="auto">
                <a:xfrm>
                  <a:off x="2128" y="2903"/>
                  <a:ext cx="1554"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i="0" dirty="0"/>
                    <a:t>https://www.biotechnologyonline.gov</a:t>
                  </a:r>
                </a:p>
              </p:txBody>
            </p:sp>
          </p:grpSp>
          <p:sp>
            <p:nvSpPr>
              <p:cNvPr id="190470" name="Text Box 8">
                <a:extLst>
                  <a:ext uri="{FF2B5EF4-FFF2-40B4-BE49-F238E27FC236}">
                    <a16:creationId xmlns:a16="http://schemas.microsoft.com/office/drawing/2014/main" id="{D56FFA85-78C7-8549-975A-B59C3C9EAE14}"/>
                  </a:ext>
                </a:extLst>
              </p:cNvPr>
              <p:cNvSpPr txBox="1">
                <a:spLocks noChangeArrowheads="1"/>
              </p:cNvSpPr>
              <p:nvPr/>
            </p:nvSpPr>
            <p:spPr bwMode="auto">
              <a:xfrm>
                <a:off x="1561" y="3126"/>
                <a:ext cx="2648"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i="0" dirty="0">
                    <a:solidFill>
                      <a:schemeClr val="accent6"/>
                    </a:solidFill>
                  </a:rPr>
                  <a:t>Light micrograph of chromosomes.</a:t>
                </a:r>
              </a:p>
            </p:txBody>
          </p:sp>
        </p:grpSp>
      </p:gr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Slide Number Placeholder 5">
            <a:extLst>
              <a:ext uri="{FF2B5EF4-FFF2-40B4-BE49-F238E27FC236}">
                <a16:creationId xmlns:a16="http://schemas.microsoft.com/office/drawing/2014/main" id="{3205FDA9-6051-AE4F-9F34-88D73976B5FB}"/>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667CE98-C99E-1F4A-AE63-FEE2276B5C48}" type="slidenum">
              <a:rPr lang="en-US" altLang="en-US" sz="1400" smtClean="0"/>
              <a:pPr>
                <a:spcBef>
                  <a:spcPct val="0"/>
                </a:spcBef>
                <a:buFontTx/>
                <a:buNone/>
              </a:pPr>
              <a:t>87</a:t>
            </a:fld>
            <a:endParaRPr lang="en-US" altLang="en-US" sz="1400" dirty="0"/>
          </a:p>
        </p:txBody>
      </p:sp>
      <p:grpSp>
        <p:nvGrpSpPr>
          <p:cNvPr id="192514" name="Group 24">
            <a:extLst>
              <a:ext uri="{FF2B5EF4-FFF2-40B4-BE49-F238E27FC236}">
                <a16:creationId xmlns:a16="http://schemas.microsoft.com/office/drawing/2014/main" id="{15C73462-75C6-5841-B806-FD0787EEDF61}"/>
              </a:ext>
            </a:extLst>
          </p:cNvPr>
          <p:cNvGrpSpPr>
            <a:grpSpLocks/>
          </p:cNvGrpSpPr>
          <p:nvPr/>
        </p:nvGrpSpPr>
        <p:grpSpPr bwMode="auto">
          <a:xfrm>
            <a:off x="457200" y="452438"/>
            <a:ext cx="8229600" cy="5108575"/>
            <a:chOff x="288" y="285"/>
            <a:chExt cx="5184" cy="3218"/>
          </a:xfrm>
        </p:grpSpPr>
        <p:sp>
          <p:nvSpPr>
            <p:cNvPr id="192515" name="Rectangle 3">
              <a:extLst>
                <a:ext uri="{FF2B5EF4-FFF2-40B4-BE49-F238E27FC236}">
                  <a16:creationId xmlns:a16="http://schemas.microsoft.com/office/drawing/2014/main" id="{6547BE87-9F87-8C49-A807-9207AF8C8DDC}"/>
                </a:ext>
              </a:extLst>
            </p:cNvPr>
            <p:cNvSpPr>
              <a:spLocks noChangeArrowheads="1"/>
            </p:cNvSpPr>
            <p:nvPr/>
          </p:nvSpPr>
          <p:spPr bwMode="auto">
            <a:xfrm>
              <a:off x="288" y="28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Karyotype</a:t>
              </a:r>
              <a:endParaRPr lang="en-US" altLang="en-US" sz="2800" i="0" dirty="0">
                <a:solidFill>
                  <a:schemeClr val="tx2"/>
                </a:solidFill>
              </a:endParaRPr>
            </a:p>
          </p:txBody>
        </p:sp>
        <p:grpSp>
          <p:nvGrpSpPr>
            <p:cNvPr id="192516" name="Group 23">
              <a:extLst>
                <a:ext uri="{FF2B5EF4-FFF2-40B4-BE49-F238E27FC236}">
                  <a16:creationId xmlns:a16="http://schemas.microsoft.com/office/drawing/2014/main" id="{6F37D4A0-805B-0448-BFA7-4F945EA429C1}"/>
                </a:ext>
              </a:extLst>
            </p:cNvPr>
            <p:cNvGrpSpPr>
              <a:grpSpLocks/>
            </p:cNvGrpSpPr>
            <p:nvPr/>
          </p:nvGrpSpPr>
          <p:grpSpPr bwMode="auto">
            <a:xfrm>
              <a:off x="1174" y="900"/>
              <a:ext cx="3404" cy="2603"/>
              <a:chOff x="1174" y="900"/>
              <a:chExt cx="3404" cy="2603"/>
            </a:xfrm>
          </p:grpSpPr>
          <p:sp>
            <p:nvSpPr>
              <p:cNvPr id="192517" name="Text Box 5">
                <a:extLst>
                  <a:ext uri="{FF2B5EF4-FFF2-40B4-BE49-F238E27FC236}">
                    <a16:creationId xmlns:a16="http://schemas.microsoft.com/office/drawing/2014/main" id="{B33DA357-165A-F44D-96FD-6B0DB9A842B6}"/>
                  </a:ext>
                </a:extLst>
              </p:cNvPr>
              <p:cNvSpPr txBox="1">
                <a:spLocks noChangeArrowheads="1"/>
              </p:cNvSpPr>
              <p:nvPr/>
            </p:nvSpPr>
            <p:spPr bwMode="auto">
              <a:xfrm>
                <a:off x="1174" y="3138"/>
                <a:ext cx="3404"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i="0" dirty="0">
                    <a:solidFill>
                      <a:schemeClr val="accent6"/>
                    </a:solidFill>
                  </a:rPr>
                  <a:t>A karyotype is an ordered array of chromosomes based on their sizes, shapes, and bands.</a:t>
                </a:r>
              </a:p>
            </p:txBody>
          </p:sp>
          <p:grpSp>
            <p:nvGrpSpPr>
              <p:cNvPr id="192518" name="Group 14">
                <a:extLst>
                  <a:ext uri="{FF2B5EF4-FFF2-40B4-BE49-F238E27FC236}">
                    <a16:creationId xmlns:a16="http://schemas.microsoft.com/office/drawing/2014/main" id="{C7E25AD6-1733-334C-924A-D3A91BCA63AE}"/>
                  </a:ext>
                </a:extLst>
              </p:cNvPr>
              <p:cNvGrpSpPr>
                <a:grpSpLocks/>
              </p:cNvGrpSpPr>
              <p:nvPr/>
            </p:nvGrpSpPr>
            <p:grpSpPr bwMode="auto">
              <a:xfrm>
                <a:off x="1864" y="900"/>
                <a:ext cx="2113" cy="2185"/>
                <a:chOff x="1864" y="892"/>
                <a:chExt cx="2113" cy="2185"/>
              </a:xfrm>
            </p:grpSpPr>
            <p:pic>
              <p:nvPicPr>
                <p:cNvPr id="192519" name="Picture 7">
                  <a:extLst>
                    <a:ext uri="{FF2B5EF4-FFF2-40B4-BE49-F238E27FC236}">
                      <a16:creationId xmlns:a16="http://schemas.microsoft.com/office/drawing/2014/main" id="{BC66A9DE-3DD8-9A48-9AA5-9989201F5D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64" y="932"/>
                  <a:ext cx="2032" cy="2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2520" name="Text Box 8">
                  <a:extLst>
                    <a:ext uri="{FF2B5EF4-FFF2-40B4-BE49-F238E27FC236}">
                      <a16:creationId xmlns:a16="http://schemas.microsoft.com/office/drawing/2014/main" id="{FE70275C-FC2A-6844-AE49-20D1FA67613C}"/>
                    </a:ext>
                  </a:extLst>
                </p:cNvPr>
                <p:cNvSpPr txBox="1">
                  <a:spLocks noChangeArrowheads="1"/>
                </p:cNvSpPr>
                <p:nvPr/>
              </p:nvSpPr>
              <p:spPr bwMode="auto">
                <a:xfrm>
                  <a:off x="2410" y="2912"/>
                  <a:ext cx="949"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i="0" dirty="0"/>
                    <a:t>https://www.ucl.ac.uk</a:t>
                  </a:r>
                </a:p>
              </p:txBody>
            </p:sp>
            <p:sp>
              <p:nvSpPr>
                <p:cNvPr id="192521" name="Rectangle 9">
                  <a:extLst>
                    <a:ext uri="{FF2B5EF4-FFF2-40B4-BE49-F238E27FC236}">
                      <a16:creationId xmlns:a16="http://schemas.microsoft.com/office/drawing/2014/main" id="{774D4811-A5DB-7646-9E27-93757E83FC5A}"/>
                    </a:ext>
                  </a:extLst>
                </p:cNvPr>
                <p:cNvSpPr>
                  <a:spLocks noChangeArrowheads="1"/>
                </p:cNvSpPr>
                <p:nvPr/>
              </p:nvSpPr>
              <p:spPr bwMode="auto">
                <a:xfrm>
                  <a:off x="3478" y="892"/>
                  <a:ext cx="499" cy="186"/>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grpSp>
        </p:grpSp>
      </p:gr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Slide Number Placeholder 5">
            <a:extLst>
              <a:ext uri="{FF2B5EF4-FFF2-40B4-BE49-F238E27FC236}">
                <a16:creationId xmlns:a16="http://schemas.microsoft.com/office/drawing/2014/main" id="{E411BF3A-5FBD-4244-AFEE-959D10134632}"/>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E938030-4823-AE42-B427-89FBD3E60ED3}" type="slidenum">
              <a:rPr lang="en-US" altLang="en-US" sz="1400" smtClean="0"/>
              <a:pPr>
                <a:spcBef>
                  <a:spcPct val="0"/>
                </a:spcBef>
                <a:buFontTx/>
                <a:buNone/>
              </a:pPr>
              <a:t>88</a:t>
            </a:fld>
            <a:endParaRPr lang="en-US" altLang="en-US" sz="1400" dirty="0"/>
          </a:p>
        </p:txBody>
      </p:sp>
      <p:grpSp>
        <p:nvGrpSpPr>
          <p:cNvPr id="194562" name="Group 10">
            <a:extLst>
              <a:ext uri="{FF2B5EF4-FFF2-40B4-BE49-F238E27FC236}">
                <a16:creationId xmlns:a16="http://schemas.microsoft.com/office/drawing/2014/main" id="{62417F09-A8B2-F643-ABB7-C1F225875A1D}"/>
              </a:ext>
            </a:extLst>
          </p:cNvPr>
          <p:cNvGrpSpPr>
            <a:grpSpLocks/>
          </p:cNvGrpSpPr>
          <p:nvPr/>
        </p:nvGrpSpPr>
        <p:grpSpPr bwMode="auto">
          <a:xfrm>
            <a:off x="457200" y="452438"/>
            <a:ext cx="8229600" cy="2403475"/>
            <a:chOff x="288" y="285"/>
            <a:chExt cx="5184" cy="1514"/>
          </a:xfrm>
        </p:grpSpPr>
        <p:sp>
          <p:nvSpPr>
            <p:cNvPr id="194563" name="Rectangle 3">
              <a:extLst>
                <a:ext uri="{FF2B5EF4-FFF2-40B4-BE49-F238E27FC236}">
                  <a16:creationId xmlns:a16="http://schemas.microsoft.com/office/drawing/2014/main" id="{92E2E268-71BB-8E4A-961C-BCDA6D4A3536}"/>
                </a:ext>
              </a:extLst>
            </p:cNvPr>
            <p:cNvSpPr>
              <a:spLocks noChangeArrowheads="1"/>
            </p:cNvSpPr>
            <p:nvPr/>
          </p:nvSpPr>
          <p:spPr bwMode="auto">
            <a:xfrm>
              <a:off x="288" y="28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Sex Chromosomes</a:t>
              </a:r>
              <a:endParaRPr lang="en-US" altLang="en-US" sz="2800" i="0" dirty="0">
                <a:solidFill>
                  <a:schemeClr val="tx2"/>
                </a:solidFill>
              </a:endParaRPr>
            </a:p>
          </p:txBody>
        </p:sp>
        <p:sp>
          <p:nvSpPr>
            <p:cNvPr id="194564" name="Text Box 4">
              <a:extLst>
                <a:ext uri="{FF2B5EF4-FFF2-40B4-BE49-F238E27FC236}">
                  <a16:creationId xmlns:a16="http://schemas.microsoft.com/office/drawing/2014/main" id="{E6749E6A-D90F-8247-BD54-EF6512DDB451}"/>
                </a:ext>
              </a:extLst>
            </p:cNvPr>
            <p:cNvSpPr txBox="1">
              <a:spLocks noChangeArrowheads="1"/>
            </p:cNvSpPr>
            <p:nvPr/>
          </p:nvSpPr>
          <p:spPr bwMode="auto">
            <a:xfrm>
              <a:off x="516" y="973"/>
              <a:ext cx="4604" cy="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3838" indent="-223838">
                <a:spcBef>
                  <a:spcPct val="20000"/>
                </a:spcBef>
                <a:buChar char="•"/>
                <a:defRPr sz="3200">
                  <a:solidFill>
                    <a:schemeClr val="tx1"/>
                  </a:solidFill>
                  <a:latin typeface="Arial" panose="020B0604020202020204" pitchFamily="34" charset="0"/>
                </a:defRPr>
              </a:lvl1pPr>
              <a:lvl2pPr marL="569913" indent="-231775">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i="0" dirty="0"/>
                <a:t>The 23rd set of chromosomes specifies the genetic sex of a human.</a:t>
              </a:r>
            </a:p>
            <a:p>
              <a:pPr eaLnBrk="1" hangingPunct="1">
                <a:lnSpc>
                  <a:spcPct val="85000"/>
                </a:lnSpc>
                <a:spcBef>
                  <a:spcPct val="0"/>
                </a:spcBef>
                <a:spcAft>
                  <a:spcPts val="900"/>
                </a:spcAft>
                <a:buSzPct val="80000"/>
                <a:buFont typeface="Times" pitchFamily="2" charset="0"/>
                <a:buChar char="•"/>
              </a:pPr>
              <a:r>
                <a:rPr lang="en-US" altLang="en-US" sz="1800" i="0" dirty="0"/>
                <a:t>An egg has a X chromosome.</a:t>
              </a:r>
            </a:p>
            <a:p>
              <a:pPr eaLnBrk="1" hangingPunct="1">
                <a:lnSpc>
                  <a:spcPct val="85000"/>
                </a:lnSpc>
                <a:spcBef>
                  <a:spcPct val="0"/>
                </a:spcBef>
                <a:spcAft>
                  <a:spcPct val="50000"/>
                </a:spcAft>
                <a:buSzPct val="80000"/>
                <a:buFont typeface="Times" pitchFamily="2" charset="0"/>
                <a:buChar char="•"/>
              </a:pPr>
              <a:r>
                <a:rPr lang="en-US" altLang="en-US" sz="1800" i="0" dirty="0"/>
                <a:t>A sperm has a X or Y chromosome to determine the genetic sex of the embryo.</a:t>
              </a:r>
            </a:p>
          </p:txBody>
        </p:sp>
      </p:grpSp>
      <p:sp>
        <p:nvSpPr>
          <p:cNvPr id="2" name="TextBox 1">
            <a:extLst>
              <a:ext uri="{FF2B5EF4-FFF2-40B4-BE49-F238E27FC236}">
                <a16:creationId xmlns:a16="http://schemas.microsoft.com/office/drawing/2014/main" id="{90D43E7C-EE39-1440-BFEE-4AFC5C4AC62B}"/>
              </a:ext>
            </a:extLst>
          </p:cNvPr>
          <p:cNvSpPr txBox="1"/>
          <p:nvPr/>
        </p:nvSpPr>
        <p:spPr>
          <a:xfrm>
            <a:off x="1742422" y="2894453"/>
            <a:ext cx="5691311" cy="823302"/>
          </a:xfrm>
          <a:prstGeom prst="rect">
            <a:avLst/>
          </a:prstGeom>
          <a:noFill/>
        </p:spPr>
        <p:txBody>
          <a:bodyPr wrap="square" rtlCol="0">
            <a:spAutoFit/>
          </a:bodyPr>
          <a:lstStyle/>
          <a:p>
            <a:pPr algn="ctr">
              <a:lnSpc>
                <a:spcPts val="1860"/>
              </a:lnSpc>
            </a:pPr>
            <a:r>
              <a:rPr lang="en-US" i="0" dirty="0">
                <a:solidFill>
                  <a:srgbClr val="941100"/>
                </a:solidFill>
              </a:rPr>
              <a:t>Embryo = an early stage in the development of a multi-cellular organism.  In humans, it covers about week three through week eight after fertilization. </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Slide Number Placeholder 5">
            <a:extLst>
              <a:ext uri="{FF2B5EF4-FFF2-40B4-BE49-F238E27FC236}">
                <a16:creationId xmlns:a16="http://schemas.microsoft.com/office/drawing/2014/main" id="{72B1B5F7-8BA3-EE4B-9ABD-D2C803C376CA}"/>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C49194A-0D18-0843-AB11-0DB5ED53ED1A}" type="slidenum">
              <a:rPr lang="en-US" altLang="en-US" sz="1400" smtClean="0"/>
              <a:pPr>
                <a:spcBef>
                  <a:spcPct val="0"/>
                </a:spcBef>
                <a:buFontTx/>
                <a:buNone/>
              </a:pPr>
              <a:t>89</a:t>
            </a:fld>
            <a:endParaRPr lang="en-US" altLang="en-US" sz="1400" dirty="0"/>
          </a:p>
        </p:txBody>
      </p:sp>
      <p:grpSp>
        <p:nvGrpSpPr>
          <p:cNvPr id="196610" name="Group 7">
            <a:extLst>
              <a:ext uri="{FF2B5EF4-FFF2-40B4-BE49-F238E27FC236}">
                <a16:creationId xmlns:a16="http://schemas.microsoft.com/office/drawing/2014/main" id="{160EA6F9-2B2B-874D-9C74-04C4D328A6F5}"/>
              </a:ext>
            </a:extLst>
          </p:cNvPr>
          <p:cNvGrpSpPr>
            <a:grpSpLocks/>
          </p:cNvGrpSpPr>
          <p:nvPr/>
        </p:nvGrpSpPr>
        <p:grpSpPr bwMode="auto">
          <a:xfrm>
            <a:off x="457200" y="452438"/>
            <a:ext cx="8229600" cy="3178176"/>
            <a:chOff x="288" y="285"/>
            <a:chExt cx="5184" cy="2002"/>
          </a:xfrm>
        </p:grpSpPr>
        <p:sp>
          <p:nvSpPr>
            <p:cNvPr id="196611" name="Rectangle 3">
              <a:extLst>
                <a:ext uri="{FF2B5EF4-FFF2-40B4-BE49-F238E27FC236}">
                  <a16:creationId xmlns:a16="http://schemas.microsoft.com/office/drawing/2014/main" id="{FB21FFA1-0E52-3B4C-8374-09B6020852FB}"/>
                </a:ext>
              </a:extLst>
            </p:cNvPr>
            <p:cNvSpPr>
              <a:spLocks noChangeArrowheads="1"/>
            </p:cNvSpPr>
            <p:nvPr/>
          </p:nvSpPr>
          <p:spPr bwMode="auto">
            <a:xfrm>
              <a:off x="288" y="28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Sex Chromosomes </a:t>
              </a:r>
              <a:r>
                <a:rPr lang="en-US" altLang="en-US" sz="2200" i="0" dirty="0">
                  <a:solidFill>
                    <a:srgbClr val="333333"/>
                  </a:solidFill>
                </a:rPr>
                <a:t>(continued)</a:t>
              </a:r>
              <a:endParaRPr lang="en-US" altLang="en-US" sz="2800" i="0" dirty="0">
                <a:solidFill>
                  <a:schemeClr val="tx2"/>
                </a:solidFill>
              </a:endParaRPr>
            </a:p>
          </p:txBody>
        </p:sp>
        <p:sp>
          <p:nvSpPr>
            <p:cNvPr id="196612" name="Text Box 4">
              <a:extLst>
                <a:ext uri="{FF2B5EF4-FFF2-40B4-BE49-F238E27FC236}">
                  <a16:creationId xmlns:a16="http://schemas.microsoft.com/office/drawing/2014/main" id="{D989BD6C-6D39-0245-B791-F58ABDBDA89C}"/>
                </a:ext>
              </a:extLst>
            </p:cNvPr>
            <p:cNvSpPr txBox="1">
              <a:spLocks noChangeArrowheads="1"/>
            </p:cNvSpPr>
            <p:nvPr/>
          </p:nvSpPr>
          <p:spPr bwMode="auto">
            <a:xfrm>
              <a:off x="516" y="973"/>
              <a:ext cx="4651" cy="1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569913" indent="-231775">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i="0" dirty="0"/>
                <a:t>Genetic females usually have two X chromosomes—but sometimes it can be XO or XXX—XO signifies there is only one X chromosome.</a:t>
              </a:r>
            </a:p>
            <a:p>
              <a:pPr eaLnBrk="1" hangingPunct="1">
                <a:lnSpc>
                  <a:spcPct val="85000"/>
                </a:lnSpc>
                <a:spcBef>
                  <a:spcPct val="0"/>
                </a:spcBef>
                <a:spcAft>
                  <a:spcPts val="900"/>
                </a:spcAft>
                <a:buSzPct val="80000"/>
                <a:buFont typeface="Times" pitchFamily="2" charset="0"/>
                <a:buChar char="•"/>
              </a:pPr>
              <a:r>
                <a:rPr lang="en-US" altLang="en-US" sz="1800" i="0" dirty="0"/>
                <a:t>Genetic males usually have one X chromosome and one Y chromo-some—but sometimes it can be XXY or XYY.</a:t>
              </a:r>
            </a:p>
            <a:p>
              <a:pPr eaLnBrk="1" hangingPunct="1">
                <a:lnSpc>
                  <a:spcPct val="85000"/>
                </a:lnSpc>
                <a:spcBef>
                  <a:spcPct val="0"/>
                </a:spcBef>
                <a:spcAft>
                  <a:spcPts val="900"/>
                </a:spcAft>
                <a:buSzPct val="80000"/>
                <a:buFont typeface="Times" pitchFamily="2" charset="0"/>
                <a:buChar char="•"/>
              </a:pPr>
              <a:r>
                <a:rPr lang="en-US" altLang="en-US" sz="1800" i="0" dirty="0"/>
                <a:t>The 23rd set is known as the sex chromosomes.</a:t>
              </a:r>
            </a:p>
            <a:p>
              <a:pPr eaLnBrk="1" hangingPunct="1">
                <a:lnSpc>
                  <a:spcPct val="85000"/>
                </a:lnSpc>
                <a:spcBef>
                  <a:spcPct val="0"/>
                </a:spcBef>
                <a:spcAft>
                  <a:spcPct val="50000"/>
                </a:spcAft>
                <a:buSzPct val="80000"/>
                <a:buFont typeface="Times" pitchFamily="2" charset="0"/>
                <a:buChar char="•"/>
              </a:pPr>
              <a:r>
                <a:rPr lang="en-US" altLang="en-US" sz="1800" i="0" dirty="0"/>
                <a:t>The remaining 22 sets, in both females and males, are called auto-somes.</a:t>
              </a:r>
            </a:p>
          </p:txBody>
        </p:sp>
      </p:grpSp>
      <p:sp>
        <p:nvSpPr>
          <p:cNvPr id="2" name="TextBox 1">
            <a:extLst>
              <a:ext uri="{FF2B5EF4-FFF2-40B4-BE49-F238E27FC236}">
                <a16:creationId xmlns:a16="http://schemas.microsoft.com/office/drawing/2014/main" id="{94B75F54-FAFC-3707-6FE3-356DF8655C67}"/>
              </a:ext>
            </a:extLst>
          </p:cNvPr>
          <p:cNvSpPr txBox="1"/>
          <p:nvPr/>
        </p:nvSpPr>
        <p:spPr>
          <a:xfrm>
            <a:off x="1998140" y="3617898"/>
            <a:ext cx="5156196" cy="823302"/>
          </a:xfrm>
          <a:prstGeom prst="rect">
            <a:avLst/>
          </a:prstGeom>
          <a:noFill/>
        </p:spPr>
        <p:txBody>
          <a:bodyPr wrap="square" rtlCol="0">
            <a:spAutoFit/>
          </a:bodyPr>
          <a:lstStyle/>
          <a:p>
            <a:pPr algn="ctr">
              <a:lnSpc>
                <a:spcPts val="1860"/>
              </a:lnSpc>
            </a:pPr>
            <a:r>
              <a:rPr lang="en-US" i="0" dirty="0">
                <a:solidFill>
                  <a:schemeClr val="accent6"/>
                </a:solidFill>
              </a:rPr>
              <a:t>The XO, XXY, and XXY chromosomal patterns are covered in the lecture module on sexual differentiation.</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Slide Number Placeholder 5">
            <a:extLst>
              <a:ext uri="{FF2B5EF4-FFF2-40B4-BE49-F238E27FC236}">
                <a16:creationId xmlns:a16="http://schemas.microsoft.com/office/drawing/2014/main" id="{A889013E-DF3E-9F49-BEDE-4659337094FC}"/>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D1455F2F-0225-0C4E-A340-B474C7ECC256}" type="slidenum">
              <a:rPr lang="en-US" altLang="en-US" sz="1400" smtClean="0"/>
              <a:pPr>
                <a:spcBef>
                  <a:spcPct val="0"/>
                </a:spcBef>
                <a:buFontTx/>
                <a:buNone/>
              </a:pPr>
              <a:t>90</a:t>
            </a:fld>
            <a:endParaRPr lang="en-US" altLang="en-US" sz="1400" dirty="0"/>
          </a:p>
        </p:txBody>
      </p:sp>
      <p:grpSp>
        <p:nvGrpSpPr>
          <p:cNvPr id="198658" name="Group 28">
            <a:extLst>
              <a:ext uri="{FF2B5EF4-FFF2-40B4-BE49-F238E27FC236}">
                <a16:creationId xmlns:a16="http://schemas.microsoft.com/office/drawing/2014/main" id="{AA6B4A1E-F15D-4B46-9703-96E98F7B2C46}"/>
              </a:ext>
            </a:extLst>
          </p:cNvPr>
          <p:cNvGrpSpPr>
            <a:grpSpLocks/>
          </p:cNvGrpSpPr>
          <p:nvPr/>
        </p:nvGrpSpPr>
        <p:grpSpPr bwMode="auto">
          <a:xfrm>
            <a:off x="457200" y="452438"/>
            <a:ext cx="8229600" cy="2879725"/>
            <a:chOff x="288" y="285"/>
            <a:chExt cx="5184" cy="1814"/>
          </a:xfrm>
        </p:grpSpPr>
        <p:sp>
          <p:nvSpPr>
            <p:cNvPr id="198659" name="Rectangle 3">
              <a:extLst>
                <a:ext uri="{FF2B5EF4-FFF2-40B4-BE49-F238E27FC236}">
                  <a16:creationId xmlns:a16="http://schemas.microsoft.com/office/drawing/2014/main" id="{2EFCAAF3-62B1-BF40-9156-39810D04D9ED}"/>
                </a:ext>
              </a:extLst>
            </p:cNvPr>
            <p:cNvSpPr>
              <a:spLocks noChangeArrowheads="1"/>
            </p:cNvSpPr>
            <p:nvPr/>
          </p:nvSpPr>
          <p:spPr bwMode="auto">
            <a:xfrm>
              <a:off x="288" y="28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Diploid Number</a:t>
              </a:r>
              <a:endParaRPr lang="en-US" altLang="en-US" sz="2800" i="0" dirty="0">
                <a:solidFill>
                  <a:schemeClr val="tx2"/>
                </a:solidFill>
              </a:endParaRPr>
            </a:p>
          </p:txBody>
        </p:sp>
        <p:grpSp>
          <p:nvGrpSpPr>
            <p:cNvPr id="198660" name="Group 27">
              <a:extLst>
                <a:ext uri="{FF2B5EF4-FFF2-40B4-BE49-F238E27FC236}">
                  <a16:creationId xmlns:a16="http://schemas.microsoft.com/office/drawing/2014/main" id="{28A5873E-3AD1-D649-B420-80FA19189876}"/>
                </a:ext>
              </a:extLst>
            </p:cNvPr>
            <p:cNvGrpSpPr>
              <a:grpSpLocks/>
            </p:cNvGrpSpPr>
            <p:nvPr/>
          </p:nvGrpSpPr>
          <p:grpSpPr bwMode="auto">
            <a:xfrm>
              <a:off x="517" y="973"/>
              <a:ext cx="4691" cy="1126"/>
              <a:chOff x="517" y="973"/>
              <a:chExt cx="4691" cy="1126"/>
            </a:xfrm>
          </p:grpSpPr>
          <p:sp>
            <p:nvSpPr>
              <p:cNvPr id="198661" name="Text Box 4">
                <a:extLst>
                  <a:ext uri="{FF2B5EF4-FFF2-40B4-BE49-F238E27FC236}">
                    <a16:creationId xmlns:a16="http://schemas.microsoft.com/office/drawing/2014/main" id="{58FC0D50-E6D0-A943-AE0D-8288BA8242A9}"/>
                  </a:ext>
                </a:extLst>
              </p:cNvPr>
              <p:cNvSpPr txBox="1">
                <a:spLocks noChangeArrowheads="1"/>
              </p:cNvSpPr>
              <p:nvPr/>
            </p:nvSpPr>
            <p:spPr bwMode="auto">
              <a:xfrm>
                <a:off x="517" y="973"/>
                <a:ext cx="4691" cy="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569913" indent="-231775">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i="0" dirty="0"/>
                  <a:t>Humans and most animals are diploid organisms because all so-matic (body) cells contain paired sets of homologous chromosomes.</a:t>
                </a:r>
              </a:p>
              <a:p>
                <a:pPr eaLnBrk="1" hangingPunct="1">
                  <a:lnSpc>
                    <a:spcPct val="85000"/>
                  </a:lnSpc>
                  <a:spcBef>
                    <a:spcPct val="0"/>
                  </a:spcBef>
                  <a:spcAft>
                    <a:spcPts val="900"/>
                  </a:spcAft>
                  <a:buSzPct val="80000"/>
                  <a:buFont typeface="Times" pitchFamily="2" charset="0"/>
                  <a:buChar char="•"/>
                </a:pPr>
                <a:r>
                  <a:rPr lang="en-US" altLang="en-US" sz="1800" i="0" dirty="0"/>
                  <a:t>The number of pairs is represented by </a:t>
                </a:r>
                <a:r>
                  <a:rPr lang="en-US" altLang="en-US" sz="1800" dirty="0"/>
                  <a:t>n</a:t>
                </a:r>
                <a:r>
                  <a:rPr lang="en-US" altLang="en-US" sz="1800" i="0" dirty="0"/>
                  <a:t> (in humans, </a:t>
                </a:r>
                <a:r>
                  <a:rPr lang="en-US" altLang="en-US" sz="1800" dirty="0"/>
                  <a:t>n</a:t>
                </a:r>
                <a:r>
                  <a:rPr lang="en-US" altLang="en-US" sz="1800" i="0" dirty="0"/>
                  <a:t> = 23).</a:t>
                </a:r>
              </a:p>
              <a:p>
                <a:pPr eaLnBrk="1" hangingPunct="1">
                  <a:lnSpc>
                    <a:spcPct val="85000"/>
                  </a:lnSpc>
                  <a:spcBef>
                    <a:spcPct val="0"/>
                  </a:spcBef>
                  <a:spcAft>
                    <a:spcPct val="50000"/>
                  </a:spcAft>
                  <a:buSzPct val="80000"/>
                  <a:buFont typeface="Times" pitchFamily="2" charset="0"/>
                  <a:buChar char="•"/>
                </a:pPr>
                <a:r>
                  <a:rPr lang="en-US" altLang="en-US" sz="1800" i="0" dirty="0"/>
                  <a:t>The number of individual chromosomes (46) is the diploid number, </a:t>
                </a:r>
                <a:r>
                  <a:rPr lang="en-US" altLang="en-US" sz="1800" dirty="0"/>
                  <a:t>2n</a:t>
                </a:r>
                <a:r>
                  <a:rPr lang="en-US" altLang="en-US" sz="1800" i="0" dirty="0"/>
                  <a:t>.</a:t>
                </a:r>
              </a:p>
            </p:txBody>
          </p:sp>
          <p:sp>
            <p:nvSpPr>
              <p:cNvPr id="198662" name="Text Box 5">
                <a:extLst>
                  <a:ext uri="{FF2B5EF4-FFF2-40B4-BE49-F238E27FC236}">
                    <a16:creationId xmlns:a16="http://schemas.microsoft.com/office/drawing/2014/main" id="{35F3A8D4-B721-9C47-B0FC-408114249EAF}"/>
                  </a:ext>
                </a:extLst>
              </p:cNvPr>
              <p:cNvSpPr txBox="1">
                <a:spLocks noChangeArrowheads="1"/>
              </p:cNvSpPr>
              <p:nvPr/>
            </p:nvSpPr>
            <p:spPr bwMode="auto">
              <a:xfrm>
                <a:off x="2538" y="1866"/>
                <a:ext cx="694"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i="0" dirty="0">
                    <a:solidFill>
                      <a:srgbClr val="941100"/>
                    </a:solidFill>
                  </a:rPr>
                  <a:t>Di- = two</a:t>
                </a:r>
                <a:endParaRPr lang="en-US" altLang="en-US" sz="1800" dirty="0">
                  <a:solidFill>
                    <a:srgbClr val="941100"/>
                  </a:solidFill>
                </a:endParaRPr>
              </a:p>
            </p:txBody>
          </p:sp>
        </p:grpSp>
      </p:gr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5" name="Slide Number Placeholder 5">
            <a:extLst>
              <a:ext uri="{FF2B5EF4-FFF2-40B4-BE49-F238E27FC236}">
                <a16:creationId xmlns:a16="http://schemas.microsoft.com/office/drawing/2014/main" id="{2E59BD14-6F8E-5943-B8E1-B32164CC930E}"/>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94EEBCF-6B44-7645-847C-E5CF8D7B3A79}" type="slidenum">
              <a:rPr lang="en-US" altLang="en-US" sz="1400" smtClean="0"/>
              <a:pPr>
                <a:spcBef>
                  <a:spcPct val="0"/>
                </a:spcBef>
                <a:buFontTx/>
                <a:buNone/>
              </a:pPr>
              <a:t>91</a:t>
            </a:fld>
            <a:endParaRPr lang="en-US" altLang="en-US" sz="1400" dirty="0"/>
          </a:p>
        </p:txBody>
      </p:sp>
      <p:grpSp>
        <p:nvGrpSpPr>
          <p:cNvPr id="200706" name="Group 33">
            <a:extLst>
              <a:ext uri="{FF2B5EF4-FFF2-40B4-BE49-F238E27FC236}">
                <a16:creationId xmlns:a16="http://schemas.microsoft.com/office/drawing/2014/main" id="{E7A4983F-1F45-A643-97C9-E160920BF96C}"/>
              </a:ext>
            </a:extLst>
          </p:cNvPr>
          <p:cNvGrpSpPr>
            <a:grpSpLocks/>
          </p:cNvGrpSpPr>
          <p:nvPr/>
        </p:nvGrpSpPr>
        <p:grpSpPr bwMode="auto">
          <a:xfrm>
            <a:off x="457200" y="452438"/>
            <a:ext cx="8229600" cy="5437188"/>
            <a:chOff x="288" y="285"/>
            <a:chExt cx="5184" cy="3425"/>
          </a:xfrm>
        </p:grpSpPr>
        <p:sp>
          <p:nvSpPr>
            <p:cNvPr id="200707" name="Rectangle 3">
              <a:extLst>
                <a:ext uri="{FF2B5EF4-FFF2-40B4-BE49-F238E27FC236}">
                  <a16:creationId xmlns:a16="http://schemas.microsoft.com/office/drawing/2014/main" id="{BB0DD3F4-2A43-F144-A4A3-8941D82F08EB}"/>
                </a:ext>
              </a:extLst>
            </p:cNvPr>
            <p:cNvSpPr>
              <a:spLocks noChangeArrowheads="1"/>
            </p:cNvSpPr>
            <p:nvPr/>
          </p:nvSpPr>
          <p:spPr bwMode="auto">
            <a:xfrm>
              <a:off x="288" y="28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Haploid Number</a:t>
              </a:r>
              <a:endParaRPr lang="en-US" altLang="en-US" sz="2800" i="0" dirty="0">
                <a:solidFill>
                  <a:schemeClr val="tx2"/>
                </a:solidFill>
              </a:endParaRPr>
            </a:p>
          </p:txBody>
        </p:sp>
        <p:grpSp>
          <p:nvGrpSpPr>
            <p:cNvPr id="200708" name="Group 32">
              <a:extLst>
                <a:ext uri="{FF2B5EF4-FFF2-40B4-BE49-F238E27FC236}">
                  <a16:creationId xmlns:a16="http://schemas.microsoft.com/office/drawing/2014/main" id="{7FCD232E-E9C8-C44F-B1B7-D2A14AB438C9}"/>
                </a:ext>
              </a:extLst>
            </p:cNvPr>
            <p:cNvGrpSpPr>
              <a:grpSpLocks/>
            </p:cNvGrpSpPr>
            <p:nvPr/>
          </p:nvGrpSpPr>
          <p:grpSpPr bwMode="auto">
            <a:xfrm>
              <a:off x="397" y="973"/>
              <a:ext cx="4771" cy="2737"/>
              <a:chOff x="397" y="973"/>
              <a:chExt cx="4771" cy="2737"/>
            </a:xfrm>
          </p:grpSpPr>
          <p:sp>
            <p:nvSpPr>
              <p:cNvPr id="200709" name="Text Box 5">
                <a:extLst>
                  <a:ext uri="{FF2B5EF4-FFF2-40B4-BE49-F238E27FC236}">
                    <a16:creationId xmlns:a16="http://schemas.microsoft.com/office/drawing/2014/main" id="{1836DE12-1A14-5E42-A20D-A944CC4F60C3}"/>
                  </a:ext>
                </a:extLst>
              </p:cNvPr>
              <p:cNvSpPr txBox="1">
                <a:spLocks noChangeArrowheads="1"/>
              </p:cNvSpPr>
              <p:nvPr/>
            </p:nvSpPr>
            <p:spPr bwMode="auto">
              <a:xfrm>
                <a:off x="517" y="973"/>
                <a:ext cx="4651"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3838" indent="-223838">
                  <a:spcBef>
                    <a:spcPct val="20000"/>
                  </a:spcBef>
                  <a:buChar char="•"/>
                  <a:defRPr sz="3200">
                    <a:solidFill>
                      <a:schemeClr val="tx1"/>
                    </a:solidFill>
                    <a:latin typeface="Arial" panose="020B0604020202020204" pitchFamily="34" charset="0"/>
                  </a:defRPr>
                </a:lvl1pPr>
                <a:lvl2pPr marL="569913" indent="-231775">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i="0" dirty="0"/>
                  <a:t>Gametes (eggs and sperm) formed through meiosis in the ovaries and testes contain one member of each homologous chromosome pair.</a:t>
                </a:r>
              </a:p>
              <a:p>
                <a:pPr eaLnBrk="1" hangingPunct="1">
                  <a:lnSpc>
                    <a:spcPct val="85000"/>
                  </a:lnSpc>
                  <a:spcBef>
                    <a:spcPct val="0"/>
                  </a:spcBef>
                  <a:spcAft>
                    <a:spcPts val="900"/>
                  </a:spcAft>
                  <a:buSzPct val="80000"/>
                  <a:buFont typeface="Times" pitchFamily="2" charset="0"/>
                  <a:buChar char="•"/>
                </a:pPr>
                <a:r>
                  <a:rPr lang="en-US" altLang="en-US" sz="1800" i="0" dirty="0"/>
                  <a:t>Gametes are haploid since they contain one-half the number of chromosomes found in body cells.</a:t>
                </a:r>
              </a:p>
              <a:p>
                <a:pPr eaLnBrk="1" hangingPunct="1">
                  <a:lnSpc>
                    <a:spcPct val="85000"/>
                  </a:lnSpc>
                  <a:spcBef>
                    <a:spcPct val="0"/>
                  </a:spcBef>
                  <a:spcAft>
                    <a:spcPct val="50000"/>
                  </a:spcAft>
                  <a:buSzPct val="80000"/>
                  <a:buFont typeface="Times" pitchFamily="2" charset="0"/>
                  <a:buChar char="•"/>
                </a:pPr>
                <a:r>
                  <a:rPr lang="en-US" altLang="en-US" sz="1800" i="0" dirty="0"/>
                  <a:t>The number of chromosomes in human gametes (23) is known as the haploid number, </a:t>
                </a:r>
                <a:r>
                  <a:rPr lang="en-US" altLang="en-US" sz="1800" dirty="0"/>
                  <a:t>n</a:t>
                </a:r>
                <a:r>
                  <a:rPr lang="en-US" altLang="en-US" sz="1800" i="0" dirty="0"/>
                  <a:t>.</a:t>
                </a:r>
              </a:p>
            </p:txBody>
          </p:sp>
          <p:grpSp>
            <p:nvGrpSpPr>
              <p:cNvPr id="200710" name="Group 31">
                <a:extLst>
                  <a:ext uri="{FF2B5EF4-FFF2-40B4-BE49-F238E27FC236}">
                    <a16:creationId xmlns:a16="http://schemas.microsoft.com/office/drawing/2014/main" id="{7D6F9212-5504-E44A-9F92-1FA5693CCBE5}"/>
                  </a:ext>
                </a:extLst>
              </p:cNvPr>
              <p:cNvGrpSpPr>
                <a:grpSpLocks/>
              </p:cNvGrpSpPr>
              <p:nvPr/>
            </p:nvGrpSpPr>
            <p:grpSpPr bwMode="auto">
              <a:xfrm>
                <a:off x="397" y="2355"/>
                <a:ext cx="4537" cy="1355"/>
                <a:chOff x="397" y="2355"/>
                <a:chExt cx="4537" cy="1355"/>
              </a:xfrm>
            </p:grpSpPr>
            <p:grpSp>
              <p:nvGrpSpPr>
                <p:cNvPr id="200711" name="Group 30">
                  <a:extLst>
                    <a:ext uri="{FF2B5EF4-FFF2-40B4-BE49-F238E27FC236}">
                      <a16:creationId xmlns:a16="http://schemas.microsoft.com/office/drawing/2014/main" id="{48C7DDD0-E223-3D42-9382-B51859E0841C}"/>
                    </a:ext>
                  </a:extLst>
                </p:cNvPr>
                <p:cNvGrpSpPr>
                  <a:grpSpLocks/>
                </p:cNvGrpSpPr>
                <p:nvPr/>
              </p:nvGrpSpPr>
              <p:grpSpPr bwMode="auto">
                <a:xfrm>
                  <a:off x="397" y="2355"/>
                  <a:ext cx="4537" cy="1355"/>
                  <a:chOff x="397" y="2355"/>
                  <a:chExt cx="4537" cy="1355"/>
                </a:xfrm>
              </p:grpSpPr>
              <p:pic>
                <p:nvPicPr>
                  <p:cNvPr id="200713" name="Picture 8">
                    <a:extLst>
                      <a:ext uri="{FF2B5EF4-FFF2-40B4-BE49-F238E27FC236}">
                        <a16:creationId xmlns:a16="http://schemas.microsoft.com/office/drawing/2014/main" id="{5155EC65-2BF3-B74D-8D93-5989A7FA5B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80" y="2355"/>
                    <a:ext cx="2054" cy="1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0714" name="Text Box 9">
                    <a:extLst>
                      <a:ext uri="{FF2B5EF4-FFF2-40B4-BE49-F238E27FC236}">
                        <a16:creationId xmlns:a16="http://schemas.microsoft.com/office/drawing/2014/main" id="{9B4731EA-E307-744A-ADFA-176FEF75537C}"/>
                      </a:ext>
                    </a:extLst>
                  </p:cNvPr>
                  <p:cNvSpPr txBox="1">
                    <a:spLocks noChangeArrowheads="1"/>
                  </p:cNvSpPr>
                  <p:nvPr/>
                </p:nvSpPr>
                <p:spPr bwMode="auto">
                  <a:xfrm>
                    <a:off x="397" y="3477"/>
                    <a:ext cx="116"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i="0" dirty="0"/>
                  </a:p>
                </p:txBody>
              </p:sp>
            </p:grpSp>
            <p:sp>
              <p:nvSpPr>
                <p:cNvPr id="200712" name="Text Box 10">
                  <a:extLst>
                    <a:ext uri="{FF2B5EF4-FFF2-40B4-BE49-F238E27FC236}">
                      <a16:creationId xmlns:a16="http://schemas.microsoft.com/office/drawing/2014/main" id="{5FE4C83B-8F7E-0543-934D-BBB0EFC4B43A}"/>
                    </a:ext>
                  </a:extLst>
                </p:cNvPr>
                <p:cNvSpPr txBox="1">
                  <a:spLocks noChangeArrowheads="1"/>
                </p:cNvSpPr>
                <p:nvPr/>
              </p:nvSpPr>
              <p:spPr bwMode="auto">
                <a:xfrm>
                  <a:off x="1292" y="2813"/>
                  <a:ext cx="1364" cy="2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600" i="0" dirty="0"/>
                    <a:t>Spermatozoa (sperm)</a:t>
                  </a:r>
                </a:p>
                <a:p>
                  <a:pPr algn="ctr" eaLnBrk="1" hangingPunct="1">
                    <a:lnSpc>
                      <a:spcPct val="85000"/>
                    </a:lnSpc>
                    <a:spcBef>
                      <a:spcPct val="0"/>
                    </a:spcBef>
                    <a:buNone/>
                  </a:pPr>
                  <a:r>
                    <a:rPr lang="en-US" altLang="en-US" sz="1100" i="0" dirty="0"/>
                    <a:t>https://www.zoology.unh.edu</a:t>
                  </a:r>
                  <a:endParaRPr lang="en-US" altLang="en-US" sz="1800" i="0" dirty="0"/>
                </a:p>
              </p:txBody>
            </p:sp>
          </p:grpSp>
        </p:grpSp>
      </p:gr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3" name="Slide Number Placeholder 5">
            <a:extLst>
              <a:ext uri="{FF2B5EF4-FFF2-40B4-BE49-F238E27FC236}">
                <a16:creationId xmlns:a16="http://schemas.microsoft.com/office/drawing/2014/main" id="{ABCCC4E2-21B8-194A-B50F-3C5F69F5FCC6}"/>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A5C69BD-56D0-1C4D-B861-42FD96EADA7F}" type="slidenum">
              <a:rPr lang="en-US" altLang="en-US" sz="1400" smtClean="0"/>
              <a:pPr>
                <a:spcBef>
                  <a:spcPct val="0"/>
                </a:spcBef>
                <a:buFontTx/>
                <a:buNone/>
              </a:pPr>
              <a:t>92</a:t>
            </a:fld>
            <a:endParaRPr lang="en-US" altLang="en-US" sz="1400" dirty="0"/>
          </a:p>
        </p:txBody>
      </p:sp>
      <p:grpSp>
        <p:nvGrpSpPr>
          <p:cNvPr id="202754" name="Group 29">
            <a:extLst>
              <a:ext uri="{FF2B5EF4-FFF2-40B4-BE49-F238E27FC236}">
                <a16:creationId xmlns:a16="http://schemas.microsoft.com/office/drawing/2014/main" id="{EA3C46CC-D22D-9242-8C78-3F57AE88867C}"/>
              </a:ext>
            </a:extLst>
          </p:cNvPr>
          <p:cNvGrpSpPr>
            <a:grpSpLocks/>
          </p:cNvGrpSpPr>
          <p:nvPr/>
        </p:nvGrpSpPr>
        <p:grpSpPr bwMode="auto">
          <a:xfrm>
            <a:off x="457200" y="452438"/>
            <a:ext cx="8229600" cy="3708400"/>
            <a:chOff x="288" y="285"/>
            <a:chExt cx="5184" cy="2336"/>
          </a:xfrm>
        </p:grpSpPr>
        <p:sp>
          <p:nvSpPr>
            <p:cNvPr id="202755" name="Rectangle 3">
              <a:extLst>
                <a:ext uri="{FF2B5EF4-FFF2-40B4-BE49-F238E27FC236}">
                  <a16:creationId xmlns:a16="http://schemas.microsoft.com/office/drawing/2014/main" id="{30645840-A9B2-4547-A822-669751AC7225}"/>
                </a:ext>
              </a:extLst>
            </p:cNvPr>
            <p:cNvSpPr>
              <a:spLocks noChangeArrowheads="1"/>
            </p:cNvSpPr>
            <p:nvPr/>
          </p:nvSpPr>
          <p:spPr bwMode="auto">
            <a:xfrm>
              <a:off x="288" y="28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Fertilization</a:t>
              </a:r>
              <a:endParaRPr lang="en-US" altLang="en-US" sz="2800" i="0" dirty="0">
                <a:solidFill>
                  <a:schemeClr val="tx2"/>
                </a:solidFill>
              </a:endParaRPr>
            </a:p>
          </p:txBody>
        </p:sp>
        <p:grpSp>
          <p:nvGrpSpPr>
            <p:cNvPr id="202756" name="Group 28">
              <a:extLst>
                <a:ext uri="{FF2B5EF4-FFF2-40B4-BE49-F238E27FC236}">
                  <a16:creationId xmlns:a16="http://schemas.microsoft.com/office/drawing/2014/main" id="{FCE3DA94-946C-B54E-9967-F73B2F8BC98E}"/>
                </a:ext>
              </a:extLst>
            </p:cNvPr>
            <p:cNvGrpSpPr>
              <a:grpSpLocks/>
            </p:cNvGrpSpPr>
            <p:nvPr/>
          </p:nvGrpSpPr>
          <p:grpSpPr bwMode="auto">
            <a:xfrm>
              <a:off x="517" y="973"/>
              <a:ext cx="4490" cy="1648"/>
              <a:chOff x="517" y="973"/>
              <a:chExt cx="4490" cy="1648"/>
            </a:xfrm>
          </p:grpSpPr>
          <p:sp>
            <p:nvSpPr>
              <p:cNvPr id="202757" name="Text Box 4">
                <a:extLst>
                  <a:ext uri="{FF2B5EF4-FFF2-40B4-BE49-F238E27FC236}">
                    <a16:creationId xmlns:a16="http://schemas.microsoft.com/office/drawing/2014/main" id="{C16FC53E-15E7-294C-A0B2-1AE9C02586D3}"/>
                  </a:ext>
                </a:extLst>
              </p:cNvPr>
              <p:cNvSpPr txBox="1">
                <a:spLocks noChangeArrowheads="1"/>
              </p:cNvSpPr>
              <p:nvPr/>
            </p:nvSpPr>
            <p:spPr bwMode="auto">
              <a:xfrm>
                <a:off x="517" y="973"/>
                <a:ext cx="4490" cy="1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569913" indent="-231775">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i="0" dirty="0"/>
                  <a:t>A sperm cell (spermatozoon) fuses with an egg cell (ovum) in the process of fertilization.  </a:t>
                </a:r>
              </a:p>
              <a:p>
                <a:pPr eaLnBrk="1" hangingPunct="1">
                  <a:lnSpc>
                    <a:spcPct val="85000"/>
                  </a:lnSpc>
                  <a:spcBef>
                    <a:spcPct val="0"/>
                  </a:spcBef>
                  <a:spcAft>
                    <a:spcPts val="900"/>
                  </a:spcAft>
                  <a:buSzPct val="80000"/>
                  <a:buFont typeface="Times" pitchFamily="2" charset="0"/>
                  <a:buChar char="•"/>
                </a:pPr>
                <a:r>
                  <a:rPr lang="en-US" altLang="en-US" sz="1800" i="0" dirty="0"/>
                  <a:t>Each of the two gametes is haploid (23 chromosomes) and the fertilized egg (zygote) is diploid (23 pairs of chromosomes) once fusion of the genetic material occurs.</a:t>
                </a:r>
              </a:p>
              <a:p>
                <a:pPr eaLnBrk="1" hangingPunct="1">
                  <a:lnSpc>
                    <a:spcPct val="85000"/>
                  </a:lnSpc>
                  <a:spcBef>
                    <a:spcPct val="0"/>
                  </a:spcBef>
                  <a:spcAft>
                    <a:spcPct val="50000"/>
                  </a:spcAft>
                  <a:buSzPct val="80000"/>
                  <a:buFont typeface="Times" pitchFamily="2" charset="0"/>
                  <a:buChar char="•"/>
                </a:pPr>
                <a:r>
                  <a:rPr lang="en-US" altLang="en-US" sz="1800" i="0" dirty="0"/>
                  <a:t>One member of each pair of homologous chromosomes is contri-buted by each parent.</a:t>
                </a:r>
              </a:p>
            </p:txBody>
          </p:sp>
          <p:sp>
            <p:nvSpPr>
              <p:cNvPr id="202758" name="Text Box 5">
                <a:extLst>
                  <a:ext uri="{FF2B5EF4-FFF2-40B4-BE49-F238E27FC236}">
                    <a16:creationId xmlns:a16="http://schemas.microsoft.com/office/drawing/2014/main" id="{19329D0D-1883-6143-AE89-645F436185CE}"/>
                  </a:ext>
                </a:extLst>
              </p:cNvPr>
              <p:cNvSpPr txBox="1">
                <a:spLocks noChangeArrowheads="1"/>
              </p:cNvSpPr>
              <p:nvPr/>
            </p:nvSpPr>
            <p:spPr bwMode="auto">
              <a:xfrm>
                <a:off x="2016" y="2232"/>
                <a:ext cx="1747" cy="3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ts val="1200"/>
                  </a:spcBef>
                  <a:spcAft>
                    <a:spcPts val="0"/>
                  </a:spcAft>
                  <a:buFontTx/>
                  <a:buNone/>
                </a:pPr>
                <a:r>
                  <a:rPr lang="en-US" altLang="en-US" sz="1800" i="0" dirty="0">
                    <a:solidFill>
                      <a:srgbClr val="941100"/>
                    </a:solidFill>
                  </a:rPr>
                  <a:t>Spermatozoa = plural</a:t>
                </a:r>
              </a:p>
              <a:p>
                <a:pPr algn="ctr" eaLnBrk="1" hangingPunct="1">
                  <a:lnSpc>
                    <a:spcPts val="1860"/>
                  </a:lnSpc>
                  <a:spcBef>
                    <a:spcPts val="300"/>
                  </a:spcBef>
                  <a:spcAft>
                    <a:spcPts val="0"/>
                  </a:spcAft>
                  <a:buFontTx/>
                  <a:buNone/>
                </a:pPr>
                <a:r>
                  <a:rPr lang="en-US" altLang="en-US" sz="1800" i="0" dirty="0">
                    <a:solidFill>
                      <a:srgbClr val="941100"/>
                    </a:solidFill>
                  </a:rPr>
                  <a:t> Spermatozoon = single</a:t>
                </a:r>
              </a:p>
            </p:txBody>
          </p:sp>
        </p:grpSp>
      </p:gr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Slide Number Placeholder 5">
            <a:extLst>
              <a:ext uri="{FF2B5EF4-FFF2-40B4-BE49-F238E27FC236}">
                <a16:creationId xmlns:a16="http://schemas.microsoft.com/office/drawing/2014/main" id="{F827EAE2-4C3F-274E-B612-FC343EF70B5B}"/>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41C8C19-5DAA-ED48-ACAF-246D4D36FB68}" type="slidenum">
              <a:rPr lang="en-US" altLang="en-US" sz="1400" smtClean="0"/>
              <a:pPr>
                <a:spcBef>
                  <a:spcPct val="0"/>
                </a:spcBef>
                <a:buFontTx/>
                <a:buNone/>
              </a:pPr>
              <a:t>93</a:t>
            </a:fld>
            <a:endParaRPr lang="en-US" altLang="en-US" sz="1400" dirty="0"/>
          </a:p>
        </p:txBody>
      </p:sp>
      <p:grpSp>
        <p:nvGrpSpPr>
          <p:cNvPr id="204802" name="Group 21">
            <a:extLst>
              <a:ext uri="{FF2B5EF4-FFF2-40B4-BE49-F238E27FC236}">
                <a16:creationId xmlns:a16="http://schemas.microsoft.com/office/drawing/2014/main" id="{0DC77189-E747-3D48-8858-CA697885A801}"/>
              </a:ext>
            </a:extLst>
          </p:cNvPr>
          <p:cNvGrpSpPr>
            <a:grpSpLocks/>
          </p:cNvGrpSpPr>
          <p:nvPr/>
        </p:nvGrpSpPr>
        <p:grpSpPr bwMode="auto">
          <a:xfrm>
            <a:off x="457200" y="452438"/>
            <a:ext cx="8229600" cy="5637215"/>
            <a:chOff x="288" y="285"/>
            <a:chExt cx="5184" cy="3551"/>
          </a:xfrm>
        </p:grpSpPr>
        <p:sp>
          <p:nvSpPr>
            <p:cNvPr id="204803" name="Rectangle 3">
              <a:extLst>
                <a:ext uri="{FF2B5EF4-FFF2-40B4-BE49-F238E27FC236}">
                  <a16:creationId xmlns:a16="http://schemas.microsoft.com/office/drawing/2014/main" id="{28187C25-5F5E-DA4E-9010-1E9102AAE73D}"/>
                </a:ext>
              </a:extLst>
            </p:cNvPr>
            <p:cNvSpPr>
              <a:spLocks noChangeArrowheads="1"/>
            </p:cNvSpPr>
            <p:nvPr/>
          </p:nvSpPr>
          <p:spPr bwMode="auto">
            <a:xfrm>
              <a:off x="288" y="28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Sperm and Egg</a:t>
              </a:r>
              <a:endParaRPr lang="en-US" altLang="en-US" sz="2800" i="0" dirty="0">
                <a:solidFill>
                  <a:schemeClr val="tx2"/>
                </a:solidFill>
              </a:endParaRPr>
            </a:p>
          </p:txBody>
        </p:sp>
        <p:grpSp>
          <p:nvGrpSpPr>
            <p:cNvPr id="204804" name="Group 20">
              <a:extLst>
                <a:ext uri="{FF2B5EF4-FFF2-40B4-BE49-F238E27FC236}">
                  <a16:creationId xmlns:a16="http://schemas.microsoft.com/office/drawing/2014/main" id="{9329DAF6-ED39-594B-BC9D-8367106B85C8}"/>
                </a:ext>
              </a:extLst>
            </p:cNvPr>
            <p:cNvGrpSpPr>
              <a:grpSpLocks/>
            </p:cNvGrpSpPr>
            <p:nvPr/>
          </p:nvGrpSpPr>
          <p:grpSpPr bwMode="auto">
            <a:xfrm>
              <a:off x="964" y="1008"/>
              <a:ext cx="3834" cy="2828"/>
              <a:chOff x="964" y="1008"/>
              <a:chExt cx="3834" cy="2828"/>
            </a:xfrm>
          </p:grpSpPr>
          <p:sp>
            <p:nvSpPr>
              <p:cNvPr id="204805" name="Text Box 5">
                <a:extLst>
                  <a:ext uri="{FF2B5EF4-FFF2-40B4-BE49-F238E27FC236}">
                    <a16:creationId xmlns:a16="http://schemas.microsoft.com/office/drawing/2014/main" id="{3B75C7D9-F361-E74A-BA40-9CD705A58065}"/>
                  </a:ext>
                </a:extLst>
              </p:cNvPr>
              <p:cNvSpPr txBox="1">
                <a:spLocks noChangeArrowheads="1"/>
              </p:cNvSpPr>
              <p:nvPr/>
            </p:nvSpPr>
            <p:spPr bwMode="auto">
              <a:xfrm>
                <a:off x="964" y="2888"/>
                <a:ext cx="3834" cy="9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i="0" dirty="0">
                    <a:solidFill>
                      <a:schemeClr val="accent6"/>
                    </a:solidFill>
                  </a:rPr>
                  <a:t>Although many sperm are present, only one can fertilize the egg due to rapid biochemical changes in the plasma membrane of the egg once one sperm penetrates it.  This prevents the chromosomes of multiple sperm fusing with the chromosomes of a single egg.</a:t>
                </a:r>
              </a:p>
              <a:p>
                <a:pPr algn="ctr" eaLnBrk="1" hangingPunct="1">
                  <a:lnSpc>
                    <a:spcPct val="85000"/>
                  </a:lnSpc>
                  <a:spcBef>
                    <a:spcPct val="0"/>
                  </a:spcBef>
                  <a:buFontTx/>
                  <a:buNone/>
                </a:pPr>
                <a:endParaRPr lang="en-US" altLang="en-US" sz="1800" i="0" dirty="0">
                  <a:solidFill>
                    <a:srgbClr val="011893"/>
                  </a:solidFill>
                </a:endParaRPr>
              </a:p>
            </p:txBody>
          </p:sp>
          <p:grpSp>
            <p:nvGrpSpPr>
              <p:cNvPr id="204806" name="Group 19">
                <a:extLst>
                  <a:ext uri="{FF2B5EF4-FFF2-40B4-BE49-F238E27FC236}">
                    <a16:creationId xmlns:a16="http://schemas.microsoft.com/office/drawing/2014/main" id="{4C1C63D5-91FD-6845-91B5-E2F938F8683F}"/>
                  </a:ext>
                </a:extLst>
              </p:cNvPr>
              <p:cNvGrpSpPr>
                <a:grpSpLocks/>
              </p:cNvGrpSpPr>
              <p:nvPr/>
            </p:nvGrpSpPr>
            <p:grpSpPr bwMode="auto">
              <a:xfrm>
                <a:off x="1894" y="1008"/>
                <a:ext cx="2062" cy="1799"/>
                <a:chOff x="1894" y="1008"/>
                <a:chExt cx="2062" cy="1799"/>
              </a:xfrm>
            </p:grpSpPr>
            <p:pic>
              <p:nvPicPr>
                <p:cNvPr id="204807" name="Picture 7">
                  <a:extLst>
                    <a:ext uri="{FF2B5EF4-FFF2-40B4-BE49-F238E27FC236}">
                      <a16:creationId xmlns:a16="http://schemas.microsoft.com/office/drawing/2014/main" id="{31ADCAAB-7F17-BA4A-A4E9-A2241C561C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94" y="1008"/>
                  <a:ext cx="1981" cy="1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08" name="Text Box 8">
                  <a:extLst>
                    <a:ext uri="{FF2B5EF4-FFF2-40B4-BE49-F238E27FC236}">
                      <a16:creationId xmlns:a16="http://schemas.microsoft.com/office/drawing/2014/main" id="{05AAB1C9-0546-FC4B-9AAC-E2748076720B}"/>
                    </a:ext>
                  </a:extLst>
                </p:cNvPr>
                <p:cNvSpPr txBox="1">
                  <a:spLocks noChangeArrowheads="1"/>
                </p:cNvSpPr>
                <p:nvPr/>
              </p:nvSpPr>
              <p:spPr bwMode="auto">
                <a:xfrm>
                  <a:off x="2178" y="2642"/>
                  <a:ext cx="1778"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i="0" dirty="0"/>
                    <a:t>https://www.nmhm.washingtondc.museum</a:t>
                  </a:r>
                </a:p>
              </p:txBody>
            </p:sp>
          </p:grpSp>
        </p:grpSp>
      </p:gr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Slide Number Placeholder 5">
            <a:extLst>
              <a:ext uri="{FF2B5EF4-FFF2-40B4-BE49-F238E27FC236}">
                <a16:creationId xmlns:a16="http://schemas.microsoft.com/office/drawing/2014/main" id="{D67E28F8-7892-F048-84E1-C845D0E071E0}"/>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8382A85-183A-244B-A24D-41049B9CCFC5}" type="slidenum">
              <a:rPr lang="en-US" altLang="en-US" sz="1400" smtClean="0"/>
              <a:pPr>
                <a:spcBef>
                  <a:spcPct val="0"/>
                </a:spcBef>
                <a:buFontTx/>
                <a:buNone/>
              </a:pPr>
              <a:t>94</a:t>
            </a:fld>
            <a:endParaRPr lang="en-US" altLang="en-US" sz="1400" dirty="0"/>
          </a:p>
        </p:txBody>
      </p:sp>
      <p:grpSp>
        <p:nvGrpSpPr>
          <p:cNvPr id="206850" name="Group 6">
            <a:extLst>
              <a:ext uri="{FF2B5EF4-FFF2-40B4-BE49-F238E27FC236}">
                <a16:creationId xmlns:a16="http://schemas.microsoft.com/office/drawing/2014/main" id="{14551CBC-78D3-C04C-BE55-3DC51535767E}"/>
              </a:ext>
            </a:extLst>
          </p:cNvPr>
          <p:cNvGrpSpPr>
            <a:grpSpLocks/>
          </p:cNvGrpSpPr>
          <p:nvPr/>
        </p:nvGrpSpPr>
        <p:grpSpPr bwMode="auto">
          <a:xfrm>
            <a:off x="457200" y="452438"/>
            <a:ext cx="8229600" cy="2476500"/>
            <a:chOff x="288" y="285"/>
            <a:chExt cx="5184" cy="1560"/>
          </a:xfrm>
        </p:grpSpPr>
        <p:sp>
          <p:nvSpPr>
            <p:cNvPr id="206851" name="Rectangle 2">
              <a:extLst>
                <a:ext uri="{FF2B5EF4-FFF2-40B4-BE49-F238E27FC236}">
                  <a16:creationId xmlns:a16="http://schemas.microsoft.com/office/drawing/2014/main" id="{33ED9BC2-014D-A043-B053-88DE8014BE55}"/>
                </a:ext>
              </a:extLst>
            </p:cNvPr>
            <p:cNvSpPr>
              <a:spLocks noChangeArrowheads="1"/>
            </p:cNvSpPr>
            <p:nvPr/>
          </p:nvSpPr>
          <p:spPr bwMode="auto">
            <a:xfrm>
              <a:off x="288" y="28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Mitotic Cell Division</a:t>
              </a:r>
              <a:endParaRPr lang="en-US" altLang="en-US" sz="2800" i="0" dirty="0">
                <a:solidFill>
                  <a:schemeClr val="tx2"/>
                </a:solidFill>
              </a:endParaRPr>
            </a:p>
          </p:txBody>
        </p:sp>
        <p:sp>
          <p:nvSpPr>
            <p:cNvPr id="206852" name="Text Box 3">
              <a:extLst>
                <a:ext uri="{FF2B5EF4-FFF2-40B4-BE49-F238E27FC236}">
                  <a16:creationId xmlns:a16="http://schemas.microsoft.com/office/drawing/2014/main" id="{3B906B9A-D57F-E54F-8159-E605738A6DB0}"/>
                </a:ext>
              </a:extLst>
            </p:cNvPr>
            <p:cNvSpPr txBox="1">
              <a:spLocks noChangeArrowheads="1"/>
            </p:cNvSpPr>
            <p:nvPr/>
          </p:nvSpPr>
          <p:spPr bwMode="auto">
            <a:xfrm>
              <a:off x="517" y="973"/>
              <a:ext cx="4688" cy="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3838" indent="-223838">
                <a:spcBef>
                  <a:spcPct val="20000"/>
                </a:spcBef>
                <a:buChar char="•"/>
                <a:defRPr sz="3200">
                  <a:solidFill>
                    <a:schemeClr val="tx1"/>
                  </a:solidFill>
                  <a:latin typeface="Arial" panose="020B0604020202020204" pitchFamily="34" charset="0"/>
                </a:defRPr>
              </a:lvl1pPr>
              <a:lvl2pPr marL="569913" indent="-231775">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i="0" dirty="0"/>
                <a:t>Mitotic cell division begins within a day or so after fertilization of an egg by a sperm.</a:t>
              </a:r>
            </a:p>
            <a:p>
              <a:pPr eaLnBrk="1" hangingPunct="1">
                <a:lnSpc>
                  <a:spcPct val="85000"/>
                </a:lnSpc>
                <a:spcBef>
                  <a:spcPct val="0"/>
                </a:spcBef>
                <a:spcAft>
                  <a:spcPct val="50000"/>
                </a:spcAft>
                <a:buSzPct val="80000"/>
                <a:buFont typeface="Times" pitchFamily="2" charset="0"/>
                <a:buChar char="•"/>
              </a:pPr>
              <a:r>
                <a:rPr lang="en-US" altLang="en-US" sz="1800" i="0" dirty="0"/>
                <a:t>Each one of the approximately 70 trillion cells (70,000,000,000,000) in the human body can be traced to a single fertilized egg (called a zygote).</a:t>
              </a:r>
            </a:p>
          </p:txBody>
        </p:sp>
      </p:gr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Slide Number Placeholder 5">
            <a:extLst>
              <a:ext uri="{FF2B5EF4-FFF2-40B4-BE49-F238E27FC236}">
                <a16:creationId xmlns:a16="http://schemas.microsoft.com/office/drawing/2014/main" id="{6A850598-B09A-B54A-A56D-1D2C81721880}"/>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5EBB040-AF3D-7345-8E2A-797734604E25}" type="slidenum">
              <a:rPr lang="en-US" altLang="en-US" sz="1400" smtClean="0"/>
              <a:pPr>
                <a:spcBef>
                  <a:spcPct val="0"/>
                </a:spcBef>
                <a:buFontTx/>
                <a:buNone/>
              </a:pPr>
              <a:t>95</a:t>
            </a:fld>
            <a:endParaRPr lang="en-US" altLang="en-US" sz="1400" dirty="0"/>
          </a:p>
        </p:txBody>
      </p:sp>
      <p:grpSp>
        <p:nvGrpSpPr>
          <p:cNvPr id="208898" name="Group 22">
            <a:extLst>
              <a:ext uri="{FF2B5EF4-FFF2-40B4-BE49-F238E27FC236}">
                <a16:creationId xmlns:a16="http://schemas.microsoft.com/office/drawing/2014/main" id="{5B33AC74-B58D-DB4D-AD79-A416A2A960E7}"/>
              </a:ext>
            </a:extLst>
          </p:cNvPr>
          <p:cNvGrpSpPr>
            <a:grpSpLocks/>
          </p:cNvGrpSpPr>
          <p:nvPr/>
        </p:nvGrpSpPr>
        <p:grpSpPr bwMode="auto">
          <a:xfrm>
            <a:off x="457200" y="443473"/>
            <a:ext cx="8229600" cy="4910138"/>
            <a:chOff x="288" y="285"/>
            <a:chExt cx="5184" cy="3093"/>
          </a:xfrm>
        </p:grpSpPr>
        <p:sp>
          <p:nvSpPr>
            <p:cNvPr id="208899" name="Rectangle 3">
              <a:extLst>
                <a:ext uri="{FF2B5EF4-FFF2-40B4-BE49-F238E27FC236}">
                  <a16:creationId xmlns:a16="http://schemas.microsoft.com/office/drawing/2014/main" id="{210D1082-CCF2-AF44-9154-43CF86355646}"/>
                </a:ext>
              </a:extLst>
            </p:cNvPr>
            <p:cNvSpPr>
              <a:spLocks noChangeArrowheads="1"/>
            </p:cNvSpPr>
            <p:nvPr/>
          </p:nvSpPr>
          <p:spPr bwMode="auto">
            <a:xfrm>
              <a:off x="288" y="28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Two Cell Stage</a:t>
              </a:r>
              <a:endParaRPr lang="en-US" altLang="en-US" sz="2800" i="0" dirty="0">
                <a:solidFill>
                  <a:schemeClr val="tx2"/>
                </a:solidFill>
              </a:endParaRPr>
            </a:p>
          </p:txBody>
        </p:sp>
        <p:grpSp>
          <p:nvGrpSpPr>
            <p:cNvPr id="208900" name="Group 21">
              <a:extLst>
                <a:ext uri="{FF2B5EF4-FFF2-40B4-BE49-F238E27FC236}">
                  <a16:creationId xmlns:a16="http://schemas.microsoft.com/office/drawing/2014/main" id="{51701C14-15EF-A84B-BFD9-E8D27A4704B6}"/>
                </a:ext>
              </a:extLst>
            </p:cNvPr>
            <p:cNvGrpSpPr>
              <a:grpSpLocks/>
            </p:cNvGrpSpPr>
            <p:nvPr/>
          </p:nvGrpSpPr>
          <p:grpSpPr bwMode="auto">
            <a:xfrm>
              <a:off x="1511" y="1030"/>
              <a:ext cx="2744" cy="2348"/>
              <a:chOff x="1511" y="1030"/>
              <a:chExt cx="2744" cy="2348"/>
            </a:xfrm>
          </p:grpSpPr>
          <p:grpSp>
            <p:nvGrpSpPr>
              <p:cNvPr id="208901" name="Group 20">
                <a:extLst>
                  <a:ext uri="{FF2B5EF4-FFF2-40B4-BE49-F238E27FC236}">
                    <a16:creationId xmlns:a16="http://schemas.microsoft.com/office/drawing/2014/main" id="{3E4A7C7A-CE29-5947-B51E-EB346A1FD6D4}"/>
                  </a:ext>
                </a:extLst>
              </p:cNvPr>
              <p:cNvGrpSpPr>
                <a:grpSpLocks/>
              </p:cNvGrpSpPr>
              <p:nvPr/>
            </p:nvGrpSpPr>
            <p:grpSpPr bwMode="auto">
              <a:xfrm>
                <a:off x="2017" y="1030"/>
                <a:ext cx="1860" cy="1927"/>
                <a:chOff x="2017" y="1030"/>
                <a:chExt cx="1860" cy="1927"/>
              </a:xfrm>
            </p:grpSpPr>
            <p:pic>
              <p:nvPicPr>
                <p:cNvPr id="208903" name="Picture 6">
                  <a:extLst>
                    <a:ext uri="{FF2B5EF4-FFF2-40B4-BE49-F238E27FC236}">
                      <a16:creationId xmlns:a16="http://schemas.microsoft.com/office/drawing/2014/main" id="{EB6D63B1-93CD-C142-BBF4-45EDA90EA4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17" y="1030"/>
                  <a:ext cx="1733" cy="1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8904" name="Text Box 7">
                  <a:extLst>
                    <a:ext uri="{FF2B5EF4-FFF2-40B4-BE49-F238E27FC236}">
                      <a16:creationId xmlns:a16="http://schemas.microsoft.com/office/drawing/2014/main" id="{7A5B6A1C-82F1-F040-AC28-CEA7DCE86CFA}"/>
                    </a:ext>
                  </a:extLst>
                </p:cNvPr>
                <p:cNvSpPr txBox="1">
                  <a:spLocks noChangeArrowheads="1"/>
                </p:cNvSpPr>
                <p:nvPr/>
              </p:nvSpPr>
              <p:spPr bwMode="auto">
                <a:xfrm>
                  <a:off x="2619" y="2792"/>
                  <a:ext cx="1258"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1100" i="0" dirty="0"/>
                    <a:t>https://www.midwesttiv.com</a:t>
                  </a:r>
                  <a:endParaRPr lang="en-US" altLang="en-US" sz="1800" i="0" dirty="0"/>
                </a:p>
              </p:txBody>
            </p:sp>
          </p:grpSp>
          <p:sp>
            <p:nvSpPr>
              <p:cNvPr id="208902" name="Text Box 8">
                <a:extLst>
                  <a:ext uri="{FF2B5EF4-FFF2-40B4-BE49-F238E27FC236}">
                    <a16:creationId xmlns:a16="http://schemas.microsoft.com/office/drawing/2014/main" id="{B96EB4D4-C676-8746-B1BA-05E38128864E}"/>
                  </a:ext>
                </a:extLst>
              </p:cNvPr>
              <p:cNvSpPr txBox="1">
                <a:spLocks noChangeArrowheads="1"/>
              </p:cNvSpPr>
              <p:nvPr/>
            </p:nvSpPr>
            <p:spPr bwMode="auto">
              <a:xfrm>
                <a:off x="1511" y="3013"/>
                <a:ext cx="2744"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i="0" dirty="0">
                    <a:solidFill>
                      <a:schemeClr val="accent6"/>
                    </a:solidFill>
                  </a:rPr>
                  <a:t>The first day after fertilization</a:t>
                </a:r>
                <a:r>
                  <a:rPr lang="en-US" altLang="en-US" sz="1800" dirty="0">
                    <a:solidFill>
                      <a:schemeClr val="accent6"/>
                    </a:solidFill>
                  </a:rPr>
                  <a:t>—</a:t>
                </a:r>
                <a:r>
                  <a:rPr lang="en-US" altLang="en-US" sz="1800" i="0" dirty="0">
                    <a:solidFill>
                      <a:schemeClr val="accent6"/>
                    </a:solidFill>
                  </a:rPr>
                  <a:t>mitotic</a:t>
                </a:r>
                <a:r>
                  <a:rPr lang="en-US" altLang="en-US" sz="1800" dirty="0">
                    <a:solidFill>
                      <a:schemeClr val="accent6"/>
                    </a:solidFill>
                  </a:rPr>
                  <a:t> </a:t>
                </a:r>
                <a:r>
                  <a:rPr lang="en-US" altLang="en-US" sz="1800" i="0" dirty="0">
                    <a:solidFill>
                      <a:schemeClr val="accent6"/>
                    </a:solidFill>
                  </a:rPr>
                  <a:t>cell division has begun.</a:t>
                </a:r>
              </a:p>
            </p:txBody>
          </p:sp>
        </p:grpSp>
      </p:gr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Slide Number Placeholder 5">
            <a:extLst>
              <a:ext uri="{FF2B5EF4-FFF2-40B4-BE49-F238E27FC236}">
                <a16:creationId xmlns:a16="http://schemas.microsoft.com/office/drawing/2014/main" id="{3701C258-5AC4-B044-8E1C-58D175E22059}"/>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8249B63-C92D-0E4C-8E61-F11980151C77}" type="slidenum">
              <a:rPr lang="en-US" altLang="en-US" sz="1400" smtClean="0"/>
              <a:pPr>
                <a:spcBef>
                  <a:spcPct val="0"/>
                </a:spcBef>
                <a:buFontTx/>
                <a:buNone/>
              </a:pPr>
              <a:t>96</a:t>
            </a:fld>
            <a:endParaRPr lang="en-US" altLang="en-US" sz="1400" dirty="0"/>
          </a:p>
        </p:txBody>
      </p:sp>
      <p:grpSp>
        <p:nvGrpSpPr>
          <p:cNvPr id="210946" name="Group 31">
            <a:extLst>
              <a:ext uri="{FF2B5EF4-FFF2-40B4-BE49-F238E27FC236}">
                <a16:creationId xmlns:a16="http://schemas.microsoft.com/office/drawing/2014/main" id="{8A003861-236A-E040-8E45-8405C876526B}"/>
              </a:ext>
            </a:extLst>
          </p:cNvPr>
          <p:cNvGrpSpPr>
            <a:grpSpLocks/>
          </p:cNvGrpSpPr>
          <p:nvPr/>
        </p:nvGrpSpPr>
        <p:grpSpPr bwMode="auto">
          <a:xfrm>
            <a:off x="457200" y="452438"/>
            <a:ext cx="8229600" cy="4848233"/>
            <a:chOff x="288" y="285"/>
            <a:chExt cx="5184" cy="3054"/>
          </a:xfrm>
        </p:grpSpPr>
        <p:sp>
          <p:nvSpPr>
            <p:cNvPr id="210947" name="Rectangle 3">
              <a:extLst>
                <a:ext uri="{FF2B5EF4-FFF2-40B4-BE49-F238E27FC236}">
                  <a16:creationId xmlns:a16="http://schemas.microsoft.com/office/drawing/2014/main" id="{AC7317CE-44EA-0643-BF52-C5DDC2AE5005}"/>
                </a:ext>
              </a:extLst>
            </p:cNvPr>
            <p:cNvSpPr>
              <a:spLocks noChangeArrowheads="1"/>
            </p:cNvSpPr>
            <p:nvPr/>
          </p:nvSpPr>
          <p:spPr bwMode="auto">
            <a:xfrm>
              <a:off x="288" y="28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Eight Cell Stage</a:t>
              </a:r>
              <a:endParaRPr lang="en-US" altLang="en-US" sz="2800" i="0" dirty="0">
                <a:solidFill>
                  <a:schemeClr val="tx2"/>
                </a:solidFill>
              </a:endParaRPr>
            </a:p>
          </p:txBody>
        </p:sp>
        <p:grpSp>
          <p:nvGrpSpPr>
            <p:cNvPr id="210948" name="Group 30">
              <a:extLst>
                <a:ext uri="{FF2B5EF4-FFF2-40B4-BE49-F238E27FC236}">
                  <a16:creationId xmlns:a16="http://schemas.microsoft.com/office/drawing/2014/main" id="{A8100713-B5BE-DD4D-A4FD-D3C758393517}"/>
                </a:ext>
              </a:extLst>
            </p:cNvPr>
            <p:cNvGrpSpPr>
              <a:grpSpLocks/>
            </p:cNvGrpSpPr>
            <p:nvPr/>
          </p:nvGrpSpPr>
          <p:grpSpPr bwMode="auto">
            <a:xfrm>
              <a:off x="1729" y="986"/>
              <a:ext cx="2410" cy="2353"/>
              <a:chOff x="1729" y="986"/>
              <a:chExt cx="2410" cy="2353"/>
            </a:xfrm>
          </p:grpSpPr>
          <p:grpSp>
            <p:nvGrpSpPr>
              <p:cNvPr id="210949" name="Group 27">
                <a:extLst>
                  <a:ext uri="{FF2B5EF4-FFF2-40B4-BE49-F238E27FC236}">
                    <a16:creationId xmlns:a16="http://schemas.microsoft.com/office/drawing/2014/main" id="{0EBF69A7-C676-FA4C-9569-0D617BA20B69}"/>
                  </a:ext>
                </a:extLst>
              </p:cNvPr>
              <p:cNvGrpSpPr>
                <a:grpSpLocks/>
              </p:cNvGrpSpPr>
              <p:nvPr/>
            </p:nvGrpSpPr>
            <p:grpSpPr bwMode="auto">
              <a:xfrm>
                <a:off x="1729" y="986"/>
                <a:ext cx="2410" cy="2089"/>
                <a:chOff x="1729" y="986"/>
                <a:chExt cx="2410" cy="2089"/>
              </a:xfrm>
            </p:grpSpPr>
            <p:pic>
              <p:nvPicPr>
                <p:cNvPr id="210951" name="Picture 7">
                  <a:extLst>
                    <a:ext uri="{FF2B5EF4-FFF2-40B4-BE49-F238E27FC236}">
                      <a16:creationId xmlns:a16="http://schemas.microsoft.com/office/drawing/2014/main" id="{5DF2AF7F-2834-A94A-ADFE-6F3DF653AB1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29" y="986"/>
                  <a:ext cx="2307" cy="1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0953" name="Text Box 9">
                  <a:extLst>
                    <a:ext uri="{FF2B5EF4-FFF2-40B4-BE49-F238E27FC236}">
                      <a16:creationId xmlns:a16="http://schemas.microsoft.com/office/drawing/2014/main" id="{93AD7E03-2BA1-2742-8D0B-DF5A516DB50E}"/>
                    </a:ext>
                  </a:extLst>
                </p:cNvPr>
                <p:cNvSpPr txBox="1">
                  <a:spLocks noChangeArrowheads="1"/>
                </p:cNvSpPr>
                <p:nvPr/>
              </p:nvSpPr>
              <p:spPr bwMode="auto">
                <a:xfrm>
                  <a:off x="2795" y="2910"/>
                  <a:ext cx="1344"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i="0" dirty="0"/>
                    <a:t>https://www.fig.cox.miami.edu </a:t>
                  </a:r>
                </a:p>
              </p:txBody>
            </p:sp>
          </p:grpSp>
          <p:sp>
            <p:nvSpPr>
              <p:cNvPr id="210950" name="Text Box 10">
                <a:extLst>
                  <a:ext uri="{FF2B5EF4-FFF2-40B4-BE49-F238E27FC236}">
                    <a16:creationId xmlns:a16="http://schemas.microsoft.com/office/drawing/2014/main" id="{45B3FF65-9B59-5843-AC85-ACEB9AF38138}"/>
                  </a:ext>
                </a:extLst>
              </p:cNvPr>
              <p:cNvSpPr txBox="1">
                <a:spLocks noChangeArrowheads="1"/>
              </p:cNvSpPr>
              <p:nvPr/>
            </p:nvSpPr>
            <p:spPr bwMode="auto">
              <a:xfrm>
                <a:off x="1914" y="3108"/>
                <a:ext cx="1933"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i="0" dirty="0">
                    <a:solidFill>
                      <a:schemeClr val="accent6"/>
                    </a:solidFill>
                  </a:rPr>
                  <a:t>Three days after fertilization.</a:t>
                </a:r>
              </a:p>
            </p:txBody>
          </p:sp>
        </p:grpSp>
      </p:gr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Slide Number Placeholder 5">
            <a:extLst>
              <a:ext uri="{FF2B5EF4-FFF2-40B4-BE49-F238E27FC236}">
                <a16:creationId xmlns:a16="http://schemas.microsoft.com/office/drawing/2014/main" id="{7BC0D1F2-8DC9-0444-8D95-0AF63A8D6634}"/>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1C728C0-D725-6747-B562-DE000C0DFDEC}" type="slidenum">
              <a:rPr lang="en-US" altLang="en-US" sz="1400" smtClean="0"/>
              <a:pPr>
                <a:spcBef>
                  <a:spcPct val="0"/>
                </a:spcBef>
                <a:buFontTx/>
                <a:buNone/>
              </a:pPr>
              <a:t>97</a:t>
            </a:fld>
            <a:endParaRPr lang="en-US" altLang="en-US" sz="1400" dirty="0"/>
          </a:p>
        </p:txBody>
      </p:sp>
      <p:grpSp>
        <p:nvGrpSpPr>
          <p:cNvPr id="212994" name="Group 42">
            <a:extLst>
              <a:ext uri="{FF2B5EF4-FFF2-40B4-BE49-F238E27FC236}">
                <a16:creationId xmlns:a16="http://schemas.microsoft.com/office/drawing/2014/main" id="{0D6E5D55-A98B-0343-9C1F-A5CA67269469}"/>
              </a:ext>
            </a:extLst>
          </p:cNvPr>
          <p:cNvGrpSpPr>
            <a:grpSpLocks/>
          </p:cNvGrpSpPr>
          <p:nvPr/>
        </p:nvGrpSpPr>
        <p:grpSpPr bwMode="auto">
          <a:xfrm>
            <a:off x="457200" y="452438"/>
            <a:ext cx="8229600" cy="5348288"/>
            <a:chOff x="288" y="285"/>
            <a:chExt cx="5184" cy="3369"/>
          </a:xfrm>
        </p:grpSpPr>
        <p:sp>
          <p:nvSpPr>
            <p:cNvPr id="212995" name="Rectangle 3">
              <a:extLst>
                <a:ext uri="{FF2B5EF4-FFF2-40B4-BE49-F238E27FC236}">
                  <a16:creationId xmlns:a16="http://schemas.microsoft.com/office/drawing/2014/main" id="{25EF87CD-EFCB-2D4C-8162-E1777E8B8271}"/>
                </a:ext>
              </a:extLst>
            </p:cNvPr>
            <p:cNvSpPr>
              <a:spLocks noChangeArrowheads="1"/>
            </p:cNvSpPr>
            <p:nvPr/>
          </p:nvSpPr>
          <p:spPr bwMode="auto">
            <a:xfrm>
              <a:off x="288" y="28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Continued Growth</a:t>
              </a:r>
              <a:endParaRPr lang="en-US" altLang="en-US" sz="2800" i="0" dirty="0">
                <a:solidFill>
                  <a:schemeClr val="tx2"/>
                </a:solidFill>
              </a:endParaRPr>
            </a:p>
          </p:txBody>
        </p:sp>
        <p:grpSp>
          <p:nvGrpSpPr>
            <p:cNvPr id="212996" name="Group 41">
              <a:extLst>
                <a:ext uri="{FF2B5EF4-FFF2-40B4-BE49-F238E27FC236}">
                  <a16:creationId xmlns:a16="http://schemas.microsoft.com/office/drawing/2014/main" id="{087403E1-70A8-7746-8542-BC08AE57F9B1}"/>
                </a:ext>
              </a:extLst>
            </p:cNvPr>
            <p:cNvGrpSpPr>
              <a:grpSpLocks/>
            </p:cNvGrpSpPr>
            <p:nvPr/>
          </p:nvGrpSpPr>
          <p:grpSpPr bwMode="auto">
            <a:xfrm>
              <a:off x="424" y="902"/>
              <a:ext cx="4711" cy="2752"/>
              <a:chOff x="424" y="902"/>
              <a:chExt cx="4711" cy="2752"/>
            </a:xfrm>
          </p:grpSpPr>
          <p:grpSp>
            <p:nvGrpSpPr>
              <p:cNvPr id="212997" name="Group 40">
                <a:extLst>
                  <a:ext uri="{FF2B5EF4-FFF2-40B4-BE49-F238E27FC236}">
                    <a16:creationId xmlns:a16="http://schemas.microsoft.com/office/drawing/2014/main" id="{4618BC77-7067-8741-9930-4601270B2D02}"/>
                  </a:ext>
                </a:extLst>
              </p:cNvPr>
              <p:cNvGrpSpPr>
                <a:grpSpLocks/>
              </p:cNvGrpSpPr>
              <p:nvPr/>
            </p:nvGrpSpPr>
            <p:grpSpPr bwMode="auto">
              <a:xfrm>
                <a:off x="424" y="902"/>
                <a:ext cx="2704" cy="2564"/>
                <a:chOff x="424" y="902"/>
                <a:chExt cx="2704" cy="2564"/>
              </a:xfrm>
            </p:grpSpPr>
            <p:grpSp>
              <p:nvGrpSpPr>
                <p:cNvPr id="213003" name="Group 27">
                  <a:extLst>
                    <a:ext uri="{FF2B5EF4-FFF2-40B4-BE49-F238E27FC236}">
                      <a16:creationId xmlns:a16="http://schemas.microsoft.com/office/drawing/2014/main" id="{54A7FAFC-2EAD-6547-BB8E-44A70F2D5BA4}"/>
                    </a:ext>
                  </a:extLst>
                </p:cNvPr>
                <p:cNvGrpSpPr>
                  <a:grpSpLocks/>
                </p:cNvGrpSpPr>
                <p:nvPr/>
              </p:nvGrpSpPr>
              <p:grpSpPr bwMode="auto">
                <a:xfrm>
                  <a:off x="424" y="902"/>
                  <a:ext cx="2704" cy="2143"/>
                  <a:chOff x="424" y="894"/>
                  <a:chExt cx="2704" cy="2143"/>
                </a:xfrm>
              </p:grpSpPr>
              <p:pic>
                <p:nvPicPr>
                  <p:cNvPr id="213005" name="Picture 7">
                    <a:extLst>
                      <a:ext uri="{FF2B5EF4-FFF2-40B4-BE49-F238E27FC236}">
                        <a16:creationId xmlns:a16="http://schemas.microsoft.com/office/drawing/2014/main" id="{0F120596-AA86-9B4D-809D-046C06C841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4" y="894"/>
                    <a:ext cx="2704" cy="2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3006" name="Text Box 8">
                    <a:extLst>
                      <a:ext uri="{FF2B5EF4-FFF2-40B4-BE49-F238E27FC236}">
                        <a16:creationId xmlns:a16="http://schemas.microsoft.com/office/drawing/2014/main" id="{7582C900-5D97-3B4C-A8E3-D4D5E47ED709}"/>
                      </a:ext>
                    </a:extLst>
                  </p:cNvPr>
                  <p:cNvSpPr txBox="1">
                    <a:spLocks noChangeArrowheads="1"/>
                  </p:cNvSpPr>
                  <p:nvPr/>
                </p:nvSpPr>
                <p:spPr bwMode="auto">
                  <a:xfrm>
                    <a:off x="1072" y="2872"/>
                    <a:ext cx="1423"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i="0" dirty="0"/>
                      <a:t>https://www.library.thinkquest.org</a:t>
                    </a:r>
                    <a:endParaRPr lang="en-US" altLang="en-US" sz="1800" i="0" dirty="0"/>
                  </a:p>
                </p:txBody>
              </p:sp>
            </p:grpSp>
            <p:sp>
              <p:nvSpPr>
                <p:cNvPr id="213004" name="Text Box 9">
                  <a:extLst>
                    <a:ext uri="{FF2B5EF4-FFF2-40B4-BE49-F238E27FC236}">
                      <a16:creationId xmlns:a16="http://schemas.microsoft.com/office/drawing/2014/main" id="{668ACCC9-CA04-6C4F-8E37-46504D6782E2}"/>
                    </a:ext>
                  </a:extLst>
                </p:cNvPr>
                <p:cNvSpPr txBox="1">
                  <a:spLocks noChangeArrowheads="1"/>
                </p:cNvSpPr>
                <p:nvPr/>
              </p:nvSpPr>
              <p:spPr bwMode="auto">
                <a:xfrm>
                  <a:off x="928" y="3114"/>
                  <a:ext cx="1691" cy="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i="0" dirty="0">
                      <a:solidFill>
                        <a:schemeClr val="accent6"/>
                      </a:solidFill>
                    </a:rPr>
                    <a:t>Five-week-old human embryo</a:t>
                  </a:r>
                </a:p>
              </p:txBody>
            </p:sp>
          </p:grpSp>
          <p:grpSp>
            <p:nvGrpSpPr>
              <p:cNvPr id="212998" name="Group 39">
                <a:extLst>
                  <a:ext uri="{FF2B5EF4-FFF2-40B4-BE49-F238E27FC236}">
                    <a16:creationId xmlns:a16="http://schemas.microsoft.com/office/drawing/2014/main" id="{59D87710-8860-3B4C-B2F5-D344D20D1865}"/>
                  </a:ext>
                </a:extLst>
              </p:cNvPr>
              <p:cNvGrpSpPr>
                <a:grpSpLocks/>
              </p:cNvGrpSpPr>
              <p:nvPr/>
            </p:nvGrpSpPr>
            <p:grpSpPr bwMode="auto">
              <a:xfrm>
                <a:off x="3357" y="1376"/>
                <a:ext cx="1778" cy="2278"/>
                <a:chOff x="3357" y="1376"/>
                <a:chExt cx="1778" cy="2278"/>
              </a:xfrm>
            </p:grpSpPr>
            <p:sp>
              <p:nvSpPr>
                <p:cNvPr id="212999" name="Text Box 11">
                  <a:extLst>
                    <a:ext uri="{FF2B5EF4-FFF2-40B4-BE49-F238E27FC236}">
                      <a16:creationId xmlns:a16="http://schemas.microsoft.com/office/drawing/2014/main" id="{A464E169-948D-0148-8A80-4A75E1682380}"/>
                    </a:ext>
                  </a:extLst>
                </p:cNvPr>
                <p:cNvSpPr txBox="1">
                  <a:spLocks noChangeArrowheads="1"/>
                </p:cNvSpPr>
                <p:nvPr/>
              </p:nvSpPr>
              <p:spPr bwMode="auto">
                <a:xfrm>
                  <a:off x="3407" y="1376"/>
                  <a:ext cx="1635" cy="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i="0" dirty="0">
                      <a:solidFill>
                        <a:schemeClr val="accent6"/>
                      </a:solidFill>
                    </a:rPr>
                    <a:t>Eight-week-old human embryo</a:t>
                  </a:r>
                </a:p>
              </p:txBody>
            </p:sp>
            <p:grpSp>
              <p:nvGrpSpPr>
                <p:cNvPr id="213000" name="Group 38">
                  <a:extLst>
                    <a:ext uri="{FF2B5EF4-FFF2-40B4-BE49-F238E27FC236}">
                      <a16:creationId xmlns:a16="http://schemas.microsoft.com/office/drawing/2014/main" id="{943248AA-CC01-2D42-A7DE-420E48DE5E6C}"/>
                    </a:ext>
                  </a:extLst>
                </p:cNvPr>
                <p:cNvGrpSpPr>
                  <a:grpSpLocks/>
                </p:cNvGrpSpPr>
                <p:nvPr/>
              </p:nvGrpSpPr>
              <p:grpSpPr bwMode="auto">
                <a:xfrm>
                  <a:off x="3357" y="1874"/>
                  <a:ext cx="1778" cy="1780"/>
                  <a:chOff x="3357" y="1874"/>
                  <a:chExt cx="1778" cy="1780"/>
                </a:xfrm>
              </p:grpSpPr>
              <p:pic>
                <p:nvPicPr>
                  <p:cNvPr id="213001" name="Picture 13">
                    <a:extLst>
                      <a:ext uri="{FF2B5EF4-FFF2-40B4-BE49-F238E27FC236}">
                        <a16:creationId xmlns:a16="http://schemas.microsoft.com/office/drawing/2014/main" id="{70C6312A-92A2-AB44-910B-D69B745D038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50" y="1874"/>
                    <a:ext cx="1556" cy="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3002" name="Text Box 14">
                    <a:extLst>
                      <a:ext uri="{FF2B5EF4-FFF2-40B4-BE49-F238E27FC236}">
                        <a16:creationId xmlns:a16="http://schemas.microsoft.com/office/drawing/2014/main" id="{58691FE3-5A4A-C544-B71A-E852027686F7}"/>
                      </a:ext>
                    </a:extLst>
                  </p:cNvPr>
                  <p:cNvSpPr txBox="1">
                    <a:spLocks noChangeArrowheads="1"/>
                  </p:cNvSpPr>
                  <p:nvPr/>
                </p:nvSpPr>
                <p:spPr bwMode="auto">
                  <a:xfrm>
                    <a:off x="3357" y="3489"/>
                    <a:ext cx="1778"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i="0" dirty="0"/>
                      <a:t>https://www.nmhm.washingtondc.museum</a:t>
                    </a:r>
                  </a:p>
                </p:txBody>
              </p:sp>
            </p:grpSp>
          </p:grpSp>
        </p:grpSp>
      </p:gr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Slide Number Placeholder 5">
            <a:extLst>
              <a:ext uri="{FF2B5EF4-FFF2-40B4-BE49-F238E27FC236}">
                <a16:creationId xmlns:a16="http://schemas.microsoft.com/office/drawing/2014/main" id="{E809C9A4-F399-F74A-B9B1-90B7665EBC56}"/>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51E7659-7183-F340-9EB5-4E4BD0F70565}" type="slidenum">
              <a:rPr lang="en-US" altLang="en-US" sz="1400" smtClean="0"/>
              <a:pPr>
                <a:spcBef>
                  <a:spcPct val="0"/>
                </a:spcBef>
                <a:buFontTx/>
                <a:buNone/>
              </a:pPr>
              <a:t>98</a:t>
            </a:fld>
            <a:endParaRPr lang="en-US" altLang="en-US" sz="1400" dirty="0"/>
          </a:p>
        </p:txBody>
      </p:sp>
      <p:grpSp>
        <p:nvGrpSpPr>
          <p:cNvPr id="215042" name="Group 2">
            <a:extLst>
              <a:ext uri="{FF2B5EF4-FFF2-40B4-BE49-F238E27FC236}">
                <a16:creationId xmlns:a16="http://schemas.microsoft.com/office/drawing/2014/main" id="{40F3492B-478E-2048-B0EC-4ADBA6552F77}"/>
              </a:ext>
            </a:extLst>
          </p:cNvPr>
          <p:cNvGrpSpPr>
            <a:grpSpLocks/>
          </p:cNvGrpSpPr>
          <p:nvPr/>
        </p:nvGrpSpPr>
        <p:grpSpPr bwMode="auto">
          <a:xfrm>
            <a:off x="457200" y="446088"/>
            <a:ext cx="8229600" cy="2295525"/>
            <a:chOff x="288" y="281"/>
            <a:chExt cx="5184" cy="1446"/>
          </a:xfrm>
        </p:grpSpPr>
        <p:sp>
          <p:nvSpPr>
            <p:cNvPr id="215043" name="Rectangle 3">
              <a:extLst>
                <a:ext uri="{FF2B5EF4-FFF2-40B4-BE49-F238E27FC236}">
                  <a16:creationId xmlns:a16="http://schemas.microsoft.com/office/drawing/2014/main" id="{9454EC1E-EB09-1C49-85BC-99D3BD0DAA88}"/>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In Vitro Fertilization</a:t>
              </a:r>
              <a:endParaRPr lang="en-US" altLang="en-US" sz="2800" i="0" dirty="0">
                <a:solidFill>
                  <a:schemeClr val="tx2"/>
                </a:solidFill>
              </a:endParaRPr>
            </a:p>
          </p:txBody>
        </p:sp>
        <p:sp>
          <p:nvSpPr>
            <p:cNvPr id="215044" name="Text Box 4">
              <a:extLst>
                <a:ext uri="{FF2B5EF4-FFF2-40B4-BE49-F238E27FC236}">
                  <a16:creationId xmlns:a16="http://schemas.microsoft.com/office/drawing/2014/main" id="{126FDAFF-B205-BC4C-BEF3-59B20789B58F}"/>
                </a:ext>
              </a:extLst>
            </p:cNvPr>
            <p:cNvSpPr txBox="1">
              <a:spLocks noChangeArrowheads="1"/>
            </p:cNvSpPr>
            <p:nvPr/>
          </p:nvSpPr>
          <p:spPr bwMode="auto">
            <a:xfrm>
              <a:off x="512" y="977"/>
              <a:ext cx="4724" cy="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569913" indent="-231775">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i="0" dirty="0"/>
                <a:t>In vitro</a:t>
              </a:r>
              <a:r>
                <a:rPr lang="en-US" altLang="en-US" sz="1800" dirty="0"/>
                <a:t> </a:t>
              </a:r>
              <a:r>
                <a:rPr lang="en-US" altLang="en-US" sz="1800" i="0" dirty="0"/>
                <a:t>fertilization (IVF) is a medical technique for fertilizing an egg outside of the woman’s reproductive tract.</a:t>
              </a:r>
            </a:p>
            <a:p>
              <a:pPr eaLnBrk="1" hangingPunct="1">
                <a:lnSpc>
                  <a:spcPct val="85000"/>
                </a:lnSpc>
                <a:spcBef>
                  <a:spcPct val="0"/>
                </a:spcBef>
                <a:spcAft>
                  <a:spcPct val="30000"/>
                </a:spcAft>
                <a:buSzPct val="80000"/>
                <a:buFont typeface="Times" pitchFamily="2" charset="0"/>
                <a:buChar char="•"/>
              </a:pPr>
              <a:r>
                <a:rPr lang="en-US" altLang="en-US" sz="1800" i="0" dirty="0"/>
                <a:t>IVF can be used when a couple cannot conceive for various reasons through sexual intercourse.</a:t>
              </a:r>
            </a:p>
          </p:txBody>
        </p:sp>
      </p:gr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Slide Number Placeholder 5">
            <a:extLst>
              <a:ext uri="{FF2B5EF4-FFF2-40B4-BE49-F238E27FC236}">
                <a16:creationId xmlns:a16="http://schemas.microsoft.com/office/drawing/2014/main" id="{74BA53D3-1EEB-C548-B79C-CE4AC0F51672}"/>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6A62CEC-D6CD-FE42-95AA-B5166803BD19}" type="slidenum">
              <a:rPr lang="en-US" altLang="en-US" sz="1400" smtClean="0"/>
              <a:pPr>
                <a:spcBef>
                  <a:spcPct val="0"/>
                </a:spcBef>
                <a:buFontTx/>
                <a:buNone/>
              </a:pPr>
              <a:t>99</a:t>
            </a:fld>
            <a:endParaRPr lang="en-US" altLang="en-US" sz="1400" dirty="0"/>
          </a:p>
        </p:txBody>
      </p:sp>
      <p:grpSp>
        <p:nvGrpSpPr>
          <p:cNvPr id="217090" name="Group 2">
            <a:extLst>
              <a:ext uri="{FF2B5EF4-FFF2-40B4-BE49-F238E27FC236}">
                <a16:creationId xmlns:a16="http://schemas.microsoft.com/office/drawing/2014/main" id="{7C905D91-C679-9142-B7D1-19CDF4D45A19}"/>
              </a:ext>
            </a:extLst>
          </p:cNvPr>
          <p:cNvGrpSpPr>
            <a:grpSpLocks/>
          </p:cNvGrpSpPr>
          <p:nvPr/>
        </p:nvGrpSpPr>
        <p:grpSpPr bwMode="auto">
          <a:xfrm>
            <a:off x="457200" y="446088"/>
            <a:ext cx="8229600" cy="2844800"/>
            <a:chOff x="288" y="281"/>
            <a:chExt cx="5184" cy="1792"/>
          </a:xfrm>
        </p:grpSpPr>
        <p:sp>
          <p:nvSpPr>
            <p:cNvPr id="217091" name="Rectangle 3">
              <a:extLst>
                <a:ext uri="{FF2B5EF4-FFF2-40B4-BE49-F238E27FC236}">
                  <a16:creationId xmlns:a16="http://schemas.microsoft.com/office/drawing/2014/main" id="{CEA468E5-F2B9-C346-86C7-E35492F49808}"/>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IVF Procedures</a:t>
              </a:r>
              <a:endParaRPr lang="en-US" altLang="en-US" sz="2800" i="0" dirty="0">
                <a:solidFill>
                  <a:schemeClr val="tx2"/>
                </a:solidFill>
              </a:endParaRPr>
            </a:p>
          </p:txBody>
        </p:sp>
        <p:sp>
          <p:nvSpPr>
            <p:cNvPr id="217092" name="Text Box 4">
              <a:extLst>
                <a:ext uri="{FF2B5EF4-FFF2-40B4-BE49-F238E27FC236}">
                  <a16:creationId xmlns:a16="http://schemas.microsoft.com/office/drawing/2014/main" id="{F6E8DE77-C41D-D848-9F41-5E754684BC0F}"/>
                </a:ext>
              </a:extLst>
            </p:cNvPr>
            <p:cNvSpPr txBox="1">
              <a:spLocks noChangeArrowheads="1"/>
            </p:cNvSpPr>
            <p:nvPr/>
          </p:nvSpPr>
          <p:spPr bwMode="auto">
            <a:xfrm>
              <a:off x="512" y="977"/>
              <a:ext cx="4616" cy="1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569913" indent="-231775">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i="0" dirty="0"/>
                <a:t>IVF involves stimulating the ovaries with hormones to release ova, harvesting them, and fertilizing them with sperm in a fluid medium.</a:t>
              </a:r>
            </a:p>
            <a:p>
              <a:pPr eaLnBrk="1" hangingPunct="1">
                <a:lnSpc>
                  <a:spcPct val="85000"/>
                </a:lnSpc>
                <a:spcBef>
                  <a:spcPct val="0"/>
                </a:spcBef>
                <a:spcAft>
                  <a:spcPts val="900"/>
                </a:spcAft>
                <a:buSzPct val="80000"/>
                <a:buFont typeface="Times" pitchFamily="2" charset="0"/>
                <a:buChar char="•"/>
              </a:pPr>
              <a:r>
                <a:rPr lang="en-US" altLang="en-US" sz="1800" i="0" dirty="0"/>
                <a:t>The embryo</a:t>
              </a:r>
              <a:r>
                <a:rPr lang="en-US" altLang="en-US" sz="1800" dirty="0"/>
                <a:t> </a:t>
              </a:r>
              <a:r>
                <a:rPr lang="en-US" altLang="en-US" sz="1800" i="0" dirty="0"/>
                <a:t>is transferred to the mother once the uterus has been readied hormonally.</a:t>
              </a:r>
            </a:p>
            <a:p>
              <a:pPr eaLnBrk="1" hangingPunct="1">
                <a:lnSpc>
                  <a:spcPct val="85000"/>
                </a:lnSpc>
                <a:spcBef>
                  <a:spcPct val="0"/>
                </a:spcBef>
                <a:spcAft>
                  <a:spcPct val="30000"/>
                </a:spcAft>
                <a:buSzPct val="80000"/>
                <a:buFont typeface="Times" pitchFamily="2" charset="0"/>
                <a:buChar char="•"/>
              </a:pPr>
              <a:r>
                <a:rPr lang="en-US" altLang="en-US" sz="1800" i="0" dirty="0"/>
                <a:t>Precision techniques are sometimes used to insert the sperm into the ovum.</a:t>
              </a:r>
            </a:p>
          </p:txBody>
        </p:sp>
      </p:grpSp>
      <p:sp>
        <p:nvSpPr>
          <p:cNvPr id="2" name="TextBox 1">
            <a:extLst>
              <a:ext uri="{FF2B5EF4-FFF2-40B4-BE49-F238E27FC236}">
                <a16:creationId xmlns:a16="http://schemas.microsoft.com/office/drawing/2014/main" id="{C07968FC-1CB4-6FBC-1F6E-D9912D651A4A}"/>
              </a:ext>
            </a:extLst>
          </p:cNvPr>
          <p:cNvSpPr txBox="1"/>
          <p:nvPr/>
        </p:nvSpPr>
        <p:spPr>
          <a:xfrm>
            <a:off x="3046520" y="3261742"/>
            <a:ext cx="3063659" cy="369332"/>
          </a:xfrm>
          <a:prstGeom prst="rect">
            <a:avLst/>
          </a:prstGeom>
          <a:noFill/>
        </p:spPr>
        <p:txBody>
          <a:bodyPr wrap="square" rtlCol="0">
            <a:spAutoFit/>
          </a:bodyPr>
          <a:lstStyle/>
          <a:p>
            <a:r>
              <a:rPr lang="en-US" i="0" dirty="0">
                <a:solidFill>
                  <a:srgbClr val="941100"/>
                </a:solidFill>
              </a:rPr>
              <a:t>Ova = plural for ovum (egg).</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7" name="Slide Number Placeholder 5">
            <a:extLst>
              <a:ext uri="{FF2B5EF4-FFF2-40B4-BE49-F238E27FC236}">
                <a16:creationId xmlns:a16="http://schemas.microsoft.com/office/drawing/2014/main" id="{324CB14A-39EB-A943-A55B-9BE3E1A4B664}"/>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D3D35FC2-6891-534D-AB6D-0E8701A052DD}" type="slidenum">
              <a:rPr lang="en-US" altLang="en-US" sz="1400" smtClean="0"/>
              <a:pPr>
                <a:spcBef>
                  <a:spcPct val="0"/>
                </a:spcBef>
                <a:buFontTx/>
                <a:buNone/>
              </a:pPr>
              <a:t>100</a:t>
            </a:fld>
            <a:endParaRPr lang="en-US" altLang="en-US" sz="1400" dirty="0"/>
          </a:p>
        </p:txBody>
      </p:sp>
      <p:grpSp>
        <p:nvGrpSpPr>
          <p:cNvPr id="219138" name="Group 12">
            <a:extLst>
              <a:ext uri="{FF2B5EF4-FFF2-40B4-BE49-F238E27FC236}">
                <a16:creationId xmlns:a16="http://schemas.microsoft.com/office/drawing/2014/main" id="{B60948D1-D8AF-A844-8B57-9D15DA22F17A}"/>
              </a:ext>
            </a:extLst>
          </p:cNvPr>
          <p:cNvGrpSpPr>
            <a:grpSpLocks/>
          </p:cNvGrpSpPr>
          <p:nvPr/>
        </p:nvGrpSpPr>
        <p:grpSpPr bwMode="auto">
          <a:xfrm>
            <a:off x="457200" y="446088"/>
            <a:ext cx="8229603" cy="5019675"/>
            <a:chOff x="288" y="281"/>
            <a:chExt cx="5184" cy="3162"/>
          </a:xfrm>
        </p:grpSpPr>
        <p:sp>
          <p:nvSpPr>
            <p:cNvPr id="219139" name="Rectangle 3">
              <a:extLst>
                <a:ext uri="{FF2B5EF4-FFF2-40B4-BE49-F238E27FC236}">
                  <a16:creationId xmlns:a16="http://schemas.microsoft.com/office/drawing/2014/main" id="{1A6F5A44-1706-D044-A7A5-70E95471B7C6}"/>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IVF Procedure</a:t>
              </a:r>
              <a:endParaRPr lang="en-US" altLang="en-US" sz="2800" i="0" dirty="0">
                <a:solidFill>
                  <a:schemeClr val="tx2"/>
                </a:solidFill>
              </a:endParaRPr>
            </a:p>
          </p:txBody>
        </p:sp>
        <p:grpSp>
          <p:nvGrpSpPr>
            <p:cNvPr id="219140" name="Group 11">
              <a:extLst>
                <a:ext uri="{FF2B5EF4-FFF2-40B4-BE49-F238E27FC236}">
                  <a16:creationId xmlns:a16="http://schemas.microsoft.com/office/drawing/2014/main" id="{767266C3-EE15-F14A-BD06-AC664A34CC5C}"/>
                </a:ext>
              </a:extLst>
            </p:cNvPr>
            <p:cNvGrpSpPr>
              <a:grpSpLocks/>
            </p:cNvGrpSpPr>
            <p:nvPr/>
          </p:nvGrpSpPr>
          <p:grpSpPr bwMode="auto">
            <a:xfrm>
              <a:off x="1415" y="1022"/>
              <a:ext cx="2936" cy="2421"/>
              <a:chOff x="1415" y="1022"/>
              <a:chExt cx="2936" cy="2421"/>
            </a:xfrm>
          </p:grpSpPr>
          <p:grpSp>
            <p:nvGrpSpPr>
              <p:cNvPr id="219141" name="Group 5">
                <a:extLst>
                  <a:ext uri="{FF2B5EF4-FFF2-40B4-BE49-F238E27FC236}">
                    <a16:creationId xmlns:a16="http://schemas.microsoft.com/office/drawing/2014/main" id="{90089BBD-C5CA-1846-8072-A98EF5D83B3F}"/>
                  </a:ext>
                </a:extLst>
              </p:cNvPr>
              <p:cNvGrpSpPr>
                <a:grpSpLocks/>
              </p:cNvGrpSpPr>
              <p:nvPr/>
            </p:nvGrpSpPr>
            <p:grpSpPr bwMode="auto">
              <a:xfrm>
                <a:off x="1626" y="1022"/>
                <a:ext cx="2582" cy="1997"/>
                <a:chOff x="1626" y="1022"/>
                <a:chExt cx="2582" cy="1997"/>
              </a:xfrm>
            </p:grpSpPr>
            <p:pic>
              <p:nvPicPr>
                <p:cNvPr id="219143" name="Picture 6">
                  <a:extLst>
                    <a:ext uri="{FF2B5EF4-FFF2-40B4-BE49-F238E27FC236}">
                      <a16:creationId xmlns:a16="http://schemas.microsoft.com/office/drawing/2014/main" id="{4A618F7E-E475-814E-AEC0-5393821750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26" y="1022"/>
                  <a:ext cx="2515" cy="1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9144" name="Text Box 7">
                  <a:extLst>
                    <a:ext uri="{FF2B5EF4-FFF2-40B4-BE49-F238E27FC236}">
                      <a16:creationId xmlns:a16="http://schemas.microsoft.com/office/drawing/2014/main" id="{BDB00531-8F62-0A41-B5EE-BFBDEB866C00}"/>
                    </a:ext>
                  </a:extLst>
                </p:cNvPr>
                <p:cNvSpPr txBox="1">
                  <a:spLocks noChangeArrowheads="1"/>
                </p:cNvSpPr>
                <p:nvPr/>
              </p:nvSpPr>
              <p:spPr bwMode="auto">
                <a:xfrm>
                  <a:off x="3406" y="2854"/>
                  <a:ext cx="802"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i="0" dirty="0"/>
                    <a:t>https://www.ivi.es</a:t>
                  </a:r>
                </a:p>
              </p:txBody>
            </p:sp>
          </p:grpSp>
          <p:sp>
            <p:nvSpPr>
              <p:cNvPr id="219142" name="Text Box 8">
                <a:extLst>
                  <a:ext uri="{FF2B5EF4-FFF2-40B4-BE49-F238E27FC236}">
                    <a16:creationId xmlns:a16="http://schemas.microsoft.com/office/drawing/2014/main" id="{747D5E30-45C6-3C4D-90E2-DEBE1B7FB6AB}"/>
                  </a:ext>
                </a:extLst>
              </p:cNvPr>
              <p:cNvSpPr txBox="1">
                <a:spLocks noChangeArrowheads="1"/>
              </p:cNvSpPr>
              <p:nvPr/>
            </p:nvSpPr>
            <p:spPr bwMode="auto">
              <a:xfrm>
                <a:off x="1415" y="3078"/>
                <a:ext cx="2936"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i="0" dirty="0">
                    <a:solidFill>
                      <a:schemeClr val="accent6"/>
                    </a:solidFill>
                  </a:rPr>
                  <a:t>The traditional in-vitro fertilization (IVF) method is shown.</a:t>
                </a:r>
                <a:endParaRPr lang="en-US" altLang="en-US" sz="1800" dirty="0">
                  <a:solidFill>
                    <a:schemeClr val="accent6"/>
                  </a:solidFill>
                </a:endParaRPr>
              </a:p>
            </p:txBody>
          </p:sp>
        </p:grpSp>
      </p:gr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Slide Number Placeholder 5">
            <a:extLst>
              <a:ext uri="{FF2B5EF4-FFF2-40B4-BE49-F238E27FC236}">
                <a16:creationId xmlns:a16="http://schemas.microsoft.com/office/drawing/2014/main" id="{BF4AD00B-E4E8-8D4A-AAA7-D42F3453CFFC}"/>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9CA4BE8-C89D-5D4C-B5FC-CED372CC5B9D}" type="slidenum">
              <a:rPr lang="en-US" altLang="en-US" sz="1400" smtClean="0"/>
              <a:pPr>
                <a:spcBef>
                  <a:spcPct val="0"/>
                </a:spcBef>
                <a:buFontTx/>
                <a:buNone/>
              </a:pPr>
              <a:t>101</a:t>
            </a:fld>
            <a:endParaRPr lang="en-US" altLang="en-US" sz="1400" dirty="0"/>
          </a:p>
        </p:txBody>
      </p:sp>
      <p:grpSp>
        <p:nvGrpSpPr>
          <p:cNvPr id="221186" name="Group 2">
            <a:extLst>
              <a:ext uri="{FF2B5EF4-FFF2-40B4-BE49-F238E27FC236}">
                <a16:creationId xmlns:a16="http://schemas.microsoft.com/office/drawing/2014/main" id="{6FC39880-A70B-7844-A52A-D99D84C1410A}"/>
              </a:ext>
            </a:extLst>
          </p:cNvPr>
          <p:cNvGrpSpPr>
            <a:grpSpLocks/>
          </p:cNvGrpSpPr>
          <p:nvPr/>
        </p:nvGrpSpPr>
        <p:grpSpPr bwMode="auto">
          <a:xfrm>
            <a:off x="457200" y="446088"/>
            <a:ext cx="8229600" cy="5345112"/>
            <a:chOff x="288" y="281"/>
            <a:chExt cx="5184" cy="3367"/>
          </a:xfrm>
        </p:grpSpPr>
        <p:sp>
          <p:nvSpPr>
            <p:cNvPr id="221187" name="Rectangle 3">
              <a:extLst>
                <a:ext uri="{FF2B5EF4-FFF2-40B4-BE49-F238E27FC236}">
                  <a16:creationId xmlns:a16="http://schemas.microsoft.com/office/drawing/2014/main" id="{156424C3-FE50-A346-8F68-F846D0FBB394}"/>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IVF Microtechnique</a:t>
              </a:r>
              <a:endParaRPr lang="en-US" altLang="en-US" sz="2800" i="0" dirty="0">
                <a:solidFill>
                  <a:schemeClr val="tx2"/>
                </a:solidFill>
              </a:endParaRPr>
            </a:p>
          </p:txBody>
        </p:sp>
        <p:grpSp>
          <p:nvGrpSpPr>
            <p:cNvPr id="221188" name="Group 4">
              <a:extLst>
                <a:ext uri="{FF2B5EF4-FFF2-40B4-BE49-F238E27FC236}">
                  <a16:creationId xmlns:a16="http://schemas.microsoft.com/office/drawing/2014/main" id="{12C73DF4-228E-7848-B75D-1F877714ED08}"/>
                </a:ext>
              </a:extLst>
            </p:cNvPr>
            <p:cNvGrpSpPr>
              <a:grpSpLocks/>
            </p:cNvGrpSpPr>
            <p:nvPr/>
          </p:nvGrpSpPr>
          <p:grpSpPr bwMode="auto">
            <a:xfrm>
              <a:off x="661" y="1019"/>
              <a:ext cx="4443" cy="2629"/>
              <a:chOff x="631" y="1019"/>
              <a:chExt cx="4443" cy="2629"/>
            </a:xfrm>
          </p:grpSpPr>
          <p:grpSp>
            <p:nvGrpSpPr>
              <p:cNvPr id="221189" name="Group 5">
                <a:extLst>
                  <a:ext uri="{FF2B5EF4-FFF2-40B4-BE49-F238E27FC236}">
                    <a16:creationId xmlns:a16="http://schemas.microsoft.com/office/drawing/2014/main" id="{AEF3018A-2ACC-4F42-B597-0B81E23E462B}"/>
                  </a:ext>
                </a:extLst>
              </p:cNvPr>
              <p:cNvGrpSpPr>
                <a:grpSpLocks/>
              </p:cNvGrpSpPr>
              <p:nvPr/>
            </p:nvGrpSpPr>
            <p:grpSpPr bwMode="auto">
              <a:xfrm>
                <a:off x="3056" y="1019"/>
                <a:ext cx="2018" cy="1740"/>
                <a:chOff x="3068" y="1019"/>
                <a:chExt cx="2018" cy="1740"/>
              </a:xfrm>
            </p:grpSpPr>
            <p:pic>
              <p:nvPicPr>
                <p:cNvPr id="221195" name="Picture 6">
                  <a:extLst>
                    <a:ext uri="{FF2B5EF4-FFF2-40B4-BE49-F238E27FC236}">
                      <a16:creationId xmlns:a16="http://schemas.microsoft.com/office/drawing/2014/main" id="{835A2B83-9514-EB4E-8636-49A0317F43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68" y="1019"/>
                  <a:ext cx="1939" cy="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1196" name="Text Box 7">
                  <a:extLst>
                    <a:ext uri="{FF2B5EF4-FFF2-40B4-BE49-F238E27FC236}">
                      <a16:creationId xmlns:a16="http://schemas.microsoft.com/office/drawing/2014/main" id="{AE2A9903-E160-9C4A-8985-A085571E2C1C}"/>
                    </a:ext>
                  </a:extLst>
                </p:cNvPr>
                <p:cNvSpPr txBox="1">
                  <a:spLocks noChangeArrowheads="1"/>
                </p:cNvSpPr>
                <p:nvPr/>
              </p:nvSpPr>
              <p:spPr bwMode="auto">
                <a:xfrm>
                  <a:off x="3622" y="2594"/>
                  <a:ext cx="1464"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i="0" dirty="0"/>
                    <a:t>https://www.tylermedicalclinic.com</a:t>
                  </a:r>
                </a:p>
              </p:txBody>
            </p:sp>
          </p:grpSp>
          <p:grpSp>
            <p:nvGrpSpPr>
              <p:cNvPr id="221190" name="Group 8">
                <a:extLst>
                  <a:ext uri="{FF2B5EF4-FFF2-40B4-BE49-F238E27FC236}">
                    <a16:creationId xmlns:a16="http://schemas.microsoft.com/office/drawing/2014/main" id="{84CF9DB1-DBC7-B44F-9D64-C4A169A18B40}"/>
                  </a:ext>
                </a:extLst>
              </p:cNvPr>
              <p:cNvGrpSpPr>
                <a:grpSpLocks/>
              </p:cNvGrpSpPr>
              <p:nvPr/>
            </p:nvGrpSpPr>
            <p:grpSpPr bwMode="auto">
              <a:xfrm>
                <a:off x="631" y="1243"/>
                <a:ext cx="1986" cy="2405"/>
                <a:chOff x="631" y="1243"/>
                <a:chExt cx="1986" cy="2405"/>
              </a:xfrm>
            </p:grpSpPr>
            <p:grpSp>
              <p:nvGrpSpPr>
                <p:cNvPr id="221191" name="Group 9">
                  <a:extLst>
                    <a:ext uri="{FF2B5EF4-FFF2-40B4-BE49-F238E27FC236}">
                      <a16:creationId xmlns:a16="http://schemas.microsoft.com/office/drawing/2014/main" id="{F6B0004C-017F-814D-BA28-76D24E2816C5}"/>
                    </a:ext>
                  </a:extLst>
                </p:cNvPr>
                <p:cNvGrpSpPr>
                  <a:grpSpLocks/>
                </p:cNvGrpSpPr>
                <p:nvPr/>
              </p:nvGrpSpPr>
              <p:grpSpPr bwMode="auto">
                <a:xfrm>
                  <a:off x="669" y="1916"/>
                  <a:ext cx="1948" cy="1732"/>
                  <a:chOff x="669" y="1916"/>
                  <a:chExt cx="1948" cy="1732"/>
                </a:xfrm>
              </p:grpSpPr>
              <p:pic>
                <p:nvPicPr>
                  <p:cNvPr id="221193" name="Picture 10">
                    <a:extLst>
                      <a:ext uri="{FF2B5EF4-FFF2-40B4-BE49-F238E27FC236}">
                        <a16:creationId xmlns:a16="http://schemas.microsoft.com/office/drawing/2014/main" id="{86D7E15D-2687-B14F-860F-E6C514A3861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9" y="1916"/>
                    <a:ext cx="1875" cy="1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1194" name="Text Box 11">
                    <a:extLst>
                      <a:ext uri="{FF2B5EF4-FFF2-40B4-BE49-F238E27FC236}">
                        <a16:creationId xmlns:a16="http://schemas.microsoft.com/office/drawing/2014/main" id="{5C1BEC7A-C1EE-4045-81D7-A8E640146244}"/>
                      </a:ext>
                    </a:extLst>
                  </p:cNvPr>
                  <p:cNvSpPr txBox="1">
                    <a:spLocks noChangeArrowheads="1"/>
                  </p:cNvSpPr>
                  <p:nvPr/>
                </p:nvSpPr>
                <p:spPr bwMode="auto">
                  <a:xfrm>
                    <a:off x="1401" y="3483"/>
                    <a:ext cx="1216"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i="0" dirty="0"/>
                      <a:t>https://www.stoeltingco.com</a:t>
                    </a:r>
                    <a:endParaRPr lang="en-US" altLang="en-US" sz="1800" i="0" dirty="0"/>
                  </a:p>
                </p:txBody>
              </p:sp>
            </p:grpSp>
            <p:sp>
              <p:nvSpPr>
                <p:cNvPr id="221192" name="Text Box 12">
                  <a:extLst>
                    <a:ext uri="{FF2B5EF4-FFF2-40B4-BE49-F238E27FC236}">
                      <a16:creationId xmlns:a16="http://schemas.microsoft.com/office/drawing/2014/main" id="{BBEF67AD-8334-CC44-97C4-B12EBCF841EE}"/>
                    </a:ext>
                  </a:extLst>
                </p:cNvPr>
                <p:cNvSpPr txBox="1">
                  <a:spLocks noChangeArrowheads="1"/>
                </p:cNvSpPr>
                <p:nvPr/>
              </p:nvSpPr>
              <p:spPr bwMode="auto">
                <a:xfrm>
                  <a:off x="631" y="1243"/>
                  <a:ext cx="1948" cy="5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i="0" dirty="0">
                      <a:solidFill>
                        <a:schemeClr val="accent6"/>
                      </a:solidFill>
                    </a:rPr>
                    <a:t>This microtechnique is a more recent, precision approach to IVF.</a:t>
                  </a:r>
                </a:p>
              </p:txBody>
            </p:sp>
          </p:grpSp>
        </p:grpSp>
      </p:grpSp>
      <p:sp>
        <p:nvSpPr>
          <p:cNvPr id="2" name="TextBox 1">
            <a:extLst>
              <a:ext uri="{FF2B5EF4-FFF2-40B4-BE49-F238E27FC236}">
                <a16:creationId xmlns:a16="http://schemas.microsoft.com/office/drawing/2014/main" id="{99AE230A-1192-4445-B726-1763702AAA59}"/>
              </a:ext>
            </a:extLst>
          </p:cNvPr>
          <p:cNvSpPr txBox="1"/>
          <p:nvPr/>
        </p:nvSpPr>
        <p:spPr>
          <a:xfrm>
            <a:off x="4816288" y="4513060"/>
            <a:ext cx="3251947" cy="1066959"/>
          </a:xfrm>
          <a:prstGeom prst="rect">
            <a:avLst/>
          </a:prstGeom>
          <a:noFill/>
        </p:spPr>
        <p:txBody>
          <a:bodyPr wrap="square" rtlCol="0">
            <a:spAutoFit/>
          </a:bodyPr>
          <a:lstStyle/>
          <a:p>
            <a:pPr algn="ctr">
              <a:lnSpc>
                <a:spcPts val="1860"/>
              </a:lnSpc>
            </a:pPr>
            <a:r>
              <a:rPr lang="en-US" i="0" dirty="0">
                <a:solidFill>
                  <a:schemeClr val="accent6"/>
                </a:solidFill>
              </a:rPr>
              <a:t>A sperm cell is inserted into an egg cell using a glass micropipette with a very thin, hollow tip.</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Slide Number Placeholder 5">
            <a:extLst>
              <a:ext uri="{FF2B5EF4-FFF2-40B4-BE49-F238E27FC236}">
                <a16:creationId xmlns:a16="http://schemas.microsoft.com/office/drawing/2014/main" id="{8482EA29-FE80-B742-A1A1-05DD348B20AE}"/>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8768835-82D7-3E42-92E5-2D9D8679CC58}" type="slidenum">
              <a:rPr lang="en-US" altLang="en-US" sz="1400" smtClean="0"/>
              <a:pPr>
                <a:spcBef>
                  <a:spcPct val="0"/>
                </a:spcBef>
                <a:buFontTx/>
                <a:buNone/>
              </a:pPr>
              <a:t>102</a:t>
            </a:fld>
            <a:endParaRPr lang="en-US" altLang="en-US" sz="1400" dirty="0"/>
          </a:p>
        </p:txBody>
      </p:sp>
      <p:grpSp>
        <p:nvGrpSpPr>
          <p:cNvPr id="223234" name="Group 5">
            <a:extLst>
              <a:ext uri="{FF2B5EF4-FFF2-40B4-BE49-F238E27FC236}">
                <a16:creationId xmlns:a16="http://schemas.microsoft.com/office/drawing/2014/main" id="{93C269DD-9C13-AC40-B586-723277761812}"/>
              </a:ext>
            </a:extLst>
          </p:cNvPr>
          <p:cNvGrpSpPr>
            <a:grpSpLocks/>
          </p:cNvGrpSpPr>
          <p:nvPr/>
        </p:nvGrpSpPr>
        <p:grpSpPr bwMode="auto">
          <a:xfrm>
            <a:off x="457200" y="446088"/>
            <a:ext cx="8229600" cy="2835275"/>
            <a:chOff x="288" y="281"/>
            <a:chExt cx="5184" cy="1786"/>
          </a:xfrm>
        </p:grpSpPr>
        <p:sp>
          <p:nvSpPr>
            <p:cNvPr id="223235" name="Rectangle 3">
              <a:extLst>
                <a:ext uri="{FF2B5EF4-FFF2-40B4-BE49-F238E27FC236}">
                  <a16:creationId xmlns:a16="http://schemas.microsoft.com/office/drawing/2014/main" id="{BDBD6C98-E4A4-2245-B347-1295F678B2C9}"/>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Success Rates</a:t>
              </a:r>
              <a:endParaRPr lang="en-US" altLang="en-US" sz="2800" i="0" dirty="0">
                <a:solidFill>
                  <a:schemeClr val="tx2"/>
                </a:solidFill>
              </a:endParaRPr>
            </a:p>
          </p:txBody>
        </p:sp>
        <p:sp>
          <p:nvSpPr>
            <p:cNvPr id="223236" name="Text Box 4">
              <a:extLst>
                <a:ext uri="{FF2B5EF4-FFF2-40B4-BE49-F238E27FC236}">
                  <a16:creationId xmlns:a16="http://schemas.microsoft.com/office/drawing/2014/main" id="{47F5A941-4787-0C44-A2BC-E55E5A9AB78A}"/>
                </a:ext>
              </a:extLst>
            </p:cNvPr>
            <p:cNvSpPr txBox="1">
              <a:spLocks noChangeArrowheads="1"/>
            </p:cNvSpPr>
            <p:nvPr/>
          </p:nvSpPr>
          <p:spPr bwMode="auto">
            <a:xfrm>
              <a:off x="501" y="971"/>
              <a:ext cx="4715" cy="1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569913" indent="-231775">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i="0" dirty="0"/>
                <a:t>The success rate of IVF is about 33 percent, although it can be lower for older women.</a:t>
              </a:r>
            </a:p>
            <a:p>
              <a:pPr eaLnBrk="1" hangingPunct="1">
                <a:lnSpc>
                  <a:spcPct val="85000"/>
                </a:lnSpc>
                <a:spcBef>
                  <a:spcPct val="0"/>
                </a:spcBef>
                <a:spcAft>
                  <a:spcPts val="900"/>
                </a:spcAft>
                <a:buSzPct val="80000"/>
                <a:buFont typeface="Times" pitchFamily="2" charset="0"/>
                <a:buChar char="•"/>
              </a:pPr>
              <a:r>
                <a:rPr lang="en-US" altLang="en-US" sz="1800" i="0" dirty="0"/>
                <a:t>Multiple eggs, to improve the likelihood of pregnancy, may result in more than one embryo.</a:t>
              </a:r>
            </a:p>
            <a:p>
              <a:pPr eaLnBrk="1" hangingPunct="1">
                <a:lnSpc>
                  <a:spcPct val="85000"/>
                </a:lnSpc>
                <a:spcBef>
                  <a:spcPct val="0"/>
                </a:spcBef>
                <a:spcAft>
                  <a:spcPct val="30000"/>
                </a:spcAft>
                <a:buSzPct val="80000"/>
                <a:buFont typeface="Times" pitchFamily="2" charset="0"/>
                <a:buChar char="•"/>
              </a:pPr>
              <a:r>
                <a:rPr lang="en-US" altLang="en-US" sz="1800" i="0" dirty="0"/>
                <a:t>A woman may provide her own eggs or rely on a donor if one is avail-able.</a:t>
              </a:r>
            </a:p>
          </p:txBody>
        </p:sp>
      </p:gr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Slide Number Placeholder 5">
            <a:extLst>
              <a:ext uri="{FF2B5EF4-FFF2-40B4-BE49-F238E27FC236}">
                <a16:creationId xmlns:a16="http://schemas.microsoft.com/office/drawing/2014/main" id="{36BDFAD0-6C71-2743-94FA-BE1DC51B5829}"/>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8B8F124-A940-5B49-AC9C-C3D350BEC913}" type="slidenum">
              <a:rPr lang="en-US" altLang="en-US" sz="1400" smtClean="0"/>
              <a:pPr>
                <a:spcBef>
                  <a:spcPct val="0"/>
                </a:spcBef>
                <a:buFontTx/>
                <a:buNone/>
              </a:pPr>
              <a:t>103</a:t>
            </a:fld>
            <a:endParaRPr lang="en-US" altLang="en-US" sz="1400" dirty="0"/>
          </a:p>
        </p:txBody>
      </p:sp>
      <p:grpSp>
        <p:nvGrpSpPr>
          <p:cNvPr id="225282" name="Group 14">
            <a:extLst>
              <a:ext uri="{FF2B5EF4-FFF2-40B4-BE49-F238E27FC236}">
                <a16:creationId xmlns:a16="http://schemas.microsoft.com/office/drawing/2014/main" id="{0BE9D61F-EA25-5B42-8915-D43C5FC586B0}"/>
              </a:ext>
            </a:extLst>
          </p:cNvPr>
          <p:cNvGrpSpPr>
            <a:grpSpLocks/>
          </p:cNvGrpSpPr>
          <p:nvPr/>
        </p:nvGrpSpPr>
        <p:grpSpPr bwMode="auto">
          <a:xfrm>
            <a:off x="457200" y="452438"/>
            <a:ext cx="8229600" cy="4424363"/>
            <a:chOff x="288" y="285"/>
            <a:chExt cx="5184" cy="2787"/>
          </a:xfrm>
        </p:grpSpPr>
        <p:sp>
          <p:nvSpPr>
            <p:cNvPr id="225283" name="Rectangle 3">
              <a:extLst>
                <a:ext uri="{FF2B5EF4-FFF2-40B4-BE49-F238E27FC236}">
                  <a16:creationId xmlns:a16="http://schemas.microsoft.com/office/drawing/2014/main" id="{7726B235-EBF4-C442-AE69-C56314346377}"/>
                </a:ext>
              </a:extLst>
            </p:cNvPr>
            <p:cNvSpPr>
              <a:spLocks noChangeArrowheads="1"/>
            </p:cNvSpPr>
            <p:nvPr/>
          </p:nvSpPr>
          <p:spPr bwMode="auto">
            <a:xfrm>
              <a:off x="288" y="28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Meiosis</a:t>
              </a:r>
              <a:endParaRPr lang="en-US" altLang="en-US" sz="2800" i="0" dirty="0">
                <a:solidFill>
                  <a:schemeClr val="tx2"/>
                </a:solidFill>
              </a:endParaRPr>
            </a:p>
          </p:txBody>
        </p:sp>
        <p:grpSp>
          <p:nvGrpSpPr>
            <p:cNvPr id="225284" name="Group 13">
              <a:extLst>
                <a:ext uri="{FF2B5EF4-FFF2-40B4-BE49-F238E27FC236}">
                  <a16:creationId xmlns:a16="http://schemas.microsoft.com/office/drawing/2014/main" id="{630E790B-45CC-D94B-A080-502436A5CB5C}"/>
                </a:ext>
              </a:extLst>
            </p:cNvPr>
            <p:cNvGrpSpPr>
              <a:grpSpLocks/>
            </p:cNvGrpSpPr>
            <p:nvPr/>
          </p:nvGrpSpPr>
          <p:grpSpPr bwMode="auto">
            <a:xfrm>
              <a:off x="517" y="973"/>
              <a:ext cx="4728" cy="2099"/>
              <a:chOff x="517" y="973"/>
              <a:chExt cx="4728" cy="2099"/>
            </a:xfrm>
          </p:grpSpPr>
          <p:sp>
            <p:nvSpPr>
              <p:cNvPr id="225285" name="Text Box 5">
                <a:extLst>
                  <a:ext uri="{FF2B5EF4-FFF2-40B4-BE49-F238E27FC236}">
                    <a16:creationId xmlns:a16="http://schemas.microsoft.com/office/drawing/2014/main" id="{FE1AFE22-AC48-004B-9572-940D68E0A142}"/>
                  </a:ext>
                </a:extLst>
              </p:cNvPr>
              <p:cNvSpPr txBox="1">
                <a:spLocks noChangeArrowheads="1"/>
              </p:cNvSpPr>
              <p:nvPr/>
            </p:nvSpPr>
            <p:spPr bwMode="auto">
              <a:xfrm>
                <a:off x="517" y="973"/>
                <a:ext cx="4728" cy="1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569913" indent="-231775">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i="0" dirty="0"/>
                  <a:t>Meiosis</a:t>
                </a:r>
                <a:r>
                  <a:rPr lang="en-US" altLang="en-US" sz="1800" dirty="0"/>
                  <a:t>, </a:t>
                </a:r>
                <a:r>
                  <a:rPr lang="en-US" altLang="en-US" sz="1800" i="0" dirty="0"/>
                  <a:t>the basis of sexual reproduction</a:t>
                </a:r>
                <a:r>
                  <a:rPr lang="en-US" altLang="en-US" sz="1800" dirty="0"/>
                  <a:t>, </a:t>
                </a:r>
                <a:r>
                  <a:rPr lang="en-US" altLang="en-US" sz="1800" i="0" dirty="0"/>
                  <a:t>resembles mitosis, but it has two additional aspects: </a:t>
                </a:r>
              </a:p>
              <a:p>
                <a:pPr lvl="1" eaLnBrk="1" hangingPunct="1">
                  <a:lnSpc>
                    <a:spcPct val="85000"/>
                  </a:lnSpc>
                  <a:spcBef>
                    <a:spcPct val="0"/>
                  </a:spcBef>
                  <a:spcAft>
                    <a:spcPts val="600"/>
                  </a:spcAft>
                  <a:buSzPct val="80000"/>
                  <a:buFont typeface="Times" pitchFamily="2" charset="0"/>
                  <a:buChar char="–"/>
                </a:pPr>
                <a:r>
                  <a:rPr lang="en-US" altLang="en-US" sz="1800" i="0" dirty="0"/>
                  <a:t>Crossing over (exchange) of genetic material between the homologous pairs of chromosomes.</a:t>
                </a:r>
              </a:p>
              <a:p>
                <a:pPr lvl="1" eaLnBrk="1" hangingPunct="1">
                  <a:lnSpc>
                    <a:spcPct val="85000"/>
                  </a:lnSpc>
                  <a:spcBef>
                    <a:spcPct val="0"/>
                  </a:spcBef>
                  <a:spcAft>
                    <a:spcPts val="1200"/>
                  </a:spcAft>
                  <a:buSzPct val="80000"/>
                  <a:buFont typeface="Times" pitchFamily="2" charset="0"/>
                  <a:buChar char="–"/>
                </a:pPr>
                <a:r>
                  <a:rPr lang="en-US" altLang="en-US" sz="1800" i="0" dirty="0"/>
                  <a:t>Halving of the number of chromosomes (</a:t>
                </a:r>
                <a:r>
                  <a:rPr lang="en-US" altLang="en-US" sz="1800" dirty="0"/>
                  <a:t>2n</a:t>
                </a:r>
                <a:r>
                  <a:rPr lang="en-US" altLang="en-US" sz="1800" i="0" dirty="0"/>
                  <a:t> is reduced to </a:t>
                </a:r>
                <a:r>
                  <a:rPr lang="en-US" altLang="en-US" sz="1800" dirty="0"/>
                  <a:t>n</a:t>
                </a:r>
                <a:r>
                  <a:rPr lang="en-US" altLang="en-US" sz="1800" i="0" dirty="0"/>
                  <a:t>).</a:t>
                </a:r>
              </a:p>
              <a:p>
                <a:pPr eaLnBrk="1" hangingPunct="1">
                  <a:lnSpc>
                    <a:spcPct val="85000"/>
                  </a:lnSpc>
                  <a:spcBef>
                    <a:spcPct val="0"/>
                  </a:spcBef>
                  <a:spcAft>
                    <a:spcPts val="900"/>
                  </a:spcAft>
                  <a:buSzPct val="80000"/>
                  <a:buFont typeface="Times" pitchFamily="2" charset="0"/>
                  <a:buChar char="•"/>
                </a:pPr>
                <a:r>
                  <a:rPr lang="en-US" altLang="en-US" sz="1800" i="0" dirty="0"/>
                  <a:t>The gametes undergo two consecutive divisions in meiosis I and II.</a:t>
                </a:r>
              </a:p>
              <a:p>
                <a:pPr eaLnBrk="1" hangingPunct="1">
                  <a:lnSpc>
                    <a:spcPct val="85000"/>
                  </a:lnSpc>
                  <a:spcBef>
                    <a:spcPct val="0"/>
                  </a:spcBef>
                  <a:spcAft>
                    <a:spcPct val="30000"/>
                  </a:spcAft>
                  <a:buSzPct val="80000"/>
                  <a:buFont typeface="Times" pitchFamily="2" charset="0"/>
                  <a:buChar char="•"/>
                </a:pPr>
                <a:r>
                  <a:rPr lang="en-US" altLang="en-US" sz="1800" i="0" dirty="0"/>
                  <a:t>Four daughter cells result, each with one-half as many chromosomes (</a:t>
                </a:r>
                <a:r>
                  <a:rPr lang="en-US" altLang="en-US" sz="1800" dirty="0"/>
                  <a:t>n</a:t>
                </a:r>
                <a:r>
                  <a:rPr lang="en-US" altLang="en-US" sz="1800" i="0" dirty="0"/>
                  <a:t>) as the starting cell (2</a:t>
                </a:r>
                <a:r>
                  <a:rPr lang="en-US" altLang="en-US" sz="1800" dirty="0"/>
                  <a:t>n</a:t>
                </a:r>
                <a:r>
                  <a:rPr lang="en-US" altLang="en-US" sz="1800" i="0" dirty="0"/>
                  <a:t>).</a:t>
                </a:r>
              </a:p>
            </p:txBody>
          </p:sp>
          <p:sp>
            <p:nvSpPr>
              <p:cNvPr id="225286" name="Text Box 6">
                <a:extLst>
                  <a:ext uri="{FF2B5EF4-FFF2-40B4-BE49-F238E27FC236}">
                    <a16:creationId xmlns:a16="http://schemas.microsoft.com/office/drawing/2014/main" id="{EF3BB980-7496-894C-B12A-7429925009E1}"/>
                  </a:ext>
                </a:extLst>
              </p:cNvPr>
              <p:cNvSpPr txBox="1">
                <a:spLocks noChangeArrowheads="1"/>
              </p:cNvSpPr>
              <p:nvPr/>
            </p:nvSpPr>
            <p:spPr bwMode="auto">
              <a:xfrm>
                <a:off x="1413" y="2569"/>
                <a:ext cx="2938" cy="5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i="0" dirty="0">
                    <a:solidFill>
                      <a:schemeClr val="accent6"/>
                    </a:solidFill>
                  </a:rPr>
                  <a:t>Meiosis takes place in the ovaries and testes; mitosis occurs in somatic (body) cells.</a:t>
                </a:r>
              </a:p>
            </p:txBody>
          </p:sp>
        </p:grpSp>
      </p:gr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Slide Number Placeholder 5">
            <a:extLst>
              <a:ext uri="{FF2B5EF4-FFF2-40B4-BE49-F238E27FC236}">
                <a16:creationId xmlns:a16="http://schemas.microsoft.com/office/drawing/2014/main" id="{47C705F2-7256-694B-A5E3-059E8819B1AE}"/>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55EF668-8171-1745-972F-1FFD3E150653}" type="slidenum">
              <a:rPr lang="en-US" altLang="en-US" sz="1400" smtClean="0"/>
              <a:pPr>
                <a:spcBef>
                  <a:spcPct val="0"/>
                </a:spcBef>
                <a:buFontTx/>
                <a:buNone/>
              </a:pPr>
              <a:t>104</a:t>
            </a:fld>
            <a:endParaRPr lang="en-US" altLang="en-US" sz="1400" dirty="0"/>
          </a:p>
        </p:txBody>
      </p:sp>
      <p:grpSp>
        <p:nvGrpSpPr>
          <p:cNvPr id="227330" name="Group 14">
            <a:extLst>
              <a:ext uri="{FF2B5EF4-FFF2-40B4-BE49-F238E27FC236}">
                <a16:creationId xmlns:a16="http://schemas.microsoft.com/office/drawing/2014/main" id="{B83045FB-E206-4749-91AE-2075031B9D27}"/>
              </a:ext>
            </a:extLst>
          </p:cNvPr>
          <p:cNvGrpSpPr>
            <a:grpSpLocks/>
          </p:cNvGrpSpPr>
          <p:nvPr/>
        </p:nvGrpSpPr>
        <p:grpSpPr bwMode="auto">
          <a:xfrm>
            <a:off x="457200" y="452438"/>
            <a:ext cx="8229600" cy="3649663"/>
            <a:chOff x="288" y="285"/>
            <a:chExt cx="5184" cy="2299"/>
          </a:xfrm>
        </p:grpSpPr>
        <p:sp>
          <p:nvSpPr>
            <p:cNvPr id="227331" name="Rectangle 3">
              <a:extLst>
                <a:ext uri="{FF2B5EF4-FFF2-40B4-BE49-F238E27FC236}">
                  <a16:creationId xmlns:a16="http://schemas.microsoft.com/office/drawing/2014/main" id="{15CD18A5-5B8E-C94B-A3B1-B3E45A470BB2}"/>
                </a:ext>
              </a:extLst>
            </p:cNvPr>
            <p:cNvSpPr>
              <a:spLocks noChangeArrowheads="1"/>
            </p:cNvSpPr>
            <p:nvPr/>
          </p:nvSpPr>
          <p:spPr bwMode="auto">
            <a:xfrm>
              <a:off x="288" y="28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Meiosis </a:t>
              </a:r>
              <a:r>
                <a:rPr lang="en-US" altLang="en-US" sz="2200" i="0" dirty="0">
                  <a:solidFill>
                    <a:srgbClr val="333333"/>
                  </a:solidFill>
                </a:rPr>
                <a:t>(continued)</a:t>
              </a:r>
              <a:endParaRPr lang="en-US" altLang="en-US" sz="2800" i="0" dirty="0">
                <a:solidFill>
                  <a:schemeClr val="tx2"/>
                </a:solidFill>
              </a:endParaRPr>
            </a:p>
          </p:txBody>
        </p:sp>
        <p:sp>
          <p:nvSpPr>
            <p:cNvPr id="227332" name="Text Box 5">
              <a:extLst>
                <a:ext uri="{FF2B5EF4-FFF2-40B4-BE49-F238E27FC236}">
                  <a16:creationId xmlns:a16="http://schemas.microsoft.com/office/drawing/2014/main" id="{286D4B09-537D-114F-9D7D-4183EC78C2CB}"/>
                </a:ext>
              </a:extLst>
            </p:cNvPr>
            <p:cNvSpPr txBox="1">
              <a:spLocks noChangeArrowheads="1"/>
            </p:cNvSpPr>
            <p:nvPr/>
          </p:nvSpPr>
          <p:spPr bwMode="auto">
            <a:xfrm>
              <a:off x="517" y="973"/>
              <a:ext cx="4754" cy="1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569913" indent="-231775">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i="0" dirty="0"/>
                <a:t>Meiosis is the basis of sexual reproduction in multicellular eukaryotic organisms (including humans). </a:t>
              </a:r>
            </a:p>
            <a:p>
              <a:pPr eaLnBrk="1" hangingPunct="1">
                <a:lnSpc>
                  <a:spcPct val="85000"/>
                </a:lnSpc>
                <a:spcBef>
                  <a:spcPct val="0"/>
                </a:spcBef>
                <a:spcAft>
                  <a:spcPts val="900"/>
                </a:spcAft>
                <a:buSzPct val="80000"/>
                <a:buFont typeface="Times" pitchFamily="2" charset="0"/>
                <a:buChar char="•"/>
              </a:pPr>
              <a:r>
                <a:rPr lang="en-US" altLang="en-US" sz="1800" i="0" dirty="0"/>
                <a:t>It occurs in the ovaries or testes, and their equivalents in plants and fungi.</a:t>
              </a:r>
            </a:p>
            <a:p>
              <a:pPr eaLnBrk="1" hangingPunct="1">
                <a:lnSpc>
                  <a:spcPct val="85000"/>
                </a:lnSpc>
                <a:spcBef>
                  <a:spcPct val="0"/>
                </a:spcBef>
                <a:spcAft>
                  <a:spcPts val="900"/>
                </a:spcAft>
                <a:buSzPct val="80000"/>
                <a:buFont typeface="Times" pitchFamily="2" charset="0"/>
                <a:buChar char="•"/>
              </a:pPr>
              <a:r>
                <a:rPr lang="en-US" altLang="en-US" sz="1800" i="0" dirty="0"/>
                <a:t>Each offspring inherits a unique combination of genes from the two parents.</a:t>
              </a:r>
            </a:p>
            <a:p>
              <a:pPr eaLnBrk="1" hangingPunct="1">
                <a:lnSpc>
                  <a:spcPct val="85000"/>
                </a:lnSpc>
                <a:spcBef>
                  <a:spcPct val="0"/>
                </a:spcBef>
                <a:spcAft>
                  <a:spcPct val="50000"/>
                </a:spcAft>
                <a:buSzPct val="80000"/>
                <a:buFont typeface="Times" pitchFamily="2" charset="0"/>
                <a:buChar char="•"/>
              </a:pPr>
              <a:r>
                <a:rPr lang="en-US" altLang="en-US" sz="1800" i="0" dirty="0"/>
                <a:t>Unlike in mitosis, where the daughter cells are genetically-identical, the offspring resulting from meiosis will have substantial genetic </a:t>
              </a:r>
              <a:r>
                <a:rPr lang="en-US" altLang="en-US" sz="1800" i="0" dirty="0" err="1"/>
                <a:t>vari-ation</a:t>
              </a:r>
              <a:r>
                <a:rPr lang="en-US" altLang="en-US" sz="1800" i="0" dirty="0"/>
                <a:t>. </a:t>
              </a:r>
            </a:p>
          </p:txBody>
        </p:sp>
      </p:gr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7" name="Slide Number Placeholder 5">
            <a:extLst>
              <a:ext uri="{FF2B5EF4-FFF2-40B4-BE49-F238E27FC236}">
                <a16:creationId xmlns:a16="http://schemas.microsoft.com/office/drawing/2014/main" id="{03DB983B-8C47-CB44-80C0-4C250A79ECBE}"/>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B933D6A-6693-EC43-8969-A4714E3CABFD}" type="slidenum">
              <a:rPr lang="en-US" altLang="en-US" sz="1400" smtClean="0"/>
              <a:pPr>
                <a:spcBef>
                  <a:spcPct val="0"/>
                </a:spcBef>
                <a:buFontTx/>
                <a:buNone/>
              </a:pPr>
              <a:t>105</a:t>
            </a:fld>
            <a:endParaRPr lang="en-US" altLang="en-US" sz="1400" dirty="0"/>
          </a:p>
        </p:txBody>
      </p:sp>
      <p:grpSp>
        <p:nvGrpSpPr>
          <p:cNvPr id="229378" name="Group 12">
            <a:extLst>
              <a:ext uri="{FF2B5EF4-FFF2-40B4-BE49-F238E27FC236}">
                <a16:creationId xmlns:a16="http://schemas.microsoft.com/office/drawing/2014/main" id="{0B046E85-DF76-3D46-9B9B-47197C6541DB}"/>
              </a:ext>
            </a:extLst>
          </p:cNvPr>
          <p:cNvGrpSpPr>
            <a:grpSpLocks/>
          </p:cNvGrpSpPr>
          <p:nvPr/>
        </p:nvGrpSpPr>
        <p:grpSpPr bwMode="auto">
          <a:xfrm>
            <a:off x="457200" y="452438"/>
            <a:ext cx="8229600" cy="3492499"/>
            <a:chOff x="288" y="285"/>
            <a:chExt cx="5184" cy="2200"/>
          </a:xfrm>
        </p:grpSpPr>
        <p:sp>
          <p:nvSpPr>
            <p:cNvPr id="229379" name="Rectangle 3">
              <a:extLst>
                <a:ext uri="{FF2B5EF4-FFF2-40B4-BE49-F238E27FC236}">
                  <a16:creationId xmlns:a16="http://schemas.microsoft.com/office/drawing/2014/main" id="{40EE01F6-AC3A-1C48-869A-C441F6F44B92}"/>
                </a:ext>
              </a:extLst>
            </p:cNvPr>
            <p:cNvSpPr>
              <a:spLocks noChangeArrowheads="1"/>
            </p:cNvSpPr>
            <p:nvPr/>
          </p:nvSpPr>
          <p:spPr bwMode="auto">
            <a:xfrm>
              <a:off x="288" y="28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Interphase and Meiosis I</a:t>
              </a:r>
              <a:endParaRPr lang="en-US" altLang="en-US" sz="2800" i="0" dirty="0">
                <a:solidFill>
                  <a:schemeClr val="tx2"/>
                </a:solidFill>
              </a:endParaRPr>
            </a:p>
          </p:txBody>
        </p:sp>
        <p:grpSp>
          <p:nvGrpSpPr>
            <p:cNvPr id="229380" name="Group 11">
              <a:extLst>
                <a:ext uri="{FF2B5EF4-FFF2-40B4-BE49-F238E27FC236}">
                  <a16:creationId xmlns:a16="http://schemas.microsoft.com/office/drawing/2014/main" id="{153AFA11-9A84-FF46-AB6D-AF14C94F6759}"/>
                </a:ext>
              </a:extLst>
            </p:cNvPr>
            <p:cNvGrpSpPr>
              <a:grpSpLocks/>
            </p:cNvGrpSpPr>
            <p:nvPr/>
          </p:nvGrpSpPr>
          <p:grpSpPr bwMode="auto">
            <a:xfrm>
              <a:off x="773" y="1008"/>
              <a:ext cx="4178" cy="1477"/>
              <a:chOff x="773" y="1008"/>
              <a:chExt cx="4178" cy="1477"/>
            </a:xfrm>
          </p:grpSpPr>
          <p:pic>
            <p:nvPicPr>
              <p:cNvPr id="229381" name="Picture 5">
                <a:extLst>
                  <a:ext uri="{FF2B5EF4-FFF2-40B4-BE49-F238E27FC236}">
                    <a16:creationId xmlns:a16="http://schemas.microsoft.com/office/drawing/2014/main" id="{7BBE3CDC-54FF-DA42-80A8-97A915114A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4" y="1008"/>
                <a:ext cx="3040" cy="1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9382" name="Text Box 6">
                <a:extLst>
                  <a:ext uri="{FF2B5EF4-FFF2-40B4-BE49-F238E27FC236}">
                    <a16:creationId xmlns:a16="http://schemas.microsoft.com/office/drawing/2014/main" id="{7F9548B6-5F6C-9C44-BD63-5CE7D57BDC86}"/>
                  </a:ext>
                </a:extLst>
              </p:cNvPr>
              <p:cNvSpPr txBox="1">
                <a:spLocks noChangeArrowheads="1"/>
              </p:cNvSpPr>
              <p:nvPr/>
            </p:nvSpPr>
            <p:spPr bwMode="auto">
              <a:xfrm>
                <a:off x="3566" y="2320"/>
                <a:ext cx="890"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i="0" dirty="0"/>
                  <a:t>https://www.mun.ca</a:t>
                </a:r>
              </a:p>
            </p:txBody>
          </p:sp>
          <p:sp>
            <p:nvSpPr>
              <p:cNvPr id="229383" name="Line 7">
                <a:extLst>
                  <a:ext uri="{FF2B5EF4-FFF2-40B4-BE49-F238E27FC236}">
                    <a16:creationId xmlns:a16="http://schemas.microsoft.com/office/drawing/2014/main" id="{B5B1E92C-AC48-2943-9765-71FB7BB6EEC5}"/>
                  </a:ext>
                </a:extLst>
              </p:cNvPr>
              <p:cNvSpPr>
                <a:spLocks noChangeShapeType="1"/>
              </p:cNvSpPr>
              <p:nvPr/>
            </p:nvSpPr>
            <p:spPr bwMode="auto">
              <a:xfrm>
                <a:off x="4462" y="1729"/>
                <a:ext cx="489" cy="0"/>
              </a:xfrm>
              <a:prstGeom prst="line">
                <a:avLst/>
              </a:prstGeom>
              <a:noFill/>
              <a:ln w="139700">
                <a:solidFill>
                  <a:schemeClr val="accent6">
                    <a:alpha val="74562"/>
                  </a:schemeClr>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229384" name="Line 8">
                <a:extLst>
                  <a:ext uri="{FF2B5EF4-FFF2-40B4-BE49-F238E27FC236}">
                    <a16:creationId xmlns:a16="http://schemas.microsoft.com/office/drawing/2014/main" id="{8CD4990E-C0D2-EB4E-999A-56AE2C50968E}"/>
                  </a:ext>
                </a:extLst>
              </p:cNvPr>
              <p:cNvSpPr>
                <a:spLocks noChangeShapeType="1"/>
              </p:cNvSpPr>
              <p:nvPr/>
            </p:nvSpPr>
            <p:spPr bwMode="auto">
              <a:xfrm flipH="1">
                <a:off x="773" y="1731"/>
                <a:ext cx="489" cy="0"/>
              </a:xfrm>
              <a:prstGeom prst="line">
                <a:avLst/>
              </a:prstGeom>
              <a:noFill/>
              <a:ln w="139700">
                <a:solidFill>
                  <a:srgbClr val="7030A0">
                    <a:alpha val="74688"/>
                  </a:srgbClr>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sp>
        <p:nvSpPr>
          <p:cNvPr id="2" name="TextBox 1">
            <a:extLst>
              <a:ext uri="{FF2B5EF4-FFF2-40B4-BE49-F238E27FC236}">
                <a16:creationId xmlns:a16="http://schemas.microsoft.com/office/drawing/2014/main" id="{EBE3A8FD-44D0-864D-8338-64D7BE21F0D1}"/>
              </a:ext>
            </a:extLst>
          </p:cNvPr>
          <p:cNvSpPr txBox="1"/>
          <p:nvPr/>
        </p:nvSpPr>
        <p:spPr>
          <a:xfrm>
            <a:off x="779929" y="2124635"/>
            <a:ext cx="1274708" cy="369332"/>
          </a:xfrm>
          <a:prstGeom prst="rect">
            <a:avLst/>
          </a:prstGeom>
          <a:noFill/>
        </p:spPr>
        <p:txBody>
          <a:bodyPr wrap="none" rtlCol="0">
            <a:spAutoFit/>
          </a:bodyPr>
          <a:lstStyle/>
          <a:p>
            <a:r>
              <a:rPr lang="en-US" i="0" dirty="0">
                <a:solidFill>
                  <a:srgbClr val="7030A0"/>
                </a:solidFill>
              </a:rPr>
              <a:t>Interphase</a:t>
            </a:r>
          </a:p>
        </p:txBody>
      </p:sp>
      <p:sp>
        <p:nvSpPr>
          <p:cNvPr id="3" name="TextBox 2">
            <a:extLst>
              <a:ext uri="{FF2B5EF4-FFF2-40B4-BE49-F238E27FC236}">
                <a16:creationId xmlns:a16="http://schemas.microsoft.com/office/drawing/2014/main" id="{2808A77F-EB61-C04D-BFE0-77F0805F57C3}"/>
              </a:ext>
            </a:extLst>
          </p:cNvPr>
          <p:cNvSpPr txBox="1"/>
          <p:nvPr/>
        </p:nvSpPr>
        <p:spPr>
          <a:xfrm>
            <a:off x="7046259" y="2124636"/>
            <a:ext cx="1095172" cy="369332"/>
          </a:xfrm>
          <a:prstGeom prst="rect">
            <a:avLst/>
          </a:prstGeom>
          <a:noFill/>
          <a:ln>
            <a:noFill/>
          </a:ln>
        </p:spPr>
        <p:txBody>
          <a:bodyPr wrap="none" rtlCol="0">
            <a:spAutoFit/>
          </a:bodyPr>
          <a:lstStyle/>
          <a:p>
            <a:r>
              <a:rPr lang="en-US" i="0" dirty="0">
                <a:solidFill>
                  <a:schemeClr val="accent6"/>
                </a:solidFill>
              </a:rPr>
              <a:t>Meiosis I</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5" name="Slide Number Placeholder 5">
            <a:extLst>
              <a:ext uri="{FF2B5EF4-FFF2-40B4-BE49-F238E27FC236}">
                <a16:creationId xmlns:a16="http://schemas.microsoft.com/office/drawing/2014/main" id="{FF57758D-6DDE-2845-893A-F1DDCF81242A}"/>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04801FA-8DC2-FB4F-A822-A5FC6EEEFE1A}" type="slidenum">
              <a:rPr lang="en-US" altLang="en-US" sz="1400" smtClean="0"/>
              <a:pPr>
                <a:spcBef>
                  <a:spcPct val="0"/>
                </a:spcBef>
                <a:buFontTx/>
                <a:buNone/>
              </a:pPr>
              <a:t>106</a:t>
            </a:fld>
            <a:endParaRPr lang="en-US" altLang="en-US" sz="1400" dirty="0"/>
          </a:p>
        </p:txBody>
      </p:sp>
      <p:grpSp>
        <p:nvGrpSpPr>
          <p:cNvPr id="231426" name="Group 41">
            <a:extLst>
              <a:ext uri="{FF2B5EF4-FFF2-40B4-BE49-F238E27FC236}">
                <a16:creationId xmlns:a16="http://schemas.microsoft.com/office/drawing/2014/main" id="{53DE97D1-FC96-9249-BA29-A728A46202F0}"/>
              </a:ext>
            </a:extLst>
          </p:cNvPr>
          <p:cNvGrpSpPr>
            <a:grpSpLocks/>
          </p:cNvGrpSpPr>
          <p:nvPr/>
        </p:nvGrpSpPr>
        <p:grpSpPr bwMode="auto">
          <a:xfrm>
            <a:off x="457200" y="452438"/>
            <a:ext cx="8229600" cy="5137150"/>
            <a:chOff x="288" y="285"/>
            <a:chExt cx="5184" cy="3236"/>
          </a:xfrm>
        </p:grpSpPr>
        <p:sp>
          <p:nvSpPr>
            <p:cNvPr id="231427" name="Rectangle 3">
              <a:extLst>
                <a:ext uri="{FF2B5EF4-FFF2-40B4-BE49-F238E27FC236}">
                  <a16:creationId xmlns:a16="http://schemas.microsoft.com/office/drawing/2014/main" id="{457D223B-6FA3-B045-8243-AFE45302B3BC}"/>
                </a:ext>
              </a:extLst>
            </p:cNvPr>
            <p:cNvSpPr>
              <a:spLocks noChangeArrowheads="1"/>
            </p:cNvSpPr>
            <p:nvPr/>
          </p:nvSpPr>
          <p:spPr bwMode="auto">
            <a:xfrm>
              <a:off x="288" y="28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Interphase</a:t>
              </a:r>
              <a:endParaRPr lang="en-US" altLang="en-US" sz="2800" i="0" dirty="0">
                <a:solidFill>
                  <a:schemeClr val="tx2"/>
                </a:solidFill>
              </a:endParaRPr>
            </a:p>
          </p:txBody>
        </p:sp>
        <p:grpSp>
          <p:nvGrpSpPr>
            <p:cNvPr id="231428" name="Group 40">
              <a:extLst>
                <a:ext uri="{FF2B5EF4-FFF2-40B4-BE49-F238E27FC236}">
                  <a16:creationId xmlns:a16="http://schemas.microsoft.com/office/drawing/2014/main" id="{B9D0E1D7-A036-E34E-A5EC-9877E12CA066}"/>
                </a:ext>
              </a:extLst>
            </p:cNvPr>
            <p:cNvGrpSpPr>
              <a:grpSpLocks/>
            </p:cNvGrpSpPr>
            <p:nvPr/>
          </p:nvGrpSpPr>
          <p:grpSpPr bwMode="auto">
            <a:xfrm>
              <a:off x="517" y="973"/>
              <a:ext cx="4672" cy="2548"/>
              <a:chOff x="517" y="973"/>
              <a:chExt cx="4672" cy="2548"/>
            </a:xfrm>
          </p:grpSpPr>
          <p:sp>
            <p:nvSpPr>
              <p:cNvPr id="231429" name="Text Box 5">
                <a:extLst>
                  <a:ext uri="{FF2B5EF4-FFF2-40B4-BE49-F238E27FC236}">
                    <a16:creationId xmlns:a16="http://schemas.microsoft.com/office/drawing/2014/main" id="{9A20454B-A3DA-7D48-A334-55AD753BA3E9}"/>
                  </a:ext>
                </a:extLst>
              </p:cNvPr>
              <p:cNvSpPr txBox="1">
                <a:spLocks noChangeArrowheads="1"/>
              </p:cNvSpPr>
              <p:nvPr/>
            </p:nvSpPr>
            <p:spPr bwMode="auto">
              <a:xfrm>
                <a:off x="517" y="973"/>
                <a:ext cx="4672"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569913" indent="-231775">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i="0" dirty="0"/>
                  <a:t>In the interphase, before meiosis I begins, each chromosome of a homologous pair replicates to form two pairs of sister chromatids. </a:t>
                </a:r>
              </a:p>
              <a:p>
                <a:pPr eaLnBrk="1" hangingPunct="1">
                  <a:lnSpc>
                    <a:spcPct val="85000"/>
                  </a:lnSpc>
                  <a:spcBef>
                    <a:spcPct val="0"/>
                  </a:spcBef>
                  <a:spcAft>
                    <a:spcPct val="50000"/>
                  </a:spcAft>
                  <a:buSzPct val="80000"/>
                  <a:buFont typeface="Times" pitchFamily="2" charset="0"/>
                  <a:buChar char="•"/>
                </a:pPr>
                <a:r>
                  <a:rPr lang="en-US" altLang="en-US" sz="1800" i="0" dirty="0"/>
                  <a:t>The two pairs of sister chromatids stay together as a tetrad until the end of meiosis.</a:t>
                </a:r>
                <a:endParaRPr lang="en-US" altLang="en-US" sz="1800" i="0" dirty="0">
                  <a:solidFill>
                    <a:srgbClr val="800000"/>
                  </a:solidFill>
                </a:endParaRPr>
              </a:p>
            </p:txBody>
          </p:sp>
          <p:grpSp>
            <p:nvGrpSpPr>
              <p:cNvPr id="231430" name="Group 39">
                <a:extLst>
                  <a:ext uri="{FF2B5EF4-FFF2-40B4-BE49-F238E27FC236}">
                    <a16:creationId xmlns:a16="http://schemas.microsoft.com/office/drawing/2014/main" id="{8D69480D-0089-3E43-A04A-C698CAD7EFC9}"/>
                  </a:ext>
                </a:extLst>
              </p:cNvPr>
              <p:cNvGrpSpPr>
                <a:grpSpLocks/>
              </p:cNvGrpSpPr>
              <p:nvPr/>
            </p:nvGrpSpPr>
            <p:grpSpPr bwMode="auto">
              <a:xfrm>
                <a:off x="1893" y="1996"/>
                <a:ext cx="90" cy="1525"/>
                <a:chOff x="1893" y="1996"/>
                <a:chExt cx="90" cy="1525"/>
              </a:xfrm>
            </p:grpSpPr>
            <p:sp>
              <p:nvSpPr>
                <p:cNvPr id="231433" name="Rectangle 10">
                  <a:extLst>
                    <a:ext uri="{FF2B5EF4-FFF2-40B4-BE49-F238E27FC236}">
                      <a16:creationId xmlns:a16="http://schemas.microsoft.com/office/drawing/2014/main" id="{35D72777-2BF4-2945-8985-5CD124B11529}"/>
                    </a:ext>
                  </a:extLst>
                </p:cNvPr>
                <p:cNvSpPr>
                  <a:spLocks noChangeArrowheads="1"/>
                </p:cNvSpPr>
                <p:nvPr/>
              </p:nvSpPr>
              <p:spPr bwMode="auto">
                <a:xfrm>
                  <a:off x="1893" y="1996"/>
                  <a:ext cx="56" cy="152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31434" name="Rectangle 24">
                  <a:extLst>
                    <a:ext uri="{FF2B5EF4-FFF2-40B4-BE49-F238E27FC236}">
                      <a16:creationId xmlns:a16="http://schemas.microsoft.com/office/drawing/2014/main" id="{26249B2A-17F4-964B-9166-3D91A06E3687}"/>
                    </a:ext>
                  </a:extLst>
                </p:cNvPr>
                <p:cNvSpPr>
                  <a:spLocks noChangeArrowheads="1"/>
                </p:cNvSpPr>
                <p:nvPr/>
              </p:nvSpPr>
              <p:spPr bwMode="auto">
                <a:xfrm>
                  <a:off x="1914" y="2005"/>
                  <a:ext cx="69" cy="14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grpSp>
        </p:grpSp>
      </p:gr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Slide Number Placeholder 5">
            <a:extLst>
              <a:ext uri="{FF2B5EF4-FFF2-40B4-BE49-F238E27FC236}">
                <a16:creationId xmlns:a16="http://schemas.microsoft.com/office/drawing/2014/main" id="{42DDB7AF-9E68-EF4A-A301-1D4B6979D262}"/>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15F41AF-D124-984C-9EB1-DA32F1B81290}" type="slidenum">
              <a:rPr lang="en-US" altLang="en-US" sz="1400" smtClean="0"/>
              <a:pPr>
                <a:spcBef>
                  <a:spcPct val="0"/>
                </a:spcBef>
                <a:buFontTx/>
                <a:buNone/>
              </a:pPr>
              <a:t>107</a:t>
            </a:fld>
            <a:endParaRPr lang="en-US" altLang="en-US" sz="1400" dirty="0"/>
          </a:p>
        </p:txBody>
      </p:sp>
      <p:grpSp>
        <p:nvGrpSpPr>
          <p:cNvPr id="233474" name="Group 17">
            <a:extLst>
              <a:ext uri="{FF2B5EF4-FFF2-40B4-BE49-F238E27FC236}">
                <a16:creationId xmlns:a16="http://schemas.microsoft.com/office/drawing/2014/main" id="{AFCF6347-22C8-AB41-8AF6-5E0CE4C59E7D}"/>
              </a:ext>
            </a:extLst>
          </p:cNvPr>
          <p:cNvGrpSpPr>
            <a:grpSpLocks/>
          </p:cNvGrpSpPr>
          <p:nvPr/>
        </p:nvGrpSpPr>
        <p:grpSpPr bwMode="auto">
          <a:xfrm>
            <a:off x="457200" y="452438"/>
            <a:ext cx="8229600" cy="4818063"/>
            <a:chOff x="288" y="285"/>
            <a:chExt cx="5184" cy="3035"/>
          </a:xfrm>
        </p:grpSpPr>
        <p:sp>
          <p:nvSpPr>
            <p:cNvPr id="233475" name="Rectangle 3">
              <a:extLst>
                <a:ext uri="{FF2B5EF4-FFF2-40B4-BE49-F238E27FC236}">
                  <a16:creationId xmlns:a16="http://schemas.microsoft.com/office/drawing/2014/main" id="{548887D8-3023-E543-9868-DA7D8D2793DE}"/>
                </a:ext>
              </a:extLst>
            </p:cNvPr>
            <p:cNvSpPr>
              <a:spLocks noChangeArrowheads="1"/>
            </p:cNvSpPr>
            <p:nvPr/>
          </p:nvSpPr>
          <p:spPr bwMode="auto">
            <a:xfrm>
              <a:off x="288" y="28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Prophase I</a:t>
              </a:r>
              <a:endParaRPr lang="en-US" altLang="en-US" sz="2800" i="0" dirty="0">
                <a:solidFill>
                  <a:schemeClr val="tx2"/>
                </a:solidFill>
              </a:endParaRPr>
            </a:p>
          </p:txBody>
        </p:sp>
        <p:grpSp>
          <p:nvGrpSpPr>
            <p:cNvPr id="233476" name="Group 16">
              <a:extLst>
                <a:ext uri="{FF2B5EF4-FFF2-40B4-BE49-F238E27FC236}">
                  <a16:creationId xmlns:a16="http://schemas.microsoft.com/office/drawing/2014/main" id="{B3F56B94-CCAF-6E43-B3CB-9A02D21368D2}"/>
                </a:ext>
              </a:extLst>
            </p:cNvPr>
            <p:cNvGrpSpPr>
              <a:grpSpLocks/>
            </p:cNvGrpSpPr>
            <p:nvPr/>
          </p:nvGrpSpPr>
          <p:grpSpPr bwMode="auto">
            <a:xfrm>
              <a:off x="517" y="973"/>
              <a:ext cx="4831" cy="2347"/>
              <a:chOff x="517" y="973"/>
              <a:chExt cx="4831" cy="2347"/>
            </a:xfrm>
          </p:grpSpPr>
          <p:sp>
            <p:nvSpPr>
              <p:cNvPr id="233477" name="Text Box 5">
                <a:extLst>
                  <a:ext uri="{FF2B5EF4-FFF2-40B4-BE49-F238E27FC236}">
                    <a16:creationId xmlns:a16="http://schemas.microsoft.com/office/drawing/2014/main" id="{B10AAB29-12CE-854D-826D-AADA7C6F9B06}"/>
                  </a:ext>
                </a:extLst>
              </p:cNvPr>
              <p:cNvSpPr txBox="1">
                <a:spLocks noChangeArrowheads="1"/>
              </p:cNvSpPr>
              <p:nvPr/>
            </p:nvSpPr>
            <p:spPr bwMode="auto">
              <a:xfrm>
                <a:off x="517" y="973"/>
                <a:ext cx="4831"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569913" indent="-231775">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i="0" dirty="0"/>
                  <a:t>In prophase I, specialized proteins hold the tetrads together as the chromatin condenses.</a:t>
                </a:r>
              </a:p>
              <a:p>
                <a:pPr eaLnBrk="1" hangingPunct="1">
                  <a:lnSpc>
                    <a:spcPct val="85000"/>
                  </a:lnSpc>
                  <a:spcBef>
                    <a:spcPct val="0"/>
                  </a:spcBef>
                  <a:spcAft>
                    <a:spcPct val="50000"/>
                  </a:spcAft>
                  <a:buSzPct val="80000"/>
                  <a:buFont typeface="Times" pitchFamily="2" charset="0"/>
                  <a:buChar char="•"/>
                </a:pPr>
                <a:r>
                  <a:rPr lang="en-US" altLang="en-US" sz="1800" i="0" dirty="0"/>
                  <a:t>The chromatids of the homologous pairs in the tetrads exchange DNA segments (genetic information) in a process known as crossing-over.</a:t>
                </a:r>
              </a:p>
            </p:txBody>
          </p:sp>
          <p:grpSp>
            <p:nvGrpSpPr>
              <p:cNvPr id="233478" name="Group 6">
                <a:extLst>
                  <a:ext uri="{FF2B5EF4-FFF2-40B4-BE49-F238E27FC236}">
                    <a16:creationId xmlns:a16="http://schemas.microsoft.com/office/drawing/2014/main" id="{48C657D8-707D-0B42-B11C-7B979D9B9573}"/>
                  </a:ext>
                </a:extLst>
              </p:cNvPr>
              <p:cNvGrpSpPr>
                <a:grpSpLocks/>
              </p:cNvGrpSpPr>
              <p:nvPr/>
            </p:nvGrpSpPr>
            <p:grpSpPr bwMode="auto">
              <a:xfrm>
                <a:off x="2243" y="1942"/>
                <a:ext cx="1238" cy="1378"/>
                <a:chOff x="2243" y="1938"/>
                <a:chExt cx="1238" cy="1378"/>
              </a:xfrm>
            </p:grpSpPr>
            <p:pic>
              <p:nvPicPr>
                <p:cNvPr id="233479" name="Picture 7">
                  <a:extLst>
                    <a:ext uri="{FF2B5EF4-FFF2-40B4-BE49-F238E27FC236}">
                      <a16:creationId xmlns:a16="http://schemas.microsoft.com/office/drawing/2014/main" id="{6BFBF7DB-0699-6940-A4A3-CCC84C74F8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43" y="1938"/>
                  <a:ext cx="1238" cy="1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3480" name="Text Box 8">
                  <a:extLst>
                    <a:ext uri="{FF2B5EF4-FFF2-40B4-BE49-F238E27FC236}">
                      <a16:creationId xmlns:a16="http://schemas.microsoft.com/office/drawing/2014/main" id="{7165BD9B-B3CA-384A-A798-0E2D7EB18742}"/>
                    </a:ext>
                  </a:extLst>
                </p:cNvPr>
                <p:cNvSpPr txBox="1">
                  <a:spLocks noChangeArrowheads="1"/>
                </p:cNvSpPr>
                <p:nvPr/>
              </p:nvSpPr>
              <p:spPr bwMode="auto">
                <a:xfrm>
                  <a:off x="2439" y="3151"/>
                  <a:ext cx="886"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i="0" dirty="0"/>
                    <a:t>https://www.uic.edu</a:t>
                  </a:r>
                  <a:endParaRPr lang="en-US" altLang="en-US" sz="1800" i="0" dirty="0"/>
                </a:p>
              </p:txBody>
            </p:sp>
          </p:grpSp>
        </p:grpSp>
      </p:gr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Slide Number Placeholder 5">
            <a:extLst>
              <a:ext uri="{FF2B5EF4-FFF2-40B4-BE49-F238E27FC236}">
                <a16:creationId xmlns:a16="http://schemas.microsoft.com/office/drawing/2014/main" id="{193BD129-D9C5-B74B-882E-220C80ECB348}"/>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31253A0-EACB-834B-B0BA-85DC4FFFFDFC}" type="slidenum">
              <a:rPr lang="en-US" altLang="en-US" sz="1400" smtClean="0"/>
              <a:pPr>
                <a:spcBef>
                  <a:spcPct val="0"/>
                </a:spcBef>
                <a:buFontTx/>
                <a:buNone/>
              </a:pPr>
              <a:t>108</a:t>
            </a:fld>
            <a:endParaRPr lang="en-US" altLang="en-US" sz="1400" dirty="0"/>
          </a:p>
        </p:txBody>
      </p:sp>
      <p:grpSp>
        <p:nvGrpSpPr>
          <p:cNvPr id="235522" name="Group 14">
            <a:extLst>
              <a:ext uri="{FF2B5EF4-FFF2-40B4-BE49-F238E27FC236}">
                <a16:creationId xmlns:a16="http://schemas.microsoft.com/office/drawing/2014/main" id="{BA9AC128-28B9-7341-A92E-C00BD46D4093}"/>
              </a:ext>
            </a:extLst>
          </p:cNvPr>
          <p:cNvGrpSpPr>
            <a:grpSpLocks/>
          </p:cNvGrpSpPr>
          <p:nvPr/>
        </p:nvGrpSpPr>
        <p:grpSpPr bwMode="auto">
          <a:xfrm>
            <a:off x="457200" y="452438"/>
            <a:ext cx="8229600" cy="5318126"/>
            <a:chOff x="288" y="285"/>
            <a:chExt cx="5184" cy="3350"/>
          </a:xfrm>
        </p:grpSpPr>
        <p:sp>
          <p:nvSpPr>
            <p:cNvPr id="235523" name="Rectangle 3">
              <a:extLst>
                <a:ext uri="{FF2B5EF4-FFF2-40B4-BE49-F238E27FC236}">
                  <a16:creationId xmlns:a16="http://schemas.microsoft.com/office/drawing/2014/main" id="{31B123E9-CD20-E946-8DBA-101A4B935FFA}"/>
                </a:ext>
              </a:extLst>
            </p:cNvPr>
            <p:cNvSpPr>
              <a:spLocks noChangeArrowheads="1"/>
            </p:cNvSpPr>
            <p:nvPr/>
          </p:nvSpPr>
          <p:spPr bwMode="auto">
            <a:xfrm>
              <a:off x="288" y="28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Prophase I </a:t>
              </a:r>
              <a:r>
                <a:rPr lang="en-US" altLang="en-US" sz="2200" i="0" dirty="0">
                  <a:solidFill>
                    <a:srgbClr val="333333"/>
                  </a:solidFill>
                </a:rPr>
                <a:t>(continued)</a:t>
              </a:r>
              <a:endParaRPr lang="en-US" altLang="en-US" sz="2800" i="0" dirty="0">
                <a:solidFill>
                  <a:schemeClr val="tx2"/>
                </a:solidFill>
              </a:endParaRPr>
            </a:p>
          </p:txBody>
        </p:sp>
        <p:grpSp>
          <p:nvGrpSpPr>
            <p:cNvPr id="235524" name="Group 13">
              <a:extLst>
                <a:ext uri="{FF2B5EF4-FFF2-40B4-BE49-F238E27FC236}">
                  <a16:creationId xmlns:a16="http://schemas.microsoft.com/office/drawing/2014/main" id="{BEAA9C57-4C11-0947-99CC-82260E26E7AF}"/>
                </a:ext>
              </a:extLst>
            </p:cNvPr>
            <p:cNvGrpSpPr>
              <a:grpSpLocks/>
            </p:cNvGrpSpPr>
            <p:nvPr/>
          </p:nvGrpSpPr>
          <p:grpSpPr bwMode="auto">
            <a:xfrm>
              <a:off x="517" y="973"/>
              <a:ext cx="4851" cy="2662"/>
              <a:chOff x="517" y="973"/>
              <a:chExt cx="4851" cy="2662"/>
            </a:xfrm>
          </p:grpSpPr>
          <p:sp>
            <p:nvSpPr>
              <p:cNvPr id="235525" name="Text Box 5">
                <a:extLst>
                  <a:ext uri="{FF2B5EF4-FFF2-40B4-BE49-F238E27FC236}">
                    <a16:creationId xmlns:a16="http://schemas.microsoft.com/office/drawing/2014/main" id="{CFB2708E-D570-D94A-BF47-3E6ACB530D48}"/>
                  </a:ext>
                </a:extLst>
              </p:cNvPr>
              <p:cNvSpPr txBox="1">
                <a:spLocks noChangeArrowheads="1"/>
              </p:cNvSpPr>
              <p:nvPr/>
            </p:nvSpPr>
            <p:spPr bwMode="auto">
              <a:xfrm>
                <a:off x="517" y="973"/>
                <a:ext cx="4851"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569913" indent="-231775">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i="0" dirty="0"/>
                  <a:t>Crossing-over assures genetic variation from generation to generation and between siblings.</a:t>
                </a:r>
              </a:p>
              <a:p>
                <a:pPr eaLnBrk="1" hangingPunct="1">
                  <a:lnSpc>
                    <a:spcPct val="85000"/>
                  </a:lnSpc>
                  <a:spcBef>
                    <a:spcPct val="0"/>
                  </a:spcBef>
                  <a:spcAft>
                    <a:spcPts val="900"/>
                  </a:spcAft>
                  <a:buSzPct val="80000"/>
                  <a:buFont typeface="Times" pitchFamily="2" charset="0"/>
                  <a:buChar char="•"/>
                </a:pPr>
                <a:r>
                  <a:rPr lang="en-US" altLang="en-US" sz="1800" i="0" dirty="0"/>
                  <a:t>The process rearranges the genetic information from the two parents, as we will discuss.</a:t>
                </a:r>
              </a:p>
              <a:p>
                <a:pPr eaLnBrk="1" hangingPunct="1">
                  <a:lnSpc>
                    <a:spcPct val="85000"/>
                  </a:lnSpc>
                  <a:spcBef>
                    <a:spcPct val="0"/>
                  </a:spcBef>
                  <a:spcAft>
                    <a:spcPct val="50000"/>
                  </a:spcAft>
                  <a:buSzPct val="80000"/>
                  <a:buFont typeface="Times" pitchFamily="2" charset="0"/>
                  <a:buChar char="•"/>
                </a:pPr>
                <a:r>
                  <a:rPr lang="en-US" altLang="en-US" sz="1800" i="0" dirty="0"/>
                  <a:t>Spindles of microtubules form, and the tetrads are moved toward the parent cell’s equator.</a:t>
                </a:r>
              </a:p>
            </p:txBody>
          </p:sp>
          <p:grpSp>
            <p:nvGrpSpPr>
              <p:cNvPr id="235526" name="Group 6">
                <a:extLst>
                  <a:ext uri="{FF2B5EF4-FFF2-40B4-BE49-F238E27FC236}">
                    <a16:creationId xmlns:a16="http://schemas.microsoft.com/office/drawing/2014/main" id="{48CF90BA-FB84-624A-868C-148D544F7C02}"/>
                  </a:ext>
                </a:extLst>
              </p:cNvPr>
              <p:cNvGrpSpPr>
                <a:grpSpLocks/>
              </p:cNvGrpSpPr>
              <p:nvPr/>
            </p:nvGrpSpPr>
            <p:grpSpPr bwMode="auto">
              <a:xfrm>
                <a:off x="2242" y="2257"/>
                <a:ext cx="1239" cy="1378"/>
                <a:chOff x="2242" y="2253"/>
                <a:chExt cx="1239" cy="1378"/>
              </a:xfrm>
            </p:grpSpPr>
            <p:pic>
              <p:nvPicPr>
                <p:cNvPr id="235527" name="Picture 7">
                  <a:extLst>
                    <a:ext uri="{FF2B5EF4-FFF2-40B4-BE49-F238E27FC236}">
                      <a16:creationId xmlns:a16="http://schemas.microsoft.com/office/drawing/2014/main" id="{92EEE42E-E478-754D-A88E-FAEF7526D5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42" y="2253"/>
                  <a:ext cx="1239" cy="1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28" name="Text Box 8">
                  <a:extLst>
                    <a:ext uri="{FF2B5EF4-FFF2-40B4-BE49-F238E27FC236}">
                      <a16:creationId xmlns:a16="http://schemas.microsoft.com/office/drawing/2014/main" id="{97964B60-9205-B345-AB0A-EC3B72B4393C}"/>
                    </a:ext>
                  </a:extLst>
                </p:cNvPr>
                <p:cNvSpPr txBox="1">
                  <a:spLocks noChangeArrowheads="1"/>
                </p:cNvSpPr>
                <p:nvPr/>
              </p:nvSpPr>
              <p:spPr bwMode="auto">
                <a:xfrm>
                  <a:off x="2444" y="3466"/>
                  <a:ext cx="886"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i="0" dirty="0"/>
                    <a:t>https://www.uic.edu</a:t>
                  </a:r>
                  <a:endParaRPr lang="en-US" altLang="en-US" sz="1800" i="0" dirty="0"/>
                </a:p>
              </p:txBody>
            </p:sp>
          </p:grpSp>
        </p:grpSp>
      </p:gr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Slide Number Placeholder 5">
            <a:extLst>
              <a:ext uri="{FF2B5EF4-FFF2-40B4-BE49-F238E27FC236}">
                <a16:creationId xmlns:a16="http://schemas.microsoft.com/office/drawing/2014/main" id="{892D896E-502E-174D-AE55-3DF83AE9598B}"/>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0BAEBEF-7035-9B46-847D-37F06E85544D}" type="slidenum">
              <a:rPr lang="en-US" altLang="en-US" sz="1400" smtClean="0"/>
              <a:pPr>
                <a:spcBef>
                  <a:spcPct val="0"/>
                </a:spcBef>
                <a:buFontTx/>
                <a:buNone/>
              </a:pPr>
              <a:t>109</a:t>
            </a:fld>
            <a:endParaRPr lang="en-US" altLang="en-US" sz="1400" dirty="0"/>
          </a:p>
        </p:txBody>
      </p:sp>
      <p:grpSp>
        <p:nvGrpSpPr>
          <p:cNvPr id="237570" name="Group 16">
            <a:extLst>
              <a:ext uri="{FF2B5EF4-FFF2-40B4-BE49-F238E27FC236}">
                <a16:creationId xmlns:a16="http://schemas.microsoft.com/office/drawing/2014/main" id="{C4EB267F-C3A8-0C4E-BA91-68EAC15D9042}"/>
              </a:ext>
            </a:extLst>
          </p:cNvPr>
          <p:cNvGrpSpPr>
            <a:grpSpLocks/>
          </p:cNvGrpSpPr>
          <p:nvPr/>
        </p:nvGrpSpPr>
        <p:grpSpPr bwMode="auto">
          <a:xfrm>
            <a:off x="457200" y="452438"/>
            <a:ext cx="8229600" cy="5226051"/>
            <a:chOff x="288" y="285"/>
            <a:chExt cx="5184" cy="3292"/>
          </a:xfrm>
        </p:grpSpPr>
        <p:sp>
          <p:nvSpPr>
            <p:cNvPr id="237571" name="Rectangle 3">
              <a:extLst>
                <a:ext uri="{FF2B5EF4-FFF2-40B4-BE49-F238E27FC236}">
                  <a16:creationId xmlns:a16="http://schemas.microsoft.com/office/drawing/2014/main" id="{0FF37C10-50C3-BF46-A421-3888F4B1450E}"/>
                </a:ext>
              </a:extLst>
            </p:cNvPr>
            <p:cNvSpPr>
              <a:spLocks noChangeArrowheads="1"/>
            </p:cNvSpPr>
            <p:nvPr/>
          </p:nvSpPr>
          <p:spPr bwMode="auto">
            <a:xfrm>
              <a:off x="288" y="28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Metaphase I, Anaphase I, and Telophase I</a:t>
              </a:r>
              <a:endParaRPr lang="en-US" altLang="en-US" sz="2800" i="0" dirty="0">
                <a:solidFill>
                  <a:schemeClr val="tx2"/>
                </a:solidFill>
              </a:endParaRPr>
            </a:p>
          </p:txBody>
        </p:sp>
        <p:grpSp>
          <p:nvGrpSpPr>
            <p:cNvPr id="237572" name="Group 15">
              <a:extLst>
                <a:ext uri="{FF2B5EF4-FFF2-40B4-BE49-F238E27FC236}">
                  <a16:creationId xmlns:a16="http://schemas.microsoft.com/office/drawing/2014/main" id="{86BF23AB-1703-AA4F-9477-042DDBA921C5}"/>
                </a:ext>
              </a:extLst>
            </p:cNvPr>
            <p:cNvGrpSpPr>
              <a:grpSpLocks/>
            </p:cNvGrpSpPr>
            <p:nvPr/>
          </p:nvGrpSpPr>
          <p:grpSpPr bwMode="auto">
            <a:xfrm>
              <a:off x="983" y="1015"/>
              <a:ext cx="3269" cy="2562"/>
              <a:chOff x="983" y="1015"/>
              <a:chExt cx="3269" cy="2562"/>
            </a:xfrm>
          </p:grpSpPr>
          <p:pic>
            <p:nvPicPr>
              <p:cNvPr id="237573" name="Picture 5">
                <a:extLst>
                  <a:ext uri="{FF2B5EF4-FFF2-40B4-BE49-F238E27FC236}">
                    <a16:creationId xmlns:a16="http://schemas.microsoft.com/office/drawing/2014/main" id="{241DFF5B-B98B-1542-A7CB-1BD7B93A47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1" y="1015"/>
                <a:ext cx="2641" cy="2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7574" name="Text Box 6">
                <a:extLst>
                  <a:ext uri="{FF2B5EF4-FFF2-40B4-BE49-F238E27FC236}">
                    <a16:creationId xmlns:a16="http://schemas.microsoft.com/office/drawing/2014/main" id="{1EE08AF4-ABCA-4440-957C-C273EAB30E3F}"/>
                  </a:ext>
                </a:extLst>
              </p:cNvPr>
              <p:cNvSpPr txBox="1">
                <a:spLocks noChangeArrowheads="1"/>
              </p:cNvSpPr>
              <p:nvPr/>
            </p:nvSpPr>
            <p:spPr bwMode="auto">
              <a:xfrm>
                <a:off x="3362" y="3412"/>
                <a:ext cx="890"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i="0" dirty="0"/>
                  <a:t>https://www.mun.ca</a:t>
                </a:r>
              </a:p>
            </p:txBody>
          </p:sp>
          <p:sp>
            <p:nvSpPr>
              <p:cNvPr id="237575" name="Line 7">
                <a:extLst>
                  <a:ext uri="{FF2B5EF4-FFF2-40B4-BE49-F238E27FC236}">
                    <a16:creationId xmlns:a16="http://schemas.microsoft.com/office/drawing/2014/main" id="{8B696372-5234-B440-A8B9-6728E1B6320F}"/>
                  </a:ext>
                </a:extLst>
              </p:cNvPr>
              <p:cNvSpPr>
                <a:spLocks noChangeShapeType="1"/>
              </p:cNvSpPr>
              <p:nvPr/>
            </p:nvSpPr>
            <p:spPr bwMode="auto">
              <a:xfrm flipH="1">
                <a:off x="983" y="1688"/>
                <a:ext cx="489" cy="0"/>
              </a:xfrm>
              <a:prstGeom prst="line">
                <a:avLst/>
              </a:prstGeom>
              <a:noFill/>
              <a:ln w="139700">
                <a:solidFill>
                  <a:schemeClr val="accent6">
                    <a:alpha val="76000"/>
                  </a:schemeClr>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Slide Number Placeholder 5">
            <a:extLst>
              <a:ext uri="{FF2B5EF4-FFF2-40B4-BE49-F238E27FC236}">
                <a16:creationId xmlns:a16="http://schemas.microsoft.com/office/drawing/2014/main" id="{D429983A-9A87-3644-8377-74B462B18F93}"/>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BC02052-7CA2-4E44-9DF6-C961EC710E19}" type="slidenum">
              <a:rPr lang="en-US" altLang="en-US" sz="1400" smtClean="0"/>
              <a:pPr>
                <a:spcBef>
                  <a:spcPct val="0"/>
                </a:spcBef>
                <a:buFontTx/>
                <a:buNone/>
              </a:pPr>
              <a:t>110</a:t>
            </a:fld>
            <a:endParaRPr lang="en-US" altLang="en-US" sz="1400" dirty="0"/>
          </a:p>
        </p:txBody>
      </p:sp>
      <p:grpSp>
        <p:nvGrpSpPr>
          <p:cNvPr id="239618" name="Group 11">
            <a:extLst>
              <a:ext uri="{FF2B5EF4-FFF2-40B4-BE49-F238E27FC236}">
                <a16:creationId xmlns:a16="http://schemas.microsoft.com/office/drawing/2014/main" id="{07CB5C8F-F38F-2B42-AB03-69454542B6F7}"/>
              </a:ext>
            </a:extLst>
          </p:cNvPr>
          <p:cNvGrpSpPr>
            <a:grpSpLocks/>
          </p:cNvGrpSpPr>
          <p:nvPr/>
        </p:nvGrpSpPr>
        <p:grpSpPr bwMode="auto">
          <a:xfrm>
            <a:off x="457200" y="452438"/>
            <a:ext cx="8229600" cy="5348288"/>
            <a:chOff x="288" y="285"/>
            <a:chExt cx="5184" cy="3369"/>
          </a:xfrm>
        </p:grpSpPr>
        <p:sp>
          <p:nvSpPr>
            <p:cNvPr id="239619" name="Rectangle 3">
              <a:extLst>
                <a:ext uri="{FF2B5EF4-FFF2-40B4-BE49-F238E27FC236}">
                  <a16:creationId xmlns:a16="http://schemas.microsoft.com/office/drawing/2014/main" id="{EB8BD94A-01E2-964F-A6EF-7BF4F29A8035}"/>
                </a:ext>
              </a:extLst>
            </p:cNvPr>
            <p:cNvSpPr>
              <a:spLocks noChangeArrowheads="1"/>
            </p:cNvSpPr>
            <p:nvPr/>
          </p:nvSpPr>
          <p:spPr bwMode="auto">
            <a:xfrm>
              <a:off x="288" y="28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Metaphase I</a:t>
              </a:r>
              <a:endParaRPr lang="en-US" altLang="en-US" sz="2800" i="0" dirty="0">
                <a:solidFill>
                  <a:schemeClr val="tx2"/>
                </a:solidFill>
              </a:endParaRPr>
            </a:p>
          </p:txBody>
        </p:sp>
        <p:sp>
          <p:nvSpPr>
            <p:cNvPr id="239620" name="Text Box 5">
              <a:extLst>
                <a:ext uri="{FF2B5EF4-FFF2-40B4-BE49-F238E27FC236}">
                  <a16:creationId xmlns:a16="http://schemas.microsoft.com/office/drawing/2014/main" id="{B4A5CE50-28B3-454D-A4C3-2E47E0CF3F50}"/>
                </a:ext>
              </a:extLst>
            </p:cNvPr>
            <p:cNvSpPr txBox="1">
              <a:spLocks noChangeArrowheads="1"/>
            </p:cNvSpPr>
            <p:nvPr/>
          </p:nvSpPr>
          <p:spPr bwMode="auto">
            <a:xfrm>
              <a:off x="517" y="973"/>
              <a:ext cx="4840"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569913" indent="-231775">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i="0" dirty="0"/>
                <a:t>In metaphase I, the sister chromatids in the tetrad remain attached at their centromeres (waists).</a:t>
              </a:r>
            </a:p>
            <a:p>
              <a:pPr eaLnBrk="1" hangingPunct="1">
                <a:lnSpc>
                  <a:spcPct val="85000"/>
                </a:lnSpc>
                <a:spcBef>
                  <a:spcPct val="0"/>
                </a:spcBef>
                <a:spcAft>
                  <a:spcPts val="900"/>
                </a:spcAft>
                <a:buSzPct val="80000"/>
                <a:buFont typeface="Times" pitchFamily="2" charset="0"/>
                <a:buChar char="•"/>
              </a:pPr>
              <a:r>
                <a:rPr lang="en-US" altLang="en-US" sz="1800" i="0" dirty="0"/>
                <a:t>The tetrads are aligned on the equator by the spindles anchored to the opposite poles of the cell.</a:t>
              </a:r>
            </a:p>
            <a:p>
              <a:pPr eaLnBrk="1" hangingPunct="1">
                <a:lnSpc>
                  <a:spcPct val="85000"/>
                </a:lnSpc>
                <a:spcBef>
                  <a:spcPct val="0"/>
                </a:spcBef>
                <a:spcAft>
                  <a:spcPct val="50000"/>
                </a:spcAft>
                <a:buSzPct val="80000"/>
                <a:buFont typeface="Times" pitchFamily="2" charset="0"/>
                <a:buChar char="•"/>
              </a:pPr>
              <a:r>
                <a:rPr lang="en-US" altLang="en-US" sz="1800" i="0" dirty="0"/>
                <a:t>The spindle is arranged so that the homologous chromosomes of each tetrad can move to the opposite poles.</a:t>
              </a:r>
            </a:p>
          </p:txBody>
        </p:sp>
        <p:grpSp>
          <p:nvGrpSpPr>
            <p:cNvPr id="239621" name="Group 6">
              <a:extLst>
                <a:ext uri="{FF2B5EF4-FFF2-40B4-BE49-F238E27FC236}">
                  <a16:creationId xmlns:a16="http://schemas.microsoft.com/office/drawing/2014/main" id="{A5AF3085-D6EA-9041-8FB1-2C3265EDC43D}"/>
                </a:ext>
              </a:extLst>
            </p:cNvPr>
            <p:cNvGrpSpPr>
              <a:grpSpLocks/>
            </p:cNvGrpSpPr>
            <p:nvPr/>
          </p:nvGrpSpPr>
          <p:grpSpPr bwMode="auto">
            <a:xfrm>
              <a:off x="2238" y="2280"/>
              <a:ext cx="1239" cy="1374"/>
              <a:chOff x="2238" y="2276"/>
              <a:chExt cx="1239" cy="1374"/>
            </a:xfrm>
          </p:grpSpPr>
          <p:pic>
            <p:nvPicPr>
              <p:cNvPr id="239622" name="Picture 7">
                <a:extLst>
                  <a:ext uri="{FF2B5EF4-FFF2-40B4-BE49-F238E27FC236}">
                    <a16:creationId xmlns:a16="http://schemas.microsoft.com/office/drawing/2014/main" id="{B1C91605-C2DE-8840-9136-EBBBDD5704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38" y="2276"/>
                <a:ext cx="1239" cy="1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9623" name="Text Box 8">
                <a:extLst>
                  <a:ext uri="{FF2B5EF4-FFF2-40B4-BE49-F238E27FC236}">
                    <a16:creationId xmlns:a16="http://schemas.microsoft.com/office/drawing/2014/main" id="{C8ADCAB8-21AE-4749-A4E0-B02C3D23DC62}"/>
                  </a:ext>
                </a:extLst>
              </p:cNvPr>
              <p:cNvSpPr txBox="1">
                <a:spLocks noChangeArrowheads="1"/>
              </p:cNvSpPr>
              <p:nvPr/>
            </p:nvSpPr>
            <p:spPr bwMode="auto">
              <a:xfrm>
                <a:off x="2443" y="3485"/>
                <a:ext cx="886"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i="0" dirty="0"/>
                  <a:t>https://www.uic.edu</a:t>
                </a:r>
                <a:endParaRPr lang="en-US" altLang="en-US" sz="1800" i="0" dirty="0"/>
              </a:p>
            </p:txBody>
          </p:sp>
        </p:grpSp>
      </p:gr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Slide Number Placeholder 5">
            <a:extLst>
              <a:ext uri="{FF2B5EF4-FFF2-40B4-BE49-F238E27FC236}">
                <a16:creationId xmlns:a16="http://schemas.microsoft.com/office/drawing/2014/main" id="{E960DDFF-E781-3B4C-9F96-133443DED9F8}"/>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CE693CB-A9AC-8843-8A0C-034D290F6A4F}" type="slidenum">
              <a:rPr lang="en-US" altLang="en-US" sz="1400" smtClean="0"/>
              <a:pPr>
                <a:spcBef>
                  <a:spcPct val="0"/>
                </a:spcBef>
                <a:buFontTx/>
                <a:buNone/>
              </a:pPr>
              <a:t>111</a:t>
            </a:fld>
            <a:endParaRPr lang="en-US" altLang="en-US" sz="1400" dirty="0"/>
          </a:p>
        </p:txBody>
      </p:sp>
      <p:grpSp>
        <p:nvGrpSpPr>
          <p:cNvPr id="241666" name="Group 14">
            <a:extLst>
              <a:ext uri="{FF2B5EF4-FFF2-40B4-BE49-F238E27FC236}">
                <a16:creationId xmlns:a16="http://schemas.microsoft.com/office/drawing/2014/main" id="{67FD4740-75BE-B341-A19C-56C8FD798F9A}"/>
              </a:ext>
            </a:extLst>
          </p:cNvPr>
          <p:cNvGrpSpPr>
            <a:grpSpLocks/>
          </p:cNvGrpSpPr>
          <p:nvPr/>
        </p:nvGrpSpPr>
        <p:grpSpPr bwMode="auto">
          <a:xfrm>
            <a:off x="457200" y="452438"/>
            <a:ext cx="8229600" cy="5348288"/>
            <a:chOff x="288" y="285"/>
            <a:chExt cx="5184" cy="3369"/>
          </a:xfrm>
        </p:grpSpPr>
        <p:sp>
          <p:nvSpPr>
            <p:cNvPr id="241667" name="Rectangle 3">
              <a:extLst>
                <a:ext uri="{FF2B5EF4-FFF2-40B4-BE49-F238E27FC236}">
                  <a16:creationId xmlns:a16="http://schemas.microsoft.com/office/drawing/2014/main" id="{34F1A073-4F4E-1D4C-95C0-C8C58FA13F37}"/>
                </a:ext>
              </a:extLst>
            </p:cNvPr>
            <p:cNvSpPr>
              <a:spLocks noChangeArrowheads="1"/>
            </p:cNvSpPr>
            <p:nvPr/>
          </p:nvSpPr>
          <p:spPr bwMode="auto">
            <a:xfrm>
              <a:off x="288" y="28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Anaphase I</a:t>
              </a:r>
              <a:endParaRPr lang="en-US" altLang="en-US" sz="2800" i="0" dirty="0">
                <a:solidFill>
                  <a:schemeClr val="tx2"/>
                </a:solidFill>
              </a:endParaRPr>
            </a:p>
          </p:txBody>
        </p:sp>
        <p:sp>
          <p:nvSpPr>
            <p:cNvPr id="241668" name="Text Box 5">
              <a:extLst>
                <a:ext uri="{FF2B5EF4-FFF2-40B4-BE49-F238E27FC236}">
                  <a16:creationId xmlns:a16="http://schemas.microsoft.com/office/drawing/2014/main" id="{45E57CC6-0CB7-AD45-8BEA-13E9F7A72967}"/>
                </a:ext>
              </a:extLst>
            </p:cNvPr>
            <p:cNvSpPr txBox="1">
              <a:spLocks noChangeArrowheads="1"/>
            </p:cNvSpPr>
            <p:nvPr/>
          </p:nvSpPr>
          <p:spPr bwMode="auto">
            <a:xfrm>
              <a:off x="517" y="973"/>
              <a:ext cx="4848" cy="1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569913" indent="-231775">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i="0" dirty="0"/>
                <a:t>In anaphase I, the microtubules in the spindles move the chromosomes toward the opposite poles of the parent cell.</a:t>
              </a:r>
            </a:p>
            <a:p>
              <a:pPr eaLnBrk="1" hangingPunct="1">
                <a:lnSpc>
                  <a:spcPct val="85000"/>
                </a:lnSpc>
                <a:spcBef>
                  <a:spcPct val="0"/>
                </a:spcBef>
                <a:spcAft>
                  <a:spcPts val="900"/>
                </a:spcAft>
                <a:buSzPct val="80000"/>
                <a:buFont typeface="Times" pitchFamily="2" charset="0"/>
                <a:buChar char="•"/>
              </a:pPr>
              <a:r>
                <a:rPr lang="en-US" altLang="en-US" sz="1800" i="0" dirty="0"/>
                <a:t>Unlike in mitosis, sister chromatids migrate as pairs rather than splitting up.</a:t>
              </a:r>
            </a:p>
            <a:p>
              <a:pPr eaLnBrk="1" hangingPunct="1">
                <a:lnSpc>
                  <a:spcPct val="85000"/>
                </a:lnSpc>
                <a:spcBef>
                  <a:spcPct val="0"/>
                </a:spcBef>
                <a:spcAft>
                  <a:spcPct val="50000"/>
                </a:spcAft>
                <a:buSzPct val="80000"/>
                <a:buFont typeface="Times" pitchFamily="2" charset="0"/>
                <a:buChar char="•"/>
              </a:pPr>
              <a:r>
                <a:rPr lang="en-US" altLang="en-US" sz="1800" i="0" dirty="0"/>
                <a:t>The sister chromatids, each with unique genetic content, are separated from their homologous partners</a:t>
              </a:r>
              <a:r>
                <a:rPr lang="en-US" altLang="en-US" sz="1800" dirty="0"/>
                <a:t>—</a:t>
              </a:r>
              <a:r>
                <a:rPr lang="en-US" altLang="en-US" sz="1800" i="0" dirty="0"/>
                <a:t>this occurs after the process of cross-ing-over in prophase I.</a:t>
              </a:r>
            </a:p>
          </p:txBody>
        </p:sp>
        <p:grpSp>
          <p:nvGrpSpPr>
            <p:cNvPr id="241669" name="Group 11">
              <a:extLst>
                <a:ext uri="{FF2B5EF4-FFF2-40B4-BE49-F238E27FC236}">
                  <a16:creationId xmlns:a16="http://schemas.microsoft.com/office/drawing/2014/main" id="{EB4AE6A2-89FB-3744-8251-0BDD2F74DD2C}"/>
                </a:ext>
              </a:extLst>
            </p:cNvPr>
            <p:cNvGrpSpPr>
              <a:grpSpLocks/>
            </p:cNvGrpSpPr>
            <p:nvPr/>
          </p:nvGrpSpPr>
          <p:grpSpPr bwMode="auto">
            <a:xfrm>
              <a:off x="2242" y="2302"/>
              <a:ext cx="1237" cy="1352"/>
              <a:chOff x="2242" y="2298"/>
              <a:chExt cx="1237" cy="1352"/>
            </a:xfrm>
          </p:grpSpPr>
          <p:pic>
            <p:nvPicPr>
              <p:cNvPr id="241670" name="Picture 7">
                <a:extLst>
                  <a:ext uri="{FF2B5EF4-FFF2-40B4-BE49-F238E27FC236}">
                    <a16:creationId xmlns:a16="http://schemas.microsoft.com/office/drawing/2014/main" id="{24B26298-3B13-3B49-8406-A4D1EAF6C6E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42" y="2298"/>
                <a:ext cx="1237" cy="1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1671" name="Text Box 8">
                <a:extLst>
                  <a:ext uri="{FF2B5EF4-FFF2-40B4-BE49-F238E27FC236}">
                    <a16:creationId xmlns:a16="http://schemas.microsoft.com/office/drawing/2014/main" id="{8037555B-A5E0-AC4D-8F9C-A4BC941149B4}"/>
                  </a:ext>
                </a:extLst>
              </p:cNvPr>
              <p:cNvSpPr txBox="1">
                <a:spLocks noChangeArrowheads="1"/>
              </p:cNvSpPr>
              <p:nvPr/>
            </p:nvSpPr>
            <p:spPr bwMode="auto">
              <a:xfrm>
                <a:off x="2439" y="3485"/>
                <a:ext cx="886"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i="0" dirty="0"/>
                  <a:t>https://www.uic.edu</a:t>
                </a:r>
                <a:endParaRPr lang="en-US" altLang="en-US" sz="1800" i="0" dirty="0"/>
              </a:p>
            </p:txBody>
          </p:sp>
        </p:grpSp>
      </p:gr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Slide Number Placeholder 5">
            <a:extLst>
              <a:ext uri="{FF2B5EF4-FFF2-40B4-BE49-F238E27FC236}">
                <a16:creationId xmlns:a16="http://schemas.microsoft.com/office/drawing/2014/main" id="{5CF97515-80C5-B945-A756-7BC0483033F9}"/>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1CF47C7-A798-FE4A-81DF-8073304B0122}" type="slidenum">
              <a:rPr lang="en-US" altLang="en-US" sz="1400" smtClean="0"/>
              <a:pPr>
                <a:spcBef>
                  <a:spcPct val="0"/>
                </a:spcBef>
                <a:buFontTx/>
                <a:buNone/>
              </a:pPr>
              <a:t>112</a:t>
            </a:fld>
            <a:endParaRPr lang="en-US" altLang="en-US" sz="1400" dirty="0"/>
          </a:p>
        </p:txBody>
      </p:sp>
      <p:grpSp>
        <p:nvGrpSpPr>
          <p:cNvPr id="243714" name="Group 14">
            <a:extLst>
              <a:ext uri="{FF2B5EF4-FFF2-40B4-BE49-F238E27FC236}">
                <a16:creationId xmlns:a16="http://schemas.microsoft.com/office/drawing/2014/main" id="{E1E3D1D5-D619-0747-84B0-29882410BD54}"/>
              </a:ext>
            </a:extLst>
          </p:cNvPr>
          <p:cNvGrpSpPr>
            <a:grpSpLocks/>
          </p:cNvGrpSpPr>
          <p:nvPr/>
        </p:nvGrpSpPr>
        <p:grpSpPr bwMode="auto">
          <a:xfrm>
            <a:off x="457200" y="452438"/>
            <a:ext cx="8229600" cy="5405438"/>
            <a:chOff x="288" y="285"/>
            <a:chExt cx="5184" cy="3405"/>
          </a:xfrm>
        </p:grpSpPr>
        <p:sp>
          <p:nvSpPr>
            <p:cNvPr id="243715" name="Rectangle 3">
              <a:extLst>
                <a:ext uri="{FF2B5EF4-FFF2-40B4-BE49-F238E27FC236}">
                  <a16:creationId xmlns:a16="http://schemas.microsoft.com/office/drawing/2014/main" id="{2AF1B04E-107E-B24E-BB4C-92B13585C6D2}"/>
                </a:ext>
              </a:extLst>
            </p:cNvPr>
            <p:cNvSpPr>
              <a:spLocks noChangeArrowheads="1"/>
            </p:cNvSpPr>
            <p:nvPr/>
          </p:nvSpPr>
          <p:spPr bwMode="auto">
            <a:xfrm>
              <a:off x="288" y="28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Telophase I and Cytokinesis</a:t>
              </a:r>
              <a:endParaRPr lang="en-US" altLang="en-US" sz="2800" i="0" dirty="0">
                <a:solidFill>
                  <a:schemeClr val="tx2"/>
                </a:solidFill>
              </a:endParaRPr>
            </a:p>
          </p:txBody>
        </p:sp>
        <p:sp>
          <p:nvSpPr>
            <p:cNvPr id="243716" name="Text Box 5">
              <a:extLst>
                <a:ext uri="{FF2B5EF4-FFF2-40B4-BE49-F238E27FC236}">
                  <a16:creationId xmlns:a16="http://schemas.microsoft.com/office/drawing/2014/main" id="{E11BF255-33F0-804D-B88A-09CAB9F9FA75}"/>
                </a:ext>
              </a:extLst>
            </p:cNvPr>
            <p:cNvSpPr txBox="1">
              <a:spLocks noChangeArrowheads="1"/>
            </p:cNvSpPr>
            <p:nvPr/>
          </p:nvSpPr>
          <p:spPr bwMode="auto">
            <a:xfrm>
              <a:off x="516" y="973"/>
              <a:ext cx="4685"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569913" indent="-231775">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i="0" dirty="0"/>
                <a:t>In telophase I, the sister chromatids reach the poles as a haploid set since the chromosomes are still in duplicate form.</a:t>
              </a:r>
            </a:p>
            <a:p>
              <a:pPr eaLnBrk="1" hangingPunct="1">
                <a:lnSpc>
                  <a:spcPct val="85000"/>
                </a:lnSpc>
                <a:spcBef>
                  <a:spcPct val="0"/>
                </a:spcBef>
                <a:spcAft>
                  <a:spcPts val="900"/>
                </a:spcAft>
                <a:buSzPct val="80000"/>
                <a:buFont typeface="Times" pitchFamily="2" charset="0"/>
                <a:buChar char="•"/>
              </a:pPr>
              <a:r>
                <a:rPr lang="en-US" altLang="en-US" sz="1800" i="0" dirty="0"/>
                <a:t>Two haploid daughter cells with pairs of chromosomes are formed by cytokinesis at the end of telophase I.</a:t>
              </a:r>
            </a:p>
            <a:p>
              <a:pPr eaLnBrk="1" hangingPunct="1">
                <a:lnSpc>
                  <a:spcPct val="85000"/>
                </a:lnSpc>
                <a:spcBef>
                  <a:spcPct val="0"/>
                </a:spcBef>
                <a:spcAft>
                  <a:spcPct val="50000"/>
                </a:spcAft>
                <a:buSzPct val="80000"/>
                <a:buFont typeface="Times" pitchFamily="2" charset="0"/>
                <a:buChar char="•"/>
              </a:pPr>
              <a:r>
                <a:rPr lang="en-US" altLang="en-US" sz="1800" i="0" dirty="0"/>
                <a:t>No further chromosome duplication occurs in the subsequent stages of meiosis II.</a:t>
              </a:r>
            </a:p>
          </p:txBody>
        </p:sp>
        <p:grpSp>
          <p:nvGrpSpPr>
            <p:cNvPr id="243717" name="Group 6">
              <a:extLst>
                <a:ext uri="{FF2B5EF4-FFF2-40B4-BE49-F238E27FC236}">
                  <a16:creationId xmlns:a16="http://schemas.microsoft.com/office/drawing/2014/main" id="{E91D60BC-B2F5-154F-AD5D-2F4DA8D589CE}"/>
                </a:ext>
              </a:extLst>
            </p:cNvPr>
            <p:cNvGrpSpPr>
              <a:grpSpLocks/>
            </p:cNvGrpSpPr>
            <p:nvPr/>
          </p:nvGrpSpPr>
          <p:grpSpPr bwMode="auto">
            <a:xfrm>
              <a:off x="2014" y="2001"/>
              <a:ext cx="1694" cy="1689"/>
              <a:chOff x="2014" y="2001"/>
              <a:chExt cx="1694" cy="1689"/>
            </a:xfrm>
          </p:grpSpPr>
          <p:pic>
            <p:nvPicPr>
              <p:cNvPr id="243718" name="Picture 7">
                <a:extLst>
                  <a:ext uri="{FF2B5EF4-FFF2-40B4-BE49-F238E27FC236}">
                    <a16:creationId xmlns:a16="http://schemas.microsoft.com/office/drawing/2014/main" id="{8A41148B-2FBE-9046-8941-BAE3563BDDAA}"/>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14" y="2001"/>
                <a:ext cx="1694" cy="1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3719" name="Text Box 8">
                <a:extLst>
                  <a:ext uri="{FF2B5EF4-FFF2-40B4-BE49-F238E27FC236}">
                    <a16:creationId xmlns:a16="http://schemas.microsoft.com/office/drawing/2014/main" id="{17089F40-9487-4945-9769-6F04A1E996C2}"/>
                  </a:ext>
                </a:extLst>
              </p:cNvPr>
              <p:cNvSpPr txBox="1">
                <a:spLocks noChangeArrowheads="1"/>
              </p:cNvSpPr>
              <p:nvPr/>
            </p:nvSpPr>
            <p:spPr bwMode="auto">
              <a:xfrm>
                <a:off x="2438" y="3385"/>
                <a:ext cx="886"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i="0" dirty="0"/>
                  <a:t>https://www.uic.edu</a:t>
                </a:r>
                <a:endParaRPr lang="en-US" altLang="en-US" sz="1800" i="0" dirty="0"/>
              </a:p>
            </p:txBody>
          </p:sp>
        </p:grpSp>
      </p:gr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1" name="Slide Number Placeholder 5">
            <a:extLst>
              <a:ext uri="{FF2B5EF4-FFF2-40B4-BE49-F238E27FC236}">
                <a16:creationId xmlns:a16="http://schemas.microsoft.com/office/drawing/2014/main" id="{127D0E88-33FF-2640-BB6E-4F5B67C9C15D}"/>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C44D23A-7C66-0049-8E23-DAC2A338B627}" type="slidenum">
              <a:rPr lang="en-US" altLang="en-US" sz="1400" smtClean="0"/>
              <a:pPr>
                <a:spcBef>
                  <a:spcPct val="0"/>
                </a:spcBef>
                <a:buFontTx/>
                <a:buNone/>
              </a:pPr>
              <a:t>113</a:t>
            </a:fld>
            <a:endParaRPr lang="en-US" altLang="en-US" sz="1400" dirty="0"/>
          </a:p>
        </p:txBody>
      </p:sp>
      <p:sp>
        <p:nvSpPr>
          <p:cNvPr id="245763" name="Rectangle 3">
            <a:extLst>
              <a:ext uri="{FF2B5EF4-FFF2-40B4-BE49-F238E27FC236}">
                <a16:creationId xmlns:a16="http://schemas.microsoft.com/office/drawing/2014/main" id="{6F171371-CDC8-4D42-8294-B366C08F82D8}"/>
              </a:ext>
            </a:extLst>
          </p:cNvPr>
          <p:cNvSpPr>
            <a:spLocks noChangeArrowheads="1"/>
          </p:cNvSpPr>
          <p:nvPr/>
        </p:nvSpPr>
        <p:spPr bwMode="auto">
          <a:xfrm>
            <a:off x="457200" y="4524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Meiosis II</a:t>
            </a:r>
            <a:endParaRPr lang="en-US" altLang="en-US" sz="2800" i="0" dirty="0">
              <a:solidFill>
                <a:schemeClr val="tx2"/>
              </a:solidFill>
            </a:endParaRPr>
          </a:p>
        </p:txBody>
      </p:sp>
      <p:pic>
        <p:nvPicPr>
          <p:cNvPr id="10" name="Picture 5">
            <a:extLst>
              <a:ext uri="{FF2B5EF4-FFF2-40B4-BE49-F238E27FC236}">
                <a16:creationId xmlns:a16="http://schemas.microsoft.com/office/drawing/2014/main" id="{4BE5FDBF-4282-984E-AD3C-DE4D32655E0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46338" y="1611313"/>
            <a:ext cx="4192588" cy="396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6">
            <a:extLst>
              <a:ext uri="{FF2B5EF4-FFF2-40B4-BE49-F238E27FC236}">
                <a16:creationId xmlns:a16="http://schemas.microsoft.com/office/drawing/2014/main" id="{2D2DA498-1744-994D-B928-D26B38BB75CC}"/>
              </a:ext>
            </a:extLst>
          </p:cNvPr>
          <p:cNvSpPr txBox="1">
            <a:spLocks noChangeArrowheads="1"/>
          </p:cNvSpPr>
          <p:nvPr/>
        </p:nvSpPr>
        <p:spPr bwMode="auto">
          <a:xfrm>
            <a:off x="5320910" y="5416551"/>
            <a:ext cx="1412566"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i="0" dirty="0"/>
              <a:t>https://www.mun.ca</a:t>
            </a:r>
          </a:p>
        </p:txBody>
      </p:sp>
      <p:sp>
        <p:nvSpPr>
          <p:cNvPr id="12" name="Line 7">
            <a:extLst>
              <a:ext uri="{FF2B5EF4-FFF2-40B4-BE49-F238E27FC236}">
                <a16:creationId xmlns:a16="http://schemas.microsoft.com/office/drawing/2014/main" id="{A5F7CFCB-BBC7-4249-90D2-F087116B8279}"/>
              </a:ext>
            </a:extLst>
          </p:cNvPr>
          <p:cNvSpPr>
            <a:spLocks noChangeShapeType="1"/>
          </p:cNvSpPr>
          <p:nvPr/>
        </p:nvSpPr>
        <p:spPr bwMode="auto">
          <a:xfrm flipH="1">
            <a:off x="1560513" y="4651938"/>
            <a:ext cx="776288" cy="0"/>
          </a:xfrm>
          <a:prstGeom prst="line">
            <a:avLst/>
          </a:prstGeom>
          <a:noFill/>
          <a:ln w="139700">
            <a:solidFill>
              <a:schemeClr val="accent6">
                <a:alpha val="74947"/>
              </a:schemeClr>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09" name="Slide Number Placeholder 5">
            <a:extLst>
              <a:ext uri="{FF2B5EF4-FFF2-40B4-BE49-F238E27FC236}">
                <a16:creationId xmlns:a16="http://schemas.microsoft.com/office/drawing/2014/main" id="{17C8CA8D-5013-0541-9E59-CD73D4C5ABF4}"/>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74B4B7C-E63D-0A4D-94B3-525F21E96EFF}" type="slidenum">
              <a:rPr lang="en-US" altLang="en-US" sz="1400" smtClean="0"/>
              <a:pPr>
                <a:spcBef>
                  <a:spcPct val="0"/>
                </a:spcBef>
                <a:buFontTx/>
                <a:buNone/>
              </a:pPr>
              <a:t>114</a:t>
            </a:fld>
            <a:endParaRPr lang="en-US" altLang="en-US" sz="1400" dirty="0"/>
          </a:p>
        </p:txBody>
      </p:sp>
      <p:grpSp>
        <p:nvGrpSpPr>
          <p:cNvPr id="247810" name="Group 13">
            <a:extLst>
              <a:ext uri="{FF2B5EF4-FFF2-40B4-BE49-F238E27FC236}">
                <a16:creationId xmlns:a16="http://schemas.microsoft.com/office/drawing/2014/main" id="{F6137BCE-31CC-CC4D-8126-75834E061EE2}"/>
              </a:ext>
            </a:extLst>
          </p:cNvPr>
          <p:cNvGrpSpPr>
            <a:grpSpLocks/>
          </p:cNvGrpSpPr>
          <p:nvPr/>
        </p:nvGrpSpPr>
        <p:grpSpPr bwMode="auto">
          <a:xfrm>
            <a:off x="457200" y="452438"/>
            <a:ext cx="8229600" cy="3187700"/>
            <a:chOff x="288" y="285"/>
            <a:chExt cx="5184" cy="2008"/>
          </a:xfrm>
        </p:grpSpPr>
        <p:sp>
          <p:nvSpPr>
            <p:cNvPr id="247811" name="Rectangle 3">
              <a:extLst>
                <a:ext uri="{FF2B5EF4-FFF2-40B4-BE49-F238E27FC236}">
                  <a16:creationId xmlns:a16="http://schemas.microsoft.com/office/drawing/2014/main" id="{5237024D-1428-4A4C-9E58-B7D7B67F266B}"/>
                </a:ext>
              </a:extLst>
            </p:cNvPr>
            <p:cNvSpPr>
              <a:spLocks noChangeArrowheads="1"/>
            </p:cNvSpPr>
            <p:nvPr/>
          </p:nvSpPr>
          <p:spPr bwMode="auto">
            <a:xfrm>
              <a:off x="288" y="28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Meiosis II</a:t>
              </a:r>
              <a:endParaRPr lang="en-US" altLang="en-US" sz="2800" i="0" dirty="0">
                <a:solidFill>
                  <a:schemeClr val="tx2"/>
                </a:solidFill>
              </a:endParaRPr>
            </a:p>
          </p:txBody>
        </p:sp>
        <p:grpSp>
          <p:nvGrpSpPr>
            <p:cNvPr id="247812" name="Group 12">
              <a:extLst>
                <a:ext uri="{FF2B5EF4-FFF2-40B4-BE49-F238E27FC236}">
                  <a16:creationId xmlns:a16="http://schemas.microsoft.com/office/drawing/2014/main" id="{FACEE8CF-87DB-8B44-A933-0D20BDDF16B1}"/>
                </a:ext>
              </a:extLst>
            </p:cNvPr>
            <p:cNvGrpSpPr>
              <a:grpSpLocks/>
            </p:cNvGrpSpPr>
            <p:nvPr/>
          </p:nvGrpSpPr>
          <p:grpSpPr bwMode="auto">
            <a:xfrm>
              <a:off x="519" y="976"/>
              <a:ext cx="4920" cy="1317"/>
              <a:chOff x="519" y="976"/>
              <a:chExt cx="4920" cy="1317"/>
            </a:xfrm>
          </p:grpSpPr>
          <p:sp>
            <p:nvSpPr>
              <p:cNvPr id="247813" name="Text Box 4">
                <a:extLst>
                  <a:ext uri="{FF2B5EF4-FFF2-40B4-BE49-F238E27FC236}">
                    <a16:creationId xmlns:a16="http://schemas.microsoft.com/office/drawing/2014/main" id="{15B08040-716D-974F-B5B1-286C3D7AB5DA}"/>
                  </a:ext>
                </a:extLst>
              </p:cNvPr>
              <p:cNvSpPr txBox="1">
                <a:spLocks noChangeArrowheads="1"/>
              </p:cNvSpPr>
              <p:nvPr/>
            </p:nvSpPr>
            <p:spPr bwMode="auto">
              <a:xfrm>
                <a:off x="519" y="976"/>
                <a:ext cx="4920"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569913" indent="-231775">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i="0" dirty="0"/>
                  <a:t>The processes of prophase II, metaphase II, anaphase II, telophase II, and cytokinesis are very similar the processes we discussed for mitosis.</a:t>
                </a:r>
              </a:p>
              <a:p>
                <a:pPr eaLnBrk="1" hangingPunct="1">
                  <a:lnSpc>
                    <a:spcPct val="85000"/>
                  </a:lnSpc>
                  <a:spcBef>
                    <a:spcPct val="0"/>
                  </a:spcBef>
                  <a:spcAft>
                    <a:spcPts val="900"/>
                  </a:spcAft>
                  <a:buSzPct val="80000"/>
                  <a:buFont typeface="Times" pitchFamily="2" charset="0"/>
                  <a:buChar char="•"/>
                </a:pPr>
                <a:r>
                  <a:rPr lang="en-US" altLang="en-US" sz="1800" i="0" dirty="0"/>
                  <a:t>Meiosis I results in two haploid daughter cells, while meiosis II doubles the number to four haploid daughter cells.</a:t>
                </a:r>
              </a:p>
              <a:p>
                <a:pPr eaLnBrk="1" hangingPunct="1">
                  <a:lnSpc>
                    <a:spcPct val="85000"/>
                  </a:lnSpc>
                  <a:spcBef>
                    <a:spcPct val="0"/>
                  </a:spcBef>
                  <a:spcAft>
                    <a:spcPct val="50000"/>
                  </a:spcAft>
                  <a:buSzPct val="80000"/>
                  <a:buFont typeface="Times" pitchFamily="2" charset="0"/>
                  <a:buChar char="•"/>
                </a:pPr>
                <a:r>
                  <a:rPr lang="en-US" altLang="en-US" sz="1800" i="0" dirty="0"/>
                  <a:t>The haploid cells serve as the progenitors for eggs and sperm produced by the gonads.</a:t>
                </a:r>
              </a:p>
            </p:txBody>
          </p:sp>
          <p:sp>
            <p:nvSpPr>
              <p:cNvPr id="247814" name="Text Box 9">
                <a:extLst>
                  <a:ext uri="{FF2B5EF4-FFF2-40B4-BE49-F238E27FC236}">
                    <a16:creationId xmlns:a16="http://schemas.microsoft.com/office/drawing/2014/main" id="{FA322EE1-6029-FE45-8485-EA3C6909792E}"/>
                  </a:ext>
                </a:extLst>
              </p:cNvPr>
              <p:cNvSpPr txBox="1">
                <a:spLocks noChangeArrowheads="1"/>
              </p:cNvSpPr>
              <p:nvPr/>
            </p:nvSpPr>
            <p:spPr bwMode="auto">
              <a:xfrm>
                <a:off x="2009" y="2062"/>
                <a:ext cx="1743"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i="0" dirty="0">
                    <a:solidFill>
                      <a:srgbClr val="941100"/>
                    </a:solidFill>
                  </a:rPr>
                  <a:t>Progenitor =</a:t>
                </a:r>
                <a:r>
                  <a:rPr lang="en-US" altLang="en-US" sz="1800" dirty="0">
                    <a:solidFill>
                      <a:srgbClr val="941100"/>
                    </a:solidFill>
                  </a:rPr>
                  <a:t> </a:t>
                </a:r>
                <a:r>
                  <a:rPr lang="en-US" altLang="en-US" sz="1800" i="0" dirty="0">
                    <a:solidFill>
                      <a:srgbClr val="941100"/>
                    </a:solidFill>
                  </a:rPr>
                  <a:t>predecessor</a:t>
                </a:r>
              </a:p>
            </p:txBody>
          </p:sp>
        </p:grpSp>
      </p:gr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7" name="Slide Number Placeholder 5">
            <a:extLst>
              <a:ext uri="{FF2B5EF4-FFF2-40B4-BE49-F238E27FC236}">
                <a16:creationId xmlns:a16="http://schemas.microsoft.com/office/drawing/2014/main" id="{FB3A0CF0-8124-5240-B76C-5E055A41E739}"/>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BAE30AA-95A0-D14F-8EC5-4A9D2E7BFC2A}" type="slidenum">
              <a:rPr lang="en-US" altLang="en-US" sz="1400" smtClean="0"/>
              <a:pPr>
                <a:spcBef>
                  <a:spcPct val="0"/>
                </a:spcBef>
                <a:buFontTx/>
                <a:buNone/>
              </a:pPr>
              <a:t>115</a:t>
            </a:fld>
            <a:endParaRPr lang="en-US" altLang="en-US" sz="1400" dirty="0"/>
          </a:p>
        </p:txBody>
      </p:sp>
      <p:grpSp>
        <p:nvGrpSpPr>
          <p:cNvPr id="249858" name="Group 7">
            <a:extLst>
              <a:ext uri="{FF2B5EF4-FFF2-40B4-BE49-F238E27FC236}">
                <a16:creationId xmlns:a16="http://schemas.microsoft.com/office/drawing/2014/main" id="{3028603C-1602-304D-8572-0691548B5282}"/>
              </a:ext>
            </a:extLst>
          </p:cNvPr>
          <p:cNvGrpSpPr>
            <a:grpSpLocks/>
          </p:cNvGrpSpPr>
          <p:nvPr/>
        </p:nvGrpSpPr>
        <p:grpSpPr bwMode="auto">
          <a:xfrm>
            <a:off x="457200" y="452438"/>
            <a:ext cx="8229600" cy="3654425"/>
            <a:chOff x="288" y="285"/>
            <a:chExt cx="5184" cy="2302"/>
          </a:xfrm>
        </p:grpSpPr>
        <p:sp>
          <p:nvSpPr>
            <p:cNvPr id="249859" name="Rectangle 3">
              <a:extLst>
                <a:ext uri="{FF2B5EF4-FFF2-40B4-BE49-F238E27FC236}">
                  <a16:creationId xmlns:a16="http://schemas.microsoft.com/office/drawing/2014/main" id="{777E5D45-C5D5-BC46-8030-B659945896A8}"/>
                </a:ext>
              </a:extLst>
            </p:cNvPr>
            <p:cNvSpPr>
              <a:spLocks noChangeArrowheads="1"/>
            </p:cNvSpPr>
            <p:nvPr/>
          </p:nvSpPr>
          <p:spPr bwMode="auto">
            <a:xfrm>
              <a:off x="288" y="28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Mitosis versus Meiosis</a:t>
              </a:r>
              <a:endParaRPr lang="en-US" altLang="en-US" sz="2800" i="0" dirty="0">
                <a:solidFill>
                  <a:schemeClr val="tx2"/>
                </a:solidFill>
              </a:endParaRPr>
            </a:p>
          </p:txBody>
        </p:sp>
        <p:sp>
          <p:nvSpPr>
            <p:cNvPr id="249860" name="Text Box 4">
              <a:extLst>
                <a:ext uri="{FF2B5EF4-FFF2-40B4-BE49-F238E27FC236}">
                  <a16:creationId xmlns:a16="http://schemas.microsoft.com/office/drawing/2014/main" id="{12CE95C8-50CE-1F47-B87D-3E49D7C32B0F}"/>
                </a:ext>
              </a:extLst>
            </p:cNvPr>
            <p:cNvSpPr txBox="1">
              <a:spLocks noChangeArrowheads="1"/>
            </p:cNvSpPr>
            <p:nvPr/>
          </p:nvSpPr>
          <p:spPr bwMode="auto">
            <a:xfrm>
              <a:off x="519" y="976"/>
              <a:ext cx="4873" cy="1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569913" indent="-231775">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i="0" dirty="0"/>
                <a:t>Mitosis enables growth, tissue repair, and asexual reproduction by the production of daughter cells that are genetically identical to the parent cell.</a:t>
              </a:r>
            </a:p>
            <a:p>
              <a:pPr eaLnBrk="1" hangingPunct="1">
                <a:lnSpc>
                  <a:spcPct val="85000"/>
                </a:lnSpc>
                <a:spcBef>
                  <a:spcPct val="0"/>
                </a:spcBef>
                <a:spcAft>
                  <a:spcPts val="900"/>
                </a:spcAft>
                <a:buSzPct val="80000"/>
                <a:buFont typeface="Times" pitchFamily="2" charset="0"/>
                <a:buChar char="•"/>
              </a:pPr>
              <a:r>
                <a:rPr lang="en-US" altLang="en-US" sz="1800" i="0" dirty="0"/>
                <a:t>Meiosis only occurs in the ovaries and testes whereas mitosis occurs in somatic cells.</a:t>
              </a:r>
            </a:p>
            <a:p>
              <a:pPr eaLnBrk="1" hangingPunct="1">
                <a:lnSpc>
                  <a:spcPct val="85000"/>
                </a:lnSpc>
                <a:spcBef>
                  <a:spcPct val="0"/>
                </a:spcBef>
                <a:spcAft>
                  <a:spcPts val="900"/>
                </a:spcAft>
                <a:buSzPct val="80000"/>
                <a:buFont typeface="Times" pitchFamily="2" charset="0"/>
                <a:buChar char="•"/>
              </a:pPr>
              <a:r>
                <a:rPr lang="en-US" altLang="en-US" sz="1800" i="0" dirty="0"/>
                <a:t>Meiosis enables sexual reproduction by production of genetically unique daughter cells called gametes (eggs or sperm).</a:t>
              </a:r>
            </a:p>
            <a:p>
              <a:pPr eaLnBrk="1" hangingPunct="1">
                <a:lnSpc>
                  <a:spcPct val="85000"/>
                </a:lnSpc>
                <a:spcBef>
                  <a:spcPct val="0"/>
                </a:spcBef>
                <a:spcAft>
                  <a:spcPct val="50000"/>
                </a:spcAft>
                <a:buSzPct val="80000"/>
                <a:buFont typeface="Times" pitchFamily="2" charset="0"/>
                <a:buChar char="•"/>
              </a:pPr>
              <a:r>
                <a:rPr lang="en-US" altLang="en-US" sz="1800" i="0" dirty="0"/>
                <a:t>In mitosis and meiosis I, the chromosomes duplicate only one time dur-ing the interphase.</a:t>
              </a:r>
            </a:p>
          </p:txBody>
        </p:sp>
      </p:gr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5" name="Slide Number Placeholder 5">
            <a:extLst>
              <a:ext uri="{FF2B5EF4-FFF2-40B4-BE49-F238E27FC236}">
                <a16:creationId xmlns:a16="http://schemas.microsoft.com/office/drawing/2014/main" id="{44B23334-1351-644C-B136-1225C3B79A0C}"/>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CF51106-6CF8-1B4A-B518-C88072311C8F}" type="slidenum">
              <a:rPr lang="en-US" altLang="en-US" sz="1400" smtClean="0"/>
              <a:pPr>
                <a:spcBef>
                  <a:spcPct val="0"/>
                </a:spcBef>
                <a:buFontTx/>
                <a:buNone/>
              </a:pPr>
              <a:t>116</a:t>
            </a:fld>
            <a:endParaRPr lang="en-US" altLang="en-US" sz="1400" dirty="0"/>
          </a:p>
        </p:txBody>
      </p:sp>
      <p:grpSp>
        <p:nvGrpSpPr>
          <p:cNvPr id="251906" name="Group 10">
            <a:extLst>
              <a:ext uri="{FF2B5EF4-FFF2-40B4-BE49-F238E27FC236}">
                <a16:creationId xmlns:a16="http://schemas.microsoft.com/office/drawing/2014/main" id="{4F4141B5-DC37-384C-A16D-2F6DE8E83F02}"/>
              </a:ext>
            </a:extLst>
          </p:cNvPr>
          <p:cNvGrpSpPr>
            <a:grpSpLocks/>
          </p:cNvGrpSpPr>
          <p:nvPr/>
        </p:nvGrpSpPr>
        <p:grpSpPr bwMode="auto">
          <a:xfrm>
            <a:off x="457200" y="452438"/>
            <a:ext cx="8229600" cy="3068638"/>
            <a:chOff x="288" y="285"/>
            <a:chExt cx="5184" cy="1933"/>
          </a:xfrm>
        </p:grpSpPr>
        <p:sp>
          <p:nvSpPr>
            <p:cNvPr id="251907" name="Rectangle 3">
              <a:extLst>
                <a:ext uri="{FF2B5EF4-FFF2-40B4-BE49-F238E27FC236}">
                  <a16:creationId xmlns:a16="http://schemas.microsoft.com/office/drawing/2014/main" id="{B96FD9E4-4257-5948-A122-1EF279FD1162}"/>
                </a:ext>
              </a:extLst>
            </p:cNvPr>
            <p:cNvSpPr>
              <a:spLocks noChangeArrowheads="1"/>
            </p:cNvSpPr>
            <p:nvPr/>
          </p:nvSpPr>
          <p:spPr bwMode="auto">
            <a:xfrm>
              <a:off x="288" y="28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Mitosis versus Meiosis </a:t>
              </a:r>
              <a:r>
                <a:rPr lang="en-US" altLang="en-US" sz="2200" i="0" dirty="0">
                  <a:solidFill>
                    <a:srgbClr val="333333"/>
                  </a:solidFill>
                </a:rPr>
                <a:t>(continued)</a:t>
              </a:r>
              <a:endParaRPr lang="en-US" altLang="en-US" sz="2400" i="0" dirty="0">
                <a:solidFill>
                  <a:srgbClr val="333333"/>
                </a:solidFill>
              </a:endParaRPr>
            </a:p>
          </p:txBody>
        </p:sp>
        <p:sp>
          <p:nvSpPr>
            <p:cNvPr id="251908" name="Text Box 4">
              <a:extLst>
                <a:ext uri="{FF2B5EF4-FFF2-40B4-BE49-F238E27FC236}">
                  <a16:creationId xmlns:a16="http://schemas.microsoft.com/office/drawing/2014/main" id="{76A42098-851D-534F-88E0-95C91E3FBF54}"/>
                </a:ext>
              </a:extLst>
            </p:cNvPr>
            <p:cNvSpPr txBox="1">
              <a:spLocks noChangeArrowheads="1"/>
            </p:cNvSpPr>
            <p:nvPr/>
          </p:nvSpPr>
          <p:spPr bwMode="auto">
            <a:xfrm>
              <a:off x="519" y="976"/>
              <a:ext cx="4592"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3838" indent="-223838">
                <a:spcBef>
                  <a:spcPct val="20000"/>
                </a:spcBef>
                <a:buChar char="•"/>
                <a:defRPr sz="3200">
                  <a:solidFill>
                    <a:schemeClr val="tx1"/>
                  </a:solidFill>
                  <a:latin typeface="Arial" panose="020B0604020202020204" pitchFamily="34" charset="0"/>
                </a:defRPr>
              </a:lvl1pPr>
              <a:lvl2pPr marL="569913" indent="-231775">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i="0" dirty="0"/>
                <a:t>Mitosis involves one division of the cell nucleus and cytoplasm to produce two diploid daughter cells (2</a:t>
              </a:r>
              <a:r>
                <a:rPr lang="en-US" altLang="en-US" sz="1800" dirty="0"/>
                <a:t>n</a:t>
              </a:r>
              <a:r>
                <a:rPr lang="en-US" altLang="en-US" sz="1800" i="0" dirty="0"/>
                <a:t>).</a:t>
              </a:r>
            </a:p>
            <a:p>
              <a:pPr eaLnBrk="1" hangingPunct="1">
                <a:lnSpc>
                  <a:spcPct val="85000"/>
                </a:lnSpc>
                <a:spcBef>
                  <a:spcPct val="0"/>
                </a:spcBef>
                <a:spcAft>
                  <a:spcPts val="900"/>
                </a:spcAft>
                <a:buSzPct val="80000"/>
                <a:buFont typeface="Times" pitchFamily="2" charset="0"/>
                <a:buChar char="•"/>
              </a:pPr>
              <a:r>
                <a:rPr lang="en-US" altLang="en-US" sz="1800" i="0" dirty="0"/>
                <a:t>Meiosis I and II involves two divisions of the cell nucleus and cyto-plasm to produce four haploid daughter cells (4</a:t>
              </a:r>
              <a:r>
                <a:rPr lang="en-US" altLang="en-US" sz="1800" dirty="0"/>
                <a:t>n</a:t>
              </a:r>
              <a:r>
                <a:rPr lang="en-US" altLang="en-US" sz="1800" i="0" dirty="0"/>
                <a:t>) for eggs and sperm.</a:t>
              </a:r>
            </a:p>
            <a:p>
              <a:pPr eaLnBrk="1" hangingPunct="1">
                <a:lnSpc>
                  <a:spcPct val="85000"/>
                </a:lnSpc>
                <a:spcBef>
                  <a:spcPct val="0"/>
                </a:spcBef>
                <a:spcAft>
                  <a:spcPct val="50000"/>
                </a:spcAft>
                <a:buSzPct val="80000"/>
                <a:buFont typeface="Times" pitchFamily="2" charset="0"/>
                <a:buChar char="•"/>
              </a:pPr>
              <a:r>
                <a:rPr lang="en-US" altLang="en-US" sz="1800" i="0" dirty="0"/>
                <a:t>All events unique to meiosis (those not occurring in mitosis), occur in meiosis I.</a:t>
              </a:r>
            </a:p>
          </p:txBody>
        </p:sp>
      </p:gr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3" name="Slide Number Placeholder 5">
            <a:extLst>
              <a:ext uri="{FF2B5EF4-FFF2-40B4-BE49-F238E27FC236}">
                <a16:creationId xmlns:a16="http://schemas.microsoft.com/office/drawing/2014/main" id="{5F78C495-4647-144A-AE71-1A13DA4AE8CA}"/>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F180D27-20F4-7043-8585-E359C6697FA8}" type="slidenum">
              <a:rPr lang="en-US" altLang="en-US" sz="1400" smtClean="0"/>
              <a:pPr>
                <a:spcBef>
                  <a:spcPct val="0"/>
                </a:spcBef>
                <a:buFontTx/>
                <a:buNone/>
              </a:pPr>
              <a:t>117</a:t>
            </a:fld>
            <a:endParaRPr lang="en-US" altLang="en-US" sz="1400" dirty="0"/>
          </a:p>
        </p:txBody>
      </p:sp>
      <p:grpSp>
        <p:nvGrpSpPr>
          <p:cNvPr id="253954" name="Group 22">
            <a:extLst>
              <a:ext uri="{FF2B5EF4-FFF2-40B4-BE49-F238E27FC236}">
                <a16:creationId xmlns:a16="http://schemas.microsoft.com/office/drawing/2014/main" id="{E98E8D57-0C8C-474C-9BC5-133FF3BB8E78}"/>
              </a:ext>
            </a:extLst>
          </p:cNvPr>
          <p:cNvGrpSpPr>
            <a:grpSpLocks/>
          </p:cNvGrpSpPr>
          <p:nvPr/>
        </p:nvGrpSpPr>
        <p:grpSpPr bwMode="auto">
          <a:xfrm>
            <a:off x="457200" y="452438"/>
            <a:ext cx="8272463" cy="3205163"/>
            <a:chOff x="288" y="285"/>
            <a:chExt cx="5211" cy="2019"/>
          </a:xfrm>
        </p:grpSpPr>
        <p:sp>
          <p:nvSpPr>
            <p:cNvPr id="253955" name="Rectangle 3">
              <a:extLst>
                <a:ext uri="{FF2B5EF4-FFF2-40B4-BE49-F238E27FC236}">
                  <a16:creationId xmlns:a16="http://schemas.microsoft.com/office/drawing/2014/main" id="{17A06E47-45FB-EF4B-8607-0CF52556BA50}"/>
                </a:ext>
              </a:extLst>
            </p:cNvPr>
            <p:cNvSpPr>
              <a:spLocks noChangeArrowheads="1"/>
            </p:cNvSpPr>
            <p:nvPr/>
          </p:nvSpPr>
          <p:spPr bwMode="auto">
            <a:xfrm>
              <a:off x="288" y="28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Mechanisms of Genetic Variation</a:t>
              </a:r>
            </a:p>
          </p:txBody>
        </p:sp>
        <p:grpSp>
          <p:nvGrpSpPr>
            <p:cNvPr id="253956" name="Group 21">
              <a:extLst>
                <a:ext uri="{FF2B5EF4-FFF2-40B4-BE49-F238E27FC236}">
                  <a16:creationId xmlns:a16="http://schemas.microsoft.com/office/drawing/2014/main" id="{AD47BDA8-EAF5-4448-90B9-FA1C03C7D787}"/>
                </a:ext>
              </a:extLst>
            </p:cNvPr>
            <p:cNvGrpSpPr>
              <a:grpSpLocks/>
            </p:cNvGrpSpPr>
            <p:nvPr/>
          </p:nvGrpSpPr>
          <p:grpSpPr bwMode="auto">
            <a:xfrm>
              <a:off x="519" y="975"/>
              <a:ext cx="4980" cy="1329"/>
              <a:chOff x="519" y="975"/>
              <a:chExt cx="4980" cy="1329"/>
            </a:xfrm>
          </p:grpSpPr>
          <p:sp>
            <p:nvSpPr>
              <p:cNvPr id="253957" name="Text Box 5">
                <a:extLst>
                  <a:ext uri="{FF2B5EF4-FFF2-40B4-BE49-F238E27FC236}">
                    <a16:creationId xmlns:a16="http://schemas.microsoft.com/office/drawing/2014/main" id="{97EC9DA2-CE97-6544-95FB-509ABE2791CA}"/>
                  </a:ext>
                </a:extLst>
              </p:cNvPr>
              <p:cNvSpPr txBox="1">
                <a:spLocks noChangeArrowheads="1"/>
              </p:cNvSpPr>
              <p:nvPr/>
            </p:nvSpPr>
            <p:spPr bwMode="auto">
              <a:xfrm>
                <a:off x="519" y="975"/>
                <a:ext cx="4980" cy="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569913" indent="-231775">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600"/>
                  </a:spcAft>
                  <a:buSzPct val="80000"/>
                  <a:buFont typeface="Times" pitchFamily="2" charset="0"/>
                  <a:buChar char="•"/>
                </a:pPr>
                <a:r>
                  <a:rPr lang="en-US" altLang="en-US" sz="1800" i="0" dirty="0"/>
                  <a:t>Crossing over and genetic recombination</a:t>
                </a:r>
              </a:p>
              <a:p>
                <a:pPr eaLnBrk="1" hangingPunct="1">
                  <a:lnSpc>
                    <a:spcPct val="85000"/>
                  </a:lnSpc>
                  <a:spcBef>
                    <a:spcPct val="0"/>
                  </a:spcBef>
                  <a:spcAft>
                    <a:spcPts val="600"/>
                  </a:spcAft>
                  <a:buSzPct val="80000"/>
                  <a:buFont typeface="Times" pitchFamily="2" charset="0"/>
                  <a:buChar char="•"/>
                </a:pPr>
                <a:r>
                  <a:rPr lang="en-US" altLang="en-US" sz="1800" i="0" dirty="0"/>
                  <a:t>Independent assortment</a:t>
                </a:r>
              </a:p>
              <a:p>
                <a:pPr eaLnBrk="1" hangingPunct="1">
                  <a:lnSpc>
                    <a:spcPct val="85000"/>
                  </a:lnSpc>
                  <a:spcBef>
                    <a:spcPct val="0"/>
                  </a:spcBef>
                  <a:spcAft>
                    <a:spcPct val="50000"/>
                  </a:spcAft>
                  <a:buSzPct val="80000"/>
                  <a:buFont typeface="Times" pitchFamily="2" charset="0"/>
                  <a:buChar char="•"/>
                </a:pPr>
                <a:r>
                  <a:rPr lang="en-US" altLang="en-US" sz="1800" i="0" dirty="0"/>
                  <a:t>Random fertilization</a:t>
                </a:r>
              </a:p>
            </p:txBody>
          </p:sp>
          <p:sp>
            <p:nvSpPr>
              <p:cNvPr id="253958" name="Text Box 6">
                <a:extLst>
                  <a:ext uri="{FF2B5EF4-FFF2-40B4-BE49-F238E27FC236}">
                    <a16:creationId xmlns:a16="http://schemas.microsoft.com/office/drawing/2014/main" id="{26D13B91-7CED-FB48-98E2-C130865F9DA9}"/>
                  </a:ext>
                </a:extLst>
              </p:cNvPr>
              <p:cNvSpPr txBox="1">
                <a:spLocks noChangeArrowheads="1"/>
              </p:cNvSpPr>
              <p:nvPr/>
            </p:nvSpPr>
            <p:spPr bwMode="auto">
              <a:xfrm>
                <a:off x="1209" y="1653"/>
                <a:ext cx="3344" cy="6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i="0" dirty="0">
                    <a:solidFill>
                      <a:schemeClr val="accent6"/>
                    </a:solidFill>
                  </a:rPr>
                  <a:t>Because of these three mechanisms, offspring will display much genetic variation from the parents and all siblings except in instances of monozygotic (identical) twins.</a:t>
                </a:r>
              </a:p>
            </p:txBody>
          </p:sp>
        </p:grpSp>
      </p:gr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Slide Number Placeholder 5">
            <a:extLst>
              <a:ext uri="{FF2B5EF4-FFF2-40B4-BE49-F238E27FC236}">
                <a16:creationId xmlns:a16="http://schemas.microsoft.com/office/drawing/2014/main" id="{51A9D8F6-039F-B144-AEEA-B72BDAD8630D}"/>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D9289C63-A8B0-7848-8C48-E3113C858491}" type="slidenum">
              <a:rPr lang="en-US" altLang="en-US" sz="1400" smtClean="0"/>
              <a:pPr>
                <a:spcBef>
                  <a:spcPct val="0"/>
                </a:spcBef>
                <a:buFontTx/>
                <a:buNone/>
              </a:pPr>
              <a:t>118</a:t>
            </a:fld>
            <a:endParaRPr lang="en-US" altLang="en-US" sz="1400" dirty="0"/>
          </a:p>
        </p:txBody>
      </p:sp>
      <p:grpSp>
        <p:nvGrpSpPr>
          <p:cNvPr id="256002" name="Group 6">
            <a:extLst>
              <a:ext uri="{FF2B5EF4-FFF2-40B4-BE49-F238E27FC236}">
                <a16:creationId xmlns:a16="http://schemas.microsoft.com/office/drawing/2014/main" id="{61D07BEC-8CFC-724B-9740-3A5D510598A5}"/>
              </a:ext>
            </a:extLst>
          </p:cNvPr>
          <p:cNvGrpSpPr>
            <a:grpSpLocks/>
          </p:cNvGrpSpPr>
          <p:nvPr/>
        </p:nvGrpSpPr>
        <p:grpSpPr bwMode="auto">
          <a:xfrm>
            <a:off x="457200" y="452438"/>
            <a:ext cx="8229600" cy="2832100"/>
            <a:chOff x="288" y="285"/>
            <a:chExt cx="5184" cy="1784"/>
          </a:xfrm>
        </p:grpSpPr>
        <p:sp>
          <p:nvSpPr>
            <p:cNvPr id="256003" name="Rectangle 3">
              <a:extLst>
                <a:ext uri="{FF2B5EF4-FFF2-40B4-BE49-F238E27FC236}">
                  <a16:creationId xmlns:a16="http://schemas.microsoft.com/office/drawing/2014/main" id="{FF6E061A-3B61-9F4E-A21E-D3A155DF7A12}"/>
                </a:ext>
              </a:extLst>
            </p:cNvPr>
            <p:cNvSpPr>
              <a:spLocks noChangeArrowheads="1"/>
            </p:cNvSpPr>
            <p:nvPr/>
          </p:nvSpPr>
          <p:spPr bwMode="auto">
            <a:xfrm>
              <a:off x="288" y="28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Crossing Over</a:t>
              </a:r>
            </a:p>
          </p:txBody>
        </p:sp>
        <p:sp>
          <p:nvSpPr>
            <p:cNvPr id="256004" name="Text Box 4">
              <a:extLst>
                <a:ext uri="{FF2B5EF4-FFF2-40B4-BE49-F238E27FC236}">
                  <a16:creationId xmlns:a16="http://schemas.microsoft.com/office/drawing/2014/main" id="{C3FF6A73-AB67-CB49-B961-5BC88649C456}"/>
                </a:ext>
              </a:extLst>
            </p:cNvPr>
            <p:cNvSpPr txBox="1">
              <a:spLocks noChangeArrowheads="1"/>
            </p:cNvSpPr>
            <p:nvPr/>
          </p:nvSpPr>
          <p:spPr bwMode="auto">
            <a:xfrm>
              <a:off x="519" y="976"/>
              <a:ext cx="4714"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569913" indent="-231775">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i="0" dirty="0"/>
                <a:t>At the time of crossing over of genes during prophase I, homologous chromosomes in a tetrad are closely paired all along their lengths.</a:t>
              </a:r>
            </a:p>
            <a:p>
              <a:pPr eaLnBrk="1" hangingPunct="1">
                <a:lnSpc>
                  <a:spcPct val="85000"/>
                </a:lnSpc>
                <a:spcBef>
                  <a:spcPct val="0"/>
                </a:spcBef>
                <a:spcAft>
                  <a:spcPts val="900"/>
                </a:spcAft>
                <a:buSzPct val="80000"/>
                <a:buFont typeface="Times" pitchFamily="2" charset="0"/>
                <a:buChar char="•"/>
              </a:pPr>
              <a:r>
                <a:rPr lang="en-US" altLang="en-US" sz="1800" i="0" dirty="0"/>
                <a:t>Due to this arrangement, a precise gene by gene alignment enables the exchange of genetic material.</a:t>
              </a:r>
            </a:p>
            <a:p>
              <a:pPr eaLnBrk="1" hangingPunct="1">
                <a:lnSpc>
                  <a:spcPct val="85000"/>
                </a:lnSpc>
                <a:spcBef>
                  <a:spcPct val="0"/>
                </a:spcBef>
                <a:spcAft>
                  <a:spcPct val="50000"/>
                </a:spcAft>
                <a:buSzPct val="80000"/>
                <a:buFont typeface="Times" pitchFamily="2" charset="0"/>
                <a:buChar char="•"/>
              </a:pPr>
              <a:r>
                <a:rPr lang="en-US" altLang="en-US" sz="1800" i="0" dirty="0"/>
                <a:t>Crossing over provides vast possibilities for genetic variation between parents and offspring.</a:t>
              </a:r>
            </a:p>
          </p:txBody>
        </p:sp>
      </p:gr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8654124-6BB4-CC47-A177-C7F2A9BEC888}"/>
              </a:ext>
            </a:extLst>
          </p:cNvPr>
          <p:cNvSpPr/>
          <p:nvPr/>
        </p:nvSpPr>
        <p:spPr bwMode="auto">
          <a:xfrm>
            <a:off x="3505200" y="3890681"/>
            <a:ext cx="672353" cy="188259"/>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1" u="none" strike="noStrike" cap="none" normalizeH="0" baseline="0" dirty="0">
              <a:ln>
                <a:noFill/>
              </a:ln>
              <a:solidFill>
                <a:schemeClr val="tx1"/>
              </a:solidFill>
              <a:effectLst/>
              <a:latin typeface="Arial" panose="020B0604020202020204" pitchFamily="34" charset="0"/>
            </a:endParaRPr>
          </a:p>
        </p:txBody>
      </p:sp>
      <p:sp>
        <p:nvSpPr>
          <p:cNvPr id="258049" name="Slide Number Placeholder 5">
            <a:extLst>
              <a:ext uri="{FF2B5EF4-FFF2-40B4-BE49-F238E27FC236}">
                <a16:creationId xmlns:a16="http://schemas.microsoft.com/office/drawing/2014/main" id="{C137A014-1D6D-D443-9C23-83F42A8E9090}"/>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B1ECB38-3B59-474F-B6AB-1DA30E4205F5}" type="slidenum">
              <a:rPr lang="en-US" altLang="en-US" sz="1400" smtClean="0"/>
              <a:pPr>
                <a:spcBef>
                  <a:spcPct val="0"/>
                </a:spcBef>
                <a:buFontTx/>
                <a:buNone/>
              </a:pPr>
              <a:t>119</a:t>
            </a:fld>
            <a:endParaRPr lang="en-US" altLang="en-US" sz="1400" dirty="0"/>
          </a:p>
        </p:txBody>
      </p:sp>
      <p:grpSp>
        <p:nvGrpSpPr>
          <p:cNvPr id="258050" name="Group 24">
            <a:extLst>
              <a:ext uri="{FF2B5EF4-FFF2-40B4-BE49-F238E27FC236}">
                <a16:creationId xmlns:a16="http://schemas.microsoft.com/office/drawing/2014/main" id="{A11BE308-9044-EE48-BB68-3AE17EDD34D0}"/>
              </a:ext>
            </a:extLst>
          </p:cNvPr>
          <p:cNvGrpSpPr>
            <a:grpSpLocks/>
          </p:cNvGrpSpPr>
          <p:nvPr/>
        </p:nvGrpSpPr>
        <p:grpSpPr bwMode="auto">
          <a:xfrm>
            <a:off x="457200" y="452438"/>
            <a:ext cx="8229600" cy="4962526"/>
            <a:chOff x="288" y="285"/>
            <a:chExt cx="5184" cy="3126"/>
          </a:xfrm>
        </p:grpSpPr>
        <p:sp>
          <p:nvSpPr>
            <p:cNvPr id="258051" name="Rectangle 4">
              <a:extLst>
                <a:ext uri="{FF2B5EF4-FFF2-40B4-BE49-F238E27FC236}">
                  <a16:creationId xmlns:a16="http://schemas.microsoft.com/office/drawing/2014/main" id="{E391AA17-0A8C-A048-8C39-F9273F2177A1}"/>
                </a:ext>
              </a:extLst>
            </p:cNvPr>
            <p:cNvSpPr>
              <a:spLocks noChangeArrowheads="1"/>
            </p:cNvSpPr>
            <p:nvPr/>
          </p:nvSpPr>
          <p:spPr bwMode="auto">
            <a:xfrm>
              <a:off x="288" y="28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Crossing-Over </a:t>
              </a:r>
              <a:r>
                <a:rPr lang="en-US" altLang="en-US" sz="2200" i="0" dirty="0">
                  <a:solidFill>
                    <a:srgbClr val="333333"/>
                  </a:solidFill>
                </a:rPr>
                <a:t>(continued)</a:t>
              </a:r>
              <a:endParaRPr lang="en-US" altLang="en-US" sz="2800" i="0" dirty="0">
                <a:solidFill>
                  <a:schemeClr val="tx2"/>
                </a:solidFill>
              </a:endParaRPr>
            </a:p>
          </p:txBody>
        </p:sp>
        <p:grpSp>
          <p:nvGrpSpPr>
            <p:cNvPr id="258052" name="Group 23">
              <a:extLst>
                <a:ext uri="{FF2B5EF4-FFF2-40B4-BE49-F238E27FC236}">
                  <a16:creationId xmlns:a16="http://schemas.microsoft.com/office/drawing/2014/main" id="{7274A243-0D6E-904A-B3A6-0C4B7B3ECB9A}"/>
                </a:ext>
              </a:extLst>
            </p:cNvPr>
            <p:cNvGrpSpPr>
              <a:grpSpLocks/>
            </p:cNvGrpSpPr>
            <p:nvPr/>
          </p:nvGrpSpPr>
          <p:grpSpPr bwMode="auto">
            <a:xfrm>
              <a:off x="970" y="862"/>
              <a:ext cx="3095" cy="2549"/>
              <a:chOff x="970" y="862"/>
              <a:chExt cx="3095" cy="2549"/>
            </a:xfrm>
          </p:grpSpPr>
          <p:pic>
            <p:nvPicPr>
              <p:cNvPr id="258053" name="Picture 8">
                <a:extLst>
                  <a:ext uri="{FF2B5EF4-FFF2-40B4-BE49-F238E27FC236}">
                    <a16:creationId xmlns:a16="http://schemas.microsoft.com/office/drawing/2014/main" id="{BBE61CAD-C726-6749-B367-C80D455135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1" y="936"/>
                <a:ext cx="2364" cy="2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8055" name="Text Box 10">
                <a:extLst>
                  <a:ext uri="{FF2B5EF4-FFF2-40B4-BE49-F238E27FC236}">
                    <a16:creationId xmlns:a16="http://schemas.microsoft.com/office/drawing/2014/main" id="{4C124FFD-5F22-6546-9DC4-8E0B45EE2DC2}"/>
                  </a:ext>
                </a:extLst>
              </p:cNvPr>
              <p:cNvSpPr txBox="1">
                <a:spLocks noChangeArrowheads="1"/>
              </p:cNvSpPr>
              <p:nvPr/>
            </p:nvSpPr>
            <p:spPr bwMode="auto">
              <a:xfrm>
                <a:off x="2779" y="3246"/>
                <a:ext cx="1225"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i="0" dirty="0"/>
                  <a:t>https://www.regentsprep.org</a:t>
                </a:r>
                <a:endParaRPr lang="en-US" altLang="en-US" sz="1800" i="0" dirty="0"/>
              </a:p>
            </p:txBody>
          </p:sp>
          <p:sp>
            <p:nvSpPr>
              <p:cNvPr id="258058" name="Text Box 13">
                <a:extLst>
                  <a:ext uri="{FF2B5EF4-FFF2-40B4-BE49-F238E27FC236}">
                    <a16:creationId xmlns:a16="http://schemas.microsoft.com/office/drawing/2014/main" id="{2F67BC65-69EC-FA40-A335-29734DE174EE}"/>
                  </a:ext>
                </a:extLst>
              </p:cNvPr>
              <p:cNvSpPr txBox="1">
                <a:spLocks noChangeArrowheads="1"/>
              </p:cNvSpPr>
              <p:nvPr/>
            </p:nvSpPr>
            <p:spPr bwMode="auto">
              <a:xfrm>
                <a:off x="2180" y="862"/>
                <a:ext cx="550"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600" i="0" dirty="0">
                    <a:solidFill>
                      <a:schemeClr val="accent6"/>
                    </a:solidFill>
                  </a:rPr>
                  <a:t>Tetrads</a:t>
                </a:r>
                <a:endParaRPr lang="en-US" altLang="en-US" sz="1800" i="0" dirty="0">
                  <a:solidFill>
                    <a:schemeClr val="accent6"/>
                  </a:solidFill>
                </a:endParaRPr>
              </a:p>
            </p:txBody>
          </p:sp>
          <p:sp>
            <p:nvSpPr>
              <p:cNvPr id="258057" name="Text Box 12">
                <a:extLst>
                  <a:ext uri="{FF2B5EF4-FFF2-40B4-BE49-F238E27FC236}">
                    <a16:creationId xmlns:a16="http://schemas.microsoft.com/office/drawing/2014/main" id="{F7D7A3A3-E8C3-4F46-969C-216598E99D80}"/>
                  </a:ext>
                </a:extLst>
              </p:cNvPr>
              <p:cNvSpPr txBox="1">
                <a:spLocks noChangeArrowheads="1"/>
              </p:cNvSpPr>
              <p:nvPr/>
            </p:nvSpPr>
            <p:spPr bwMode="auto">
              <a:xfrm>
                <a:off x="1765" y="2216"/>
                <a:ext cx="846" cy="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660"/>
                  </a:lnSpc>
                  <a:spcBef>
                    <a:spcPct val="0"/>
                  </a:spcBef>
                  <a:buFontTx/>
                  <a:buNone/>
                </a:pPr>
                <a:r>
                  <a:rPr lang="en-US" altLang="en-US" sz="1600" i="0" dirty="0">
                    <a:solidFill>
                      <a:schemeClr val="accent6"/>
                    </a:solidFill>
                  </a:rPr>
                  <a:t>Haploid cells</a:t>
                </a:r>
              </a:p>
              <a:p>
                <a:pPr algn="ctr" eaLnBrk="1" hangingPunct="1">
                  <a:lnSpc>
                    <a:spcPts val="1660"/>
                  </a:lnSpc>
                  <a:spcBef>
                    <a:spcPct val="0"/>
                  </a:spcBef>
                  <a:buFontTx/>
                  <a:buNone/>
                </a:pPr>
                <a:r>
                  <a:rPr lang="en-US" altLang="en-US" sz="1600" i="0" dirty="0">
                    <a:solidFill>
                      <a:schemeClr val="accent6"/>
                    </a:solidFill>
                  </a:rPr>
                  <a:t>(gametes)</a:t>
                </a:r>
                <a:endParaRPr lang="en-US" altLang="en-US" sz="1800" i="0" dirty="0">
                  <a:solidFill>
                    <a:schemeClr val="accent6"/>
                  </a:solidFill>
                </a:endParaRPr>
              </a:p>
            </p:txBody>
          </p:sp>
          <p:sp>
            <p:nvSpPr>
              <p:cNvPr id="258059" name="Text Box 14">
                <a:extLst>
                  <a:ext uri="{FF2B5EF4-FFF2-40B4-BE49-F238E27FC236}">
                    <a16:creationId xmlns:a16="http://schemas.microsoft.com/office/drawing/2014/main" id="{C1CE7B46-4B6F-7646-BCBD-055CBAF57503}"/>
                  </a:ext>
                </a:extLst>
              </p:cNvPr>
              <p:cNvSpPr txBox="1">
                <a:spLocks noChangeArrowheads="1"/>
              </p:cNvSpPr>
              <p:nvPr/>
            </p:nvSpPr>
            <p:spPr bwMode="auto">
              <a:xfrm>
                <a:off x="970" y="1007"/>
                <a:ext cx="959" cy="5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600" i="0" dirty="0">
                    <a:solidFill>
                      <a:schemeClr val="accent6"/>
                    </a:solidFill>
                  </a:rPr>
                  <a:t>Homologous chromosomes are doubled to form tetrads.</a:t>
                </a:r>
              </a:p>
            </p:txBody>
          </p:sp>
        </p:grpSp>
      </p:grpSp>
      <p:sp>
        <p:nvSpPr>
          <p:cNvPr id="3" name="TextBox 2">
            <a:extLst>
              <a:ext uri="{FF2B5EF4-FFF2-40B4-BE49-F238E27FC236}">
                <a16:creationId xmlns:a16="http://schemas.microsoft.com/office/drawing/2014/main" id="{5EFBB236-F5CE-3D14-20BC-0B9E18711B3E}"/>
              </a:ext>
            </a:extLst>
          </p:cNvPr>
          <p:cNvSpPr txBox="1"/>
          <p:nvPr/>
        </p:nvSpPr>
        <p:spPr>
          <a:xfrm>
            <a:off x="4391360" y="1565189"/>
            <a:ext cx="2180405" cy="338554"/>
          </a:xfrm>
          <a:prstGeom prst="rect">
            <a:avLst/>
          </a:prstGeom>
          <a:noFill/>
        </p:spPr>
        <p:txBody>
          <a:bodyPr wrap="none" rtlCol="0">
            <a:spAutoFit/>
          </a:bodyPr>
          <a:lstStyle/>
          <a:p>
            <a:r>
              <a:rPr lang="en-US" sz="1600" i="0" dirty="0">
                <a:solidFill>
                  <a:schemeClr val="accent6"/>
                </a:solidFill>
              </a:rPr>
              <a:t>Crossing-over occurs.</a:t>
            </a:r>
          </a:p>
        </p:txBody>
      </p:sp>
      <p:sp>
        <p:nvSpPr>
          <p:cNvPr id="4" name="TextBox 3">
            <a:extLst>
              <a:ext uri="{FF2B5EF4-FFF2-40B4-BE49-F238E27FC236}">
                <a16:creationId xmlns:a16="http://schemas.microsoft.com/office/drawing/2014/main" id="{9AE2E7E9-14A1-C86D-C92A-DCC105AAA585}"/>
              </a:ext>
            </a:extLst>
          </p:cNvPr>
          <p:cNvSpPr txBox="1"/>
          <p:nvPr/>
        </p:nvSpPr>
        <p:spPr>
          <a:xfrm>
            <a:off x="5934268" y="2421156"/>
            <a:ext cx="2351842" cy="502702"/>
          </a:xfrm>
          <a:prstGeom prst="rect">
            <a:avLst/>
          </a:prstGeom>
          <a:noFill/>
        </p:spPr>
        <p:txBody>
          <a:bodyPr wrap="square" rtlCol="0">
            <a:spAutoFit/>
          </a:bodyPr>
          <a:lstStyle/>
          <a:p>
            <a:pPr algn="ctr">
              <a:lnSpc>
                <a:spcPts val="1620"/>
              </a:lnSpc>
            </a:pPr>
            <a:r>
              <a:rPr lang="en-US" sz="1600" i="0" dirty="0">
                <a:solidFill>
                  <a:schemeClr val="accent6"/>
                </a:solidFill>
              </a:rPr>
              <a:t>Genetic recombination of chromosomes.</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7" name="Slide Number Placeholder 5">
            <a:extLst>
              <a:ext uri="{FF2B5EF4-FFF2-40B4-BE49-F238E27FC236}">
                <a16:creationId xmlns:a16="http://schemas.microsoft.com/office/drawing/2014/main" id="{CC4395AE-1D32-134D-8479-C9CEA543F2ED}"/>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5B7C107-5A60-F44F-8529-93FFEAE45874}" type="slidenum">
              <a:rPr lang="en-US" altLang="en-US" sz="1400" smtClean="0"/>
              <a:pPr>
                <a:spcBef>
                  <a:spcPct val="0"/>
                </a:spcBef>
                <a:buFontTx/>
                <a:buNone/>
              </a:pPr>
              <a:t>120</a:t>
            </a:fld>
            <a:endParaRPr lang="en-US" altLang="en-US" sz="1400" dirty="0"/>
          </a:p>
        </p:txBody>
      </p:sp>
      <p:grpSp>
        <p:nvGrpSpPr>
          <p:cNvPr id="260098" name="Group 6">
            <a:extLst>
              <a:ext uri="{FF2B5EF4-FFF2-40B4-BE49-F238E27FC236}">
                <a16:creationId xmlns:a16="http://schemas.microsoft.com/office/drawing/2014/main" id="{C57F074C-5874-C24E-A5F6-1315676450F3}"/>
              </a:ext>
            </a:extLst>
          </p:cNvPr>
          <p:cNvGrpSpPr>
            <a:grpSpLocks/>
          </p:cNvGrpSpPr>
          <p:nvPr/>
        </p:nvGrpSpPr>
        <p:grpSpPr bwMode="auto">
          <a:xfrm>
            <a:off x="454025" y="452438"/>
            <a:ext cx="8229600" cy="2597150"/>
            <a:chOff x="286" y="285"/>
            <a:chExt cx="5184" cy="1636"/>
          </a:xfrm>
        </p:grpSpPr>
        <p:sp>
          <p:nvSpPr>
            <p:cNvPr id="260099" name="Rectangle 3">
              <a:extLst>
                <a:ext uri="{FF2B5EF4-FFF2-40B4-BE49-F238E27FC236}">
                  <a16:creationId xmlns:a16="http://schemas.microsoft.com/office/drawing/2014/main" id="{1466CAFD-8852-1148-B0E9-ED6011E15668}"/>
                </a:ext>
              </a:extLst>
            </p:cNvPr>
            <p:cNvSpPr>
              <a:spLocks noChangeArrowheads="1"/>
            </p:cNvSpPr>
            <p:nvPr/>
          </p:nvSpPr>
          <p:spPr bwMode="auto">
            <a:xfrm>
              <a:off x="286" y="28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Genetic Recombination</a:t>
              </a:r>
              <a:endParaRPr lang="en-US" altLang="en-US" sz="2800" i="0" dirty="0">
                <a:solidFill>
                  <a:schemeClr val="tx2"/>
                </a:solidFill>
              </a:endParaRPr>
            </a:p>
          </p:txBody>
        </p:sp>
        <p:sp>
          <p:nvSpPr>
            <p:cNvPr id="260100" name="Text Box 4">
              <a:extLst>
                <a:ext uri="{FF2B5EF4-FFF2-40B4-BE49-F238E27FC236}">
                  <a16:creationId xmlns:a16="http://schemas.microsoft.com/office/drawing/2014/main" id="{03700E88-5406-B84C-AAB4-41F91A9FD071}"/>
                </a:ext>
              </a:extLst>
            </p:cNvPr>
            <p:cNvSpPr txBox="1">
              <a:spLocks noChangeArrowheads="1"/>
            </p:cNvSpPr>
            <p:nvPr/>
          </p:nvSpPr>
          <p:spPr bwMode="auto">
            <a:xfrm>
              <a:off x="519" y="976"/>
              <a:ext cx="4885" cy="9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569913" indent="-231775">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i="0" dirty="0"/>
                <a:t>Chromosomes resulting from the process of crossing over are known as recombinant.</a:t>
              </a:r>
            </a:p>
            <a:p>
              <a:pPr eaLnBrk="1" hangingPunct="1">
                <a:lnSpc>
                  <a:spcPct val="85000"/>
                </a:lnSpc>
                <a:spcBef>
                  <a:spcPct val="0"/>
                </a:spcBef>
                <a:spcAft>
                  <a:spcPts val="900"/>
                </a:spcAft>
                <a:buSzPct val="80000"/>
                <a:buFont typeface="Times" pitchFamily="2" charset="0"/>
                <a:buChar char="•"/>
              </a:pPr>
              <a:r>
                <a:rPr lang="en-US" altLang="en-US" sz="1800" i="0" dirty="0"/>
                <a:t>The genetic recombinations are different from the parent chromosomes.</a:t>
              </a:r>
            </a:p>
            <a:p>
              <a:pPr eaLnBrk="1" hangingPunct="1">
                <a:lnSpc>
                  <a:spcPct val="85000"/>
                </a:lnSpc>
                <a:spcBef>
                  <a:spcPct val="0"/>
                </a:spcBef>
                <a:spcAft>
                  <a:spcPct val="50000"/>
                </a:spcAft>
                <a:buSzPct val="80000"/>
                <a:buFont typeface="Times" pitchFamily="2" charset="0"/>
                <a:buChar char="•"/>
              </a:pPr>
              <a:r>
                <a:rPr lang="en-US" altLang="en-US" sz="1800" i="0" dirty="0"/>
                <a:t>A single cross over can affect many genes because most chromosomes have thousands of genes.</a:t>
              </a:r>
            </a:p>
          </p:txBody>
        </p:sp>
      </p:gr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5" name="Slide Number Placeholder 5">
            <a:extLst>
              <a:ext uri="{FF2B5EF4-FFF2-40B4-BE49-F238E27FC236}">
                <a16:creationId xmlns:a16="http://schemas.microsoft.com/office/drawing/2014/main" id="{6E52E028-30F9-9D43-88D7-2B0D0DDD66B4}"/>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A6A2783-E4AD-8F4A-A731-E6525D749CAC}" type="slidenum">
              <a:rPr lang="en-US" altLang="en-US" sz="1400" smtClean="0"/>
              <a:pPr>
                <a:spcBef>
                  <a:spcPct val="0"/>
                </a:spcBef>
                <a:buFontTx/>
                <a:buNone/>
              </a:pPr>
              <a:t>121</a:t>
            </a:fld>
            <a:endParaRPr lang="en-US" altLang="en-US" sz="1400" dirty="0"/>
          </a:p>
        </p:txBody>
      </p:sp>
      <p:grpSp>
        <p:nvGrpSpPr>
          <p:cNvPr id="262146" name="Group 8">
            <a:extLst>
              <a:ext uri="{FF2B5EF4-FFF2-40B4-BE49-F238E27FC236}">
                <a16:creationId xmlns:a16="http://schemas.microsoft.com/office/drawing/2014/main" id="{DE25118B-1557-3F41-991F-6C822F0CC6CD}"/>
              </a:ext>
            </a:extLst>
          </p:cNvPr>
          <p:cNvGrpSpPr>
            <a:grpSpLocks/>
          </p:cNvGrpSpPr>
          <p:nvPr/>
        </p:nvGrpSpPr>
        <p:grpSpPr bwMode="auto">
          <a:xfrm>
            <a:off x="457200" y="452438"/>
            <a:ext cx="8229600" cy="3627438"/>
            <a:chOff x="288" y="285"/>
            <a:chExt cx="5184" cy="2285"/>
          </a:xfrm>
        </p:grpSpPr>
        <p:sp>
          <p:nvSpPr>
            <p:cNvPr id="262147" name="Rectangle 3">
              <a:extLst>
                <a:ext uri="{FF2B5EF4-FFF2-40B4-BE49-F238E27FC236}">
                  <a16:creationId xmlns:a16="http://schemas.microsoft.com/office/drawing/2014/main" id="{DE2C0137-F5E6-854A-AF8F-82D4541B086F}"/>
                </a:ext>
              </a:extLst>
            </p:cNvPr>
            <p:cNvSpPr>
              <a:spLocks noChangeArrowheads="1"/>
            </p:cNvSpPr>
            <p:nvPr/>
          </p:nvSpPr>
          <p:spPr bwMode="auto">
            <a:xfrm>
              <a:off x="288" y="28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Independent Assortment</a:t>
              </a:r>
            </a:p>
          </p:txBody>
        </p:sp>
        <p:sp>
          <p:nvSpPr>
            <p:cNvPr id="262148" name="Text Box 4">
              <a:extLst>
                <a:ext uri="{FF2B5EF4-FFF2-40B4-BE49-F238E27FC236}">
                  <a16:creationId xmlns:a16="http://schemas.microsoft.com/office/drawing/2014/main" id="{7EA73710-ACBA-2046-B1DC-7FB87CBA371A}"/>
                </a:ext>
              </a:extLst>
            </p:cNvPr>
            <p:cNvSpPr txBox="1">
              <a:spLocks noChangeArrowheads="1"/>
            </p:cNvSpPr>
            <p:nvPr/>
          </p:nvSpPr>
          <p:spPr bwMode="auto">
            <a:xfrm>
              <a:off x="519" y="976"/>
              <a:ext cx="4848" cy="15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3838" indent="-223838">
                <a:spcBef>
                  <a:spcPct val="20000"/>
                </a:spcBef>
                <a:buChar char="•"/>
                <a:defRPr sz="3200">
                  <a:solidFill>
                    <a:schemeClr val="tx1"/>
                  </a:solidFill>
                  <a:latin typeface="Arial" panose="020B0604020202020204" pitchFamily="34" charset="0"/>
                </a:defRPr>
              </a:lvl1pPr>
              <a:lvl2pPr marL="569913" indent="-231775">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i="0" dirty="0"/>
                <a:t>Each pair of homologous chromosomes in the tetrad orients itself inde-pendently during metaphase I. </a:t>
              </a:r>
            </a:p>
            <a:p>
              <a:pPr eaLnBrk="1" hangingPunct="1">
                <a:lnSpc>
                  <a:spcPct val="85000"/>
                </a:lnSpc>
                <a:spcBef>
                  <a:spcPct val="0"/>
                </a:spcBef>
                <a:spcAft>
                  <a:spcPts val="900"/>
                </a:spcAft>
                <a:buSzPct val="80000"/>
                <a:buFont typeface="Times" pitchFamily="2" charset="0"/>
                <a:buChar char="•"/>
              </a:pPr>
              <a:r>
                <a:rPr lang="en-US" altLang="en-US" sz="1800" i="0" dirty="0"/>
                <a:t>The orientation is a matter of chance similar to flipping a coin.</a:t>
              </a:r>
            </a:p>
            <a:p>
              <a:pPr eaLnBrk="1" hangingPunct="1">
                <a:lnSpc>
                  <a:spcPct val="85000"/>
                </a:lnSpc>
                <a:spcBef>
                  <a:spcPct val="0"/>
                </a:spcBef>
                <a:spcAft>
                  <a:spcPts val="900"/>
                </a:spcAft>
                <a:buSzPct val="80000"/>
                <a:buFont typeface="Times" pitchFamily="2" charset="0"/>
                <a:buChar char="•"/>
              </a:pPr>
              <a:r>
                <a:rPr lang="en-US" altLang="en-US" sz="1800" i="0" dirty="0"/>
                <a:t>The total number of unique chromosome combinations in a gamete is 2</a:t>
              </a:r>
              <a:r>
                <a:rPr lang="en-US" altLang="en-US" sz="1800" baseline="38000" dirty="0"/>
                <a:t>n</a:t>
              </a:r>
              <a:r>
                <a:rPr lang="en-US" altLang="en-US" sz="1800" i="0" dirty="0"/>
                <a:t> where </a:t>
              </a:r>
              <a:r>
                <a:rPr lang="en-US" altLang="en-US" sz="1800" dirty="0"/>
                <a:t>n</a:t>
              </a:r>
              <a:r>
                <a:rPr lang="en-US" altLang="en-US" sz="1800" i="0" dirty="0"/>
                <a:t> is the haploid number.</a:t>
              </a:r>
            </a:p>
            <a:p>
              <a:pPr eaLnBrk="1" hangingPunct="1">
                <a:lnSpc>
                  <a:spcPct val="85000"/>
                </a:lnSpc>
                <a:spcBef>
                  <a:spcPct val="0"/>
                </a:spcBef>
                <a:spcAft>
                  <a:spcPts val="900"/>
                </a:spcAft>
                <a:buSzPct val="80000"/>
                <a:buFont typeface="Times" pitchFamily="2" charset="0"/>
                <a:buChar char="•"/>
              </a:pPr>
              <a:r>
                <a:rPr lang="en-US" altLang="en-US" sz="1800" i="0" dirty="0"/>
                <a:t>Since </a:t>
              </a:r>
              <a:r>
                <a:rPr lang="en-US" altLang="en-US" sz="1800" dirty="0"/>
                <a:t>n</a:t>
              </a:r>
              <a:r>
                <a:rPr lang="en-US" altLang="en-US" sz="1800" i="0" dirty="0"/>
                <a:t> = 23 in humans, over 2</a:t>
              </a:r>
              <a:r>
                <a:rPr lang="en-US" altLang="en-US" sz="1800" i="0" baseline="30000" dirty="0"/>
                <a:t>23</a:t>
              </a:r>
              <a:r>
                <a:rPr lang="en-US" altLang="en-US" sz="1800" i="0" dirty="0"/>
                <a:t> combinations of pairings are possible.</a:t>
              </a:r>
            </a:p>
            <a:p>
              <a:pPr eaLnBrk="1" hangingPunct="1">
                <a:lnSpc>
                  <a:spcPct val="85000"/>
                </a:lnSpc>
                <a:spcBef>
                  <a:spcPct val="0"/>
                </a:spcBef>
                <a:spcAft>
                  <a:spcPct val="50000"/>
                </a:spcAft>
                <a:buSzPct val="80000"/>
                <a:buFont typeface="Times" pitchFamily="2" charset="0"/>
                <a:buChar char="•"/>
              </a:pPr>
              <a:r>
                <a:rPr lang="en-US" altLang="en-US" sz="1800" i="0" dirty="0"/>
                <a:t>Each gamete (egg or sperm) is one of over eight million (8 x 10</a:t>
              </a:r>
              <a:r>
                <a:rPr lang="en-US" altLang="en-US" sz="1800" i="0" baseline="26000" dirty="0"/>
                <a:t>6</a:t>
              </a:r>
              <a:r>
                <a:rPr lang="en-US" altLang="en-US" sz="1800" i="0" dirty="0"/>
                <a:t>) combi-nations.</a:t>
              </a:r>
            </a:p>
          </p:txBody>
        </p:sp>
      </p:gr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3" name="Slide Number Placeholder 5">
            <a:extLst>
              <a:ext uri="{FF2B5EF4-FFF2-40B4-BE49-F238E27FC236}">
                <a16:creationId xmlns:a16="http://schemas.microsoft.com/office/drawing/2014/main" id="{84C68461-BC47-9049-8520-C434889E65BC}"/>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63DDA93-B560-1446-B91A-D590A8511172}" type="slidenum">
              <a:rPr lang="en-US" altLang="en-US" sz="1400" smtClean="0"/>
              <a:pPr>
                <a:spcBef>
                  <a:spcPct val="0"/>
                </a:spcBef>
                <a:buFontTx/>
                <a:buNone/>
              </a:pPr>
              <a:t>122</a:t>
            </a:fld>
            <a:endParaRPr lang="en-US" altLang="en-US" sz="1400" dirty="0"/>
          </a:p>
        </p:txBody>
      </p:sp>
      <p:grpSp>
        <p:nvGrpSpPr>
          <p:cNvPr id="264194" name="Group 8">
            <a:extLst>
              <a:ext uri="{FF2B5EF4-FFF2-40B4-BE49-F238E27FC236}">
                <a16:creationId xmlns:a16="http://schemas.microsoft.com/office/drawing/2014/main" id="{1319C20F-C9D5-B54D-9ECF-E885DE2DC292}"/>
              </a:ext>
            </a:extLst>
          </p:cNvPr>
          <p:cNvGrpSpPr>
            <a:grpSpLocks/>
          </p:cNvGrpSpPr>
          <p:nvPr/>
        </p:nvGrpSpPr>
        <p:grpSpPr bwMode="auto">
          <a:xfrm>
            <a:off x="457200" y="452438"/>
            <a:ext cx="8229600" cy="4833938"/>
            <a:chOff x="288" y="285"/>
            <a:chExt cx="5184" cy="3045"/>
          </a:xfrm>
        </p:grpSpPr>
        <p:sp>
          <p:nvSpPr>
            <p:cNvPr id="264195" name="Rectangle 3">
              <a:extLst>
                <a:ext uri="{FF2B5EF4-FFF2-40B4-BE49-F238E27FC236}">
                  <a16:creationId xmlns:a16="http://schemas.microsoft.com/office/drawing/2014/main" id="{8975DF33-9224-5F40-8E06-16C325280BF8}"/>
                </a:ext>
              </a:extLst>
            </p:cNvPr>
            <p:cNvSpPr>
              <a:spLocks noChangeArrowheads="1"/>
            </p:cNvSpPr>
            <p:nvPr/>
          </p:nvSpPr>
          <p:spPr bwMode="auto">
            <a:xfrm>
              <a:off x="288" y="28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Independent Assortment </a:t>
              </a:r>
              <a:r>
                <a:rPr lang="en-US" altLang="en-US" sz="2200" i="0" dirty="0">
                  <a:solidFill>
                    <a:srgbClr val="333333"/>
                  </a:solidFill>
                </a:rPr>
                <a:t>(continued)</a:t>
              </a:r>
              <a:endParaRPr lang="en-US" altLang="en-US" sz="2800" i="0" dirty="0">
                <a:solidFill>
                  <a:srgbClr val="333333"/>
                </a:solidFill>
              </a:endParaRPr>
            </a:p>
          </p:txBody>
        </p:sp>
        <p:grpSp>
          <p:nvGrpSpPr>
            <p:cNvPr id="264196" name="Group 7">
              <a:extLst>
                <a:ext uri="{FF2B5EF4-FFF2-40B4-BE49-F238E27FC236}">
                  <a16:creationId xmlns:a16="http://schemas.microsoft.com/office/drawing/2014/main" id="{947DBD71-165F-EA47-AB95-279DF45D78D1}"/>
                </a:ext>
              </a:extLst>
            </p:cNvPr>
            <p:cNvGrpSpPr>
              <a:grpSpLocks/>
            </p:cNvGrpSpPr>
            <p:nvPr/>
          </p:nvGrpSpPr>
          <p:grpSpPr bwMode="auto">
            <a:xfrm>
              <a:off x="1344" y="1014"/>
              <a:ext cx="3165" cy="2316"/>
              <a:chOff x="1344" y="1014"/>
              <a:chExt cx="3165" cy="2316"/>
            </a:xfrm>
          </p:grpSpPr>
          <p:pic>
            <p:nvPicPr>
              <p:cNvPr id="264197" name="Picture 5">
                <a:extLst>
                  <a:ext uri="{FF2B5EF4-FFF2-40B4-BE49-F238E27FC236}">
                    <a16:creationId xmlns:a16="http://schemas.microsoft.com/office/drawing/2014/main" id="{BCE21B2F-6412-2641-8C3E-413907E08A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4" y="1014"/>
                <a:ext cx="3072" cy="2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4198" name="Text Box 6">
                <a:extLst>
                  <a:ext uri="{FF2B5EF4-FFF2-40B4-BE49-F238E27FC236}">
                    <a16:creationId xmlns:a16="http://schemas.microsoft.com/office/drawing/2014/main" id="{DC8469E7-4822-2D4D-9095-17B6ED8D60C6}"/>
                  </a:ext>
                </a:extLst>
              </p:cNvPr>
              <p:cNvSpPr txBox="1">
                <a:spLocks noChangeArrowheads="1"/>
              </p:cNvSpPr>
              <p:nvPr/>
            </p:nvSpPr>
            <p:spPr bwMode="auto">
              <a:xfrm>
                <a:off x="3185" y="3165"/>
                <a:ext cx="1324"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i="0" dirty="0"/>
                  <a:t>https://www.3.bp.blogspot.com</a:t>
                </a:r>
              </a:p>
            </p:txBody>
          </p:sp>
        </p:grpSp>
      </p:gr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1" name="Slide Number Placeholder 5">
            <a:extLst>
              <a:ext uri="{FF2B5EF4-FFF2-40B4-BE49-F238E27FC236}">
                <a16:creationId xmlns:a16="http://schemas.microsoft.com/office/drawing/2014/main" id="{D96CEA33-2639-C04E-9639-8936C24E25F5}"/>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CB80315-5F2B-284D-8D1B-1BC3F3BDD5B9}" type="slidenum">
              <a:rPr lang="en-US" altLang="en-US" sz="1400" smtClean="0"/>
              <a:pPr>
                <a:spcBef>
                  <a:spcPct val="0"/>
                </a:spcBef>
                <a:buFontTx/>
                <a:buNone/>
              </a:pPr>
              <a:t>123</a:t>
            </a:fld>
            <a:endParaRPr lang="en-US" altLang="en-US" sz="1400" dirty="0"/>
          </a:p>
        </p:txBody>
      </p:sp>
      <p:grpSp>
        <p:nvGrpSpPr>
          <p:cNvPr id="266242" name="Group 16">
            <a:extLst>
              <a:ext uri="{FF2B5EF4-FFF2-40B4-BE49-F238E27FC236}">
                <a16:creationId xmlns:a16="http://schemas.microsoft.com/office/drawing/2014/main" id="{1B496785-3494-8D48-9141-FA9F1DBB9FD4}"/>
              </a:ext>
            </a:extLst>
          </p:cNvPr>
          <p:cNvGrpSpPr>
            <a:grpSpLocks/>
          </p:cNvGrpSpPr>
          <p:nvPr/>
        </p:nvGrpSpPr>
        <p:grpSpPr bwMode="auto">
          <a:xfrm>
            <a:off x="457200" y="452438"/>
            <a:ext cx="8229600" cy="2990850"/>
            <a:chOff x="288" y="285"/>
            <a:chExt cx="5184" cy="1884"/>
          </a:xfrm>
        </p:grpSpPr>
        <p:sp>
          <p:nvSpPr>
            <p:cNvPr id="266243" name="Rectangle 3">
              <a:extLst>
                <a:ext uri="{FF2B5EF4-FFF2-40B4-BE49-F238E27FC236}">
                  <a16:creationId xmlns:a16="http://schemas.microsoft.com/office/drawing/2014/main" id="{C7E4F0D1-B989-1049-AEE0-93B48E9ABC34}"/>
                </a:ext>
              </a:extLst>
            </p:cNvPr>
            <p:cNvSpPr>
              <a:spLocks noChangeArrowheads="1"/>
            </p:cNvSpPr>
            <p:nvPr/>
          </p:nvSpPr>
          <p:spPr bwMode="auto">
            <a:xfrm>
              <a:off x="288" y="28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Random Fertilization</a:t>
              </a:r>
              <a:endParaRPr lang="en-US" altLang="en-US" sz="2800" i="0" dirty="0">
                <a:solidFill>
                  <a:schemeClr val="tx2"/>
                </a:solidFill>
              </a:endParaRPr>
            </a:p>
          </p:txBody>
        </p:sp>
        <p:grpSp>
          <p:nvGrpSpPr>
            <p:cNvPr id="266244" name="Group 15">
              <a:extLst>
                <a:ext uri="{FF2B5EF4-FFF2-40B4-BE49-F238E27FC236}">
                  <a16:creationId xmlns:a16="http://schemas.microsoft.com/office/drawing/2014/main" id="{5CF46448-6570-3643-A058-181783001BE1}"/>
                </a:ext>
              </a:extLst>
            </p:cNvPr>
            <p:cNvGrpSpPr>
              <a:grpSpLocks/>
            </p:cNvGrpSpPr>
            <p:nvPr/>
          </p:nvGrpSpPr>
          <p:grpSpPr bwMode="auto">
            <a:xfrm>
              <a:off x="519" y="976"/>
              <a:ext cx="4953" cy="1193"/>
              <a:chOff x="519" y="976"/>
              <a:chExt cx="4953" cy="1193"/>
            </a:xfrm>
          </p:grpSpPr>
          <p:sp>
            <p:nvSpPr>
              <p:cNvPr id="266245" name="Text Box 5">
                <a:extLst>
                  <a:ext uri="{FF2B5EF4-FFF2-40B4-BE49-F238E27FC236}">
                    <a16:creationId xmlns:a16="http://schemas.microsoft.com/office/drawing/2014/main" id="{49413E68-AB2F-714C-9CAD-B5F76FF9E979}"/>
                  </a:ext>
                </a:extLst>
              </p:cNvPr>
              <p:cNvSpPr txBox="1">
                <a:spLocks noChangeArrowheads="1"/>
              </p:cNvSpPr>
              <p:nvPr/>
            </p:nvSpPr>
            <p:spPr bwMode="auto">
              <a:xfrm>
                <a:off x="519" y="976"/>
                <a:ext cx="4953"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3838" indent="-223838">
                  <a:spcBef>
                    <a:spcPct val="20000"/>
                  </a:spcBef>
                  <a:buChar char="•"/>
                  <a:defRPr sz="3200">
                    <a:solidFill>
                      <a:schemeClr val="tx1"/>
                    </a:solidFill>
                    <a:latin typeface="Arial" panose="020B0604020202020204" pitchFamily="34" charset="0"/>
                  </a:defRPr>
                </a:lvl1pPr>
                <a:lvl2pPr marL="569913" indent="-231775">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i="0" dirty="0"/>
                  <a:t>A human egg (8 x 10</a:t>
                </a:r>
                <a:r>
                  <a:rPr lang="en-US" altLang="en-US" sz="1800" i="0" baseline="30000" dirty="0"/>
                  <a:t>6</a:t>
                </a:r>
                <a:r>
                  <a:rPr lang="en-US" altLang="en-US" sz="1800" i="0" dirty="0"/>
                  <a:t> combinations) when fertilized by a sperm (8 x 10</a:t>
                </a:r>
                <a:r>
                  <a:rPr lang="en-US" altLang="en-US" sz="1800" i="0" baseline="30000" dirty="0"/>
                  <a:t>6</a:t>
                </a:r>
                <a:r>
                  <a:rPr lang="en-US" altLang="en-US" sz="1800" i="0" dirty="0"/>
                  <a:t> combinations) will produce one of 6.4 x 10</a:t>
                </a:r>
                <a:r>
                  <a:rPr lang="en-US" altLang="en-US" sz="1800" i="0" baseline="30000" dirty="0"/>
                  <a:t>13</a:t>
                </a:r>
                <a:r>
                  <a:rPr lang="en-US" altLang="en-US" sz="1800" i="0" dirty="0"/>
                  <a:t> random combinations. </a:t>
                </a:r>
              </a:p>
              <a:p>
                <a:pPr eaLnBrk="1" hangingPunct="1">
                  <a:lnSpc>
                    <a:spcPct val="85000"/>
                  </a:lnSpc>
                  <a:spcBef>
                    <a:spcPct val="0"/>
                  </a:spcBef>
                  <a:spcAft>
                    <a:spcPct val="50000"/>
                  </a:spcAft>
                  <a:buSzPct val="80000"/>
                  <a:buFont typeface="Times" pitchFamily="2" charset="0"/>
                  <a:buChar char="•"/>
                </a:pPr>
                <a:r>
                  <a:rPr lang="en-US" altLang="en-US" sz="1800" i="0" dirty="0"/>
                  <a:t>Thus, fertilization adds a high degree of genetic variability to the offspring beyond the variability introduced by the crossing-over process.</a:t>
                </a:r>
              </a:p>
            </p:txBody>
          </p:sp>
          <p:sp>
            <p:nvSpPr>
              <p:cNvPr id="266246" name="Text Box 6">
                <a:extLst>
                  <a:ext uri="{FF2B5EF4-FFF2-40B4-BE49-F238E27FC236}">
                    <a16:creationId xmlns:a16="http://schemas.microsoft.com/office/drawing/2014/main" id="{2BD189B1-F892-5248-A9AA-59DCFD8AFE09}"/>
                  </a:ext>
                </a:extLst>
              </p:cNvPr>
              <p:cNvSpPr txBox="1">
                <a:spLocks noChangeArrowheads="1"/>
              </p:cNvSpPr>
              <p:nvPr/>
            </p:nvSpPr>
            <p:spPr bwMode="auto">
              <a:xfrm>
                <a:off x="1028" y="1766"/>
                <a:ext cx="3709"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spcAft>
                    <a:spcPts val="600"/>
                  </a:spcAft>
                  <a:buFontTx/>
                  <a:buNone/>
                </a:pPr>
                <a:r>
                  <a:rPr lang="en-US" altLang="en-US" sz="1800" i="0" dirty="0">
                    <a:solidFill>
                      <a:schemeClr val="accent6"/>
                    </a:solidFill>
                  </a:rPr>
                  <a:t>To put this number in perspective:</a:t>
                </a:r>
              </a:p>
              <a:p>
                <a:pPr algn="ctr" eaLnBrk="1" hangingPunct="1">
                  <a:lnSpc>
                    <a:spcPct val="85000"/>
                  </a:lnSpc>
                  <a:spcBef>
                    <a:spcPct val="0"/>
                  </a:spcBef>
                  <a:buFontTx/>
                  <a:buNone/>
                </a:pPr>
                <a:r>
                  <a:rPr lang="en-US" altLang="en-US" sz="1800" i="0" dirty="0">
                    <a:solidFill>
                      <a:schemeClr val="accent6"/>
                    </a:solidFill>
                  </a:rPr>
                  <a:t>6.4 x 10</a:t>
                </a:r>
                <a:r>
                  <a:rPr lang="en-US" altLang="en-US" sz="1800" i="0" baseline="30000" dirty="0">
                    <a:solidFill>
                      <a:schemeClr val="accent6"/>
                    </a:solidFill>
                  </a:rPr>
                  <a:t>13</a:t>
                </a:r>
                <a:r>
                  <a:rPr lang="en-US" altLang="en-US" sz="1800" i="0" dirty="0">
                    <a:solidFill>
                      <a:schemeClr val="accent6"/>
                    </a:solidFill>
                  </a:rPr>
                  <a:t> = 64,000,000,000,000 = 64 trillion</a:t>
                </a:r>
              </a:p>
            </p:txBody>
          </p:sp>
        </p:grpSp>
      </p:gr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89" name="Slide Number Placeholder 5">
            <a:extLst>
              <a:ext uri="{FF2B5EF4-FFF2-40B4-BE49-F238E27FC236}">
                <a16:creationId xmlns:a16="http://schemas.microsoft.com/office/drawing/2014/main" id="{573168A2-2C29-CF4A-AA28-F5236793556D}"/>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85BF7DCE-9CFB-D44F-B906-5B9599443725}" type="slidenum">
              <a:rPr lang="en-US" altLang="en-US" sz="1400" smtClean="0"/>
              <a:pPr>
                <a:spcBef>
                  <a:spcPct val="0"/>
                </a:spcBef>
                <a:buFontTx/>
                <a:buNone/>
              </a:pPr>
              <a:t>124</a:t>
            </a:fld>
            <a:endParaRPr lang="en-US" altLang="en-US" sz="1400" dirty="0"/>
          </a:p>
        </p:txBody>
      </p:sp>
      <p:sp>
        <p:nvSpPr>
          <p:cNvPr id="268290" name="Text Box 2">
            <a:extLst>
              <a:ext uri="{FF2B5EF4-FFF2-40B4-BE49-F238E27FC236}">
                <a16:creationId xmlns:a16="http://schemas.microsoft.com/office/drawing/2014/main" id="{E5202AD1-36DB-D243-89A9-492E1D503A68}"/>
              </a:ext>
            </a:extLst>
          </p:cNvPr>
          <p:cNvSpPr txBox="1">
            <a:spLocks noChangeArrowheads="1"/>
          </p:cNvSpPr>
          <p:nvPr/>
        </p:nvSpPr>
        <p:spPr bwMode="auto">
          <a:xfrm>
            <a:off x="1227343" y="2211388"/>
            <a:ext cx="6697459"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2000" i="0" dirty="0"/>
              <a:t>Can you describe the sources of genetic variation that leads to substantial human biological diversity?</a:t>
            </a:r>
          </a:p>
        </p:txBody>
      </p:sp>
    </p:spTree>
  </p:cSld>
  <p:clrMapOvr>
    <a:masterClrMapping/>
  </p:clrMapOvr>
  <p:transition spd="med"/>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Slide Number Placeholder 5">
            <a:extLst>
              <a:ext uri="{FF2B5EF4-FFF2-40B4-BE49-F238E27FC236}">
                <a16:creationId xmlns:a16="http://schemas.microsoft.com/office/drawing/2014/main" id="{15544815-4A92-3A4F-9D95-5D5EB61F3C18}"/>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3BA8E24-60AB-8842-B9ED-3FE9754D1B1B}" type="slidenum">
              <a:rPr lang="en-US" altLang="en-US" sz="1400" smtClean="0"/>
              <a:pPr>
                <a:spcBef>
                  <a:spcPct val="0"/>
                </a:spcBef>
                <a:buFontTx/>
                <a:buNone/>
              </a:pPr>
              <a:t>125</a:t>
            </a:fld>
            <a:endParaRPr lang="en-US" altLang="en-US" sz="1400" dirty="0"/>
          </a:p>
        </p:txBody>
      </p:sp>
      <p:grpSp>
        <p:nvGrpSpPr>
          <p:cNvPr id="270338" name="Group 17">
            <a:extLst>
              <a:ext uri="{FF2B5EF4-FFF2-40B4-BE49-F238E27FC236}">
                <a16:creationId xmlns:a16="http://schemas.microsoft.com/office/drawing/2014/main" id="{EE46D65B-3482-5640-83BD-43F4D4334FB3}"/>
              </a:ext>
            </a:extLst>
          </p:cNvPr>
          <p:cNvGrpSpPr>
            <a:grpSpLocks/>
          </p:cNvGrpSpPr>
          <p:nvPr/>
        </p:nvGrpSpPr>
        <p:grpSpPr bwMode="auto">
          <a:xfrm>
            <a:off x="685800" y="1743075"/>
            <a:ext cx="7772400" cy="4078289"/>
            <a:chOff x="432" y="1098"/>
            <a:chExt cx="4896" cy="2569"/>
          </a:xfrm>
        </p:grpSpPr>
        <p:sp>
          <p:nvSpPr>
            <p:cNvPr id="270339" name="Rectangle 3">
              <a:extLst>
                <a:ext uri="{FF2B5EF4-FFF2-40B4-BE49-F238E27FC236}">
                  <a16:creationId xmlns:a16="http://schemas.microsoft.com/office/drawing/2014/main" id="{8943AC4D-B6C5-E646-AF29-CB12FBA6A4BD}"/>
                </a:ext>
              </a:extLst>
            </p:cNvPr>
            <p:cNvSpPr>
              <a:spLocks noChangeArrowheads="1"/>
            </p:cNvSpPr>
            <p:nvPr/>
          </p:nvSpPr>
          <p:spPr bwMode="auto">
            <a:xfrm>
              <a:off x="432" y="1098"/>
              <a:ext cx="4896" cy="9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2800" i="0" dirty="0">
                  <a:solidFill>
                    <a:srgbClr val="333333"/>
                  </a:solidFill>
                </a:rPr>
                <a:t>Chromosomal Disorders</a:t>
              </a:r>
              <a:br>
                <a:rPr lang="en-US" altLang="en-US" i="0" dirty="0">
                  <a:solidFill>
                    <a:srgbClr val="333333"/>
                  </a:solidFill>
                </a:rPr>
              </a:br>
              <a:endParaRPr lang="en-US" altLang="en-US" i="0" dirty="0">
                <a:solidFill>
                  <a:srgbClr val="333333"/>
                </a:solidFill>
              </a:endParaRPr>
            </a:p>
          </p:txBody>
        </p:sp>
        <p:grpSp>
          <p:nvGrpSpPr>
            <p:cNvPr id="270340" name="Group 15">
              <a:extLst>
                <a:ext uri="{FF2B5EF4-FFF2-40B4-BE49-F238E27FC236}">
                  <a16:creationId xmlns:a16="http://schemas.microsoft.com/office/drawing/2014/main" id="{79F907F5-6987-5B47-BA89-519C9F9400AC}"/>
                </a:ext>
              </a:extLst>
            </p:cNvPr>
            <p:cNvGrpSpPr>
              <a:grpSpLocks/>
            </p:cNvGrpSpPr>
            <p:nvPr/>
          </p:nvGrpSpPr>
          <p:grpSpPr bwMode="auto">
            <a:xfrm>
              <a:off x="1878" y="2196"/>
              <a:ext cx="2069" cy="1471"/>
              <a:chOff x="1878" y="2196"/>
              <a:chExt cx="2069" cy="1471"/>
            </a:xfrm>
          </p:grpSpPr>
          <p:pic>
            <p:nvPicPr>
              <p:cNvPr id="270341" name="Picture 11">
                <a:extLst>
                  <a:ext uri="{FF2B5EF4-FFF2-40B4-BE49-F238E27FC236}">
                    <a16:creationId xmlns:a16="http://schemas.microsoft.com/office/drawing/2014/main" id="{9C630B61-4A65-9240-AB28-B7766EAD2B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78" y="2196"/>
                <a:ext cx="1994" cy="1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0342" name="Rectangle 12">
                <a:extLst>
                  <a:ext uri="{FF2B5EF4-FFF2-40B4-BE49-F238E27FC236}">
                    <a16:creationId xmlns:a16="http://schemas.microsoft.com/office/drawing/2014/main" id="{55FF8359-C26F-F446-B9E7-58F4EAFD21BE}"/>
                  </a:ext>
                </a:extLst>
              </p:cNvPr>
              <p:cNvSpPr>
                <a:spLocks noChangeArrowheads="1"/>
              </p:cNvSpPr>
              <p:nvPr/>
            </p:nvSpPr>
            <p:spPr bwMode="auto">
              <a:xfrm>
                <a:off x="2593" y="3502"/>
                <a:ext cx="1354"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i="0" dirty="0"/>
                  <a:t>https://www.cdn.sheknows.com</a:t>
                </a:r>
              </a:p>
            </p:txBody>
          </p:sp>
        </p:grpSp>
      </p:grpSp>
    </p:spTree>
  </p:cSld>
  <p:clrMapOvr>
    <a:masterClrMapping/>
  </p:clrMapOvr>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5" name="Slide Number Placeholder 5">
            <a:extLst>
              <a:ext uri="{FF2B5EF4-FFF2-40B4-BE49-F238E27FC236}">
                <a16:creationId xmlns:a16="http://schemas.microsoft.com/office/drawing/2014/main" id="{14884B00-7B7B-8F4D-834C-62C54341B753}"/>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10606B9-9983-DE44-8C8D-DBF01C5BB39C}" type="slidenum">
              <a:rPr lang="en-US" altLang="en-US" sz="1400" smtClean="0"/>
              <a:pPr>
                <a:spcBef>
                  <a:spcPct val="0"/>
                </a:spcBef>
                <a:buFontTx/>
                <a:buNone/>
              </a:pPr>
              <a:t>126</a:t>
            </a:fld>
            <a:endParaRPr lang="en-US" altLang="en-US" sz="1400" dirty="0"/>
          </a:p>
        </p:txBody>
      </p:sp>
      <p:grpSp>
        <p:nvGrpSpPr>
          <p:cNvPr id="272386" name="Group 18">
            <a:extLst>
              <a:ext uri="{FF2B5EF4-FFF2-40B4-BE49-F238E27FC236}">
                <a16:creationId xmlns:a16="http://schemas.microsoft.com/office/drawing/2014/main" id="{2B0940BF-431B-8D47-85BB-6040356C17FA}"/>
              </a:ext>
            </a:extLst>
          </p:cNvPr>
          <p:cNvGrpSpPr>
            <a:grpSpLocks/>
          </p:cNvGrpSpPr>
          <p:nvPr/>
        </p:nvGrpSpPr>
        <p:grpSpPr bwMode="auto">
          <a:xfrm>
            <a:off x="457200" y="452438"/>
            <a:ext cx="8229600" cy="4478340"/>
            <a:chOff x="288" y="285"/>
            <a:chExt cx="5184" cy="2821"/>
          </a:xfrm>
        </p:grpSpPr>
        <p:sp>
          <p:nvSpPr>
            <p:cNvPr id="272387" name="Rectangle 3">
              <a:extLst>
                <a:ext uri="{FF2B5EF4-FFF2-40B4-BE49-F238E27FC236}">
                  <a16:creationId xmlns:a16="http://schemas.microsoft.com/office/drawing/2014/main" id="{D5AFB960-B3E1-F543-B1C5-141570024D2A}"/>
                </a:ext>
              </a:extLst>
            </p:cNvPr>
            <p:cNvSpPr>
              <a:spLocks noChangeArrowheads="1"/>
            </p:cNvSpPr>
            <p:nvPr/>
          </p:nvSpPr>
          <p:spPr bwMode="auto">
            <a:xfrm>
              <a:off x="288" y="28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Errors During Meiosis</a:t>
              </a:r>
              <a:endParaRPr lang="en-US" altLang="en-US" sz="2800" i="0" dirty="0">
                <a:solidFill>
                  <a:schemeClr val="tx2"/>
                </a:solidFill>
              </a:endParaRPr>
            </a:p>
          </p:txBody>
        </p:sp>
        <p:grpSp>
          <p:nvGrpSpPr>
            <p:cNvPr id="272388" name="Group 17">
              <a:extLst>
                <a:ext uri="{FF2B5EF4-FFF2-40B4-BE49-F238E27FC236}">
                  <a16:creationId xmlns:a16="http://schemas.microsoft.com/office/drawing/2014/main" id="{3EF1FE79-E822-AE4E-AEA7-77F50F78FE96}"/>
                </a:ext>
              </a:extLst>
            </p:cNvPr>
            <p:cNvGrpSpPr>
              <a:grpSpLocks/>
            </p:cNvGrpSpPr>
            <p:nvPr/>
          </p:nvGrpSpPr>
          <p:grpSpPr bwMode="auto">
            <a:xfrm>
              <a:off x="517" y="973"/>
              <a:ext cx="4818" cy="2133"/>
              <a:chOff x="517" y="973"/>
              <a:chExt cx="4818" cy="2133"/>
            </a:xfrm>
          </p:grpSpPr>
          <p:sp>
            <p:nvSpPr>
              <p:cNvPr id="272389" name="Text Box 5">
                <a:extLst>
                  <a:ext uri="{FF2B5EF4-FFF2-40B4-BE49-F238E27FC236}">
                    <a16:creationId xmlns:a16="http://schemas.microsoft.com/office/drawing/2014/main" id="{92FC10AD-C5F9-094F-94DF-A9B7999B6E74}"/>
                  </a:ext>
                </a:extLst>
              </p:cNvPr>
              <p:cNvSpPr txBox="1">
                <a:spLocks noChangeArrowheads="1"/>
              </p:cNvSpPr>
              <p:nvPr/>
            </p:nvSpPr>
            <p:spPr bwMode="auto">
              <a:xfrm>
                <a:off x="517" y="973"/>
                <a:ext cx="4818" cy="11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569913" indent="-231775">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i="0" dirty="0"/>
                  <a:t>Errors during meiosis can result in chromosomal disorders in humans.</a:t>
                </a:r>
              </a:p>
              <a:p>
                <a:pPr eaLnBrk="1" hangingPunct="1">
                  <a:lnSpc>
                    <a:spcPct val="85000"/>
                  </a:lnSpc>
                  <a:spcBef>
                    <a:spcPct val="0"/>
                  </a:spcBef>
                  <a:spcAft>
                    <a:spcPts val="900"/>
                  </a:spcAft>
                  <a:buSzPct val="80000"/>
                  <a:buFont typeface="Times" pitchFamily="2" charset="0"/>
                  <a:buChar char="•"/>
                </a:pPr>
                <a:r>
                  <a:rPr lang="en-US" altLang="en-US" sz="1800" i="0" dirty="0"/>
                  <a:t>Chromosomal disorders often have a characteristic set of physical and mental signs.</a:t>
                </a:r>
              </a:p>
              <a:p>
                <a:pPr eaLnBrk="1" hangingPunct="1">
                  <a:lnSpc>
                    <a:spcPct val="85000"/>
                  </a:lnSpc>
                  <a:spcBef>
                    <a:spcPct val="0"/>
                  </a:spcBef>
                  <a:spcAft>
                    <a:spcPts val="900"/>
                  </a:spcAft>
                  <a:buSzPct val="80000"/>
                  <a:buFont typeface="Times" pitchFamily="2" charset="0"/>
                  <a:buChar char="•"/>
                </a:pPr>
                <a:r>
                  <a:rPr lang="en-US" altLang="en-US" sz="1800" i="0" dirty="0"/>
                  <a:t>The sum total (constellation) of these signs is known as a syndrome.</a:t>
                </a:r>
              </a:p>
              <a:p>
                <a:pPr eaLnBrk="1" hangingPunct="1">
                  <a:lnSpc>
                    <a:spcPct val="85000"/>
                  </a:lnSpc>
                  <a:spcBef>
                    <a:spcPct val="0"/>
                  </a:spcBef>
                  <a:spcAft>
                    <a:spcPct val="50000"/>
                  </a:spcAft>
                  <a:buSzPct val="80000"/>
                  <a:buFont typeface="Times" pitchFamily="2" charset="0"/>
                  <a:buChar char="•"/>
                </a:pPr>
                <a:r>
                  <a:rPr lang="en-US" altLang="en-US" sz="1800" i="0" dirty="0"/>
                  <a:t>Just one or even a few characteristic signs do not necessarily make a syndrome.</a:t>
                </a:r>
              </a:p>
            </p:txBody>
          </p:sp>
          <p:sp>
            <p:nvSpPr>
              <p:cNvPr id="272390" name="Text Box 6">
                <a:extLst>
                  <a:ext uri="{FF2B5EF4-FFF2-40B4-BE49-F238E27FC236}">
                    <a16:creationId xmlns:a16="http://schemas.microsoft.com/office/drawing/2014/main" id="{A8F7658B-20C3-5744-8AEE-EF173ACA9E67}"/>
                  </a:ext>
                </a:extLst>
              </p:cNvPr>
              <p:cNvSpPr txBox="1">
                <a:spLocks noChangeArrowheads="1"/>
              </p:cNvSpPr>
              <p:nvPr/>
            </p:nvSpPr>
            <p:spPr bwMode="auto">
              <a:xfrm>
                <a:off x="1242" y="2158"/>
                <a:ext cx="3285" cy="9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i="0" dirty="0">
                    <a:solidFill>
                      <a:schemeClr val="accent6"/>
                    </a:solidFill>
                  </a:rPr>
                  <a:t>A chromosomal or genetic disorder, no matter how it might appear to an observer, does not make the person abnormal and separate from other people.  We are all finding our way through this life and we each face our own struggles and challenges.</a:t>
                </a:r>
              </a:p>
            </p:txBody>
          </p:sp>
        </p:grpSp>
      </p:gr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3" name="Slide Number Placeholder 5">
            <a:extLst>
              <a:ext uri="{FF2B5EF4-FFF2-40B4-BE49-F238E27FC236}">
                <a16:creationId xmlns:a16="http://schemas.microsoft.com/office/drawing/2014/main" id="{5D6D5FEF-63E8-9240-BA65-2FEB9FD3731E}"/>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95CE3B6-84DC-C84A-BA16-9588FBB50A71}" type="slidenum">
              <a:rPr lang="en-US" altLang="en-US" sz="1400" smtClean="0"/>
              <a:pPr>
                <a:spcBef>
                  <a:spcPct val="0"/>
                </a:spcBef>
                <a:buFontTx/>
                <a:buNone/>
              </a:pPr>
              <a:t>127</a:t>
            </a:fld>
            <a:endParaRPr lang="en-US" altLang="en-US" sz="1400" dirty="0"/>
          </a:p>
        </p:txBody>
      </p:sp>
      <p:grpSp>
        <p:nvGrpSpPr>
          <p:cNvPr id="274434" name="Group 48">
            <a:extLst>
              <a:ext uri="{FF2B5EF4-FFF2-40B4-BE49-F238E27FC236}">
                <a16:creationId xmlns:a16="http://schemas.microsoft.com/office/drawing/2014/main" id="{B6296390-FC55-0B46-A059-00D5E50DF681}"/>
              </a:ext>
            </a:extLst>
          </p:cNvPr>
          <p:cNvGrpSpPr>
            <a:grpSpLocks/>
          </p:cNvGrpSpPr>
          <p:nvPr/>
        </p:nvGrpSpPr>
        <p:grpSpPr bwMode="auto">
          <a:xfrm>
            <a:off x="454025" y="455613"/>
            <a:ext cx="8229600" cy="5341938"/>
            <a:chOff x="286" y="287"/>
            <a:chExt cx="5184" cy="3365"/>
          </a:xfrm>
        </p:grpSpPr>
        <p:sp>
          <p:nvSpPr>
            <p:cNvPr id="274435" name="Rectangle 3">
              <a:extLst>
                <a:ext uri="{FF2B5EF4-FFF2-40B4-BE49-F238E27FC236}">
                  <a16:creationId xmlns:a16="http://schemas.microsoft.com/office/drawing/2014/main" id="{E24F75C1-1A3C-B642-BB87-6BF777952C22}"/>
                </a:ext>
              </a:extLst>
            </p:cNvPr>
            <p:cNvSpPr>
              <a:spLocks noChangeArrowheads="1"/>
            </p:cNvSpPr>
            <p:nvPr/>
          </p:nvSpPr>
          <p:spPr bwMode="auto">
            <a:xfrm>
              <a:off x="286" y="287"/>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Down Syndrome (Trisomy-21)</a:t>
              </a:r>
              <a:endParaRPr lang="en-US" altLang="en-US" sz="2800" i="0" dirty="0">
                <a:solidFill>
                  <a:schemeClr val="tx2"/>
                </a:solidFill>
              </a:endParaRPr>
            </a:p>
          </p:txBody>
        </p:sp>
        <p:grpSp>
          <p:nvGrpSpPr>
            <p:cNvPr id="274436" name="Group 47">
              <a:extLst>
                <a:ext uri="{FF2B5EF4-FFF2-40B4-BE49-F238E27FC236}">
                  <a16:creationId xmlns:a16="http://schemas.microsoft.com/office/drawing/2014/main" id="{549C98CD-EC8D-6C4E-92AD-6D3E995602E9}"/>
                </a:ext>
              </a:extLst>
            </p:cNvPr>
            <p:cNvGrpSpPr>
              <a:grpSpLocks/>
            </p:cNvGrpSpPr>
            <p:nvPr/>
          </p:nvGrpSpPr>
          <p:grpSpPr bwMode="auto">
            <a:xfrm>
              <a:off x="729" y="1002"/>
              <a:ext cx="4324" cy="2650"/>
              <a:chOff x="729" y="1002"/>
              <a:chExt cx="4324" cy="2650"/>
            </a:xfrm>
          </p:grpSpPr>
          <p:grpSp>
            <p:nvGrpSpPr>
              <p:cNvPr id="274437" name="Group 46">
                <a:extLst>
                  <a:ext uri="{FF2B5EF4-FFF2-40B4-BE49-F238E27FC236}">
                    <a16:creationId xmlns:a16="http://schemas.microsoft.com/office/drawing/2014/main" id="{7098AC4F-5A86-8147-BCD7-25BCD5B2F6DB}"/>
                  </a:ext>
                </a:extLst>
              </p:cNvPr>
              <p:cNvGrpSpPr>
                <a:grpSpLocks/>
              </p:cNvGrpSpPr>
              <p:nvPr/>
            </p:nvGrpSpPr>
            <p:grpSpPr bwMode="auto">
              <a:xfrm>
                <a:off x="729" y="1002"/>
                <a:ext cx="1858" cy="2406"/>
                <a:chOff x="729" y="1002"/>
                <a:chExt cx="1858" cy="2406"/>
              </a:xfrm>
            </p:grpSpPr>
            <p:grpSp>
              <p:nvGrpSpPr>
                <p:cNvPr id="274445" name="Group 45">
                  <a:extLst>
                    <a:ext uri="{FF2B5EF4-FFF2-40B4-BE49-F238E27FC236}">
                      <a16:creationId xmlns:a16="http://schemas.microsoft.com/office/drawing/2014/main" id="{14361510-81E0-C34B-9F5F-F49B5ACA5085}"/>
                    </a:ext>
                  </a:extLst>
                </p:cNvPr>
                <p:cNvGrpSpPr>
                  <a:grpSpLocks/>
                </p:cNvGrpSpPr>
                <p:nvPr/>
              </p:nvGrpSpPr>
              <p:grpSpPr bwMode="auto">
                <a:xfrm>
                  <a:off x="729" y="1002"/>
                  <a:ext cx="1858" cy="1796"/>
                  <a:chOff x="729" y="1002"/>
                  <a:chExt cx="1858" cy="1796"/>
                </a:xfrm>
              </p:grpSpPr>
              <p:pic>
                <p:nvPicPr>
                  <p:cNvPr id="274447" name="Picture 7">
                    <a:extLst>
                      <a:ext uri="{FF2B5EF4-FFF2-40B4-BE49-F238E27FC236}">
                        <a16:creationId xmlns:a16="http://schemas.microsoft.com/office/drawing/2014/main" id="{602ABE7E-A666-0F41-A844-0FDBD159CE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9" y="1002"/>
                    <a:ext cx="1782" cy="1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4448" name="Text Box 8">
                    <a:extLst>
                      <a:ext uri="{FF2B5EF4-FFF2-40B4-BE49-F238E27FC236}">
                        <a16:creationId xmlns:a16="http://schemas.microsoft.com/office/drawing/2014/main" id="{B155C3E6-C42A-A647-81CB-E95CA2B2F143}"/>
                      </a:ext>
                    </a:extLst>
                  </p:cNvPr>
                  <p:cNvSpPr txBox="1">
                    <a:spLocks noChangeArrowheads="1"/>
                  </p:cNvSpPr>
                  <p:nvPr/>
                </p:nvSpPr>
                <p:spPr bwMode="auto">
                  <a:xfrm>
                    <a:off x="1004" y="2633"/>
                    <a:ext cx="1583"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i="0" dirty="0"/>
                      <a:t>https://www.atlasgeneticoncology.org</a:t>
                    </a:r>
                  </a:p>
                </p:txBody>
              </p:sp>
            </p:grpSp>
            <p:sp>
              <p:nvSpPr>
                <p:cNvPr id="274446" name="Text Box 9">
                  <a:extLst>
                    <a:ext uri="{FF2B5EF4-FFF2-40B4-BE49-F238E27FC236}">
                      <a16:creationId xmlns:a16="http://schemas.microsoft.com/office/drawing/2014/main" id="{FB622F5D-822B-A04C-BECA-51F5F86A55AD}"/>
                    </a:ext>
                  </a:extLst>
                </p:cNvPr>
                <p:cNvSpPr txBox="1">
                  <a:spLocks noChangeArrowheads="1"/>
                </p:cNvSpPr>
                <p:nvPr/>
              </p:nvSpPr>
              <p:spPr bwMode="auto">
                <a:xfrm>
                  <a:off x="768" y="2909"/>
                  <a:ext cx="1713" cy="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i="0" dirty="0">
                      <a:solidFill>
                        <a:schemeClr val="accent6"/>
                      </a:solidFill>
                    </a:rPr>
                    <a:t>Characteristic physical features of a young child with Down syndrome.</a:t>
                  </a:r>
                </a:p>
              </p:txBody>
            </p:sp>
          </p:grpSp>
          <p:grpSp>
            <p:nvGrpSpPr>
              <p:cNvPr id="274438" name="Group 39">
                <a:extLst>
                  <a:ext uri="{FF2B5EF4-FFF2-40B4-BE49-F238E27FC236}">
                    <a16:creationId xmlns:a16="http://schemas.microsoft.com/office/drawing/2014/main" id="{251A172B-1B13-D04A-987E-84BF30D2D592}"/>
                  </a:ext>
                </a:extLst>
              </p:cNvPr>
              <p:cNvGrpSpPr>
                <a:grpSpLocks/>
              </p:cNvGrpSpPr>
              <p:nvPr/>
            </p:nvGrpSpPr>
            <p:grpSpPr bwMode="auto">
              <a:xfrm>
                <a:off x="3028" y="1497"/>
                <a:ext cx="2025" cy="2155"/>
                <a:chOff x="3028" y="1497"/>
                <a:chExt cx="2025" cy="2155"/>
              </a:xfrm>
            </p:grpSpPr>
            <p:sp>
              <p:nvSpPr>
                <p:cNvPr id="274439" name="Text Box 11">
                  <a:extLst>
                    <a:ext uri="{FF2B5EF4-FFF2-40B4-BE49-F238E27FC236}">
                      <a16:creationId xmlns:a16="http://schemas.microsoft.com/office/drawing/2014/main" id="{04D31135-0553-424F-BFD2-42990D1AB206}"/>
                    </a:ext>
                  </a:extLst>
                </p:cNvPr>
                <p:cNvSpPr txBox="1">
                  <a:spLocks noChangeArrowheads="1"/>
                </p:cNvSpPr>
                <p:nvPr/>
              </p:nvSpPr>
              <p:spPr bwMode="auto">
                <a:xfrm>
                  <a:off x="3258" y="1497"/>
                  <a:ext cx="150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i="0" dirty="0">
                      <a:solidFill>
                        <a:schemeClr val="accent6"/>
                      </a:solidFill>
                    </a:rPr>
                    <a:t>Trisomy-21 karyotype</a:t>
                  </a:r>
                </a:p>
              </p:txBody>
            </p:sp>
            <p:grpSp>
              <p:nvGrpSpPr>
                <p:cNvPr id="274440" name="Group 38">
                  <a:extLst>
                    <a:ext uri="{FF2B5EF4-FFF2-40B4-BE49-F238E27FC236}">
                      <a16:creationId xmlns:a16="http://schemas.microsoft.com/office/drawing/2014/main" id="{D7F87EEF-4601-4F41-8044-DD7C393CC983}"/>
                    </a:ext>
                  </a:extLst>
                </p:cNvPr>
                <p:cNvGrpSpPr>
                  <a:grpSpLocks/>
                </p:cNvGrpSpPr>
                <p:nvPr/>
              </p:nvGrpSpPr>
              <p:grpSpPr bwMode="auto">
                <a:xfrm>
                  <a:off x="3028" y="1995"/>
                  <a:ext cx="2025" cy="1657"/>
                  <a:chOff x="3028" y="1995"/>
                  <a:chExt cx="2025" cy="1657"/>
                </a:xfrm>
              </p:grpSpPr>
              <p:pic>
                <p:nvPicPr>
                  <p:cNvPr id="274441" name="Picture 13">
                    <a:extLst>
                      <a:ext uri="{FF2B5EF4-FFF2-40B4-BE49-F238E27FC236}">
                        <a16:creationId xmlns:a16="http://schemas.microsoft.com/office/drawing/2014/main" id="{00466347-1D31-BC46-8C3C-1E06B7C032E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28" y="1995"/>
                    <a:ext cx="1953" cy="1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4442" name="Text Box 14">
                    <a:extLst>
                      <a:ext uri="{FF2B5EF4-FFF2-40B4-BE49-F238E27FC236}">
                        <a16:creationId xmlns:a16="http://schemas.microsoft.com/office/drawing/2014/main" id="{7DD5FE36-7468-6E40-BCD0-3B97BF85848B}"/>
                      </a:ext>
                    </a:extLst>
                  </p:cNvPr>
                  <p:cNvSpPr txBox="1">
                    <a:spLocks noChangeArrowheads="1"/>
                  </p:cNvSpPr>
                  <p:nvPr/>
                </p:nvSpPr>
                <p:spPr bwMode="auto">
                  <a:xfrm>
                    <a:off x="3798" y="3487"/>
                    <a:ext cx="1255"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i="0" dirty="0"/>
                      <a:t>https://www.impaedcard.com</a:t>
                    </a:r>
                    <a:endParaRPr lang="en-US" altLang="en-US" sz="1800" i="0" dirty="0"/>
                  </a:p>
                </p:txBody>
              </p:sp>
              <p:sp>
                <p:nvSpPr>
                  <p:cNvPr id="274443" name="Rectangle 15">
                    <a:extLst>
                      <a:ext uri="{FF2B5EF4-FFF2-40B4-BE49-F238E27FC236}">
                        <a16:creationId xmlns:a16="http://schemas.microsoft.com/office/drawing/2014/main" id="{634A6B0F-81D6-3A42-A8EB-C8E46DBD428F}"/>
                      </a:ext>
                    </a:extLst>
                  </p:cNvPr>
                  <p:cNvSpPr>
                    <a:spLocks noChangeArrowheads="1"/>
                  </p:cNvSpPr>
                  <p:nvPr/>
                </p:nvSpPr>
                <p:spPr bwMode="auto">
                  <a:xfrm>
                    <a:off x="3651" y="3252"/>
                    <a:ext cx="315" cy="24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74444" name="Line 16">
                    <a:extLst>
                      <a:ext uri="{FF2B5EF4-FFF2-40B4-BE49-F238E27FC236}">
                        <a16:creationId xmlns:a16="http://schemas.microsoft.com/office/drawing/2014/main" id="{0F42B3C8-1CF6-E341-ABA6-E7A815288ACD}"/>
                      </a:ext>
                    </a:extLst>
                  </p:cNvPr>
                  <p:cNvSpPr>
                    <a:spLocks noChangeShapeType="1"/>
                  </p:cNvSpPr>
                  <p:nvPr/>
                </p:nvSpPr>
                <p:spPr bwMode="auto">
                  <a:xfrm>
                    <a:off x="3546" y="3270"/>
                    <a:ext cx="374" cy="0"/>
                  </a:xfrm>
                  <a:prstGeom prst="line">
                    <a:avLst/>
                  </a:prstGeom>
                  <a:noFill/>
                  <a:ln w="107950">
                    <a:solidFill>
                      <a:schemeClr val="accent6">
                        <a:alpha val="75317"/>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grpSp>
      </p:gr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6482" name="Group 6">
            <a:extLst>
              <a:ext uri="{FF2B5EF4-FFF2-40B4-BE49-F238E27FC236}">
                <a16:creationId xmlns:a16="http://schemas.microsoft.com/office/drawing/2014/main" id="{48FC84A2-7AEC-BB49-970F-C15D835FFFB0}"/>
              </a:ext>
            </a:extLst>
          </p:cNvPr>
          <p:cNvGrpSpPr>
            <a:grpSpLocks/>
          </p:cNvGrpSpPr>
          <p:nvPr/>
        </p:nvGrpSpPr>
        <p:grpSpPr bwMode="auto">
          <a:xfrm>
            <a:off x="457200" y="452438"/>
            <a:ext cx="8229600" cy="3968750"/>
            <a:chOff x="288" y="285"/>
            <a:chExt cx="5184" cy="2500"/>
          </a:xfrm>
        </p:grpSpPr>
        <p:sp>
          <p:nvSpPr>
            <p:cNvPr id="276483" name="Rectangle 3">
              <a:extLst>
                <a:ext uri="{FF2B5EF4-FFF2-40B4-BE49-F238E27FC236}">
                  <a16:creationId xmlns:a16="http://schemas.microsoft.com/office/drawing/2014/main" id="{B83F05AE-7139-184D-98CD-41F4430B199A}"/>
                </a:ext>
              </a:extLst>
            </p:cNvPr>
            <p:cNvSpPr>
              <a:spLocks noChangeArrowheads="1"/>
            </p:cNvSpPr>
            <p:nvPr/>
          </p:nvSpPr>
          <p:spPr bwMode="auto">
            <a:xfrm>
              <a:off x="288" y="28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Down Syndrome</a:t>
              </a:r>
              <a:endParaRPr lang="en-US" altLang="en-US" sz="2800" i="0" dirty="0">
                <a:solidFill>
                  <a:schemeClr val="tx2"/>
                </a:solidFill>
              </a:endParaRPr>
            </a:p>
          </p:txBody>
        </p:sp>
        <p:sp>
          <p:nvSpPr>
            <p:cNvPr id="276484" name="Text Box 4">
              <a:extLst>
                <a:ext uri="{FF2B5EF4-FFF2-40B4-BE49-F238E27FC236}">
                  <a16:creationId xmlns:a16="http://schemas.microsoft.com/office/drawing/2014/main" id="{08CEBF26-3D87-144D-9596-3417B0A0167F}"/>
                </a:ext>
              </a:extLst>
            </p:cNvPr>
            <p:cNvSpPr txBox="1">
              <a:spLocks noChangeArrowheads="1"/>
            </p:cNvSpPr>
            <p:nvPr/>
          </p:nvSpPr>
          <p:spPr bwMode="auto">
            <a:xfrm>
              <a:off x="513" y="973"/>
              <a:ext cx="4792" cy="1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569913" indent="-231775">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i="0" dirty="0"/>
                <a:t>Characteristic features of Down syndrome include:</a:t>
              </a:r>
            </a:p>
            <a:p>
              <a:pPr lvl="1" eaLnBrk="1" hangingPunct="1">
                <a:lnSpc>
                  <a:spcPct val="85000"/>
                </a:lnSpc>
                <a:spcBef>
                  <a:spcPct val="0"/>
                </a:spcBef>
                <a:spcAft>
                  <a:spcPts val="600"/>
                </a:spcAft>
                <a:buSzPct val="80000"/>
                <a:buFont typeface="Times" pitchFamily="2" charset="0"/>
                <a:buChar char="–"/>
              </a:pPr>
              <a:r>
                <a:rPr lang="en-US" altLang="en-US" sz="1800" i="0" dirty="0"/>
                <a:t>Fold of skins at the inner corner of the eye</a:t>
              </a:r>
            </a:p>
            <a:p>
              <a:pPr lvl="1" eaLnBrk="1" hangingPunct="1">
                <a:lnSpc>
                  <a:spcPct val="85000"/>
                </a:lnSpc>
                <a:spcBef>
                  <a:spcPct val="0"/>
                </a:spcBef>
                <a:spcAft>
                  <a:spcPts val="600"/>
                </a:spcAft>
                <a:buSzPct val="80000"/>
                <a:buFont typeface="Times" pitchFamily="2" charset="0"/>
                <a:buChar char="–"/>
              </a:pPr>
              <a:r>
                <a:rPr lang="en-US" altLang="en-US" sz="1800" i="0" dirty="0"/>
                <a:t>Round face and flattened nose bridge</a:t>
              </a:r>
            </a:p>
            <a:p>
              <a:pPr lvl="1" eaLnBrk="1" hangingPunct="1">
                <a:lnSpc>
                  <a:spcPct val="85000"/>
                </a:lnSpc>
                <a:spcBef>
                  <a:spcPct val="0"/>
                </a:spcBef>
                <a:spcAft>
                  <a:spcPts val="600"/>
                </a:spcAft>
                <a:buSzPct val="80000"/>
                <a:buFont typeface="Times" pitchFamily="2" charset="0"/>
                <a:buChar char="–"/>
              </a:pPr>
              <a:r>
                <a:rPr lang="en-US" altLang="en-US" sz="1800" i="0" dirty="0"/>
                <a:t>Small irregular teeth</a:t>
              </a:r>
            </a:p>
            <a:p>
              <a:pPr lvl="1" eaLnBrk="1" hangingPunct="1">
                <a:lnSpc>
                  <a:spcPct val="85000"/>
                </a:lnSpc>
                <a:spcBef>
                  <a:spcPct val="0"/>
                </a:spcBef>
                <a:spcAft>
                  <a:spcPts val="600"/>
                </a:spcAft>
                <a:buSzPct val="80000"/>
                <a:buFont typeface="Times" pitchFamily="2" charset="0"/>
                <a:buChar char="–"/>
              </a:pPr>
              <a:r>
                <a:rPr lang="en-US" altLang="en-US" sz="1800" i="0" dirty="0"/>
                <a:t>Short stature</a:t>
              </a:r>
            </a:p>
            <a:p>
              <a:pPr lvl="1" eaLnBrk="1" hangingPunct="1">
                <a:lnSpc>
                  <a:spcPct val="85000"/>
                </a:lnSpc>
                <a:spcBef>
                  <a:spcPct val="0"/>
                </a:spcBef>
                <a:spcAft>
                  <a:spcPts val="600"/>
                </a:spcAft>
                <a:buSzPct val="80000"/>
                <a:buFont typeface="Times" pitchFamily="2" charset="0"/>
                <a:buChar char="–"/>
              </a:pPr>
              <a:r>
                <a:rPr lang="en-US" altLang="en-US" sz="1800" i="0" dirty="0"/>
                <a:t>Heart defects</a:t>
              </a:r>
            </a:p>
            <a:p>
              <a:pPr lvl="1" eaLnBrk="1" hangingPunct="1">
                <a:lnSpc>
                  <a:spcPct val="85000"/>
                </a:lnSpc>
                <a:spcBef>
                  <a:spcPct val="0"/>
                </a:spcBef>
                <a:spcAft>
                  <a:spcPts val="600"/>
                </a:spcAft>
                <a:buSzPct val="80000"/>
                <a:buFont typeface="Times" pitchFamily="2" charset="0"/>
                <a:buChar char="–"/>
              </a:pPr>
              <a:r>
                <a:rPr lang="en-US" altLang="en-US" sz="1800" i="0" dirty="0"/>
                <a:t>Susceptibility to some diseases</a:t>
              </a:r>
            </a:p>
            <a:p>
              <a:pPr lvl="1" eaLnBrk="1" hangingPunct="1">
                <a:lnSpc>
                  <a:spcPct val="85000"/>
                </a:lnSpc>
                <a:spcBef>
                  <a:spcPct val="0"/>
                </a:spcBef>
                <a:spcAft>
                  <a:spcPts val="600"/>
                </a:spcAft>
                <a:buSzPct val="80000"/>
                <a:buFont typeface="Times" pitchFamily="2" charset="0"/>
                <a:buChar char="–"/>
              </a:pPr>
              <a:r>
                <a:rPr lang="en-US" altLang="en-US" sz="1800" i="0" dirty="0"/>
                <a:t>Sexual underdevelopment and sterility</a:t>
              </a:r>
            </a:p>
            <a:p>
              <a:pPr lvl="1" eaLnBrk="1" hangingPunct="1">
                <a:lnSpc>
                  <a:spcPct val="85000"/>
                </a:lnSpc>
                <a:spcBef>
                  <a:spcPct val="0"/>
                </a:spcBef>
                <a:spcAft>
                  <a:spcPct val="25000"/>
                </a:spcAft>
                <a:buSzPct val="80000"/>
                <a:buFont typeface="Times" pitchFamily="2" charset="0"/>
                <a:buChar char="–"/>
              </a:pPr>
              <a:r>
                <a:rPr lang="en-US" altLang="en-US" sz="1800" i="0" dirty="0"/>
                <a:t>Varying degrees of intellectual impairment</a:t>
              </a:r>
            </a:p>
          </p:txBody>
        </p:sp>
      </p:grpSp>
      <p:sp>
        <p:nvSpPr>
          <p:cNvPr id="2" name="TextBox 1">
            <a:extLst>
              <a:ext uri="{FF2B5EF4-FFF2-40B4-BE49-F238E27FC236}">
                <a16:creationId xmlns:a16="http://schemas.microsoft.com/office/drawing/2014/main" id="{DC964B62-2ACF-784E-9289-888329351093}"/>
              </a:ext>
            </a:extLst>
          </p:cNvPr>
          <p:cNvSpPr txBox="1"/>
          <p:nvPr/>
        </p:nvSpPr>
        <p:spPr>
          <a:xfrm>
            <a:off x="1720826" y="4524916"/>
            <a:ext cx="5714115" cy="823302"/>
          </a:xfrm>
          <a:prstGeom prst="rect">
            <a:avLst/>
          </a:prstGeom>
          <a:noFill/>
        </p:spPr>
        <p:txBody>
          <a:bodyPr wrap="square" rtlCol="0">
            <a:spAutoFit/>
          </a:bodyPr>
          <a:lstStyle/>
          <a:p>
            <a:pPr algn="ctr">
              <a:lnSpc>
                <a:spcPts val="1860"/>
              </a:lnSpc>
            </a:pPr>
            <a:r>
              <a:rPr lang="en-US" i="0" dirty="0">
                <a:solidFill>
                  <a:schemeClr val="accent6"/>
                </a:solidFill>
              </a:rPr>
              <a:t>Tap or click </a:t>
            </a:r>
            <a:r>
              <a:rPr lang="en-US" i="0" dirty="0">
                <a:solidFill>
                  <a:srgbClr val="7030A0"/>
                </a:solidFill>
                <a:hlinkClick r:id="rId3">
                  <a:extLst>
                    <a:ext uri="{A12FA001-AC4F-418D-AE19-62706E023703}">
                      <ahyp:hlinkClr xmlns:ahyp="http://schemas.microsoft.com/office/drawing/2018/hyperlinkcolor" val="tx"/>
                    </a:ext>
                  </a:extLst>
                </a:hlinkClick>
              </a:rPr>
              <a:t>here</a:t>
            </a:r>
            <a:r>
              <a:rPr lang="en-US" i="0" dirty="0">
                <a:solidFill>
                  <a:schemeClr val="accent6"/>
                </a:solidFill>
              </a:rPr>
              <a:t> to learn more about Down syndrome and its three types.  Trisomy-21 is (by far) the most common type.</a:t>
            </a:r>
          </a:p>
        </p:txBody>
      </p:sp>
      <p:sp>
        <p:nvSpPr>
          <p:cNvPr id="3" name="Slide Number Placeholder 5">
            <a:extLst>
              <a:ext uri="{FF2B5EF4-FFF2-40B4-BE49-F238E27FC236}">
                <a16:creationId xmlns:a16="http://schemas.microsoft.com/office/drawing/2014/main" id="{0109E61A-B202-D386-82B3-F9A6550CEE29}"/>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Osaka" charset="-128"/>
              </a:defRPr>
            </a:lvl1pPr>
            <a:lvl2pPr marL="742950" indent="-285750">
              <a:spcBef>
                <a:spcPct val="20000"/>
              </a:spcBef>
              <a:buChar char="–"/>
              <a:defRPr sz="2800">
                <a:solidFill>
                  <a:schemeClr val="tx1"/>
                </a:solidFill>
                <a:latin typeface="Arial" panose="020B0604020202020204" pitchFamily="34" charset="0"/>
                <a:ea typeface="Osaka" charset="-128"/>
              </a:defRPr>
            </a:lvl2pPr>
            <a:lvl3pPr marL="1143000" indent="-228600">
              <a:spcBef>
                <a:spcPct val="20000"/>
              </a:spcBef>
              <a:buChar char="•"/>
              <a:defRPr sz="2400">
                <a:solidFill>
                  <a:schemeClr val="tx1"/>
                </a:solidFill>
                <a:latin typeface="Arial" panose="020B0604020202020204" pitchFamily="34" charset="0"/>
                <a:ea typeface="Osaka" charset="-128"/>
              </a:defRPr>
            </a:lvl3pPr>
            <a:lvl4pPr marL="1600200" indent="-228600">
              <a:spcBef>
                <a:spcPct val="20000"/>
              </a:spcBef>
              <a:buChar char="–"/>
              <a:defRPr sz="2000">
                <a:solidFill>
                  <a:schemeClr val="tx1"/>
                </a:solidFill>
                <a:latin typeface="Arial" panose="020B0604020202020204" pitchFamily="34" charset="0"/>
                <a:ea typeface="Osaka" charset="-128"/>
              </a:defRPr>
            </a:lvl4pPr>
            <a:lvl5pPr marL="2057400" indent="-228600">
              <a:spcBef>
                <a:spcPct val="20000"/>
              </a:spcBef>
              <a:buChar char="»"/>
              <a:defRPr sz="2000">
                <a:solidFill>
                  <a:schemeClr val="tx1"/>
                </a:solidFill>
                <a:latin typeface="Arial" panose="020B0604020202020204" pitchFamily="34" charset="0"/>
                <a:ea typeface="Osaka"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9pPr>
          </a:lstStyle>
          <a:p>
            <a:pPr algn="r" eaLnBrk="1" hangingPunct="1">
              <a:spcBef>
                <a:spcPct val="0"/>
              </a:spcBef>
              <a:buFontTx/>
              <a:buNone/>
            </a:pPr>
            <a:fld id="{D39B195D-FA83-F24B-9B46-67C8C242FCF9}" type="slidenum">
              <a:rPr lang="en-US" altLang="en-US" sz="1400" i="0"/>
              <a:pPr algn="r" eaLnBrk="1" hangingPunct="1">
                <a:spcBef>
                  <a:spcPct val="0"/>
                </a:spcBef>
                <a:buFontTx/>
                <a:buNone/>
              </a:pPr>
              <a:t>128</a:t>
            </a:fld>
            <a:endParaRPr lang="en-US" altLang="en-US" sz="1400" i="0" dirty="0"/>
          </a:p>
        </p:txBody>
      </p:sp>
    </p:spTree>
  </p:cSld>
  <p:clrMapOvr>
    <a:masterClrMapping/>
  </p:clrMapOvr>
  <p:transition spd="med"/>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29" name="Slide Number Placeholder 5">
            <a:extLst>
              <a:ext uri="{FF2B5EF4-FFF2-40B4-BE49-F238E27FC236}">
                <a16:creationId xmlns:a16="http://schemas.microsoft.com/office/drawing/2014/main" id="{F66379D7-9368-F340-99B0-5498B0BEC65B}"/>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0B8B8E8-691B-D64C-A968-F04119076BCB}" type="slidenum">
              <a:rPr lang="en-US" altLang="en-US" sz="1400" smtClean="0"/>
              <a:pPr>
                <a:spcBef>
                  <a:spcPct val="0"/>
                </a:spcBef>
                <a:buFontTx/>
                <a:buNone/>
              </a:pPr>
              <a:t>129</a:t>
            </a:fld>
            <a:endParaRPr lang="en-US" altLang="en-US" sz="1400" dirty="0"/>
          </a:p>
        </p:txBody>
      </p:sp>
      <p:grpSp>
        <p:nvGrpSpPr>
          <p:cNvPr id="278530" name="Group 29">
            <a:extLst>
              <a:ext uri="{FF2B5EF4-FFF2-40B4-BE49-F238E27FC236}">
                <a16:creationId xmlns:a16="http://schemas.microsoft.com/office/drawing/2014/main" id="{0324C35A-AA83-2D40-924C-6765257A5632}"/>
              </a:ext>
            </a:extLst>
          </p:cNvPr>
          <p:cNvGrpSpPr>
            <a:grpSpLocks/>
          </p:cNvGrpSpPr>
          <p:nvPr/>
        </p:nvGrpSpPr>
        <p:grpSpPr bwMode="auto">
          <a:xfrm>
            <a:off x="457200" y="452438"/>
            <a:ext cx="8229600" cy="5424488"/>
            <a:chOff x="288" y="285"/>
            <a:chExt cx="5184" cy="3417"/>
          </a:xfrm>
        </p:grpSpPr>
        <p:sp>
          <p:nvSpPr>
            <p:cNvPr id="278531" name="Rectangle 3">
              <a:extLst>
                <a:ext uri="{FF2B5EF4-FFF2-40B4-BE49-F238E27FC236}">
                  <a16:creationId xmlns:a16="http://schemas.microsoft.com/office/drawing/2014/main" id="{74F82771-FAE9-2941-881D-78697168AFC5}"/>
                </a:ext>
              </a:extLst>
            </p:cNvPr>
            <p:cNvSpPr>
              <a:spLocks noChangeArrowheads="1"/>
            </p:cNvSpPr>
            <p:nvPr/>
          </p:nvSpPr>
          <p:spPr bwMode="auto">
            <a:xfrm>
              <a:off x="288" y="28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Down Syndrome </a:t>
              </a:r>
              <a:r>
                <a:rPr lang="en-US" altLang="en-US" sz="2200" i="0" dirty="0">
                  <a:solidFill>
                    <a:srgbClr val="333333"/>
                  </a:solidFill>
                </a:rPr>
                <a:t>(continued)</a:t>
              </a:r>
              <a:endParaRPr lang="en-US" altLang="en-US" sz="2800" i="0" dirty="0">
                <a:solidFill>
                  <a:schemeClr val="tx2"/>
                </a:solidFill>
              </a:endParaRPr>
            </a:p>
          </p:txBody>
        </p:sp>
        <p:grpSp>
          <p:nvGrpSpPr>
            <p:cNvPr id="278532" name="Group 28">
              <a:extLst>
                <a:ext uri="{FF2B5EF4-FFF2-40B4-BE49-F238E27FC236}">
                  <a16:creationId xmlns:a16="http://schemas.microsoft.com/office/drawing/2014/main" id="{37BC10E9-B0F9-D846-B459-68BECB6413DF}"/>
                </a:ext>
              </a:extLst>
            </p:cNvPr>
            <p:cNvGrpSpPr>
              <a:grpSpLocks/>
            </p:cNvGrpSpPr>
            <p:nvPr/>
          </p:nvGrpSpPr>
          <p:grpSpPr bwMode="auto">
            <a:xfrm>
              <a:off x="942" y="996"/>
              <a:ext cx="4096" cy="2706"/>
              <a:chOff x="942" y="996"/>
              <a:chExt cx="4096" cy="2706"/>
            </a:xfrm>
          </p:grpSpPr>
          <p:grpSp>
            <p:nvGrpSpPr>
              <p:cNvPr id="278533" name="Group 27">
                <a:extLst>
                  <a:ext uri="{FF2B5EF4-FFF2-40B4-BE49-F238E27FC236}">
                    <a16:creationId xmlns:a16="http://schemas.microsoft.com/office/drawing/2014/main" id="{56508A20-2BDA-D74A-A10E-C320AC01A7E2}"/>
                  </a:ext>
                </a:extLst>
              </p:cNvPr>
              <p:cNvGrpSpPr>
                <a:grpSpLocks/>
              </p:cNvGrpSpPr>
              <p:nvPr/>
            </p:nvGrpSpPr>
            <p:grpSpPr bwMode="auto">
              <a:xfrm>
                <a:off x="942" y="996"/>
                <a:ext cx="1085" cy="2706"/>
                <a:chOff x="942" y="996"/>
                <a:chExt cx="1085" cy="2706"/>
              </a:xfrm>
            </p:grpSpPr>
            <p:pic>
              <p:nvPicPr>
                <p:cNvPr id="278539" name="Picture 6">
                  <a:extLst>
                    <a:ext uri="{FF2B5EF4-FFF2-40B4-BE49-F238E27FC236}">
                      <a16:creationId xmlns:a16="http://schemas.microsoft.com/office/drawing/2014/main" id="{E821CE5E-2FDF-374B-9C9B-C74681AE84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2" y="996"/>
                  <a:ext cx="1018" cy="2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8540" name="Text Box 7">
                  <a:extLst>
                    <a:ext uri="{FF2B5EF4-FFF2-40B4-BE49-F238E27FC236}">
                      <a16:creationId xmlns:a16="http://schemas.microsoft.com/office/drawing/2014/main" id="{F270E814-E1E2-D44A-B676-7D77A594023C}"/>
                    </a:ext>
                  </a:extLst>
                </p:cNvPr>
                <p:cNvSpPr txBox="1">
                  <a:spLocks noChangeArrowheads="1"/>
                </p:cNvSpPr>
                <p:nvPr/>
              </p:nvSpPr>
              <p:spPr bwMode="auto">
                <a:xfrm>
                  <a:off x="1127" y="3537"/>
                  <a:ext cx="900"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i="0" dirty="0"/>
                    <a:t>https://www.cdss.ca</a:t>
                  </a:r>
                </a:p>
              </p:txBody>
            </p:sp>
          </p:grpSp>
          <p:grpSp>
            <p:nvGrpSpPr>
              <p:cNvPr id="278534" name="Group 24">
                <a:extLst>
                  <a:ext uri="{FF2B5EF4-FFF2-40B4-BE49-F238E27FC236}">
                    <a16:creationId xmlns:a16="http://schemas.microsoft.com/office/drawing/2014/main" id="{140E3F82-0EC6-5943-8D59-E49089CA519B}"/>
                  </a:ext>
                </a:extLst>
              </p:cNvPr>
              <p:cNvGrpSpPr>
                <a:grpSpLocks/>
              </p:cNvGrpSpPr>
              <p:nvPr/>
            </p:nvGrpSpPr>
            <p:grpSpPr bwMode="auto">
              <a:xfrm>
                <a:off x="2531" y="1270"/>
                <a:ext cx="2507" cy="2253"/>
                <a:chOff x="2531" y="1270"/>
                <a:chExt cx="2507" cy="2253"/>
              </a:xfrm>
            </p:grpSpPr>
            <p:grpSp>
              <p:nvGrpSpPr>
                <p:cNvPr id="278535" name="Group 20">
                  <a:extLst>
                    <a:ext uri="{FF2B5EF4-FFF2-40B4-BE49-F238E27FC236}">
                      <a16:creationId xmlns:a16="http://schemas.microsoft.com/office/drawing/2014/main" id="{2766B6B6-A0A8-8545-8D0F-4A558575B025}"/>
                    </a:ext>
                  </a:extLst>
                </p:cNvPr>
                <p:cNvGrpSpPr>
                  <a:grpSpLocks/>
                </p:cNvGrpSpPr>
                <p:nvPr/>
              </p:nvGrpSpPr>
              <p:grpSpPr bwMode="auto">
                <a:xfrm>
                  <a:off x="2673" y="1270"/>
                  <a:ext cx="2305" cy="1620"/>
                  <a:chOff x="2673" y="1358"/>
                  <a:chExt cx="2305" cy="1620"/>
                </a:xfrm>
              </p:grpSpPr>
              <p:sp>
                <p:nvSpPr>
                  <p:cNvPr id="278537" name="Text Box 10">
                    <a:extLst>
                      <a:ext uri="{FF2B5EF4-FFF2-40B4-BE49-F238E27FC236}">
                        <a16:creationId xmlns:a16="http://schemas.microsoft.com/office/drawing/2014/main" id="{EE55B546-17DA-2D4A-98D1-4EC3533D367E}"/>
                      </a:ext>
                    </a:extLst>
                  </p:cNvPr>
                  <p:cNvSpPr txBox="1">
                    <a:spLocks noChangeArrowheads="1"/>
                  </p:cNvSpPr>
                  <p:nvPr/>
                </p:nvSpPr>
                <p:spPr bwMode="auto">
                  <a:xfrm>
                    <a:off x="3584" y="2813"/>
                    <a:ext cx="1394"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i="0" dirty="0"/>
                      <a:t>https://www.downsyndrome.com</a:t>
                    </a:r>
                    <a:endParaRPr lang="en-US" altLang="en-US" sz="1800" i="0" dirty="0"/>
                  </a:p>
                </p:txBody>
              </p:sp>
              <p:pic>
                <p:nvPicPr>
                  <p:cNvPr id="278538" name="Picture 11">
                    <a:extLst>
                      <a:ext uri="{FF2B5EF4-FFF2-40B4-BE49-F238E27FC236}">
                        <a16:creationId xmlns:a16="http://schemas.microsoft.com/office/drawing/2014/main" id="{F14B4FC0-3ADC-C64D-B8FB-B52E406956D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73" y="1358"/>
                    <a:ext cx="2225" cy="1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78536" name="Text Box 21">
                  <a:extLst>
                    <a:ext uri="{FF2B5EF4-FFF2-40B4-BE49-F238E27FC236}">
                      <a16:creationId xmlns:a16="http://schemas.microsoft.com/office/drawing/2014/main" id="{472BC48D-0B82-914F-ADA1-859A1CDE706A}"/>
                    </a:ext>
                  </a:extLst>
                </p:cNvPr>
                <p:cNvSpPr txBox="1">
                  <a:spLocks noChangeArrowheads="1"/>
                </p:cNvSpPr>
                <p:nvPr/>
              </p:nvSpPr>
              <p:spPr bwMode="auto">
                <a:xfrm>
                  <a:off x="2531" y="3020"/>
                  <a:ext cx="2507" cy="5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i="0" dirty="0">
                      <a:solidFill>
                        <a:schemeClr val="accent6"/>
                      </a:solidFill>
                    </a:rPr>
                    <a:t>Many people with Down syndrome are socially adept, able to hold jobs, and live fulfilling lives.</a:t>
                  </a:r>
                  <a:endParaRPr lang="en-US" altLang="en-US" sz="1800" dirty="0">
                    <a:solidFill>
                      <a:schemeClr val="accent6"/>
                    </a:solidFill>
                  </a:endParaRPr>
                </a:p>
              </p:txBody>
            </p:sp>
          </p:grpSp>
        </p:grpSp>
      </p:gr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5" name="Slide Number Placeholder 5">
            <a:extLst>
              <a:ext uri="{FF2B5EF4-FFF2-40B4-BE49-F238E27FC236}">
                <a16:creationId xmlns:a16="http://schemas.microsoft.com/office/drawing/2014/main" id="{8DD4DE7C-02F7-374A-A6EE-A8C903B393D1}"/>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4327768-BE22-184A-A99A-7CA8C0700551}" type="slidenum">
              <a:rPr lang="en-US" altLang="en-US" sz="1400" smtClean="0"/>
              <a:pPr>
                <a:spcBef>
                  <a:spcPct val="0"/>
                </a:spcBef>
                <a:buFontTx/>
                <a:buNone/>
              </a:pPr>
              <a:t>130</a:t>
            </a:fld>
            <a:endParaRPr lang="en-US" altLang="en-US" sz="1400" dirty="0"/>
          </a:p>
        </p:txBody>
      </p:sp>
      <p:grpSp>
        <p:nvGrpSpPr>
          <p:cNvPr id="282626" name="Group 37">
            <a:extLst>
              <a:ext uri="{FF2B5EF4-FFF2-40B4-BE49-F238E27FC236}">
                <a16:creationId xmlns:a16="http://schemas.microsoft.com/office/drawing/2014/main" id="{326D495F-3D3E-4744-A188-546CCA619D43}"/>
              </a:ext>
            </a:extLst>
          </p:cNvPr>
          <p:cNvGrpSpPr>
            <a:grpSpLocks/>
          </p:cNvGrpSpPr>
          <p:nvPr/>
        </p:nvGrpSpPr>
        <p:grpSpPr bwMode="auto">
          <a:xfrm>
            <a:off x="457200" y="452438"/>
            <a:ext cx="8229600" cy="5743575"/>
            <a:chOff x="288" y="285"/>
            <a:chExt cx="5184" cy="3618"/>
          </a:xfrm>
        </p:grpSpPr>
        <p:sp>
          <p:nvSpPr>
            <p:cNvPr id="282627" name="Rectangle 3">
              <a:extLst>
                <a:ext uri="{FF2B5EF4-FFF2-40B4-BE49-F238E27FC236}">
                  <a16:creationId xmlns:a16="http://schemas.microsoft.com/office/drawing/2014/main" id="{AB39F136-5A89-A344-94CE-4967067F54D8}"/>
                </a:ext>
              </a:extLst>
            </p:cNvPr>
            <p:cNvSpPr>
              <a:spLocks noChangeArrowheads="1"/>
            </p:cNvSpPr>
            <p:nvPr/>
          </p:nvSpPr>
          <p:spPr bwMode="auto">
            <a:xfrm>
              <a:off x="288" y="28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Maternal Age</a:t>
              </a:r>
              <a:endParaRPr lang="en-US" altLang="en-US" sz="2800" i="0" dirty="0">
                <a:solidFill>
                  <a:schemeClr val="tx2"/>
                </a:solidFill>
              </a:endParaRPr>
            </a:p>
          </p:txBody>
        </p:sp>
        <p:grpSp>
          <p:nvGrpSpPr>
            <p:cNvPr id="282628" name="Group 36">
              <a:extLst>
                <a:ext uri="{FF2B5EF4-FFF2-40B4-BE49-F238E27FC236}">
                  <a16:creationId xmlns:a16="http://schemas.microsoft.com/office/drawing/2014/main" id="{78859C32-3BE7-A445-9235-EFB350CAD50A}"/>
                </a:ext>
              </a:extLst>
            </p:cNvPr>
            <p:cNvGrpSpPr>
              <a:grpSpLocks/>
            </p:cNvGrpSpPr>
            <p:nvPr/>
          </p:nvGrpSpPr>
          <p:grpSpPr bwMode="auto">
            <a:xfrm>
              <a:off x="1149" y="926"/>
              <a:ext cx="4218" cy="2977"/>
              <a:chOff x="1149" y="926"/>
              <a:chExt cx="4218" cy="2977"/>
            </a:xfrm>
          </p:grpSpPr>
          <p:sp>
            <p:nvSpPr>
              <p:cNvPr id="282629" name="Text Box 5">
                <a:extLst>
                  <a:ext uri="{FF2B5EF4-FFF2-40B4-BE49-F238E27FC236}">
                    <a16:creationId xmlns:a16="http://schemas.microsoft.com/office/drawing/2014/main" id="{E12B7A23-A08F-F749-B75C-427426AA79E5}"/>
                  </a:ext>
                </a:extLst>
              </p:cNvPr>
              <p:cNvSpPr txBox="1">
                <a:spLocks noChangeArrowheads="1"/>
              </p:cNvSpPr>
              <p:nvPr/>
            </p:nvSpPr>
            <p:spPr bwMode="auto">
              <a:xfrm>
                <a:off x="1149" y="2922"/>
                <a:ext cx="3459" cy="9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569913" indent="-231775">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spcAft>
                    <a:spcPct val="50000"/>
                  </a:spcAft>
                  <a:buSzPct val="80000"/>
                  <a:buFontTx/>
                  <a:buNone/>
                </a:pPr>
                <a:r>
                  <a:rPr lang="en-US" altLang="en-US" sz="1700" i="0" dirty="0">
                    <a:solidFill>
                      <a:schemeClr val="accent6"/>
                    </a:solidFill>
                  </a:rPr>
                  <a:t>The probability of bearing a child with Down syndrome increases with the age of the mother, especially if she is in her late-30s or -40s.  </a:t>
                </a:r>
              </a:p>
              <a:p>
                <a:pPr algn="ctr" eaLnBrk="1" hangingPunct="1">
                  <a:lnSpc>
                    <a:spcPct val="85000"/>
                  </a:lnSpc>
                  <a:spcBef>
                    <a:spcPct val="0"/>
                  </a:spcBef>
                  <a:spcAft>
                    <a:spcPct val="50000"/>
                  </a:spcAft>
                  <a:buSzPct val="80000"/>
                  <a:buFontTx/>
                  <a:buNone/>
                </a:pPr>
                <a:r>
                  <a:rPr lang="en-US" altLang="en-US" sz="1700" i="0" dirty="0">
                    <a:solidFill>
                      <a:schemeClr val="accent6"/>
                    </a:solidFill>
                  </a:rPr>
                  <a:t>Due to the potential risk, older parents may decide on prenatal genetic testing and counseling for Down syndrome and other chromosomal disorders.</a:t>
                </a:r>
              </a:p>
            </p:txBody>
          </p:sp>
          <p:grpSp>
            <p:nvGrpSpPr>
              <p:cNvPr id="282630" name="Group 33">
                <a:extLst>
                  <a:ext uri="{FF2B5EF4-FFF2-40B4-BE49-F238E27FC236}">
                    <a16:creationId xmlns:a16="http://schemas.microsoft.com/office/drawing/2014/main" id="{9DB7DD60-4079-7146-A574-48BEC1B9ED8D}"/>
                  </a:ext>
                </a:extLst>
              </p:cNvPr>
              <p:cNvGrpSpPr>
                <a:grpSpLocks/>
              </p:cNvGrpSpPr>
              <p:nvPr/>
            </p:nvGrpSpPr>
            <p:grpSpPr bwMode="auto">
              <a:xfrm>
                <a:off x="1369" y="926"/>
                <a:ext cx="3998" cy="1853"/>
                <a:chOff x="1369" y="926"/>
                <a:chExt cx="3998" cy="1853"/>
              </a:xfrm>
            </p:grpSpPr>
            <p:pic>
              <p:nvPicPr>
                <p:cNvPr id="282631" name="Picture 7">
                  <a:extLst>
                    <a:ext uri="{FF2B5EF4-FFF2-40B4-BE49-F238E27FC236}">
                      <a16:creationId xmlns:a16="http://schemas.microsoft.com/office/drawing/2014/main" id="{5CFD91F4-A72B-F04E-8E99-DDD824724A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 y="926"/>
                  <a:ext cx="2396" cy="1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2632" name="Rectangle 9">
                  <a:extLst>
                    <a:ext uri="{FF2B5EF4-FFF2-40B4-BE49-F238E27FC236}">
                      <a16:creationId xmlns:a16="http://schemas.microsoft.com/office/drawing/2014/main" id="{DA81D602-193C-8C43-9745-949F7F4BCB35}"/>
                    </a:ext>
                  </a:extLst>
                </p:cNvPr>
                <p:cNvSpPr>
                  <a:spLocks noChangeArrowheads="1"/>
                </p:cNvSpPr>
                <p:nvPr/>
              </p:nvSpPr>
              <p:spPr bwMode="auto">
                <a:xfrm>
                  <a:off x="2509" y="2597"/>
                  <a:ext cx="920" cy="182"/>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600" i="0" dirty="0"/>
                    <a:t>Age of mother at conception </a:t>
                  </a:r>
                </a:p>
                <a:p>
                  <a:pPr algn="ctr" eaLnBrk="1" hangingPunct="1">
                    <a:lnSpc>
                      <a:spcPct val="85000"/>
                    </a:lnSpc>
                    <a:spcBef>
                      <a:spcPct val="0"/>
                    </a:spcBef>
                    <a:buFontTx/>
                    <a:buNone/>
                  </a:pPr>
                  <a:r>
                    <a:rPr lang="en-US" altLang="en-US" sz="1600" i="0" dirty="0"/>
                    <a:t>(20 to 47 years)</a:t>
                  </a:r>
                </a:p>
              </p:txBody>
            </p:sp>
            <p:sp>
              <p:nvSpPr>
                <p:cNvPr id="282633" name="Text Box 8">
                  <a:extLst>
                    <a:ext uri="{FF2B5EF4-FFF2-40B4-BE49-F238E27FC236}">
                      <a16:creationId xmlns:a16="http://schemas.microsoft.com/office/drawing/2014/main" id="{536E5A06-2E1C-124B-9F70-8C9AFAE9E11C}"/>
                    </a:ext>
                  </a:extLst>
                </p:cNvPr>
                <p:cNvSpPr txBox="1">
                  <a:spLocks noChangeArrowheads="1"/>
                </p:cNvSpPr>
                <p:nvPr/>
              </p:nvSpPr>
              <p:spPr bwMode="auto">
                <a:xfrm>
                  <a:off x="4077" y="2470"/>
                  <a:ext cx="1290"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i="0" dirty="0"/>
                    <a:t>https://www.fig.cox.miami.edu</a:t>
                  </a:r>
                  <a:endParaRPr lang="en-US" altLang="en-US" sz="1800" i="0" dirty="0"/>
                </a:p>
              </p:txBody>
            </p:sp>
            <p:sp>
              <p:nvSpPr>
                <p:cNvPr id="282634" name="Rectangle 10">
                  <a:extLst>
                    <a:ext uri="{FF2B5EF4-FFF2-40B4-BE49-F238E27FC236}">
                      <a16:creationId xmlns:a16="http://schemas.microsoft.com/office/drawing/2014/main" id="{53AAD6B1-8951-364A-B602-270DEDFFBCA5}"/>
                    </a:ext>
                  </a:extLst>
                </p:cNvPr>
                <p:cNvSpPr>
                  <a:spLocks noChangeArrowheads="1"/>
                </p:cNvSpPr>
                <p:nvPr/>
              </p:nvSpPr>
              <p:spPr bwMode="auto">
                <a:xfrm>
                  <a:off x="1369" y="1337"/>
                  <a:ext cx="227" cy="909"/>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82635" name="Text Box 11">
                  <a:extLst>
                    <a:ext uri="{FF2B5EF4-FFF2-40B4-BE49-F238E27FC236}">
                      <a16:creationId xmlns:a16="http://schemas.microsoft.com/office/drawing/2014/main" id="{F8D71944-D3EC-894E-824F-EF34924A7061}"/>
                    </a:ext>
                  </a:extLst>
                </p:cNvPr>
                <p:cNvSpPr txBox="1">
                  <a:spLocks noChangeArrowheads="1"/>
                </p:cNvSpPr>
                <p:nvPr/>
              </p:nvSpPr>
              <p:spPr bwMode="auto">
                <a:xfrm rot="16200000">
                  <a:off x="889" y="1624"/>
                  <a:ext cx="1318"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600" i="0" dirty="0"/>
                    <a:t>Incidence (likelihood)</a:t>
                  </a:r>
                  <a:endParaRPr lang="en-US" altLang="en-US" sz="1800" i="0" dirty="0"/>
                </a:p>
              </p:txBody>
            </p:sp>
            <p:sp>
              <p:nvSpPr>
                <p:cNvPr id="282636" name="Text Box 14">
                  <a:extLst>
                    <a:ext uri="{FF2B5EF4-FFF2-40B4-BE49-F238E27FC236}">
                      <a16:creationId xmlns:a16="http://schemas.microsoft.com/office/drawing/2014/main" id="{127C34A3-640A-2241-8864-3DB70E0A9428}"/>
                    </a:ext>
                  </a:extLst>
                </p:cNvPr>
                <p:cNvSpPr txBox="1">
                  <a:spLocks noChangeArrowheads="1"/>
                </p:cNvSpPr>
                <p:nvPr/>
              </p:nvSpPr>
              <p:spPr bwMode="auto">
                <a:xfrm>
                  <a:off x="2014" y="1841"/>
                  <a:ext cx="869" cy="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660"/>
                    </a:lnSpc>
                    <a:spcBef>
                      <a:spcPct val="0"/>
                    </a:spcBef>
                    <a:buFontTx/>
                    <a:buNone/>
                  </a:pPr>
                  <a:r>
                    <a:rPr lang="en-US" altLang="en-US" sz="1600" dirty="0">
                      <a:solidFill>
                        <a:srgbClr val="941100"/>
                      </a:solidFill>
                    </a:rPr>
                    <a:t>p</a:t>
                  </a:r>
                  <a:r>
                    <a:rPr lang="en-US" altLang="en-US" sz="1600" i="0" dirty="0">
                      <a:solidFill>
                        <a:srgbClr val="941100"/>
                      </a:solidFill>
                    </a:rPr>
                    <a:t> = 1 / 2,300 </a:t>
                  </a:r>
                  <a:r>
                    <a:rPr lang="en-US" altLang="en-US" sz="1600" i="0" dirty="0">
                      <a:solidFill>
                        <a:schemeClr val="accent6"/>
                      </a:solidFill>
                    </a:rPr>
                    <a:t>(age 20)</a:t>
                  </a:r>
                  <a:endParaRPr lang="en-US" altLang="en-US" sz="1800" dirty="0">
                    <a:solidFill>
                      <a:schemeClr val="accent6"/>
                    </a:solidFill>
                  </a:endParaRPr>
                </a:p>
              </p:txBody>
            </p:sp>
            <p:sp>
              <p:nvSpPr>
                <p:cNvPr id="282637" name="Text Box 15">
                  <a:extLst>
                    <a:ext uri="{FF2B5EF4-FFF2-40B4-BE49-F238E27FC236}">
                      <a16:creationId xmlns:a16="http://schemas.microsoft.com/office/drawing/2014/main" id="{FE451DFB-A543-B34C-8A8C-A10321BA8F4F}"/>
                    </a:ext>
                  </a:extLst>
                </p:cNvPr>
                <p:cNvSpPr txBox="1">
                  <a:spLocks noChangeArrowheads="1"/>
                </p:cNvSpPr>
                <p:nvPr/>
              </p:nvSpPr>
              <p:spPr bwMode="auto">
                <a:xfrm>
                  <a:off x="4044" y="972"/>
                  <a:ext cx="661" cy="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660"/>
                    </a:lnSpc>
                    <a:spcBef>
                      <a:spcPct val="0"/>
                    </a:spcBef>
                    <a:buFontTx/>
                    <a:buNone/>
                  </a:pPr>
                  <a:r>
                    <a:rPr lang="en-US" altLang="en-US" sz="1600" dirty="0">
                      <a:solidFill>
                        <a:srgbClr val="941100"/>
                      </a:solidFill>
                    </a:rPr>
                    <a:t>p</a:t>
                  </a:r>
                  <a:r>
                    <a:rPr lang="en-US" altLang="en-US" sz="1600" i="0" dirty="0">
                      <a:solidFill>
                        <a:srgbClr val="941100"/>
                      </a:solidFill>
                    </a:rPr>
                    <a:t> = 1 / 46</a:t>
                  </a:r>
                </a:p>
                <a:p>
                  <a:pPr algn="ctr" eaLnBrk="1" hangingPunct="1">
                    <a:lnSpc>
                      <a:spcPts val="1660"/>
                    </a:lnSpc>
                    <a:spcBef>
                      <a:spcPct val="0"/>
                    </a:spcBef>
                    <a:buFontTx/>
                    <a:buNone/>
                  </a:pPr>
                  <a:r>
                    <a:rPr lang="en-US" altLang="en-US" sz="1600" i="0" dirty="0">
                      <a:solidFill>
                        <a:schemeClr val="accent6"/>
                      </a:solidFill>
                    </a:rPr>
                    <a:t>(age 46)</a:t>
                  </a:r>
                  <a:endParaRPr lang="en-US" altLang="en-US" sz="1800" dirty="0">
                    <a:solidFill>
                      <a:schemeClr val="accent6"/>
                    </a:solidFill>
                  </a:endParaRPr>
                </a:p>
              </p:txBody>
            </p:sp>
          </p:grpSp>
        </p:grpSp>
      </p:grpSp>
      <p:sp>
        <p:nvSpPr>
          <p:cNvPr id="3" name="TextBox 2">
            <a:extLst>
              <a:ext uri="{FF2B5EF4-FFF2-40B4-BE49-F238E27FC236}">
                <a16:creationId xmlns:a16="http://schemas.microsoft.com/office/drawing/2014/main" id="{CD3B2D7A-2AD6-E109-8F27-8F30E86FFCA9}"/>
              </a:ext>
            </a:extLst>
          </p:cNvPr>
          <p:cNvSpPr txBox="1"/>
          <p:nvPr/>
        </p:nvSpPr>
        <p:spPr>
          <a:xfrm>
            <a:off x="5952066" y="3187199"/>
            <a:ext cx="2633136" cy="553998"/>
          </a:xfrm>
          <a:prstGeom prst="rect">
            <a:avLst/>
          </a:prstGeom>
          <a:noFill/>
        </p:spPr>
        <p:txBody>
          <a:bodyPr wrap="square" rtlCol="0">
            <a:spAutoFit/>
          </a:bodyPr>
          <a:lstStyle/>
          <a:p>
            <a:pPr algn="ctr">
              <a:lnSpc>
                <a:spcPts val="1820"/>
              </a:lnSpc>
            </a:pPr>
            <a:r>
              <a:rPr lang="en-US" sz="1600" dirty="0">
                <a:solidFill>
                  <a:srgbClr val="941100"/>
                </a:solidFill>
              </a:rPr>
              <a:t>p </a:t>
            </a:r>
            <a:r>
              <a:rPr lang="en-US" sz="1600" i="0" dirty="0">
                <a:solidFill>
                  <a:srgbClr val="941100"/>
                </a:solidFill>
              </a:rPr>
              <a:t>= probability (likelihood) of the event</a:t>
            </a: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4674" name="Group 30">
            <a:extLst>
              <a:ext uri="{FF2B5EF4-FFF2-40B4-BE49-F238E27FC236}">
                <a16:creationId xmlns:a16="http://schemas.microsoft.com/office/drawing/2014/main" id="{13B6C65F-28FE-BE46-BE77-15EEF669AB6A}"/>
              </a:ext>
            </a:extLst>
          </p:cNvPr>
          <p:cNvGrpSpPr>
            <a:grpSpLocks/>
          </p:cNvGrpSpPr>
          <p:nvPr/>
        </p:nvGrpSpPr>
        <p:grpSpPr bwMode="auto">
          <a:xfrm>
            <a:off x="457200" y="452438"/>
            <a:ext cx="8229600" cy="5419725"/>
            <a:chOff x="288" y="285"/>
            <a:chExt cx="5184" cy="3414"/>
          </a:xfrm>
        </p:grpSpPr>
        <p:sp>
          <p:nvSpPr>
            <p:cNvPr id="284675" name="Rectangle 3">
              <a:extLst>
                <a:ext uri="{FF2B5EF4-FFF2-40B4-BE49-F238E27FC236}">
                  <a16:creationId xmlns:a16="http://schemas.microsoft.com/office/drawing/2014/main" id="{677FA610-B081-0544-821F-7E0CC964C3C1}"/>
                </a:ext>
              </a:extLst>
            </p:cNvPr>
            <p:cNvSpPr>
              <a:spLocks noChangeArrowheads="1"/>
            </p:cNvSpPr>
            <p:nvPr/>
          </p:nvSpPr>
          <p:spPr bwMode="auto">
            <a:xfrm>
              <a:off x="288" y="28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Amniocentesis</a:t>
              </a:r>
              <a:endParaRPr lang="en-US" altLang="en-US" sz="2800" i="0" dirty="0">
                <a:solidFill>
                  <a:schemeClr val="tx2"/>
                </a:solidFill>
              </a:endParaRPr>
            </a:p>
          </p:txBody>
        </p:sp>
        <p:grpSp>
          <p:nvGrpSpPr>
            <p:cNvPr id="284676" name="Group 29">
              <a:extLst>
                <a:ext uri="{FF2B5EF4-FFF2-40B4-BE49-F238E27FC236}">
                  <a16:creationId xmlns:a16="http://schemas.microsoft.com/office/drawing/2014/main" id="{18DF5370-7BEE-F04C-A7CE-F4F6E04C0D72}"/>
                </a:ext>
              </a:extLst>
            </p:cNvPr>
            <p:cNvGrpSpPr>
              <a:grpSpLocks/>
            </p:cNvGrpSpPr>
            <p:nvPr/>
          </p:nvGrpSpPr>
          <p:grpSpPr bwMode="auto">
            <a:xfrm>
              <a:off x="653" y="990"/>
              <a:ext cx="4340" cy="2709"/>
              <a:chOff x="653" y="990"/>
              <a:chExt cx="4340" cy="2709"/>
            </a:xfrm>
          </p:grpSpPr>
          <p:grpSp>
            <p:nvGrpSpPr>
              <p:cNvPr id="284677" name="Group 28">
                <a:extLst>
                  <a:ext uri="{FF2B5EF4-FFF2-40B4-BE49-F238E27FC236}">
                    <a16:creationId xmlns:a16="http://schemas.microsoft.com/office/drawing/2014/main" id="{76715854-5CA0-C34E-B27A-D54E844BA426}"/>
                  </a:ext>
                </a:extLst>
              </p:cNvPr>
              <p:cNvGrpSpPr>
                <a:grpSpLocks/>
              </p:cNvGrpSpPr>
              <p:nvPr/>
            </p:nvGrpSpPr>
            <p:grpSpPr bwMode="auto">
              <a:xfrm>
                <a:off x="653" y="990"/>
                <a:ext cx="2253" cy="2576"/>
                <a:chOff x="653" y="990"/>
                <a:chExt cx="2253" cy="2576"/>
              </a:xfrm>
            </p:grpSpPr>
            <p:grpSp>
              <p:nvGrpSpPr>
                <p:cNvPr id="284685" name="Group 6">
                  <a:extLst>
                    <a:ext uri="{FF2B5EF4-FFF2-40B4-BE49-F238E27FC236}">
                      <a16:creationId xmlns:a16="http://schemas.microsoft.com/office/drawing/2014/main" id="{8C90F42D-E6DB-E646-942A-3DD36A4A60D9}"/>
                    </a:ext>
                  </a:extLst>
                </p:cNvPr>
                <p:cNvGrpSpPr>
                  <a:grpSpLocks/>
                </p:cNvGrpSpPr>
                <p:nvPr/>
              </p:nvGrpSpPr>
              <p:grpSpPr bwMode="auto">
                <a:xfrm>
                  <a:off x="745" y="990"/>
                  <a:ext cx="2065" cy="2004"/>
                  <a:chOff x="746" y="986"/>
                  <a:chExt cx="2065" cy="2004"/>
                </a:xfrm>
              </p:grpSpPr>
              <p:pic>
                <p:nvPicPr>
                  <p:cNvPr id="284687" name="Picture 7">
                    <a:extLst>
                      <a:ext uri="{FF2B5EF4-FFF2-40B4-BE49-F238E27FC236}">
                        <a16:creationId xmlns:a16="http://schemas.microsoft.com/office/drawing/2014/main" id="{C09017D7-DFC8-F641-A02C-AFD1005F53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6" y="986"/>
                    <a:ext cx="2065" cy="1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4688" name="Text Box 8">
                    <a:extLst>
                      <a:ext uri="{FF2B5EF4-FFF2-40B4-BE49-F238E27FC236}">
                        <a16:creationId xmlns:a16="http://schemas.microsoft.com/office/drawing/2014/main" id="{C88DEE10-2FF9-D143-99E1-903B9D651835}"/>
                      </a:ext>
                    </a:extLst>
                  </p:cNvPr>
                  <p:cNvSpPr txBox="1">
                    <a:spLocks noChangeArrowheads="1"/>
                  </p:cNvSpPr>
                  <p:nvPr/>
                </p:nvSpPr>
                <p:spPr bwMode="auto">
                  <a:xfrm>
                    <a:off x="870" y="2825"/>
                    <a:ext cx="1783"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i="0" dirty="0"/>
                      <a:t>https://www.embryology.med.unsw.edu.au</a:t>
                    </a:r>
                  </a:p>
                </p:txBody>
              </p:sp>
            </p:grpSp>
            <p:sp>
              <p:nvSpPr>
                <p:cNvPr id="284686" name="Text Box 9">
                  <a:extLst>
                    <a:ext uri="{FF2B5EF4-FFF2-40B4-BE49-F238E27FC236}">
                      <a16:creationId xmlns:a16="http://schemas.microsoft.com/office/drawing/2014/main" id="{5F7B5149-9C59-7F49-B222-4971BCB6D8D5}"/>
                    </a:ext>
                  </a:extLst>
                </p:cNvPr>
                <p:cNvSpPr txBox="1">
                  <a:spLocks noChangeArrowheads="1"/>
                </p:cNvSpPr>
                <p:nvPr/>
              </p:nvSpPr>
              <p:spPr bwMode="auto">
                <a:xfrm>
                  <a:off x="653" y="3063"/>
                  <a:ext cx="2253" cy="5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i="0" dirty="0">
                      <a:solidFill>
                        <a:schemeClr val="accent6"/>
                      </a:solidFill>
                    </a:rPr>
                    <a:t>Amniocentesis can be performed from about 15 weeks to term (birth).</a:t>
                  </a:r>
                  <a:endParaRPr lang="en-US" altLang="en-US" sz="1800" dirty="0">
                    <a:solidFill>
                      <a:schemeClr val="accent6"/>
                    </a:solidFill>
                  </a:endParaRPr>
                </a:p>
              </p:txBody>
            </p:sp>
          </p:grpSp>
          <p:grpSp>
            <p:nvGrpSpPr>
              <p:cNvPr id="284678" name="Group 27">
                <a:extLst>
                  <a:ext uri="{FF2B5EF4-FFF2-40B4-BE49-F238E27FC236}">
                    <a16:creationId xmlns:a16="http://schemas.microsoft.com/office/drawing/2014/main" id="{C5FAB950-B696-8546-95FF-326048EF6153}"/>
                  </a:ext>
                </a:extLst>
              </p:cNvPr>
              <p:cNvGrpSpPr>
                <a:grpSpLocks/>
              </p:cNvGrpSpPr>
              <p:nvPr/>
            </p:nvGrpSpPr>
            <p:grpSpPr bwMode="auto">
              <a:xfrm>
                <a:off x="3514" y="1550"/>
                <a:ext cx="1479" cy="2149"/>
                <a:chOff x="3514" y="1550"/>
                <a:chExt cx="1479" cy="2149"/>
              </a:xfrm>
            </p:grpSpPr>
            <p:pic>
              <p:nvPicPr>
                <p:cNvPr id="284679" name="Picture 11">
                  <a:extLst>
                    <a:ext uri="{FF2B5EF4-FFF2-40B4-BE49-F238E27FC236}">
                      <a16:creationId xmlns:a16="http://schemas.microsoft.com/office/drawing/2014/main" id="{143337D8-49F8-E344-B40E-FDA82002338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43" y="1614"/>
                  <a:ext cx="1278" cy="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4681" name="Rectangle 13">
                  <a:extLst>
                    <a:ext uri="{FF2B5EF4-FFF2-40B4-BE49-F238E27FC236}">
                      <a16:creationId xmlns:a16="http://schemas.microsoft.com/office/drawing/2014/main" id="{963088E3-1B6B-2742-9800-B8743D8F0803}"/>
                    </a:ext>
                  </a:extLst>
                </p:cNvPr>
                <p:cNvSpPr>
                  <a:spLocks noChangeArrowheads="1"/>
                </p:cNvSpPr>
                <p:nvPr/>
              </p:nvSpPr>
              <p:spPr bwMode="auto">
                <a:xfrm>
                  <a:off x="3514" y="3597"/>
                  <a:ext cx="1454" cy="10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84682" name="Rectangle 14">
                  <a:extLst>
                    <a:ext uri="{FF2B5EF4-FFF2-40B4-BE49-F238E27FC236}">
                      <a16:creationId xmlns:a16="http://schemas.microsoft.com/office/drawing/2014/main" id="{3552B456-E39C-E34A-92A2-19E9A8E33150}"/>
                    </a:ext>
                  </a:extLst>
                </p:cNvPr>
                <p:cNvSpPr>
                  <a:spLocks noChangeArrowheads="1"/>
                </p:cNvSpPr>
                <p:nvPr/>
              </p:nvSpPr>
              <p:spPr bwMode="auto">
                <a:xfrm>
                  <a:off x="4909" y="1550"/>
                  <a:ext cx="84" cy="205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84684" name="Text Box 16">
                  <a:extLst>
                    <a:ext uri="{FF2B5EF4-FFF2-40B4-BE49-F238E27FC236}">
                      <a16:creationId xmlns:a16="http://schemas.microsoft.com/office/drawing/2014/main" id="{F58E41F4-6B0D-5947-94A8-BB4A96D52C1B}"/>
                    </a:ext>
                  </a:extLst>
                </p:cNvPr>
                <p:cNvSpPr txBox="1">
                  <a:spLocks noChangeArrowheads="1"/>
                </p:cNvSpPr>
                <p:nvPr/>
              </p:nvSpPr>
              <p:spPr bwMode="auto">
                <a:xfrm>
                  <a:off x="3724" y="3484"/>
                  <a:ext cx="1172"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i="0" dirty="0"/>
                    <a:t>https://www.dkimages.com</a:t>
                  </a:r>
                </a:p>
              </p:txBody>
            </p:sp>
          </p:grpSp>
        </p:grpSp>
      </p:grpSp>
      <p:sp>
        <p:nvSpPr>
          <p:cNvPr id="2" name="Slide Number Placeholder 5">
            <a:extLst>
              <a:ext uri="{FF2B5EF4-FFF2-40B4-BE49-F238E27FC236}">
                <a16:creationId xmlns:a16="http://schemas.microsoft.com/office/drawing/2014/main" id="{07D2A794-9321-8C2B-D46B-8771CAE1DB32}"/>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Osaka" charset="-128"/>
              </a:defRPr>
            </a:lvl1pPr>
            <a:lvl2pPr marL="742950" indent="-285750">
              <a:spcBef>
                <a:spcPct val="20000"/>
              </a:spcBef>
              <a:buChar char="–"/>
              <a:defRPr sz="2800">
                <a:solidFill>
                  <a:schemeClr val="tx1"/>
                </a:solidFill>
                <a:latin typeface="Arial" panose="020B0604020202020204" pitchFamily="34" charset="0"/>
                <a:ea typeface="Osaka" charset="-128"/>
              </a:defRPr>
            </a:lvl2pPr>
            <a:lvl3pPr marL="1143000" indent="-228600">
              <a:spcBef>
                <a:spcPct val="20000"/>
              </a:spcBef>
              <a:buChar char="•"/>
              <a:defRPr sz="2400">
                <a:solidFill>
                  <a:schemeClr val="tx1"/>
                </a:solidFill>
                <a:latin typeface="Arial" panose="020B0604020202020204" pitchFamily="34" charset="0"/>
                <a:ea typeface="Osaka" charset="-128"/>
              </a:defRPr>
            </a:lvl3pPr>
            <a:lvl4pPr marL="1600200" indent="-228600">
              <a:spcBef>
                <a:spcPct val="20000"/>
              </a:spcBef>
              <a:buChar char="–"/>
              <a:defRPr sz="2000">
                <a:solidFill>
                  <a:schemeClr val="tx1"/>
                </a:solidFill>
                <a:latin typeface="Arial" panose="020B0604020202020204" pitchFamily="34" charset="0"/>
                <a:ea typeface="Osaka" charset="-128"/>
              </a:defRPr>
            </a:lvl4pPr>
            <a:lvl5pPr marL="2057400" indent="-228600">
              <a:spcBef>
                <a:spcPct val="20000"/>
              </a:spcBef>
              <a:buChar char="»"/>
              <a:defRPr sz="2000">
                <a:solidFill>
                  <a:schemeClr val="tx1"/>
                </a:solidFill>
                <a:latin typeface="Arial" panose="020B0604020202020204" pitchFamily="34" charset="0"/>
                <a:ea typeface="Osaka"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9pPr>
          </a:lstStyle>
          <a:p>
            <a:pPr algn="r" eaLnBrk="1" hangingPunct="1">
              <a:spcBef>
                <a:spcPct val="0"/>
              </a:spcBef>
              <a:buFontTx/>
              <a:buNone/>
            </a:pPr>
            <a:fld id="{D39B195D-FA83-F24B-9B46-67C8C242FCF9}" type="slidenum">
              <a:rPr lang="en-US" altLang="en-US" sz="1400" i="0"/>
              <a:pPr algn="r" eaLnBrk="1" hangingPunct="1">
                <a:spcBef>
                  <a:spcPct val="0"/>
                </a:spcBef>
                <a:buFontTx/>
                <a:buNone/>
              </a:pPr>
              <a:t>131</a:t>
            </a:fld>
            <a:endParaRPr lang="en-US" altLang="en-US" sz="1400" i="0" dirty="0"/>
          </a:p>
        </p:txBody>
      </p:sp>
    </p:spTree>
  </p:cSld>
  <p:clrMapOvr>
    <a:masterClrMapping/>
  </p:clrMapOvr>
  <p:transition spd="med"/>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6722" name="Group 17">
            <a:extLst>
              <a:ext uri="{FF2B5EF4-FFF2-40B4-BE49-F238E27FC236}">
                <a16:creationId xmlns:a16="http://schemas.microsoft.com/office/drawing/2014/main" id="{98127279-89C5-9C48-A0EB-F07783CC184E}"/>
              </a:ext>
            </a:extLst>
          </p:cNvPr>
          <p:cNvGrpSpPr>
            <a:grpSpLocks/>
          </p:cNvGrpSpPr>
          <p:nvPr/>
        </p:nvGrpSpPr>
        <p:grpSpPr bwMode="auto">
          <a:xfrm>
            <a:off x="457200" y="455613"/>
            <a:ext cx="8229600" cy="5483225"/>
            <a:chOff x="288" y="287"/>
            <a:chExt cx="5184" cy="3454"/>
          </a:xfrm>
        </p:grpSpPr>
        <p:sp>
          <p:nvSpPr>
            <p:cNvPr id="286723" name="Rectangle 3">
              <a:extLst>
                <a:ext uri="{FF2B5EF4-FFF2-40B4-BE49-F238E27FC236}">
                  <a16:creationId xmlns:a16="http://schemas.microsoft.com/office/drawing/2014/main" id="{A8B99462-A369-D44F-BF99-2AAB9F821A83}"/>
                </a:ext>
              </a:extLst>
            </p:cNvPr>
            <p:cNvSpPr>
              <a:spLocks noChangeArrowheads="1"/>
            </p:cNvSpPr>
            <p:nvPr/>
          </p:nvSpPr>
          <p:spPr bwMode="auto">
            <a:xfrm>
              <a:off x="288" y="287"/>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Chorionic Villus Sampling</a:t>
              </a:r>
              <a:endParaRPr lang="en-US" altLang="en-US" sz="2800" i="0" dirty="0">
                <a:solidFill>
                  <a:schemeClr val="tx2"/>
                </a:solidFill>
              </a:endParaRPr>
            </a:p>
          </p:txBody>
        </p:sp>
        <p:grpSp>
          <p:nvGrpSpPr>
            <p:cNvPr id="286724" name="Group 16">
              <a:extLst>
                <a:ext uri="{FF2B5EF4-FFF2-40B4-BE49-F238E27FC236}">
                  <a16:creationId xmlns:a16="http://schemas.microsoft.com/office/drawing/2014/main" id="{2D58F66C-1300-4E44-8465-E499C8AD6C2D}"/>
                </a:ext>
              </a:extLst>
            </p:cNvPr>
            <p:cNvGrpSpPr>
              <a:grpSpLocks/>
            </p:cNvGrpSpPr>
            <p:nvPr/>
          </p:nvGrpSpPr>
          <p:grpSpPr bwMode="auto">
            <a:xfrm>
              <a:off x="1274" y="1006"/>
              <a:ext cx="3219" cy="2735"/>
              <a:chOff x="1274" y="1006"/>
              <a:chExt cx="3219" cy="2735"/>
            </a:xfrm>
          </p:grpSpPr>
          <p:grpSp>
            <p:nvGrpSpPr>
              <p:cNvPr id="286725" name="Group 13">
                <a:extLst>
                  <a:ext uri="{FF2B5EF4-FFF2-40B4-BE49-F238E27FC236}">
                    <a16:creationId xmlns:a16="http://schemas.microsoft.com/office/drawing/2014/main" id="{936CA340-250A-7F4C-85E2-F676DC437F43}"/>
                  </a:ext>
                </a:extLst>
              </p:cNvPr>
              <p:cNvGrpSpPr>
                <a:grpSpLocks/>
              </p:cNvGrpSpPr>
              <p:nvPr/>
            </p:nvGrpSpPr>
            <p:grpSpPr bwMode="auto">
              <a:xfrm>
                <a:off x="1602" y="1006"/>
                <a:ext cx="2680" cy="2165"/>
                <a:chOff x="1602" y="1006"/>
                <a:chExt cx="2680" cy="2165"/>
              </a:xfrm>
            </p:grpSpPr>
            <p:pic>
              <p:nvPicPr>
                <p:cNvPr id="286727" name="Picture 6">
                  <a:extLst>
                    <a:ext uri="{FF2B5EF4-FFF2-40B4-BE49-F238E27FC236}">
                      <a16:creationId xmlns:a16="http://schemas.microsoft.com/office/drawing/2014/main" id="{50C6108A-7E40-B342-AEA9-F46BED1383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2" y="1006"/>
                  <a:ext cx="2561" cy="20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28" name="Text Box 7">
                  <a:extLst>
                    <a:ext uri="{FF2B5EF4-FFF2-40B4-BE49-F238E27FC236}">
                      <a16:creationId xmlns:a16="http://schemas.microsoft.com/office/drawing/2014/main" id="{77472734-F2FA-9B4A-8D4D-7140AF99E123}"/>
                    </a:ext>
                  </a:extLst>
                </p:cNvPr>
                <p:cNvSpPr txBox="1">
                  <a:spLocks noChangeArrowheads="1"/>
                </p:cNvSpPr>
                <p:nvPr/>
              </p:nvSpPr>
              <p:spPr bwMode="auto">
                <a:xfrm>
                  <a:off x="2869" y="3006"/>
                  <a:ext cx="1413"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i="0" dirty="0"/>
                    <a:t>https://www.contentanswers.com</a:t>
                  </a:r>
                </a:p>
              </p:txBody>
            </p:sp>
          </p:grpSp>
          <p:sp>
            <p:nvSpPr>
              <p:cNvPr id="286726" name="Text Box 8">
                <a:extLst>
                  <a:ext uri="{FF2B5EF4-FFF2-40B4-BE49-F238E27FC236}">
                    <a16:creationId xmlns:a16="http://schemas.microsoft.com/office/drawing/2014/main" id="{917E61AF-F20F-A74B-B3E9-994B4A2D7918}"/>
                  </a:ext>
                </a:extLst>
              </p:cNvPr>
              <p:cNvSpPr txBox="1">
                <a:spLocks noChangeArrowheads="1"/>
              </p:cNvSpPr>
              <p:nvPr/>
            </p:nvSpPr>
            <p:spPr bwMode="auto">
              <a:xfrm>
                <a:off x="1274" y="3238"/>
                <a:ext cx="3219" cy="5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50000"/>
                  </a:spcBef>
                  <a:buFontTx/>
                  <a:buNone/>
                </a:pPr>
                <a:r>
                  <a:rPr lang="en-US" altLang="en-US" sz="1800" i="0" dirty="0">
                    <a:solidFill>
                      <a:schemeClr val="accent6"/>
                    </a:solidFill>
                  </a:rPr>
                  <a:t>Chorionic villus sampling (CVS) from the chorion of the placenta can be performed earlier than amniocentesis, starting at 11 to 14 weeks.</a:t>
                </a:r>
              </a:p>
            </p:txBody>
          </p:sp>
        </p:grpSp>
      </p:grpSp>
      <p:sp>
        <p:nvSpPr>
          <p:cNvPr id="2" name="Slide Number Placeholder 5">
            <a:extLst>
              <a:ext uri="{FF2B5EF4-FFF2-40B4-BE49-F238E27FC236}">
                <a16:creationId xmlns:a16="http://schemas.microsoft.com/office/drawing/2014/main" id="{C494A1BF-0401-0BEB-B8C7-0A4A7B465B6C}"/>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Osaka" charset="-128"/>
              </a:defRPr>
            </a:lvl1pPr>
            <a:lvl2pPr marL="742950" indent="-285750">
              <a:spcBef>
                <a:spcPct val="20000"/>
              </a:spcBef>
              <a:buChar char="–"/>
              <a:defRPr sz="2800">
                <a:solidFill>
                  <a:schemeClr val="tx1"/>
                </a:solidFill>
                <a:latin typeface="Arial" panose="020B0604020202020204" pitchFamily="34" charset="0"/>
                <a:ea typeface="Osaka" charset="-128"/>
              </a:defRPr>
            </a:lvl2pPr>
            <a:lvl3pPr marL="1143000" indent="-228600">
              <a:spcBef>
                <a:spcPct val="20000"/>
              </a:spcBef>
              <a:buChar char="•"/>
              <a:defRPr sz="2400">
                <a:solidFill>
                  <a:schemeClr val="tx1"/>
                </a:solidFill>
                <a:latin typeface="Arial" panose="020B0604020202020204" pitchFamily="34" charset="0"/>
                <a:ea typeface="Osaka" charset="-128"/>
              </a:defRPr>
            </a:lvl3pPr>
            <a:lvl4pPr marL="1600200" indent="-228600">
              <a:spcBef>
                <a:spcPct val="20000"/>
              </a:spcBef>
              <a:buChar char="–"/>
              <a:defRPr sz="2000">
                <a:solidFill>
                  <a:schemeClr val="tx1"/>
                </a:solidFill>
                <a:latin typeface="Arial" panose="020B0604020202020204" pitchFamily="34" charset="0"/>
                <a:ea typeface="Osaka" charset="-128"/>
              </a:defRPr>
            </a:lvl4pPr>
            <a:lvl5pPr marL="2057400" indent="-228600">
              <a:spcBef>
                <a:spcPct val="20000"/>
              </a:spcBef>
              <a:buChar char="»"/>
              <a:defRPr sz="2000">
                <a:solidFill>
                  <a:schemeClr val="tx1"/>
                </a:solidFill>
                <a:latin typeface="Arial" panose="020B0604020202020204" pitchFamily="34" charset="0"/>
                <a:ea typeface="Osaka"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9pPr>
          </a:lstStyle>
          <a:p>
            <a:pPr algn="r" eaLnBrk="1" hangingPunct="1">
              <a:spcBef>
                <a:spcPct val="0"/>
              </a:spcBef>
              <a:buFontTx/>
              <a:buNone/>
            </a:pPr>
            <a:fld id="{D39B195D-FA83-F24B-9B46-67C8C242FCF9}" type="slidenum">
              <a:rPr lang="en-US" altLang="en-US" sz="1400" i="0"/>
              <a:pPr algn="r" eaLnBrk="1" hangingPunct="1">
                <a:spcBef>
                  <a:spcPct val="0"/>
                </a:spcBef>
                <a:buFontTx/>
                <a:buNone/>
              </a:pPr>
              <a:t>132</a:t>
            </a:fld>
            <a:endParaRPr lang="en-US" altLang="en-US" sz="1400" i="0" dirty="0"/>
          </a:p>
        </p:txBody>
      </p:sp>
    </p:spTree>
  </p:cSld>
  <p:clrMapOvr>
    <a:masterClrMapping/>
  </p:clrMapOvr>
  <p:transition spd="med"/>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7" name="Slide Number Placeholder 5">
            <a:extLst>
              <a:ext uri="{FF2B5EF4-FFF2-40B4-BE49-F238E27FC236}">
                <a16:creationId xmlns:a16="http://schemas.microsoft.com/office/drawing/2014/main" id="{238D33DD-F127-E34C-87CE-B1D984FBDC56}"/>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D107CA3-B7F7-764E-936C-927B28ACC950}" type="slidenum">
              <a:rPr lang="en-US" altLang="en-US" sz="1400" smtClean="0"/>
              <a:pPr>
                <a:spcBef>
                  <a:spcPct val="0"/>
                </a:spcBef>
                <a:buFontTx/>
                <a:buNone/>
              </a:pPr>
              <a:t>133</a:t>
            </a:fld>
            <a:endParaRPr lang="en-US" altLang="en-US" sz="1400" dirty="0"/>
          </a:p>
        </p:txBody>
      </p:sp>
      <p:grpSp>
        <p:nvGrpSpPr>
          <p:cNvPr id="280578" name="Group 14">
            <a:extLst>
              <a:ext uri="{FF2B5EF4-FFF2-40B4-BE49-F238E27FC236}">
                <a16:creationId xmlns:a16="http://schemas.microsoft.com/office/drawing/2014/main" id="{79AF6EA6-F4F0-EF48-8464-1F4C23B4DC82}"/>
              </a:ext>
            </a:extLst>
          </p:cNvPr>
          <p:cNvGrpSpPr>
            <a:grpSpLocks/>
          </p:cNvGrpSpPr>
          <p:nvPr/>
        </p:nvGrpSpPr>
        <p:grpSpPr bwMode="auto">
          <a:xfrm>
            <a:off x="457200" y="452438"/>
            <a:ext cx="8229600" cy="4941888"/>
            <a:chOff x="288" y="285"/>
            <a:chExt cx="5184" cy="3113"/>
          </a:xfrm>
        </p:grpSpPr>
        <p:sp>
          <p:nvSpPr>
            <p:cNvPr id="280579" name="Rectangle 3">
              <a:extLst>
                <a:ext uri="{FF2B5EF4-FFF2-40B4-BE49-F238E27FC236}">
                  <a16:creationId xmlns:a16="http://schemas.microsoft.com/office/drawing/2014/main" id="{E0FF023A-7D9B-9140-93ED-1E932A3AD5E0}"/>
                </a:ext>
              </a:extLst>
            </p:cNvPr>
            <p:cNvSpPr>
              <a:spLocks noChangeArrowheads="1"/>
            </p:cNvSpPr>
            <p:nvPr/>
          </p:nvSpPr>
          <p:spPr bwMode="auto">
            <a:xfrm>
              <a:off x="288" y="28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Resources and Support</a:t>
              </a:r>
              <a:endParaRPr lang="en-US" altLang="en-US" sz="2800" i="0" dirty="0">
                <a:solidFill>
                  <a:schemeClr val="tx2"/>
                </a:solidFill>
              </a:endParaRPr>
            </a:p>
          </p:txBody>
        </p:sp>
        <p:grpSp>
          <p:nvGrpSpPr>
            <p:cNvPr id="280580" name="Group 13">
              <a:extLst>
                <a:ext uri="{FF2B5EF4-FFF2-40B4-BE49-F238E27FC236}">
                  <a16:creationId xmlns:a16="http://schemas.microsoft.com/office/drawing/2014/main" id="{FD746C46-EAB3-5340-9C52-A0D510380755}"/>
                </a:ext>
              </a:extLst>
            </p:cNvPr>
            <p:cNvGrpSpPr>
              <a:grpSpLocks/>
            </p:cNvGrpSpPr>
            <p:nvPr/>
          </p:nvGrpSpPr>
          <p:grpSpPr bwMode="auto">
            <a:xfrm>
              <a:off x="2021" y="1018"/>
              <a:ext cx="1811" cy="2380"/>
              <a:chOff x="2021" y="1018"/>
              <a:chExt cx="1811" cy="2380"/>
            </a:xfrm>
          </p:grpSpPr>
          <p:pic>
            <p:nvPicPr>
              <p:cNvPr id="280581" name="Picture 5">
                <a:extLst>
                  <a:ext uri="{FF2B5EF4-FFF2-40B4-BE49-F238E27FC236}">
                    <a16:creationId xmlns:a16="http://schemas.microsoft.com/office/drawing/2014/main" id="{7A0D38D5-85CE-C949-B314-1942A6F51B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21" y="1018"/>
                <a:ext cx="1730" cy="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0582" name="Text Box 6">
                <a:extLst>
                  <a:ext uri="{FF2B5EF4-FFF2-40B4-BE49-F238E27FC236}">
                    <a16:creationId xmlns:a16="http://schemas.microsoft.com/office/drawing/2014/main" id="{3BD7D48C-62C2-F541-BE18-0042573A0298}"/>
                  </a:ext>
                </a:extLst>
              </p:cNvPr>
              <p:cNvSpPr txBox="1">
                <a:spLocks noChangeArrowheads="1"/>
              </p:cNvSpPr>
              <p:nvPr/>
            </p:nvSpPr>
            <p:spPr bwMode="auto">
              <a:xfrm flipH="1">
                <a:off x="2412" y="3233"/>
                <a:ext cx="1420"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i="0" dirty="0"/>
                  <a:t>https://www.icongrouponline.com</a:t>
                </a:r>
                <a:endParaRPr lang="en-US" altLang="en-US" sz="1800" i="0" dirty="0"/>
              </a:p>
            </p:txBody>
          </p:sp>
        </p:grpSp>
      </p:gr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3" name="Slide Number Placeholder 5">
            <a:extLst>
              <a:ext uri="{FF2B5EF4-FFF2-40B4-BE49-F238E27FC236}">
                <a16:creationId xmlns:a16="http://schemas.microsoft.com/office/drawing/2014/main" id="{BF18D206-22A1-3C42-99A1-72CCCFDD967E}"/>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D6DE79E-3B13-674F-B27F-14EF1A638692}" type="slidenum">
              <a:rPr lang="en-US" altLang="en-US" sz="1400" smtClean="0"/>
              <a:pPr>
                <a:spcBef>
                  <a:spcPct val="0"/>
                </a:spcBef>
                <a:buFontTx/>
                <a:buNone/>
              </a:pPr>
              <a:t>134</a:t>
            </a:fld>
            <a:endParaRPr lang="en-US" altLang="en-US" sz="1400" dirty="0"/>
          </a:p>
        </p:txBody>
      </p:sp>
      <p:grpSp>
        <p:nvGrpSpPr>
          <p:cNvPr id="294914" name="Group 11">
            <a:extLst>
              <a:ext uri="{FF2B5EF4-FFF2-40B4-BE49-F238E27FC236}">
                <a16:creationId xmlns:a16="http://schemas.microsoft.com/office/drawing/2014/main" id="{AB9E3B25-1382-484D-93DC-446C719B5B3B}"/>
              </a:ext>
            </a:extLst>
          </p:cNvPr>
          <p:cNvGrpSpPr>
            <a:grpSpLocks/>
          </p:cNvGrpSpPr>
          <p:nvPr/>
        </p:nvGrpSpPr>
        <p:grpSpPr bwMode="auto">
          <a:xfrm>
            <a:off x="457200" y="446088"/>
            <a:ext cx="8229600" cy="5018088"/>
            <a:chOff x="288" y="281"/>
            <a:chExt cx="5184" cy="3161"/>
          </a:xfrm>
        </p:grpSpPr>
        <p:sp>
          <p:nvSpPr>
            <p:cNvPr id="294915" name="Rectangle 3">
              <a:extLst>
                <a:ext uri="{FF2B5EF4-FFF2-40B4-BE49-F238E27FC236}">
                  <a16:creationId xmlns:a16="http://schemas.microsoft.com/office/drawing/2014/main" id="{2414A73D-4CCB-AC40-8D4F-06ED39FCD936}"/>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Edward Syndrome (Trisomy-18)</a:t>
              </a:r>
              <a:endParaRPr lang="en-US" altLang="en-US" sz="2800" i="0" dirty="0">
                <a:solidFill>
                  <a:schemeClr val="tx2"/>
                </a:solidFill>
              </a:endParaRPr>
            </a:p>
          </p:txBody>
        </p:sp>
        <p:grpSp>
          <p:nvGrpSpPr>
            <p:cNvPr id="294916" name="Group 10">
              <a:extLst>
                <a:ext uri="{FF2B5EF4-FFF2-40B4-BE49-F238E27FC236}">
                  <a16:creationId xmlns:a16="http://schemas.microsoft.com/office/drawing/2014/main" id="{B1AB590F-453A-A04D-B527-E15EC9ED6B42}"/>
                </a:ext>
              </a:extLst>
            </p:cNvPr>
            <p:cNvGrpSpPr>
              <a:grpSpLocks/>
            </p:cNvGrpSpPr>
            <p:nvPr/>
          </p:nvGrpSpPr>
          <p:grpSpPr bwMode="auto">
            <a:xfrm>
              <a:off x="1193" y="992"/>
              <a:ext cx="3375" cy="2450"/>
              <a:chOff x="1193" y="992"/>
              <a:chExt cx="3375" cy="2450"/>
            </a:xfrm>
          </p:grpSpPr>
          <p:grpSp>
            <p:nvGrpSpPr>
              <p:cNvPr id="294917" name="Group 5">
                <a:extLst>
                  <a:ext uri="{FF2B5EF4-FFF2-40B4-BE49-F238E27FC236}">
                    <a16:creationId xmlns:a16="http://schemas.microsoft.com/office/drawing/2014/main" id="{31292121-41EB-7E46-9454-D91FC110F7E6}"/>
                  </a:ext>
                </a:extLst>
              </p:cNvPr>
              <p:cNvGrpSpPr>
                <a:grpSpLocks/>
              </p:cNvGrpSpPr>
              <p:nvPr/>
            </p:nvGrpSpPr>
            <p:grpSpPr bwMode="auto">
              <a:xfrm>
                <a:off x="1706" y="992"/>
                <a:ext cx="2735" cy="2005"/>
                <a:chOff x="1706" y="992"/>
                <a:chExt cx="2735" cy="2005"/>
              </a:xfrm>
            </p:grpSpPr>
            <p:pic>
              <p:nvPicPr>
                <p:cNvPr id="294919" name="Picture 6">
                  <a:extLst>
                    <a:ext uri="{FF2B5EF4-FFF2-40B4-BE49-F238E27FC236}">
                      <a16:creationId xmlns:a16="http://schemas.microsoft.com/office/drawing/2014/main" id="{B7B79902-76D6-7E43-87F5-CDEB60CD52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6" y="992"/>
                  <a:ext cx="2364" cy="1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4920" name="Text Box 7">
                  <a:extLst>
                    <a:ext uri="{FF2B5EF4-FFF2-40B4-BE49-F238E27FC236}">
                      <a16:creationId xmlns:a16="http://schemas.microsoft.com/office/drawing/2014/main" id="{0C7C4499-4B12-7B40-A0E5-67191DBCAD6D}"/>
                    </a:ext>
                  </a:extLst>
                </p:cNvPr>
                <p:cNvSpPr txBox="1">
                  <a:spLocks noChangeArrowheads="1"/>
                </p:cNvSpPr>
                <p:nvPr/>
              </p:nvSpPr>
              <p:spPr bwMode="auto">
                <a:xfrm>
                  <a:off x="3066" y="2832"/>
                  <a:ext cx="1084"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i="0" dirty="0"/>
                    <a:t>https://www.slh.wisc.edu</a:t>
                  </a:r>
                </a:p>
              </p:txBody>
            </p:sp>
            <p:sp>
              <p:nvSpPr>
                <p:cNvPr id="294921" name="Line 8">
                  <a:extLst>
                    <a:ext uri="{FF2B5EF4-FFF2-40B4-BE49-F238E27FC236}">
                      <a16:creationId xmlns:a16="http://schemas.microsoft.com/office/drawing/2014/main" id="{B5476F4E-FD33-1B44-90FE-633CA830572B}"/>
                    </a:ext>
                  </a:extLst>
                </p:cNvPr>
                <p:cNvSpPr>
                  <a:spLocks noChangeShapeType="1"/>
                </p:cNvSpPr>
                <p:nvPr/>
              </p:nvSpPr>
              <p:spPr bwMode="auto">
                <a:xfrm>
                  <a:off x="4067" y="2177"/>
                  <a:ext cx="374" cy="0"/>
                </a:xfrm>
                <a:prstGeom prst="line">
                  <a:avLst/>
                </a:prstGeom>
                <a:noFill/>
                <a:ln w="107950">
                  <a:solidFill>
                    <a:schemeClr val="accent6">
                      <a:alpha val="75000"/>
                    </a:schemeClr>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sp>
            <p:nvSpPr>
              <p:cNvPr id="294918" name="Rectangle 9">
                <a:extLst>
                  <a:ext uri="{FF2B5EF4-FFF2-40B4-BE49-F238E27FC236}">
                    <a16:creationId xmlns:a16="http://schemas.microsoft.com/office/drawing/2014/main" id="{513C1EC1-7936-4842-B8AD-6454D799F7A0}"/>
                  </a:ext>
                </a:extLst>
              </p:cNvPr>
              <p:cNvSpPr>
                <a:spLocks noChangeArrowheads="1"/>
              </p:cNvSpPr>
              <p:nvPr/>
            </p:nvSpPr>
            <p:spPr bwMode="auto">
              <a:xfrm>
                <a:off x="1193" y="3087"/>
                <a:ext cx="3375" cy="3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spcAft>
                    <a:spcPct val="30000"/>
                  </a:spcAft>
                  <a:buSzPct val="80000"/>
                  <a:buFont typeface="Times" pitchFamily="2" charset="0"/>
                  <a:buNone/>
                </a:pPr>
                <a:r>
                  <a:rPr lang="en-US" altLang="en-US" sz="1800" i="0" dirty="0">
                    <a:solidFill>
                      <a:schemeClr val="accent6"/>
                    </a:solidFill>
                  </a:rPr>
                  <a:t>The condition is also known as trisomy-18 due to the third chromosome on set 18.</a:t>
                </a:r>
              </a:p>
            </p:txBody>
          </p:sp>
        </p:grpSp>
      </p:gr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9570" name="Group 1026">
            <a:extLst>
              <a:ext uri="{FF2B5EF4-FFF2-40B4-BE49-F238E27FC236}">
                <a16:creationId xmlns:a16="http://schemas.microsoft.com/office/drawing/2014/main" id="{93B3538A-35D3-D349-A01B-1122BAC95687}"/>
              </a:ext>
            </a:extLst>
          </p:cNvPr>
          <p:cNvGrpSpPr>
            <a:grpSpLocks/>
          </p:cNvGrpSpPr>
          <p:nvPr/>
        </p:nvGrpSpPr>
        <p:grpSpPr bwMode="auto">
          <a:xfrm>
            <a:off x="457200" y="446088"/>
            <a:ext cx="8229600" cy="4548188"/>
            <a:chOff x="288" y="281"/>
            <a:chExt cx="5184" cy="2865"/>
          </a:xfrm>
        </p:grpSpPr>
        <p:sp>
          <p:nvSpPr>
            <p:cNvPr id="109572" name="Rectangle 1027">
              <a:extLst>
                <a:ext uri="{FF2B5EF4-FFF2-40B4-BE49-F238E27FC236}">
                  <a16:creationId xmlns:a16="http://schemas.microsoft.com/office/drawing/2014/main" id="{7F97DA35-AC25-AD43-9F6D-8A7FA3CA1BE8}"/>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Osaka" charset="-128"/>
                </a:defRPr>
              </a:lvl1pPr>
              <a:lvl2pPr marL="742950" indent="-285750">
                <a:spcBef>
                  <a:spcPct val="20000"/>
                </a:spcBef>
                <a:buChar char="–"/>
                <a:defRPr sz="2800">
                  <a:solidFill>
                    <a:schemeClr val="tx1"/>
                  </a:solidFill>
                  <a:latin typeface="Arial" panose="020B0604020202020204" pitchFamily="34" charset="0"/>
                  <a:ea typeface="Osaka" charset="-128"/>
                </a:defRPr>
              </a:lvl2pPr>
              <a:lvl3pPr marL="1143000" indent="-228600">
                <a:spcBef>
                  <a:spcPct val="20000"/>
                </a:spcBef>
                <a:buChar char="•"/>
                <a:defRPr sz="2400">
                  <a:solidFill>
                    <a:schemeClr val="tx1"/>
                  </a:solidFill>
                  <a:latin typeface="Arial" panose="020B0604020202020204" pitchFamily="34" charset="0"/>
                  <a:ea typeface="Osaka" charset="-128"/>
                </a:defRPr>
              </a:lvl3pPr>
              <a:lvl4pPr marL="1600200" indent="-228600">
                <a:spcBef>
                  <a:spcPct val="20000"/>
                </a:spcBef>
                <a:buChar char="–"/>
                <a:defRPr sz="2000">
                  <a:solidFill>
                    <a:schemeClr val="tx1"/>
                  </a:solidFill>
                  <a:latin typeface="Arial" panose="020B0604020202020204" pitchFamily="34" charset="0"/>
                  <a:ea typeface="Osaka" charset="-128"/>
                </a:defRPr>
              </a:lvl4pPr>
              <a:lvl5pPr marL="2057400" indent="-228600">
                <a:spcBef>
                  <a:spcPct val="20000"/>
                </a:spcBef>
                <a:buChar char="»"/>
                <a:defRPr sz="2000">
                  <a:solidFill>
                    <a:schemeClr val="tx1"/>
                  </a:solidFill>
                  <a:latin typeface="Arial" panose="020B0604020202020204" pitchFamily="34" charset="0"/>
                  <a:ea typeface="Osaka"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9pPr>
            </a:lstStyle>
            <a:p>
              <a:pPr algn="ctr" eaLnBrk="1" hangingPunct="1">
                <a:spcBef>
                  <a:spcPct val="0"/>
                </a:spcBef>
                <a:buFontTx/>
                <a:buNone/>
              </a:pPr>
              <a:r>
                <a:rPr lang="en-US" altLang="en-US" sz="2800" i="0" dirty="0">
                  <a:solidFill>
                    <a:srgbClr val="333333"/>
                  </a:solidFill>
                </a:rPr>
                <a:t>Edward Syndrome</a:t>
              </a:r>
              <a:endParaRPr lang="en-US" altLang="en-US" sz="2800" i="0" dirty="0">
                <a:solidFill>
                  <a:schemeClr val="tx2"/>
                </a:solidFill>
              </a:endParaRPr>
            </a:p>
          </p:txBody>
        </p:sp>
        <p:sp>
          <p:nvSpPr>
            <p:cNvPr id="109573" name="Text Box 1028">
              <a:extLst>
                <a:ext uri="{FF2B5EF4-FFF2-40B4-BE49-F238E27FC236}">
                  <a16:creationId xmlns:a16="http://schemas.microsoft.com/office/drawing/2014/main" id="{27DBCA94-05CB-BC47-B906-1E0370DC7116}"/>
                </a:ext>
              </a:extLst>
            </p:cNvPr>
            <p:cNvSpPr txBox="1">
              <a:spLocks noChangeArrowheads="1"/>
            </p:cNvSpPr>
            <p:nvPr/>
          </p:nvSpPr>
          <p:spPr bwMode="auto">
            <a:xfrm>
              <a:off x="512" y="959"/>
              <a:ext cx="4775" cy="2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3838" indent="-223838">
                <a:spcBef>
                  <a:spcPct val="20000"/>
                </a:spcBef>
                <a:buChar char="•"/>
                <a:defRPr sz="3200">
                  <a:solidFill>
                    <a:schemeClr val="tx1"/>
                  </a:solidFill>
                  <a:latin typeface="Arial" panose="020B0604020202020204" pitchFamily="34" charset="0"/>
                  <a:ea typeface="Osaka" charset="-128"/>
                </a:defRPr>
              </a:lvl1pPr>
              <a:lvl2pPr marL="569913" indent="-231775">
                <a:spcBef>
                  <a:spcPct val="20000"/>
                </a:spcBef>
                <a:buChar char="–"/>
                <a:defRPr sz="2800">
                  <a:solidFill>
                    <a:schemeClr val="tx1"/>
                  </a:solidFill>
                  <a:latin typeface="Arial" panose="020B0604020202020204" pitchFamily="34" charset="0"/>
                  <a:ea typeface="Osaka" charset="-128"/>
                </a:defRPr>
              </a:lvl2pPr>
              <a:lvl3pPr marL="1143000" indent="-228600">
                <a:spcBef>
                  <a:spcPct val="20000"/>
                </a:spcBef>
                <a:buChar char="•"/>
                <a:defRPr sz="2400">
                  <a:solidFill>
                    <a:schemeClr val="tx1"/>
                  </a:solidFill>
                  <a:latin typeface="Arial" panose="020B0604020202020204" pitchFamily="34" charset="0"/>
                  <a:ea typeface="Osaka" charset="-128"/>
                </a:defRPr>
              </a:lvl3pPr>
              <a:lvl4pPr marL="1600200" indent="-228600">
                <a:spcBef>
                  <a:spcPct val="20000"/>
                </a:spcBef>
                <a:buChar char="–"/>
                <a:defRPr sz="2000">
                  <a:solidFill>
                    <a:schemeClr val="tx1"/>
                  </a:solidFill>
                  <a:latin typeface="Arial" panose="020B0604020202020204" pitchFamily="34" charset="0"/>
                  <a:ea typeface="Osaka" charset="-128"/>
                </a:defRPr>
              </a:lvl4pPr>
              <a:lvl5pPr marL="2057400" indent="-228600">
                <a:spcBef>
                  <a:spcPct val="20000"/>
                </a:spcBef>
                <a:buChar char="»"/>
                <a:defRPr sz="2000">
                  <a:solidFill>
                    <a:schemeClr val="tx1"/>
                  </a:solidFill>
                  <a:latin typeface="Arial" panose="020B0604020202020204" pitchFamily="34" charset="0"/>
                  <a:ea typeface="Osaka"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9pPr>
            </a:lstStyle>
            <a:p>
              <a:pPr eaLnBrk="1" hangingPunct="1">
                <a:lnSpc>
                  <a:spcPct val="85000"/>
                </a:lnSpc>
                <a:spcBef>
                  <a:spcPct val="0"/>
                </a:spcBef>
                <a:spcAft>
                  <a:spcPct val="30000"/>
                </a:spcAft>
                <a:buSzPct val="80000"/>
                <a:buFont typeface="Times" pitchFamily="2" charset="0"/>
                <a:buChar char="•"/>
              </a:pPr>
              <a:r>
                <a:rPr lang="en-US" altLang="en-US" sz="1800" i="0" dirty="0"/>
                <a:t>Edward syndrome occurs about one in 3,000 conceptions, and one in 6,000 live births—thus, the mortality rate </a:t>
              </a:r>
              <a:r>
                <a:rPr lang="en-US" altLang="en-US" sz="1800" dirty="0"/>
                <a:t>in utero</a:t>
              </a:r>
              <a:r>
                <a:rPr lang="en-US" altLang="en-US" sz="1800" i="0" dirty="0"/>
                <a:t> is about 50 percent.</a:t>
              </a:r>
            </a:p>
            <a:p>
              <a:pPr eaLnBrk="1" hangingPunct="1">
                <a:lnSpc>
                  <a:spcPct val="85000"/>
                </a:lnSpc>
                <a:spcBef>
                  <a:spcPct val="0"/>
                </a:spcBef>
                <a:spcAft>
                  <a:spcPct val="30000"/>
                </a:spcAft>
                <a:buSzPct val="80000"/>
                <a:buFont typeface="Times" pitchFamily="2" charset="0"/>
                <a:buChar char="•"/>
              </a:pPr>
              <a:r>
                <a:rPr lang="en-US" altLang="en-US" sz="1800" i="0" dirty="0"/>
                <a:t>Characteristics features include:</a:t>
              </a:r>
            </a:p>
            <a:p>
              <a:pPr lvl="1" eaLnBrk="1" hangingPunct="1">
                <a:lnSpc>
                  <a:spcPct val="85000"/>
                </a:lnSpc>
                <a:spcBef>
                  <a:spcPct val="0"/>
                </a:spcBef>
                <a:spcAft>
                  <a:spcPct val="10000"/>
                </a:spcAft>
                <a:buSzPct val="80000"/>
                <a:buFont typeface="Times" pitchFamily="2" charset="0"/>
                <a:buChar char="–"/>
              </a:pPr>
              <a:r>
                <a:rPr lang="en-US" altLang="en-US" sz="1800" i="0" dirty="0"/>
                <a:t>Low birth weight</a:t>
              </a:r>
            </a:p>
            <a:p>
              <a:pPr lvl="1" eaLnBrk="1" hangingPunct="1">
                <a:lnSpc>
                  <a:spcPct val="85000"/>
                </a:lnSpc>
                <a:spcBef>
                  <a:spcPct val="0"/>
                </a:spcBef>
                <a:spcAft>
                  <a:spcPct val="10000"/>
                </a:spcAft>
                <a:buSzPct val="80000"/>
                <a:buFont typeface="Times" pitchFamily="2" charset="0"/>
                <a:buChar char="–"/>
              </a:pPr>
              <a:r>
                <a:rPr lang="en-US" altLang="en-US" sz="1800" i="0" dirty="0"/>
                <a:t>Small head and other characteristic facial features</a:t>
              </a:r>
            </a:p>
            <a:p>
              <a:pPr lvl="1" eaLnBrk="1" hangingPunct="1">
                <a:lnSpc>
                  <a:spcPct val="85000"/>
                </a:lnSpc>
                <a:spcBef>
                  <a:spcPct val="0"/>
                </a:spcBef>
                <a:spcAft>
                  <a:spcPct val="10000"/>
                </a:spcAft>
                <a:buSzPct val="80000"/>
                <a:buFont typeface="Times" pitchFamily="2" charset="0"/>
                <a:buChar char="–"/>
              </a:pPr>
              <a:r>
                <a:rPr lang="en-US" altLang="en-US" sz="1800" i="0" dirty="0"/>
                <a:t>Structural heart defects</a:t>
              </a:r>
            </a:p>
            <a:p>
              <a:pPr lvl="1" eaLnBrk="1" hangingPunct="1">
                <a:lnSpc>
                  <a:spcPct val="85000"/>
                </a:lnSpc>
                <a:spcBef>
                  <a:spcPct val="0"/>
                </a:spcBef>
                <a:spcAft>
                  <a:spcPct val="10000"/>
                </a:spcAft>
                <a:buSzPct val="80000"/>
                <a:buFont typeface="Times" pitchFamily="2" charset="0"/>
                <a:buChar char="–"/>
              </a:pPr>
              <a:r>
                <a:rPr lang="en-US" altLang="en-US" sz="1800" i="0" dirty="0"/>
                <a:t>Feeding and breathing difficulties</a:t>
              </a:r>
            </a:p>
            <a:p>
              <a:pPr lvl="1" eaLnBrk="1" hangingPunct="1">
                <a:lnSpc>
                  <a:spcPct val="85000"/>
                </a:lnSpc>
                <a:spcBef>
                  <a:spcPct val="0"/>
                </a:spcBef>
                <a:spcAft>
                  <a:spcPct val="70000"/>
                </a:spcAft>
                <a:buSzPct val="80000"/>
                <a:buFont typeface="Times" pitchFamily="2" charset="0"/>
                <a:buChar char="–"/>
              </a:pPr>
              <a:r>
                <a:rPr lang="en-US" altLang="en-US" sz="1800" i="0" dirty="0"/>
                <a:t>Developmental delays</a:t>
              </a:r>
            </a:p>
            <a:p>
              <a:pPr eaLnBrk="1" hangingPunct="1">
                <a:lnSpc>
                  <a:spcPct val="85000"/>
                </a:lnSpc>
                <a:spcBef>
                  <a:spcPct val="0"/>
                </a:spcBef>
                <a:spcAft>
                  <a:spcPct val="30000"/>
                </a:spcAft>
                <a:buSzPct val="80000"/>
                <a:buFont typeface="Times" pitchFamily="2" charset="0"/>
                <a:buChar char="•"/>
              </a:pPr>
              <a:r>
                <a:rPr lang="en-US" altLang="en-US" sz="1800" i="0" dirty="0"/>
                <a:t>About five to ten percent of babies with Edward syndrome will survive the first year due to heart defects and severe breathing difficulties (ap-</a:t>
              </a:r>
              <a:r>
                <a:rPr lang="en-US" altLang="en-US" sz="1800" i="0" dirty="0" err="1"/>
                <a:t>nea</a:t>
              </a:r>
              <a:r>
                <a:rPr lang="en-US" altLang="en-US" sz="1800" i="0" dirty="0"/>
                <a:t>).</a:t>
              </a:r>
            </a:p>
            <a:p>
              <a:pPr lvl="1" eaLnBrk="1" hangingPunct="1">
                <a:lnSpc>
                  <a:spcPct val="85000"/>
                </a:lnSpc>
                <a:spcBef>
                  <a:spcPct val="0"/>
                </a:spcBef>
                <a:spcAft>
                  <a:spcPct val="10000"/>
                </a:spcAft>
                <a:buSzPct val="80000"/>
                <a:buFont typeface="Times" pitchFamily="2" charset="0"/>
                <a:buChar char="–"/>
              </a:pPr>
              <a:endParaRPr lang="en-US" altLang="en-US" sz="1800" i="0" dirty="0"/>
            </a:p>
          </p:txBody>
        </p:sp>
      </p:grpSp>
      <p:sp>
        <p:nvSpPr>
          <p:cNvPr id="2" name="TextBox 1">
            <a:extLst>
              <a:ext uri="{FF2B5EF4-FFF2-40B4-BE49-F238E27FC236}">
                <a16:creationId xmlns:a16="http://schemas.microsoft.com/office/drawing/2014/main" id="{4AE4FD7B-9332-9548-92F8-7C915DD76DA2}"/>
              </a:ext>
            </a:extLst>
          </p:cNvPr>
          <p:cNvSpPr txBox="1"/>
          <p:nvPr/>
        </p:nvSpPr>
        <p:spPr>
          <a:xfrm>
            <a:off x="3260878" y="4605866"/>
            <a:ext cx="2627642" cy="369332"/>
          </a:xfrm>
          <a:prstGeom prst="rect">
            <a:avLst/>
          </a:prstGeom>
          <a:noFill/>
        </p:spPr>
        <p:txBody>
          <a:bodyPr wrap="none" rtlCol="0">
            <a:spAutoFit/>
          </a:bodyPr>
          <a:lstStyle/>
          <a:p>
            <a:r>
              <a:rPr lang="en-US" dirty="0">
                <a:solidFill>
                  <a:srgbClr val="941100"/>
                </a:solidFill>
              </a:rPr>
              <a:t>In utero </a:t>
            </a:r>
            <a:r>
              <a:rPr lang="en-US" i="0" dirty="0">
                <a:solidFill>
                  <a:srgbClr val="941100"/>
                </a:solidFill>
              </a:rPr>
              <a:t>= in the uterus. </a:t>
            </a:r>
          </a:p>
        </p:txBody>
      </p:sp>
      <p:sp>
        <p:nvSpPr>
          <p:cNvPr id="3" name="Slide Number Placeholder 5">
            <a:extLst>
              <a:ext uri="{FF2B5EF4-FFF2-40B4-BE49-F238E27FC236}">
                <a16:creationId xmlns:a16="http://schemas.microsoft.com/office/drawing/2014/main" id="{9FF0C289-9D6D-BF98-9839-1457022A015C}"/>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Osaka" charset="-128"/>
              </a:defRPr>
            </a:lvl1pPr>
            <a:lvl2pPr marL="742950" indent="-285750">
              <a:spcBef>
                <a:spcPct val="20000"/>
              </a:spcBef>
              <a:buChar char="–"/>
              <a:defRPr sz="2800">
                <a:solidFill>
                  <a:schemeClr val="tx1"/>
                </a:solidFill>
                <a:latin typeface="Arial" panose="020B0604020202020204" pitchFamily="34" charset="0"/>
                <a:ea typeface="Osaka" charset="-128"/>
              </a:defRPr>
            </a:lvl2pPr>
            <a:lvl3pPr marL="1143000" indent="-228600">
              <a:spcBef>
                <a:spcPct val="20000"/>
              </a:spcBef>
              <a:buChar char="•"/>
              <a:defRPr sz="2400">
                <a:solidFill>
                  <a:schemeClr val="tx1"/>
                </a:solidFill>
                <a:latin typeface="Arial" panose="020B0604020202020204" pitchFamily="34" charset="0"/>
                <a:ea typeface="Osaka" charset="-128"/>
              </a:defRPr>
            </a:lvl3pPr>
            <a:lvl4pPr marL="1600200" indent="-228600">
              <a:spcBef>
                <a:spcPct val="20000"/>
              </a:spcBef>
              <a:buChar char="–"/>
              <a:defRPr sz="2000">
                <a:solidFill>
                  <a:schemeClr val="tx1"/>
                </a:solidFill>
                <a:latin typeface="Arial" panose="020B0604020202020204" pitchFamily="34" charset="0"/>
                <a:ea typeface="Osaka" charset="-128"/>
              </a:defRPr>
            </a:lvl4pPr>
            <a:lvl5pPr marL="2057400" indent="-228600">
              <a:spcBef>
                <a:spcPct val="20000"/>
              </a:spcBef>
              <a:buChar char="»"/>
              <a:defRPr sz="2000">
                <a:solidFill>
                  <a:schemeClr val="tx1"/>
                </a:solidFill>
                <a:latin typeface="Arial" panose="020B0604020202020204" pitchFamily="34" charset="0"/>
                <a:ea typeface="Osaka"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9pPr>
          </a:lstStyle>
          <a:p>
            <a:pPr algn="r" eaLnBrk="1" hangingPunct="1">
              <a:spcBef>
                <a:spcPct val="0"/>
              </a:spcBef>
              <a:buFontTx/>
              <a:buNone/>
            </a:pPr>
            <a:fld id="{D39B195D-FA83-F24B-9B46-67C8C242FCF9}" type="slidenum">
              <a:rPr lang="en-US" altLang="en-US" sz="1400" i="0"/>
              <a:pPr algn="r" eaLnBrk="1" hangingPunct="1">
                <a:spcBef>
                  <a:spcPct val="0"/>
                </a:spcBef>
                <a:buFontTx/>
                <a:buNone/>
              </a:pPr>
              <a:t>135</a:t>
            </a:fld>
            <a:endParaRPr lang="en-US" altLang="en-US" sz="1400" i="0" dirty="0"/>
          </a:p>
        </p:txBody>
      </p:sp>
    </p:spTree>
    <p:extLst>
      <p:ext uri="{BB962C8B-B14F-4D97-AF65-F5344CB8AC3E}">
        <p14:creationId xmlns:p14="http://schemas.microsoft.com/office/powerpoint/2010/main" val="1615265271"/>
      </p:ext>
    </p:extLst>
  </p:cSld>
  <p:clrMapOvr>
    <a:masterClrMapping/>
  </p:clrMapOvr>
  <p:transition spd="med"/>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Slide Number Placeholder 5">
            <a:extLst>
              <a:ext uri="{FF2B5EF4-FFF2-40B4-BE49-F238E27FC236}">
                <a16:creationId xmlns:a16="http://schemas.microsoft.com/office/drawing/2014/main" id="{A1B192E6-4A72-6A4B-9362-E67CCF5116D1}"/>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FB056B5-E7C5-7C44-B1C9-20C0BF51884F}" type="slidenum">
              <a:rPr lang="en-US" altLang="en-US" sz="1400" smtClean="0"/>
              <a:pPr>
                <a:spcBef>
                  <a:spcPct val="0"/>
                </a:spcBef>
                <a:buFontTx/>
                <a:buNone/>
              </a:pPr>
              <a:t>136</a:t>
            </a:fld>
            <a:endParaRPr lang="en-US" altLang="en-US" sz="1400" dirty="0"/>
          </a:p>
        </p:txBody>
      </p:sp>
      <p:grpSp>
        <p:nvGrpSpPr>
          <p:cNvPr id="299010" name="Group 2">
            <a:extLst>
              <a:ext uri="{FF2B5EF4-FFF2-40B4-BE49-F238E27FC236}">
                <a16:creationId xmlns:a16="http://schemas.microsoft.com/office/drawing/2014/main" id="{9A65E00B-07E1-C441-986B-7CB4378E98FE}"/>
              </a:ext>
            </a:extLst>
          </p:cNvPr>
          <p:cNvGrpSpPr>
            <a:grpSpLocks/>
          </p:cNvGrpSpPr>
          <p:nvPr/>
        </p:nvGrpSpPr>
        <p:grpSpPr bwMode="auto">
          <a:xfrm>
            <a:off x="457200" y="446088"/>
            <a:ext cx="8229600" cy="2622550"/>
            <a:chOff x="288" y="281"/>
            <a:chExt cx="5184" cy="1652"/>
          </a:xfrm>
        </p:grpSpPr>
        <p:sp>
          <p:nvSpPr>
            <p:cNvPr id="299011" name="Rectangle 3">
              <a:extLst>
                <a:ext uri="{FF2B5EF4-FFF2-40B4-BE49-F238E27FC236}">
                  <a16:creationId xmlns:a16="http://schemas.microsoft.com/office/drawing/2014/main" id="{2E141F9F-A4A6-424F-BE5E-99DFF5E7EA62}"/>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Edward Syndrome </a:t>
              </a:r>
              <a:r>
                <a:rPr lang="en-US" altLang="en-US" sz="2200" i="0" dirty="0">
                  <a:solidFill>
                    <a:srgbClr val="333333"/>
                  </a:solidFill>
                </a:rPr>
                <a:t>(continued)</a:t>
              </a:r>
              <a:endParaRPr lang="en-US" altLang="en-US" sz="2800" i="0" dirty="0">
                <a:solidFill>
                  <a:schemeClr val="tx2"/>
                </a:solidFill>
              </a:endParaRPr>
            </a:p>
          </p:txBody>
        </p:sp>
        <p:sp>
          <p:nvSpPr>
            <p:cNvPr id="299012" name="Text Box 4">
              <a:extLst>
                <a:ext uri="{FF2B5EF4-FFF2-40B4-BE49-F238E27FC236}">
                  <a16:creationId xmlns:a16="http://schemas.microsoft.com/office/drawing/2014/main" id="{AC4A5B1D-ACA5-A545-8F3D-88B0B90519EA}"/>
                </a:ext>
              </a:extLst>
            </p:cNvPr>
            <p:cNvSpPr txBox="1">
              <a:spLocks noChangeArrowheads="1"/>
            </p:cNvSpPr>
            <p:nvPr/>
          </p:nvSpPr>
          <p:spPr bwMode="auto">
            <a:xfrm>
              <a:off x="512" y="959"/>
              <a:ext cx="4840" cy="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569913" indent="-231775">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i="0" dirty="0"/>
                <a:t>Major medical interventions are often withheld for Edward syndrome because the long-term prognosis is not good.</a:t>
              </a:r>
            </a:p>
            <a:p>
              <a:pPr eaLnBrk="1" hangingPunct="1">
                <a:lnSpc>
                  <a:spcPct val="85000"/>
                </a:lnSpc>
                <a:spcBef>
                  <a:spcPct val="0"/>
                </a:spcBef>
                <a:spcAft>
                  <a:spcPts val="900"/>
                </a:spcAft>
                <a:buSzPct val="80000"/>
                <a:buFont typeface="Times" pitchFamily="2" charset="0"/>
                <a:buChar char="•"/>
              </a:pPr>
              <a:r>
                <a:rPr lang="en-US" altLang="en-US" sz="1800" i="0" dirty="0"/>
                <a:t>Trisomy-18 is the result of a nondisjunction occurring during meiosis I.   </a:t>
              </a:r>
            </a:p>
            <a:p>
              <a:pPr eaLnBrk="1" hangingPunct="1">
                <a:lnSpc>
                  <a:spcPct val="85000"/>
                </a:lnSpc>
                <a:spcBef>
                  <a:spcPct val="0"/>
                </a:spcBef>
                <a:spcAft>
                  <a:spcPct val="50000"/>
                </a:spcAft>
                <a:buSzPct val="80000"/>
                <a:buFont typeface="Times" pitchFamily="2" charset="0"/>
                <a:buChar char="•"/>
              </a:pPr>
              <a:r>
                <a:rPr lang="en-US" altLang="en-US" sz="1800" i="0" dirty="0"/>
                <a:t>Other trisomies can occur, but the embryo or fetus usually fails to sur-vive to term (birth).</a:t>
              </a:r>
            </a:p>
          </p:txBody>
        </p:sp>
      </p:gr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69" name="Slide Number Placeholder 5">
            <a:extLst>
              <a:ext uri="{FF2B5EF4-FFF2-40B4-BE49-F238E27FC236}">
                <a16:creationId xmlns:a16="http://schemas.microsoft.com/office/drawing/2014/main" id="{B3137391-CC6E-BA41-BFDE-A6E000C8EE0D}"/>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3652E41-3951-BE4E-B7AE-FE9A003CE8C9}" type="slidenum">
              <a:rPr lang="en-US" altLang="en-US" sz="1400" smtClean="0"/>
              <a:pPr>
                <a:spcBef>
                  <a:spcPct val="0"/>
                </a:spcBef>
                <a:buFontTx/>
                <a:buNone/>
              </a:pPr>
              <a:t>137</a:t>
            </a:fld>
            <a:endParaRPr lang="en-US" altLang="en-US" sz="1400" dirty="0"/>
          </a:p>
        </p:txBody>
      </p:sp>
      <p:grpSp>
        <p:nvGrpSpPr>
          <p:cNvPr id="288770" name="Group 8">
            <a:extLst>
              <a:ext uri="{FF2B5EF4-FFF2-40B4-BE49-F238E27FC236}">
                <a16:creationId xmlns:a16="http://schemas.microsoft.com/office/drawing/2014/main" id="{5B22AED7-5AED-F449-A0D3-BFB6674CB8CC}"/>
              </a:ext>
            </a:extLst>
          </p:cNvPr>
          <p:cNvGrpSpPr>
            <a:grpSpLocks/>
          </p:cNvGrpSpPr>
          <p:nvPr/>
        </p:nvGrpSpPr>
        <p:grpSpPr bwMode="auto">
          <a:xfrm>
            <a:off x="454025" y="452438"/>
            <a:ext cx="8229600" cy="3675063"/>
            <a:chOff x="286" y="285"/>
            <a:chExt cx="5184" cy="2315"/>
          </a:xfrm>
        </p:grpSpPr>
        <p:sp>
          <p:nvSpPr>
            <p:cNvPr id="288771" name="Text Box 3">
              <a:extLst>
                <a:ext uri="{FF2B5EF4-FFF2-40B4-BE49-F238E27FC236}">
                  <a16:creationId xmlns:a16="http://schemas.microsoft.com/office/drawing/2014/main" id="{42EA82EA-BE73-A640-BA9C-7FB758AD07FF}"/>
                </a:ext>
              </a:extLst>
            </p:cNvPr>
            <p:cNvSpPr txBox="1">
              <a:spLocks noChangeArrowheads="1"/>
            </p:cNvSpPr>
            <p:nvPr/>
          </p:nvSpPr>
          <p:spPr bwMode="auto">
            <a:xfrm>
              <a:off x="517" y="974"/>
              <a:ext cx="4714" cy="16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569913" indent="-231775">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i="0" dirty="0"/>
                <a:t>The production of gametes (eggs and sperm) is the result of meiosis in the ovaries and testes. </a:t>
              </a:r>
            </a:p>
            <a:p>
              <a:pPr eaLnBrk="1" hangingPunct="1">
                <a:lnSpc>
                  <a:spcPct val="85000"/>
                </a:lnSpc>
                <a:spcBef>
                  <a:spcPct val="0"/>
                </a:spcBef>
                <a:spcAft>
                  <a:spcPct val="50000"/>
                </a:spcAft>
                <a:buSzPct val="80000"/>
                <a:buFont typeface="Times" pitchFamily="2" charset="0"/>
                <a:buChar char="•"/>
              </a:pPr>
              <a:r>
                <a:rPr lang="en-US" altLang="en-US" sz="1800" i="0" dirty="0"/>
                <a:t>The spindle of microtubules almost always distributes chromosomes to the four daughter cells without error in meiosis I.</a:t>
              </a:r>
            </a:p>
            <a:p>
              <a:pPr eaLnBrk="1" hangingPunct="1">
                <a:lnSpc>
                  <a:spcPct val="85000"/>
                </a:lnSpc>
                <a:spcBef>
                  <a:spcPct val="0"/>
                </a:spcBef>
                <a:spcAft>
                  <a:spcPts val="900"/>
                </a:spcAft>
                <a:buSzPct val="80000"/>
                <a:buFont typeface="Times" pitchFamily="2" charset="0"/>
                <a:buChar char="•"/>
              </a:pPr>
              <a:r>
                <a:rPr lang="en-US" altLang="en-US" sz="1800" i="0" dirty="0"/>
                <a:t>On rare occasions, chromosomes may not separate completely in the ovaries. </a:t>
              </a:r>
            </a:p>
            <a:p>
              <a:pPr eaLnBrk="1" hangingPunct="1">
                <a:lnSpc>
                  <a:spcPct val="85000"/>
                </a:lnSpc>
                <a:spcBef>
                  <a:spcPct val="0"/>
                </a:spcBef>
                <a:spcAft>
                  <a:spcPts val="900"/>
                </a:spcAft>
                <a:buSzPct val="80000"/>
                <a:buFont typeface="Times" pitchFamily="2" charset="0"/>
                <a:buChar char="•"/>
              </a:pPr>
              <a:r>
                <a:rPr lang="en-US" altLang="en-US" sz="1800" i="0" dirty="0"/>
                <a:t>The result is an abnormal number of chromosomes such as trisomy-21 (Down syndrome), trisomy-18 (Edward syndrome), and some sex chromosome disorders.</a:t>
              </a:r>
            </a:p>
          </p:txBody>
        </p:sp>
        <p:sp>
          <p:nvSpPr>
            <p:cNvPr id="288772" name="Rectangle 4">
              <a:extLst>
                <a:ext uri="{FF2B5EF4-FFF2-40B4-BE49-F238E27FC236}">
                  <a16:creationId xmlns:a16="http://schemas.microsoft.com/office/drawing/2014/main" id="{A0BC9825-0FE2-CB45-8BE3-4978BF77A817}"/>
                </a:ext>
              </a:extLst>
            </p:cNvPr>
            <p:cNvSpPr>
              <a:spLocks noChangeArrowheads="1"/>
            </p:cNvSpPr>
            <p:nvPr/>
          </p:nvSpPr>
          <p:spPr bwMode="auto">
            <a:xfrm>
              <a:off x="286" y="28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Nondisjunctions</a:t>
              </a:r>
              <a:endParaRPr lang="en-US" altLang="en-US" sz="2800" i="0" dirty="0">
                <a:solidFill>
                  <a:schemeClr val="tx2"/>
                </a:solidFill>
              </a:endParaRPr>
            </a:p>
          </p:txBody>
        </p:sp>
      </p:gr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7" name="Slide Number Placeholder 5">
            <a:extLst>
              <a:ext uri="{FF2B5EF4-FFF2-40B4-BE49-F238E27FC236}">
                <a16:creationId xmlns:a16="http://schemas.microsoft.com/office/drawing/2014/main" id="{8657842C-E169-3A4A-8970-2CD44DCCD516}"/>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5F52516-E292-8849-934D-0A9A59A65F6F}" type="slidenum">
              <a:rPr lang="en-US" altLang="en-US" sz="1400" smtClean="0"/>
              <a:pPr>
                <a:spcBef>
                  <a:spcPct val="0"/>
                </a:spcBef>
                <a:buFontTx/>
                <a:buNone/>
              </a:pPr>
              <a:t>138</a:t>
            </a:fld>
            <a:endParaRPr lang="en-US" altLang="en-US" sz="1400" dirty="0"/>
          </a:p>
        </p:txBody>
      </p:sp>
      <p:grpSp>
        <p:nvGrpSpPr>
          <p:cNvPr id="290818" name="Group 20">
            <a:extLst>
              <a:ext uri="{FF2B5EF4-FFF2-40B4-BE49-F238E27FC236}">
                <a16:creationId xmlns:a16="http://schemas.microsoft.com/office/drawing/2014/main" id="{30E2253C-7F8F-A74A-BB7F-0AE8985C8235}"/>
              </a:ext>
            </a:extLst>
          </p:cNvPr>
          <p:cNvGrpSpPr>
            <a:grpSpLocks/>
          </p:cNvGrpSpPr>
          <p:nvPr/>
        </p:nvGrpSpPr>
        <p:grpSpPr bwMode="auto">
          <a:xfrm>
            <a:off x="460375" y="452438"/>
            <a:ext cx="8229600" cy="4627567"/>
            <a:chOff x="290" y="285"/>
            <a:chExt cx="5184" cy="2915"/>
          </a:xfrm>
        </p:grpSpPr>
        <p:pic>
          <p:nvPicPr>
            <p:cNvPr id="290819" name="Picture 3">
              <a:extLst>
                <a:ext uri="{FF2B5EF4-FFF2-40B4-BE49-F238E27FC236}">
                  <a16:creationId xmlns:a16="http://schemas.microsoft.com/office/drawing/2014/main" id="{74B55D98-7579-D345-8589-938A113619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0" y="399"/>
              <a:ext cx="3599" cy="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0820" name="Rectangle 4">
              <a:extLst>
                <a:ext uri="{FF2B5EF4-FFF2-40B4-BE49-F238E27FC236}">
                  <a16:creationId xmlns:a16="http://schemas.microsoft.com/office/drawing/2014/main" id="{B6999796-B152-9949-9D8D-B468F99F38D1}"/>
                </a:ext>
              </a:extLst>
            </p:cNvPr>
            <p:cNvSpPr>
              <a:spLocks noChangeArrowheads="1"/>
            </p:cNvSpPr>
            <p:nvPr/>
          </p:nvSpPr>
          <p:spPr bwMode="auto">
            <a:xfrm>
              <a:off x="290" y="28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Nondisjunctions </a:t>
              </a:r>
              <a:r>
                <a:rPr lang="en-US" altLang="en-US" sz="2200" i="0" dirty="0">
                  <a:solidFill>
                    <a:srgbClr val="333333"/>
                  </a:solidFill>
                </a:rPr>
                <a:t>(continued)</a:t>
              </a:r>
            </a:p>
          </p:txBody>
        </p:sp>
        <p:grpSp>
          <p:nvGrpSpPr>
            <p:cNvPr id="290821" name="Group 19">
              <a:extLst>
                <a:ext uri="{FF2B5EF4-FFF2-40B4-BE49-F238E27FC236}">
                  <a16:creationId xmlns:a16="http://schemas.microsoft.com/office/drawing/2014/main" id="{47C500B0-2BF7-664A-BD81-2C701F02ED96}"/>
                </a:ext>
              </a:extLst>
            </p:cNvPr>
            <p:cNvGrpSpPr>
              <a:grpSpLocks/>
            </p:cNvGrpSpPr>
            <p:nvPr/>
          </p:nvGrpSpPr>
          <p:grpSpPr bwMode="auto">
            <a:xfrm>
              <a:off x="928" y="1001"/>
              <a:ext cx="3867" cy="2199"/>
              <a:chOff x="928" y="1001"/>
              <a:chExt cx="3867" cy="2199"/>
            </a:xfrm>
          </p:grpSpPr>
          <p:sp>
            <p:nvSpPr>
              <p:cNvPr id="290822" name="Text Box 6">
                <a:extLst>
                  <a:ext uri="{FF2B5EF4-FFF2-40B4-BE49-F238E27FC236}">
                    <a16:creationId xmlns:a16="http://schemas.microsoft.com/office/drawing/2014/main" id="{7D4A650F-CE6A-1540-A298-2F2598328C61}"/>
                  </a:ext>
                </a:extLst>
              </p:cNvPr>
              <p:cNvSpPr txBox="1">
                <a:spLocks noChangeArrowheads="1"/>
              </p:cNvSpPr>
              <p:nvPr/>
            </p:nvSpPr>
            <p:spPr bwMode="auto">
              <a:xfrm>
                <a:off x="1085" y="2701"/>
                <a:ext cx="3599" cy="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i="0" dirty="0">
                    <a:solidFill>
                      <a:schemeClr val="accent6"/>
                    </a:solidFill>
                  </a:rPr>
                  <a:t>Nondisjunctions occasionally occur during meiosis I—they are the chromosomal mechanism for Down syndrome, Edward syndrome, and other trisomies.</a:t>
                </a:r>
              </a:p>
            </p:txBody>
          </p:sp>
          <p:grpSp>
            <p:nvGrpSpPr>
              <p:cNvPr id="290823" name="Group 14">
                <a:extLst>
                  <a:ext uri="{FF2B5EF4-FFF2-40B4-BE49-F238E27FC236}">
                    <a16:creationId xmlns:a16="http://schemas.microsoft.com/office/drawing/2014/main" id="{7F1AB987-81A6-E843-8D3B-CAD08D1E9C53}"/>
                  </a:ext>
                </a:extLst>
              </p:cNvPr>
              <p:cNvGrpSpPr>
                <a:grpSpLocks/>
              </p:cNvGrpSpPr>
              <p:nvPr/>
            </p:nvGrpSpPr>
            <p:grpSpPr bwMode="auto">
              <a:xfrm>
                <a:off x="928" y="1001"/>
                <a:ext cx="3867" cy="1715"/>
                <a:chOff x="928" y="1001"/>
                <a:chExt cx="3867" cy="1715"/>
              </a:xfrm>
            </p:grpSpPr>
            <p:sp>
              <p:nvSpPr>
                <p:cNvPr id="290824" name="Rectangle 8">
                  <a:extLst>
                    <a:ext uri="{FF2B5EF4-FFF2-40B4-BE49-F238E27FC236}">
                      <a16:creationId xmlns:a16="http://schemas.microsoft.com/office/drawing/2014/main" id="{F71B41F0-46AF-124E-A0FF-89139FDB04F5}"/>
                    </a:ext>
                  </a:extLst>
                </p:cNvPr>
                <p:cNvSpPr>
                  <a:spLocks noChangeArrowheads="1"/>
                </p:cNvSpPr>
                <p:nvPr/>
              </p:nvSpPr>
              <p:spPr bwMode="auto">
                <a:xfrm>
                  <a:off x="1051" y="1113"/>
                  <a:ext cx="78" cy="1566"/>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90825" name="Rectangle 9">
                  <a:extLst>
                    <a:ext uri="{FF2B5EF4-FFF2-40B4-BE49-F238E27FC236}">
                      <a16:creationId xmlns:a16="http://schemas.microsoft.com/office/drawing/2014/main" id="{F8D90DC4-5CC9-5B4D-AC2C-11167DB2F430}"/>
                    </a:ext>
                  </a:extLst>
                </p:cNvPr>
                <p:cNvSpPr>
                  <a:spLocks noChangeArrowheads="1"/>
                </p:cNvSpPr>
                <p:nvPr/>
              </p:nvSpPr>
              <p:spPr bwMode="auto">
                <a:xfrm>
                  <a:off x="1057" y="2604"/>
                  <a:ext cx="3681" cy="11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90826" name="Rectangle 11">
                  <a:extLst>
                    <a:ext uri="{FF2B5EF4-FFF2-40B4-BE49-F238E27FC236}">
                      <a16:creationId xmlns:a16="http://schemas.microsoft.com/office/drawing/2014/main" id="{0395FA6D-1F2F-D242-AE75-4168113E9628}"/>
                    </a:ext>
                  </a:extLst>
                </p:cNvPr>
                <p:cNvSpPr>
                  <a:spLocks noChangeArrowheads="1"/>
                </p:cNvSpPr>
                <p:nvPr/>
              </p:nvSpPr>
              <p:spPr bwMode="auto">
                <a:xfrm>
                  <a:off x="1043" y="1001"/>
                  <a:ext cx="78" cy="23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90827" name="Rectangle 12">
                  <a:extLst>
                    <a:ext uri="{FF2B5EF4-FFF2-40B4-BE49-F238E27FC236}">
                      <a16:creationId xmlns:a16="http://schemas.microsoft.com/office/drawing/2014/main" id="{E8109D54-C7A8-7E4F-9435-B901FCA7BEFF}"/>
                    </a:ext>
                  </a:extLst>
                </p:cNvPr>
                <p:cNvSpPr>
                  <a:spLocks noChangeArrowheads="1"/>
                </p:cNvSpPr>
                <p:nvPr/>
              </p:nvSpPr>
              <p:spPr bwMode="auto">
                <a:xfrm>
                  <a:off x="928" y="2454"/>
                  <a:ext cx="3867" cy="6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90828" name="Text Box 10">
                  <a:extLst>
                    <a:ext uri="{FF2B5EF4-FFF2-40B4-BE49-F238E27FC236}">
                      <a16:creationId xmlns:a16="http://schemas.microsoft.com/office/drawing/2014/main" id="{C14A5F31-CFA2-8145-B246-6245F7BB13DA}"/>
                    </a:ext>
                  </a:extLst>
                </p:cNvPr>
                <p:cNvSpPr txBox="1">
                  <a:spLocks noChangeArrowheads="1"/>
                </p:cNvSpPr>
                <p:nvPr/>
              </p:nvSpPr>
              <p:spPr bwMode="auto">
                <a:xfrm>
                  <a:off x="3831" y="2435"/>
                  <a:ext cx="886"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i="0" dirty="0"/>
                    <a:t>https://www.uic.edu</a:t>
                  </a:r>
                  <a:endParaRPr lang="en-US" altLang="en-US" sz="1800" i="0" dirty="0"/>
                </a:p>
              </p:txBody>
            </p:sp>
          </p:grpSp>
        </p:grpSp>
      </p:gr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7" name="Slide Number Placeholder 5">
            <a:extLst>
              <a:ext uri="{FF2B5EF4-FFF2-40B4-BE49-F238E27FC236}">
                <a16:creationId xmlns:a16="http://schemas.microsoft.com/office/drawing/2014/main" id="{32390D29-E3EA-5D48-892B-2CBD542CA644}"/>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48F8FF5-F7AC-C540-B1B0-7872A327F4BD}" type="slidenum">
              <a:rPr lang="en-US" altLang="en-US" sz="1400" smtClean="0"/>
              <a:pPr>
                <a:spcBef>
                  <a:spcPct val="0"/>
                </a:spcBef>
                <a:buFontTx/>
                <a:buNone/>
              </a:pPr>
              <a:t>139</a:t>
            </a:fld>
            <a:endParaRPr lang="en-US" altLang="en-US" sz="1400" dirty="0"/>
          </a:p>
        </p:txBody>
      </p:sp>
      <p:grpSp>
        <p:nvGrpSpPr>
          <p:cNvPr id="301058" name="Group 9">
            <a:extLst>
              <a:ext uri="{FF2B5EF4-FFF2-40B4-BE49-F238E27FC236}">
                <a16:creationId xmlns:a16="http://schemas.microsoft.com/office/drawing/2014/main" id="{866A1DD0-4ECA-3C49-B785-76AADAE6F0CC}"/>
              </a:ext>
            </a:extLst>
          </p:cNvPr>
          <p:cNvGrpSpPr>
            <a:grpSpLocks/>
          </p:cNvGrpSpPr>
          <p:nvPr/>
        </p:nvGrpSpPr>
        <p:grpSpPr bwMode="auto">
          <a:xfrm>
            <a:off x="454025" y="452438"/>
            <a:ext cx="8229600" cy="2478088"/>
            <a:chOff x="286" y="285"/>
            <a:chExt cx="5184" cy="1561"/>
          </a:xfrm>
        </p:grpSpPr>
        <p:sp>
          <p:nvSpPr>
            <p:cNvPr id="301059" name="Text Box 3">
              <a:extLst>
                <a:ext uri="{FF2B5EF4-FFF2-40B4-BE49-F238E27FC236}">
                  <a16:creationId xmlns:a16="http://schemas.microsoft.com/office/drawing/2014/main" id="{6D0BF05F-C3D3-CF48-825D-3454072892BB}"/>
                </a:ext>
              </a:extLst>
            </p:cNvPr>
            <p:cNvSpPr txBox="1">
              <a:spLocks noChangeArrowheads="1"/>
            </p:cNvSpPr>
            <p:nvPr/>
          </p:nvSpPr>
          <p:spPr bwMode="auto">
            <a:xfrm>
              <a:off x="517" y="974"/>
              <a:ext cx="4689" cy="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569913" indent="-231775">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i="0" dirty="0"/>
                <a:t>Egg cells are arrested midstream in the meiosis process for as long as 40 or more years since meiosis I begins in the ovaries prior to a woman’s birth.</a:t>
              </a:r>
            </a:p>
            <a:p>
              <a:pPr eaLnBrk="1" hangingPunct="1">
                <a:lnSpc>
                  <a:spcPct val="85000"/>
                </a:lnSpc>
                <a:spcBef>
                  <a:spcPct val="0"/>
                </a:spcBef>
                <a:spcAft>
                  <a:spcPct val="50000"/>
                </a:spcAft>
                <a:buSzPct val="80000"/>
                <a:buFont typeface="Times" pitchFamily="2" charset="0"/>
                <a:buChar char="•"/>
              </a:pPr>
              <a:r>
                <a:rPr lang="en-US" altLang="en-US" sz="1800" i="0" dirty="0"/>
                <a:t>The mechanism for nondisjunctions is well understood, although the reasons why they happen are not. </a:t>
              </a:r>
            </a:p>
          </p:txBody>
        </p:sp>
        <p:sp>
          <p:nvSpPr>
            <p:cNvPr id="301060" name="Rectangle 4">
              <a:extLst>
                <a:ext uri="{FF2B5EF4-FFF2-40B4-BE49-F238E27FC236}">
                  <a16:creationId xmlns:a16="http://schemas.microsoft.com/office/drawing/2014/main" id="{6A79E8E8-0D6A-EE47-9C5A-241FD91F7AEF}"/>
                </a:ext>
              </a:extLst>
            </p:cNvPr>
            <p:cNvSpPr>
              <a:spLocks noChangeArrowheads="1"/>
            </p:cNvSpPr>
            <p:nvPr/>
          </p:nvSpPr>
          <p:spPr bwMode="auto">
            <a:xfrm>
              <a:off x="286" y="28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Why Do Nondisjunctions Happen?</a:t>
              </a:r>
              <a:endParaRPr lang="en-US" altLang="en-US" sz="2800" i="0" dirty="0">
                <a:solidFill>
                  <a:schemeClr val="tx2"/>
                </a:solidFill>
              </a:endParaRPr>
            </a:p>
          </p:txBody>
        </p:sp>
      </p:gr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5" name="Slide Number Placeholder 5">
            <a:extLst>
              <a:ext uri="{FF2B5EF4-FFF2-40B4-BE49-F238E27FC236}">
                <a16:creationId xmlns:a16="http://schemas.microsoft.com/office/drawing/2014/main" id="{C02F9D98-9459-F74E-A24A-3933082121BC}"/>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80EA2924-C57B-0E43-B212-7BCDCD8481D8}" type="slidenum">
              <a:rPr lang="en-US" altLang="en-US" sz="1400" smtClean="0"/>
              <a:pPr>
                <a:spcBef>
                  <a:spcPct val="0"/>
                </a:spcBef>
                <a:buFontTx/>
                <a:buNone/>
              </a:pPr>
              <a:t>140</a:t>
            </a:fld>
            <a:endParaRPr lang="en-US" altLang="en-US" sz="1400" dirty="0"/>
          </a:p>
        </p:txBody>
      </p:sp>
      <p:sp>
        <p:nvSpPr>
          <p:cNvPr id="303106" name="Text Box 2">
            <a:extLst>
              <a:ext uri="{FF2B5EF4-FFF2-40B4-BE49-F238E27FC236}">
                <a16:creationId xmlns:a16="http://schemas.microsoft.com/office/drawing/2014/main" id="{147E9EE9-212C-3F47-BDF9-D0CDE0B63114}"/>
              </a:ext>
            </a:extLst>
          </p:cNvPr>
          <p:cNvSpPr txBox="1">
            <a:spLocks noChangeArrowheads="1"/>
          </p:cNvSpPr>
          <p:nvPr/>
        </p:nvSpPr>
        <p:spPr bwMode="auto">
          <a:xfrm>
            <a:off x="1127125" y="2211388"/>
            <a:ext cx="6894513"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2000" i="0" dirty="0"/>
              <a:t>Would you know where to find more information on chromosomal disorders?</a:t>
            </a:r>
          </a:p>
        </p:txBody>
      </p:sp>
    </p:spTree>
  </p:cSld>
  <p:clrMapOvr>
    <a:masterClrMapping/>
  </p:clrMapOvr>
  <p:transition spd="med"/>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3" name="Slide Number Placeholder 5">
            <a:extLst>
              <a:ext uri="{FF2B5EF4-FFF2-40B4-BE49-F238E27FC236}">
                <a16:creationId xmlns:a16="http://schemas.microsoft.com/office/drawing/2014/main" id="{F2337AA9-A013-424D-AD63-4C36D2AF09D1}"/>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961D8B1-6F6B-F448-8D0A-DCDEA86BC200}" type="slidenum">
              <a:rPr lang="en-US" altLang="en-US" sz="1400" smtClean="0"/>
              <a:pPr>
                <a:spcBef>
                  <a:spcPct val="0"/>
                </a:spcBef>
                <a:buFontTx/>
                <a:buNone/>
              </a:pPr>
              <a:t>141</a:t>
            </a:fld>
            <a:endParaRPr lang="en-US" altLang="en-US" sz="1400" dirty="0"/>
          </a:p>
        </p:txBody>
      </p:sp>
      <p:grpSp>
        <p:nvGrpSpPr>
          <p:cNvPr id="305154" name="Group 2">
            <a:extLst>
              <a:ext uri="{FF2B5EF4-FFF2-40B4-BE49-F238E27FC236}">
                <a16:creationId xmlns:a16="http://schemas.microsoft.com/office/drawing/2014/main" id="{3BF62126-9E87-3943-B6C0-E7E98CA60DEC}"/>
              </a:ext>
            </a:extLst>
          </p:cNvPr>
          <p:cNvGrpSpPr>
            <a:grpSpLocks/>
          </p:cNvGrpSpPr>
          <p:nvPr/>
        </p:nvGrpSpPr>
        <p:grpSpPr bwMode="auto">
          <a:xfrm>
            <a:off x="457200" y="446088"/>
            <a:ext cx="8229605" cy="4737101"/>
            <a:chOff x="288" y="281"/>
            <a:chExt cx="5184" cy="2984"/>
          </a:xfrm>
        </p:grpSpPr>
        <p:sp>
          <p:nvSpPr>
            <p:cNvPr id="305155" name="Rectangle 3">
              <a:extLst>
                <a:ext uri="{FF2B5EF4-FFF2-40B4-BE49-F238E27FC236}">
                  <a16:creationId xmlns:a16="http://schemas.microsoft.com/office/drawing/2014/main" id="{25E0A4AB-40BF-1F49-8616-79CB0CA3B754}"/>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Polyploid Organisms</a:t>
              </a:r>
              <a:endParaRPr lang="en-US" altLang="en-US" sz="2800" i="0" dirty="0">
                <a:solidFill>
                  <a:schemeClr val="tx2"/>
                </a:solidFill>
              </a:endParaRPr>
            </a:p>
          </p:txBody>
        </p:sp>
        <p:grpSp>
          <p:nvGrpSpPr>
            <p:cNvPr id="305156" name="Group 4">
              <a:extLst>
                <a:ext uri="{FF2B5EF4-FFF2-40B4-BE49-F238E27FC236}">
                  <a16:creationId xmlns:a16="http://schemas.microsoft.com/office/drawing/2014/main" id="{D3A78E19-3CB3-714D-BCD1-7FC393BEF056}"/>
                </a:ext>
              </a:extLst>
            </p:cNvPr>
            <p:cNvGrpSpPr>
              <a:grpSpLocks/>
            </p:cNvGrpSpPr>
            <p:nvPr/>
          </p:nvGrpSpPr>
          <p:grpSpPr bwMode="auto">
            <a:xfrm>
              <a:off x="1370" y="1019"/>
              <a:ext cx="3022" cy="2246"/>
              <a:chOff x="1370" y="1019"/>
              <a:chExt cx="3022" cy="2246"/>
            </a:xfrm>
          </p:grpSpPr>
          <p:grpSp>
            <p:nvGrpSpPr>
              <p:cNvPr id="305157" name="Group 5">
                <a:extLst>
                  <a:ext uri="{FF2B5EF4-FFF2-40B4-BE49-F238E27FC236}">
                    <a16:creationId xmlns:a16="http://schemas.microsoft.com/office/drawing/2014/main" id="{B0B5B7C8-631D-A546-9046-7D233B85BEE1}"/>
                  </a:ext>
                </a:extLst>
              </p:cNvPr>
              <p:cNvGrpSpPr>
                <a:grpSpLocks/>
              </p:cNvGrpSpPr>
              <p:nvPr/>
            </p:nvGrpSpPr>
            <p:grpSpPr bwMode="auto">
              <a:xfrm>
                <a:off x="1740" y="1019"/>
                <a:ext cx="2361" cy="1850"/>
                <a:chOff x="1740" y="1019"/>
                <a:chExt cx="2361" cy="1850"/>
              </a:xfrm>
            </p:grpSpPr>
            <p:sp>
              <p:nvSpPr>
                <p:cNvPr id="305159" name="Text Box 6">
                  <a:extLst>
                    <a:ext uri="{FF2B5EF4-FFF2-40B4-BE49-F238E27FC236}">
                      <a16:creationId xmlns:a16="http://schemas.microsoft.com/office/drawing/2014/main" id="{C650ACA5-9744-AA46-9E22-CF0D80E6305C}"/>
                    </a:ext>
                  </a:extLst>
                </p:cNvPr>
                <p:cNvSpPr txBox="1">
                  <a:spLocks noChangeArrowheads="1"/>
                </p:cNvSpPr>
                <p:nvPr/>
              </p:nvSpPr>
              <p:spPr bwMode="auto">
                <a:xfrm>
                  <a:off x="2654" y="2704"/>
                  <a:ext cx="1447"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i="0" dirty="0"/>
                    <a:t>https://www.federalcompress.com</a:t>
                  </a:r>
                </a:p>
              </p:txBody>
            </p:sp>
            <p:pic>
              <p:nvPicPr>
                <p:cNvPr id="305160" name="Picture 7">
                  <a:extLst>
                    <a:ext uri="{FF2B5EF4-FFF2-40B4-BE49-F238E27FC236}">
                      <a16:creationId xmlns:a16="http://schemas.microsoft.com/office/drawing/2014/main" id="{D68E9CD3-EE81-2941-8EEA-B49A18FEB1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40" y="1019"/>
                  <a:ext cx="2286" cy="1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05158" name="Text Box 8">
                <a:extLst>
                  <a:ext uri="{FF2B5EF4-FFF2-40B4-BE49-F238E27FC236}">
                    <a16:creationId xmlns:a16="http://schemas.microsoft.com/office/drawing/2014/main" id="{9191347F-3896-594B-B9E2-95AE4948D881}"/>
                  </a:ext>
                </a:extLst>
              </p:cNvPr>
              <p:cNvSpPr txBox="1">
                <a:spLocks noChangeArrowheads="1"/>
              </p:cNvSpPr>
              <p:nvPr/>
            </p:nvSpPr>
            <p:spPr bwMode="auto">
              <a:xfrm>
                <a:off x="1370" y="2900"/>
                <a:ext cx="3022"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i="0" dirty="0">
                    <a:solidFill>
                      <a:schemeClr val="accent6"/>
                    </a:solidFill>
                  </a:rPr>
                  <a:t>Cotton is a polyploid plant.  Humans and other animals are diploid—not polyploid.</a:t>
                </a:r>
                <a:endParaRPr lang="en-US" altLang="en-US" sz="1800" dirty="0">
                  <a:solidFill>
                    <a:schemeClr val="accent6"/>
                  </a:solidFill>
                </a:endParaRPr>
              </a:p>
            </p:txBody>
          </p:sp>
        </p:grpSp>
      </p:gr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1" name="Slide Number Placeholder 5">
            <a:extLst>
              <a:ext uri="{FF2B5EF4-FFF2-40B4-BE49-F238E27FC236}">
                <a16:creationId xmlns:a16="http://schemas.microsoft.com/office/drawing/2014/main" id="{5CD565AE-95F6-1647-8B50-8FA316D27552}"/>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230D61E-5FBE-114E-AEBB-45A1C7C3AD15}" type="slidenum">
              <a:rPr lang="en-US" altLang="en-US" sz="1400" smtClean="0"/>
              <a:pPr>
                <a:spcBef>
                  <a:spcPct val="0"/>
                </a:spcBef>
                <a:buFontTx/>
                <a:buNone/>
              </a:pPr>
              <a:t>142</a:t>
            </a:fld>
            <a:endParaRPr lang="en-US" altLang="en-US" sz="1400" dirty="0"/>
          </a:p>
        </p:txBody>
      </p:sp>
      <p:grpSp>
        <p:nvGrpSpPr>
          <p:cNvPr id="307202" name="Group 2">
            <a:extLst>
              <a:ext uri="{FF2B5EF4-FFF2-40B4-BE49-F238E27FC236}">
                <a16:creationId xmlns:a16="http://schemas.microsoft.com/office/drawing/2014/main" id="{8CD6F6B8-35DC-9B47-B1DD-064EC21B1391}"/>
              </a:ext>
            </a:extLst>
          </p:cNvPr>
          <p:cNvGrpSpPr>
            <a:grpSpLocks/>
          </p:cNvGrpSpPr>
          <p:nvPr/>
        </p:nvGrpSpPr>
        <p:grpSpPr bwMode="auto">
          <a:xfrm>
            <a:off x="457200" y="446088"/>
            <a:ext cx="8229600" cy="5329238"/>
            <a:chOff x="288" y="281"/>
            <a:chExt cx="5184" cy="3357"/>
          </a:xfrm>
        </p:grpSpPr>
        <p:sp>
          <p:nvSpPr>
            <p:cNvPr id="307203" name="Rectangle 3">
              <a:extLst>
                <a:ext uri="{FF2B5EF4-FFF2-40B4-BE49-F238E27FC236}">
                  <a16:creationId xmlns:a16="http://schemas.microsoft.com/office/drawing/2014/main" id="{DB344294-7BA1-A049-893C-C657567E8DFF}"/>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Polyploid Organisms </a:t>
              </a:r>
              <a:r>
                <a:rPr lang="en-US" altLang="en-US" sz="2200" i="0" dirty="0">
                  <a:solidFill>
                    <a:srgbClr val="333333"/>
                  </a:solidFill>
                </a:rPr>
                <a:t>(continued)</a:t>
              </a:r>
              <a:endParaRPr lang="en-US" altLang="en-US" sz="2200" i="0" dirty="0">
                <a:solidFill>
                  <a:schemeClr val="tx2"/>
                </a:solidFill>
              </a:endParaRPr>
            </a:p>
          </p:txBody>
        </p:sp>
        <p:grpSp>
          <p:nvGrpSpPr>
            <p:cNvPr id="307204" name="Group 4">
              <a:extLst>
                <a:ext uri="{FF2B5EF4-FFF2-40B4-BE49-F238E27FC236}">
                  <a16:creationId xmlns:a16="http://schemas.microsoft.com/office/drawing/2014/main" id="{6471AF97-8827-AD40-9F2E-771F0002CDDE}"/>
                </a:ext>
              </a:extLst>
            </p:cNvPr>
            <p:cNvGrpSpPr>
              <a:grpSpLocks/>
            </p:cNvGrpSpPr>
            <p:nvPr/>
          </p:nvGrpSpPr>
          <p:grpSpPr bwMode="auto">
            <a:xfrm>
              <a:off x="512" y="959"/>
              <a:ext cx="4795" cy="2679"/>
              <a:chOff x="512" y="959"/>
              <a:chExt cx="4795" cy="2679"/>
            </a:xfrm>
          </p:grpSpPr>
          <p:sp>
            <p:nvSpPr>
              <p:cNvPr id="307205" name="Text Box 5">
                <a:extLst>
                  <a:ext uri="{FF2B5EF4-FFF2-40B4-BE49-F238E27FC236}">
                    <a16:creationId xmlns:a16="http://schemas.microsoft.com/office/drawing/2014/main" id="{98F409BB-D71F-124C-936A-F71A23BF3C44}"/>
                  </a:ext>
                </a:extLst>
              </p:cNvPr>
              <p:cNvSpPr txBox="1">
                <a:spLocks noChangeArrowheads="1"/>
              </p:cNvSpPr>
              <p:nvPr/>
            </p:nvSpPr>
            <p:spPr bwMode="auto">
              <a:xfrm>
                <a:off x="512" y="959"/>
                <a:ext cx="4795"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569913" indent="-231775">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Errors in meiosis do not always lead to problems and may actually be instrumental in the continued evolution of many plant species.</a:t>
                </a:r>
              </a:p>
              <a:p>
                <a:pPr eaLnBrk="1" hangingPunct="1">
                  <a:lnSpc>
                    <a:spcPct val="85000"/>
                  </a:lnSpc>
                  <a:spcBef>
                    <a:spcPct val="0"/>
                  </a:spcBef>
                  <a:spcAft>
                    <a:spcPts val="900"/>
                  </a:spcAft>
                  <a:buSzPct val="80000"/>
                </a:pPr>
                <a:r>
                  <a:rPr lang="en-US" altLang="en-US" sz="1800" i="0" dirty="0"/>
                  <a:t>Some plant species, especially flowering types, are the result of errors in cell division that resulted in extra sets of chromosomes.</a:t>
                </a:r>
              </a:p>
              <a:p>
                <a:pPr eaLnBrk="1" hangingPunct="1">
                  <a:lnSpc>
                    <a:spcPct val="85000"/>
                  </a:lnSpc>
                  <a:spcBef>
                    <a:spcPct val="0"/>
                  </a:spcBef>
                  <a:spcAft>
                    <a:spcPct val="30000"/>
                  </a:spcAft>
                  <a:buSzPct val="80000"/>
                </a:pPr>
                <a:r>
                  <a:rPr lang="en-US" altLang="en-US" sz="1800" i="0" dirty="0"/>
                  <a:t>The new species is said to be polyploid—it has more than two homol-ogous chromosomes.</a:t>
                </a:r>
              </a:p>
            </p:txBody>
          </p:sp>
          <p:grpSp>
            <p:nvGrpSpPr>
              <p:cNvPr id="307206" name="Group 6">
                <a:extLst>
                  <a:ext uri="{FF2B5EF4-FFF2-40B4-BE49-F238E27FC236}">
                    <a16:creationId xmlns:a16="http://schemas.microsoft.com/office/drawing/2014/main" id="{26E70B2E-33F9-2E44-BBFE-122538D9F862}"/>
                  </a:ext>
                </a:extLst>
              </p:cNvPr>
              <p:cNvGrpSpPr>
                <a:grpSpLocks/>
              </p:cNvGrpSpPr>
              <p:nvPr/>
            </p:nvGrpSpPr>
            <p:grpSpPr bwMode="auto">
              <a:xfrm>
                <a:off x="2721" y="2120"/>
                <a:ext cx="1428" cy="1518"/>
                <a:chOff x="2721" y="2120"/>
                <a:chExt cx="1428" cy="1518"/>
              </a:xfrm>
            </p:grpSpPr>
            <p:pic>
              <p:nvPicPr>
                <p:cNvPr id="307207" name="Picture 7">
                  <a:extLst>
                    <a:ext uri="{FF2B5EF4-FFF2-40B4-BE49-F238E27FC236}">
                      <a16:creationId xmlns:a16="http://schemas.microsoft.com/office/drawing/2014/main" id="{B8292973-18F7-674F-9FB6-54EA19D83A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81" y="2120"/>
                  <a:ext cx="1271" cy="1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08" name="Text Box 8">
                  <a:extLst>
                    <a:ext uri="{FF2B5EF4-FFF2-40B4-BE49-F238E27FC236}">
                      <a16:creationId xmlns:a16="http://schemas.microsoft.com/office/drawing/2014/main" id="{1AB475E1-E60B-C74E-ACE0-96247AC0D8C9}"/>
                    </a:ext>
                  </a:extLst>
                </p:cNvPr>
                <p:cNvSpPr txBox="1">
                  <a:spLocks noChangeArrowheads="1"/>
                </p:cNvSpPr>
                <p:nvPr/>
              </p:nvSpPr>
              <p:spPr bwMode="auto">
                <a:xfrm>
                  <a:off x="2721" y="3473"/>
                  <a:ext cx="1428"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i="0" dirty="0"/>
                    <a:t>https://www.botit.botany.wisc.edu</a:t>
                  </a:r>
                  <a:endParaRPr lang="en-US" altLang="en-US" sz="1800" i="0" dirty="0"/>
                </a:p>
              </p:txBody>
            </p:sp>
          </p:grpSp>
        </p:grpSp>
      </p:gr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49" name="Slide Number Placeholder 5">
            <a:extLst>
              <a:ext uri="{FF2B5EF4-FFF2-40B4-BE49-F238E27FC236}">
                <a16:creationId xmlns:a16="http://schemas.microsoft.com/office/drawing/2014/main" id="{93A7A4DA-55F2-2745-8D3A-CD695D51001E}"/>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D4365836-5DE6-A444-981C-F3E7FF47D4D7}" type="slidenum">
              <a:rPr lang="en-US" altLang="en-US" sz="1400" smtClean="0"/>
              <a:pPr>
                <a:spcBef>
                  <a:spcPct val="0"/>
                </a:spcBef>
                <a:buFontTx/>
                <a:buNone/>
              </a:pPr>
              <a:t>143</a:t>
            </a:fld>
            <a:endParaRPr lang="en-US" altLang="en-US" sz="1400" dirty="0"/>
          </a:p>
        </p:txBody>
      </p:sp>
      <p:grpSp>
        <p:nvGrpSpPr>
          <p:cNvPr id="309250" name="Group 2">
            <a:extLst>
              <a:ext uri="{FF2B5EF4-FFF2-40B4-BE49-F238E27FC236}">
                <a16:creationId xmlns:a16="http://schemas.microsoft.com/office/drawing/2014/main" id="{2F9A4EEF-E6E8-C244-ACEB-1F45E7185A02}"/>
              </a:ext>
            </a:extLst>
          </p:cNvPr>
          <p:cNvGrpSpPr>
            <a:grpSpLocks/>
          </p:cNvGrpSpPr>
          <p:nvPr/>
        </p:nvGrpSpPr>
        <p:grpSpPr bwMode="auto">
          <a:xfrm>
            <a:off x="457200" y="446088"/>
            <a:ext cx="8229600" cy="2225675"/>
            <a:chOff x="288" y="281"/>
            <a:chExt cx="5184" cy="1402"/>
          </a:xfrm>
        </p:grpSpPr>
        <p:sp>
          <p:nvSpPr>
            <p:cNvPr id="309251" name="Rectangle 3">
              <a:extLst>
                <a:ext uri="{FF2B5EF4-FFF2-40B4-BE49-F238E27FC236}">
                  <a16:creationId xmlns:a16="http://schemas.microsoft.com/office/drawing/2014/main" id="{6C8A3590-3E29-0640-A92F-297CF265BB49}"/>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Polyploid Organisms</a:t>
              </a:r>
              <a:endParaRPr lang="en-US" altLang="en-US" sz="2800" i="0" dirty="0">
                <a:solidFill>
                  <a:schemeClr val="tx2"/>
                </a:solidFill>
              </a:endParaRPr>
            </a:p>
          </p:txBody>
        </p:sp>
        <p:sp>
          <p:nvSpPr>
            <p:cNvPr id="309252" name="Text Box 4">
              <a:extLst>
                <a:ext uri="{FF2B5EF4-FFF2-40B4-BE49-F238E27FC236}">
                  <a16:creationId xmlns:a16="http://schemas.microsoft.com/office/drawing/2014/main" id="{866EF12B-9BCB-984A-A93C-50BF94DFAD5B}"/>
                </a:ext>
              </a:extLst>
            </p:cNvPr>
            <p:cNvSpPr txBox="1">
              <a:spLocks noChangeArrowheads="1"/>
            </p:cNvSpPr>
            <p:nvPr/>
          </p:nvSpPr>
          <p:spPr bwMode="auto">
            <a:xfrm>
              <a:off x="512" y="959"/>
              <a:ext cx="4745"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3838" indent="-223838">
                <a:spcBef>
                  <a:spcPct val="20000"/>
                </a:spcBef>
                <a:buChar char="•"/>
                <a:defRPr sz="3200">
                  <a:solidFill>
                    <a:schemeClr val="tx1"/>
                  </a:solidFill>
                  <a:latin typeface="Arial" panose="020B0604020202020204" pitchFamily="34" charset="0"/>
                </a:defRPr>
              </a:lvl1pPr>
              <a:lvl2pPr marL="569913" indent="-231775">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Cotton and wheat are polyploid </a:t>
              </a:r>
              <a:r>
                <a:rPr lang="en-US" altLang="en-US" sz="1800" i="0"/>
                <a:t>plants that </a:t>
              </a:r>
              <a:r>
                <a:rPr lang="en-US" altLang="en-US" sz="1800" i="0" dirty="0"/>
                <a:t>contribute substantially to agricultural production.</a:t>
              </a:r>
            </a:p>
            <a:p>
              <a:pPr eaLnBrk="1" hangingPunct="1">
                <a:lnSpc>
                  <a:spcPct val="85000"/>
                </a:lnSpc>
                <a:spcBef>
                  <a:spcPct val="0"/>
                </a:spcBef>
                <a:spcAft>
                  <a:spcPct val="30000"/>
                </a:spcAft>
                <a:buSzPct val="80000"/>
              </a:pPr>
              <a:r>
                <a:rPr lang="en-US" altLang="en-US" sz="1800" i="0" dirty="0"/>
                <a:t>Polyploidy in animals is not common—when it does occur, it is mostly in fish and amphibians.</a:t>
              </a:r>
            </a:p>
          </p:txBody>
        </p:sp>
      </p:grpSp>
    </p:spTree>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1800" b="0" i="1"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1800" b="0" i="1"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12515</TotalTime>
  <Words>7917</Words>
  <Application>Microsoft Macintosh PowerPoint</Application>
  <PresentationFormat>On-screen Show (4:3)</PresentationFormat>
  <Paragraphs>966</Paragraphs>
  <Slides>143</Slides>
  <Notes>143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143</vt:i4>
      </vt:variant>
    </vt:vector>
  </HeadingPairs>
  <TitlesOfParts>
    <vt:vector size="146" baseType="lpstr">
      <vt:lpstr>Arial</vt:lpstr>
      <vt:lpstr>Times</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Chris Jarosz</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Biology Today Chapter 1</dc:title>
  <dc:creator>Chris Jarosz</dc:creator>
  <cp:lastModifiedBy>Microsoft Office User</cp:lastModifiedBy>
  <cp:revision>652</cp:revision>
  <cp:lastPrinted>2007-09-02T16:52:17Z</cp:lastPrinted>
  <dcterms:created xsi:type="dcterms:W3CDTF">2007-08-12T19:19:03Z</dcterms:created>
  <dcterms:modified xsi:type="dcterms:W3CDTF">2023-03-07T17:47:31Z</dcterms:modified>
</cp:coreProperties>
</file>