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7"/>
  </p:notesMasterIdLst>
  <p:sldIdLst>
    <p:sldId id="974" r:id="rId2"/>
    <p:sldId id="1220" r:id="rId3"/>
    <p:sldId id="808" r:id="rId4"/>
    <p:sldId id="1090" r:id="rId5"/>
    <p:sldId id="1091" r:id="rId6"/>
    <p:sldId id="1081" r:id="rId7"/>
    <p:sldId id="1107" r:id="rId8"/>
    <p:sldId id="1221" r:id="rId9"/>
    <p:sldId id="1092" r:id="rId10"/>
    <p:sldId id="1211" r:id="rId11"/>
    <p:sldId id="1093" r:id="rId12"/>
    <p:sldId id="1195" r:id="rId13"/>
    <p:sldId id="1226" r:id="rId14"/>
    <p:sldId id="1094" r:id="rId15"/>
    <p:sldId id="1193" r:id="rId16"/>
    <p:sldId id="1095" r:id="rId17"/>
    <p:sldId id="1196" r:id="rId18"/>
    <p:sldId id="1096" r:id="rId19"/>
    <p:sldId id="1097" r:id="rId20"/>
    <p:sldId id="1098" r:id="rId21"/>
    <p:sldId id="1185" r:id="rId22"/>
    <p:sldId id="1100" r:id="rId23"/>
    <p:sldId id="1222" r:id="rId24"/>
    <p:sldId id="1099" r:id="rId25"/>
    <p:sldId id="1101" r:id="rId26"/>
    <p:sldId id="1102" r:id="rId27"/>
    <p:sldId id="1103" r:id="rId28"/>
    <p:sldId id="1198" r:id="rId29"/>
    <p:sldId id="1194" r:id="rId30"/>
    <p:sldId id="1104" r:id="rId31"/>
    <p:sldId id="1199" r:id="rId32"/>
    <p:sldId id="1186" r:id="rId33"/>
    <p:sldId id="1105" r:id="rId34"/>
    <p:sldId id="1106" r:id="rId35"/>
    <p:sldId id="1190" r:id="rId36"/>
    <p:sldId id="1242" r:id="rId37"/>
    <p:sldId id="1108" r:id="rId38"/>
    <p:sldId id="1110" r:id="rId39"/>
    <p:sldId id="1111" r:id="rId40"/>
    <p:sldId id="1187" r:id="rId41"/>
    <p:sldId id="1112" r:id="rId42"/>
    <p:sldId id="1233" r:id="rId43"/>
    <p:sldId id="1234" r:id="rId44"/>
    <p:sldId id="1235" r:id="rId45"/>
    <p:sldId id="943" r:id="rId46"/>
    <p:sldId id="1237" r:id="rId47"/>
    <p:sldId id="1238" r:id="rId48"/>
    <p:sldId id="1243" r:id="rId49"/>
    <p:sldId id="1116" r:id="rId50"/>
    <p:sldId id="1115" r:id="rId51"/>
    <p:sldId id="1197" r:id="rId52"/>
    <p:sldId id="1117" r:id="rId53"/>
    <p:sldId id="1118" r:id="rId54"/>
    <p:sldId id="1191" r:id="rId55"/>
    <p:sldId id="1119" r:id="rId56"/>
    <p:sldId id="1120" r:id="rId57"/>
    <p:sldId id="1121" r:id="rId58"/>
    <p:sldId id="1122" r:id="rId59"/>
    <p:sldId id="1123" r:id="rId60"/>
    <p:sldId id="1124" r:id="rId61"/>
    <p:sldId id="1125" r:id="rId62"/>
    <p:sldId id="1126" r:id="rId63"/>
    <p:sldId id="1127" r:id="rId64"/>
    <p:sldId id="1128" r:id="rId65"/>
    <p:sldId id="1129" r:id="rId66"/>
    <p:sldId id="1130" r:id="rId67"/>
    <p:sldId id="1131" r:id="rId68"/>
    <p:sldId id="1245" r:id="rId69"/>
    <p:sldId id="1214" r:id="rId70"/>
    <p:sldId id="1136" r:id="rId71"/>
    <p:sldId id="1202" r:id="rId72"/>
    <p:sldId id="1138" r:id="rId73"/>
    <p:sldId id="1203" r:id="rId74"/>
    <p:sldId id="1139" r:id="rId75"/>
    <p:sldId id="1140" r:id="rId76"/>
    <p:sldId id="1141" r:id="rId77"/>
    <p:sldId id="1142" r:id="rId78"/>
    <p:sldId id="1204" r:id="rId79"/>
    <p:sldId id="1143" r:id="rId80"/>
    <p:sldId id="1144" r:id="rId81"/>
    <p:sldId id="1145" r:id="rId82"/>
    <p:sldId id="1146" r:id="rId83"/>
    <p:sldId id="1147" r:id="rId84"/>
    <p:sldId id="1132" r:id="rId85"/>
    <p:sldId id="1150" r:id="rId86"/>
    <p:sldId id="1149" r:id="rId87"/>
    <p:sldId id="1218" r:id="rId88"/>
    <p:sldId id="1189" r:id="rId89"/>
    <p:sldId id="1153" r:id="rId90"/>
    <p:sldId id="1155" r:id="rId91"/>
    <p:sldId id="1244" r:id="rId92"/>
    <p:sldId id="1210" r:id="rId93"/>
    <p:sldId id="1240" r:id="rId94"/>
    <p:sldId id="1156" r:id="rId95"/>
    <p:sldId id="1157" r:id="rId96"/>
    <p:sldId id="1223" r:id="rId97"/>
    <p:sldId id="1160" r:id="rId98"/>
    <p:sldId id="1164" r:id="rId99"/>
    <p:sldId id="1162" r:id="rId100"/>
    <p:sldId id="1207" r:id="rId101"/>
    <p:sldId id="1219" r:id="rId102"/>
    <p:sldId id="1151" r:id="rId103"/>
    <p:sldId id="1206" r:id="rId104"/>
    <p:sldId id="1163" r:id="rId105"/>
    <p:sldId id="1133" r:id="rId106"/>
    <p:sldId id="1165" r:id="rId107"/>
    <p:sldId id="1168" r:id="rId108"/>
    <p:sldId id="1169" r:id="rId109"/>
    <p:sldId id="1170" r:id="rId110"/>
    <p:sldId id="1171" r:id="rId111"/>
    <p:sldId id="1166" r:id="rId112"/>
    <p:sldId id="1174" r:id="rId113"/>
    <p:sldId id="1175" r:id="rId114"/>
    <p:sldId id="1176" r:id="rId115"/>
    <p:sldId id="1182" r:id="rId116"/>
    <p:sldId id="1177" r:id="rId117"/>
    <p:sldId id="1178" r:id="rId118"/>
    <p:sldId id="1179" r:id="rId119"/>
    <p:sldId id="1181" r:id="rId120"/>
    <p:sldId id="1180" r:id="rId121"/>
    <p:sldId id="1135" r:id="rId122"/>
    <p:sldId id="1167" r:id="rId123"/>
    <p:sldId id="1209" r:id="rId124"/>
    <p:sldId id="1183" r:id="rId125"/>
    <p:sldId id="1184" r:id="rId126"/>
  </p:sldIdLst>
  <p:sldSz cx="9144000" cy="6858000" type="screen4x3"/>
  <p:notesSz cx="6858000" cy="9144000"/>
  <p:defaultTextStyle>
    <a:defPPr>
      <a:defRPr lang="en-US"/>
    </a:defPPr>
    <a:lvl1pPr algn="l" rtl="0" eaLnBrk="0" fontAlgn="base" hangingPunct="0">
      <a:spcBef>
        <a:spcPct val="0"/>
      </a:spcBef>
      <a:spcAft>
        <a:spcPct val="0"/>
      </a:spcAft>
      <a:defRPr kern="1200" baseline="300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baseline="300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baseline="300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baseline="300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baseline="30000">
        <a:solidFill>
          <a:schemeClr val="tx1"/>
        </a:solidFill>
        <a:latin typeface="Arial" panose="020B0604020202020204" pitchFamily="34" charset="0"/>
        <a:ea typeface="+mn-ea"/>
        <a:cs typeface="+mn-cs"/>
      </a:defRPr>
    </a:lvl5pPr>
    <a:lvl6pPr marL="2286000" algn="l" defTabSz="914400" rtl="0" eaLnBrk="1" latinLnBrk="0" hangingPunct="1">
      <a:defRPr kern="1200" baseline="30000">
        <a:solidFill>
          <a:schemeClr val="tx1"/>
        </a:solidFill>
        <a:latin typeface="Arial" panose="020B0604020202020204" pitchFamily="34" charset="0"/>
        <a:ea typeface="+mn-ea"/>
        <a:cs typeface="+mn-cs"/>
      </a:defRPr>
    </a:lvl6pPr>
    <a:lvl7pPr marL="2743200" algn="l" defTabSz="914400" rtl="0" eaLnBrk="1" latinLnBrk="0" hangingPunct="1">
      <a:defRPr kern="1200" baseline="30000">
        <a:solidFill>
          <a:schemeClr val="tx1"/>
        </a:solidFill>
        <a:latin typeface="Arial" panose="020B0604020202020204" pitchFamily="34" charset="0"/>
        <a:ea typeface="+mn-ea"/>
        <a:cs typeface="+mn-cs"/>
      </a:defRPr>
    </a:lvl7pPr>
    <a:lvl8pPr marL="3200400" algn="l" defTabSz="914400" rtl="0" eaLnBrk="1" latinLnBrk="0" hangingPunct="1">
      <a:defRPr kern="1200" baseline="30000">
        <a:solidFill>
          <a:schemeClr val="tx1"/>
        </a:solidFill>
        <a:latin typeface="Arial" panose="020B0604020202020204" pitchFamily="34" charset="0"/>
        <a:ea typeface="+mn-ea"/>
        <a:cs typeface="+mn-cs"/>
      </a:defRPr>
    </a:lvl8pPr>
    <a:lvl9pPr marL="3657600" algn="l" defTabSz="914400" rtl="0" eaLnBrk="1" latinLnBrk="0" hangingPunct="1">
      <a:defRPr kern="1200" baseline="300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720" userDrawn="1">
          <p15:clr>
            <a:srgbClr val="A4A3A4"/>
          </p15:clr>
        </p15:guide>
        <p15:guide id="2" pos="1272" userDrawn="1">
          <p15:clr>
            <a:srgbClr val="A4A3A4"/>
          </p15:clr>
        </p15:guide>
        <p15:guide id="3"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1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4694"/>
  </p:normalViewPr>
  <p:slideViewPr>
    <p:cSldViewPr snapToGrid="0" showGuides="1">
      <p:cViewPr varScale="1">
        <p:scale>
          <a:sx n="117" d="100"/>
          <a:sy n="117" d="100"/>
        </p:scale>
        <p:origin x="2920" y="168"/>
      </p:cViewPr>
      <p:guideLst>
        <p:guide orient="horz" pos="720"/>
        <p:guide pos="1272"/>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9A410EC6-66D8-F742-8361-873C8FB33D42}"/>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baseline="0" dirty="0"/>
            </a:lvl1pPr>
          </a:lstStyle>
          <a:p>
            <a:pPr>
              <a:defRPr/>
            </a:pPr>
            <a:endParaRPr lang="en-US" altLang="en-US" dirty="0"/>
          </a:p>
        </p:txBody>
      </p:sp>
      <p:sp>
        <p:nvSpPr>
          <p:cNvPr id="32771" name="Rectangle 3">
            <a:extLst>
              <a:ext uri="{FF2B5EF4-FFF2-40B4-BE49-F238E27FC236}">
                <a16:creationId xmlns:a16="http://schemas.microsoft.com/office/drawing/2014/main" id="{915D403B-9AC5-BA45-8935-4F2ADB0F0920}"/>
              </a:ext>
            </a:extLst>
          </p:cNvPr>
          <p:cNvSpPr>
            <a:spLocks noGrp="1" noChangeArrowheads="1"/>
          </p:cNvSpPr>
          <p:nvPr>
            <p:ph type="dt"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baseline="0" dirty="0"/>
            </a:lvl1pPr>
          </a:lstStyle>
          <a:p>
            <a:pPr>
              <a:defRPr/>
            </a:pPr>
            <a:endParaRPr lang="en-US" altLang="en-US" dirty="0"/>
          </a:p>
        </p:txBody>
      </p:sp>
      <p:sp>
        <p:nvSpPr>
          <p:cNvPr id="13316" name="Rectangle 4">
            <a:extLst>
              <a:ext uri="{FF2B5EF4-FFF2-40B4-BE49-F238E27FC236}">
                <a16:creationId xmlns:a16="http://schemas.microsoft.com/office/drawing/2014/main" id="{F9BDDF31-7BC5-EA4E-9C83-EEAAD9BC9576}"/>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a:extLst>
              <a:ext uri="{FF2B5EF4-FFF2-40B4-BE49-F238E27FC236}">
                <a16:creationId xmlns:a16="http://schemas.microsoft.com/office/drawing/2014/main" id="{275717C8-44CC-EB48-B5ED-C4706551D298}"/>
              </a:ext>
            </a:extLst>
          </p:cNvPr>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2774" name="Rectangle 6">
            <a:extLst>
              <a:ext uri="{FF2B5EF4-FFF2-40B4-BE49-F238E27FC236}">
                <a16:creationId xmlns:a16="http://schemas.microsoft.com/office/drawing/2014/main" id="{517222DE-BD3B-7A44-8B12-C15BEE5E152D}"/>
              </a:ext>
            </a:extLst>
          </p:cNvPr>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baseline="0" dirty="0"/>
            </a:lvl1pPr>
          </a:lstStyle>
          <a:p>
            <a:pPr>
              <a:defRPr/>
            </a:pPr>
            <a:endParaRPr lang="en-US" altLang="en-US" dirty="0"/>
          </a:p>
        </p:txBody>
      </p:sp>
      <p:sp>
        <p:nvSpPr>
          <p:cNvPr id="32775" name="Rectangle 7">
            <a:extLst>
              <a:ext uri="{FF2B5EF4-FFF2-40B4-BE49-F238E27FC236}">
                <a16:creationId xmlns:a16="http://schemas.microsoft.com/office/drawing/2014/main" id="{491F1749-D832-4447-83DA-D1F251A4C012}"/>
              </a:ext>
            </a:extLst>
          </p:cNvPr>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baseline="0" smtClean="0"/>
            </a:lvl1pPr>
          </a:lstStyle>
          <a:p>
            <a:pPr>
              <a:defRPr/>
            </a:pPr>
            <a:fld id="{27F97692-C682-B849-9440-9F96A977B595}"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a:extLst>
              <a:ext uri="{FF2B5EF4-FFF2-40B4-BE49-F238E27FC236}">
                <a16:creationId xmlns:a16="http://schemas.microsoft.com/office/drawing/2014/main" id="{C6DEEACB-69B8-7944-B772-66BA8905FC5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359EDD7B-10D7-A446-BAA1-70EF1E2DFA40}" type="slidenum">
              <a:rPr lang="en-US" altLang="en-US" baseline="0"/>
              <a:pPr/>
              <a:t>1</a:t>
            </a:fld>
            <a:endParaRPr lang="en-US" altLang="en-US" baseline="0" dirty="0"/>
          </a:p>
        </p:txBody>
      </p:sp>
      <p:sp>
        <p:nvSpPr>
          <p:cNvPr id="15362" name="Rectangle 2">
            <a:extLst>
              <a:ext uri="{FF2B5EF4-FFF2-40B4-BE49-F238E27FC236}">
                <a16:creationId xmlns:a16="http://schemas.microsoft.com/office/drawing/2014/main" id="{EA03FF6C-A1F6-8448-B1F9-214D550EC5FD}"/>
              </a:ext>
            </a:extLst>
          </p:cNvPr>
          <p:cNvSpPr>
            <a:spLocks noGrp="1" noRot="1" noChangeAspect="1" noChangeArrowheads="1" noTextEdit="1"/>
          </p:cNvSpPr>
          <p:nvPr>
            <p:ph type="sldImg"/>
          </p:nvPr>
        </p:nvSpPr>
        <p:spPr>
          <a:solidFill>
            <a:srgbClr val="FFFFFF"/>
          </a:solidFill>
          <a:ln/>
        </p:spPr>
      </p:sp>
      <p:sp>
        <p:nvSpPr>
          <p:cNvPr id="15363" name="Rectangle 3">
            <a:extLst>
              <a:ext uri="{FF2B5EF4-FFF2-40B4-BE49-F238E27FC236}">
                <a16:creationId xmlns:a16="http://schemas.microsoft.com/office/drawing/2014/main" id="{A46952E1-5AE2-DC45-B810-4E337C13395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a:extLst>
              <a:ext uri="{FF2B5EF4-FFF2-40B4-BE49-F238E27FC236}">
                <a16:creationId xmlns:a16="http://schemas.microsoft.com/office/drawing/2014/main" id="{76FB94A1-D30B-E74F-A390-990A88163DD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E3353A1D-8F2C-9541-B017-0743865A20C0}" type="slidenum">
              <a:rPr lang="en-US" altLang="en-US" baseline="0"/>
              <a:pPr/>
              <a:t>2</a:t>
            </a:fld>
            <a:endParaRPr lang="en-US" altLang="en-US" baseline="0" dirty="0"/>
          </a:p>
        </p:txBody>
      </p:sp>
      <p:sp>
        <p:nvSpPr>
          <p:cNvPr id="17410" name="Rectangle 1026">
            <a:extLst>
              <a:ext uri="{FF2B5EF4-FFF2-40B4-BE49-F238E27FC236}">
                <a16:creationId xmlns:a16="http://schemas.microsoft.com/office/drawing/2014/main" id="{80DEDD88-56AC-5746-9996-00166D1D6D5D}"/>
              </a:ext>
            </a:extLst>
          </p:cNvPr>
          <p:cNvSpPr>
            <a:spLocks noGrp="1" noRot="1" noChangeAspect="1" noChangeArrowheads="1" noTextEdit="1"/>
          </p:cNvSpPr>
          <p:nvPr>
            <p:ph type="sldImg"/>
          </p:nvPr>
        </p:nvSpPr>
        <p:spPr>
          <a:solidFill>
            <a:srgbClr val="FFFFFF"/>
          </a:solidFill>
          <a:ln/>
        </p:spPr>
      </p:sp>
      <p:sp>
        <p:nvSpPr>
          <p:cNvPr id="17411" name="Rectangle 1027">
            <a:extLst>
              <a:ext uri="{FF2B5EF4-FFF2-40B4-BE49-F238E27FC236}">
                <a16:creationId xmlns:a16="http://schemas.microsoft.com/office/drawing/2014/main" id="{07ABF564-0EF2-9D49-A618-B6C1A3D3ACC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955FD694-B21F-B54E-BECB-1DF27A421CE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4F01A39A-6856-4846-A0EF-4C04E03D4EED}" type="slidenum">
              <a:rPr lang="en-US" altLang="en-US" baseline="0"/>
              <a:pPr/>
              <a:t>3</a:t>
            </a:fld>
            <a:endParaRPr lang="en-US" altLang="en-US" baseline="0" dirty="0"/>
          </a:p>
        </p:txBody>
      </p:sp>
      <p:sp>
        <p:nvSpPr>
          <p:cNvPr id="19458" name="Rectangle 2">
            <a:extLst>
              <a:ext uri="{FF2B5EF4-FFF2-40B4-BE49-F238E27FC236}">
                <a16:creationId xmlns:a16="http://schemas.microsoft.com/office/drawing/2014/main" id="{D3C5568D-8FEC-4D4D-94A9-E4CE85915702}"/>
              </a:ext>
            </a:extLst>
          </p:cNvPr>
          <p:cNvSpPr>
            <a:spLocks noGrp="1" noRot="1" noChangeAspect="1" noChangeArrowheads="1" noTextEdit="1"/>
          </p:cNvSpPr>
          <p:nvPr>
            <p:ph type="sldImg"/>
          </p:nvPr>
        </p:nvSpPr>
        <p:spPr>
          <a:solidFill>
            <a:srgbClr val="FFFFFF"/>
          </a:solidFill>
          <a:ln/>
        </p:spPr>
      </p:sp>
      <p:sp>
        <p:nvSpPr>
          <p:cNvPr id="19459" name="Rectangle 3">
            <a:extLst>
              <a:ext uri="{FF2B5EF4-FFF2-40B4-BE49-F238E27FC236}">
                <a16:creationId xmlns:a16="http://schemas.microsoft.com/office/drawing/2014/main" id="{D7148E60-004C-7C4D-9C2F-782F473EA36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a:extLst>
              <a:ext uri="{FF2B5EF4-FFF2-40B4-BE49-F238E27FC236}">
                <a16:creationId xmlns:a16="http://schemas.microsoft.com/office/drawing/2014/main" id="{E8EEC8AF-477D-1C4E-BB8E-FFEBF1ECBB5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8876EBEE-A714-9A46-A0C0-852C05F0936C}" type="slidenum">
              <a:rPr lang="en-US" altLang="en-US" baseline="0"/>
              <a:pPr/>
              <a:t>4</a:t>
            </a:fld>
            <a:endParaRPr lang="en-US" altLang="en-US" baseline="0" dirty="0"/>
          </a:p>
        </p:txBody>
      </p:sp>
      <p:sp>
        <p:nvSpPr>
          <p:cNvPr id="21506" name="Rectangle 2">
            <a:extLst>
              <a:ext uri="{FF2B5EF4-FFF2-40B4-BE49-F238E27FC236}">
                <a16:creationId xmlns:a16="http://schemas.microsoft.com/office/drawing/2014/main" id="{E714BB73-D4E6-6746-A3FE-59DEA2A2381B}"/>
              </a:ext>
            </a:extLst>
          </p:cNvPr>
          <p:cNvSpPr>
            <a:spLocks noGrp="1" noRot="1" noChangeAspect="1" noChangeArrowheads="1" noTextEdit="1"/>
          </p:cNvSpPr>
          <p:nvPr>
            <p:ph type="sldImg"/>
          </p:nvPr>
        </p:nvSpPr>
        <p:spPr>
          <a:solidFill>
            <a:srgbClr val="FFFFFF"/>
          </a:solidFill>
          <a:ln/>
        </p:spPr>
      </p:sp>
      <p:sp>
        <p:nvSpPr>
          <p:cNvPr id="21507" name="Rectangle 3">
            <a:extLst>
              <a:ext uri="{FF2B5EF4-FFF2-40B4-BE49-F238E27FC236}">
                <a16:creationId xmlns:a16="http://schemas.microsoft.com/office/drawing/2014/main" id="{A4FFD199-8CE6-B643-8482-B0D8F6A293C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a:extLst>
              <a:ext uri="{FF2B5EF4-FFF2-40B4-BE49-F238E27FC236}">
                <a16:creationId xmlns:a16="http://schemas.microsoft.com/office/drawing/2014/main" id="{4B94977E-CB36-8145-B05F-B80C9E7B38E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9809E9D7-80C0-0245-B45E-23616CC35F2C}" type="slidenum">
              <a:rPr lang="en-US" altLang="en-US" baseline="0"/>
              <a:pPr/>
              <a:t>5</a:t>
            </a:fld>
            <a:endParaRPr lang="en-US" altLang="en-US" baseline="0" dirty="0"/>
          </a:p>
        </p:txBody>
      </p:sp>
      <p:sp>
        <p:nvSpPr>
          <p:cNvPr id="23554" name="Rectangle 2">
            <a:extLst>
              <a:ext uri="{FF2B5EF4-FFF2-40B4-BE49-F238E27FC236}">
                <a16:creationId xmlns:a16="http://schemas.microsoft.com/office/drawing/2014/main" id="{47F1619D-AB0E-DB4C-AA2C-CE441DA3937F}"/>
              </a:ext>
            </a:extLst>
          </p:cNvPr>
          <p:cNvSpPr>
            <a:spLocks noGrp="1" noRot="1" noChangeAspect="1" noChangeArrowheads="1" noTextEdit="1"/>
          </p:cNvSpPr>
          <p:nvPr>
            <p:ph type="sldImg"/>
          </p:nvPr>
        </p:nvSpPr>
        <p:spPr>
          <a:solidFill>
            <a:srgbClr val="FFFFFF"/>
          </a:solidFill>
          <a:ln/>
        </p:spPr>
      </p:sp>
      <p:sp>
        <p:nvSpPr>
          <p:cNvPr id="23555" name="Rectangle 3">
            <a:extLst>
              <a:ext uri="{FF2B5EF4-FFF2-40B4-BE49-F238E27FC236}">
                <a16:creationId xmlns:a16="http://schemas.microsoft.com/office/drawing/2014/main" id="{E9554076-B42B-3B4D-B15B-196BDB35A6C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a:extLst>
              <a:ext uri="{FF2B5EF4-FFF2-40B4-BE49-F238E27FC236}">
                <a16:creationId xmlns:a16="http://schemas.microsoft.com/office/drawing/2014/main" id="{52B636B9-DBEA-6C48-B162-4EC852CC57A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31CAE7A4-18FF-B743-9FD8-107B362429CD}" type="slidenum">
              <a:rPr lang="en-US" altLang="en-US" baseline="0"/>
              <a:pPr/>
              <a:t>6</a:t>
            </a:fld>
            <a:endParaRPr lang="en-US" altLang="en-US" baseline="0" dirty="0"/>
          </a:p>
        </p:txBody>
      </p:sp>
      <p:sp>
        <p:nvSpPr>
          <p:cNvPr id="25602" name="Rectangle 2">
            <a:extLst>
              <a:ext uri="{FF2B5EF4-FFF2-40B4-BE49-F238E27FC236}">
                <a16:creationId xmlns:a16="http://schemas.microsoft.com/office/drawing/2014/main" id="{FD3D49A0-9C33-5547-8DFD-581D5DEAF6FF}"/>
              </a:ext>
            </a:extLst>
          </p:cNvPr>
          <p:cNvSpPr>
            <a:spLocks noGrp="1" noRot="1" noChangeAspect="1" noChangeArrowheads="1" noTextEdit="1"/>
          </p:cNvSpPr>
          <p:nvPr>
            <p:ph type="sldImg"/>
          </p:nvPr>
        </p:nvSpPr>
        <p:spPr>
          <a:solidFill>
            <a:srgbClr val="FFFFFF"/>
          </a:solidFill>
          <a:ln/>
        </p:spPr>
      </p:sp>
      <p:sp>
        <p:nvSpPr>
          <p:cNvPr id="25603" name="Rectangle 3">
            <a:extLst>
              <a:ext uri="{FF2B5EF4-FFF2-40B4-BE49-F238E27FC236}">
                <a16:creationId xmlns:a16="http://schemas.microsoft.com/office/drawing/2014/main" id="{968D398C-1AD3-2640-8483-3947D80B1C5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a:extLst>
              <a:ext uri="{FF2B5EF4-FFF2-40B4-BE49-F238E27FC236}">
                <a16:creationId xmlns:a16="http://schemas.microsoft.com/office/drawing/2014/main" id="{F21945E6-6936-054F-BEB3-71AA85EA06D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892A4586-860E-894E-898E-F6637C68481F}" type="slidenum">
              <a:rPr lang="en-US" altLang="en-US" baseline="0"/>
              <a:pPr/>
              <a:t>7</a:t>
            </a:fld>
            <a:endParaRPr lang="en-US" altLang="en-US" baseline="0" dirty="0"/>
          </a:p>
        </p:txBody>
      </p:sp>
      <p:sp>
        <p:nvSpPr>
          <p:cNvPr id="27650" name="Rectangle 2">
            <a:extLst>
              <a:ext uri="{FF2B5EF4-FFF2-40B4-BE49-F238E27FC236}">
                <a16:creationId xmlns:a16="http://schemas.microsoft.com/office/drawing/2014/main" id="{E680EE10-7FFD-4A47-A6AC-27E1566BFA07}"/>
              </a:ext>
            </a:extLst>
          </p:cNvPr>
          <p:cNvSpPr>
            <a:spLocks noGrp="1" noRot="1" noChangeAspect="1" noChangeArrowheads="1" noTextEdit="1"/>
          </p:cNvSpPr>
          <p:nvPr>
            <p:ph type="sldImg"/>
          </p:nvPr>
        </p:nvSpPr>
        <p:spPr>
          <a:solidFill>
            <a:srgbClr val="FFFFFF"/>
          </a:solidFill>
          <a:ln/>
        </p:spPr>
      </p:sp>
      <p:sp>
        <p:nvSpPr>
          <p:cNvPr id="27651" name="Rectangle 3">
            <a:extLst>
              <a:ext uri="{FF2B5EF4-FFF2-40B4-BE49-F238E27FC236}">
                <a16:creationId xmlns:a16="http://schemas.microsoft.com/office/drawing/2014/main" id="{0529D502-B059-4341-8F83-E8E17E0D813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a:extLst>
              <a:ext uri="{FF2B5EF4-FFF2-40B4-BE49-F238E27FC236}">
                <a16:creationId xmlns:a16="http://schemas.microsoft.com/office/drawing/2014/main" id="{54935E78-95B6-334E-AC41-F08EC18DE83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B1BF8A4C-D271-9D4B-AE39-83BEE234825F}" type="slidenum">
              <a:rPr lang="en-US" altLang="en-US" baseline="0"/>
              <a:pPr/>
              <a:t>8</a:t>
            </a:fld>
            <a:endParaRPr lang="en-US" altLang="en-US" baseline="0" dirty="0"/>
          </a:p>
        </p:txBody>
      </p:sp>
      <p:sp>
        <p:nvSpPr>
          <p:cNvPr id="29698" name="Rectangle 2">
            <a:extLst>
              <a:ext uri="{FF2B5EF4-FFF2-40B4-BE49-F238E27FC236}">
                <a16:creationId xmlns:a16="http://schemas.microsoft.com/office/drawing/2014/main" id="{82A7084F-ED44-4C4D-BA64-512104AD8EA1}"/>
              </a:ext>
            </a:extLst>
          </p:cNvPr>
          <p:cNvSpPr>
            <a:spLocks noGrp="1" noRot="1" noChangeAspect="1" noChangeArrowheads="1" noTextEdit="1"/>
          </p:cNvSpPr>
          <p:nvPr>
            <p:ph type="sldImg"/>
          </p:nvPr>
        </p:nvSpPr>
        <p:spPr>
          <a:solidFill>
            <a:srgbClr val="FFFFFF"/>
          </a:solidFill>
          <a:ln/>
        </p:spPr>
      </p:sp>
      <p:sp>
        <p:nvSpPr>
          <p:cNvPr id="29699" name="Rectangle 3">
            <a:extLst>
              <a:ext uri="{FF2B5EF4-FFF2-40B4-BE49-F238E27FC236}">
                <a16:creationId xmlns:a16="http://schemas.microsoft.com/office/drawing/2014/main" id="{40C06F64-DE5D-194F-B719-E6A2E97C67C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a:extLst>
              <a:ext uri="{FF2B5EF4-FFF2-40B4-BE49-F238E27FC236}">
                <a16:creationId xmlns:a16="http://schemas.microsoft.com/office/drawing/2014/main" id="{D24143C5-8ECF-1F43-B61A-0078412953E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890F7683-26A0-9C4E-BBF9-7EBA59859B20}" type="slidenum">
              <a:rPr lang="en-US" altLang="en-US" baseline="0"/>
              <a:pPr/>
              <a:t>9</a:t>
            </a:fld>
            <a:endParaRPr lang="en-US" altLang="en-US" baseline="0" dirty="0"/>
          </a:p>
        </p:txBody>
      </p:sp>
      <p:sp>
        <p:nvSpPr>
          <p:cNvPr id="31746" name="Rectangle 2">
            <a:extLst>
              <a:ext uri="{FF2B5EF4-FFF2-40B4-BE49-F238E27FC236}">
                <a16:creationId xmlns:a16="http://schemas.microsoft.com/office/drawing/2014/main" id="{690C3D17-85BF-3A4A-8DB8-2C3A06628406}"/>
              </a:ext>
            </a:extLst>
          </p:cNvPr>
          <p:cNvSpPr>
            <a:spLocks noGrp="1" noRot="1" noChangeAspect="1" noChangeArrowheads="1" noTextEdit="1"/>
          </p:cNvSpPr>
          <p:nvPr>
            <p:ph type="sldImg"/>
          </p:nvPr>
        </p:nvSpPr>
        <p:spPr>
          <a:solidFill>
            <a:srgbClr val="FFFFFF"/>
          </a:solidFill>
          <a:ln/>
        </p:spPr>
      </p:sp>
      <p:sp>
        <p:nvSpPr>
          <p:cNvPr id="31747" name="Rectangle 3">
            <a:extLst>
              <a:ext uri="{FF2B5EF4-FFF2-40B4-BE49-F238E27FC236}">
                <a16:creationId xmlns:a16="http://schemas.microsoft.com/office/drawing/2014/main" id="{82C9104E-146B-A648-8F8F-BF848505D86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a:extLst>
              <a:ext uri="{FF2B5EF4-FFF2-40B4-BE49-F238E27FC236}">
                <a16:creationId xmlns:a16="http://schemas.microsoft.com/office/drawing/2014/main" id="{72557733-9A09-4E49-95A9-BA9DC424D97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25A1F1EC-0DEE-4143-9689-AD9EF92A26E4}" type="slidenum">
              <a:rPr lang="en-US" altLang="en-US" baseline="0"/>
              <a:pPr/>
              <a:t>10</a:t>
            </a:fld>
            <a:endParaRPr lang="en-US" altLang="en-US" baseline="0" dirty="0"/>
          </a:p>
        </p:txBody>
      </p:sp>
      <p:sp>
        <p:nvSpPr>
          <p:cNvPr id="33794" name="Rectangle 1026">
            <a:extLst>
              <a:ext uri="{FF2B5EF4-FFF2-40B4-BE49-F238E27FC236}">
                <a16:creationId xmlns:a16="http://schemas.microsoft.com/office/drawing/2014/main" id="{8970DDCB-3D61-E240-9C31-4C8D8B6A7F1E}"/>
              </a:ext>
            </a:extLst>
          </p:cNvPr>
          <p:cNvSpPr>
            <a:spLocks noGrp="1" noRot="1" noChangeAspect="1" noChangeArrowheads="1" noTextEdit="1"/>
          </p:cNvSpPr>
          <p:nvPr>
            <p:ph type="sldImg"/>
          </p:nvPr>
        </p:nvSpPr>
        <p:spPr>
          <a:solidFill>
            <a:srgbClr val="FFFFFF"/>
          </a:solidFill>
          <a:ln/>
        </p:spPr>
      </p:sp>
      <p:sp>
        <p:nvSpPr>
          <p:cNvPr id="33795" name="Rectangle 1027">
            <a:extLst>
              <a:ext uri="{FF2B5EF4-FFF2-40B4-BE49-F238E27FC236}">
                <a16:creationId xmlns:a16="http://schemas.microsoft.com/office/drawing/2014/main" id="{C13DF5FA-5D97-D447-87F5-14D7706BA1C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a:extLst>
              <a:ext uri="{FF2B5EF4-FFF2-40B4-BE49-F238E27FC236}">
                <a16:creationId xmlns:a16="http://schemas.microsoft.com/office/drawing/2014/main" id="{8BEC0670-AD5B-7246-BFCE-B058FC36E52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6E476E19-231F-BF4D-912D-9420794C2163}" type="slidenum">
              <a:rPr lang="en-US" altLang="en-US" baseline="0"/>
              <a:pPr/>
              <a:t>11</a:t>
            </a:fld>
            <a:endParaRPr lang="en-US" altLang="en-US" baseline="0" dirty="0"/>
          </a:p>
        </p:txBody>
      </p:sp>
      <p:sp>
        <p:nvSpPr>
          <p:cNvPr id="35842" name="Rectangle 2">
            <a:extLst>
              <a:ext uri="{FF2B5EF4-FFF2-40B4-BE49-F238E27FC236}">
                <a16:creationId xmlns:a16="http://schemas.microsoft.com/office/drawing/2014/main" id="{E432C378-CA39-AC46-AEC5-B263E6FEE6C3}"/>
              </a:ext>
            </a:extLst>
          </p:cNvPr>
          <p:cNvSpPr>
            <a:spLocks noGrp="1" noRot="1" noChangeAspect="1" noChangeArrowheads="1" noTextEdit="1"/>
          </p:cNvSpPr>
          <p:nvPr>
            <p:ph type="sldImg"/>
          </p:nvPr>
        </p:nvSpPr>
        <p:spPr>
          <a:solidFill>
            <a:srgbClr val="FFFFFF"/>
          </a:solidFill>
          <a:ln/>
        </p:spPr>
      </p:sp>
      <p:sp>
        <p:nvSpPr>
          <p:cNvPr id="35843" name="Rectangle 3">
            <a:extLst>
              <a:ext uri="{FF2B5EF4-FFF2-40B4-BE49-F238E27FC236}">
                <a16:creationId xmlns:a16="http://schemas.microsoft.com/office/drawing/2014/main" id="{C4FE0D8C-6DF9-6E4A-9F50-A63BE3F3FB1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a:extLst>
              <a:ext uri="{FF2B5EF4-FFF2-40B4-BE49-F238E27FC236}">
                <a16:creationId xmlns:a16="http://schemas.microsoft.com/office/drawing/2014/main" id="{ED740929-F6C6-7744-88FE-5A3BDD42A20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F0200EC8-11A9-5143-A6D6-C38CB4C2F950}" type="slidenum">
              <a:rPr lang="en-US" altLang="en-US" baseline="0"/>
              <a:pPr/>
              <a:t>12</a:t>
            </a:fld>
            <a:endParaRPr lang="en-US" altLang="en-US" baseline="0" dirty="0"/>
          </a:p>
        </p:txBody>
      </p:sp>
      <p:sp>
        <p:nvSpPr>
          <p:cNvPr id="37890" name="Rectangle 1026">
            <a:extLst>
              <a:ext uri="{FF2B5EF4-FFF2-40B4-BE49-F238E27FC236}">
                <a16:creationId xmlns:a16="http://schemas.microsoft.com/office/drawing/2014/main" id="{CB4A05FE-CAAF-9648-9656-EA7CA6398283}"/>
              </a:ext>
            </a:extLst>
          </p:cNvPr>
          <p:cNvSpPr>
            <a:spLocks noGrp="1" noRot="1" noChangeAspect="1" noChangeArrowheads="1" noTextEdit="1"/>
          </p:cNvSpPr>
          <p:nvPr>
            <p:ph type="sldImg"/>
          </p:nvPr>
        </p:nvSpPr>
        <p:spPr>
          <a:solidFill>
            <a:srgbClr val="FFFFFF"/>
          </a:solidFill>
          <a:ln/>
        </p:spPr>
      </p:sp>
      <p:sp>
        <p:nvSpPr>
          <p:cNvPr id="37891" name="Rectangle 1027">
            <a:extLst>
              <a:ext uri="{FF2B5EF4-FFF2-40B4-BE49-F238E27FC236}">
                <a16:creationId xmlns:a16="http://schemas.microsoft.com/office/drawing/2014/main" id="{54EE5989-18A7-C343-9688-5CD99CB58D1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163C9987-F87F-924E-8130-57131370CA98}"/>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pPr algn="r" eaLnBrk="1" hangingPunct="1"/>
            <a:fld id="{90DD6AE9-F51F-E640-8376-2C82FA51F82D}" type="slidenum">
              <a:rPr lang="en-US" altLang="en-US" sz="1200" baseline="0"/>
              <a:pPr algn="r" eaLnBrk="1" hangingPunct="1"/>
              <a:t>13</a:t>
            </a:fld>
            <a:endParaRPr lang="en-US" altLang="en-US" sz="1200" baseline="0" dirty="0"/>
          </a:p>
        </p:txBody>
      </p:sp>
      <p:sp>
        <p:nvSpPr>
          <p:cNvPr id="39938" name="Rectangle 2">
            <a:extLst>
              <a:ext uri="{FF2B5EF4-FFF2-40B4-BE49-F238E27FC236}">
                <a16:creationId xmlns:a16="http://schemas.microsoft.com/office/drawing/2014/main" id="{1071BF3B-75E6-F34C-ADFF-F989B009F7E4}"/>
              </a:ext>
            </a:extLst>
          </p:cNvPr>
          <p:cNvSpPr>
            <a:spLocks noGrp="1" noRot="1" noChangeAspect="1" noChangeArrowheads="1" noTextEdit="1"/>
          </p:cNvSpPr>
          <p:nvPr>
            <p:ph type="sldImg"/>
          </p:nvPr>
        </p:nvSpPr>
        <p:spPr>
          <a:solidFill>
            <a:srgbClr val="FFFFFF"/>
          </a:solidFill>
          <a:ln/>
        </p:spPr>
      </p:sp>
      <p:sp>
        <p:nvSpPr>
          <p:cNvPr id="39939" name="Rectangle 3">
            <a:extLst>
              <a:ext uri="{FF2B5EF4-FFF2-40B4-BE49-F238E27FC236}">
                <a16:creationId xmlns:a16="http://schemas.microsoft.com/office/drawing/2014/main" id="{07C52F94-5B2C-864C-97EA-9B30A7602E5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a:extLst>
              <a:ext uri="{FF2B5EF4-FFF2-40B4-BE49-F238E27FC236}">
                <a16:creationId xmlns:a16="http://schemas.microsoft.com/office/drawing/2014/main" id="{4C4297C6-1A06-A74E-A92B-6491C61991D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7E155ED3-2DB9-6A4D-A3F3-BABE610BA8B9}" type="slidenum">
              <a:rPr lang="en-US" altLang="en-US" baseline="0"/>
              <a:pPr/>
              <a:t>14</a:t>
            </a:fld>
            <a:endParaRPr lang="en-US" altLang="en-US" baseline="0" dirty="0"/>
          </a:p>
        </p:txBody>
      </p:sp>
      <p:sp>
        <p:nvSpPr>
          <p:cNvPr id="41986" name="Rectangle 2">
            <a:extLst>
              <a:ext uri="{FF2B5EF4-FFF2-40B4-BE49-F238E27FC236}">
                <a16:creationId xmlns:a16="http://schemas.microsoft.com/office/drawing/2014/main" id="{820B317D-CC48-2C41-AED7-24EF003719A2}"/>
              </a:ext>
            </a:extLst>
          </p:cNvPr>
          <p:cNvSpPr>
            <a:spLocks noGrp="1" noRot="1" noChangeAspect="1" noChangeArrowheads="1" noTextEdit="1"/>
          </p:cNvSpPr>
          <p:nvPr>
            <p:ph type="sldImg"/>
          </p:nvPr>
        </p:nvSpPr>
        <p:spPr>
          <a:solidFill>
            <a:srgbClr val="FFFFFF"/>
          </a:solidFill>
          <a:ln/>
        </p:spPr>
      </p:sp>
      <p:sp>
        <p:nvSpPr>
          <p:cNvPr id="41987" name="Rectangle 3">
            <a:extLst>
              <a:ext uri="{FF2B5EF4-FFF2-40B4-BE49-F238E27FC236}">
                <a16:creationId xmlns:a16="http://schemas.microsoft.com/office/drawing/2014/main" id="{5B0C3CE1-289F-644B-8402-E3E9A67B836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6DD4A41A-C6BF-A547-9C74-AE0A9EDCB05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C7C9091D-92D3-BF48-8374-492B9F7F4790}" type="slidenum">
              <a:rPr lang="en-US" altLang="en-US" baseline="0"/>
              <a:pPr/>
              <a:t>15</a:t>
            </a:fld>
            <a:endParaRPr lang="en-US" altLang="en-US" baseline="0" dirty="0"/>
          </a:p>
        </p:txBody>
      </p:sp>
      <p:sp>
        <p:nvSpPr>
          <p:cNvPr id="44034" name="Rectangle 1026">
            <a:extLst>
              <a:ext uri="{FF2B5EF4-FFF2-40B4-BE49-F238E27FC236}">
                <a16:creationId xmlns:a16="http://schemas.microsoft.com/office/drawing/2014/main" id="{322010D1-F855-A14B-92A8-E807E86AE7E6}"/>
              </a:ext>
            </a:extLst>
          </p:cNvPr>
          <p:cNvSpPr>
            <a:spLocks noGrp="1" noRot="1" noChangeAspect="1" noChangeArrowheads="1" noTextEdit="1"/>
          </p:cNvSpPr>
          <p:nvPr>
            <p:ph type="sldImg"/>
          </p:nvPr>
        </p:nvSpPr>
        <p:spPr>
          <a:solidFill>
            <a:srgbClr val="FFFFFF"/>
          </a:solidFill>
          <a:ln/>
        </p:spPr>
      </p:sp>
      <p:sp>
        <p:nvSpPr>
          <p:cNvPr id="44035" name="Rectangle 1027">
            <a:extLst>
              <a:ext uri="{FF2B5EF4-FFF2-40B4-BE49-F238E27FC236}">
                <a16:creationId xmlns:a16="http://schemas.microsoft.com/office/drawing/2014/main" id="{A966157B-AECF-944D-BE36-95F91D2D8FD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a:extLst>
              <a:ext uri="{FF2B5EF4-FFF2-40B4-BE49-F238E27FC236}">
                <a16:creationId xmlns:a16="http://schemas.microsoft.com/office/drawing/2014/main" id="{44D72722-302C-4440-AA5E-124BF4B55CF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F51CF047-5A03-BA41-87B9-0E715CC71733}" type="slidenum">
              <a:rPr lang="en-US" altLang="en-US" baseline="0"/>
              <a:pPr/>
              <a:t>16</a:t>
            </a:fld>
            <a:endParaRPr lang="en-US" altLang="en-US" baseline="0" dirty="0"/>
          </a:p>
        </p:txBody>
      </p:sp>
      <p:sp>
        <p:nvSpPr>
          <p:cNvPr id="46082" name="Rectangle 2">
            <a:extLst>
              <a:ext uri="{FF2B5EF4-FFF2-40B4-BE49-F238E27FC236}">
                <a16:creationId xmlns:a16="http://schemas.microsoft.com/office/drawing/2014/main" id="{BED4E360-E25B-1949-8DF4-5C6737E19CDE}"/>
              </a:ext>
            </a:extLst>
          </p:cNvPr>
          <p:cNvSpPr>
            <a:spLocks noGrp="1" noRot="1" noChangeAspect="1" noChangeArrowheads="1" noTextEdit="1"/>
          </p:cNvSpPr>
          <p:nvPr>
            <p:ph type="sldImg"/>
          </p:nvPr>
        </p:nvSpPr>
        <p:spPr>
          <a:solidFill>
            <a:srgbClr val="FFFFFF"/>
          </a:solidFill>
          <a:ln/>
        </p:spPr>
      </p:sp>
      <p:sp>
        <p:nvSpPr>
          <p:cNvPr id="46083" name="Rectangle 3">
            <a:extLst>
              <a:ext uri="{FF2B5EF4-FFF2-40B4-BE49-F238E27FC236}">
                <a16:creationId xmlns:a16="http://schemas.microsoft.com/office/drawing/2014/main" id="{427CAAA3-86C2-614A-96D2-C9F7F90964C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F5719BE0-1E6C-7940-BDB7-BBEB919816B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6C855C74-AB55-4345-BD05-E839C2E86615}" type="slidenum">
              <a:rPr lang="en-US" altLang="en-US" baseline="0"/>
              <a:pPr/>
              <a:t>17</a:t>
            </a:fld>
            <a:endParaRPr lang="en-US" altLang="en-US" baseline="0" dirty="0"/>
          </a:p>
        </p:txBody>
      </p:sp>
      <p:sp>
        <p:nvSpPr>
          <p:cNvPr id="48130" name="Rectangle 1026">
            <a:extLst>
              <a:ext uri="{FF2B5EF4-FFF2-40B4-BE49-F238E27FC236}">
                <a16:creationId xmlns:a16="http://schemas.microsoft.com/office/drawing/2014/main" id="{F7A03B48-B0AC-EF45-9DD9-516099E6EE7B}"/>
              </a:ext>
            </a:extLst>
          </p:cNvPr>
          <p:cNvSpPr>
            <a:spLocks noGrp="1" noRot="1" noChangeAspect="1" noChangeArrowheads="1" noTextEdit="1"/>
          </p:cNvSpPr>
          <p:nvPr>
            <p:ph type="sldImg"/>
          </p:nvPr>
        </p:nvSpPr>
        <p:spPr>
          <a:solidFill>
            <a:srgbClr val="FFFFFF"/>
          </a:solidFill>
          <a:ln/>
        </p:spPr>
      </p:sp>
      <p:sp>
        <p:nvSpPr>
          <p:cNvPr id="48131" name="Rectangle 1027">
            <a:extLst>
              <a:ext uri="{FF2B5EF4-FFF2-40B4-BE49-F238E27FC236}">
                <a16:creationId xmlns:a16="http://schemas.microsoft.com/office/drawing/2014/main" id="{C1CE51F5-9FFB-2B43-822A-53E51E19E75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E030BB8F-47F9-D145-BDBF-F64CAF366FE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40FF5C5B-253F-D74D-A08F-5A27DEEF32D9}" type="slidenum">
              <a:rPr lang="en-US" altLang="en-US" baseline="0"/>
              <a:pPr/>
              <a:t>18</a:t>
            </a:fld>
            <a:endParaRPr lang="en-US" altLang="en-US" baseline="0" dirty="0"/>
          </a:p>
        </p:txBody>
      </p:sp>
      <p:sp>
        <p:nvSpPr>
          <p:cNvPr id="50178" name="Rectangle 2">
            <a:extLst>
              <a:ext uri="{FF2B5EF4-FFF2-40B4-BE49-F238E27FC236}">
                <a16:creationId xmlns:a16="http://schemas.microsoft.com/office/drawing/2014/main" id="{F1A9A8D6-3FE7-6E46-AB88-A85798299059}"/>
              </a:ext>
            </a:extLst>
          </p:cNvPr>
          <p:cNvSpPr>
            <a:spLocks noGrp="1" noRot="1" noChangeAspect="1" noChangeArrowheads="1" noTextEdit="1"/>
          </p:cNvSpPr>
          <p:nvPr>
            <p:ph type="sldImg"/>
          </p:nvPr>
        </p:nvSpPr>
        <p:spPr>
          <a:solidFill>
            <a:srgbClr val="FFFFFF"/>
          </a:solidFill>
          <a:ln/>
        </p:spPr>
      </p:sp>
      <p:sp>
        <p:nvSpPr>
          <p:cNvPr id="50179" name="Rectangle 3">
            <a:extLst>
              <a:ext uri="{FF2B5EF4-FFF2-40B4-BE49-F238E27FC236}">
                <a16:creationId xmlns:a16="http://schemas.microsoft.com/office/drawing/2014/main" id="{BAB5526F-0B38-5B46-86A8-8EE3D6E16B5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a:extLst>
              <a:ext uri="{FF2B5EF4-FFF2-40B4-BE49-F238E27FC236}">
                <a16:creationId xmlns:a16="http://schemas.microsoft.com/office/drawing/2014/main" id="{7C6679D5-04A5-494B-B946-EC0DF92C3BF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807D9D61-BCCC-A948-9E54-DCBDA666021C}" type="slidenum">
              <a:rPr lang="en-US" altLang="en-US" baseline="0"/>
              <a:pPr/>
              <a:t>19</a:t>
            </a:fld>
            <a:endParaRPr lang="en-US" altLang="en-US" baseline="0" dirty="0"/>
          </a:p>
        </p:txBody>
      </p:sp>
      <p:sp>
        <p:nvSpPr>
          <p:cNvPr id="52226" name="Rectangle 2">
            <a:extLst>
              <a:ext uri="{FF2B5EF4-FFF2-40B4-BE49-F238E27FC236}">
                <a16:creationId xmlns:a16="http://schemas.microsoft.com/office/drawing/2014/main" id="{CB057D18-097F-2849-ACFA-7883CB5BE12F}"/>
              </a:ext>
            </a:extLst>
          </p:cNvPr>
          <p:cNvSpPr>
            <a:spLocks noGrp="1" noRot="1" noChangeAspect="1" noChangeArrowheads="1" noTextEdit="1"/>
          </p:cNvSpPr>
          <p:nvPr>
            <p:ph type="sldImg"/>
          </p:nvPr>
        </p:nvSpPr>
        <p:spPr>
          <a:solidFill>
            <a:srgbClr val="FFFFFF"/>
          </a:solidFill>
          <a:ln/>
        </p:spPr>
      </p:sp>
      <p:sp>
        <p:nvSpPr>
          <p:cNvPr id="52227" name="Rectangle 3">
            <a:extLst>
              <a:ext uri="{FF2B5EF4-FFF2-40B4-BE49-F238E27FC236}">
                <a16:creationId xmlns:a16="http://schemas.microsoft.com/office/drawing/2014/main" id="{B0BCB3E5-734C-B545-9B79-1335CE4194B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a:extLst>
              <a:ext uri="{FF2B5EF4-FFF2-40B4-BE49-F238E27FC236}">
                <a16:creationId xmlns:a16="http://schemas.microsoft.com/office/drawing/2014/main" id="{A235CD3E-41A7-214E-821C-DED063360E7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D4B089D1-C37B-A241-B070-AB24ECE50AA4}" type="slidenum">
              <a:rPr lang="en-US" altLang="en-US" baseline="0"/>
              <a:pPr/>
              <a:t>20</a:t>
            </a:fld>
            <a:endParaRPr lang="en-US" altLang="en-US" baseline="0" dirty="0"/>
          </a:p>
        </p:txBody>
      </p:sp>
      <p:sp>
        <p:nvSpPr>
          <p:cNvPr id="54274" name="Rectangle 2">
            <a:extLst>
              <a:ext uri="{FF2B5EF4-FFF2-40B4-BE49-F238E27FC236}">
                <a16:creationId xmlns:a16="http://schemas.microsoft.com/office/drawing/2014/main" id="{2CF7D96D-A68B-4A48-AF78-59EEEFD7AE49}"/>
              </a:ext>
            </a:extLst>
          </p:cNvPr>
          <p:cNvSpPr>
            <a:spLocks noGrp="1" noRot="1" noChangeAspect="1" noChangeArrowheads="1" noTextEdit="1"/>
          </p:cNvSpPr>
          <p:nvPr>
            <p:ph type="sldImg"/>
          </p:nvPr>
        </p:nvSpPr>
        <p:spPr>
          <a:solidFill>
            <a:srgbClr val="FFFFFF"/>
          </a:solidFill>
          <a:ln/>
        </p:spPr>
      </p:sp>
      <p:sp>
        <p:nvSpPr>
          <p:cNvPr id="54275" name="Rectangle 3">
            <a:extLst>
              <a:ext uri="{FF2B5EF4-FFF2-40B4-BE49-F238E27FC236}">
                <a16:creationId xmlns:a16="http://schemas.microsoft.com/office/drawing/2014/main" id="{FFC3A5CD-362E-E643-9B15-5421209AA9A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a:extLst>
              <a:ext uri="{FF2B5EF4-FFF2-40B4-BE49-F238E27FC236}">
                <a16:creationId xmlns:a16="http://schemas.microsoft.com/office/drawing/2014/main" id="{F3F07F5C-C64E-9D4F-B328-B5532BC2587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3A0CBA77-FD13-0140-B2AE-1B0A6928CF33}" type="slidenum">
              <a:rPr lang="en-US" altLang="en-US" baseline="0"/>
              <a:pPr/>
              <a:t>21</a:t>
            </a:fld>
            <a:endParaRPr lang="en-US" altLang="en-US" baseline="0" dirty="0"/>
          </a:p>
        </p:txBody>
      </p:sp>
      <p:sp>
        <p:nvSpPr>
          <p:cNvPr id="56322" name="Rectangle 1026">
            <a:extLst>
              <a:ext uri="{FF2B5EF4-FFF2-40B4-BE49-F238E27FC236}">
                <a16:creationId xmlns:a16="http://schemas.microsoft.com/office/drawing/2014/main" id="{787D4264-B069-2B4D-9FED-01E3679779B3}"/>
              </a:ext>
            </a:extLst>
          </p:cNvPr>
          <p:cNvSpPr>
            <a:spLocks noGrp="1" noRot="1" noChangeAspect="1" noChangeArrowheads="1" noTextEdit="1"/>
          </p:cNvSpPr>
          <p:nvPr>
            <p:ph type="sldImg"/>
          </p:nvPr>
        </p:nvSpPr>
        <p:spPr>
          <a:solidFill>
            <a:srgbClr val="FFFFFF"/>
          </a:solidFill>
          <a:ln/>
        </p:spPr>
      </p:sp>
      <p:sp>
        <p:nvSpPr>
          <p:cNvPr id="56323" name="Rectangle 1027">
            <a:extLst>
              <a:ext uri="{FF2B5EF4-FFF2-40B4-BE49-F238E27FC236}">
                <a16:creationId xmlns:a16="http://schemas.microsoft.com/office/drawing/2014/main" id="{CEB5715C-8FCD-D34E-987D-C85CE2CEA77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EA10ABC2-B0C4-6349-A3F2-E156E5E811D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543C82BC-1D7E-7547-A76F-31A80273AC58}" type="slidenum">
              <a:rPr lang="en-US" altLang="en-US" baseline="0"/>
              <a:pPr/>
              <a:t>22</a:t>
            </a:fld>
            <a:endParaRPr lang="en-US" altLang="en-US" baseline="0" dirty="0"/>
          </a:p>
        </p:txBody>
      </p:sp>
      <p:sp>
        <p:nvSpPr>
          <p:cNvPr id="58370" name="Rectangle 2">
            <a:extLst>
              <a:ext uri="{FF2B5EF4-FFF2-40B4-BE49-F238E27FC236}">
                <a16:creationId xmlns:a16="http://schemas.microsoft.com/office/drawing/2014/main" id="{27B796B9-1BBD-A24F-AF7C-A0B0AB120A24}"/>
              </a:ext>
            </a:extLst>
          </p:cNvPr>
          <p:cNvSpPr>
            <a:spLocks noGrp="1" noRot="1" noChangeAspect="1" noChangeArrowheads="1" noTextEdit="1"/>
          </p:cNvSpPr>
          <p:nvPr>
            <p:ph type="sldImg"/>
          </p:nvPr>
        </p:nvSpPr>
        <p:spPr>
          <a:solidFill>
            <a:srgbClr val="FFFFFF"/>
          </a:solidFill>
          <a:ln/>
        </p:spPr>
      </p:sp>
      <p:sp>
        <p:nvSpPr>
          <p:cNvPr id="58371" name="Rectangle 3">
            <a:extLst>
              <a:ext uri="{FF2B5EF4-FFF2-40B4-BE49-F238E27FC236}">
                <a16:creationId xmlns:a16="http://schemas.microsoft.com/office/drawing/2014/main" id="{4665A947-A65C-324D-9AFE-ACFC26BD72A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208B8B4B-3A39-0640-80F5-BB831C4461F1}"/>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pPr algn="r" eaLnBrk="1" hangingPunct="1"/>
            <a:fld id="{99EF8F0C-0666-CA44-866C-C1CDA0F668AA}" type="slidenum">
              <a:rPr lang="en-US" altLang="en-US" sz="1200" baseline="0"/>
              <a:pPr algn="r" eaLnBrk="1" hangingPunct="1"/>
              <a:t>23</a:t>
            </a:fld>
            <a:endParaRPr lang="en-US" altLang="en-US" sz="1200" baseline="0" dirty="0"/>
          </a:p>
        </p:txBody>
      </p:sp>
      <p:sp>
        <p:nvSpPr>
          <p:cNvPr id="60418" name="Rectangle 1026">
            <a:extLst>
              <a:ext uri="{FF2B5EF4-FFF2-40B4-BE49-F238E27FC236}">
                <a16:creationId xmlns:a16="http://schemas.microsoft.com/office/drawing/2014/main" id="{A7939452-9169-514F-A53B-8E69692B297F}"/>
              </a:ext>
            </a:extLst>
          </p:cNvPr>
          <p:cNvSpPr>
            <a:spLocks noGrp="1" noRot="1" noChangeAspect="1" noChangeArrowheads="1" noTextEdit="1"/>
          </p:cNvSpPr>
          <p:nvPr>
            <p:ph type="sldImg"/>
          </p:nvPr>
        </p:nvSpPr>
        <p:spPr>
          <a:solidFill>
            <a:srgbClr val="FFFFFF"/>
          </a:solidFill>
          <a:ln/>
        </p:spPr>
      </p:sp>
      <p:sp>
        <p:nvSpPr>
          <p:cNvPr id="60419" name="Rectangle 1027">
            <a:extLst>
              <a:ext uri="{FF2B5EF4-FFF2-40B4-BE49-F238E27FC236}">
                <a16:creationId xmlns:a16="http://schemas.microsoft.com/office/drawing/2014/main" id="{AFB42241-96A3-B440-A2E3-1932EB6959D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a:extLst>
              <a:ext uri="{FF2B5EF4-FFF2-40B4-BE49-F238E27FC236}">
                <a16:creationId xmlns:a16="http://schemas.microsoft.com/office/drawing/2014/main" id="{66DC6CBD-2061-4244-90ED-54903E3B101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7808266F-EB74-1E44-9DCB-4CF0B72915D8}" type="slidenum">
              <a:rPr lang="en-US" altLang="en-US" baseline="0"/>
              <a:pPr/>
              <a:t>24</a:t>
            </a:fld>
            <a:endParaRPr lang="en-US" altLang="en-US" baseline="0" dirty="0"/>
          </a:p>
        </p:txBody>
      </p:sp>
      <p:sp>
        <p:nvSpPr>
          <p:cNvPr id="62466" name="Rectangle 2">
            <a:extLst>
              <a:ext uri="{FF2B5EF4-FFF2-40B4-BE49-F238E27FC236}">
                <a16:creationId xmlns:a16="http://schemas.microsoft.com/office/drawing/2014/main" id="{6BC66B77-01B0-7745-B6D8-F68917397291}"/>
              </a:ext>
            </a:extLst>
          </p:cNvPr>
          <p:cNvSpPr>
            <a:spLocks noGrp="1" noRot="1" noChangeAspect="1" noChangeArrowheads="1" noTextEdit="1"/>
          </p:cNvSpPr>
          <p:nvPr>
            <p:ph type="sldImg"/>
          </p:nvPr>
        </p:nvSpPr>
        <p:spPr>
          <a:solidFill>
            <a:srgbClr val="FFFFFF"/>
          </a:solidFill>
          <a:ln/>
        </p:spPr>
      </p:sp>
      <p:sp>
        <p:nvSpPr>
          <p:cNvPr id="62467" name="Rectangle 3">
            <a:extLst>
              <a:ext uri="{FF2B5EF4-FFF2-40B4-BE49-F238E27FC236}">
                <a16:creationId xmlns:a16="http://schemas.microsoft.com/office/drawing/2014/main" id="{91B39511-2D9B-2346-98AB-7AB66145F16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a:extLst>
              <a:ext uri="{FF2B5EF4-FFF2-40B4-BE49-F238E27FC236}">
                <a16:creationId xmlns:a16="http://schemas.microsoft.com/office/drawing/2014/main" id="{447CF4F4-731C-9C42-BB73-2E741D4A376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6064FA4B-A2C0-B041-B5B7-1BFBF5C71D2C}" type="slidenum">
              <a:rPr lang="en-US" altLang="en-US" baseline="0"/>
              <a:pPr/>
              <a:t>25</a:t>
            </a:fld>
            <a:endParaRPr lang="en-US" altLang="en-US" baseline="0" dirty="0"/>
          </a:p>
        </p:txBody>
      </p:sp>
      <p:sp>
        <p:nvSpPr>
          <p:cNvPr id="64514" name="Rectangle 2">
            <a:extLst>
              <a:ext uri="{FF2B5EF4-FFF2-40B4-BE49-F238E27FC236}">
                <a16:creationId xmlns:a16="http://schemas.microsoft.com/office/drawing/2014/main" id="{E251BACB-2F4B-2542-A184-415155532070}"/>
              </a:ext>
            </a:extLst>
          </p:cNvPr>
          <p:cNvSpPr>
            <a:spLocks noGrp="1" noRot="1" noChangeAspect="1" noChangeArrowheads="1" noTextEdit="1"/>
          </p:cNvSpPr>
          <p:nvPr>
            <p:ph type="sldImg"/>
          </p:nvPr>
        </p:nvSpPr>
        <p:spPr>
          <a:solidFill>
            <a:srgbClr val="FFFFFF"/>
          </a:solidFill>
          <a:ln/>
        </p:spPr>
      </p:sp>
      <p:sp>
        <p:nvSpPr>
          <p:cNvPr id="64515" name="Rectangle 3">
            <a:extLst>
              <a:ext uri="{FF2B5EF4-FFF2-40B4-BE49-F238E27FC236}">
                <a16:creationId xmlns:a16="http://schemas.microsoft.com/office/drawing/2014/main" id="{D3DA2C15-1240-C742-80FB-E7DC2544A70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a:extLst>
              <a:ext uri="{FF2B5EF4-FFF2-40B4-BE49-F238E27FC236}">
                <a16:creationId xmlns:a16="http://schemas.microsoft.com/office/drawing/2014/main" id="{71BB2EB1-6228-D248-AF5E-79BDA54ACAE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C06CB0AB-1DEA-1D45-86A4-F33739B1D26E}" type="slidenum">
              <a:rPr lang="en-US" altLang="en-US" baseline="0"/>
              <a:pPr/>
              <a:t>26</a:t>
            </a:fld>
            <a:endParaRPr lang="en-US" altLang="en-US" baseline="0" dirty="0"/>
          </a:p>
        </p:txBody>
      </p:sp>
      <p:sp>
        <p:nvSpPr>
          <p:cNvPr id="66562" name="Rectangle 2">
            <a:extLst>
              <a:ext uri="{FF2B5EF4-FFF2-40B4-BE49-F238E27FC236}">
                <a16:creationId xmlns:a16="http://schemas.microsoft.com/office/drawing/2014/main" id="{69112146-EFA2-304E-ACED-24F65062A6E0}"/>
              </a:ext>
            </a:extLst>
          </p:cNvPr>
          <p:cNvSpPr>
            <a:spLocks noGrp="1" noRot="1" noChangeAspect="1" noChangeArrowheads="1" noTextEdit="1"/>
          </p:cNvSpPr>
          <p:nvPr>
            <p:ph type="sldImg"/>
          </p:nvPr>
        </p:nvSpPr>
        <p:spPr>
          <a:solidFill>
            <a:srgbClr val="FFFFFF"/>
          </a:solidFill>
          <a:ln/>
        </p:spPr>
      </p:sp>
      <p:sp>
        <p:nvSpPr>
          <p:cNvPr id="66563" name="Rectangle 3">
            <a:extLst>
              <a:ext uri="{FF2B5EF4-FFF2-40B4-BE49-F238E27FC236}">
                <a16:creationId xmlns:a16="http://schemas.microsoft.com/office/drawing/2014/main" id="{DD224770-9A60-4E4E-A47C-37B63B5C2FB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a:extLst>
              <a:ext uri="{FF2B5EF4-FFF2-40B4-BE49-F238E27FC236}">
                <a16:creationId xmlns:a16="http://schemas.microsoft.com/office/drawing/2014/main" id="{272DC1AB-0832-C84F-A732-1F5CBF19228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1B033DE5-01AC-3444-9733-7E4568EC9D79}" type="slidenum">
              <a:rPr lang="en-US" altLang="en-US" baseline="0"/>
              <a:pPr/>
              <a:t>27</a:t>
            </a:fld>
            <a:endParaRPr lang="en-US" altLang="en-US" baseline="0" dirty="0"/>
          </a:p>
        </p:txBody>
      </p:sp>
      <p:sp>
        <p:nvSpPr>
          <p:cNvPr id="68610" name="Rectangle 2">
            <a:extLst>
              <a:ext uri="{FF2B5EF4-FFF2-40B4-BE49-F238E27FC236}">
                <a16:creationId xmlns:a16="http://schemas.microsoft.com/office/drawing/2014/main" id="{24D892FD-8B2C-6D43-ACEF-50B58FADD942}"/>
              </a:ext>
            </a:extLst>
          </p:cNvPr>
          <p:cNvSpPr>
            <a:spLocks noGrp="1" noRot="1" noChangeAspect="1" noChangeArrowheads="1" noTextEdit="1"/>
          </p:cNvSpPr>
          <p:nvPr>
            <p:ph type="sldImg"/>
          </p:nvPr>
        </p:nvSpPr>
        <p:spPr>
          <a:solidFill>
            <a:srgbClr val="FFFFFF"/>
          </a:solidFill>
          <a:ln/>
        </p:spPr>
      </p:sp>
      <p:sp>
        <p:nvSpPr>
          <p:cNvPr id="68611" name="Rectangle 3">
            <a:extLst>
              <a:ext uri="{FF2B5EF4-FFF2-40B4-BE49-F238E27FC236}">
                <a16:creationId xmlns:a16="http://schemas.microsoft.com/office/drawing/2014/main" id="{D747E5A4-19CB-1144-8D02-65E42A6B12A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a:extLst>
              <a:ext uri="{FF2B5EF4-FFF2-40B4-BE49-F238E27FC236}">
                <a16:creationId xmlns:a16="http://schemas.microsoft.com/office/drawing/2014/main" id="{CBA3F3CA-AF95-CD41-BA1D-6CBFADD5838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37D1230A-232B-854F-80DB-B57ABB2A3DC5}" type="slidenum">
              <a:rPr lang="en-US" altLang="en-US" baseline="0"/>
              <a:pPr/>
              <a:t>28</a:t>
            </a:fld>
            <a:endParaRPr lang="en-US" altLang="en-US" baseline="0" dirty="0"/>
          </a:p>
        </p:txBody>
      </p:sp>
      <p:sp>
        <p:nvSpPr>
          <p:cNvPr id="70658" name="Rectangle 1026">
            <a:extLst>
              <a:ext uri="{FF2B5EF4-FFF2-40B4-BE49-F238E27FC236}">
                <a16:creationId xmlns:a16="http://schemas.microsoft.com/office/drawing/2014/main" id="{619B54B0-5D12-294B-A2B6-D9F3D6A38807}"/>
              </a:ext>
            </a:extLst>
          </p:cNvPr>
          <p:cNvSpPr>
            <a:spLocks noGrp="1" noRot="1" noChangeAspect="1" noChangeArrowheads="1" noTextEdit="1"/>
          </p:cNvSpPr>
          <p:nvPr>
            <p:ph type="sldImg"/>
          </p:nvPr>
        </p:nvSpPr>
        <p:spPr>
          <a:solidFill>
            <a:srgbClr val="FFFFFF"/>
          </a:solidFill>
          <a:ln/>
        </p:spPr>
      </p:sp>
      <p:sp>
        <p:nvSpPr>
          <p:cNvPr id="70659" name="Rectangle 1027">
            <a:extLst>
              <a:ext uri="{FF2B5EF4-FFF2-40B4-BE49-F238E27FC236}">
                <a16:creationId xmlns:a16="http://schemas.microsoft.com/office/drawing/2014/main" id="{F30AC5DC-551D-034D-A0E6-4561215DB87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a:extLst>
              <a:ext uri="{FF2B5EF4-FFF2-40B4-BE49-F238E27FC236}">
                <a16:creationId xmlns:a16="http://schemas.microsoft.com/office/drawing/2014/main" id="{B970008A-2484-9A40-94B6-0052EBB51DE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74F31E89-1BD9-1E46-B787-94E232252A1B}" type="slidenum">
              <a:rPr lang="en-US" altLang="en-US" baseline="0"/>
              <a:pPr/>
              <a:t>29</a:t>
            </a:fld>
            <a:endParaRPr lang="en-US" altLang="en-US" baseline="0" dirty="0"/>
          </a:p>
        </p:txBody>
      </p:sp>
      <p:sp>
        <p:nvSpPr>
          <p:cNvPr id="72706" name="Rectangle 2">
            <a:extLst>
              <a:ext uri="{FF2B5EF4-FFF2-40B4-BE49-F238E27FC236}">
                <a16:creationId xmlns:a16="http://schemas.microsoft.com/office/drawing/2014/main" id="{CFDEADDE-59D1-B749-9071-A04AA463F406}"/>
              </a:ext>
            </a:extLst>
          </p:cNvPr>
          <p:cNvSpPr>
            <a:spLocks noGrp="1" noRot="1" noChangeAspect="1" noChangeArrowheads="1" noTextEdit="1"/>
          </p:cNvSpPr>
          <p:nvPr>
            <p:ph type="sldImg"/>
          </p:nvPr>
        </p:nvSpPr>
        <p:spPr>
          <a:solidFill>
            <a:srgbClr val="FFFFFF"/>
          </a:solidFill>
          <a:ln/>
        </p:spPr>
      </p:sp>
      <p:sp>
        <p:nvSpPr>
          <p:cNvPr id="72707" name="Rectangle 3">
            <a:extLst>
              <a:ext uri="{FF2B5EF4-FFF2-40B4-BE49-F238E27FC236}">
                <a16:creationId xmlns:a16="http://schemas.microsoft.com/office/drawing/2014/main" id="{3AA521A2-4D2B-6247-AE23-C4DE3CEC531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a:extLst>
              <a:ext uri="{FF2B5EF4-FFF2-40B4-BE49-F238E27FC236}">
                <a16:creationId xmlns:a16="http://schemas.microsoft.com/office/drawing/2014/main" id="{EC963CE3-55AD-4E48-BDD7-53F49608693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5BF94304-0BD3-9B4B-A750-73ED9DDCA36E}" type="slidenum">
              <a:rPr lang="en-US" altLang="en-US" baseline="0"/>
              <a:pPr/>
              <a:t>30</a:t>
            </a:fld>
            <a:endParaRPr lang="en-US" altLang="en-US" baseline="0" dirty="0"/>
          </a:p>
        </p:txBody>
      </p:sp>
      <p:sp>
        <p:nvSpPr>
          <p:cNvPr id="74754" name="Rectangle 2">
            <a:extLst>
              <a:ext uri="{FF2B5EF4-FFF2-40B4-BE49-F238E27FC236}">
                <a16:creationId xmlns:a16="http://schemas.microsoft.com/office/drawing/2014/main" id="{3836037C-90B2-DA44-8081-57F77B996CFD}"/>
              </a:ext>
            </a:extLst>
          </p:cNvPr>
          <p:cNvSpPr>
            <a:spLocks noGrp="1" noRot="1" noChangeAspect="1" noChangeArrowheads="1" noTextEdit="1"/>
          </p:cNvSpPr>
          <p:nvPr>
            <p:ph type="sldImg"/>
          </p:nvPr>
        </p:nvSpPr>
        <p:spPr>
          <a:solidFill>
            <a:srgbClr val="FFFFFF"/>
          </a:solidFill>
          <a:ln/>
        </p:spPr>
      </p:sp>
      <p:sp>
        <p:nvSpPr>
          <p:cNvPr id="74755" name="Rectangle 3">
            <a:extLst>
              <a:ext uri="{FF2B5EF4-FFF2-40B4-BE49-F238E27FC236}">
                <a16:creationId xmlns:a16="http://schemas.microsoft.com/office/drawing/2014/main" id="{37F1FFB5-93D1-CB4C-BF3B-55F8B8D7C30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a:extLst>
              <a:ext uri="{FF2B5EF4-FFF2-40B4-BE49-F238E27FC236}">
                <a16:creationId xmlns:a16="http://schemas.microsoft.com/office/drawing/2014/main" id="{AB0B5889-A88C-2547-904C-2E8E09AD1FC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73A9552F-547D-0D46-A5D3-D0C029EA9C8E}" type="slidenum">
              <a:rPr lang="en-US" altLang="en-US" baseline="0"/>
              <a:pPr/>
              <a:t>31</a:t>
            </a:fld>
            <a:endParaRPr lang="en-US" altLang="en-US" baseline="0" dirty="0"/>
          </a:p>
        </p:txBody>
      </p:sp>
      <p:sp>
        <p:nvSpPr>
          <p:cNvPr id="76802" name="Rectangle 1026">
            <a:extLst>
              <a:ext uri="{FF2B5EF4-FFF2-40B4-BE49-F238E27FC236}">
                <a16:creationId xmlns:a16="http://schemas.microsoft.com/office/drawing/2014/main" id="{977A0144-DFE6-DD48-B519-5D194D673602}"/>
              </a:ext>
            </a:extLst>
          </p:cNvPr>
          <p:cNvSpPr>
            <a:spLocks noGrp="1" noRot="1" noChangeAspect="1" noChangeArrowheads="1" noTextEdit="1"/>
          </p:cNvSpPr>
          <p:nvPr>
            <p:ph type="sldImg"/>
          </p:nvPr>
        </p:nvSpPr>
        <p:spPr>
          <a:solidFill>
            <a:srgbClr val="FFFFFF"/>
          </a:solidFill>
          <a:ln/>
        </p:spPr>
      </p:sp>
      <p:sp>
        <p:nvSpPr>
          <p:cNvPr id="76803" name="Rectangle 1027">
            <a:extLst>
              <a:ext uri="{FF2B5EF4-FFF2-40B4-BE49-F238E27FC236}">
                <a16:creationId xmlns:a16="http://schemas.microsoft.com/office/drawing/2014/main" id="{E80393B4-312A-844F-8958-83163CC0966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a:extLst>
              <a:ext uri="{FF2B5EF4-FFF2-40B4-BE49-F238E27FC236}">
                <a16:creationId xmlns:a16="http://schemas.microsoft.com/office/drawing/2014/main" id="{F5204B53-3862-494D-9CA3-3ABA808CF79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DA2098F2-C0ED-4546-8329-C1158AB92D61}" type="slidenum">
              <a:rPr lang="en-US" altLang="en-US" baseline="0"/>
              <a:pPr/>
              <a:t>32</a:t>
            </a:fld>
            <a:endParaRPr lang="en-US" altLang="en-US" baseline="0" dirty="0"/>
          </a:p>
        </p:txBody>
      </p:sp>
      <p:sp>
        <p:nvSpPr>
          <p:cNvPr id="78850" name="Rectangle 1026">
            <a:extLst>
              <a:ext uri="{FF2B5EF4-FFF2-40B4-BE49-F238E27FC236}">
                <a16:creationId xmlns:a16="http://schemas.microsoft.com/office/drawing/2014/main" id="{4C17D2F6-39D8-BE4D-910D-0641EDCA0947}"/>
              </a:ext>
            </a:extLst>
          </p:cNvPr>
          <p:cNvSpPr>
            <a:spLocks noGrp="1" noRot="1" noChangeAspect="1" noChangeArrowheads="1" noTextEdit="1"/>
          </p:cNvSpPr>
          <p:nvPr>
            <p:ph type="sldImg"/>
          </p:nvPr>
        </p:nvSpPr>
        <p:spPr>
          <a:solidFill>
            <a:srgbClr val="FFFFFF"/>
          </a:solidFill>
          <a:ln/>
        </p:spPr>
      </p:sp>
      <p:sp>
        <p:nvSpPr>
          <p:cNvPr id="78851" name="Rectangle 1027">
            <a:extLst>
              <a:ext uri="{FF2B5EF4-FFF2-40B4-BE49-F238E27FC236}">
                <a16:creationId xmlns:a16="http://schemas.microsoft.com/office/drawing/2014/main" id="{2B81DB19-7ADB-C042-B39F-F42919D943E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a:extLst>
              <a:ext uri="{FF2B5EF4-FFF2-40B4-BE49-F238E27FC236}">
                <a16:creationId xmlns:a16="http://schemas.microsoft.com/office/drawing/2014/main" id="{C8070DE7-065F-CB48-95E1-417C199237E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9799F967-946E-4F48-B512-963259C0DFA1}" type="slidenum">
              <a:rPr lang="en-US" altLang="en-US" baseline="0"/>
              <a:pPr/>
              <a:t>33</a:t>
            </a:fld>
            <a:endParaRPr lang="en-US" altLang="en-US" baseline="0" dirty="0"/>
          </a:p>
        </p:txBody>
      </p:sp>
      <p:sp>
        <p:nvSpPr>
          <p:cNvPr id="80898" name="Rectangle 2">
            <a:extLst>
              <a:ext uri="{FF2B5EF4-FFF2-40B4-BE49-F238E27FC236}">
                <a16:creationId xmlns:a16="http://schemas.microsoft.com/office/drawing/2014/main" id="{FF46F03F-A1D7-4A43-8117-B48307AF5E58}"/>
              </a:ext>
            </a:extLst>
          </p:cNvPr>
          <p:cNvSpPr>
            <a:spLocks noGrp="1" noRot="1" noChangeAspect="1" noChangeArrowheads="1" noTextEdit="1"/>
          </p:cNvSpPr>
          <p:nvPr>
            <p:ph type="sldImg"/>
          </p:nvPr>
        </p:nvSpPr>
        <p:spPr>
          <a:solidFill>
            <a:srgbClr val="FFFFFF"/>
          </a:solidFill>
          <a:ln/>
        </p:spPr>
      </p:sp>
      <p:sp>
        <p:nvSpPr>
          <p:cNvPr id="80899" name="Rectangle 3">
            <a:extLst>
              <a:ext uri="{FF2B5EF4-FFF2-40B4-BE49-F238E27FC236}">
                <a16:creationId xmlns:a16="http://schemas.microsoft.com/office/drawing/2014/main" id="{4770C8FD-8D7E-504C-9CCB-04CEEBC1437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a:extLst>
              <a:ext uri="{FF2B5EF4-FFF2-40B4-BE49-F238E27FC236}">
                <a16:creationId xmlns:a16="http://schemas.microsoft.com/office/drawing/2014/main" id="{D7F5CE9B-C319-AF43-A0E2-6C3785F7612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81F94912-530C-E546-B98B-31FE3ACB202D}" type="slidenum">
              <a:rPr lang="en-US" altLang="en-US" baseline="0"/>
              <a:pPr/>
              <a:t>34</a:t>
            </a:fld>
            <a:endParaRPr lang="en-US" altLang="en-US" baseline="0" dirty="0"/>
          </a:p>
        </p:txBody>
      </p:sp>
      <p:sp>
        <p:nvSpPr>
          <p:cNvPr id="82946" name="Rectangle 2">
            <a:extLst>
              <a:ext uri="{FF2B5EF4-FFF2-40B4-BE49-F238E27FC236}">
                <a16:creationId xmlns:a16="http://schemas.microsoft.com/office/drawing/2014/main" id="{B51127C9-F1D7-5C4B-8A10-C7AC3F89004C}"/>
              </a:ext>
            </a:extLst>
          </p:cNvPr>
          <p:cNvSpPr>
            <a:spLocks noGrp="1" noRot="1" noChangeAspect="1" noChangeArrowheads="1" noTextEdit="1"/>
          </p:cNvSpPr>
          <p:nvPr>
            <p:ph type="sldImg"/>
          </p:nvPr>
        </p:nvSpPr>
        <p:spPr>
          <a:solidFill>
            <a:srgbClr val="FFFFFF"/>
          </a:solidFill>
          <a:ln/>
        </p:spPr>
      </p:sp>
      <p:sp>
        <p:nvSpPr>
          <p:cNvPr id="82947" name="Rectangle 3">
            <a:extLst>
              <a:ext uri="{FF2B5EF4-FFF2-40B4-BE49-F238E27FC236}">
                <a16:creationId xmlns:a16="http://schemas.microsoft.com/office/drawing/2014/main" id="{1CADDA69-4F19-2E49-8A12-5557FF3EA5F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a:extLst>
              <a:ext uri="{FF2B5EF4-FFF2-40B4-BE49-F238E27FC236}">
                <a16:creationId xmlns:a16="http://schemas.microsoft.com/office/drawing/2014/main" id="{5B6FE492-5C1B-AC4D-9698-E33CD86C722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45E353F2-01CA-0648-90A1-456ED59C574D}" type="slidenum">
              <a:rPr lang="en-US" altLang="en-US" baseline="0"/>
              <a:pPr/>
              <a:t>35</a:t>
            </a:fld>
            <a:endParaRPr lang="en-US" altLang="en-US" baseline="0" dirty="0"/>
          </a:p>
        </p:txBody>
      </p:sp>
      <p:sp>
        <p:nvSpPr>
          <p:cNvPr id="84994" name="Rectangle 2">
            <a:extLst>
              <a:ext uri="{FF2B5EF4-FFF2-40B4-BE49-F238E27FC236}">
                <a16:creationId xmlns:a16="http://schemas.microsoft.com/office/drawing/2014/main" id="{39C47F38-4D63-2B42-96C2-53EBD7AEDEC6}"/>
              </a:ext>
            </a:extLst>
          </p:cNvPr>
          <p:cNvSpPr>
            <a:spLocks noGrp="1" noRot="1" noChangeAspect="1" noChangeArrowheads="1" noTextEdit="1"/>
          </p:cNvSpPr>
          <p:nvPr>
            <p:ph type="sldImg"/>
          </p:nvPr>
        </p:nvSpPr>
        <p:spPr>
          <a:solidFill>
            <a:srgbClr val="FFFFFF"/>
          </a:solidFill>
          <a:ln/>
        </p:spPr>
      </p:sp>
      <p:sp>
        <p:nvSpPr>
          <p:cNvPr id="84995" name="Rectangle 3">
            <a:extLst>
              <a:ext uri="{FF2B5EF4-FFF2-40B4-BE49-F238E27FC236}">
                <a16:creationId xmlns:a16="http://schemas.microsoft.com/office/drawing/2014/main" id="{70949638-1BF6-0646-98EE-2862074DCD6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a:extLst>
              <a:ext uri="{FF2B5EF4-FFF2-40B4-BE49-F238E27FC236}">
                <a16:creationId xmlns:a16="http://schemas.microsoft.com/office/drawing/2014/main" id="{54935E78-95B6-334E-AC41-F08EC18DE83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B1BF8A4C-D271-9D4B-AE39-83BEE234825F}" type="slidenum">
              <a:rPr lang="en-US" altLang="en-US" baseline="0"/>
              <a:pPr/>
              <a:t>36</a:t>
            </a:fld>
            <a:endParaRPr lang="en-US" altLang="en-US" baseline="0" dirty="0"/>
          </a:p>
        </p:txBody>
      </p:sp>
      <p:sp>
        <p:nvSpPr>
          <p:cNvPr id="29698" name="Rectangle 2">
            <a:extLst>
              <a:ext uri="{FF2B5EF4-FFF2-40B4-BE49-F238E27FC236}">
                <a16:creationId xmlns:a16="http://schemas.microsoft.com/office/drawing/2014/main" id="{82A7084F-ED44-4C4D-BA64-512104AD8EA1}"/>
              </a:ext>
            </a:extLst>
          </p:cNvPr>
          <p:cNvSpPr>
            <a:spLocks noGrp="1" noRot="1" noChangeAspect="1" noChangeArrowheads="1" noTextEdit="1"/>
          </p:cNvSpPr>
          <p:nvPr>
            <p:ph type="sldImg"/>
          </p:nvPr>
        </p:nvSpPr>
        <p:spPr>
          <a:solidFill>
            <a:srgbClr val="FFFFFF"/>
          </a:solidFill>
          <a:ln/>
        </p:spPr>
      </p:sp>
      <p:sp>
        <p:nvSpPr>
          <p:cNvPr id="29699" name="Rectangle 3">
            <a:extLst>
              <a:ext uri="{FF2B5EF4-FFF2-40B4-BE49-F238E27FC236}">
                <a16:creationId xmlns:a16="http://schemas.microsoft.com/office/drawing/2014/main" id="{40C06F64-DE5D-194F-B719-E6A2E97C67C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37664523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a:extLst>
              <a:ext uri="{FF2B5EF4-FFF2-40B4-BE49-F238E27FC236}">
                <a16:creationId xmlns:a16="http://schemas.microsoft.com/office/drawing/2014/main" id="{BA661363-FDBC-324E-9F04-92F44A02518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0CA570AC-EF2B-D44F-81A6-239AB6919589}" type="slidenum">
              <a:rPr lang="en-US" altLang="en-US" baseline="0"/>
              <a:pPr/>
              <a:t>37</a:t>
            </a:fld>
            <a:endParaRPr lang="en-US" altLang="en-US" baseline="0" dirty="0"/>
          </a:p>
        </p:txBody>
      </p:sp>
      <p:sp>
        <p:nvSpPr>
          <p:cNvPr id="89090" name="Rectangle 2">
            <a:extLst>
              <a:ext uri="{FF2B5EF4-FFF2-40B4-BE49-F238E27FC236}">
                <a16:creationId xmlns:a16="http://schemas.microsoft.com/office/drawing/2014/main" id="{2082EC94-8AC0-374E-AD1D-1B2EA5AD1151}"/>
              </a:ext>
            </a:extLst>
          </p:cNvPr>
          <p:cNvSpPr>
            <a:spLocks noGrp="1" noRot="1" noChangeAspect="1" noChangeArrowheads="1" noTextEdit="1"/>
          </p:cNvSpPr>
          <p:nvPr>
            <p:ph type="sldImg"/>
          </p:nvPr>
        </p:nvSpPr>
        <p:spPr>
          <a:solidFill>
            <a:srgbClr val="FFFFFF"/>
          </a:solidFill>
          <a:ln/>
        </p:spPr>
      </p:sp>
      <p:sp>
        <p:nvSpPr>
          <p:cNvPr id="89091" name="Rectangle 3">
            <a:extLst>
              <a:ext uri="{FF2B5EF4-FFF2-40B4-BE49-F238E27FC236}">
                <a16:creationId xmlns:a16="http://schemas.microsoft.com/office/drawing/2014/main" id="{10A24209-66E6-1B47-97DA-495C9B6691F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a:extLst>
              <a:ext uri="{FF2B5EF4-FFF2-40B4-BE49-F238E27FC236}">
                <a16:creationId xmlns:a16="http://schemas.microsoft.com/office/drawing/2014/main" id="{4D413268-60E4-DC40-8488-B48847D7B2E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7EE70965-0CF0-3A4D-8138-7B193D9785A2}" type="slidenum">
              <a:rPr lang="en-US" altLang="en-US" baseline="0"/>
              <a:pPr/>
              <a:t>38</a:t>
            </a:fld>
            <a:endParaRPr lang="en-US" altLang="en-US" baseline="0" dirty="0"/>
          </a:p>
        </p:txBody>
      </p:sp>
      <p:sp>
        <p:nvSpPr>
          <p:cNvPr id="91138" name="Rectangle 2">
            <a:extLst>
              <a:ext uri="{FF2B5EF4-FFF2-40B4-BE49-F238E27FC236}">
                <a16:creationId xmlns:a16="http://schemas.microsoft.com/office/drawing/2014/main" id="{EA0B58E5-6B5A-3A49-A518-F4B762385D9C}"/>
              </a:ext>
            </a:extLst>
          </p:cNvPr>
          <p:cNvSpPr>
            <a:spLocks noGrp="1" noRot="1" noChangeAspect="1" noChangeArrowheads="1" noTextEdit="1"/>
          </p:cNvSpPr>
          <p:nvPr>
            <p:ph type="sldImg"/>
          </p:nvPr>
        </p:nvSpPr>
        <p:spPr>
          <a:solidFill>
            <a:srgbClr val="FFFFFF"/>
          </a:solidFill>
          <a:ln/>
        </p:spPr>
      </p:sp>
      <p:sp>
        <p:nvSpPr>
          <p:cNvPr id="91139" name="Rectangle 3">
            <a:extLst>
              <a:ext uri="{FF2B5EF4-FFF2-40B4-BE49-F238E27FC236}">
                <a16:creationId xmlns:a16="http://schemas.microsoft.com/office/drawing/2014/main" id="{DE0F92E2-B0C2-D64D-B767-4508040F5CF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6540DFC4-32FF-0845-AC00-24A54ED2A14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DCAF0F2C-8A80-FD46-BF2F-87711C260256}" type="slidenum">
              <a:rPr lang="en-US" altLang="en-US" baseline="0"/>
              <a:pPr/>
              <a:t>39</a:t>
            </a:fld>
            <a:endParaRPr lang="en-US" altLang="en-US" baseline="0" dirty="0"/>
          </a:p>
        </p:txBody>
      </p:sp>
      <p:sp>
        <p:nvSpPr>
          <p:cNvPr id="93186" name="Rectangle 2">
            <a:extLst>
              <a:ext uri="{FF2B5EF4-FFF2-40B4-BE49-F238E27FC236}">
                <a16:creationId xmlns:a16="http://schemas.microsoft.com/office/drawing/2014/main" id="{2EB4AC31-724A-1B45-A3A0-8E9C9DFEF474}"/>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23A94FA2-E375-B641-83E4-66CDC781B5D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a:extLst>
              <a:ext uri="{FF2B5EF4-FFF2-40B4-BE49-F238E27FC236}">
                <a16:creationId xmlns:a16="http://schemas.microsoft.com/office/drawing/2014/main" id="{95360170-6A3F-8C4E-9DDE-41708EF2342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55C92DA3-D818-9C48-B8B2-709DF49637B2}" type="slidenum">
              <a:rPr lang="en-US" altLang="en-US" baseline="0"/>
              <a:pPr/>
              <a:t>40</a:t>
            </a:fld>
            <a:endParaRPr lang="en-US" altLang="en-US" baseline="0" dirty="0"/>
          </a:p>
        </p:txBody>
      </p:sp>
      <p:sp>
        <p:nvSpPr>
          <p:cNvPr id="95234" name="Rectangle 1026">
            <a:extLst>
              <a:ext uri="{FF2B5EF4-FFF2-40B4-BE49-F238E27FC236}">
                <a16:creationId xmlns:a16="http://schemas.microsoft.com/office/drawing/2014/main" id="{D835745F-4367-1B43-8465-778E49FABA7C}"/>
              </a:ext>
            </a:extLst>
          </p:cNvPr>
          <p:cNvSpPr>
            <a:spLocks noGrp="1" noRot="1" noChangeAspect="1" noChangeArrowheads="1" noTextEdit="1"/>
          </p:cNvSpPr>
          <p:nvPr>
            <p:ph type="sldImg"/>
          </p:nvPr>
        </p:nvSpPr>
        <p:spPr>
          <a:solidFill>
            <a:srgbClr val="FFFFFF"/>
          </a:solidFill>
          <a:ln/>
        </p:spPr>
      </p:sp>
      <p:sp>
        <p:nvSpPr>
          <p:cNvPr id="95235" name="Rectangle 1027">
            <a:extLst>
              <a:ext uri="{FF2B5EF4-FFF2-40B4-BE49-F238E27FC236}">
                <a16:creationId xmlns:a16="http://schemas.microsoft.com/office/drawing/2014/main" id="{8002D087-94F2-054A-B7C7-99748874A80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a:extLst>
              <a:ext uri="{FF2B5EF4-FFF2-40B4-BE49-F238E27FC236}">
                <a16:creationId xmlns:a16="http://schemas.microsoft.com/office/drawing/2014/main" id="{5963C868-14DC-C84F-8956-9B1CA0B6AE8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1E0FE7A7-824A-0940-AE2F-D939A0DB6DC2}" type="slidenum">
              <a:rPr lang="en-US" altLang="en-US" baseline="0"/>
              <a:pPr/>
              <a:t>41</a:t>
            </a:fld>
            <a:endParaRPr lang="en-US" altLang="en-US" baseline="0" dirty="0"/>
          </a:p>
        </p:txBody>
      </p:sp>
      <p:sp>
        <p:nvSpPr>
          <p:cNvPr id="97282" name="Rectangle 2">
            <a:extLst>
              <a:ext uri="{FF2B5EF4-FFF2-40B4-BE49-F238E27FC236}">
                <a16:creationId xmlns:a16="http://schemas.microsoft.com/office/drawing/2014/main" id="{35F4122D-8C26-8443-B34E-3CB50A101F74}"/>
              </a:ext>
            </a:extLst>
          </p:cNvPr>
          <p:cNvSpPr>
            <a:spLocks noGrp="1" noRot="1" noChangeAspect="1" noChangeArrowheads="1" noTextEdit="1"/>
          </p:cNvSpPr>
          <p:nvPr>
            <p:ph type="sldImg"/>
          </p:nvPr>
        </p:nvSpPr>
        <p:spPr>
          <a:solidFill>
            <a:srgbClr val="FFFFFF"/>
          </a:solidFill>
          <a:ln/>
        </p:spPr>
      </p:sp>
      <p:sp>
        <p:nvSpPr>
          <p:cNvPr id="97283" name="Rectangle 3">
            <a:extLst>
              <a:ext uri="{FF2B5EF4-FFF2-40B4-BE49-F238E27FC236}">
                <a16:creationId xmlns:a16="http://schemas.microsoft.com/office/drawing/2014/main" id="{FE51CF73-B965-294D-9725-F7796E6F468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a:extLst>
              <a:ext uri="{FF2B5EF4-FFF2-40B4-BE49-F238E27FC236}">
                <a16:creationId xmlns:a16="http://schemas.microsoft.com/office/drawing/2014/main" id="{A094578A-D90E-A643-A5EC-6CAA220A3CAF}"/>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pPr algn="r" eaLnBrk="1" hangingPunct="1"/>
            <a:fld id="{FA0554E8-5860-B342-932A-78641C29C400}" type="slidenum">
              <a:rPr lang="en-US" altLang="en-US" sz="1200" baseline="0"/>
              <a:pPr algn="r" eaLnBrk="1" hangingPunct="1"/>
              <a:t>42</a:t>
            </a:fld>
            <a:endParaRPr lang="en-US" altLang="en-US" sz="1200" baseline="0" dirty="0"/>
          </a:p>
        </p:txBody>
      </p:sp>
      <p:sp>
        <p:nvSpPr>
          <p:cNvPr id="99330" name="Rectangle 1026">
            <a:extLst>
              <a:ext uri="{FF2B5EF4-FFF2-40B4-BE49-F238E27FC236}">
                <a16:creationId xmlns:a16="http://schemas.microsoft.com/office/drawing/2014/main" id="{6CDA7CA4-7037-774D-A47A-A5E5A8EF920F}"/>
              </a:ext>
            </a:extLst>
          </p:cNvPr>
          <p:cNvSpPr>
            <a:spLocks noGrp="1" noRot="1" noChangeAspect="1" noChangeArrowheads="1" noTextEdit="1"/>
          </p:cNvSpPr>
          <p:nvPr>
            <p:ph type="sldImg"/>
          </p:nvPr>
        </p:nvSpPr>
        <p:spPr>
          <a:solidFill>
            <a:srgbClr val="FFFFFF"/>
          </a:solidFill>
          <a:ln/>
        </p:spPr>
      </p:sp>
      <p:sp>
        <p:nvSpPr>
          <p:cNvPr id="99331" name="Rectangle 1027">
            <a:extLst>
              <a:ext uri="{FF2B5EF4-FFF2-40B4-BE49-F238E27FC236}">
                <a16:creationId xmlns:a16="http://schemas.microsoft.com/office/drawing/2014/main" id="{A695A1DA-4419-DD4E-9DDC-C1C00AF3B65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a:extLst>
              <a:ext uri="{FF2B5EF4-FFF2-40B4-BE49-F238E27FC236}">
                <a16:creationId xmlns:a16="http://schemas.microsoft.com/office/drawing/2014/main" id="{B22F7F6F-2A8D-D14C-8655-FA8CAC6EFB7C}"/>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pPr algn="r" eaLnBrk="1" hangingPunct="1"/>
            <a:fld id="{71E9286D-5132-4F4E-BAC2-D031E9DF6BB2}" type="slidenum">
              <a:rPr lang="en-US" altLang="en-US" sz="1200" baseline="0"/>
              <a:pPr algn="r" eaLnBrk="1" hangingPunct="1"/>
              <a:t>43</a:t>
            </a:fld>
            <a:endParaRPr lang="en-US" altLang="en-US" sz="1200" baseline="0" dirty="0"/>
          </a:p>
        </p:txBody>
      </p:sp>
      <p:sp>
        <p:nvSpPr>
          <p:cNvPr id="101378" name="Rectangle 1026">
            <a:extLst>
              <a:ext uri="{FF2B5EF4-FFF2-40B4-BE49-F238E27FC236}">
                <a16:creationId xmlns:a16="http://schemas.microsoft.com/office/drawing/2014/main" id="{E3F587E9-F8BF-1741-B510-055F85D4DFE8}"/>
              </a:ext>
            </a:extLst>
          </p:cNvPr>
          <p:cNvSpPr>
            <a:spLocks noGrp="1" noRot="1" noChangeAspect="1" noChangeArrowheads="1" noTextEdit="1"/>
          </p:cNvSpPr>
          <p:nvPr>
            <p:ph type="sldImg"/>
          </p:nvPr>
        </p:nvSpPr>
        <p:spPr>
          <a:solidFill>
            <a:srgbClr val="FFFFFF"/>
          </a:solidFill>
          <a:ln/>
        </p:spPr>
      </p:sp>
      <p:sp>
        <p:nvSpPr>
          <p:cNvPr id="101379" name="Rectangle 1027">
            <a:extLst>
              <a:ext uri="{FF2B5EF4-FFF2-40B4-BE49-F238E27FC236}">
                <a16:creationId xmlns:a16="http://schemas.microsoft.com/office/drawing/2014/main" id="{4620B2F8-6836-8F43-9ABE-B3238FF763D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a:extLst>
              <a:ext uri="{FF2B5EF4-FFF2-40B4-BE49-F238E27FC236}">
                <a16:creationId xmlns:a16="http://schemas.microsoft.com/office/drawing/2014/main" id="{F1999F06-27C2-8046-934F-33B89641409E}"/>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pPr algn="r" eaLnBrk="1" hangingPunct="1"/>
            <a:fld id="{84DB95F0-0682-C04E-97D6-38073AC1AB73}" type="slidenum">
              <a:rPr lang="en-US" altLang="en-US" sz="1200" baseline="0"/>
              <a:pPr algn="r" eaLnBrk="1" hangingPunct="1"/>
              <a:t>44</a:t>
            </a:fld>
            <a:endParaRPr lang="en-US" altLang="en-US" sz="1200" baseline="0" dirty="0"/>
          </a:p>
        </p:txBody>
      </p:sp>
      <p:sp>
        <p:nvSpPr>
          <p:cNvPr id="103426" name="Rectangle 2">
            <a:extLst>
              <a:ext uri="{FF2B5EF4-FFF2-40B4-BE49-F238E27FC236}">
                <a16:creationId xmlns:a16="http://schemas.microsoft.com/office/drawing/2014/main" id="{DE7501C4-B924-4A47-96ED-CA0149A41C19}"/>
              </a:ext>
            </a:extLst>
          </p:cNvPr>
          <p:cNvSpPr>
            <a:spLocks noGrp="1" noRot="1" noChangeAspect="1" noChangeArrowheads="1" noTextEdit="1"/>
          </p:cNvSpPr>
          <p:nvPr>
            <p:ph type="sldImg"/>
          </p:nvPr>
        </p:nvSpPr>
        <p:spPr>
          <a:solidFill>
            <a:srgbClr val="FFFFFF"/>
          </a:solidFill>
          <a:ln/>
        </p:spPr>
      </p:sp>
      <p:sp>
        <p:nvSpPr>
          <p:cNvPr id="103427" name="Rectangle 3">
            <a:extLst>
              <a:ext uri="{FF2B5EF4-FFF2-40B4-BE49-F238E27FC236}">
                <a16:creationId xmlns:a16="http://schemas.microsoft.com/office/drawing/2014/main" id="{96F0EE7B-D9AE-CD44-9603-325CA43B838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a:extLst>
              <a:ext uri="{FF2B5EF4-FFF2-40B4-BE49-F238E27FC236}">
                <a16:creationId xmlns:a16="http://schemas.microsoft.com/office/drawing/2014/main" id="{8C71AB5E-042E-3E4D-911B-EBDE351E7EC5}"/>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pPr algn="r" eaLnBrk="1" hangingPunct="1"/>
            <a:fld id="{C3B58E2C-5DD1-514F-9401-52D384424AAF}" type="slidenum">
              <a:rPr lang="en-US" altLang="en-US" sz="1200" i="0"/>
              <a:pPr algn="r" eaLnBrk="1" hangingPunct="1"/>
              <a:t>45</a:t>
            </a:fld>
            <a:endParaRPr lang="en-US" altLang="en-US" sz="1200" i="0" dirty="0"/>
          </a:p>
        </p:txBody>
      </p:sp>
      <p:sp>
        <p:nvSpPr>
          <p:cNvPr id="141315" name="Rectangle 2">
            <a:extLst>
              <a:ext uri="{FF2B5EF4-FFF2-40B4-BE49-F238E27FC236}">
                <a16:creationId xmlns:a16="http://schemas.microsoft.com/office/drawing/2014/main" id="{1C1E873B-77EF-0243-A602-7A4E243080CA}"/>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41316" name="Rectangle 3">
            <a:extLst>
              <a:ext uri="{FF2B5EF4-FFF2-40B4-BE49-F238E27FC236}">
                <a16:creationId xmlns:a16="http://schemas.microsoft.com/office/drawing/2014/main" id="{25CA8E43-662E-724B-B047-87ADD3FA8C33}"/>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a:extLst>
              <a:ext uri="{FF2B5EF4-FFF2-40B4-BE49-F238E27FC236}">
                <a16:creationId xmlns:a16="http://schemas.microsoft.com/office/drawing/2014/main" id="{AF5E5131-AD94-574E-A385-7C2E2689CEE1}"/>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pPr algn="r" eaLnBrk="1" hangingPunct="1"/>
            <a:fld id="{6D62C1E7-CA55-ED48-9576-D9E00D8416BD}" type="slidenum">
              <a:rPr lang="en-US" altLang="en-US" sz="1200" baseline="0"/>
              <a:pPr algn="r" eaLnBrk="1" hangingPunct="1"/>
              <a:t>46</a:t>
            </a:fld>
            <a:endParaRPr lang="en-US" altLang="en-US" sz="1200" baseline="0" dirty="0"/>
          </a:p>
        </p:txBody>
      </p:sp>
      <p:sp>
        <p:nvSpPr>
          <p:cNvPr id="107522" name="Rectangle 1026">
            <a:extLst>
              <a:ext uri="{FF2B5EF4-FFF2-40B4-BE49-F238E27FC236}">
                <a16:creationId xmlns:a16="http://schemas.microsoft.com/office/drawing/2014/main" id="{A35D398E-46F9-1149-9A5C-9701BD81A11B}"/>
              </a:ext>
            </a:extLst>
          </p:cNvPr>
          <p:cNvSpPr>
            <a:spLocks noGrp="1" noRot="1" noChangeAspect="1" noChangeArrowheads="1" noTextEdit="1"/>
          </p:cNvSpPr>
          <p:nvPr>
            <p:ph type="sldImg"/>
          </p:nvPr>
        </p:nvSpPr>
        <p:spPr>
          <a:solidFill>
            <a:srgbClr val="FFFFFF"/>
          </a:solidFill>
          <a:ln/>
        </p:spPr>
      </p:sp>
      <p:sp>
        <p:nvSpPr>
          <p:cNvPr id="107523" name="Rectangle 1027">
            <a:extLst>
              <a:ext uri="{FF2B5EF4-FFF2-40B4-BE49-F238E27FC236}">
                <a16:creationId xmlns:a16="http://schemas.microsoft.com/office/drawing/2014/main" id="{3D0D9610-9898-2343-8204-35A59B9B755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a:extLst>
              <a:ext uri="{FF2B5EF4-FFF2-40B4-BE49-F238E27FC236}">
                <a16:creationId xmlns:a16="http://schemas.microsoft.com/office/drawing/2014/main" id="{33F03552-EBD7-8A40-A7B2-12B7CF41A841}"/>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pPr algn="r" eaLnBrk="1" hangingPunct="1"/>
            <a:fld id="{D8B2FA35-2B52-0F44-A1EF-F39B70144FD2}" type="slidenum">
              <a:rPr lang="en-US" altLang="en-US" sz="1200" baseline="0"/>
              <a:pPr algn="r" eaLnBrk="1" hangingPunct="1"/>
              <a:t>47</a:t>
            </a:fld>
            <a:endParaRPr lang="en-US" altLang="en-US" sz="1200" baseline="0" dirty="0"/>
          </a:p>
        </p:txBody>
      </p:sp>
      <p:sp>
        <p:nvSpPr>
          <p:cNvPr id="109570" name="Rectangle 1026">
            <a:extLst>
              <a:ext uri="{FF2B5EF4-FFF2-40B4-BE49-F238E27FC236}">
                <a16:creationId xmlns:a16="http://schemas.microsoft.com/office/drawing/2014/main" id="{340AC1E0-4E17-4442-8387-DF43893B1E46}"/>
              </a:ext>
            </a:extLst>
          </p:cNvPr>
          <p:cNvSpPr>
            <a:spLocks noGrp="1" noRot="1" noChangeAspect="1" noChangeArrowheads="1" noTextEdit="1"/>
          </p:cNvSpPr>
          <p:nvPr>
            <p:ph type="sldImg"/>
          </p:nvPr>
        </p:nvSpPr>
        <p:spPr>
          <a:solidFill>
            <a:srgbClr val="FFFFFF"/>
          </a:solidFill>
          <a:ln/>
        </p:spPr>
      </p:sp>
      <p:sp>
        <p:nvSpPr>
          <p:cNvPr id="109571" name="Rectangle 1027">
            <a:extLst>
              <a:ext uri="{FF2B5EF4-FFF2-40B4-BE49-F238E27FC236}">
                <a16:creationId xmlns:a16="http://schemas.microsoft.com/office/drawing/2014/main" id="{76E0E2B0-9393-3D4B-85E2-668D4769465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a:extLst>
              <a:ext uri="{FF2B5EF4-FFF2-40B4-BE49-F238E27FC236}">
                <a16:creationId xmlns:a16="http://schemas.microsoft.com/office/drawing/2014/main" id="{5963C868-14DC-C84F-8956-9B1CA0B6AE8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1E0FE7A7-824A-0940-AE2F-D939A0DB6DC2}" type="slidenum">
              <a:rPr lang="en-US" altLang="en-US" baseline="0"/>
              <a:pPr/>
              <a:t>48</a:t>
            </a:fld>
            <a:endParaRPr lang="en-US" altLang="en-US" baseline="0" dirty="0"/>
          </a:p>
        </p:txBody>
      </p:sp>
      <p:sp>
        <p:nvSpPr>
          <p:cNvPr id="97282" name="Rectangle 2">
            <a:extLst>
              <a:ext uri="{FF2B5EF4-FFF2-40B4-BE49-F238E27FC236}">
                <a16:creationId xmlns:a16="http://schemas.microsoft.com/office/drawing/2014/main" id="{35F4122D-8C26-8443-B34E-3CB50A101F74}"/>
              </a:ext>
            </a:extLst>
          </p:cNvPr>
          <p:cNvSpPr>
            <a:spLocks noGrp="1" noRot="1" noChangeAspect="1" noChangeArrowheads="1" noTextEdit="1"/>
          </p:cNvSpPr>
          <p:nvPr>
            <p:ph type="sldImg"/>
          </p:nvPr>
        </p:nvSpPr>
        <p:spPr>
          <a:solidFill>
            <a:srgbClr val="FFFFFF"/>
          </a:solidFill>
          <a:ln/>
        </p:spPr>
      </p:sp>
      <p:sp>
        <p:nvSpPr>
          <p:cNvPr id="97283" name="Rectangle 3">
            <a:extLst>
              <a:ext uri="{FF2B5EF4-FFF2-40B4-BE49-F238E27FC236}">
                <a16:creationId xmlns:a16="http://schemas.microsoft.com/office/drawing/2014/main" id="{FE51CF73-B965-294D-9725-F7796E6F468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7508631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a:extLst>
              <a:ext uri="{FF2B5EF4-FFF2-40B4-BE49-F238E27FC236}">
                <a16:creationId xmlns:a16="http://schemas.microsoft.com/office/drawing/2014/main" id="{B65BB1CD-357D-A346-B2C1-066C6FD2134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0C3DB1AF-C6F1-0B44-9ED5-48F9468AAC63}" type="slidenum">
              <a:rPr lang="en-US" altLang="en-US" baseline="0"/>
              <a:pPr/>
              <a:t>49</a:t>
            </a:fld>
            <a:endParaRPr lang="en-US" altLang="en-US" baseline="0" dirty="0"/>
          </a:p>
        </p:txBody>
      </p:sp>
      <p:sp>
        <p:nvSpPr>
          <p:cNvPr id="111618" name="Rectangle 2">
            <a:extLst>
              <a:ext uri="{FF2B5EF4-FFF2-40B4-BE49-F238E27FC236}">
                <a16:creationId xmlns:a16="http://schemas.microsoft.com/office/drawing/2014/main" id="{4A86A16C-B7A2-A742-B501-8114E6CCDE6D}"/>
              </a:ext>
            </a:extLst>
          </p:cNvPr>
          <p:cNvSpPr>
            <a:spLocks noGrp="1" noRot="1" noChangeAspect="1" noChangeArrowheads="1" noTextEdit="1"/>
          </p:cNvSpPr>
          <p:nvPr>
            <p:ph type="sldImg"/>
          </p:nvPr>
        </p:nvSpPr>
        <p:spPr>
          <a:solidFill>
            <a:srgbClr val="FFFFFF"/>
          </a:solidFill>
          <a:ln/>
        </p:spPr>
      </p:sp>
      <p:sp>
        <p:nvSpPr>
          <p:cNvPr id="111619" name="Rectangle 3">
            <a:extLst>
              <a:ext uri="{FF2B5EF4-FFF2-40B4-BE49-F238E27FC236}">
                <a16:creationId xmlns:a16="http://schemas.microsoft.com/office/drawing/2014/main" id="{9250409E-8915-1F4B-B12E-F6A7692B5D7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a:extLst>
              <a:ext uri="{FF2B5EF4-FFF2-40B4-BE49-F238E27FC236}">
                <a16:creationId xmlns:a16="http://schemas.microsoft.com/office/drawing/2014/main" id="{67D4B0E0-8E13-D947-842F-8A182DE8B3E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55194F02-C736-D845-8526-E582718C381B}" type="slidenum">
              <a:rPr lang="en-US" altLang="en-US" baseline="0"/>
              <a:pPr/>
              <a:t>50</a:t>
            </a:fld>
            <a:endParaRPr lang="en-US" altLang="en-US" baseline="0" dirty="0"/>
          </a:p>
        </p:txBody>
      </p:sp>
      <p:sp>
        <p:nvSpPr>
          <p:cNvPr id="113666" name="Rectangle 2">
            <a:extLst>
              <a:ext uri="{FF2B5EF4-FFF2-40B4-BE49-F238E27FC236}">
                <a16:creationId xmlns:a16="http://schemas.microsoft.com/office/drawing/2014/main" id="{1546CA83-C358-C547-9AFB-6E3C941E182B}"/>
              </a:ext>
            </a:extLst>
          </p:cNvPr>
          <p:cNvSpPr>
            <a:spLocks noGrp="1" noRot="1" noChangeAspect="1" noChangeArrowheads="1" noTextEdit="1"/>
          </p:cNvSpPr>
          <p:nvPr>
            <p:ph type="sldImg"/>
          </p:nvPr>
        </p:nvSpPr>
        <p:spPr>
          <a:solidFill>
            <a:srgbClr val="FFFFFF"/>
          </a:solidFill>
          <a:ln/>
        </p:spPr>
      </p:sp>
      <p:sp>
        <p:nvSpPr>
          <p:cNvPr id="113667" name="Rectangle 3">
            <a:extLst>
              <a:ext uri="{FF2B5EF4-FFF2-40B4-BE49-F238E27FC236}">
                <a16:creationId xmlns:a16="http://schemas.microsoft.com/office/drawing/2014/main" id="{170A3414-2F7C-E745-B253-D7AB16F68D0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a:extLst>
              <a:ext uri="{FF2B5EF4-FFF2-40B4-BE49-F238E27FC236}">
                <a16:creationId xmlns:a16="http://schemas.microsoft.com/office/drawing/2014/main" id="{5559E3D3-D211-C340-8221-4076AB4DDA2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55C1E386-59DD-9C4B-9824-400B4C8C5ABC}" type="slidenum">
              <a:rPr lang="en-US" altLang="en-US" baseline="0"/>
              <a:pPr/>
              <a:t>51</a:t>
            </a:fld>
            <a:endParaRPr lang="en-US" altLang="en-US" baseline="0" dirty="0"/>
          </a:p>
        </p:txBody>
      </p:sp>
      <p:sp>
        <p:nvSpPr>
          <p:cNvPr id="115714" name="Rectangle 2">
            <a:extLst>
              <a:ext uri="{FF2B5EF4-FFF2-40B4-BE49-F238E27FC236}">
                <a16:creationId xmlns:a16="http://schemas.microsoft.com/office/drawing/2014/main" id="{960A3849-A9D3-DF49-8107-0414864E80B5}"/>
              </a:ext>
            </a:extLst>
          </p:cNvPr>
          <p:cNvSpPr>
            <a:spLocks noGrp="1" noRot="1" noChangeAspect="1" noChangeArrowheads="1" noTextEdit="1"/>
          </p:cNvSpPr>
          <p:nvPr>
            <p:ph type="sldImg"/>
          </p:nvPr>
        </p:nvSpPr>
        <p:spPr>
          <a:solidFill>
            <a:srgbClr val="FFFFFF"/>
          </a:solidFill>
          <a:ln/>
        </p:spPr>
      </p:sp>
      <p:sp>
        <p:nvSpPr>
          <p:cNvPr id="115715" name="Rectangle 3">
            <a:extLst>
              <a:ext uri="{FF2B5EF4-FFF2-40B4-BE49-F238E27FC236}">
                <a16:creationId xmlns:a16="http://schemas.microsoft.com/office/drawing/2014/main" id="{C3E57696-82CC-9449-A6A3-0315FA1BC6E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a:extLst>
              <a:ext uri="{FF2B5EF4-FFF2-40B4-BE49-F238E27FC236}">
                <a16:creationId xmlns:a16="http://schemas.microsoft.com/office/drawing/2014/main" id="{A7E203C4-6997-7A49-B8D0-A4705D029EA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2A073D8A-DA81-C64F-A607-D2A4932A9A78}" type="slidenum">
              <a:rPr lang="en-US" altLang="en-US" baseline="0"/>
              <a:pPr/>
              <a:t>52</a:t>
            </a:fld>
            <a:endParaRPr lang="en-US" altLang="en-US" baseline="0" dirty="0"/>
          </a:p>
        </p:txBody>
      </p:sp>
      <p:sp>
        <p:nvSpPr>
          <p:cNvPr id="117762" name="Rectangle 2">
            <a:extLst>
              <a:ext uri="{FF2B5EF4-FFF2-40B4-BE49-F238E27FC236}">
                <a16:creationId xmlns:a16="http://schemas.microsoft.com/office/drawing/2014/main" id="{CD579FB1-8C3A-214A-B120-611213374D6B}"/>
              </a:ext>
            </a:extLst>
          </p:cNvPr>
          <p:cNvSpPr>
            <a:spLocks noGrp="1" noRot="1" noChangeAspect="1" noChangeArrowheads="1" noTextEdit="1"/>
          </p:cNvSpPr>
          <p:nvPr>
            <p:ph type="sldImg"/>
          </p:nvPr>
        </p:nvSpPr>
        <p:spPr>
          <a:solidFill>
            <a:srgbClr val="FFFFFF"/>
          </a:solidFill>
          <a:ln/>
        </p:spPr>
      </p:sp>
      <p:sp>
        <p:nvSpPr>
          <p:cNvPr id="117763" name="Rectangle 3">
            <a:extLst>
              <a:ext uri="{FF2B5EF4-FFF2-40B4-BE49-F238E27FC236}">
                <a16:creationId xmlns:a16="http://schemas.microsoft.com/office/drawing/2014/main" id="{8FC36B51-DF0B-EA43-B36C-C2210AFD6DD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a:extLst>
              <a:ext uri="{FF2B5EF4-FFF2-40B4-BE49-F238E27FC236}">
                <a16:creationId xmlns:a16="http://schemas.microsoft.com/office/drawing/2014/main" id="{AF7ED71C-1342-1640-9318-2249E2A830E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1BCA4336-8CC3-D648-A6BF-E30510F51D7F}" type="slidenum">
              <a:rPr lang="en-US" altLang="en-US" baseline="0"/>
              <a:pPr/>
              <a:t>53</a:t>
            </a:fld>
            <a:endParaRPr lang="en-US" altLang="en-US" baseline="0" dirty="0"/>
          </a:p>
        </p:txBody>
      </p:sp>
      <p:sp>
        <p:nvSpPr>
          <p:cNvPr id="119810" name="Rectangle 2">
            <a:extLst>
              <a:ext uri="{FF2B5EF4-FFF2-40B4-BE49-F238E27FC236}">
                <a16:creationId xmlns:a16="http://schemas.microsoft.com/office/drawing/2014/main" id="{B6FAD6E1-82F8-7546-927D-E29E6AF0CF8C}"/>
              </a:ext>
            </a:extLst>
          </p:cNvPr>
          <p:cNvSpPr>
            <a:spLocks noGrp="1" noRot="1" noChangeAspect="1" noChangeArrowheads="1" noTextEdit="1"/>
          </p:cNvSpPr>
          <p:nvPr>
            <p:ph type="sldImg"/>
          </p:nvPr>
        </p:nvSpPr>
        <p:spPr>
          <a:solidFill>
            <a:srgbClr val="FFFFFF"/>
          </a:solidFill>
          <a:ln/>
        </p:spPr>
      </p:sp>
      <p:sp>
        <p:nvSpPr>
          <p:cNvPr id="119811" name="Rectangle 3">
            <a:extLst>
              <a:ext uri="{FF2B5EF4-FFF2-40B4-BE49-F238E27FC236}">
                <a16:creationId xmlns:a16="http://schemas.microsoft.com/office/drawing/2014/main" id="{3371E6C1-11EB-8448-BBD0-C74DBA257A8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a:extLst>
              <a:ext uri="{FF2B5EF4-FFF2-40B4-BE49-F238E27FC236}">
                <a16:creationId xmlns:a16="http://schemas.microsoft.com/office/drawing/2014/main" id="{2815198A-4BF9-7D4E-B975-306F1DAA4E1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60F9F7B7-7EA7-C740-9D14-F5982C11F7BD}" type="slidenum">
              <a:rPr lang="en-US" altLang="en-US" baseline="0"/>
              <a:pPr/>
              <a:t>54</a:t>
            </a:fld>
            <a:endParaRPr lang="en-US" altLang="en-US" baseline="0" dirty="0"/>
          </a:p>
        </p:txBody>
      </p:sp>
      <p:sp>
        <p:nvSpPr>
          <p:cNvPr id="121858" name="Rectangle 2">
            <a:extLst>
              <a:ext uri="{FF2B5EF4-FFF2-40B4-BE49-F238E27FC236}">
                <a16:creationId xmlns:a16="http://schemas.microsoft.com/office/drawing/2014/main" id="{E27ACDDD-C9D1-C74D-BD54-F7171B24FFAD}"/>
              </a:ext>
            </a:extLst>
          </p:cNvPr>
          <p:cNvSpPr>
            <a:spLocks noGrp="1" noRot="1" noChangeAspect="1" noChangeArrowheads="1" noTextEdit="1"/>
          </p:cNvSpPr>
          <p:nvPr>
            <p:ph type="sldImg"/>
          </p:nvPr>
        </p:nvSpPr>
        <p:spPr>
          <a:solidFill>
            <a:srgbClr val="FFFFFF"/>
          </a:solidFill>
          <a:ln/>
        </p:spPr>
      </p:sp>
      <p:sp>
        <p:nvSpPr>
          <p:cNvPr id="121859" name="Rectangle 3">
            <a:extLst>
              <a:ext uri="{FF2B5EF4-FFF2-40B4-BE49-F238E27FC236}">
                <a16:creationId xmlns:a16="http://schemas.microsoft.com/office/drawing/2014/main" id="{2A84F66B-F7A3-5441-9B25-9E9C1789B56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a:extLst>
              <a:ext uri="{FF2B5EF4-FFF2-40B4-BE49-F238E27FC236}">
                <a16:creationId xmlns:a16="http://schemas.microsoft.com/office/drawing/2014/main" id="{556A61E5-6331-A746-887B-606C37EE9F9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33608B4A-1155-EF46-8BE5-3BD6797F82B2}" type="slidenum">
              <a:rPr lang="en-US" altLang="en-US" baseline="0"/>
              <a:pPr/>
              <a:t>55</a:t>
            </a:fld>
            <a:endParaRPr lang="en-US" altLang="en-US" baseline="0" dirty="0"/>
          </a:p>
        </p:txBody>
      </p:sp>
      <p:sp>
        <p:nvSpPr>
          <p:cNvPr id="123906" name="Rectangle 2">
            <a:extLst>
              <a:ext uri="{FF2B5EF4-FFF2-40B4-BE49-F238E27FC236}">
                <a16:creationId xmlns:a16="http://schemas.microsoft.com/office/drawing/2014/main" id="{3F903A67-31CC-CB41-997B-19A2267F07E1}"/>
              </a:ext>
            </a:extLst>
          </p:cNvPr>
          <p:cNvSpPr>
            <a:spLocks noGrp="1" noRot="1" noChangeAspect="1" noChangeArrowheads="1" noTextEdit="1"/>
          </p:cNvSpPr>
          <p:nvPr>
            <p:ph type="sldImg"/>
          </p:nvPr>
        </p:nvSpPr>
        <p:spPr>
          <a:solidFill>
            <a:srgbClr val="FFFFFF"/>
          </a:solidFill>
          <a:ln/>
        </p:spPr>
      </p:sp>
      <p:sp>
        <p:nvSpPr>
          <p:cNvPr id="123907" name="Rectangle 3">
            <a:extLst>
              <a:ext uri="{FF2B5EF4-FFF2-40B4-BE49-F238E27FC236}">
                <a16:creationId xmlns:a16="http://schemas.microsoft.com/office/drawing/2014/main" id="{3311A296-BD4B-C14F-8BE9-415FD0474A4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a:extLst>
              <a:ext uri="{FF2B5EF4-FFF2-40B4-BE49-F238E27FC236}">
                <a16:creationId xmlns:a16="http://schemas.microsoft.com/office/drawing/2014/main" id="{15AC8671-853F-FC45-B11C-6A4402B7235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8931CCD6-650E-B441-A356-3A709B1C52EE}" type="slidenum">
              <a:rPr lang="en-US" altLang="en-US" baseline="0"/>
              <a:pPr/>
              <a:t>56</a:t>
            </a:fld>
            <a:endParaRPr lang="en-US" altLang="en-US" baseline="0" dirty="0"/>
          </a:p>
        </p:txBody>
      </p:sp>
      <p:sp>
        <p:nvSpPr>
          <p:cNvPr id="125954" name="Rectangle 2">
            <a:extLst>
              <a:ext uri="{FF2B5EF4-FFF2-40B4-BE49-F238E27FC236}">
                <a16:creationId xmlns:a16="http://schemas.microsoft.com/office/drawing/2014/main" id="{CB7EC75E-9FF6-6440-AEE9-9D1249B22D39}"/>
              </a:ext>
            </a:extLst>
          </p:cNvPr>
          <p:cNvSpPr>
            <a:spLocks noGrp="1" noRot="1" noChangeAspect="1" noChangeArrowheads="1" noTextEdit="1"/>
          </p:cNvSpPr>
          <p:nvPr>
            <p:ph type="sldImg"/>
          </p:nvPr>
        </p:nvSpPr>
        <p:spPr>
          <a:solidFill>
            <a:srgbClr val="FFFFFF"/>
          </a:solidFill>
          <a:ln/>
        </p:spPr>
      </p:sp>
      <p:sp>
        <p:nvSpPr>
          <p:cNvPr id="125955" name="Rectangle 3">
            <a:extLst>
              <a:ext uri="{FF2B5EF4-FFF2-40B4-BE49-F238E27FC236}">
                <a16:creationId xmlns:a16="http://schemas.microsoft.com/office/drawing/2014/main" id="{222E3A88-ABE5-1A44-9DA5-EAFECD36DE1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7">
            <a:extLst>
              <a:ext uri="{FF2B5EF4-FFF2-40B4-BE49-F238E27FC236}">
                <a16:creationId xmlns:a16="http://schemas.microsoft.com/office/drawing/2014/main" id="{753A518A-612B-5848-870B-F67184E17B8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A35BF073-0472-604C-8333-3A4E2D72B23E}" type="slidenum">
              <a:rPr lang="en-US" altLang="en-US" baseline="0"/>
              <a:pPr/>
              <a:t>57</a:t>
            </a:fld>
            <a:endParaRPr lang="en-US" altLang="en-US" baseline="0" dirty="0"/>
          </a:p>
        </p:txBody>
      </p:sp>
      <p:sp>
        <p:nvSpPr>
          <p:cNvPr id="128002" name="Rectangle 2">
            <a:extLst>
              <a:ext uri="{FF2B5EF4-FFF2-40B4-BE49-F238E27FC236}">
                <a16:creationId xmlns:a16="http://schemas.microsoft.com/office/drawing/2014/main" id="{62BEC7D0-2B5F-2542-89CC-7C1FB7362DF8}"/>
              </a:ext>
            </a:extLst>
          </p:cNvPr>
          <p:cNvSpPr>
            <a:spLocks noGrp="1" noRot="1" noChangeAspect="1" noChangeArrowheads="1" noTextEdit="1"/>
          </p:cNvSpPr>
          <p:nvPr>
            <p:ph type="sldImg"/>
          </p:nvPr>
        </p:nvSpPr>
        <p:spPr>
          <a:solidFill>
            <a:srgbClr val="FFFFFF"/>
          </a:solidFill>
          <a:ln/>
        </p:spPr>
      </p:sp>
      <p:sp>
        <p:nvSpPr>
          <p:cNvPr id="128003" name="Rectangle 3">
            <a:extLst>
              <a:ext uri="{FF2B5EF4-FFF2-40B4-BE49-F238E27FC236}">
                <a16:creationId xmlns:a16="http://schemas.microsoft.com/office/drawing/2014/main" id="{36FB5D96-3276-1344-B3F6-2FA73D86E91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a:extLst>
              <a:ext uri="{FF2B5EF4-FFF2-40B4-BE49-F238E27FC236}">
                <a16:creationId xmlns:a16="http://schemas.microsoft.com/office/drawing/2014/main" id="{BDA3A07D-8838-6043-ABCE-C4F26C8541E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3837691B-C01F-F643-99FF-BCFE7C2D0D3E}" type="slidenum">
              <a:rPr lang="en-US" altLang="en-US" baseline="0"/>
              <a:pPr/>
              <a:t>58</a:t>
            </a:fld>
            <a:endParaRPr lang="en-US" altLang="en-US" baseline="0" dirty="0"/>
          </a:p>
        </p:txBody>
      </p:sp>
      <p:sp>
        <p:nvSpPr>
          <p:cNvPr id="130050" name="Rectangle 2">
            <a:extLst>
              <a:ext uri="{FF2B5EF4-FFF2-40B4-BE49-F238E27FC236}">
                <a16:creationId xmlns:a16="http://schemas.microsoft.com/office/drawing/2014/main" id="{B0D00339-7975-FC42-AFB6-D62037A3B91D}"/>
              </a:ext>
            </a:extLst>
          </p:cNvPr>
          <p:cNvSpPr>
            <a:spLocks noGrp="1" noRot="1" noChangeAspect="1" noChangeArrowheads="1" noTextEdit="1"/>
          </p:cNvSpPr>
          <p:nvPr>
            <p:ph type="sldImg"/>
          </p:nvPr>
        </p:nvSpPr>
        <p:spPr>
          <a:solidFill>
            <a:srgbClr val="FFFFFF"/>
          </a:solidFill>
          <a:ln/>
        </p:spPr>
      </p:sp>
      <p:sp>
        <p:nvSpPr>
          <p:cNvPr id="130051" name="Rectangle 3">
            <a:extLst>
              <a:ext uri="{FF2B5EF4-FFF2-40B4-BE49-F238E27FC236}">
                <a16:creationId xmlns:a16="http://schemas.microsoft.com/office/drawing/2014/main" id="{A4275586-3FD2-944E-865A-1C1E71A4284B}"/>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a:extLst>
              <a:ext uri="{FF2B5EF4-FFF2-40B4-BE49-F238E27FC236}">
                <a16:creationId xmlns:a16="http://schemas.microsoft.com/office/drawing/2014/main" id="{54087F55-3721-8A4B-A2A4-F5D6454BCE6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E5BD9819-C37F-DD4E-8848-E2DC6BA6B51A}" type="slidenum">
              <a:rPr lang="en-US" altLang="en-US" baseline="0"/>
              <a:pPr/>
              <a:t>59</a:t>
            </a:fld>
            <a:endParaRPr lang="en-US" altLang="en-US" baseline="0" dirty="0"/>
          </a:p>
        </p:txBody>
      </p:sp>
      <p:sp>
        <p:nvSpPr>
          <p:cNvPr id="132098" name="Rectangle 2">
            <a:extLst>
              <a:ext uri="{FF2B5EF4-FFF2-40B4-BE49-F238E27FC236}">
                <a16:creationId xmlns:a16="http://schemas.microsoft.com/office/drawing/2014/main" id="{377408DD-B611-534B-AA6F-F65416419FEA}"/>
              </a:ext>
            </a:extLst>
          </p:cNvPr>
          <p:cNvSpPr>
            <a:spLocks noGrp="1" noRot="1" noChangeAspect="1" noChangeArrowheads="1" noTextEdit="1"/>
          </p:cNvSpPr>
          <p:nvPr>
            <p:ph type="sldImg"/>
          </p:nvPr>
        </p:nvSpPr>
        <p:spPr>
          <a:solidFill>
            <a:srgbClr val="FFFFFF"/>
          </a:solidFill>
          <a:ln/>
        </p:spPr>
      </p:sp>
      <p:sp>
        <p:nvSpPr>
          <p:cNvPr id="132099" name="Rectangle 3">
            <a:extLst>
              <a:ext uri="{FF2B5EF4-FFF2-40B4-BE49-F238E27FC236}">
                <a16:creationId xmlns:a16="http://schemas.microsoft.com/office/drawing/2014/main" id="{EDE0E522-3DAD-1A4A-8794-DAB28091EF7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7">
            <a:extLst>
              <a:ext uri="{FF2B5EF4-FFF2-40B4-BE49-F238E27FC236}">
                <a16:creationId xmlns:a16="http://schemas.microsoft.com/office/drawing/2014/main" id="{AA2359F0-CE4C-F44F-9A58-CD93D3161E9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BAF0C92B-8BF5-BB47-ABF9-359CE6709B2C}" type="slidenum">
              <a:rPr lang="en-US" altLang="en-US" baseline="0"/>
              <a:pPr/>
              <a:t>60</a:t>
            </a:fld>
            <a:endParaRPr lang="en-US" altLang="en-US" baseline="0" dirty="0"/>
          </a:p>
        </p:txBody>
      </p:sp>
      <p:sp>
        <p:nvSpPr>
          <p:cNvPr id="134146" name="Rectangle 2">
            <a:extLst>
              <a:ext uri="{FF2B5EF4-FFF2-40B4-BE49-F238E27FC236}">
                <a16:creationId xmlns:a16="http://schemas.microsoft.com/office/drawing/2014/main" id="{AEBC715E-CA73-B64C-8CBD-E89D03C925ED}"/>
              </a:ext>
            </a:extLst>
          </p:cNvPr>
          <p:cNvSpPr>
            <a:spLocks noGrp="1" noRot="1" noChangeAspect="1" noChangeArrowheads="1" noTextEdit="1"/>
          </p:cNvSpPr>
          <p:nvPr>
            <p:ph type="sldImg"/>
          </p:nvPr>
        </p:nvSpPr>
        <p:spPr>
          <a:solidFill>
            <a:srgbClr val="FFFFFF"/>
          </a:solidFill>
          <a:ln/>
        </p:spPr>
      </p:sp>
      <p:sp>
        <p:nvSpPr>
          <p:cNvPr id="134147" name="Rectangle 3">
            <a:extLst>
              <a:ext uri="{FF2B5EF4-FFF2-40B4-BE49-F238E27FC236}">
                <a16:creationId xmlns:a16="http://schemas.microsoft.com/office/drawing/2014/main" id="{B4789BEA-5B90-EF41-89A3-283D1379DD3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a:extLst>
              <a:ext uri="{FF2B5EF4-FFF2-40B4-BE49-F238E27FC236}">
                <a16:creationId xmlns:a16="http://schemas.microsoft.com/office/drawing/2014/main" id="{056E73DC-1796-0846-894A-1974611EAFC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A80C16C4-DE1B-A14C-9443-F6797DD846DB}" type="slidenum">
              <a:rPr lang="en-US" altLang="en-US" baseline="0"/>
              <a:pPr/>
              <a:t>61</a:t>
            </a:fld>
            <a:endParaRPr lang="en-US" altLang="en-US" baseline="0" dirty="0"/>
          </a:p>
        </p:txBody>
      </p:sp>
      <p:sp>
        <p:nvSpPr>
          <p:cNvPr id="136194" name="Rectangle 2">
            <a:extLst>
              <a:ext uri="{FF2B5EF4-FFF2-40B4-BE49-F238E27FC236}">
                <a16:creationId xmlns:a16="http://schemas.microsoft.com/office/drawing/2014/main" id="{76239F1D-6865-5F48-B80D-B98F5E0FD4E9}"/>
              </a:ext>
            </a:extLst>
          </p:cNvPr>
          <p:cNvSpPr>
            <a:spLocks noGrp="1" noRot="1" noChangeAspect="1" noChangeArrowheads="1" noTextEdit="1"/>
          </p:cNvSpPr>
          <p:nvPr>
            <p:ph type="sldImg"/>
          </p:nvPr>
        </p:nvSpPr>
        <p:spPr>
          <a:solidFill>
            <a:srgbClr val="FFFFFF"/>
          </a:solidFill>
          <a:ln/>
        </p:spPr>
      </p:sp>
      <p:sp>
        <p:nvSpPr>
          <p:cNvPr id="136195" name="Rectangle 3">
            <a:extLst>
              <a:ext uri="{FF2B5EF4-FFF2-40B4-BE49-F238E27FC236}">
                <a16:creationId xmlns:a16="http://schemas.microsoft.com/office/drawing/2014/main" id="{A4B665BA-54E6-0E4B-86CB-A7BDF845A23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a:extLst>
              <a:ext uri="{FF2B5EF4-FFF2-40B4-BE49-F238E27FC236}">
                <a16:creationId xmlns:a16="http://schemas.microsoft.com/office/drawing/2014/main" id="{F478325D-9625-F842-A3FE-E0F81B33D4F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062BBE37-609A-614F-9726-B427F16FC7B6}" type="slidenum">
              <a:rPr lang="en-US" altLang="en-US" baseline="0"/>
              <a:pPr/>
              <a:t>62</a:t>
            </a:fld>
            <a:endParaRPr lang="en-US" altLang="en-US" baseline="0" dirty="0"/>
          </a:p>
        </p:txBody>
      </p:sp>
      <p:sp>
        <p:nvSpPr>
          <p:cNvPr id="138242" name="Rectangle 2">
            <a:extLst>
              <a:ext uri="{FF2B5EF4-FFF2-40B4-BE49-F238E27FC236}">
                <a16:creationId xmlns:a16="http://schemas.microsoft.com/office/drawing/2014/main" id="{DF902878-E3AA-6543-89C1-A7E4BBA120B1}"/>
              </a:ext>
            </a:extLst>
          </p:cNvPr>
          <p:cNvSpPr>
            <a:spLocks noGrp="1" noRot="1" noChangeAspect="1" noChangeArrowheads="1" noTextEdit="1"/>
          </p:cNvSpPr>
          <p:nvPr>
            <p:ph type="sldImg"/>
          </p:nvPr>
        </p:nvSpPr>
        <p:spPr>
          <a:solidFill>
            <a:srgbClr val="FFFFFF"/>
          </a:solidFill>
          <a:ln/>
        </p:spPr>
      </p:sp>
      <p:sp>
        <p:nvSpPr>
          <p:cNvPr id="138243" name="Rectangle 3">
            <a:extLst>
              <a:ext uri="{FF2B5EF4-FFF2-40B4-BE49-F238E27FC236}">
                <a16:creationId xmlns:a16="http://schemas.microsoft.com/office/drawing/2014/main" id="{A4065C9B-811D-4E49-A6B2-1E5839CC360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7">
            <a:extLst>
              <a:ext uri="{FF2B5EF4-FFF2-40B4-BE49-F238E27FC236}">
                <a16:creationId xmlns:a16="http://schemas.microsoft.com/office/drawing/2014/main" id="{ED38828E-E046-E64D-9BA1-A6BCD7AEB3F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4F36EC2B-BCDB-EC4F-9CB6-AA254F59B628}" type="slidenum">
              <a:rPr lang="en-US" altLang="en-US" baseline="0"/>
              <a:pPr/>
              <a:t>63</a:t>
            </a:fld>
            <a:endParaRPr lang="en-US" altLang="en-US" baseline="0" dirty="0"/>
          </a:p>
        </p:txBody>
      </p:sp>
      <p:sp>
        <p:nvSpPr>
          <p:cNvPr id="140290" name="Rectangle 2">
            <a:extLst>
              <a:ext uri="{FF2B5EF4-FFF2-40B4-BE49-F238E27FC236}">
                <a16:creationId xmlns:a16="http://schemas.microsoft.com/office/drawing/2014/main" id="{4F375677-EC08-D44A-8B85-4625C78AF5BB}"/>
              </a:ext>
            </a:extLst>
          </p:cNvPr>
          <p:cNvSpPr>
            <a:spLocks noGrp="1" noRot="1" noChangeAspect="1" noChangeArrowheads="1" noTextEdit="1"/>
          </p:cNvSpPr>
          <p:nvPr>
            <p:ph type="sldImg"/>
          </p:nvPr>
        </p:nvSpPr>
        <p:spPr>
          <a:solidFill>
            <a:srgbClr val="FFFFFF"/>
          </a:solidFill>
          <a:ln/>
        </p:spPr>
      </p:sp>
      <p:sp>
        <p:nvSpPr>
          <p:cNvPr id="140291" name="Rectangle 3">
            <a:extLst>
              <a:ext uri="{FF2B5EF4-FFF2-40B4-BE49-F238E27FC236}">
                <a16:creationId xmlns:a16="http://schemas.microsoft.com/office/drawing/2014/main" id="{2D30CB38-A76E-1343-A59C-CB6BCAF354F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7">
            <a:extLst>
              <a:ext uri="{FF2B5EF4-FFF2-40B4-BE49-F238E27FC236}">
                <a16:creationId xmlns:a16="http://schemas.microsoft.com/office/drawing/2014/main" id="{10A406C2-A6DF-9545-B736-E6BB0D7E5DD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D3A415B3-5BE2-0B4C-9B47-7935D072E89F}" type="slidenum">
              <a:rPr lang="en-US" altLang="en-US" baseline="0"/>
              <a:pPr/>
              <a:t>64</a:t>
            </a:fld>
            <a:endParaRPr lang="en-US" altLang="en-US" baseline="0" dirty="0"/>
          </a:p>
        </p:txBody>
      </p:sp>
      <p:sp>
        <p:nvSpPr>
          <p:cNvPr id="142338" name="Rectangle 2">
            <a:extLst>
              <a:ext uri="{FF2B5EF4-FFF2-40B4-BE49-F238E27FC236}">
                <a16:creationId xmlns:a16="http://schemas.microsoft.com/office/drawing/2014/main" id="{B323EDD3-0ADD-3A46-8FA4-02C06B8BB61C}"/>
              </a:ext>
            </a:extLst>
          </p:cNvPr>
          <p:cNvSpPr>
            <a:spLocks noGrp="1" noRot="1" noChangeAspect="1" noChangeArrowheads="1" noTextEdit="1"/>
          </p:cNvSpPr>
          <p:nvPr>
            <p:ph type="sldImg"/>
          </p:nvPr>
        </p:nvSpPr>
        <p:spPr>
          <a:solidFill>
            <a:srgbClr val="FFFFFF"/>
          </a:solidFill>
          <a:ln/>
        </p:spPr>
      </p:sp>
      <p:sp>
        <p:nvSpPr>
          <p:cNvPr id="142339" name="Rectangle 3">
            <a:extLst>
              <a:ext uri="{FF2B5EF4-FFF2-40B4-BE49-F238E27FC236}">
                <a16:creationId xmlns:a16="http://schemas.microsoft.com/office/drawing/2014/main" id="{CC132719-EA01-E240-BB85-E989BF643EB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a:extLst>
              <a:ext uri="{FF2B5EF4-FFF2-40B4-BE49-F238E27FC236}">
                <a16:creationId xmlns:a16="http://schemas.microsoft.com/office/drawing/2014/main" id="{10D57492-1BA0-5949-9E57-2FC42AA69D8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16ECBC83-E4C5-1640-A11E-31000F6C4242}" type="slidenum">
              <a:rPr lang="en-US" altLang="en-US" baseline="0"/>
              <a:pPr/>
              <a:t>65</a:t>
            </a:fld>
            <a:endParaRPr lang="en-US" altLang="en-US" baseline="0" dirty="0"/>
          </a:p>
        </p:txBody>
      </p:sp>
      <p:sp>
        <p:nvSpPr>
          <p:cNvPr id="144386" name="Rectangle 2">
            <a:extLst>
              <a:ext uri="{FF2B5EF4-FFF2-40B4-BE49-F238E27FC236}">
                <a16:creationId xmlns:a16="http://schemas.microsoft.com/office/drawing/2014/main" id="{18ABC785-F97D-2D4A-9EA0-97F674AA4645}"/>
              </a:ext>
            </a:extLst>
          </p:cNvPr>
          <p:cNvSpPr>
            <a:spLocks noGrp="1" noRot="1" noChangeAspect="1" noChangeArrowheads="1" noTextEdit="1"/>
          </p:cNvSpPr>
          <p:nvPr>
            <p:ph type="sldImg"/>
          </p:nvPr>
        </p:nvSpPr>
        <p:spPr>
          <a:solidFill>
            <a:srgbClr val="FFFFFF"/>
          </a:solidFill>
          <a:ln/>
        </p:spPr>
      </p:sp>
      <p:sp>
        <p:nvSpPr>
          <p:cNvPr id="144387" name="Rectangle 3">
            <a:extLst>
              <a:ext uri="{FF2B5EF4-FFF2-40B4-BE49-F238E27FC236}">
                <a16:creationId xmlns:a16="http://schemas.microsoft.com/office/drawing/2014/main" id="{C78F3B99-5A7A-B749-96B7-8F6CA87ABC7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a:extLst>
              <a:ext uri="{FF2B5EF4-FFF2-40B4-BE49-F238E27FC236}">
                <a16:creationId xmlns:a16="http://schemas.microsoft.com/office/drawing/2014/main" id="{ED49D682-EA53-4646-B4FF-1E6B6C84B8D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03CBD55A-1020-E64E-BF4A-DAA96C768040}" type="slidenum">
              <a:rPr lang="en-US" altLang="en-US" baseline="0"/>
              <a:pPr/>
              <a:t>66</a:t>
            </a:fld>
            <a:endParaRPr lang="en-US" altLang="en-US" baseline="0" dirty="0"/>
          </a:p>
        </p:txBody>
      </p:sp>
      <p:sp>
        <p:nvSpPr>
          <p:cNvPr id="146434" name="Rectangle 2">
            <a:extLst>
              <a:ext uri="{FF2B5EF4-FFF2-40B4-BE49-F238E27FC236}">
                <a16:creationId xmlns:a16="http://schemas.microsoft.com/office/drawing/2014/main" id="{7C16FF97-56B5-0643-AA38-596A1A850FED}"/>
              </a:ext>
            </a:extLst>
          </p:cNvPr>
          <p:cNvSpPr>
            <a:spLocks noGrp="1" noRot="1" noChangeAspect="1" noChangeArrowheads="1" noTextEdit="1"/>
          </p:cNvSpPr>
          <p:nvPr>
            <p:ph type="sldImg"/>
          </p:nvPr>
        </p:nvSpPr>
        <p:spPr>
          <a:solidFill>
            <a:srgbClr val="FFFFFF"/>
          </a:solidFill>
          <a:ln/>
        </p:spPr>
      </p:sp>
      <p:sp>
        <p:nvSpPr>
          <p:cNvPr id="146435" name="Rectangle 3">
            <a:extLst>
              <a:ext uri="{FF2B5EF4-FFF2-40B4-BE49-F238E27FC236}">
                <a16:creationId xmlns:a16="http://schemas.microsoft.com/office/drawing/2014/main" id="{9ED23A48-F16D-4444-9BA1-BBB13DF14AB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a:extLst>
              <a:ext uri="{FF2B5EF4-FFF2-40B4-BE49-F238E27FC236}">
                <a16:creationId xmlns:a16="http://schemas.microsoft.com/office/drawing/2014/main" id="{DC4984B6-52E0-1F43-8A3B-E0343FD7999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6E8DBC9C-3BD4-8240-9989-74AB5DADC871}" type="slidenum">
              <a:rPr lang="en-US" altLang="en-US" baseline="0"/>
              <a:pPr/>
              <a:t>67</a:t>
            </a:fld>
            <a:endParaRPr lang="en-US" altLang="en-US" baseline="0" dirty="0"/>
          </a:p>
        </p:txBody>
      </p:sp>
      <p:sp>
        <p:nvSpPr>
          <p:cNvPr id="148482" name="Rectangle 2">
            <a:extLst>
              <a:ext uri="{FF2B5EF4-FFF2-40B4-BE49-F238E27FC236}">
                <a16:creationId xmlns:a16="http://schemas.microsoft.com/office/drawing/2014/main" id="{49E424C0-9211-CF49-B8AB-F4F284240876}"/>
              </a:ext>
            </a:extLst>
          </p:cNvPr>
          <p:cNvSpPr>
            <a:spLocks noGrp="1" noRot="1" noChangeAspect="1" noChangeArrowheads="1" noTextEdit="1"/>
          </p:cNvSpPr>
          <p:nvPr>
            <p:ph type="sldImg"/>
          </p:nvPr>
        </p:nvSpPr>
        <p:spPr>
          <a:solidFill>
            <a:srgbClr val="FFFFFF"/>
          </a:solidFill>
          <a:ln/>
        </p:spPr>
      </p:sp>
      <p:sp>
        <p:nvSpPr>
          <p:cNvPr id="148483" name="Rectangle 3">
            <a:extLst>
              <a:ext uri="{FF2B5EF4-FFF2-40B4-BE49-F238E27FC236}">
                <a16:creationId xmlns:a16="http://schemas.microsoft.com/office/drawing/2014/main" id="{EC47F5C2-7E72-AF46-95E5-CA48DE1FE16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a:extLst>
              <a:ext uri="{FF2B5EF4-FFF2-40B4-BE49-F238E27FC236}">
                <a16:creationId xmlns:a16="http://schemas.microsoft.com/office/drawing/2014/main" id="{DC4984B6-52E0-1F43-8A3B-E0343FD7999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6E8DBC9C-3BD4-8240-9989-74AB5DADC871}" type="slidenum">
              <a:rPr lang="en-US" altLang="en-US" baseline="0"/>
              <a:pPr/>
              <a:t>68</a:t>
            </a:fld>
            <a:endParaRPr lang="en-US" altLang="en-US" baseline="0" dirty="0"/>
          </a:p>
        </p:txBody>
      </p:sp>
      <p:sp>
        <p:nvSpPr>
          <p:cNvPr id="148482" name="Rectangle 2">
            <a:extLst>
              <a:ext uri="{FF2B5EF4-FFF2-40B4-BE49-F238E27FC236}">
                <a16:creationId xmlns:a16="http://schemas.microsoft.com/office/drawing/2014/main" id="{49E424C0-9211-CF49-B8AB-F4F284240876}"/>
              </a:ext>
            </a:extLst>
          </p:cNvPr>
          <p:cNvSpPr>
            <a:spLocks noGrp="1" noRot="1" noChangeAspect="1" noChangeArrowheads="1" noTextEdit="1"/>
          </p:cNvSpPr>
          <p:nvPr>
            <p:ph type="sldImg"/>
          </p:nvPr>
        </p:nvSpPr>
        <p:spPr>
          <a:solidFill>
            <a:srgbClr val="FFFFFF"/>
          </a:solidFill>
          <a:ln/>
        </p:spPr>
      </p:sp>
      <p:sp>
        <p:nvSpPr>
          <p:cNvPr id="148483" name="Rectangle 3">
            <a:extLst>
              <a:ext uri="{FF2B5EF4-FFF2-40B4-BE49-F238E27FC236}">
                <a16:creationId xmlns:a16="http://schemas.microsoft.com/office/drawing/2014/main" id="{EC47F5C2-7E72-AF46-95E5-CA48DE1FE16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82906125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a:extLst>
              <a:ext uri="{FF2B5EF4-FFF2-40B4-BE49-F238E27FC236}">
                <a16:creationId xmlns:a16="http://schemas.microsoft.com/office/drawing/2014/main" id="{9E74081F-67FE-E444-87AE-6DF866B3BC5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4A79F33A-7CEF-4B43-8AC5-7D5C9D17E7BA}" type="slidenum">
              <a:rPr lang="en-US" altLang="en-US" baseline="0"/>
              <a:pPr/>
              <a:t>69</a:t>
            </a:fld>
            <a:endParaRPr lang="en-US" altLang="en-US" baseline="0" dirty="0"/>
          </a:p>
        </p:txBody>
      </p:sp>
      <p:sp>
        <p:nvSpPr>
          <p:cNvPr id="150530" name="Rectangle 2">
            <a:extLst>
              <a:ext uri="{FF2B5EF4-FFF2-40B4-BE49-F238E27FC236}">
                <a16:creationId xmlns:a16="http://schemas.microsoft.com/office/drawing/2014/main" id="{A34EA831-D026-F04D-B75F-B48D7D7F22CC}"/>
              </a:ext>
            </a:extLst>
          </p:cNvPr>
          <p:cNvSpPr>
            <a:spLocks noGrp="1" noRot="1" noChangeAspect="1" noChangeArrowheads="1" noTextEdit="1"/>
          </p:cNvSpPr>
          <p:nvPr>
            <p:ph type="sldImg"/>
          </p:nvPr>
        </p:nvSpPr>
        <p:spPr>
          <a:solidFill>
            <a:srgbClr val="FFFFFF"/>
          </a:solidFill>
          <a:ln/>
        </p:spPr>
      </p:sp>
      <p:sp>
        <p:nvSpPr>
          <p:cNvPr id="150531" name="Rectangle 3">
            <a:extLst>
              <a:ext uri="{FF2B5EF4-FFF2-40B4-BE49-F238E27FC236}">
                <a16:creationId xmlns:a16="http://schemas.microsoft.com/office/drawing/2014/main" id="{D54A69D5-7A5C-294E-8724-0F5ADA182EA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7">
            <a:extLst>
              <a:ext uri="{FF2B5EF4-FFF2-40B4-BE49-F238E27FC236}">
                <a16:creationId xmlns:a16="http://schemas.microsoft.com/office/drawing/2014/main" id="{DC29388A-ABB2-7A4E-A5FE-26611821B4C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9D686B09-012F-0045-9FAC-EA8EAAB19D66}" type="slidenum">
              <a:rPr lang="en-US" altLang="en-US" baseline="0"/>
              <a:pPr/>
              <a:t>70</a:t>
            </a:fld>
            <a:endParaRPr lang="en-US" altLang="en-US" baseline="0" dirty="0"/>
          </a:p>
        </p:txBody>
      </p:sp>
      <p:sp>
        <p:nvSpPr>
          <p:cNvPr id="152578" name="Rectangle 2">
            <a:extLst>
              <a:ext uri="{FF2B5EF4-FFF2-40B4-BE49-F238E27FC236}">
                <a16:creationId xmlns:a16="http://schemas.microsoft.com/office/drawing/2014/main" id="{99B365B5-C245-DC46-9E06-8EF03A73119B}"/>
              </a:ext>
            </a:extLst>
          </p:cNvPr>
          <p:cNvSpPr>
            <a:spLocks noGrp="1" noRot="1" noChangeAspect="1" noChangeArrowheads="1" noTextEdit="1"/>
          </p:cNvSpPr>
          <p:nvPr>
            <p:ph type="sldImg"/>
          </p:nvPr>
        </p:nvSpPr>
        <p:spPr>
          <a:solidFill>
            <a:srgbClr val="FFFFFF"/>
          </a:solidFill>
          <a:ln/>
        </p:spPr>
      </p:sp>
      <p:sp>
        <p:nvSpPr>
          <p:cNvPr id="152579" name="Rectangle 3">
            <a:extLst>
              <a:ext uri="{FF2B5EF4-FFF2-40B4-BE49-F238E27FC236}">
                <a16:creationId xmlns:a16="http://schemas.microsoft.com/office/drawing/2014/main" id="{DF661AA5-D0B9-CB4D-AE99-63FAE40A6E1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a:extLst>
              <a:ext uri="{FF2B5EF4-FFF2-40B4-BE49-F238E27FC236}">
                <a16:creationId xmlns:a16="http://schemas.microsoft.com/office/drawing/2014/main" id="{7961549B-8484-D84F-9971-71F7F80B380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84C89FE5-8CBB-0847-9DDA-04657AD6456F}" type="slidenum">
              <a:rPr lang="en-US" altLang="en-US" baseline="0"/>
              <a:pPr/>
              <a:t>71</a:t>
            </a:fld>
            <a:endParaRPr lang="en-US" altLang="en-US" baseline="0" dirty="0"/>
          </a:p>
        </p:txBody>
      </p:sp>
      <p:sp>
        <p:nvSpPr>
          <p:cNvPr id="154626" name="Rectangle 2">
            <a:extLst>
              <a:ext uri="{FF2B5EF4-FFF2-40B4-BE49-F238E27FC236}">
                <a16:creationId xmlns:a16="http://schemas.microsoft.com/office/drawing/2014/main" id="{91357D0C-73CB-6042-B5DD-EA8DB0D1F8DE}"/>
              </a:ext>
            </a:extLst>
          </p:cNvPr>
          <p:cNvSpPr>
            <a:spLocks noGrp="1" noRot="1" noChangeAspect="1" noChangeArrowheads="1" noTextEdit="1"/>
          </p:cNvSpPr>
          <p:nvPr>
            <p:ph type="sldImg"/>
          </p:nvPr>
        </p:nvSpPr>
        <p:spPr>
          <a:solidFill>
            <a:srgbClr val="FFFFFF"/>
          </a:solidFill>
          <a:ln/>
        </p:spPr>
      </p:sp>
      <p:sp>
        <p:nvSpPr>
          <p:cNvPr id="154627" name="Rectangle 3">
            <a:extLst>
              <a:ext uri="{FF2B5EF4-FFF2-40B4-BE49-F238E27FC236}">
                <a16:creationId xmlns:a16="http://schemas.microsoft.com/office/drawing/2014/main" id="{B57826ED-DAE0-294B-9B01-4C1392E857E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7">
            <a:extLst>
              <a:ext uri="{FF2B5EF4-FFF2-40B4-BE49-F238E27FC236}">
                <a16:creationId xmlns:a16="http://schemas.microsoft.com/office/drawing/2014/main" id="{F15BE2CC-4440-BA44-A438-D01690C7D68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F369B57E-941E-5E4C-8526-2C4ED94B21B3}" type="slidenum">
              <a:rPr lang="en-US" altLang="en-US" baseline="0"/>
              <a:pPr/>
              <a:t>72</a:t>
            </a:fld>
            <a:endParaRPr lang="en-US" altLang="en-US" baseline="0" dirty="0"/>
          </a:p>
        </p:txBody>
      </p:sp>
      <p:sp>
        <p:nvSpPr>
          <p:cNvPr id="156674" name="Rectangle 2">
            <a:extLst>
              <a:ext uri="{FF2B5EF4-FFF2-40B4-BE49-F238E27FC236}">
                <a16:creationId xmlns:a16="http://schemas.microsoft.com/office/drawing/2014/main" id="{D7E79AB9-7AE6-8B42-8688-843929DBABF6}"/>
              </a:ext>
            </a:extLst>
          </p:cNvPr>
          <p:cNvSpPr>
            <a:spLocks noGrp="1" noRot="1" noChangeAspect="1" noChangeArrowheads="1" noTextEdit="1"/>
          </p:cNvSpPr>
          <p:nvPr>
            <p:ph type="sldImg"/>
          </p:nvPr>
        </p:nvSpPr>
        <p:spPr>
          <a:solidFill>
            <a:srgbClr val="FFFFFF"/>
          </a:solidFill>
          <a:ln/>
        </p:spPr>
      </p:sp>
      <p:sp>
        <p:nvSpPr>
          <p:cNvPr id="156675" name="Rectangle 3">
            <a:extLst>
              <a:ext uri="{FF2B5EF4-FFF2-40B4-BE49-F238E27FC236}">
                <a16:creationId xmlns:a16="http://schemas.microsoft.com/office/drawing/2014/main" id="{5373A672-F488-084D-806D-15F300DC2C3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7">
            <a:extLst>
              <a:ext uri="{FF2B5EF4-FFF2-40B4-BE49-F238E27FC236}">
                <a16:creationId xmlns:a16="http://schemas.microsoft.com/office/drawing/2014/main" id="{258A3B3B-A176-3C47-BF83-23B1B926B99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FFF51398-41C1-8C40-8E3F-F254EB0325EA}" type="slidenum">
              <a:rPr lang="en-US" altLang="en-US" baseline="0"/>
              <a:pPr/>
              <a:t>73</a:t>
            </a:fld>
            <a:endParaRPr lang="en-US" altLang="en-US" baseline="0" dirty="0"/>
          </a:p>
        </p:txBody>
      </p:sp>
      <p:sp>
        <p:nvSpPr>
          <p:cNvPr id="158722" name="Rectangle 2">
            <a:extLst>
              <a:ext uri="{FF2B5EF4-FFF2-40B4-BE49-F238E27FC236}">
                <a16:creationId xmlns:a16="http://schemas.microsoft.com/office/drawing/2014/main" id="{B73A3885-B43C-8F45-975F-A2665B37765A}"/>
              </a:ext>
            </a:extLst>
          </p:cNvPr>
          <p:cNvSpPr>
            <a:spLocks noGrp="1" noRot="1" noChangeAspect="1" noChangeArrowheads="1" noTextEdit="1"/>
          </p:cNvSpPr>
          <p:nvPr>
            <p:ph type="sldImg"/>
          </p:nvPr>
        </p:nvSpPr>
        <p:spPr>
          <a:solidFill>
            <a:srgbClr val="FFFFFF"/>
          </a:solidFill>
          <a:ln/>
        </p:spPr>
      </p:sp>
      <p:sp>
        <p:nvSpPr>
          <p:cNvPr id="158723" name="Rectangle 3">
            <a:extLst>
              <a:ext uri="{FF2B5EF4-FFF2-40B4-BE49-F238E27FC236}">
                <a16:creationId xmlns:a16="http://schemas.microsoft.com/office/drawing/2014/main" id="{0C60321A-6E9F-D849-A252-628D424101E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7">
            <a:extLst>
              <a:ext uri="{FF2B5EF4-FFF2-40B4-BE49-F238E27FC236}">
                <a16:creationId xmlns:a16="http://schemas.microsoft.com/office/drawing/2014/main" id="{8B2DAD5B-C5B4-4D4D-8E24-9D775265FE1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8920E25A-9538-4548-83FC-D2A6DF818A98}" type="slidenum">
              <a:rPr lang="en-US" altLang="en-US" baseline="0"/>
              <a:pPr/>
              <a:t>74</a:t>
            </a:fld>
            <a:endParaRPr lang="en-US" altLang="en-US" baseline="0" dirty="0"/>
          </a:p>
        </p:txBody>
      </p:sp>
      <p:sp>
        <p:nvSpPr>
          <p:cNvPr id="160770" name="Rectangle 2">
            <a:extLst>
              <a:ext uri="{FF2B5EF4-FFF2-40B4-BE49-F238E27FC236}">
                <a16:creationId xmlns:a16="http://schemas.microsoft.com/office/drawing/2014/main" id="{64D15F16-3B33-0640-9DC2-00F8E67A2A4B}"/>
              </a:ext>
            </a:extLst>
          </p:cNvPr>
          <p:cNvSpPr>
            <a:spLocks noGrp="1" noRot="1" noChangeAspect="1" noChangeArrowheads="1" noTextEdit="1"/>
          </p:cNvSpPr>
          <p:nvPr>
            <p:ph type="sldImg"/>
          </p:nvPr>
        </p:nvSpPr>
        <p:spPr>
          <a:solidFill>
            <a:srgbClr val="FFFFFF"/>
          </a:solidFill>
          <a:ln/>
        </p:spPr>
      </p:sp>
      <p:sp>
        <p:nvSpPr>
          <p:cNvPr id="160771" name="Rectangle 3">
            <a:extLst>
              <a:ext uri="{FF2B5EF4-FFF2-40B4-BE49-F238E27FC236}">
                <a16:creationId xmlns:a16="http://schemas.microsoft.com/office/drawing/2014/main" id="{3FBF694C-4F4A-CC48-9AAA-05F811E9BF9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a:extLst>
              <a:ext uri="{FF2B5EF4-FFF2-40B4-BE49-F238E27FC236}">
                <a16:creationId xmlns:a16="http://schemas.microsoft.com/office/drawing/2014/main" id="{014CF95A-278E-924E-BBC2-34B9EC480A5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0153E3A0-3A15-1548-B096-475C7D59DA00}" type="slidenum">
              <a:rPr lang="en-US" altLang="en-US" baseline="0"/>
              <a:pPr/>
              <a:t>75</a:t>
            </a:fld>
            <a:endParaRPr lang="en-US" altLang="en-US" baseline="0" dirty="0"/>
          </a:p>
        </p:txBody>
      </p:sp>
      <p:sp>
        <p:nvSpPr>
          <p:cNvPr id="162818" name="Rectangle 2">
            <a:extLst>
              <a:ext uri="{FF2B5EF4-FFF2-40B4-BE49-F238E27FC236}">
                <a16:creationId xmlns:a16="http://schemas.microsoft.com/office/drawing/2014/main" id="{4F9D04B6-AFC7-BE4B-A9A8-84CB26E33E06}"/>
              </a:ext>
            </a:extLst>
          </p:cNvPr>
          <p:cNvSpPr>
            <a:spLocks noGrp="1" noRot="1" noChangeAspect="1" noChangeArrowheads="1" noTextEdit="1"/>
          </p:cNvSpPr>
          <p:nvPr>
            <p:ph type="sldImg"/>
          </p:nvPr>
        </p:nvSpPr>
        <p:spPr>
          <a:solidFill>
            <a:srgbClr val="FFFFFF"/>
          </a:solidFill>
          <a:ln/>
        </p:spPr>
      </p:sp>
      <p:sp>
        <p:nvSpPr>
          <p:cNvPr id="162819" name="Rectangle 3">
            <a:extLst>
              <a:ext uri="{FF2B5EF4-FFF2-40B4-BE49-F238E27FC236}">
                <a16:creationId xmlns:a16="http://schemas.microsoft.com/office/drawing/2014/main" id="{68A31C53-5BF4-6D49-B62B-35F24D8D6E2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7">
            <a:extLst>
              <a:ext uri="{FF2B5EF4-FFF2-40B4-BE49-F238E27FC236}">
                <a16:creationId xmlns:a16="http://schemas.microsoft.com/office/drawing/2014/main" id="{64A06732-7079-A441-954D-395ADD326AA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BA76FA2D-42D0-2744-AD82-47F1696996C2}" type="slidenum">
              <a:rPr lang="en-US" altLang="en-US" baseline="0"/>
              <a:pPr/>
              <a:t>76</a:t>
            </a:fld>
            <a:endParaRPr lang="en-US" altLang="en-US" baseline="0" dirty="0"/>
          </a:p>
        </p:txBody>
      </p:sp>
      <p:sp>
        <p:nvSpPr>
          <p:cNvPr id="164866" name="Rectangle 2">
            <a:extLst>
              <a:ext uri="{FF2B5EF4-FFF2-40B4-BE49-F238E27FC236}">
                <a16:creationId xmlns:a16="http://schemas.microsoft.com/office/drawing/2014/main" id="{1A1A160A-960D-E349-B22F-52BBA823AA41}"/>
              </a:ext>
            </a:extLst>
          </p:cNvPr>
          <p:cNvSpPr>
            <a:spLocks noGrp="1" noRot="1" noChangeAspect="1" noChangeArrowheads="1" noTextEdit="1"/>
          </p:cNvSpPr>
          <p:nvPr>
            <p:ph type="sldImg"/>
          </p:nvPr>
        </p:nvSpPr>
        <p:spPr>
          <a:solidFill>
            <a:srgbClr val="FFFFFF"/>
          </a:solidFill>
          <a:ln/>
        </p:spPr>
      </p:sp>
      <p:sp>
        <p:nvSpPr>
          <p:cNvPr id="164867" name="Rectangle 3">
            <a:extLst>
              <a:ext uri="{FF2B5EF4-FFF2-40B4-BE49-F238E27FC236}">
                <a16:creationId xmlns:a16="http://schemas.microsoft.com/office/drawing/2014/main" id="{D76469BC-5ABD-5D4D-AF73-23A626DBF78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7">
            <a:extLst>
              <a:ext uri="{FF2B5EF4-FFF2-40B4-BE49-F238E27FC236}">
                <a16:creationId xmlns:a16="http://schemas.microsoft.com/office/drawing/2014/main" id="{7C38A594-ED7E-3343-9BB5-1E565CDE964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9A31B5FA-629D-A348-91A4-4472236567D8}" type="slidenum">
              <a:rPr lang="en-US" altLang="en-US" baseline="0"/>
              <a:pPr/>
              <a:t>77</a:t>
            </a:fld>
            <a:endParaRPr lang="en-US" altLang="en-US" baseline="0" dirty="0"/>
          </a:p>
        </p:txBody>
      </p:sp>
      <p:sp>
        <p:nvSpPr>
          <p:cNvPr id="166914" name="Rectangle 2">
            <a:extLst>
              <a:ext uri="{FF2B5EF4-FFF2-40B4-BE49-F238E27FC236}">
                <a16:creationId xmlns:a16="http://schemas.microsoft.com/office/drawing/2014/main" id="{8E004B47-3977-6041-B333-2C19EF9127FA}"/>
              </a:ext>
            </a:extLst>
          </p:cNvPr>
          <p:cNvSpPr>
            <a:spLocks noGrp="1" noRot="1" noChangeAspect="1" noChangeArrowheads="1" noTextEdit="1"/>
          </p:cNvSpPr>
          <p:nvPr>
            <p:ph type="sldImg"/>
          </p:nvPr>
        </p:nvSpPr>
        <p:spPr>
          <a:solidFill>
            <a:srgbClr val="FFFFFF"/>
          </a:solidFill>
          <a:ln/>
        </p:spPr>
      </p:sp>
      <p:sp>
        <p:nvSpPr>
          <p:cNvPr id="166915" name="Rectangle 3">
            <a:extLst>
              <a:ext uri="{FF2B5EF4-FFF2-40B4-BE49-F238E27FC236}">
                <a16:creationId xmlns:a16="http://schemas.microsoft.com/office/drawing/2014/main" id="{9A68749E-4ED8-1D42-A653-C78EBE04F07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a:extLst>
              <a:ext uri="{FF2B5EF4-FFF2-40B4-BE49-F238E27FC236}">
                <a16:creationId xmlns:a16="http://schemas.microsoft.com/office/drawing/2014/main" id="{26B5D2AE-A484-3B42-8E94-60D6497D261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5A6FA9DB-709C-7547-8E62-D124849E031D}" type="slidenum">
              <a:rPr lang="en-US" altLang="en-US" baseline="0"/>
              <a:pPr/>
              <a:t>78</a:t>
            </a:fld>
            <a:endParaRPr lang="en-US" altLang="en-US" baseline="0" dirty="0"/>
          </a:p>
        </p:txBody>
      </p:sp>
      <p:sp>
        <p:nvSpPr>
          <p:cNvPr id="168962" name="Rectangle 2">
            <a:extLst>
              <a:ext uri="{FF2B5EF4-FFF2-40B4-BE49-F238E27FC236}">
                <a16:creationId xmlns:a16="http://schemas.microsoft.com/office/drawing/2014/main" id="{20788254-6BAC-024E-B2C3-1E8567AACFAE}"/>
              </a:ext>
            </a:extLst>
          </p:cNvPr>
          <p:cNvSpPr>
            <a:spLocks noGrp="1" noRot="1" noChangeAspect="1" noChangeArrowheads="1" noTextEdit="1"/>
          </p:cNvSpPr>
          <p:nvPr>
            <p:ph type="sldImg"/>
          </p:nvPr>
        </p:nvSpPr>
        <p:spPr>
          <a:solidFill>
            <a:srgbClr val="FFFFFF"/>
          </a:solidFill>
          <a:ln/>
        </p:spPr>
      </p:sp>
      <p:sp>
        <p:nvSpPr>
          <p:cNvPr id="168963" name="Rectangle 3">
            <a:extLst>
              <a:ext uri="{FF2B5EF4-FFF2-40B4-BE49-F238E27FC236}">
                <a16:creationId xmlns:a16="http://schemas.microsoft.com/office/drawing/2014/main" id="{ED42ADA2-754C-7A4A-B542-72B2B8FD661B}"/>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7">
            <a:extLst>
              <a:ext uri="{FF2B5EF4-FFF2-40B4-BE49-F238E27FC236}">
                <a16:creationId xmlns:a16="http://schemas.microsoft.com/office/drawing/2014/main" id="{E60D2868-FDD9-DF47-848A-C44FA03DD47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1A15F752-92D3-5E4C-8A40-8564B647EEE0}" type="slidenum">
              <a:rPr lang="en-US" altLang="en-US" baseline="0"/>
              <a:pPr/>
              <a:t>79</a:t>
            </a:fld>
            <a:endParaRPr lang="en-US" altLang="en-US" baseline="0" dirty="0"/>
          </a:p>
        </p:txBody>
      </p:sp>
      <p:sp>
        <p:nvSpPr>
          <p:cNvPr id="171010" name="Rectangle 2">
            <a:extLst>
              <a:ext uri="{FF2B5EF4-FFF2-40B4-BE49-F238E27FC236}">
                <a16:creationId xmlns:a16="http://schemas.microsoft.com/office/drawing/2014/main" id="{73717274-8219-E243-9696-A92EAA607AF8}"/>
              </a:ext>
            </a:extLst>
          </p:cNvPr>
          <p:cNvSpPr>
            <a:spLocks noGrp="1" noRot="1" noChangeAspect="1" noChangeArrowheads="1" noTextEdit="1"/>
          </p:cNvSpPr>
          <p:nvPr>
            <p:ph type="sldImg"/>
          </p:nvPr>
        </p:nvSpPr>
        <p:spPr>
          <a:solidFill>
            <a:srgbClr val="FFFFFF"/>
          </a:solidFill>
          <a:ln/>
        </p:spPr>
      </p:sp>
      <p:sp>
        <p:nvSpPr>
          <p:cNvPr id="171011" name="Rectangle 3">
            <a:extLst>
              <a:ext uri="{FF2B5EF4-FFF2-40B4-BE49-F238E27FC236}">
                <a16:creationId xmlns:a16="http://schemas.microsoft.com/office/drawing/2014/main" id="{B79BC6CC-0DCB-884F-840C-197CB874B55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7">
            <a:extLst>
              <a:ext uri="{FF2B5EF4-FFF2-40B4-BE49-F238E27FC236}">
                <a16:creationId xmlns:a16="http://schemas.microsoft.com/office/drawing/2014/main" id="{24FA0F9C-420E-FE43-8117-8A2A62C34CB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6CC1F900-2586-B442-91ED-63E7653F40D6}" type="slidenum">
              <a:rPr lang="en-US" altLang="en-US" baseline="0"/>
              <a:pPr/>
              <a:t>80</a:t>
            </a:fld>
            <a:endParaRPr lang="en-US" altLang="en-US" baseline="0" dirty="0"/>
          </a:p>
        </p:txBody>
      </p:sp>
      <p:sp>
        <p:nvSpPr>
          <p:cNvPr id="173058" name="Rectangle 2">
            <a:extLst>
              <a:ext uri="{FF2B5EF4-FFF2-40B4-BE49-F238E27FC236}">
                <a16:creationId xmlns:a16="http://schemas.microsoft.com/office/drawing/2014/main" id="{D7A31955-D00F-E14D-8EA4-C8AD710A5C2B}"/>
              </a:ext>
            </a:extLst>
          </p:cNvPr>
          <p:cNvSpPr>
            <a:spLocks noGrp="1" noRot="1" noChangeAspect="1" noChangeArrowheads="1" noTextEdit="1"/>
          </p:cNvSpPr>
          <p:nvPr>
            <p:ph type="sldImg"/>
          </p:nvPr>
        </p:nvSpPr>
        <p:spPr>
          <a:solidFill>
            <a:srgbClr val="FFFFFF"/>
          </a:solidFill>
          <a:ln/>
        </p:spPr>
      </p:sp>
      <p:sp>
        <p:nvSpPr>
          <p:cNvPr id="173059" name="Rectangle 3">
            <a:extLst>
              <a:ext uri="{FF2B5EF4-FFF2-40B4-BE49-F238E27FC236}">
                <a16:creationId xmlns:a16="http://schemas.microsoft.com/office/drawing/2014/main" id="{556226E0-1BEF-574B-8A5F-3EF9E4AB536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7">
            <a:extLst>
              <a:ext uri="{FF2B5EF4-FFF2-40B4-BE49-F238E27FC236}">
                <a16:creationId xmlns:a16="http://schemas.microsoft.com/office/drawing/2014/main" id="{BE66A477-CEBC-7B4D-A52C-178886F5A92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DEA6544D-6598-9D47-99DA-6E18F6845C3D}" type="slidenum">
              <a:rPr lang="en-US" altLang="en-US" baseline="0"/>
              <a:pPr/>
              <a:t>81</a:t>
            </a:fld>
            <a:endParaRPr lang="en-US" altLang="en-US" baseline="0" dirty="0"/>
          </a:p>
        </p:txBody>
      </p:sp>
      <p:sp>
        <p:nvSpPr>
          <p:cNvPr id="175106" name="Rectangle 2">
            <a:extLst>
              <a:ext uri="{FF2B5EF4-FFF2-40B4-BE49-F238E27FC236}">
                <a16:creationId xmlns:a16="http://schemas.microsoft.com/office/drawing/2014/main" id="{E2020E8E-462B-2A4E-B8A9-040884D6F0FA}"/>
              </a:ext>
            </a:extLst>
          </p:cNvPr>
          <p:cNvSpPr>
            <a:spLocks noGrp="1" noRot="1" noChangeAspect="1" noChangeArrowheads="1" noTextEdit="1"/>
          </p:cNvSpPr>
          <p:nvPr>
            <p:ph type="sldImg"/>
          </p:nvPr>
        </p:nvSpPr>
        <p:spPr>
          <a:solidFill>
            <a:srgbClr val="FFFFFF"/>
          </a:solidFill>
          <a:ln/>
        </p:spPr>
      </p:sp>
      <p:sp>
        <p:nvSpPr>
          <p:cNvPr id="175107" name="Rectangle 3">
            <a:extLst>
              <a:ext uri="{FF2B5EF4-FFF2-40B4-BE49-F238E27FC236}">
                <a16:creationId xmlns:a16="http://schemas.microsoft.com/office/drawing/2014/main" id="{A74073EB-1811-9647-90D6-2863E5E471C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a:extLst>
              <a:ext uri="{FF2B5EF4-FFF2-40B4-BE49-F238E27FC236}">
                <a16:creationId xmlns:a16="http://schemas.microsoft.com/office/drawing/2014/main" id="{92BD81FB-0D88-DB4A-9538-A3DD6C8E4CA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4DDEE22C-C50B-BC49-9B07-F62302147017}" type="slidenum">
              <a:rPr lang="en-US" altLang="en-US" baseline="0"/>
              <a:pPr/>
              <a:t>82</a:t>
            </a:fld>
            <a:endParaRPr lang="en-US" altLang="en-US" baseline="0" dirty="0"/>
          </a:p>
        </p:txBody>
      </p:sp>
      <p:sp>
        <p:nvSpPr>
          <p:cNvPr id="177154" name="Rectangle 2">
            <a:extLst>
              <a:ext uri="{FF2B5EF4-FFF2-40B4-BE49-F238E27FC236}">
                <a16:creationId xmlns:a16="http://schemas.microsoft.com/office/drawing/2014/main" id="{45C148DC-D5A7-5640-BE07-148716E8FB71}"/>
              </a:ext>
            </a:extLst>
          </p:cNvPr>
          <p:cNvSpPr>
            <a:spLocks noGrp="1" noRot="1" noChangeAspect="1" noChangeArrowheads="1" noTextEdit="1"/>
          </p:cNvSpPr>
          <p:nvPr>
            <p:ph type="sldImg"/>
          </p:nvPr>
        </p:nvSpPr>
        <p:spPr>
          <a:solidFill>
            <a:srgbClr val="FFFFFF"/>
          </a:solidFill>
          <a:ln/>
        </p:spPr>
      </p:sp>
      <p:sp>
        <p:nvSpPr>
          <p:cNvPr id="177155" name="Rectangle 3">
            <a:extLst>
              <a:ext uri="{FF2B5EF4-FFF2-40B4-BE49-F238E27FC236}">
                <a16:creationId xmlns:a16="http://schemas.microsoft.com/office/drawing/2014/main" id="{CF0F994F-5368-0640-BBA3-38A55B9A8BF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a:extLst>
              <a:ext uri="{FF2B5EF4-FFF2-40B4-BE49-F238E27FC236}">
                <a16:creationId xmlns:a16="http://schemas.microsoft.com/office/drawing/2014/main" id="{3F7690B1-31C1-684C-A56F-F6B30AD0E79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067ACB0A-DB6B-4D4C-809F-920B13CCD636}" type="slidenum">
              <a:rPr lang="en-US" altLang="en-US" baseline="0"/>
              <a:pPr/>
              <a:t>83</a:t>
            </a:fld>
            <a:endParaRPr lang="en-US" altLang="en-US" baseline="0" dirty="0"/>
          </a:p>
        </p:txBody>
      </p:sp>
      <p:sp>
        <p:nvSpPr>
          <p:cNvPr id="179202" name="Rectangle 2">
            <a:extLst>
              <a:ext uri="{FF2B5EF4-FFF2-40B4-BE49-F238E27FC236}">
                <a16:creationId xmlns:a16="http://schemas.microsoft.com/office/drawing/2014/main" id="{4FAD5518-B02E-8847-8055-AB2A954ED6BA}"/>
              </a:ext>
            </a:extLst>
          </p:cNvPr>
          <p:cNvSpPr>
            <a:spLocks noGrp="1" noRot="1" noChangeAspect="1" noChangeArrowheads="1" noTextEdit="1"/>
          </p:cNvSpPr>
          <p:nvPr>
            <p:ph type="sldImg"/>
          </p:nvPr>
        </p:nvSpPr>
        <p:spPr>
          <a:solidFill>
            <a:srgbClr val="FFFFFF"/>
          </a:solidFill>
          <a:ln/>
        </p:spPr>
      </p:sp>
      <p:sp>
        <p:nvSpPr>
          <p:cNvPr id="179203" name="Rectangle 3">
            <a:extLst>
              <a:ext uri="{FF2B5EF4-FFF2-40B4-BE49-F238E27FC236}">
                <a16:creationId xmlns:a16="http://schemas.microsoft.com/office/drawing/2014/main" id="{C39E15DB-07E0-094E-A05D-94F48DD544D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7">
            <a:extLst>
              <a:ext uri="{FF2B5EF4-FFF2-40B4-BE49-F238E27FC236}">
                <a16:creationId xmlns:a16="http://schemas.microsoft.com/office/drawing/2014/main" id="{EA0ABA2A-C27E-F549-980B-F9F81181A0F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21B3DF05-5156-6B46-A6C9-295919781E13}" type="slidenum">
              <a:rPr lang="en-US" altLang="en-US" baseline="0"/>
              <a:pPr/>
              <a:t>84</a:t>
            </a:fld>
            <a:endParaRPr lang="en-US" altLang="en-US" baseline="0" dirty="0"/>
          </a:p>
        </p:txBody>
      </p:sp>
      <p:sp>
        <p:nvSpPr>
          <p:cNvPr id="183298" name="Rectangle 2">
            <a:extLst>
              <a:ext uri="{FF2B5EF4-FFF2-40B4-BE49-F238E27FC236}">
                <a16:creationId xmlns:a16="http://schemas.microsoft.com/office/drawing/2014/main" id="{7B0EA685-AF23-6446-B367-0E50169AAA22}"/>
              </a:ext>
            </a:extLst>
          </p:cNvPr>
          <p:cNvSpPr>
            <a:spLocks noGrp="1" noRot="1" noChangeAspect="1" noChangeArrowheads="1" noTextEdit="1"/>
          </p:cNvSpPr>
          <p:nvPr>
            <p:ph type="sldImg"/>
          </p:nvPr>
        </p:nvSpPr>
        <p:spPr>
          <a:solidFill>
            <a:srgbClr val="FFFFFF"/>
          </a:solidFill>
          <a:ln/>
        </p:spPr>
      </p:sp>
      <p:sp>
        <p:nvSpPr>
          <p:cNvPr id="183299" name="Rectangle 3">
            <a:extLst>
              <a:ext uri="{FF2B5EF4-FFF2-40B4-BE49-F238E27FC236}">
                <a16:creationId xmlns:a16="http://schemas.microsoft.com/office/drawing/2014/main" id="{6FBA17AC-FF90-DF4D-97EC-889EE5A5F2A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7">
            <a:extLst>
              <a:ext uri="{FF2B5EF4-FFF2-40B4-BE49-F238E27FC236}">
                <a16:creationId xmlns:a16="http://schemas.microsoft.com/office/drawing/2014/main" id="{4F8BF147-2F9E-2640-B75B-CA9021E6B03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04165A1E-B016-0049-BBC6-944AF3F5D45D}" type="slidenum">
              <a:rPr lang="en-US" altLang="en-US" baseline="0"/>
              <a:pPr/>
              <a:t>85</a:t>
            </a:fld>
            <a:endParaRPr lang="en-US" altLang="en-US" baseline="0" dirty="0"/>
          </a:p>
        </p:txBody>
      </p:sp>
      <p:sp>
        <p:nvSpPr>
          <p:cNvPr id="185346" name="Rectangle 2">
            <a:extLst>
              <a:ext uri="{FF2B5EF4-FFF2-40B4-BE49-F238E27FC236}">
                <a16:creationId xmlns:a16="http://schemas.microsoft.com/office/drawing/2014/main" id="{7F843FC3-8032-4D43-AC5B-E21AE808CBD4}"/>
              </a:ext>
            </a:extLst>
          </p:cNvPr>
          <p:cNvSpPr>
            <a:spLocks noGrp="1" noRot="1" noChangeAspect="1" noChangeArrowheads="1" noTextEdit="1"/>
          </p:cNvSpPr>
          <p:nvPr>
            <p:ph type="sldImg"/>
          </p:nvPr>
        </p:nvSpPr>
        <p:spPr>
          <a:solidFill>
            <a:srgbClr val="FFFFFF"/>
          </a:solidFill>
          <a:ln/>
        </p:spPr>
      </p:sp>
      <p:sp>
        <p:nvSpPr>
          <p:cNvPr id="185347" name="Rectangle 3">
            <a:extLst>
              <a:ext uri="{FF2B5EF4-FFF2-40B4-BE49-F238E27FC236}">
                <a16:creationId xmlns:a16="http://schemas.microsoft.com/office/drawing/2014/main" id="{7A86E4C5-26F6-4C47-B580-DE312AA8B6E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a:extLst>
              <a:ext uri="{FF2B5EF4-FFF2-40B4-BE49-F238E27FC236}">
                <a16:creationId xmlns:a16="http://schemas.microsoft.com/office/drawing/2014/main" id="{28E8976D-A8D1-094B-9846-3580445EF1A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F973C239-0133-7E4A-A4DE-05D8DD3B09D6}" type="slidenum">
              <a:rPr lang="en-US" altLang="en-US" baseline="0"/>
              <a:pPr/>
              <a:t>86</a:t>
            </a:fld>
            <a:endParaRPr lang="en-US" altLang="en-US" baseline="0" dirty="0"/>
          </a:p>
        </p:txBody>
      </p:sp>
      <p:sp>
        <p:nvSpPr>
          <p:cNvPr id="181250" name="Rectangle 2">
            <a:extLst>
              <a:ext uri="{FF2B5EF4-FFF2-40B4-BE49-F238E27FC236}">
                <a16:creationId xmlns:a16="http://schemas.microsoft.com/office/drawing/2014/main" id="{F80CEDDB-6CB7-B84E-9574-11E4E2EAAEB2}"/>
              </a:ext>
            </a:extLst>
          </p:cNvPr>
          <p:cNvSpPr>
            <a:spLocks noGrp="1" noRot="1" noChangeAspect="1" noChangeArrowheads="1" noTextEdit="1"/>
          </p:cNvSpPr>
          <p:nvPr>
            <p:ph type="sldImg"/>
          </p:nvPr>
        </p:nvSpPr>
        <p:spPr>
          <a:solidFill>
            <a:srgbClr val="FFFFFF"/>
          </a:solidFill>
          <a:ln/>
        </p:spPr>
      </p:sp>
      <p:sp>
        <p:nvSpPr>
          <p:cNvPr id="181251" name="Rectangle 3">
            <a:extLst>
              <a:ext uri="{FF2B5EF4-FFF2-40B4-BE49-F238E27FC236}">
                <a16:creationId xmlns:a16="http://schemas.microsoft.com/office/drawing/2014/main" id="{2E2BC052-08B5-674D-98AA-BB0693218D5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7">
            <a:extLst>
              <a:ext uri="{FF2B5EF4-FFF2-40B4-BE49-F238E27FC236}">
                <a16:creationId xmlns:a16="http://schemas.microsoft.com/office/drawing/2014/main" id="{42C4CB84-BBDE-594B-BB4D-7C69FAE86BD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3F1C5846-9F2E-D14E-871E-4D8F485F1C06}" type="slidenum">
              <a:rPr lang="en-US" altLang="en-US" baseline="0"/>
              <a:pPr/>
              <a:t>87</a:t>
            </a:fld>
            <a:endParaRPr lang="en-US" altLang="en-US" baseline="0" dirty="0"/>
          </a:p>
        </p:txBody>
      </p:sp>
      <p:sp>
        <p:nvSpPr>
          <p:cNvPr id="187394" name="Rectangle 2">
            <a:extLst>
              <a:ext uri="{FF2B5EF4-FFF2-40B4-BE49-F238E27FC236}">
                <a16:creationId xmlns:a16="http://schemas.microsoft.com/office/drawing/2014/main" id="{BC7B7D6B-C9BA-9D46-8160-BDF4788277A4}"/>
              </a:ext>
            </a:extLst>
          </p:cNvPr>
          <p:cNvSpPr>
            <a:spLocks noGrp="1" noRot="1" noChangeAspect="1" noChangeArrowheads="1" noTextEdit="1"/>
          </p:cNvSpPr>
          <p:nvPr>
            <p:ph type="sldImg"/>
          </p:nvPr>
        </p:nvSpPr>
        <p:spPr>
          <a:solidFill>
            <a:srgbClr val="FFFFFF"/>
          </a:solidFill>
          <a:ln/>
        </p:spPr>
      </p:sp>
      <p:sp>
        <p:nvSpPr>
          <p:cNvPr id="187395" name="Rectangle 3">
            <a:extLst>
              <a:ext uri="{FF2B5EF4-FFF2-40B4-BE49-F238E27FC236}">
                <a16:creationId xmlns:a16="http://schemas.microsoft.com/office/drawing/2014/main" id="{EFC24707-C798-FA43-9D3E-A8534460217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7">
            <a:extLst>
              <a:ext uri="{FF2B5EF4-FFF2-40B4-BE49-F238E27FC236}">
                <a16:creationId xmlns:a16="http://schemas.microsoft.com/office/drawing/2014/main" id="{2E176C47-3E76-8841-98CE-40E560065CE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B3381B84-F81B-C541-8145-316985B83655}" type="slidenum">
              <a:rPr lang="en-US" altLang="en-US" baseline="0"/>
              <a:pPr/>
              <a:t>88</a:t>
            </a:fld>
            <a:endParaRPr lang="en-US" altLang="en-US" baseline="0" dirty="0"/>
          </a:p>
        </p:txBody>
      </p:sp>
      <p:sp>
        <p:nvSpPr>
          <p:cNvPr id="189442" name="Rectangle 2">
            <a:extLst>
              <a:ext uri="{FF2B5EF4-FFF2-40B4-BE49-F238E27FC236}">
                <a16:creationId xmlns:a16="http://schemas.microsoft.com/office/drawing/2014/main" id="{F14F2144-C1A1-FB4B-80D5-F4D07426F144}"/>
              </a:ext>
            </a:extLst>
          </p:cNvPr>
          <p:cNvSpPr>
            <a:spLocks noGrp="1" noRot="1" noChangeAspect="1" noChangeArrowheads="1" noTextEdit="1"/>
          </p:cNvSpPr>
          <p:nvPr>
            <p:ph type="sldImg"/>
          </p:nvPr>
        </p:nvSpPr>
        <p:spPr>
          <a:solidFill>
            <a:srgbClr val="FFFFFF"/>
          </a:solidFill>
          <a:ln/>
        </p:spPr>
      </p:sp>
      <p:sp>
        <p:nvSpPr>
          <p:cNvPr id="189443" name="Rectangle 3">
            <a:extLst>
              <a:ext uri="{FF2B5EF4-FFF2-40B4-BE49-F238E27FC236}">
                <a16:creationId xmlns:a16="http://schemas.microsoft.com/office/drawing/2014/main" id="{75DCC27E-5467-3149-A044-A3E43032A5D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7">
            <a:extLst>
              <a:ext uri="{FF2B5EF4-FFF2-40B4-BE49-F238E27FC236}">
                <a16:creationId xmlns:a16="http://schemas.microsoft.com/office/drawing/2014/main" id="{90D6860A-6C27-2945-ABEE-062CB651ADB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C56DA95D-341D-BC46-B9BA-012287467F07}" type="slidenum">
              <a:rPr lang="en-US" altLang="en-US" baseline="0"/>
              <a:pPr/>
              <a:t>89</a:t>
            </a:fld>
            <a:endParaRPr lang="en-US" altLang="en-US" baseline="0" dirty="0"/>
          </a:p>
        </p:txBody>
      </p:sp>
      <p:sp>
        <p:nvSpPr>
          <p:cNvPr id="191490" name="Rectangle 2">
            <a:extLst>
              <a:ext uri="{FF2B5EF4-FFF2-40B4-BE49-F238E27FC236}">
                <a16:creationId xmlns:a16="http://schemas.microsoft.com/office/drawing/2014/main" id="{7B31FE99-FE1D-B749-9FE2-14B0375EF9D5}"/>
              </a:ext>
            </a:extLst>
          </p:cNvPr>
          <p:cNvSpPr>
            <a:spLocks noGrp="1" noRot="1" noChangeAspect="1" noChangeArrowheads="1" noTextEdit="1"/>
          </p:cNvSpPr>
          <p:nvPr>
            <p:ph type="sldImg"/>
          </p:nvPr>
        </p:nvSpPr>
        <p:spPr>
          <a:solidFill>
            <a:srgbClr val="FFFFFF"/>
          </a:solidFill>
          <a:ln/>
        </p:spPr>
      </p:sp>
      <p:sp>
        <p:nvSpPr>
          <p:cNvPr id="191491" name="Rectangle 3">
            <a:extLst>
              <a:ext uri="{FF2B5EF4-FFF2-40B4-BE49-F238E27FC236}">
                <a16:creationId xmlns:a16="http://schemas.microsoft.com/office/drawing/2014/main" id="{C608C6A3-D75F-C64C-A163-49C8953ED43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7">
            <a:extLst>
              <a:ext uri="{FF2B5EF4-FFF2-40B4-BE49-F238E27FC236}">
                <a16:creationId xmlns:a16="http://schemas.microsoft.com/office/drawing/2014/main" id="{5970940B-0A63-D941-A6B3-A061012B6BF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DEFA9B3C-C524-BA4A-83F8-3FF14683CC05}" type="slidenum">
              <a:rPr lang="en-US" altLang="en-US" baseline="0"/>
              <a:pPr/>
              <a:t>90</a:t>
            </a:fld>
            <a:endParaRPr lang="en-US" altLang="en-US" baseline="0" dirty="0"/>
          </a:p>
        </p:txBody>
      </p:sp>
      <p:sp>
        <p:nvSpPr>
          <p:cNvPr id="193538" name="Rectangle 2">
            <a:extLst>
              <a:ext uri="{FF2B5EF4-FFF2-40B4-BE49-F238E27FC236}">
                <a16:creationId xmlns:a16="http://schemas.microsoft.com/office/drawing/2014/main" id="{2F5C3CD5-4382-7847-8714-1833ACB4E16B}"/>
              </a:ext>
            </a:extLst>
          </p:cNvPr>
          <p:cNvSpPr>
            <a:spLocks noGrp="1" noRot="1" noChangeAspect="1" noChangeArrowheads="1" noTextEdit="1"/>
          </p:cNvSpPr>
          <p:nvPr>
            <p:ph type="sldImg"/>
          </p:nvPr>
        </p:nvSpPr>
        <p:spPr>
          <a:solidFill>
            <a:srgbClr val="FFFFFF"/>
          </a:solidFill>
          <a:ln/>
        </p:spPr>
      </p:sp>
      <p:sp>
        <p:nvSpPr>
          <p:cNvPr id="193539" name="Rectangle 3">
            <a:extLst>
              <a:ext uri="{FF2B5EF4-FFF2-40B4-BE49-F238E27FC236}">
                <a16:creationId xmlns:a16="http://schemas.microsoft.com/office/drawing/2014/main" id="{3F53BBB5-959E-584D-A23E-BD45EA9F981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7">
            <a:extLst>
              <a:ext uri="{FF2B5EF4-FFF2-40B4-BE49-F238E27FC236}">
                <a16:creationId xmlns:a16="http://schemas.microsoft.com/office/drawing/2014/main" id="{BA067C7E-93EA-4441-B6B0-ECE41C1C1AF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0437E39E-156E-704F-9169-5DCA847F288B}" type="slidenum">
              <a:rPr lang="en-US" altLang="en-US" baseline="0"/>
              <a:pPr/>
              <a:t>91</a:t>
            </a:fld>
            <a:endParaRPr lang="en-US" altLang="en-US" baseline="0" dirty="0"/>
          </a:p>
        </p:txBody>
      </p:sp>
      <p:sp>
        <p:nvSpPr>
          <p:cNvPr id="203778" name="Rectangle 2">
            <a:extLst>
              <a:ext uri="{FF2B5EF4-FFF2-40B4-BE49-F238E27FC236}">
                <a16:creationId xmlns:a16="http://schemas.microsoft.com/office/drawing/2014/main" id="{EE00CF3E-3070-C249-8668-899353E5EB3A}"/>
              </a:ext>
            </a:extLst>
          </p:cNvPr>
          <p:cNvSpPr>
            <a:spLocks noGrp="1" noRot="1" noChangeAspect="1" noChangeArrowheads="1" noTextEdit="1"/>
          </p:cNvSpPr>
          <p:nvPr>
            <p:ph type="sldImg"/>
          </p:nvPr>
        </p:nvSpPr>
        <p:spPr>
          <a:solidFill>
            <a:srgbClr val="FFFFFF"/>
          </a:solidFill>
          <a:ln/>
        </p:spPr>
      </p:sp>
      <p:sp>
        <p:nvSpPr>
          <p:cNvPr id="203779" name="Rectangle 3">
            <a:extLst>
              <a:ext uri="{FF2B5EF4-FFF2-40B4-BE49-F238E27FC236}">
                <a16:creationId xmlns:a16="http://schemas.microsoft.com/office/drawing/2014/main" id="{45204025-0FE1-AB46-B292-19379D887F2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186323263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7">
            <a:extLst>
              <a:ext uri="{FF2B5EF4-FFF2-40B4-BE49-F238E27FC236}">
                <a16:creationId xmlns:a16="http://schemas.microsoft.com/office/drawing/2014/main" id="{D49624A5-9EFC-9C41-B5C6-FB0CA73BECC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C39542DA-FF38-7949-8EE0-5D8D6A08887A}" type="slidenum">
              <a:rPr lang="en-US" altLang="en-US" baseline="0"/>
              <a:pPr/>
              <a:t>92</a:t>
            </a:fld>
            <a:endParaRPr lang="en-US" altLang="en-US" baseline="0" dirty="0"/>
          </a:p>
        </p:txBody>
      </p:sp>
      <p:sp>
        <p:nvSpPr>
          <p:cNvPr id="195586" name="Rectangle 2">
            <a:extLst>
              <a:ext uri="{FF2B5EF4-FFF2-40B4-BE49-F238E27FC236}">
                <a16:creationId xmlns:a16="http://schemas.microsoft.com/office/drawing/2014/main" id="{677752F6-AB21-2740-9E60-EAEC5CA7B545}"/>
              </a:ext>
            </a:extLst>
          </p:cNvPr>
          <p:cNvSpPr>
            <a:spLocks noGrp="1" noRot="1" noChangeAspect="1" noChangeArrowheads="1" noTextEdit="1"/>
          </p:cNvSpPr>
          <p:nvPr>
            <p:ph type="sldImg"/>
          </p:nvPr>
        </p:nvSpPr>
        <p:spPr>
          <a:solidFill>
            <a:srgbClr val="FFFFFF"/>
          </a:solidFill>
          <a:ln/>
        </p:spPr>
      </p:sp>
      <p:sp>
        <p:nvSpPr>
          <p:cNvPr id="195587" name="Rectangle 3">
            <a:extLst>
              <a:ext uri="{FF2B5EF4-FFF2-40B4-BE49-F238E27FC236}">
                <a16:creationId xmlns:a16="http://schemas.microsoft.com/office/drawing/2014/main" id="{6FCE2930-929A-5B47-A03B-1F10966E7EB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7">
            <a:extLst>
              <a:ext uri="{FF2B5EF4-FFF2-40B4-BE49-F238E27FC236}">
                <a16:creationId xmlns:a16="http://schemas.microsoft.com/office/drawing/2014/main" id="{D49624A5-9EFC-9C41-B5C6-FB0CA73BECC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C39542DA-FF38-7949-8EE0-5D8D6A08887A}" type="slidenum">
              <a:rPr lang="en-US" altLang="en-US" baseline="0"/>
              <a:pPr/>
              <a:t>93</a:t>
            </a:fld>
            <a:endParaRPr lang="en-US" altLang="en-US" baseline="0" dirty="0"/>
          </a:p>
        </p:txBody>
      </p:sp>
      <p:sp>
        <p:nvSpPr>
          <p:cNvPr id="195586" name="Rectangle 2">
            <a:extLst>
              <a:ext uri="{FF2B5EF4-FFF2-40B4-BE49-F238E27FC236}">
                <a16:creationId xmlns:a16="http://schemas.microsoft.com/office/drawing/2014/main" id="{677752F6-AB21-2740-9E60-EAEC5CA7B545}"/>
              </a:ext>
            </a:extLst>
          </p:cNvPr>
          <p:cNvSpPr>
            <a:spLocks noGrp="1" noRot="1" noChangeAspect="1" noChangeArrowheads="1" noTextEdit="1"/>
          </p:cNvSpPr>
          <p:nvPr>
            <p:ph type="sldImg"/>
          </p:nvPr>
        </p:nvSpPr>
        <p:spPr>
          <a:solidFill>
            <a:srgbClr val="FFFFFF"/>
          </a:solidFill>
          <a:ln/>
        </p:spPr>
      </p:sp>
      <p:sp>
        <p:nvSpPr>
          <p:cNvPr id="195587" name="Rectangle 3">
            <a:extLst>
              <a:ext uri="{FF2B5EF4-FFF2-40B4-BE49-F238E27FC236}">
                <a16:creationId xmlns:a16="http://schemas.microsoft.com/office/drawing/2014/main" id="{6FCE2930-929A-5B47-A03B-1F10966E7EB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401723012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7">
            <a:extLst>
              <a:ext uri="{FF2B5EF4-FFF2-40B4-BE49-F238E27FC236}">
                <a16:creationId xmlns:a16="http://schemas.microsoft.com/office/drawing/2014/main" id="{6FE7E9EC-0FDD-7F4B-9E6E-3C422A4A759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E62D4F93-606E-CE40-BCB9-490CA74B77D7}" type="slidenum">
              <a:rPr lang="en-US" altLang="en-US" baseline="0"/>
              <a:pPr/>
              <a:t>94</a:t>
            </a:fld>
            <a:endParaRPr lang="en-US" altLang="en-US" baseline="0" dirty="0"/>
          </a:p>
        </p:txBody>
      </p:sp>
      <p:sp>
        <p:nvSpPr>
          <p:cNvPr id="197634" name="Rectangle 2">
            <a:extLst>
              <a:ext uri="{FF2B5EF4-FFF2-40B4-BE49-F238E27FC236}">
                <a16:creationId xmlns:a16="http://schemas.microsoft.com/office/drawing/2014/main" id="{F36872D7-E84F-AB4C-9B44-AED29A65CB76}"/>
              </a:ext>
            </a:extLst>
          </p:cNvPr>
          <p:cNvSpPr>
            <a:spLocks noGrp="1" noRot="1" noChangeAspect="1" noChangeArrowheads="1" noTextEdit="1"/>
          </p:cNvSpPr>
          <p:nvPr>
            <p:ph type="sldImg"/>
          </p:nvPr>
        </p:nvSpPr>
        <p:spPr>
          <a:solidFill>
            <a:srgbClr val="FFFFFF"/>
          </a:solidFill>
          <a:ln/>
        </p:spPr>
      </p:sp>
      <p:sp>
        <p:nvSpPr>
          <p:cNvPr id="197635" name="Rectangle 3">
            <a:extLst>
              <a:ext uri="{FF2B5EF4-FFF2-40B4-BE49-F238E27FC236}">
                <a16:creationId xmlns:a16="http://schemas.microsoft.com/office/drawing/2014/main" id="{9CEAFDD5-E99F-4C46-930E-039C108A887B}"/>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7">
            <a:extLst>
              <a:ext uri="{FF2B5EF4-FFF2-40B4-BE49-F238E27FC236}">
                <a16:creationId xmlns:a16="http://schemas.microsoft.com/office/drawing/2014/main" id="{939D9CC5-0AB6-7B46-83A4-6A6D89BE72D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8239AA77-13D5-4F45-9E74-7C4147B82A64}" type="slidenum">
              <a:rPr lang="en-US" altLang="en-US" baseline="0"/>
              <a:pPr/>
              <a:t>95</a:t>
            </a:fld>
            <a:endParaRPr lang="en-US" altLang="en-US" baseline="0" dirty="0"/>
          </a:p>
        </p:txBody>
      </p:sp>
      <p:sp>
        <p:nvSpPr>
          <p:cNvPr id="199682" name="Rectangle 2">
            <a:extLst>
              <a:ext uri="{FF2B5EF4-FFF2-40B4-BE49-F238E27FC236}">
                <a16:creationId xmlns:a16="http://schemas.microsoft.com/office/drawing/2014/main" id="{705EB42F-3AF2-1A45-AB19-7AAA8B76F8D0}"/>
              </a:ext>
            </a:extLst>
          </p:cNvPr>
          <p:cNvSpPr>
            <a:spLocks noGrp="1" noRot="1" noChangeAspect="1" noChangeArrowheads="1" noTextEdit="1"/>
          </p:cNvSpPr>
          <p:nvPr>
            <p:ph type="sldImg"/>
          </p:nvPr>
        </p:nvSpPr>
        <p:spPr>
          <a:solidFill>
            <a:srgbClr val="FFFFFF"/>
          </a:solidFill>
          <a:ln/>
        </p:spPr>
      </p:sp>
      <p:sp>
        <p:nvSpPr>
          <p:cNvPr id="199683" name="Rectangle 3">
            <a:extLst>
              <a:ext uri="{FF2B5EF4-FFF2-40B4-BE49-F238E27FC236}">
                <a16:creationId xmlns:a16="http://schemas.microsoft.com/office/drawing/2014/main" id="{D5662182-D3F8-F643-A5B8-9318CDDABBE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7">
            <a:extLst>
              <a:ext uri="{FF2B5EF4-FFF2-40B4-BE49-F238E27FC236}">
                <a16:creationId xmlns:a16="http://schemas.microsoft.com/office/drawing/2014/main" id="{060A30A5-AE66-F147-A050-CEAE588ED546}"/>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pPr algn="r" eaLnBrk="1" hangingPunct="1"/>
            <a:fld id="{60B251BF-C1CD-9945-981F-12CE82B97D4A}" type="slidenum">
              <a:rPr lang="en-US" altLang="en-US" sz="1200" baseline="0"/>
              <a:pPr algn="r" eaLnBrk="1" hangingPunct="1"/>
              <a:t>96</a:t>
            </a:fld>
            <a:endParaRPr lang="en-US" altLang="en-US" sz="1200" baseline="0" dirty="0"/>
          </a:p>
        </p:txBody>
      </p:sp>
      <p:sp>
        <p:nvSpPr>
          <p:cNvPr id="201730" name="Rectangle 2">
            <a:extLst>
              <a:ext uri="{FF2B5EF4-FFF2-40B4-BE49-F238E27FC236}">
                <a16:creationId xmlns:a16="http://schemas.microsoft.com/office/drawing/2014/main" id="{8277F10C-62CC-8243-8C84-AEE8BB90C8C8}"/>
              </a:ext>
            </a:extLst>
          </p:cNvPr>
          <p:cNvSpPr>
            <a:spLocks noGrp="1" noRot="1" noChangeAspect="1" noChangeArrowheads="1" noTextEdit="1"/>
          </p:cNvSpPr>
          <p:nvPr>
            <p:ph type="sldImg"/>
          </p:nvPr>
        </p:nvSpPr>
        <p:spPr>
          <a:solidFill>
            <a:srgbClr val="FFFFFF"/>
          </a:solidFill>
          <a:ln/>
        </p:spPr>
      </p:sp>
      <p:sp>
        <p:nvSpPr>
          <p:cNvPr id="201731" name="Rectangle 3">
            <a:extLst>
              <a:ext uri="{FF2B5EF4-FFF2-40B4-BE49-F238E27FC236}">
                <a16:creationId xmlns:a16="http://schemas.microsoft.com/office/drawing/2014/main" id="{319ABD2D-B48E-994E-B0D7-BE39396DC05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7">
            <a:extLst>
              <a:ext uri="{FF2B5EF4-FFF2-40B4-BE49-F238E27FC236}">
                <a16:creationId xmlns:a16="http://schemas.microsoft.com/office/drawing/2014/main" id="{FB1B887B-CC62-5C4B-B25F-BF00BE9BDFC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1CA20268-1AAD-ED49-9C36-49422E2165DE}" type="slidenum">
              <a:rPr lang="en-US" altLang="en-US" baseline="0"/>
              <a:pPr/>
              <a:t>97</a:t>
            </a:fld>
            <a:endParaRPr lang="en-US" altLang="en-US" baseline="0" dirty="0"/>
          </a:p>
        </p:txBody>
      </p:sp>
      <p:sp>
        <p:nvSpPr>
          <p:cNvPr id="205826" name="Rectangle 2">
            <a:extLst>
              <a:ext uri="{FF2B5EF4-FFF2-40B4-BE49-F238E27FC236}">
                <a16:creationId xmlns:a16="http://schemas.microsoft.com/office/drawing/2014/main" id="{6F3D9E03-36B2-284F-BDCC-61E4D1F11AA9}"/>
              </a:ext>
            </a:extLst>
          </p:cNvPr>
          <p:cNvSpPr>
            <a:spLocks noGrp="1" noRot="1" noChangeAspect="1" noChangeArrowheads="1" noTextEdit="1"/>
          </p:cNvSpPr>
          <p:nvPr>
            <p:ph type="sldImg"/>
          </p:nvPr>
        </p:nvSpPr>
        <p:spPr>
          <a:solidFill>
            <a:srgbClr val="FFFFFF"/>
          </a:solidFill>
          <a:ln/>
        </p:spPr>
      </p:sp>
      <p:sp>
        <p:nvSpPr>
          <p:cNvPr id="205827" name="Rectangle 3">
            <a:extLst>
              <a:ext uri="{FF2B5EF4-FFF2-40B4-BE49-F238E27FC236}">
                <a16:creationId xmlns:a16="http://schemas.microsoft.com/office/drawing/2014/main" id="{93FF73BE-E266-0542-9E74-C7E29100F65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7">
            <a:extLst>
              <a:ext uri="{FF2B5EF4-FFF2-40B4-BE49-F238E27FC236}">
                <a16:creationId xmlns:a16="http://schemas.microsoft.com/office/drawing/2014/main" id="{F299972D-2B28-CB40-83C9-2CAC6FD26F2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F7A29C03-B46E-7B4B-98EC-50B295FFC0B1}" type="slidenum">
              <a:rPr lang="en-US" altLang="en-US" baseline="0"/>
              <a:pPr/>
              <a:t>98</a:t>
            </a:fld>
            <a:endParaRPr lang="en-US" altLang="en-US" baseline="0" dirty="0"/>
          </a:p>
        </p:txBody>
      </p:sp>
      <p:sp>
        <p:nvSpPr>
          <p:cNvPr id="209922" name="Rectangle 2">
            <a:extLst>
              <a:ext uri="{FF2B5EF4-FFF2-40B4-BE49-F238E27FC236}">
                <a16:creationId xmlns:a16="http://schemas.microsoft.com/office/drawing/2014/main" id="{4447F568-1E5E-EC4B-A877-56686CD169F1}"/>
              </a:ext>
            </a:extLst>
          </p:cNvPr>
          <p:cNvSpPr>
            <a:spLocks noGrp="1" noRot="1" noChangeAspect="1" noChangeArrowheads="1" noTextEdit="1"/>
          </p:cNvSpPr>
          <p:nvPr>
            <p:ph type="sldImg"/>
          </p:nvPr>
        </p:nvSpPr>
        <p:spPr>
          <a:solidFill>
            <a:srgbClr val="FFFFFF"/>
          </a:solidFill>
          <a:ln/>
        </p:spPr>
      </p:sp>
      <p:sp>
        <p:nvSpPr>
          <p:cNvPr id="209923" name="Rectangle 3">
            <a:extLst>
              <a:ext uri="{FF2B5EF4-FFF2-40B4-BE49-F238E27FC236}">
                <a16:creationId xmlns:a16="http://schemas.microsoft.com/office/drawing/2014/main" id="{8DC40930-D338-B74A-AD3D-1795B4C0753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7">
            <a:extLst>
              <a:ext uri="{FF2B5EF4-FFF2-40B4-BE49-F238E27FC236}">
                <a16:creationId xmlns:a16="http://schemas.microsoft.com/office/drawing/2014/main" id="{37E53AD0-181E-C248-AAD7-AEF39F56952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A43D9706-B187-BA4F-AF1B-8F48A0EEB7A9}" type="slidenum">
              <a:rPr lang="en-US" altLang="en-US" baseline="0"/>
              <a:pPr/>
              <a:t>99</a:t>
            </a:fld>
            <a:endParaRPr lang="en-US" altLang="en-US" baseline="0" dirty="0"/>
          </a:p>
        </p:txBody>
      </p:sp>
      <p:sp>
        <p:nvSpPr>
          <p:cNvPr id="211970" name="Rectangle 2">
            <a:extLst>
              <a:ext uri="{FF2B5EF4-FFF2-40B4-BE49-F238E27FC236}">
                <a16:creationId xmlns:a16="http://schemas.microsoft.com/office/drawing/2014/main" id="{19B26B8B-AC28-5740-8EB0-F00AD5F8166A}"/>
              </a:ext>
            </a:extLst>
          </p:cNvPr>
          <p:cNvSpPr>
            <a:spLocks noGrp="1" noRot="1" noChangeAspect="1" noChangeArrowheads="1" noTextEdit="1"/>
          </p:cNvSpPr>
          <p:nvPr>
            <p:ph type="sldImg"/>
          </p:nvPr>
        </p:nvSpPr>
        <p:spPr>
          <a:solidFill>
            <a:srgbClr val="FFFFFF"/>
          </a:solidFill>
          <a:ln/>
        </p:spPr>
      </p:sp>
      <p:sp>
        <p:nvSpPr>
          <p:cNvPr id="211971" name="Rectangle 3">
            <a:extLst>
              <a:ext uri="{FF2B5EF4-FFF2-40B4-BE49-F238E27FC236}">
                <a16:creationId xmlns:a16="http://schemas.microsoft.com/office/drawing/2014/main" id="{69679751-045E-5649-B357-93CFE58DE20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7">
            <a:extLst>
              <a:ext uri="{FF2B5EF4-FFF2-40B4-BE49-F238E27FC236}">
                <a16:creationId xmlns:a16="http://schemas.microsoft.com/office/drawing/2014/main" id="{EE936449-DC38-DA46-8B38-9C9F4BDAD50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409796CC-CF1E-D644-BC58-27366C33D2EC}" type="slidenum">
              <a:rPr lang="en-US" altLang="en-US" baseline="0"/>
              <a:pPr/>
              <a:t>100</a:t>
            </a:fld>
            <a:endParaRPr lang="en-US" altLang="en-US" baseline="0" dirty="0"/>
          </a:p>
        </p:txBody>
      </p:sp>
      <p:sp>
        <p:nvSpPr>
          <p:cNvPr id="214018" name="Rectangle 2">
            <a:extLst>
              <a:ext uri="{FF2B5EF4-FFF2-40B4-BE49-F238E27FC236}">
                <a16:creationId xmlns:a16="http://schemas.microsoft.com/office/drawing/2014/main" id="{54BF3C2C-4188-3545-A01D-B1A6761F1202}"/>
              </a:ext>
            </a:extLst>
          </p:cNvPr>
          <p:cNvSpPr>
            <a:spLocks noGrp="1" noRot="1" noChangeAspect="1" noChangeArrowheads="1" noTextEdit="1"/>
          </p:cNvSpPr>
          <p:nvPr>
            <p:ph type="sldImg"/>
          </p:nvPr>
        </p:nvSpPr>
        <p:spPr>
          <a:solidFill>
            <a:srgbClr val="FFFFFF"/>
          </a:solidFill>
          <a:ln/>
        </p:spPr>
      </p:sp>
      <p:sp>
        <p:nvSpPr>
          <p:cNvPr id="214019" name="Rectangle 3">
            <a:extLst>
              <a:ext uri="{FF2B5EF4-FFF2-40B4-BE49-F238E27FC236}">
                <a16:creationId xmlns:a16="http://schemas.microsoft.com/office/drawing/2014/main" id="{059A1CCA-0F92-BF44-A598-45D1C2117EC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7">
            <a:extLst>
              <a:ext uri="{FF2B5EF4-FFF2-40B4-BE49-F238E27FC236}">
                <a16:creationId xmlns:a16="http://schemas.microsoft.com/office/drawing/2014/main" id="{C582CFEC-3DBD-3D40-8332-14BF9ED7A1A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DA78BC51-3AEB-5C41-807B-0FE8382FF871}" type="slidenum">
              <a:rPr lang="en-US" altLang="en-US" baseline="0"/>
              <a:pPr/>
              <a:t>101</a:t>
            </a:fld>
            <a:endParaRPr lang="en-US" altLang="en-US" baseline="0" dirty="0"/>
          </a:p>
        </p:txBody>
      </p:sp>
      <p:sp>
        <p:nvSpPr>
          <p:cNvPr id="216066" name="Rectangle 2">
            <a:extLst>
              <a:ext uri="{FF2B5EF4-FFF2-40B4-BE49-F238E27FC236}">
                <a16:creationId xmlns:a16="http://schemas.microsoft.com/office/drawing/2014/main" id="{22BF4171-D9F0-8E40-9CEE-A24A1A8E3531}"/>
              </a:ext>
            </a:extLst>
          </p:cNvPr>
          <p:cNvSpPr>
            <a:spLocks noGrp="1" noRot="1" noChangeAspect="1" noChangeArrowheads="1" noTextEdit="1"/>
          </p:cNvSpPr>
          <p:nvPr>
            <p:ph type="sldImg"/>
          </p:nvPr>
        </p:nvSpPr>
        <p:spPr>
          <a:solidFill>
            <a:srgbClr val="FFFFFF"/>
          </a:solidFill>
          <a:ln/>
        </p:spPr>
      </p:sp>
      <p:sp>
        <p:nvSpPr>
          <p:cNvPr id="216067" name="Rectangle 3">
            <a:extLst>
              <a:ext uri="{FF2B5EF4-FFF2-40B4-BE49-F238E27FC236}">
                <a16:creationId xmlns:a16="http://schemas.microsoft.com/office/drawing/2014/main" id="{C069573C-453F-014C-BC18-CA01FF59796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7">
            <a:extLst>
              <a:ext uri="{FF2B5EF4-FFF2-40B4-BE49-F238E27FC236}">
                <a16:creationId xmlns:a16="http://schemas.microsoft.com/office/drawing/2014/main" id="{41706AA9-D277-A74B-8FE8-ABDEECDE870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B0704950-4BD8-374F-8175-AD3101CF4AE4}" type="slidenum">
              <a:rPr lang="en-US" altLang="en-US" baseline="0"/>
              <a:pPr/>
              <a:t>102</a:t>
            </a:fld>
            <a:endParaRPr lang="en-US" altLang="en-US" baseline="0" dirty="0"/>
          </a:p>
        </p:txBody>
      </p:sp>
      <p:sp>
        <p:nvSpPr>
          <p:cNvPr id="218114" name="Rectangle 2">
            <a:extLst>
              <a:ext uri="{FF2B5EF4-FFF2-40B4-BE49-F238E27FC236}">
                <a16:creationId xmlns:a16="http://schemas.microsoft.com/office/drawing/2014/main" id="{829EF555-E5A6-BB4C-ABAA-975A247E101B}"/>
              </a:ext>
            </a:extLst>
          </p:cNvPr>
          <p:cNvSpPr>
            <a:spLocks noGrp="1" noRot="1" noChangeAspect="1" noChangeArrowheads="1" noTextEdit="1"/>
          </p:cNvSpPr>
          <p:nvPr>
            <p:ph type="sldImg"/>
          </p:nvPr>
        </p:nvSpPr>
        <p:spPr>
          <a:solidFill>
            <a:srgbClr val="FFFFFF"/>
          </a:solidFill>
          <a:ln/>
        </p:spPr>
      </p:sp>
      <p:sp>
        <p:nvSpPr>
          <p:cNvPr id="218115" name="Rectangle 3">
            <a:extLst>
              <a:ext uri="{FF2B5EF4-FFF2-40B4-BE49-F238E27FC236}">
                <a16:creationId xmlns:a16="http://schemas.microsoft.com/office/drawing/2014/main" id="{5548D625-CAB9-DD49-BCCC-49838353844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a:extLst>
              <a:ext uri="{FF2B5EF4-FFF2-40B4-BE49-F238E27FC236}">
                <a16:creationId xmlns:a16="http://schemas.microsoft.com/office/drawing/2014/main" id="{E12D5C85-8929-4147-8A9E-0AB10A09B06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EE9F0009-0ECF-0649-8637-DE12A73F2188}" type="slidenum">
              <a:rPr lang="en-US" altLang="en-US" baseline="0"/>
              <a:pPr/>
              <a:t>103</a:t>
            </a:fld>
            <a:endParaRPr lang="en-US" altLang="en-US" baseline="0" dirty="0"/>
          </a:p>
        </p:txBody>
      </p:sp>
      <p:sp>
        <p:nvSpPr>
          <p:cNvPr id="220162" name="Rectangle 2">
            <a:extLst>
              <a:ext uri="{FF2B5EF4-FFF2-40B4-BE49-F238E27FC236}">
                <a16:creationId xmlns:a16="http://schemas.microsoft.com/office/drawing/2014/main" id="{544ABF02-305E-A24C-BDFA-6A425B052F41}"/>
              </a:ext>
            </a:extLst>
          </p:cNvPr>
          <p:cNvSpPr>
            <a:spLocks noGrp="1" noRot="1" noChangeAspect="1" noChangeArrowheads="1" noTextEdit="1"/>
          </p:cNvSpPr>
          <p:nvPr>
            <p:ph type="sldImg"/>
          </p:nvPr>
        </p:nvSpPr>
        <p:spPr>
          <a:solidFill>
            <a:srgbClr val="FFFFFF"/>
          </a:solidFill>
          <a:ln/>
        </p:spPr>
      </p:sp>
      <p:sp>
        <p:nvSpPr>
          <p:cNvPr id="220163" name="Rectangle 3">
            <a:extLst>
              <a:ext uri="{FF2B5EF4-FFF2-40B4-BE49-F238E27FC236}">
                <a16:creationId xmlns:a16="http://schemas.microsoft.com/office/drawing/2014/main" id="{975822DE-9E38-6449-8F3C-C0C66F04C9C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7">
            <a:extLst>
              <a:ext uri="{FF2B5EF4-FFF2-40B4-BE49-F238E27FC236}">
                <a16:creationId xmlns:a16="http://schemas.microsoft.com/office/drawing/2014/main" id="{048A7425-EC8F-6640-9938-D2688CCD4E0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88435716-D862-C64D-9328-D9793A8949CC}" type="slidenum">
              <a:rPr lang="en-US" altLang="en-US" baseline="0"/>
              <a:pPr/>
              <a:t>104</a:t>
            </a:fld>
            <a:endParaRPr lang="en-US" altLang="en-US" baseline="0" dirty="0"/>
          </a:p>
        </p:txBody>
      </p:sp>
      <p:sp>
        <p:nvSpPr>
          <p:cNvPr id="222210" name="Rectangle 2">
            <a:extLst>
              <a:ext uri="{FF2B5EF4-FFF2-40B4-BE49-F238E27FC236}">
                <a16:creationId xmlns:a16="http://schemas.microsoft.com/office/drawing/2014/main" id="{380BF227-120F-B14C-9D6B-9CD1DD4DF4A7}"/>
              </a:ext>
            </a:extLst>
          </p:cNvPr>
          <p:cNvSpPr>
            <a:spLocks noGrp="1" noRot="1" noChangeAspect="1" noChangeArrowheads="1" noTextEdit="1"/>
          </p:cNvSpPr>
          <p:nvPr>
            <p:ph type="sldImg"/>
          </p:nvPr>
        </p:nvSpPr>
        <p:spPr>
          <a:solidFill>
            <a:srgbClr val="FFFFFF"/>
          </a:solidFill>
          <a:ln/>
        </p:spPr>
      </p:sp>
      <p:sp>
        <p:nvSpPr>
          <p:cNvPr id="222211" name="Rectangle 3">
            <a:extLst>
              <a:ext uri="{FF2B5EF4-FFF2-40B4-BE49-F238E27FC236}">
                <a16:creationId xmlns:a16="http://schemas.microsoft.com/office/drawing/2014/main" id="{1862695F-A8C6-D749-A570-DFCFDF94DBA5}"/>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7">
            <a:extLst>
              <a:ext uri="{FF2B5EF4-FFF2-40B4-BE49-F238E27FC236}">
                <a16:creationId xmlns:a16="http://schemas.microsoft.com/office/drawing/2014/main" id="{814444C6-D616-A743-A5B8-C6BA4E2B208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8AA60FB2-153E-824F-9086-F97BDDA1A863}" type="slidenum">
              <a:rPr lang="en-US" altLang="en-US" baseline="0"/>
              <a:pPr/>
              <a:t>105</a:t>
            </a:fld>
            <a:endParaRPr lang="en-US" altLang="en-US" baseline="0" dirty="0"/>
          </a:p>
        </p:txBody>
      </p:sp>
      <p:sp>
        <p:nvSpPr>
          <p:cNvPr id="224258" name="Rectangle 2">
            <a:extLst>
              <a:ext uri="{FF2B5EF4-FFF2-40B4-BE49-F238E27FC236}">
                <a16:creationId xmlns:a16="http://schemas.microsoft.com/office/drawing/2014/main" id="{2EDB9393-0E52-E144-B3BB-EA60FFED74EF}"/>
              </a:ext>
            </a:extLst>
          </p:cNvPr>
          <p:cNvSpPr>
            <a:spLocks noGrp="1" noRot="1" noChangeAspect="1" noChangeArrowheads="1" noTextEdit="1"/>
          </p:cNvSpPr>
          <p:nvPr>
            <p:ph type="sldImg"/>
          </p:nvPr>
        </p:nvSpPr>
        <p:spPr>
          <a:solidFill>
            <a:srgbClr val="FFFFFF"/>
          </a:solidFill>
          <a:ln/>
        </p:spPr>
      </p:sp>
      <p:sp>
        <p:nvSpPr>
          <p:cNvPr id="224259" name="Rectangle 3">
            <a:extLst>
              <a:ext uri="{FF2B5EF4-FFF2-40B4-BE49-F238E27FC236}">
                <a16:creationId xmlns:a16="http://schemas.microsoft.com/office/drawing/2014/main" id="{0323D559-42E7-964D-9C23-70DD1F35895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7">
            <a:extLst>
              <a:ext uri="{FF2B5EF4-FFF2-40B4-BE49-F238E27FC236}">
                <a16:creationId xmlns:a16="http://schemas.microsoft.com/office/drawing/2014/main" id="{97E42CDC-92CF-7548-B4ED-9DA3DDE58B9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BC101FE2-D85F-6146-BBFC-B8886C4B6B74}" type="slidenum">
              <a:rPr lang="en-US" altLang="en-US" baseline="0"/>
              <a:pPr/>
              <a:t>106</a:t>
            </a:fld>
            <a:endParaRPr lang="en-US" altLang="en-US" baseline="0" dirty="0"/>
          </a:p>
        </p:txBody>
      </p:sp>
      <p:sp>
        <p:nvSpPr>
          <p:cNvPr id="226306" name="Rectangle 2">
            <a:extLst>
              <a:ext uri="{FF2B5EF4-FFF2-40B4-BE49-F238E27FC236}">
                <a16:creationId xmlns:a16="http://schemas.microsoft.com/office/drawing/2014/main" id="{069C2B8F-C9F1-3748-B8CA-FFE92B2DBA46}"/>
              </a:ext>
            </a:extLst>
          </p:cNvPr>
          <p:cNvSpPr>
            <a:spLocks noGrp="1" noRot="1" noChangeAspect="1" noChangeArrowheads="1" noTextEdit="1"/>
          </p:cNvSpPr>
          <p:nvPr>
            <p:ph type="sldImg"/>
          </p:nvPr>
        </p:nvSpPr>
        <p:spPr>
          <a:solidFill>
            <a:srgbClr val="FFFFFF"/>
          </a:solidFill>
          <a:ln/>
        </p:spPr>
      </p:sp>
      <p:sp>
        <p:nvSpPr>
          <p:cNvPr id="226307" name="Rectangle 3">
            <a:extLst>
              <a:ext uri="{FF2B5EF4-FFF2-40B4-BE49-F238E27FC236}">
                <a16:creationId xmlns:a16="http://schemas.microsoft.com/office/drawing/2014/main" id="{F1B80BEA-30C6-BE4B-B142-16D377DD661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7">
            <a:extLst>
              <a:ext uri="{FF2B5EF4-FFF2-40B4-BE49-F238E27FC236}">
                <a16:creationId xmlns:a16="http://schemas.microsoft.com/office/drawing/2014/main" id="{99354EB7-C8C4-CD4B-A128-B87B0331F2F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7C84F2CF-3783-AF4D-9F96-CEA3348946B2}" type="slidenum">
              <a:rPr lang="en-US" altLang="en-US" baseline="0"/>
              <a:pPr/>
              <a:t>107</a:t>
            </a:fld>
            <a:endParaRPr lang="en-US" altLang="en-US" baseline="0" dirty="0"/>
          </a:p>
        </p:txBody>
      </p:sp>
      <p:sp>
        <p:nvSpPr>
          <p:cNvPr id="228354" name="Rectangle 2">
            <a:extLst>
              <a:ext uri="{FF2B5EF4-FFF2-40B4-BE49-F238E27FC236}">
                <a16:creationId xmlns:a16="http://schemas.microsoft.com/office/drawing/2014/main" id="{C7B8F540-B9AC-6C42-923C-7DFE6618768A}"/>
              </a:ext>
            </a:extLst>
          </p:cNvPr>
          <p:cNvSpPr>
            <a:spLocks noGrp="1" noRot="1" noChangeAspect="1" noChangeArrowheads="1" noTextEdit="1"/>
          </p:cNvSpPr>
          <p:nvPr>
            <p:ph type="sldImg"/>
          </p:nvPr>
        </p:nvSpPr>
        <p:spPr>
          <a:solidFill>
            <a:srgbClr val="FFFFFF"/>
          </a:solidFill>
          <a:ln/>
        </p:spPr>
      </p:sp>
      <p:sp>
        <p:nvSpPr>
          <p:cNvPr id="228355" name="Rectangle 3">
            <a:extLst>
              <a:ext uri="{FF2B5EF4-FFF2-40B4-BE49-F238E27FC236}">
                <a16:creationId xmlns:a16="http://schemas.microsoft.com/office/drawing/2014/main" id="{500F1C49-B598-C843-A23A-3FA4C5375F1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7">
            <a:extLst>
              <a:ext uri="{FF2B5EF4-FFF2-40B4-BE49-F238E27FC236}">
                <a16:creationId xmlns:a16="http://schemas.microsoft.com/office/drawing/2014/main" id="{54996D40-0D82-5043-8CC7-91A49EA746B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3F76AFE3-71F0-2942-B4EC-FAC19712BCD0}" type="slidenum">
              <a:rPr lang="en-US" altLang="en-US" baseline="0"/>
              <a:pPr/>
              <a:t>108</a:t>
            </a:fld>
            <a:endParaRPr lang="en-US" altLang="en-US" baseline="0" dirty="0"/>
          </a:p>
        </p:txBody>
      </p:sp>
      <p:sp>
        <p:nvSpPr>
          <p:cNvPr id="230402" name="Rectangle 2">
            <a:extLst>
              <a:ext uri="{FF2B5EF4-FFF2-40B4-BE49-F238E27FC236}">
                <a16:creationId xmlns:a16="http://schemas.microsoft.com/office/drawing/2014/main" id="{110D072A-93D8-6F40-8205-2DCEE29B2BAA}"/>
              </a:ext>
            </a:extLst>
          </p:cNvPr>
          <p:cNvSpPr>
            <a:spLocks noGrp="1" noRot="1" noChangeAspect="1" noChangeArrowheads="1" noTextEdit="1"/>
          </p:cNvSpPr>
          <p:nvPr>
            <p:ph type="sldImg"/>
          </p:nvPr>
        </p:nvSpPr>
        <p:spPr>
          <a:solidFill>
            <a:srgbClr val="FFFFFF"/>
          </a:solidFill>
          <a:ln/>
        </p:spPr>
      </p:sp>
      <p:sp>
        <p:nvSpPr>
          <p:cNvPr id="230403" name="Rectangle 3">
            <a:extLst>
              <a:ext uri="{FF2B5EF4-FFF2-40B4-BE49-F238E27FC236}">
                <a16:creationId xmlns:a16="http://schemas.microsoft.com/office/drawing/2014/main" id="{51CACAF4-AC12-3548-89FC-0C5FE27E2FA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7">
            <a:extLst>
              <a:ext uri="{FF2B5EF4-FFF2-40B4-BE49-F238E27FC236}">
                <a16:creationId xmlns:a16="http://schemas.microsoft.com/office/drawing/2014/main" id="{D43D10DB-0F7F-3F45-A3F9-C5862C154EE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5E8FAF72-57C4-DB45-9F23-D539DC70C620}" type="slidenum">
              <a:rPr lang="en-US" altLang="en-US" baseline="0"/>
              <a:pPr/>
              <a:t>109</a:t>
            </a:fld>
            <a:endParaRPr lang="en-US" altLang="en-US" baseline="0" dirty="0"/>
          </a:p>
        </p:txBody>
      </p:sp>
      <p:sp>
        <p:nvSpPr>
          <p:cNvPr id="232450" name="Rectangle 2">
            <a:extLst>
              <a:ext uri="{FF2B5EF4-FFF2-40B4-BE49-F238E27FC236}">
                <a16:creationId xmlns:a16="http://schemas.microsoft.com/office/drawing/2014/main" id="{E6C328ED-0934-394F-B564-3B65825193F9}"/>
              </a:ext>
            </a:extLst>
          </p:cNvPr>
          <p:cNvSpPr>
            <a:spLocks noGrp="1" noRot="1" noChangeAspect="1" noChangeArrowheads="1" noTextEdit="1"/>
          </p:cNvSpPr>
          <p:nvPr>
            <p:ph type="sldImg"/>
          </p:nvPr>
        </p:nvSpPr>
        <p:spPr>
          <a:solidFill>
            <a:srgbClr val="FFFFFF"/>
          </a:solidFill>
          <a:ln/>
        </p:spPr>
      </p:sp>
      <p:sp>
        <p:nvSpPr>
          <p:cNvPr id="232451" name="Rectangle 3">
            <a:extLst>
              <a:ext uri="{FF2B5EF4-FFF2-40B4-BE49-F238E27FC236}">
                <a16:creationId xmlns:a16="http://schemas.microsoft.com/office/drawing/2014/main" id="{06F95C5F-A1CF-E841-B1DC-E76A1D89ECF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7">
            <a:extLst>
              <a:ext uri="{FF2B5EF4-FFF2-40B4-BE49-F238E27FC236}">
                <a16:creationId xmlns:a16="http://schemas.microsoft.com/office/drawing/2014/main" id="{BDA043A4-1710-B64E-82A4-7C9279E72D0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21DF62D4-CAD0-5F4F-905B-605E55E421FF}" type="slidenum">
              <a:rPr lang="en-US" altLang="en-US" baseline="0"/>
              <a:pPr/>
              <a:t>110</a:t>
            </a:fld>
            <a:endParaRPr lang="en-US" altLang="en-US" baseline="0" dirty="0"/>
          </a:p>
        </p:txBody>
      </p:sp>
      <p:sp>
        <p:nvSpPr>
          <p:cNvPr id="234498" name="Rectangle 2">
            <a:extLst>
              <a:ext uri="{FF2B5EF4-FFF2-40B4-BE49-F238E27FC236}">
                <a16:creationId xmlns:a16="http://schemas.microsoft.com/office/drawing/2014/main" id="{81954D17-D916-A648-B160-89E7F98638E5}"/>
              </a:ext>
            </a:extLst>
          </p:cNvPr>
          <p:cNvSpPr>
            <a:spLocks noGrp="1" noRot="1" noChangeAspect="1" noChangeArrowheads="1" noTextEdit="1"/>
          </p:cNvSpPr>
          <p:nvPr>
            <p:ph type="sldImg"/>
          </p:nvPr>
        </p:nvSpPr>
        <p:spPr>
          <a:solidFill>
            <a:srgbClr val="FFFFFF"/>
          </a:solidFill>
          <a:ln/>
        </p:spPr>
      </p:sp>
      <p:sp>
        <p:nvSpPr>
          <p:cNvPr id="234499" name="Rectangle 3">
            <a:extLst>
              <a:ext uri="{FF2B5EF4-FFF2-40B4-BE49-F238E27FC236}">
                <a16:creationId xmlns:a16="http://schemas.microsoft.com/office/drawing/2014/main" id="{7817BD03-A483-754E-820B-6004EB7BD7C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7">
            <a:extLst>
              <a:ext uri="{FF2B5EF4-FFF2-40B4-BE49-F238E27FC236}">
                <a16:creationId xmlns:a16="http://schemas.microsoft.com/office/drawing/2014/main" id="{22DC7551-E33E-3148-B461-FB8E65031E6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2BDC413C-AB87-FB4B-ADD2-81A1A8B58CD5}" type="slidenum">
              <a:rPr lang="en-US" altLang="en-US" baseline="0"/>
              <a:pPr/>
              <a:t>111</a:t>
            </a:fld>
            <a:endParaRPr lang="en-US" altLang="en-US" baseline="0" dirty="0"/>
          </a:p>
        </p:txBody>
      </p:sp>
      <p:sp>
        <p:nvSpPr>
          <p:cNvPr id="236546" name="Rectangle 2">
            <a:extLst>
              <a:ext uri="{FF2B5EF4-FFF2-40B4-BE49-F238E27FC236}">
                <a16:creationId xmlns:a16="http://schemas.microsoft.com/office/drawing/2014/main" id="{ADF9D742-B3BC-4543-959E-9292F1911C29}"/>
              </a:ext>
            </a:extLst>
          </p:cNvPr>
          <p:cNvSpPr>
            <a:spLocks noGrp="1" noRot="1" noChangeAspect="1" noChangeArrowheads="1" noTextEdit="1"/>
          </p:cNvSpPr>
          <p:nvPr>
            <p:ph type="sldImg"/>
          </p:nvPr>
        </p:nvSpPr>
        <p:spPr>
          <a:solidFill>
            <a:srgbClr val="FFFFFF"/>
          </a:solidFill>
          <a:ln/>
        </p:spPr>
      </p:sp>
      <p:sp>
        <p:nvSpPr>
          <p:cNvPr id="236547" name="Rectangle 3">
            <a:extLst>
              <a:ext uri="{FF2B5EF4-FFF2-40B4-BE49-F238E27FC236}">
                <a16:creationId xmlns:a16="http://schemas.microsoft.com/office/drawing/2014/main" id="{F76B433E-2951-9641-8C57-505B7C905BA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7">
            <a:extLst>
              <a:ext uri="{FF2B5EF4-FFF2-40B4-BE49-F238E27FC236}">
                <a16:creationId xmlns:a16="http://schemas.microsoft.com/office/drawing/2014/main" id="{A960D7A2-E29A-2B44-8EC5-5666FA338C2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990371D3-C64B-D34F-9A59-C03D32A95AEE}" type="slidenum">
              <a:rPr lang="en-US" altLang="en-US" baseline="0"/>
              <a:pPr/>
              <a:t>112</a:t>
            </a:fld>
            <a:endParaRPr lang="en-US" altLang="en-US" baseline="0" dirty="0"/>
          </a:p>
        </p:txBody>
      </p:sp>
      <p:sp>
        <p:nvSpPr>
          <p:cNvPr id="238594" name="Rectangle 2">
            <a:extLst>
              <a:ext uri="{FF2B5EF4-FFF2-40B4-BE49-F238E27FC236}">
                <a16:creationId xmlns:a16="http://schemas.microsoft.com/office/drawing/2014/main" id="{9C1ADA92-55C8-164E-8694-D67A2A2B4648}"/>
              </a:ext>
            </a:extLst>
          </p:cNvPr>
          <p:cNvSpPr>
            <a:spLocks noGrp="1" noRot="1" noChangeAspect="1" noChangeArrowheads="1" noTextEdit="1"/>
          </p:cNvSpPr>
          <p:nvPr>
            <p:ph type="sldImg"/>
          </p:nvPr>
        </p:nvSpPr>
        <p:spPr>
          <a:solidFill>
            <a:srgbClr val="FFFFFF"/>
          </a:solidFill>
          <a:ln/>
        </p:spPr>
      </p:sp>
      <p:sp>
        <p:nvSpPr>
          <p:cNvPr id="238595" name="Rectangle 3">
            <a:extLst>
              <a:ext uri="{FF2B5EF4-FFF2-40B4-BE49-F238E27FC236}">
                <a16:creationId xmlns:a16="http://schemas.microsoft.com/office/drawing/2014/main" id="{CF904A25-4B38-A144-B145-62901325722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7">
            <a:extLst>
              <a:ext uri="{FF2B5EF4-FFF2-40B4-BE49-F238E27FC236}">
                <a16:creationId xmlns:a16="http://schemas.microsoft.com/office/drawing/2014/main" id="{AD3BEE4F-13F3-484C-A528-53BF8E1A626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9A068C04-1BBF-B941-875B-9FD887365FDE}" type="slidenum">
              <a:rPr lang="en-US" altLang="en-US" baseline="0"/>
              <a:pPr/>
              <a:t>113</a:t>
            </a:fld>
            <a:endParaRPr lang="en-US" altLang="en-US" baseline="0" dirty="0"/>
          </a:p>
        </p:txBody>
      </p:sp>
      <p:sp>
        <p:nvSpPr>
          <p:cNvPr id="240642" name="Rectangle 2">
            <a:extLst>
              <a:ext uri="{FF2B5EF4-FFF2-40B4-BE49-F238E27FC236}">
                <a16:creationId xmlns:a16="http://schemas.microsoft.com/office/drawing/2014/main" id="{6C6BE1E1-B36B-C346-91DD-7E3848117BE4}"/>
              </a:ext>
            </a:extLst>
          </p:cNvPr>
          <p:cNvSpPr>
            <a:spLocks noGrp="1" noRot="1" noChangeAspect="1" noChangeArrowheads="1" noTextEdit="1"/>
          </p:cNvSpPr>
          <p:nvPr>
            <p:ph type="sldImg"/>
          </p:nvPr>
        </p:nvSpPr>
        <p:spPr>
          <a:solidFill>
            <a:srgbClr val="FFFFFF"/>
          </a:solidFill>
          <a:ln/>
        </p:spPr>
      </p:sp>
      <p:sp>
        <p:nvSpPr>
          <p:cNvPr id="240643" name="Rectangle 3">
            <a:extLst>
              <a:ext uri="{FF2B5EF4-FFF2-40B4-BE49-F238E27FC236}">
                <a16:creationId xmlns:a16="http://schemas.microsoft.com/office/drawing/2014/main" id="{F9EB7A37-F5BD-A142-A79B-695AF19E08A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7">
            <a:extLst>
              <a:ext uri="{FF2B5EF4-FFF2-40B4-BE49-F238E27FC236}">
                <a16:creationId xmlns:a16="http://schemas.microsoft.com/office/drawing/2014/main" id="{FE880539-F896-A94F-9082-A24D9B13F65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1AA8793D-F2A0-0A4A-9DBE-AC5C93CBF2E0}" type="slidenum">
              <a:rPr lang="en-US" altLang="en-US" baseline="0"/>
              <a:pPr/>
              <a:t>114</a:t>
            </a:fld>
            <a:endParaRPr lang="en-US" altLang="en-US" baseline="0" dirty="0"/>
          </a:p>
        </p:txBody>
      </p:sp>
      <p:sp>
        <p:nvSpPr>
          <p:cNvPr id="242690" name="Rectangle 2">
            <a:extLst>
              <a:ext uri="{FF2B5EF4-FFF2-40B4-BE49-F238E27FC236}">
                <a16:creationId xmlns:a16="http://schemas.microsoft.com/office/drawing/2014/main" id="{3562D032-8D22-564D-B574-5C4B96A5C543}"/>
              </a:ext>
            </a:extLst>
          </p:cNvPr>
          <p:cNvSpPr>
            <a:spLocks noGrp="1" noRot="1" noChangeAspect="1" noChangeArrowheads="1" noTextEdit="1"/>
          </p:cNvSpPr>
          <p:nvPr>
            <p:ph type="sldImg"/>
          </p:nvPr>
        </p:nvSpPr>
        <p:spPr>
          <a:solidFill>
            <a:srgbClr val="FFFFFF"/>
          </a:solidFill>
          <a:ln/>
        </p:spPr>
      </p:sp>
      <p:sp>
        <p:nvSpPr>
          <p:cNvPr id="242691" name="Rectangle 3">
            <a:extLst>
              <a:ext uri="{FF2B5EF4-FFF2-40B4-BE49-F238E27FC236}">
                <a16:creationId xmlns:a16="http://schemas.microsoft.com/office/drawing/2014/main" id="{3ACAA214-9168-4541-B406-00707933A94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7">
            <a:extLst>
              <a:ext uri="{FF2B5EF4-FFF2-40B4-BE49-F238E27FC236}">
                <a16:creationId xmlns:a16="http://schemas.microsoft.com/office/drawing/2014/main" id="{25FD491C-497B-AF4A-BC78-BA424DF6425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871CC9D5-AA01-DE4B-A83C-BA7D233461C3}" type="slidenum">
              <a:rPr lang="en-US" altLang="en-US" baseline="0"/>
              <a:pPr/>
              <a:t>115</a:t>
            </a:fld>
            <a:endParaRPr lang="en-US" altLang="en-US" baseline="0" dirty="0"/>
          </a:p>
        </p:txBody>
      </p:sp>
      <p:sp>
        <p:nvSpPr>
          <p:cNvPr id="244738" name="Rectangle 2">
            <a:extLst>
              <a:ext uri="{FF2B5EF4-FFF2-40B4-BE49-F238E27FC236}">
                <a16:creationId xmlns:a16="http://schemas.microsoft.com/office/drawing/2014/main" id="{8E189818-32D3-7B45-A72D-A558CDAAFF12}"/>
              </a:ext>
            </a:extLst>
          </p:cNvPr>
          <p:cNvSpPr>
            <a:spLocks noGrp="1" noRot="1" noChangeAspect="1" noChangeArrowheads="1" noTextEdit="1"/>
          </p:cNvSpPr>
          <p:nvPr>
            <p:ph type="sldImg"/>
          </p:nvPr>
        </p:nvSpPr>
        <p:spPr>
          <a:solidFill>
            <a:srgbClr val="FFFFFF"/>
          </a:solidFill>
          <a:ln/>
        </p:spPr>
      </p:sp>
      <p:sp>
        <p:nvSpPr>
          <p:cNvPr id="244739" name="Rectangle 3">
            <a:extLst>
              <a:ext uri="{FF2B5EF4-FFF2-40B4-BE49-F238E27FC236}">
                <a16:creationId xmlns:a16="http://schemas.microsoft.com/office/drawing/2014/main" id="{EF733F60-F4BC-8C41-8D4A-A89CA31BC83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7">
            <a:extLst>
              <a:ext uri="{FF2B5EF4-FFF2-40B4-BE49-F238E27FC236}">
                <a16:creationId xmlns:a16="http://schemas.microsoft.com/office/drawing/2014/main" id="{D78CF0AF-E4D0-2049-9A06-C2A9BD99802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0C04E227-0DEB-FE46-83D5-1BC8E3063AEF}" type="slidenum">
              <a:rPr lang="en-US" altLang="en-US" baseline="0"/>
              <a:pPr/>
              <a:t>116</a:t>
            </a:fld>
            <a:endParaRPr lang="en-US" altLang="en-US" baseline="0" dirty="0"/>
          </a:p>
        </p:txBody>
      </p:sp>
      <p:sp>
        <p:nvSpPr>
          <p:cNvPr id="246786" name="Rectangle 2">
            <a:extLst>
              <a:ext uri="{FF2B5EF4-FFF2-40B4-BE49-F238E27FC236}">
                <a16:creationId xmlns:a16="http://schemas.microsoft.com/office/drawing/2014/main" id="{F368BD17-1AB0-2A41-AA0A-5A3DE0D4B098}"/>
              </a:ext>
            </a:extLst>
          </p:cNvPr>
          <p:cNvSpPr>
            <a:spLocks noGrp="1" noRot="1" noChangeAspect="1" noChangeArrowheads="1" noTextEdit="1"/>
          </p:cNvSpPr>
          <p:nvPr>
            <p:ph type="sldImg"/>
          </p:nvPr>
        </p:nvSpPr>
        <p:spPr>
          <a:solidFill>
            <a:srgbClr val="FFFFFF"/>
          </a:solidFill>
          <a:ln/>
        </p:spPr>
      </p:sp>
      <p:sp>
        <p:nvSpPr>
          <p:cNvPr id="246787" name="Rectangle 3">
            <a:extLst>
              <a:ext uri="{FF2B5EF4-FFF2-40B4-BE49-F238E27FC236}">
                <a16:creationId xmlns:a16="http://schemas.microsoft.com/office/drawing/2014/main" id="{CAA25248-980D-5A4C-ACC6-979DA7B3BB0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7">
            <a:extLst>
              <a:ext uri="{FF2B5EF4-FFF2-40B4-BE49-F238E27FC236}">
                <a16:creationId xmlns:a16="http://schemas.microsoft.com/office/drawing/2014/main" id="{73EEE72A-6AB5-E340-B239-66E5006A73A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00EF38E4-AC35-8042-9767-3C2464FB073E}" type="slidenum">
              <a:rPr lang="en-US" altLang="en-US" baseline="0"/>
              <a:pPr/>
              <a:t>117</a:t>
            </a:fld>
            <a:endParaRPr lang="en-US" altLang="en-US" baseline="0" dirty="0"/>
          </a:p>
        </p:txBody>
      </p:sp>
      <p:sp>
        <p:nvSpPr>
          <p:cNvPr id="248834" name="Rectangle 2">
            <a:extLst>
              <a:ext uri="{FF2B5EF4-FFF2-40B4-BE49-F238E27FC236}">
                <a16:creationId xmlns:a16="http://schemas.microsoft.com/office/drawing/2014/main" id="{28114983-17B3-C44B-A25C-63623365D5B7}"/>
              </a:ext>
            </a:extLst>
          </p:cNvPr>
          <p:cNvSpPr>
            <a:spLocks noGrp="1" noRot="1" noChangeAspect="1" noChangeArrowheads="1" noTextEdit="1"/>
          </p:cNvSpPr>
          <p:nvPr>
            <p:ph type="sldImg"/>
          </p:nvPr>
        </p:nvSpPr>
        <p:spPr>
          <a:solidFill>
            <a:srgbClr val="FFFFFF"/>
          </a:solidFill>
          <a:ln/>
        </p:spPr>
      </p:sp>
      <p:sp>
        <p:nvSpPr>
          <p:cNvPr id="248835" name="Rectangle 3">
            <a:extLst>
              <a:ext uri="{FF2B5EF4-FFF2-40B4-BE49-F238E27FC236}">
                <a16:creationId xmlns:a16="http://schemas.microsoft.com/office/drawing/2014/main" id="{E57BB1E4-2855-5847-9B56-B4A883C7F20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7">
            <a:extLst>
              <a:ext uri="{FF2B5EF4-FFF2-40B4-BE49-F238E27FC236}">
                <a16:creationId xmlns:a16="http://schemas.microsoft.com/office/drawing/2014/main" id="{DA9FC51C-3247-B240-8DB1-9159AC373E2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A4BF5554-4569-9B48-87C0-937BF70E0ECA}" type="slidenum">
              <a:rPr lang="en-US" altLang="en-US" baseline="0"/>
              <a:pPr/>
              <a:t>118</a:t>
            </a:fld>
            <a:endParaRPr lang="en-US" altLang="en-US" baseline="0" dirty="0"/>
          </a:p>
        </p:txBody>
      </p:sp>
      <p:sp>
        <p:nvSpPr>
          <p:cNvPr id="250882" name="Rectangle 2">
            <a:extLst>
              <a:ext uri="{FF2B5EF4-FFF2-40B4-BE49-F238E27FC236}">
                <a16:creationId xmlns:a16="http://schemas.microsoft.com/office/drawing/2014/main" id="{A0D83925-3770-7642-86A5-4A5C90A7D9D7}"/>
              </a:ext>
            </a:extLst>
          </p:cNvPr>
          <p:cNvSpPr>
            <a:spLocks noGrp="1" noRot="1" noChangeAspect="1" noChangeArrowheads="1" noTextEdit="1"/>
          </p:cNvSpPr>
          <p:nvPr>
            <p:ph type="sldImg"/>
          </p:nvPr>
        </p:nvSpPr>
        <p:spPr>
          <a:solidFill>
            <a:srgbClr val="FFFFFF"/>
          </a:solidFill>
          <a:ln/>
        </p:spPr>
      </p:sp>
      <p:sp>
        <p:nvSpPr>
          <p:cNvPr id="250883" name="Rectangle 3">
            <a:extLst>
              <a:ext uri="{FF2B5EF4-FFF2-40B4-BE49-F238E27FC236}">
                <a16:creationId xmlns:a16="http://schemas.microsoft.com/office/drawing/2014/main" id="{4149F781-A041-5E4D-9D19-5FC45E93B60A}"/>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7">
            <a:extLst>
              <a:ext uri="{FF2B5EF4-FFF2-40B4-BE49-F238E27FC236}">
                <a16:creationId xmlns:a16="http://schemas.microsoft.com/office/drawing/2014/main" id="{1C8943E1-D6D5-6A41-A08C-24D00F3E23F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CD085F52-55F5-654B-872E-0B40AA44B590}" type="slidenum">
              <a:rPr lang="en-US" altLang="en-US" baseline="0"/>
              <a:pPr/>
              <a:t>119</a:t>
            </a:fld>
            <a:endParaRPr lang="en-US" altLang="en-US" baseline="0" dirty="0"/>
          </a:p>
        </p:txBody>
      </p:sp>
      <p:sp>
        <p:nvSpPr>
          <p:cNvPr id="252930" name="Rectangle 2">
            <a:extLst>
              <a:ext uri="{FF2B5EF4-FFF2-40B4-BE49-F238E27FC236}">
                <a16:creationId xmlns:a16="http://schemas.microsoft.com/office/drawing/2014/main" id="{319FC8E0-DB7A-4A41-82D3-3D285832DC06}"/>
              </a:ext>
            </a:extLst>
          </p:cNvPr>
          <p:cNvSpPr>
            <a:spLocks noGrp="1" noRot="1" noChangeAspect="1" noChangeArrowheads="1" noTextEdit="1"/>
          </p:cNvSpPr>
          <p:nvPr>
            <p:ph type="sldImg"/>
          </p:nvPr>
        </p:nvSpPr>
        <p:spPr>
          <a:solidFill>
            <a:srgbClr val="FFFFFF"/>
          </a:solidFill>
          <a:ln/>
        </p:spPr>
      </p:sp>
      <p:sp>
        <p:nvSpPr>
          <p:cNvPr id="252931" name="Rectangle 3">
            <a:extLst>
              <a:ext uri="{FF2B5EF4-FFF2-40B4-BE49-F238E27FC236}">
                <a16:creationId xmlns:a16="http://schemas.microsoft.com/office/drawing/2014/main" id="{81D8CD82-281B-4A4A-9F5B-15AB870EBC1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7">
            <a:extLst>
              <a:ext uri="{FF2B5EF4-FFF2-40B4-BE49-F238E27FC236}">
                <a16:creationId xmlns:a16="http://schemas.microsoft.com/office/drawing/2014/main" id="{E540AFDC-B96A-D046-93AF-53FEADB3616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4714162E-8E84-8544-8A4A-EBBEEBDC360E}" type="slidenum">
              <a:rPr lang="en-US" altLang="en-US" baseline="0"/>
              <a:pPr/>
              <a:t>120</a:t>
            </a:fld>
            <a:endParaRPr lang="en-US" altLang="en-US" baseline="0" dirty="0"/>
          </a:p>
        </p:txBody>
      </p:sp>
      <p:sp>
        <p:nvSpPr>
          <p:cNvPr id="254978" name="Rectangle 2">
            <a:extLst>
              <a:ext uri="{FF2B5EF4-FFF2-40B4-BE49-F238E27FC236}">
                <a16:creationId xmlns:a16="http://schemas.microsoft.com/office/drawing/2014/main" id="{59708ACD-26E0-4B45-A02D-2871AA8B7CCD}"/>
              </a:ext>
            </a:extLst>
          </p:cNvPr>
          <p:cNvSpPr>
            <a:spLocks noGrp="1" noRot="1" noChangeAspect="1" noChangeArrowheads="1" noTextEdit="1"/>
          </p:cNvSpPr>
          <p:nvPr>
            <p:ph type="sldImg"/>
          </p:nvPr>
        </p:nvSpPr>
        <p:spPr>
          <a:solidFill>
            <a:srgbClr val="FFFFFF"/>
          </a:solidFill>
          <a:ln/>
        </p:spPr>
      </p:sp>
      <p:sp>
        <p:nvSpPr>
          <p:cNvPr id="254979" name="Rectangle 3">
            <a:extLst>
              <a:ext uri="{FF2B5EF4-FFF2-40B4-BE49-F238E27FC236}">
                <a16:creationId xmlns:a16="http://schemas.microsoft.com/office/drawing/2014/main" id="{E6550ABB-E95C-F749-9329-223BF58E5B3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7">
            <a:extLst>
              <a:ext uri="{FF2B5EF4-FFF2-40B4-BE49-F238E27FC236}">
                <a16:creationId xmlns:a16="http://schemas.microsoft.com/office/drawing/2014/main" id="{C9CBA8A0-5FC8-ED45-AD0B-52EF7AAF611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FDC6DC79-9B51-174C-8558-A7157C156036}" type="slidenum">
              <a:rPr lang="en-US" altLang="en-US" baseline="0"/>
              <a:pPr/>
              <a:t>121</a:t>
            </a:fld>
            <a:endParaRPr lang="en-US" altLang="en-US" baseline="0" dirty="0"/>
          </a:p>
        </p:txBody>
      </p:sp>
      <p:sp>
        <p:nvSpPr>
          <p:cNvPr id="257026" name="Rectangle 2">
            <a:extLst>
              <a:ext uri="{FF2B5EF4-FFF2-40B4-BE49-F238E27FC236}">
                <a16:creationId xmlns:a16="http://schemas.microsoft.com/office/drawing/2014/main" id="{A8913A9C-9FE4-7641-9E0B-60E9CF861400}"/>
              </a:ext>
            </a:extLst>
          </p:cNvPr>
          <p:cNvSpPr>
            <a:spLocks noGrp="1" noRot="1" noChangeAspect="1" noChangeArrowheads="1" noTextEdit="1"/>
          </p:cNvSpPr>
          <p:nvPr>
            <p:ph type="sldImg"/>
          </p:nvPr>
        </p:nvSpPr>
        <p:spPr>
          <a:solidFill>
            <a:srgbClr val="FFFFFF"/>
          </a:solidFill>
          <a:ln/>
        </p:spPr>
      </p:sp>
      <p:sp>
        <p:nvSpPr>
          <p:cNvPr id="257027" name="Rectangle 3">
            <a:extLst>
              <a:ext uri="{FF2B5EF4-FFF2-40B4-BE49-F238E27FC236}">
                <a16:creationId xmlns:a16="http://schemas.microsoft.com/office/drawing/2014/main" id="{F90A10FE-EF68-6B43-B00F-4EABC928229C}"/>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7">
            <a:extLst>
              <a:ext uri="{FF2B5EF4-FFF2-40B4-BE49-F238E27FC236}">
                <a16:creationId xmlns:a16="http://schemas.microsoft.com/office/drawing/2014/main" id="{9F2CD725-A4D2-AC47-B6DC-7AEDAFAD3C2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DFD0B3FE-7B3F-3245-B1DB-3061BAAE13DD}" type="slidenum">
              <a:rPr lang="en-US" altLang="en-US" baseline="0"/>
              <a:pPr/>
              <a:t>122</a:t>
            </a:fld>
            <a:endParaRPr lang="en-US" altLang="en-US" baseline="0" dirty="0"/>
          </a:p>
        </p:txBody>
      </p:sp>
      <p:sp>
        <p:nvSpPr>
          <p:cNvPr id="259074" name="Rectangle 2">
            <a:extLst>
              <a:ext uri="{FF2B5EF4-FFF2-40B4-BE49-F238E27FC236}">
                <a16:creationId xmlns:a16="http://schemas.microsoft.com/office/drawing/2014/main" id="{4548D3F3-E0AD-E142-AC91-C0E2D68BBB1E}"/>
              </a:ext>
            </a:extLst>
          </p:cNvPr>
          <p:cNvSpPr>
            <a:spLocks noGrp="1" noRot="1" noChangeAspect="1" noChangeArrowheads="1" noTextEdit="1"/>
          </p:cNvSpPr>
          <p:nvPr>
            <p:ph type="sldImg"/>
          </p:nvPr>
        </p:nvSpPr>
        <p:spPr>
          <a:solidFill>
            <a:srgbClr val="FFFFFF"/>
          </a:solidFill>
          <a:ln/>
        </p:spPr>
      </p:sp>
      <p:sp>
        <p:nvSpPr>
          <p:cNvPr id="259075" name="Rectangle 3">
            <a:extLst>
              <a:ext uri="{FF2B5EF4-FFF2-40B4-BE49-F238E27FC236}">
                <a16:creationId xmlns:a16="http://schemas.microsoft.com/office/drawing/2014/main" id="{AD7D0EFF-1204-7D42-9CDC-98671297856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7">
            <a:extLst>
              <a:ext uri="{FF2B5EF4-FFF2-40B4-BE49-F238E27FC236}">
                <a16:creationId xmlns:a16="http://schemas.microsoft.com/office/drawing/2014/main" id="{8957D94E-1A86-2449-9F4A-4F80A5FEA33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CB6770A3-A678-424D-B11F-2DC8C082B2E3}" type="slidenum">
              <a:rPr lang="en-US" altLang="en-US" baseline="0"/>
              <a:pPr/>
              <a:t>123</a:t>
            </a:fld>
            <a:endParaRPr lang="en-US" altLang="en-US" baseline="0" dirty="0"/>
          </a:p>
        </p:txBody>
      </p:sp>
      <p:sp>
        <p:nvSpPr>
          <p:cNvPr id="261122" name="Rectangle 2">
            <a:extLst>
              <a:ext uri="{FF2B5EF4-FFF2-40B4-BE49-F238E27FC236}">
                <a16:creationId xmlns:a16="http://schemas.microsoft.com/office/drawing/2014/main" id="{D1BF1EE5-0038-ED42-8BDF-BFB958E1BA65}"/>
              </a:ext>
            </a:extLst>
          </p:cNvPr>
          <p:cNvSpPr>
            <a:spLocks noGrp="1" noRot="1" noChangeAspect="1" noChangeArrowheads="1" noTextEdit="1"/>
          </p:cNvSpPr>
          <p:nvPr>
            <p:ph type="sldImg"/>
          </p:nvPr>
        </p:nvSpPr>
        <p:spPr>
          <a:solidFill>
            <a:srgbClr val="FFFFFF"/>
          </a:solidFill>
          <a:ln/>
        </p:spPr>
      </p:sp>
      <p:sp>
        <p:nvSpPr>
          <p:cNvPr id="261123" name="Rectangle 3">
            <a:extLst>
              <a:ext uri="{FF2B5EF4-FFF2-40B4-BE49-F238E27FC236}">
                <a16:creationId xmlns:a16="http://schemas.microsoft.com/office/drawing/2014/main" id="{E15F8AEB-196A-524B-B26E-6DD7E460398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7">
            <a:extLst>
              <a:ext uri="{FF2B5EF4-FFF2-40B4-BE49-F238E27FC236}">
                <a16:creationId xmlns:a16="http://schemas.microsoft.com/office/drawing/2014/main" id="{B84578A3-28C5-4D48-8429-F69F6284142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DDD3B41A-26C2-A14B-99E5-92DDE8AB75DF}" type="slidenum">
              <a:rPr lang="en-US" altLang="en-US" baseline="0"/>
              <a:pPr/>
              <a:t>124</a:t>
            </a:fld>
            <a:endParaRPr lang="en-US" altLang="en-US" baseline="0" dirty="0"/>
          </a:p>
        </p:txBody>
      </p:sp>
      <p:sp>
        <p:nvSpPr>
          <p:cNvPr id="263170" name="Rectangle 2">
            <a:extLst>
              <a:ext uri="{FF2B5EF4-FFF2-40B4-BE49-F238E27FC236}">
                <a16:creationId xmlns:a16="http://schemas.microsoft.com/office/drawing/2014/main" id="{7945236E-CA58-F343-B409-0BE8CC14A161}"/>
              </a:ext>
            </a:extLst>
          </p:cNvPr>
          <p:cNvSpPr>
            <a:spLocks noGrp="1" noRot="1" noChangeAspect="1" noChangeArrowheads="1" noTextEdit="1"/>
          </p:cNvSpPr>
          <p:nvPr>
            <p:ph type="sldImg"/>
          </p:nvPr>
        </p:nvSpPr>
        <p:spPr>
          <a:solidFill>
            <a:srgbClr val="FFFFFF"/>
          </a:solidFill>
          <a:ln/>
        </p:spPr>
      </p:sp>
      <p:sp>
        <p:nvSpPr>
          <p:cNvPr id="263171" name="Rectangle 3">
            <a:extLst>
              <a:ext uri="{FF2B5EF4-FFF2-40B4-BE49-F238E27FC236}">
                <a16:creationId xmlns:a16="http://schemas.microsoft.com/office/drawing/2014/main" id="{7D18A6C9-312E-7C4A-B8BF-E2E241A20F6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7">
            <a:extLst>
              <a:ext uri="{FF2B5EF4-FFF2-40B4-BE49-F238E27FC236}">
                <a16:creationId xmlns:a16="http://schemas.microsoft.com/office/drawing/2014/main" id="{B3682D61-0098-A04F-8D21-392E73D3C1C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fld id="{4F70AF53-02A2-A443-A794-6184FB992F89}" type="slidenum">
              <a:rPr lang="en-US" altLang="en-US" baseline="0"/>
              <a:pPr/>
              <a:t>125</a:t>
            </a:fld>
            <a:endParaRPr lang="en-US" altLang="en-US" baseline="0" dirty="0"/>
          </a:p>
        </p:txBody>
      </p:sp>
      <p:sp>
        <p:nvSpPr>
          <p:cNvPr id="265218" name="Rectangle 2">
            <a:extLst>
              <a:ext uri="{FF2B5EF4-FFF2-40B4-BE49-F238E27FC236}">
                <a16:creationId xmlns:a16="http://schemas.microsoft.com/office/drawing/2014/main" id="{492C80A9-9068-EB40-910A-CB3F51094E03}"/>
              </a:ext>
            </a:extLst>
          </p:cNvPr>
          <p:cNvSpPr>
            <a:spLocks noGrp="1" noRot="1" noChangeAspect="1" noChangeArrowheads="1" noTextEdit="1"/>
          </p:cNvSpPr>
          <p:nvPr>
            <p:ph type="sldImg"/>
          </p:nvPr>
        </p:nvSpPr>
        <p:spPr>
          <a:solidFill>
            <a:srgbClr val="FFFFFF"/>
          </a:solidFill>
          <a:ln/>
        </p:spPr>
      </p:sp>
      <p:sp>
        <p:nvSpPr>
          <p:cNvPr id="265219" name="Rectangle 3">
            <a:extLst>
              <a:ext uri="{FF2B5EF4-FFF2-40B4-BE49-F238E27FC236}">
                <a16:creationId xmlns:a16="http://schemas.microsoft.com/office/drawing/2014/main" id="{EC1FFF09-F573-C642-9FF3-200EABCF612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B69044C9-8B43-434F-93D5-BE1F2A5BE6D3}"/>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2E5E6190-F3F6-BD4D-A0C1-42F0876C943E}"/>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2DD8BC37-A1B5-DF4B-B139-4111BB20A19D}"/>
              </a:ext>
            </a:extLst>
          </p:cNvPr>
          <p:cNvSpPr>
            <a:spLocks noGrp="1" noChangeArrowheads="1"/>
          </p:cNvSpPr>
          <p:nvPr>
            <p:ph type="sldNum" sz="quarter" idx="12"/>
          </p:nvPr>
        </p:nvSpPr>
        <p:spPr>
          <a:ln/>
        </p:spPr>
        <p:txBody>
          <a:bodyPr/>
          <a:lstStyle>
            <a:lvl1pPr>
              <a:defRPr/>
            </a:lvl1pPr>
          </a:lstStyle>
          <a:p>
            <a:pPr>
              <a:defRPr/>
            </a:pPr>
            <a:fld id="{982188B3-B72E-774E-BE77-12EFA73A2592}" type="slidenum">
              <a:rPr lang="en-US" altLang="en-US"/>
              <a:pPr>
                <a:defRPr/>
              </a:pPr>
              <a:t>‹#›</a:t>
            </a:fld>
            <a:endParaRPr lang="en-US" altLang="en-US" dirty="0"/>
          </a:p>
        </p:txBody>
      </p:sp>
    </p:spTree>
    <p:extLst>
      <p:ext uri="{BB962C8B-B14F-4D97-AF65-F5344CB8AC3E}">
        <p14:creationId xmlns:p14="http://schemas.microsoft.com/office/powerpoint/2010/main" val="2205960609"/>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F7322AE-4403-0742-9FAE-C6D50AC0BC47}"/>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B1BED6F9-B257-FE41-BFE8-0E3A25AE2C83}"/>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72EA7A08-2B59-014C-B20B-C948266DDAC4}"/>
              </a:ext>
            </a:extLst>
          </p:cNvPr>
          <p:cNvSpPr>
            <a:spLocks noGrp="1" noChangeArrowheads="1"/>
          </p:cNvSpPr>
          <p:nvPr>
            <p:ph type="sldNum" sz="quarter" idx="12"/>
          </p:nvPr>
        </p:nvSpPr>
        <p:spPr>
          <a:ln/>
        </p:spPr>
        <p:txBody>
          <a:bodyPr/>
          <a:lstStyle>
            <a:lvl1pPr>
              <a:defRPr/>
            </a:lvl1pPr>
          </a:lstStyle>
          <a:p>
            <a:pPr>
              <a:defRPr/>
            </a:pPr>
            <a:fld id="{EDF39F8E-D1B1-8A4E-B376-F17A4994DD6A}" type="slidenum">
              <a:rPr lang="en-US" altLang="en-US"/>
              <a:pPr>
                <a:defRPr/>
              </a:pPr>
              <a:t>‹#›</a:t>
            </a:fld>
            <a:endParaRPr lang="en-US" altLang="en-US" dirty="0"/>
          </a:p>
        </p:txBody>
      </p:sp>
    </p:spTree>
    <p:extLst>
      <p:ext uri="{BB962C8B-B14F-4D97-AF65-F5344CB8AC3E}">
        <p14:creationId xmlns:p14="http://schemas.microsoft.com/office/powerpoint/2010/main" val="1252715064"/>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B8E9D490-12E2-464F-A284-551DBEC20543}"/>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F5C76658-CF2E-6940-9428-B9145548A95D}"/>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7C27E46B-EBA3-B94B-85EC-7CA1F263E497}"/>
              </a:ext>
            </a:extLst>
          </p:cNvPr>
          <p:cNvSpPr>
            <a:spLocks noGrp="1" noChangeArrowheads="1"/>
          </p:cNvSpPr>
          <p:nvPr>
            <p:ph type="sldNum" sz="quarter" idx="12"/>
          </p:nvPr>
        </p:nvSpPr>
        <p:spPr>
          <a:ln/>
        </p:spPr>
        <p:txBody>
          <a:bodyPr/>
          <a:lstStyle>
            <a:lvl1pPr>
              <a:defRPr/>
            </a:lvl1pPr>
          </a:lstStyle>
          <a:p>
            <a:pPr>
              <a:defRPr/>
            </a:pPr>
            <a:fld id="{83F4E534-1516-7242-B415-DF1BCE11DD0F}" type="slidenum">
              <a:rPr lang="en-US" altLang="en-US"/>
              <a:pPr>
                <a:defRPr/>
              </a:pPr>
              <a:t>‹#›</a:t>
            </a:fld>
            <a:endParaRPr lang="en-US" altLang="en-US" dirty="0"/>
          </a:p>
        </p:txBody>
      </p:sp>
    </p:spTree>
    <p:extLst>
      <p:ext uri="{BB962C8B-B14F-4D97-AF65-F5344CB8AC3E}">
        <p14:creationId xmlns:p14="http://schemas.microsoft.com/office/powerpoint/2010/main" val="2442971783"/>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C4B34D7-B4E8-BD4F-83EC-4781F21BF6B9}"/>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9F8F26CE-E32A-4849-8640-187B9F63EAE9}"/>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39F5CFD5-43A2-224A-9EB2-44C77F605020}"/>
              </a:ext>
            </a:extLst>
          </p:cNvPr>
          <p:cNvSpPr>
            <a:spLocks noGrp="1" noChangeArrowheads="1"/>
          </p:cNvSpPr>
          <p:nvPr>
            <p:ph type="sldNum" sz="quarter" idx="12"/>
          </p:nvPr>
        </p:nvSpPr>
        <p:spPr>
          <a:ln/>
        </p:spPr>
        <p:txBody>
          <a:bodyPr/>
          <a:lstStyle>
            <a:lvl1pPr>
              <a:defRPr/>
            </a:lvl1pPr>
          </a:lstStyle>
          <a:p>
            <a:pPr>
              <a:defRPr/>
            </a:pPr>
            <a:fld id="{1343FB25-66F5-5345-898C-15FE58993A10}" type="slidenum">
              <a:rPr lang="en-US" altLang="en-US"/>
              <a:pPr>
                <a:defRPr/>
              </a:pPr>
              <a:t>‹#›</a:t>
            </a:fld>
            <a:endParaRPr lang="en-US" altLang="en-US" dirty="0"/>
          </a:p>
        </p:txBody>
      </p:sp>
    </p:spTree>
    <p:extLst>
      <p:ext uri="{BB962C8B-B14F-4D97-AF65-F5344CB8AC3E}">
        <p14:creationId xmlns:p14="http://schemas.microsoft.com/office/powerpoint/2010/main" val="1501321979"/>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3134152-58D8-D744-A297-4B718E998C00}"/>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a:extLst>
              <a:ext uri="{FF2B5EF4-FFF2-40B4-BE49-F238E27FC236}">
                <a16:creationId xmlns:a16="http://schemas.microsoft.com/office/drawing/2014/main" id="{7B3CCC1E-F916-4443-BA2D-3EEF1D669038}"/>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a:extLst>
              <a:ext uri="{FF2B5EF4-FFF2-40B4-BE49-F238E27FC236}">
                <a16:creationId xmlns:a16="http://schemas.microsoft.com/office/drawing/2014/main" id="{0A11CA1B-4A47-624E-BC50-9CE896C6AACB}"/>
              </a:ext>
            </a:extLst>
          </p:cNvPr>
          <p:cNvSpPr>
            <a:spLocks noGrp="1" noChangeArrowheads="1"/>
          </p:cNvSpPr>
          <p:nvPr>
            <p:ph type="sldNum" sz="quarter" idx="12"/>
          </p:nvPr>
        </p:nvSpPr>
        <p:spPr>
          <a:ln/>
        </p:spPr>
        <p:txBody>
          <a:bodyPr/>
          <a:lstStyle>
            <a:lvl1pPr>
              <a:defRPr/>
            </a:lvl1pPr>
          </a:lstStyle>
          <a:p>
            <a:pPr>
              <a:defRPr/>
            </a:pPr>
            <a:fld id="{1FBE9602-964E-E940-902B-A90D6191491D}" type="slidenum">
              <a:rPr lang="en-US" altLang="en-US"/>
              <a:pPr>
                <a:defRPr/>
              </a:pPr>
              <a:t>‹#›</a:t>
            </a:fld>
            <a:endParaRPr lang="en-US" altLang="en-US" dirty="0"/>
          </a:p>
        </p:txBody>
      </p:sp>
    </p:spTree>
    <p:extLst>
      <p:ext uri="{BB962C8B-B14F-4D97-AF65-F5344CB8AC3E}">
        <p14:creationId xmlns:p14="http://schemas.microsoft.com/office/powerpoint/2010/main" val="834664596"/>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AD00C471-7FBA-D84B-83E7-07AB3B64F829}"/>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a:extLst>
              <a:ext uri="{FF2B5EF4-FFF2-40B4-BE49-F238E27FC236}">
                <a16:creationId xmlns:a16="http://schemas.microsoft.com/office/drawing/2014/main" id="{BFED0664-18F7-3C47-B8A5-1C23675C4547}"/>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a:extLst>
              <a:ext uri="{FF2B5EF4-FFF2-40B4-BE49-F238E27FC236}">
                <a16:creationId xmlns:a16="http://schemas.microsoft.com/office/drawing/2014/main" id="{65EEFAA0-F233-8246-BBAB-2C50339BD270}"/>
              </a:ext>
            </a:extLst>
          </p:cNvPr>
          <p:cNvSpPr>
            <a:spLocks noGrp="1" noChangeArrowheads="1"/>
          </p:cNvSpPr>
          <p:nvPr>
            <p:ph type="sldNum" sz="quarter" idx="12"/>
          </p:nvPr>
        </p:nvSpPr>
        <p:spPr>
          <a:ln/>
        </p:spPr>
        <p:txBody>
          <a:bodyPr/>
          <a:lstStyle>
            <a:lvl1pPr>
              <a:defRPr/>
            </a:lvl1pPr>
          </a:lstStyle>
          <a:p>
            <a:pPr>
              <a:defRPr/>
            </a:pPr>
            <a:fld id="{B03B4122-2B37-EF43-9898-306CD6F64D89}" type="slidenum">
              <a:rPr lang="en-US" altLang="en-US"/>
              <a:pPr>
                <a:defRPr/>
              </a:pPr>
              <a:t>‹#›</a:t>
            </a:fld>
            <a:endParaRPr lang="en-US" altLang="en-US" dirty="0"/>
          </a:p>
        </p:txBody>
      </p:sp>
    </p:spTree>
    <p:extLst>
      <p:ext uri="{BB962C8B-B14F-4D97-AF65-F5344CB8AC3E}">
        <p14:creationId xmlns:p14="http://schemas.microsoft.com/office/powerpoint/2010/main" val="151831696"/>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667DB8B-1FA9-9542-A9E7-15AE5726F1B9}"/>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a:extLst>
              <a:ext uri="{FF2B5EF4-FFF2-40B4-BE49-F238E27FC236}">
                <a16:creationId xmlns:a16="http://schemas.microsoft.com/office/drawing/2014/main" id="{5B19E94B-C12E-E64E-97C2-F51A336E2C67}"/>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a:extLst>
              <a:ext uri="{FF2B5EF4-FFF2-40B4-BE49-F238E27FC236}">
                <a16:creationId xmlns:a16="http://schemas.microsoft.com/office/drawing/2014/main" id="{CFFA751A-C200-6243-A9FF-4E0E2C36781A}"/>
              </a:ext>
            </a:extLst>
          </p:cNvPr>
          <p:cNvSpPr>
            <a:spLocks noGrp="1" noChangeArrowheads="1"/>
          </p:cNvSpPr>
          <p:nvPr>
            <p:ph type="sldNum" sz="quarter" idx="12"/>
          </p:nvPr>
        </p:nvSpPr>
        <p:spPr>
          <a:ln/>
        </p:spPr>
        <p:txBody>
          <a:bodyPr/>
          <a:lstStyle>
            <a:lvl1pPr>
              <a:defRPr/>
            </a:lvl1pPr>
          </a:lstStyle>
          <a:p>
            <a:pPr>
              <a:defRPr/>
            </a:pPr>
            <a:fld id="{6458CD0E-0C9D-4844-8864-E79568DF24C8}" type="slidenum">
              <a:rPr lang="en-US" altLang="en-US"/>
              <a:pPr>
                <a:defRPr/>
              </a:pPr>
              <a:t>‹#›</a:t>
            </a:fld>
            <a:endParaRPr lang="en-US" altLang="en-US" dirty="0"/>
          </a:p>
        </p:txBody>
      </p:sp>
    </p:spTree>
    <p:extLst>
      <p:ext uri="{BB962C8B-B14F-4D97-AF65-F5344CB8AC3E}">
        <p14:creationId xmlns:p14="http://schemas.microsoft.com/office/powerpoint/2010/main" val="4249995645"/>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D18E7A90-E239-454F-8B93-5B8040658921}"/>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73A9FF5C-7F71-394F-A284-B91598CC6473}"/>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C037842A-57C4-0745-9FF2-F800DCDF8FB2}"/>
              </a:ext>
            </a:extLst>
          </p:cNvPr>
          <p:cNvSpPr>
            <a:spLocks noGrp="1" noChangeArrowheads="1"/>
          </p:cNvSpPr>
          <p:nvPr>
            <p:ph type="sldNum" sz="quarter" idx="12"/>
          </p:nvPr>
        </p:nvSpPr>
        <p:spPr>
          <a:ln/>
        </p:spPr>
        <p:txBody>
          <a:bodyPr/>
          <a:lstStyle>
            <a:lvl1pPr>
              <a:defRPr/>
            </a:lvl1pPr>
          </a:lstStyle>
          <a:p>
            <a:pPr>
              <a:defRPr/>
            </a:pPr>
            <a:fld id="{D4A420FF-8C13-2147-A3DD-6D89E3F6E22A}" type="slidenum">
              <a:rPr lang="en-US" altLang="en-US"/>
              <a:pPr>
                <a:defRPr/>
              </a:pPr>
              <a:t>‹#›</a:t>
            </a:fld>
            <a:endParaRPr lang="en-US" altLang="en-US" dirty="0"/>
          </a:p>
        </p:txBody>
      </p:sp>
    </p:spTree>
    <p:extLst>
      <p:ext uri="{BB962C8B-B14F-4D97-AF65-F5344CB8AC3E}">
        <p14:creationId xmlns:p14="http://schemas.microsoft.com/office/powerpoint/2010/main" val="2289829301"/>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EB3FCA48-6CBF-7C46-8252-265CA7244DC1}"/>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3933B41A-8DAE-C747-9FA1-8730E2EDCD34}"/>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AB8EDF18-4C29-7242-BF2C-E1459D3D25DE}"/>
              </a:ext>
            </a:extLst>
          </p:cNvPr>
          <p:cNvSpPr>
            <a:spLocks noGrp="1" noChangeArrowheads="1"/>
          </p:cNvSpPr>
          <p:nvPr>
            <p:ph type="sldNum" sz="quarter" idx="12"/>
          </p:nvPr>
        </p:nvSpPr>
        <p:spPr>
          <a:ln/>
        </p:spPr>
        <p:txBody>
          <a:bodyPr/>
          <a:lstStyle>
            <a:lvl1pPr>
              <a:defRPr/>
            </a:lvl1pPr>
          </a:lstStyle>
          <a:p>
            <a:pPr>
              <a:defRPr/>
            </a:pPr>
            <a:fld id="{E4A30C91-4DF9-6B48-8E29-6503098FDCC3}" type="slidenum">
              <a:rPr lang="en-US" altLang="en-US"/>
              <a:pPr>
                <a:defRPr/>
              </a:pPr>
              <a:t>‹#›</a:t>
            </a:fld>
            <a:endParaRPr lang="en-US" altLang="en-US" dirty="0"/>
          </a:p>
        </p:txBody>
      </p:sp>
    </p:spTree>
    <p:extLst>
      <p:ext uri="{BB962C8B-B14F-4D97-AF65-F5344CB8AC3E}">
        <p14:creationId xmlns:p14="http://schemas.microsoft.com/office/powerpoint/2010/main" val="732445537"/>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725775F-18A9-8849-9D5F-00D6EAEEB9B9}"/>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34214760-237B-1045-8350-332D43A521EA}"/>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F79A94BF-88BA-5D47-99D0-F279F5E8A84F}"/>
              </a:ext>
            </a:extLst>
          </p:cNvPr>
          <p:cNvSpPr>
            <a:spLocks noGrp="1" noChangeArrowheads="1"/>
          </p:cNvSpPr>
          <p:nvPr>
            <p:ph type="sldNum" sz="quarter" idx="12"/>
          </p:nvPr>
        </p:nvSpPr>
        <p:spPr>
          <a:ln/>
        </p:spPr>
        <p:txBody>
          <a:bodyPr/>
          <a:lstStyle>
            <a:lvl1pPr>
              <a:defRPr/>
            </a:lvl1pPr>
          </a:lstStyle>
          <a:p>
            <a:pPr>
              <a:defRPr/>
            </a:pPr>
            <a:fld id="{C0792C11-914D-F743-9AE2-5BA6988ABC75}" type="slidenum">
              <a:rPr lang="en-US" altLang="en-US"/>
              <a:pPr>
                <a:defRPr/>
              </a:pPr>
              <a:t>‹#›</a:t>
            </a:fld>
            <a:endParaRPr lang="en-US" altLang="en-US" dirty="0"/>
          </a:p>
        </p:txBody>
      </p:sp>
    </p:spTree>
    <p:extLst>
      <p:ext uri="{BB962C8B-B14F-4D97-AF65-F5344CB8AC3E}">
        <p14:creationId xmlns:p14="http://schemas.microsoft.com/office/powerpoint/2010/main" val="3049753030"/>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1D5BF57-5A69-8942-93EA-89BC149A1431}"/>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86ED6B2A-9B65-7D45-8DE8-0ACC4B91FC30}"/>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1C26C72A-C79A-814F-BAB8-3680B5E078D5}"/>
              </a:ext>
            </a:extLst>
          </p:cNvPr>
          <p:cNvSpPr>
            <a:spLocks noGrp="1" noChangeArrowheads="1"/>
          </p:cNvSpPr>
          <p:nvPr>
            <p:ph type="sldNum" sz="quarter" idx="12"/>
          </p:nvPr>
        </p:nvSpPr>
        <p:spPr>
          <a:ln/>
        </p:spPr>
        <p:txBody>
          <a:bodyPr/>
          <a:lstStyle>
            <a:lvl1pPr>
              <a:defRPr/>
            </a:lvl1pPr>
          </a:lstStyle>
          <a:p>
            <a:pPr>
              <a:defRPr/>
            </a:pPr>
            <a:fld id="{C0CD6984-28C8-944B-B7B1-5232EA6ED18A}" type="slidenum">
              <a:rPr lang="en-US" altLang="en-US"/>
              <a:pPr>
                <a:defRPr/>
              </a:pPr>
              <a:t>‹#›</a:t>
            </a:fld>
            <a:endParaRPr lang="en-US" altLang="en-US" dirty="0"/>
          </a:p>
        </p:txBody>
      </p:sp>
    </p:spTree>
    <p:extLst>
      <p:ext uri="{BB962C8B-B14F-4D97-AF65-F5344CB8AC3E}">
        <p14:creationId xmlns:p14="http://schemas.microsoft.com/office/powerpoint/2010/main" val="140629382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AC7FF0A-8487-E249-A6DB-342E48BA2873}"/>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38C878A9-26A5-0B49-98DA-896C139108E5}"/>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C4B56D46-491C-C64A-8946-524A702D8DE6}"/>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baseline="0" dirty="0"/>
            </a:lvl1pPr>
          </a:lstStyle>
          <a:p>
            <a:pPr>
              <a:defRPr/>
            </a:pPr>
            <a:endParaRPr lang="en-US" altLang="en-US" dirty="0"/>
          </a:p>
        </p:txBody>
      </p:sp>
      <p:sp>
        <p:nvSpPr>
          <p:cNvPr id="1029" name="Rectangle 5">
            <a:extLst>
              <a:ext uri="{FF2B5EF4-FFF2-40B4-BE49-F238E27FC236}">
                <a16:creationId xmlns:a16="http://schemas.microsoft.com/office/drawing/2014/main" id="{8DDAC278-E335-5541-B16D-CC9C0AA335A1}"/>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baseline="0" dirty="0"/>
            </a:lvl1pPr>
          </a:lstStyle>
          <a:p>
            <a:pPr>
              <a:defRPr/>
            </a:pPr>
            <a:endParaRPr lang="en-US" altLang="en-US" dirty="0"/>
          </a:p>
        </p:txBody>
      </p:sp>
      <p:sp>
        <p:nvSpPr>
          <p:cNvPr id="1030" name="Rectangle 6">
            <a:extLst>
              <a:ext uri="{FF2B5EF4-FFF2-40B4-BE49-F238E27FC236}">
                <a16:creationId xmlns:a16="http://schemas.microsoft.com/office/drawing/2014/main" id="{E18B3630-E572-6645-842E-0356FA543F85}"/>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baseline="0" smtClean="0"/>
            </a:lvl1pPr>
          </a:lstStyle>
          <a:p>
            <a:pPr>
              <a:defRPr/>
            </a:pPr>
            <a:fld id="{F4D9B9E3-F69D-E942-98B0-3AC6F75D01F9}"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cedars-sinai.org/health-library/diseases-and-conditions/c/cardiac-tamponade.html"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4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3.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7" name="Group 36">
            <a:extLst>
              <a:ext uri="{FF2B5EF4-FFF2-40B4-BE49-F238E27FC236}">
                <a16:creationId xmlns:a16="http://schemas.microsoft.com/office/drawing/2014/main" id="{CA1CC06D-FA68-FA4D-82DD-D2FF74E3EB97}"/>
              </a:ext>
            </a:extLst>
          </p:cNvPr>
          <p:cNvGrpSpPr>
            <a:grpSpLocks/>
          </p:cNvGrpSpPr>
          <p:nvPr/>
        </p:nvGrpSpPr>
        <p:grpSpPr bwMode="auto">
          <a:xfrm>
            <a:off x="2387600" y="1998663"/>
            <a:ext cx="4362450" cy="3781425"/>
            <a:chOff x="1504" y="1259"/>
            <a:chExt cx="2748" cy="2382"/>
          </a:xfrm>
        </p:grpSpPr>
        <p:grpSp>
          <p:nvGrpSpPr>
            <p:cNvPr id="14338" name="Group 35">
              <a:extLst>
                <a:ext uri="{FF2B5EF4-FFF2-40B4-BE49-F238E27FC236}">
                  <a16:creationId xmlns:a16="http://schemas.microsoft.com/office/drawing/2014/main" id="{DD8E49EF-8877-ED4F-84D7-4AC80C0483A6}"/>
                </a:ext>
              </a:extLst>
            </p:cNvPr>
            <p:cNvGrpSpPr>
              <a:grpSpLocks/>
            </p:cNvGrpSpPr>
            <p:nvPr/>
          </p:nvGrpSpPr>
          <p:grpSpPr bwMode="auto">
            <a:xfrm>
              <a:off x="1986" y="2277"/>
              <a:ext cx="1874" cy="1364"/>
              <a:chOff x="1986" y="2277"/>
              <a:chExt cx="1874" cy="1364"/>
            </a:xfrm>
          </p:grpSpPr>
          <p:pic>
            <p:nvPicPr>
              <p:cNvPr id="14340" name="Picture 24" descr="your-heart">
                <a:extLst>
                  <a:ext uri="{FF2B5EF4-FFF2-40B4-BE49-F238E27FC236}">
                    <a16:creationId xmlns:a16="http://schemas.microsoft.com/office/drawing/2014/main" id="{9CD4B251-6C37-0D43-9A0F-6576B9E648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6" y="2277"/>
                <a:ext cx="1800" cy="1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Text Box 25">
                <a:extLst>
                  <a:ext uri="{FF2B5EF4-FFF2-40B4-BE49-F238E27FC236}">
                    <a16:creationId xmlns:a16="http://schemas.microsoft.com/office/drawing/2014/main" id="{F1CD757D-437E-F749-AFFA-231691C82277}"/>
                  </a:ext>
                </a:extLst>
              </p:cNvPr>
              <p:cNvSpPr txBox="1">
                <a:spLocks noChangeArrowheads="1"/>
              </p:cNvSpPr>
              <p:nvPr/>
            </p:nvSpPr>
            <p:spPr bwMode="auto">
              <a:xfrm>
                <a:off x="2861" y="3476"/>
                <a:ext cx="99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aseline="0" dirty="0"/>
                  <a:t>https://www.away.com</a:t>
                </a:r>
                <a:endParaRPr lang="en-US" altLang="en-US" sz="1800" baseline="0" dirty="0"/>
              </a:p>
            </p:txBody>
          </p:sp>
        </p:grpSp>
        <p:sp>
          <p:nvSpPr>
            <p:cNvPr id="14339" name="Rectangle 30">
              <a:extLst>
                <a:ext uri="{FF2B5EF4-FFF2-40B4-BE49-F238E27FC236}">
                  <a16:creationId xmlns:a16="http://schemas.microsoft.com/office/drawing/2014/main" id="{41E1CA0C-A4BF-5844-BCDA-07BA32009273}"/>
                </a:ext>
              </a:extLst>
            </p:cNvPr>
            <p:cNvSpPr>
              <a:spLocks noChangeArrowheads="1"/>
            </p:cNvSpPr>
            <p:nvPr/>
          </p:nvSpPr>
          <p:spPr bwMode="auto">
            <a:xfrm>
              <a:off x="1504" y="1259"/>
              <a:ext cx="2748" cy="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baseline="0" dirty="0">
                  <a:solidFill>
                    <a:srgbClr val="333333"/>
                  </a:solidFill>
                </a:rPr>
                <a:t>Cardiovascular System</a:t>
              </a:r>
              <a:br>
                <a:rPr lang="en-US" altLang="en-US" baseline="0" dirty="0">
                  <a:solidFill>
                    <a:srgbClr val="333333"/>
                  </a:solidFill>
                </a:rPr>
              </a:br>
              <a:r>
                <a:rPr lang="en-US" altLang="en-US" sz="2800" baseline="0" dirty="0">
                  <a:solidFill>
                    <a:srgbClr val="333333"/>
                  </a:solidFill>
                </a:rPr>
                <a:t>Heart</a:t>
              </a:r>
            </a:p>
          </p:txBody>
        </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Number Placeholder 5">
            <a:extLst>
              <a:ext uri="{FF2B5EF4-FFF2-40B4-BE49-F238E27FC236}">
                <a16:creationId xmlns:a16="http://schemas.microsoft.com/office/drawing/2014/main" id="{602D8F8B-F936-4046-BB3C-8AC28C07ABE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E484457-6262-4D42-B1C6-279069685316}" type="slidenum">
              <a:rPr lang="en-US" altLang="en-US" sz="1400"/>
              <a:pPr>
                <a:spcBef>
                  <a:spcPct val="0"/>
                </a:spcBef>
                <a:buFontTx/>
                <a:buNone/>
              </a:pPr>
              <a:t>2</a:t>
            </a:fld>
            <a:endParaRPr lang="en-US" altLang="en-US" sz="1400" dirty="0"/>
          </a:p>
        </p:txBody>
      </p:sp>
      <p:grpSp>
        <p:nvGrpSpPr>
          <p:cNvPr id="16386" name="Group 2">
            <a:extLst>
              <a:ext uri="{FF2B5EF4-FFF2-40B4-BE49-F238E27FC236}">
                <a16:creationId xmlns:a16="http://schemas.microsoft.com/office/drawing/2014/main" id="{DA7B89A8-C332-294A-9E99-B170AFC67B75}"/>
              </a:ext>
            </a:extLst>
          </p:cNvPr>
          <p:cNvGrpSpPr>
            <a:grpSpLocks/>
          </p:cNvGrpSpPr>
          <p:nvPr/>
        </p:nvGrpSpPr>
        <p:grpSpPr bwMode="auto">
          <a:xfrm>
            <a:off x="457200" y="446088"/>
            <a:ext cx="8229600" cy="5270500"/>
            <a:chOff x="288" y="281"/>
            <a:chExt cx="5184" cy="3320"/>
          </a:xfrm>
        </p:grpSpPr>
        <p:grpSp>
          <p:nvGrpSpPr>
            <p:cNvPr id="16387" name="Group 3">
              <a:extLst>
                <a:ext uri="{FF2B5EF4-FFF2-40B4-BE49-F238E27FC236}">
                  <a16:creationId xmlns:a16="http://schemas.microsoft.com/office/drawing/2014/main" id="{C6EAFCC9-B627-7140-8D90-C7FD522ED564}"/>
                </a:ext>
              </a:extLst>
            </p:cNvPr>
            <p:cNvGrpSpPr>
              <a:grpSpLocks/>
            </p:cNvGrpSpPr>
            <p:nvPr/>
          </p:nvGrpSpPr>
          <p:grpSpPr bwMode="auto">
            <a:xfrm>
              <a:off x="947" y="2378"/>
              <a:ext cx="3961" cy="1223"/>
              <a:chOff x="1147" y="2338"/>
              <a:chExt cx="3961" cy="1223"/>
            </a:xfrm>
          </p:grpSpPr>
          <p:sp>
            <p:nvSpPr>
              <p:cNvPr id="16390" name="Rectangle 4">
                <a:extLst>
                  <a:ext uri="{FF2B5EF4-FFF2-40B4-BE49-F238E27FC236}">
                    <a16:creationId xmlns:a16="http://schemas.microsoft.com/office/drawing/2014/main" id="{32FFBA8E-182D-4942-8568-84245E74A99A}"/>
                  </a:ext>
                </a:extLst>
              </p:cNvPr>
              <p:cNvSpPr>
                <a:spLocks noChangeArrowheads="1"/>
              </p:cNvSpPr>
              <p:nvPr/>
            </p:nvSpPr>
            <p:spPr bwMode="auto">
              <a:xfrm>
                <a:off x="1147" y="235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391" name="Rectangle 5">
                <a:extLst>
                  <a:ext uri="{FF2B5EF4-FFF2-40B4-BE49-F238E27FC236}">
                    <a16:creationId xmlns:a16="http://schemas.microsoft.com/office/drawing/2014/main" id="{02861985-AD98-E541-B159-30F48FDF1D65}"/>
                  </a:ext>
                </a:extLst>
              </p:cNvPr>
              <p:cNvSpPr>
                <a:spLocks noChangeArrowheads="1"/>
              </p:cNvSpPr>
              <p:nvPr/>
            </p:nvSpPr>
            <p:spPr bwMode="auto">
              <a:xfrm>
                <a:off x="1150" y="2679"/>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392" name="Rectangle 6">
                <a:extLst>
                  <a:ext uri="{FF2B5EF4-FFF2-40B4-BE49-F238E27FC236}">
                    <a16:creationId xmlns:a16="http://schemas.microsoft.com/office/drawing/2014/main" id="{5B1539A4-407A-394A-A7F4-8C0DE83A8E8D}"/>
                  </a:ext>
                </a:extLst>
              </p:cNvPr>
              <p:cNvSpPr>
                <a:spLocks noChangeArrowheads="1"/>
              </p:cNvSpPr>
              <p:nvPr/>
            </p:nvSpPr>
            <p:spPr bwMode="auto">
              <a:xfrm>
                <a:off x="1148" y="3015"/>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393" name="Rectangle 7">
                <a:extLst>
                  <a:ext uri="{FF2B5EF4-FFF2-40B4-BE49-F238E27FC236}">
                    <a16:creationId xmlns:a16="http://schemas.microsoft.com/office/drawing/2014/main" id="{855040A0-D99D-004C-9EBB-97DC916BE6CB}"/>
                  </a:ext>
                </a:extLst>
              </p:cNvPr>
              <p:cNvSpPr>
                <a:spLocks noChangeArrowheads="1"/>
              </p:cNvSpPr>
              <p:nvPr/>
            </p:nvSpPr>
            <p:spPr bwMode="auto">
              <a:xfrm>
                <a:off x="1147" y="3343"/>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394" name="Text Box 8">
                <a:extLst>
                  <a:ext uri="{FF2B5EF4-FFF2-40B4-BE49-F238E27FC236}">
                    <a16:creationId xmlns:a16="http://schemas.microsoft.com/office/drawing/2014/main" id="{8F0DAEA6-A63F-3245-B08E-41BE842BF5E9}"/>
                  </a:ext>
                </a:extLst>
              </p:cNvPr>
              <p:cNvSpPr txBox="1">
                <a:spLocks noChangeArrowheads="1"/>
              </p:cNvSpPr>
              <p:nvPr/>
            </p:nvSpPr>
            <p:spPr bwMode="auto">
              <a:xfrm>
                <a:off x="1798" y="2338"/>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aseline="0" dirty="0"/>
                  <a:t>14th edition</a:t>
                </a:r>
              </a:p>
            </p:txBody>
          </p:sp>
          <p:sp>
            <p:nvSpPr>
              <p:cNvPr id="16395" name="Text Box 9">
                <a:extLst>
                  <a:ext uri="{FF2B5EF4-FFF2-40B4-BE49-F238E27FC236}">
                    <a16:creationId xmlns:a16="http://schemas.microsoft.com/office/drawing/2014/main" id="{236D3EC2-9179-4B4F-8DD3-40C082C226EF}"/>
                  </a:ext>
                </a:extLst>
              </p:cNvPr>
              <p:cNvSpPr txBox="1">
                <a:spLocks noChangeArrowheads="1"/>
              </p:cNvSpPr>
              <p:nvPr/>
            </p:nvSpPr>
            <p:spPr bwMode="auto">
              <a:xfrm>
                <a:off x="1806" y="2666"/>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aseline="0" dirty="0"/>
                  <a:t>13th edition</a:t>
                </a:r>
              </a:p>
            </p:txBody>
          </p:sp>
          <p:sp>
            <p:nvSpPr>
              <p:cNvPr id="16396" name="Text Box 10">
                <a:extLst>
                  <a:ext uri="{FF2B5EF4-FFF2-40B4-BE49-F238E27FC236}">
                    <a16:creationId xmlns:a16="http://schemas.microsoft.com/office/drawing/2014/main" id="{838463E5-87BE-5342-BBF6-E26A57E4744C}"/>
                  </a:ext>
                </a:extLst>
              </p:cNvPr>
              <p:cNvSpPr txBox="1">
                <a:spLocks noChangeArrowheads="1"/>
              </p:cNvSpPr>
              <p:nvPr/>
            </p:nvSpPr>
            <p:spPr bwMode="auto">
              <a:xfrm>
                <a:off x="1806" y="3002"/>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aseline="0" dirty="0"/>
                  <a:t>12th edition</a:t>
                </a:r>
              </a:p>
            </p:txBody>
          </p:sp>
          <p:sp>
            <p:nvSpPr>
              <p:cNvPr id="16397" name="Text Box 11">
                <a:extLst>
                  <a:ext uri="{FF2B5EF4-FFF2-40B4-BE49-F238E27FC236}">
                    <a16:creationId xmlns:a16="http://schemas.microsoft.com/office/drawing/2014/main" id="{00F4F2A5-664C-0843-87BC-928C0D359D57}"/>
                  </a:ext>
                </a:extLst>
              </p:cNvPr>
              <p:cNvSpPr txBox="1">
                <a:spLocks noChangeArrowheads="1"/>
              </p:cNvSpPr>
              <p:nvPr/>
            </p:nvSpPr>
            <p:spPr bwMode="auto">
              <a:xfrm>
                <a:off x="1806" y="3330"/>
                <a:ext cx="330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aseline="0" dirty="0"/>
                  <a:t>Same figure or table reference in all three editions</a:t>
                </a:r>
              </a:p>
            </p:txBody>
          </p:sp>
        </p:grpSp>
        <p:sp>
          <p:nvSpPr>
            <p:cNvPr id="16388" name="Rectangle 12">
              <a:extLst>
                <a:ext uri="{FF2B5EF4-FFF2-40B4-BE49-F238E27FC236}">
                  <a16:creationId xmlns:a16="http://schemas.microsoft.com/office/drawing/2014/main" id="{7C4F4A48-C737-A74B-9A8A-103FC92BE2D7}"/>
                </a:ext>
              </a:extLst>
            </p:cNvPr>
            <p:cNvSpPr>
              <a:spLocks noChangeArrowheads="1"/>
            </p:cNvSpPr>
            <p:nvPr/>
          </p:nvSpPr>
          <p:spPr bwMode="auto">
            <a:xfrm>
              <a:off x="594" y="973"/>
              <a:ext cx="4570" cy="1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Aft>
                  <a:spcPct val="50000"/>
                </a:spcAft>
                <a:buFontTx/>
                <a:buNone/>
              </a:pPr>
              <a:r>
                <a:rPr lang="en-US" altLang="en-US" sz="2000" baseline="0" dirty="0"/>
                <a:t>Much of the text material is from, “Principles of Anatomy and Physiology” by Gerald J. Tortora and Bryan Derrickson (2009, 2011, and 2014).  I don’t claim authorship.  Other sources are noted when they are used.</a:t>
              </a:r>
            </a:p>
            <a:p>
              <a:pPr algn="ctr" eaLnBrk="1" hangingPunct="1">
                <a:lnSpc>
                  <a:spcPct val="85000"/>
                </a:lnSpc>
                <a:buFontTx/>
                <a:buNone/>
              </a:pPr>
              <a:r>
                <a:rPr lang="en-US" altLang="en-US" sz="2000" baseline="0" dirty="0"/>
                <a:t>The lecture slides are mapped to the three editions of the textbook based on the color-coded key below.</a:t>
              </a:r>
            </a:p>
          </p:txBody>
        </p:sp>
        <p:sp>
          <p:nvSpPr>
            <p:cNvPr id="16389" name="Rectangle 13">
              <a:extLst>
                <a:ext uri="{FF2B5EF4-FFF2-40B4-BE49-F238E27FC236}">
                  <a16:creationId xmlns:a16="http://schemas.microsoft.com/office/drawing/2014/main" id="{EADC3C8C-9B3A-3E43-B31F-099DC1E47AC6}"/>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Note</a:t>
              </a:r>
              <a:endParaRPr lang="en-US" altLang="en-US" sz="2800" baseline="0" dirty="0">
                <a:solidFill>
                  <a:schemeClr val="tx2"/>
                </a:solidFill>
              </a:endParaRP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Number Placeholder 5">
            <a:extLst>
              <a:ext uri="{FF2B5EF4-FFF2-40B4-BE49-F238E27FC236}">
                <a16:creationId xmlns:a16="http://schemas.microsoft.com/office/drawing/2014/main" id="{340F650B-E2A2-E041-94BB-2C31C37EFC4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16C1750-8D32-F745-8B49-B7778CC46A1E}" type="slidenum">
              <a:rPr lang="en-US" altLang="en-US" sz="1400"/>
              <a:pPr>
                <a:spcBef>
                  <a:spcPct val="0"/>
                </a:spcBef>
                <a:buFontTx/>
                <a:buNone/>
              </a:pPr>
              <a:t>3</a:t>
            </a:fld>
            <a:endParaRPr lang="en-US" altLang="en-US" sz="1400" dirty="0"/>
          </a:p>
        </p:txBody>
      </p:sp>
      <p:grpSp>
        <p:nvGrpSpPr>
          <p:cNvPr id="18434" name="Group 8">
            <a:extLst>
              <a:ext uri="{FF2B5EF4-FFF2-40B4-BE49-F238E27FC236}">
                <a16:creationId xmlns:a16="http://schemas.microsoft.com/office/drawing/2014/main" id="{5830B7AF-C52D-0C41-BFD8-DE3171F2DF54}"/>
              </a:ext>
            </a:extLst>
          </p:cNvPr>
          <p:cNvGrpSpPr>
            <a:grpSpLocks/>
          </p:cNvGrpSpPr>
          <p:nvPr/>
        </p:nvGrpSpPr>
        <p:grpSpPr bwMode="auto">
          <a:xfrm>
            <a:off x="457200" y="446088"/>
            <a:ext cx="8229600" cy="3295650"/>
            <a:chOff x="288" y="281"/>
            <a:chExt cx="5184" cy="2076"/>
          </a:xfrm>
        </p:grpSpPr>
        <p:sp>
          <p:nvSpPr>
            <p:cNvPr id="18435" name="Rectangle 2">
              <a:extLst>
                <a:ext uri="{FF2B5EF4-FFF2-40B4-BE49-F238E27FC236}">
                  <a16:creationId xmlns:a16="http://schemas.microsoft.com/office/drawing/2014/main" id="{0E1B76C7-203C-F44A-97C8-27144E406073}"/>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Outline</a:t>
              </a:r>
              <a:endParaRPr lang="en-US" altLang="en-US" sz="2800" baseline="0" dirty="0">
                <a:solidFill>
                  <a:schemeClr val="tx2"/>
                </a:solidFill>
              </a:endParaRPr>
            </a:p>
          </p:txBody>
        </p:sp>
        <p:sp>
          <p:nvSpPr>
            <p:cNvPr id="18436" name="Text Box 3">
              <a:extLst>
                <a:ext uri="{FF2B5EF4-FFF2-40B4-BE49-F238E27FC236}">
                  <a16:creationId xmlns:a16="http://schemas.microsoft.com/office/drawing/2014/main" id="{FFC5D011-8DE9-E84B-8809-EE07A28F86F3}"/>
                </a:ext>
              </a:extLst>
            </p:cNvPr>
            <p:cNvSpPr txBox="1">
              <a:spLocks noChangeArrowheads="1"/>
            </p:cNvSpPr>
            <p:nvPr/>
          </p:nvSpPr>
          <p:spPr bwMode="auto">
            <a:xfrm>
              <a:off x="515" y="970"/>
              <a:ext cx="4647" cy="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baseline="0" dirty="0"/>
                <a:t>Structure</a:t>
              </a:r>
            </a:p>
            <a:p>
              <a:pPr eaLnBrk="1" hangingPunct="1">
                <a:lnSpc>
                  <a:spcPct val="85000"/>
                </a:lnSpc>
                <a:spcBef>
                  <a:spcPct val="0"/>
                </a:spcBef>
                <a:spcAft>
                  <a:spcPts val="600"/>
                </a:spcAft>
                <a:buSzPct val="80000"/>
              </a:pPr>
              <a:r>
                <a:rPr lang="en-US" altLang="en-US" sz="1800" baseline="0" dirty="0"/>
                <a:t>Blood circulation </a:t>
              </a:r>
            </a:p>
            <a:p>
              <a:pPr eaLnBrk="1" hangingPunct="1">
                <a:lnSpc>
                  <a:spcPct val="85000"/>
                </a:lnSpc>
                <a:spcBef>
                  <a:spcPct val="0"/>
                </a:spcBef>
                <a:spcAft>
                  <a:spcPts val="600"/>
                </a:spcAft>
                <a:buSzPct val="80000"/>
              </a:pPr>
              <a:r>
                <a:rPr lang="en-US" altLang="en-US" sz="1800" baseline="0" dirty="0"/>
                <a:t>Cardiac muscle tissue </a:t>
              </a:r>
            </a:p>
            <a:p>
              <a:pPr eaLnBrk="1" hangingPunct="1">
                <a:lnSpc>
                  <a:spcPct val="85000"/>
                </a:lnSpc>
                <a:spcBef>
                  <a:spcPct val="0"/>
                </a:spcBef>
                <a:spcAft>
                  <a:spcPts val="600"/>
                </a:spcAft>
                <a:buSzPct val="80000"/>
              </a:pPr>
              <a:r>
                <a:rPr lang="en-US" altLang="en-US" sz="1800" baseline="0" dirty="0"/>
                <a:t>Electrocardiography</a:t>
              </a:r>
            </a:p>
            <a:p>
              <a:pPr eaLnBrk="1" hangingPunct="1">
                <a:lnSpc>
                  <a:spcPct val="85000"/>
                </a:lnSpc>
                <a:spcBef>
                  <a:spcPct val="0"/>
                </a:spcBef>
                <a:spcAft>
                  <a:spcPts val="600"/>
                </a:spcAft>
                <a:buSzPct val="80000"/>
              </a:pPr>
              <a:r>
                <a:rPr lang="en-US" altLang="en-US" sz="1800" baseline="0" dirty="0"/>
                <a:t>Cardiac cycle</a:t>
              </a:r>
            </a:p>
            <a:p>
              <a:pPr eaLnBrk="1" hangingPunct="1">
                <a:lnSpc>
                  <a:spcPct val="85000"/>
                </a:lnSpc>
                <a:spcBef>
                  <a:spcPct val="0"/>
                </a:spcBef>
                <a:spcAft>
                  <a:spcPts val="600"/>
                </a:spcAft>
                <a:buSzPct val="80000"/>
              </a:pPr>
              <a:r>
                <a:rPr lang="en-US" altLang="en-US" sz="1800" baseline="0" dirty="0"/>
                <a:t>Cardiac output</a:t>
              </a:r>
            </a:p>
            <a:p>
              <a:pPr eaLnBrk="1" hangingPunct="1">
                <a:lnSpc>
                  <a:spcPct val="85000"/>
                </a:lnSpc>
                <a:spcBef>
                  <a:spcPct val="0"/>
                </a:spcBef>
                <a:spcAft>
                  <a:spcPct val="30000"/>
                </a:spcAft>
                <a:buSzPct val="80000"/>
              </a:pPr>
              <a:r>
                <a:rPr lang="en-US" altLang="en-US" sz="1800" baseline="0" dirty="0"/>
                <a:t>Physical exercise and the heart</a:t>
              </a:r>
            </a:p>
          </p:txBody>
        </p:sp>
      </p:gr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Number Placeholder 5">
            <a:extLst>
              <a:ext uri="{FF2B5EF4-FFF2-40B4-BE49-F238E27FC236}">
                <a16:creationId xmlns:a16="http://schemas.microsoft.com/office/drawing/2014/main" id="{ECA8EF4E-2814-084A-BC75-D7AD433DE28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AF4872D-7FC3-DB47-BF05-69AB46FD16E2}" type="slidenum">
              <a:rPr lang="en-US" altLang="en-US" sz="1400"/>
              <a:pPr>
                <a:spcBef>
                  <a:spcPct val="0"/>
                </a:spcBef>
                <a:buFontTx/>
                <a:buNone/>
              </a:pPr>
              <a:t>4</a:t>
            </a:fld>
            <a:endParaRPr lang="en-US" altLang="en-US" sz="1400" dirty="0"/>
          </a:p>
        </p:txBody>
      </p:sp>
      <p:grpSp>
        <p:nvGrpSpPr>
          <p:cNvPr id="20482" name="Group 46">
            <a:extLst>
              <a:ext uri="{FF2B5EF4-FFF2-40B4-BE49-F238E27FC236}">
                <a16:creationId xmlns:a16="http://schemas.microsoft.com/office/drawing/2014/main" id="{5B114138-A83A-AD4A-BC81-BC1FC29E665B}"/>
              </a:ext>
            </a:extLst>
          </p:cNvPr>
          <p:cNvGrpSpPr>
            <a:grpSpLocks/>
          </p:cNvGrpSpPr>
          <p:nvPr/>
        </p:nvGrpSpPr>
        <p:grpSpPr bwMode="auto">
          <a:xfrm>
            <a:off x="458788" y="446088"/>
            <a:ext cx="8229600" cy="5719762"/>
            <a:chOff x="289" y="281"/>
            <a:chExt cx="5184" cy="3603"/>
          </a:xfrm>
        </p:grpSpPr>
        <p:sp>
          <p:nvSpPr>
            <p:cNvPr id="20483" name="Rectangle 3">
              <a:extLst>
                <a:ext uri="{FF2B5EF4-FFF2-40B4-BE49-F238E27FC236}">
                  <a16:creationId xmlns:a16="http://schemas.microsoft.com/office/drawing/2014/main" id="{D2D8256D-701B-A54E-BA70-A73D8D96BCD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A Few Statistics</a:t>
              </a:r>
            </a:p>
          </p:txBody>
        </p:sp>
        <p:sp>
          <p:nvSpPr>
            <p:cNvPr id="20484" name="Text Box 7">
              <a:extLst>
                <a:ext uri="{FF2B5EF4-FFF2-40B4-BE49-F238E27FC236}">
                  <a16:creationId xmlns:a16="http://schemas.microsoft.com/office/drawing/2014/main" id="{34158463-163D-954C-ABA5-E646AB70AB74}"/>
                </a:ext>
              </a:extLst>
            </p:cNvPr>
            <p:cNvSpPr txBox="1">
              <a:spLocks noChangeArrowheads="1"/>
            </p:cNvSpPr>
            <p:nvPr/>
          </p:nvSpPr>
          <p:spPr bwMode="auto">
            <a:xfrm>
              <a:off x="515" y="970"/>
              <a:ext cx="4686"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heart beats about 100,000 times each day, and about 2.5 billion times in a lifetime.</a:t>
              </a:r>
            </a:p>
            <a:p>
              <a:pPr eaLnBrk="1" hangingPunct="1">
                <a:lnSpc>
                  <a:spcPct val="85000"/>
                </a:lnSpc>
                <a:spcBef>
                  <a:spcPct val="0"/>
                </a:spcBef>
                <a:spcAft>
                  <a:spcPts val="900"/>
                </a:spcAft>
                <a:buSzPct val="80000"/>
              </a:pPr>
              <a:r>
                <a:rPr lang="en-US" altLang="en-US" sz="1800" baseline="0" dirty="0"/>
                <a:t>It pumps about 5 liters of blood per minute, or about ten million liters in one year.</a:t>
              </a:r>
            </a:p>
            <a:p>
              <a:pPr eaLnBrk="1" hangingPunct="1">
                <a:lnSpc>
                  <a:spcPct val="85000"/>
                </a:lnSpc>
                <a:spcBef>
                  <a:spcPct val="0"/>
                </a:spcBef>
                <a:spcAft>
                  <a:spcPct val="50000"/>
                </a:spcAft>
                <a:buSzPct val="80000"/>
              </a:pPr>
              <a:r>
                <a:rPr lang="en-US" altLang="en-US" sz="1800" baseline="0" dirty="0"/>
                <a:t>An even greater volume of blood is pumped to meet tissue demands during physical activity.</a:t>
              </a:r>
            </a:p>
          </p:txBody>
        </p:sp>
        <p:grpSp>
          <p:nvGrpSpPr>
            <p:cNvPr id="20485" name="Group 36">
              <a:extLst>
                <a:ext uri="{FF2B5EF4-FFF2-40B4-BE49-F238E27FC236}">
                  <a16:creationId xmlns:a16="http://schemas.microsoft.com/office/drawing/2014/main" id="{49ADCDED-0FB9-674B-A611-1C6B08EC0FF7}"/>
                </a:ext>
              </a:extLst>
            </p:cNvPr>
            <p:cNvGrpSpPr>
              <a:grpSpLocks/>
            </p:cNvGrpSpPr>
            <p:nvPr/>
          </p:nvGrpSpPr>
          <p:grpSpPr bwMode="auto">
            <a:xfrm>
              <a:off x="582" y="3671"/>
              <a:ext cx="1990" cy="213"/>
              <a:chOff x="582" y="3671"/>
              <a:chExt cx="1990" cy="213"/>
            </a:xfrm>
          </p:grpSpPr>
          <p:sp>
            <p:nvSpPr>
              <p:cNvPr id="20486" name="Rectangle 37">
                <a:extLst>
                  <a:ext uri="{FF2B5EF4-FFF2-40B4-BE49-F238E27FC236}">
                    <a16:creationId xmlns:a16="http://schemas.microsoft.com/office/drawing/2014/main" id="{F043DD85-A8DB-4949-846D-3A7870BDFCD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487" name="Rectangle 38">
                <a:extLst>
                  <a:ext uri="{FF2B5EF4-FFF2-40B4-BE49-F238E27FC236}">
                    <a16:creationId xmlns:a16="http://schemas.microsoft.com/office/drawing/2014/main" id="{7D510AE3-A844-D240-BB7F-2C68C9C6020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488" name="Rectangle 39">
                <a:extLst>
                  <a:ext uri="{FF2B5EF4-FFF2-40B4-BE49-F238E27FC236}">
                    <a16:creationId xmlns:a16="http://schemas.microsoft.com/office/drawing/2014/main" id="{F687E33F-9152-9F4F-A56A-637113F5E53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489" name="Text Box 40">
                <a:extLst>
                  <a:ext uri="{FF2B5EF4-FFF2-40B4-BE49-F238E27FC236}">
                    <a16:creationId xmlns:a16="http://schemas.microsoft.com/office/drawing/2014/main" id="{47CF0741-8B2B-3D4A-888E-44F015B52A8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688</a:t>
                </a:r>
                <a:endParaRPr lang="en-US" altLang="en-US" sz="1800" baseline="0" dirty="0">
                  <a:ea typeface="ＭＳ Ｐゴシック" panose="020B0600070205080204" pitchFamily="34" charset="-128"/>
                </a:endParaRPr>
              </a:p>
            </p:txBody>
          </p:sp>
          <p:sp>
            <p:nvSpPr>
              <p:cNvPr id="20490" name="Text Box 41">
                <a:extLst>
                  <a:ext uri="{FF2B5EF4-FFF2-40B4-BE49-F238E27FC236}">
                    <a16:creationId xmlns:a16="http://schemas.microsoft.com/office/drawing/2014/main" id="{294CE455-69D4-2B49-981E-1479AEE9E53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757</a:t>
                </a:r>
                <a:endParaRPr lang="en-US" altLang="en-US" sz="1800" baseline="0" dirty="0">
                  <a:ea typeface="ＭＳ Ｐゴシック" panose="020B0600070205080204" pitchFamily="34" charset="-128"/>
                </a:endParaRPr>
              </a:p>
            </p:txBody>
          </p:sp>
          <p:sp>
            <p:nvSpPr>
              <p:cNvPr id="20491" name="Text Box 42">
                <a:extLst>
                  <a:ext uri="{FF2B5EF4-FFF2-40B4-BE49-F238E27FC236}">
                    <a16:creationId xmlns:a16="http://schemas.microsoft.com/office/drawing/2014/main" id="{4E567BD3-CE42-C649-92AA-95D7B57FA61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717</a:t>
                </a:r>
                <a:endParaRPr lang="en-US" altLang="en-US" sz="1800" baseline="0" dirty="0">
                  <a:ea typeface="ＭＳ Ｐゴシック" panose="020B0600070205080204" pitchFamily="34" charset="-128"/>
                </a:endParaRPr>
              </a:p>
            </p:txBody>
          </p:sp>
        </p:grpSp>
      </p:gr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Number Placeholder 5">
            <a:extLst>
              <a:ext uri="{FF2B5EF4-FFF2-40B4-BE49-F238E27FC236}">
                <a16:creationId xmlns:a16="http://schemas.microsoft.com/office/drawing/2014/main" id="{835F1BEE-47E6-2241-AE5B-BA601DA6902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23771A8-5C5D-2643-92C0-0A0EF5596FE2}" type="slidenum">
              <a:rPr lang="en-US" altLang="en-US" sz="1400"/>
              <a:pPr>
                <a:spcBef>
                  <a:spcPct val="0"/>
                </a:spcBef>
                <a:buFontTx/>
                <a:buNone/>
              </a:pPr>
              <a:t>5</a:t>
            </a:fld>
            <a:endParaRPr lang="en-US" altLang="en-US" sz="1400" dirty="0"/>
          </a:p>
        </p:txBody>
      </p:sp>
      <p:grpSp>
        <p:nvGrpSpPr>
          <p:cNvPr id="22530" name="Group 39">
            <a:extLst>
              <a:ext uri="{FF2B5EF4-FFF2-40B4-BE49-F238E27FC236}">
                <a16:creationId xmlns:a16="http://schemas.microsoft.com/office/drawing/2014/main" id="{4A962EC0-AE79-4C42-A7AF-24BBE3380FC9}"/>
              </a:ext>
            </a:extLst>
          </p:cNvPr>
          <p:cNvGrpSpPr>
            <a:grpSpLocks/>
          </p:cNvGrpSpPr>
          <p:nvPr/>
        </p:nvGrpSpPr>
        <p:grpSpPr bwMode="auto">
          <a:xfrm>
            <a:off x="457200" y="447675"/>
            <a:ext cx="8229600" cy="5718175"/>
            <a:chOff x="288" y="282"/>
            <a:chExt cx="5184" cy="3602"/>
          </a:xfrm>
        </p:grpSpPr>
        <p:sp>
          <p:nvSpPr>
            <p:cNvPr id="22531" name="Rectangle 2">
              <a:extLst>
                <a:ext uri="{FF2B5EF4-FFF2-40B4-BE49-F238E27FC236}">
                  <a16:creationId xmlns:a16="http://schemas.microsoft.com/office/drawing/2014/main" id="{FB0D8E0A-7754-F742-A495-BCA65EE4116F}"/>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Cardiology</a:t>
              </a:r>
            </a:p>
          </p:txBody>
        </p:sp>
        <p:sp>
          <p:nvSpPr>
            <p:cNvPr id="22532" name="Text Box 6">
              <a:extLst>
                <a:ext uri="{FF2B5EF4-FFF2-40B4-BE49-F238E27FC236}">
                  <a16:creationId xmlns:a16="http://schemas.microsoft.com/office/drawing/2014/main" id="{7C572260-09BF-724B-8956-7B929B27BBCC}"/>
                </a:ext>
              </a:extLst>
            </p:cNvPr>
            <p:cNvSpPr txBox="1">
              <a:spLocks noChangeArrowheads="1"/>
            </p:cNvSpPr>
            <p:nvPr/>
          </p:nvSpPr>
          <p:spPr bwMode="auto">
            <a:xfrm>
              <a:off x="515" y="970"/>
              <a:ext cx="4710"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scientific study of the normal heart and its diseases is known as cardiology.</a:t>
              </a:r>
            </a:p>
            <a:p>
              <a:pPr eaLnBrk="1" hangingPunct="1">
                <a:lnSpc>
                  <a:spcPct val="85000"/>
                </a:lnSpc>
                <a:spcBef>
                  <a:spcPct val="0"/>
                </a:spcBef>
                <a:spcAft>
                  <a:spcPct val="50000"/>
                </a:spcAft>
                <a:buSzPct val="80000"/>
              </a:pPr>
              <a:r>
                <a:rPr lang="en-US" altLang="en-US" sz="1800" baseline="0" dirty="0"/>
                <a:t>It is becoming an increasingly needed specialty as a substantial seg-ment of the population ages.</a:t>
              </a:r>
            </a:p>
          </p:txBody>
        </p:sp>
        <p:grpSp>
          <p:nvGrpSpPr>
            <p:cNvPr id="22533" name="Group 29">
              <a:extLst>
                <a:ext uri="{FF2B5EF4-FFF2-40B4-BE49-F238E27FC236}">
                  <a16:creationId xmlns:a16="http://schemas.microsoft.com/office/drawing/2014/main" id="{3773ED99-D2AC-7946-8A88-B7BEE2B7358C}"/>
                </a:ext>
              </a:extLst>
            </p:cNvPr>
            <p:cNvGrpSpPr>
              <a:grpSpLocks/>
            </p:cNvGrpSpPr>
            <p:nvPr/>
          </p:nvGrpSpPr>
          <p:grpSpPr bwMode="auto">
            <a:xfrm>
              <a:off x="582" y="3671"/>
              <a:ext cx="1990" cy="213"/>
              <a:chOff x="582" y="3671"/>
              <a:chExt cx="1990" cy="213"/>
            </a:xfrm>
          </p:grpSpPr>
          <p:sp>
            <p:nvSpPr>
              <p:cNvPr id="22534" name="Rectangle 30">
                <a:extLst>
                  <a:ext uri="{FF2B5EF4-FFF2-40B4-BE49-F238E27FC236}">
                    <a16:creationId xmlns:a16="http://schemas.microsoft.com/office/drawing/2014/main" id="{A4F3FE9D-21A9-FD49-B378-25DAF843458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535" name="Rectangle 31">
                <a:extLst>
                  <a:ext uri="{FF2B5EF4-FFF2-40B4-BE49-F238E27FC236}">
                    <a16:creationId xmlns:a16="http://schemas.microsoft.com/office/drawing/2014/main" id="{7C3B74C1-0CB1-7849-BDBE-748E55638B8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536" name="Rectangle 32">
                <a:extLst>
                  <a:ext uri="{FF2B5EF4-FFF2-40B4-BE49-F238E27FC236}">
                    <a16:creationId xmlns:a16="http://schemas.microsoft.com/office/drawing/2014/main" id="{EF1BD949-3D19-C147-BB51-35C17F1FE0A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537" name="Text Box 33">
                <a:extLst>
                  <a:ext uri="{FF2B5EF4-FFF2-40B4-BE49-F238E27FC236}">
                    <a16:creationId xmlns:a16="http://schemas.microsoft.com/office/drawing/2014/main" id="{5F78EEB5-78BD-5448-BD9A-CFC58DDF856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688</a:t>
                </a:r>
                <a:endParaRPr lang="en-US" altLang="en-US" sz="1800" baseline="0" dirty="0">
                  <a:ea typeface="ＭＳ Ｐゴシック" panose="020B0600070205080204" pitchFamily="34" charset="-128"/>
                </a:endParaRPr>
              </a:p>
            </p:txBody>
          </p:sp>
          <p:sp>
            <p:nvSpPr>
              <p:cNvPr id="22538" name="Text Box 34">
                <a:extLst>
                  <a:ext uri="{FF2B5EF4-FFF2-40B4-BE49-F238E27FC236}">
                    <a16:creationId xmlns:a16="http://schemas.microsoft.com/office/drawing/2014/main" id="{C147FEE4-53D8-644B-B7DA-C1DA4057065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757</a:t>
                </a:r>
                <a:endParaRPr lang="en-US" altLang="en-US" sz="1800" baseline="0" dirty="0">
                  <a:ea typeface="ＭＳ Ｐゴシック" panose="020B0600070205080204" pitchFamily="34" charset="-128"/>
                </a:endParaRPr>
              </a:p>
            </p:txBody>
          </p:sp>
          <p:sp>
            <p:nvSpPr>
              <p:cNvPr id="22539" name="Text Box 35">
                <a:extLst>
                  <a:ext uri="{FF2B5EF4-FFF2-40B4-BE49-F238E27FC236}">
                    <a16:creationId xmlns:a16="http://schemas.microsoft.com/office/drawing/2014/main" id="{FC38A2E8-DF94-5342-A29C-DD40DBB9A5D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717</a:t>
                </a:r>
                <a:endParaRPr lang="en-US" altLang="en-US" sz="1800" baseline="0" dirty="0">
                  <a:ea typeface="ＭＳ Ｐゴシック" panose="020B0600070205080204" pitchFamily="34" charset="-128"/>
                </a:endParaRPr>
              </a:p>
            </p:txBody>
          </p:sp>
        </p:grpSp>
      </p:gr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Number Placeholder 5">
            <a:extLst>
              <a:ext uri="{FF2B5EF4-FFF2-40B4-BE49-F238E27FC236}">
                <a16:creationId xmlns:a16="http://schemas.microsoft.com/office/drawing/2014/main" id="{CF85AE2D-CDA3-C642-8E8E-90B434BA7A5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958198F-DE05-2247-8BFE-7907875FD04E}" type="slidenum">
              <a:rPr lang="en-US" altLang="en-US" sz="1400"/>
              <a:pPr>
                <a:spcBef>
                  <a:spcPct val="0"/>
                </a:spcBef>
                <a:buFontTx/>
                <a:buNone/>
              </a:pPr>
              <a:t>6</a:t>
            </a:fld>
            <a:endParaRPr lang="en-US" altLang="en-US" sz="1400" dirty="0"/>
          </a:p>
        </p:txBody>
      </p:sp>
      <p:sp>
        <p:nvSpPr>
          <p:cNvPr id="24578" name="Rectangle 2">
            <a:extLst>
              <a:ext uri="{FF2B5EF4-FFF2-40B4-BE49-F238E27FC236}">
                <a16:creationId xmlns:a16="http://schemas.microsoft.com/office/drawing/2014/main" id="{C4D312E3-E958-2F42-A48E-447FA99C3306}"/>
              </a:ext>
            </a:extLst>
          </p:cNvPr>
          <p:cNvSpPr>
            <a:spLocks noGrp="1" noChangeArrowheads="1"/>
          </p:cNvSpPr>
          <p:nvPr>
            <p:ph type="body" idx="1"/>
          </p:nvPr>
        </p:nvSpPr>
        <p:spPr>
          <a:xfrm>
            <a:off x="871538" y="887413"/>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Structure</a:t>
            </a:r>
            <a:endParaRPr lang="en-US" altLang="en-US" dirty="0"/>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5">
            <a:extLst>
              <a:ext uri="{FF2B5EF4-FFF2-40B4-BE49-F238E27FC236}">
                <a16:creationId xmlns:a16="http://schemas.microsoft.com/office/drawing/2014/main" id="{C105D322-501A-1846-9777-7DE6C693049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FEDE03B-E9A2-614A-8BC5-E8BDC3543DFB}" type="slidenum">
              <a:rPr lang="en-US" altLang="en-US" sz="1400"/>
              <a:pPr>
                <a:spcBef>
                  <a:spcPct val="0"/>
                </a:spcBef>
                <a:buFontTx/>
                <a:buNone/>
              </a:pPr>
              <a:t>7</a:t>
            </a:fld>
            <a:endParaRPr lang="en-US" altLang="en-US" sz="1400" dirty="0"/>
          </a:p>
        </p:txBody>
      </p:sp>
      <p:grpSp>
        <p:nvGrpSpPr>
          <p:cNvPr id="26626" name="Group 57">
            <a:extLst>
              <a:ext uri="{FF2B5EF4-FFF2-40B4-BE49-F238E27FC236}">
                <a16:creationId xmlns:a16="http://schemas.microsoft.com/office/drawing/2014/main" id="{59934DDD-35A3-6E47-9250-FCF2189B5D73}"/>
              </a:ext>
            </a:extLst>
          </p:cNvPr>
          <p:cNvGrpSpPr>
            <a:grpSpLocks/>
          </p:cNvGrpSpPr>
          <p:nvPr/>
        </p:nvGrpSpPr>
        <p:grpSpPr bwMode="auto">
          <a:xfrm>
            <a:off x="457200" y="447675"/>
            <a:ext cx="8229600" cy="5718175"/>
            <a:chOff x="288" y="282"/>
            <a:chExt cx="5184" cy="3602"/>
          </a:xfrm>
        </p:grpSpPr>
        <p:sp>
          <p:nvSpPr>
            <p:cNvPr id="26627" name="Rectangle 2">
              <a:extLst>
                <a:ext uri="{FF2B5EF4-FFF2-40B4-BE49-F238E27FC236}">
                  <a16:creationId xmlns:a16="http://schemas.microsoft.com/office/drawing/2014/main" id="{DCF5A6CD-FD4E-9649-B050-50B0A514F035}"/>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Circulatory System</a:t>
              </a:r>
            </a:p>
          </p:txBody>
        </p:sp>
        <p:grpSp>
          <p:nvGrpSpPr>
            <p:cNvPr id="26628" name="Group 41">
              <a:extLst>
                <a:ext uri="{FF2B5EF4-FFF2-40B4-BE49-F238E27FC236}">
                  <a16:creationId xmlns:a16="http://schemas.microsoft.com/office/drawing/2014/main" id="{2EF9CE5D-D5C2-BE45-870F-C05C61E8973F}"/>
                </a:ext>
              </a:extLst>
            </p:cNvPr>
            <p:cNvGrpSpPr>
              <a:grpSpLocks/>
            </p:cNvGrpSpPr>
            <p:nvPr/>
          </p:nvGrpSpPr>
          <p:grpSpPr bwMode="auto">
            <a:xfrm>
              <a:off x="515" y="970"/>
              <a:ext cx="4559" cy="1522"/>
              <a:chOff x="515" y="970"/>
              <a:chExt cx="4559" cy="1522"/>
            </a:xfrm>
          </p:grpSpPr>
          <p:sp>
            <p:nvSpPr>
              <p:cNvPr id="26640" name="Text Box 6">
                <a:extLst>
                  <a:ext uri="{FF2B5EF4-FFF2-40B4-BE49-F238E27FC236}">
                    <a16:creationId xmlns:a16="http://schemas.microsoft.com/office/drawing/2014/main" id="{A6A0BEEA-C9C3-F540-BDB5-589A27287C3E}"/>
                  </a:ext>
                </a:extLst>
              </p:cNvPr>
              <p:cNvSpPr txBox="1">
                <a:spLocks noChangeArrowheads="1"/>
              </p:cNvSpPr>
              <p:nvPr/>
            </p:nvSpPr>
            <p:spPr bwMode="auto">
              <a:xfrm>
                <a:off x="515" y="970"/>
                <a:ext cx="4559"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Postnatally, the heart pumps blood into two closed circuits known as systemic circulation and pulmonary circulation.</a:t>
                </a:r>
              </a:p>
              <a:p>
                <a:pPr eaLnBrk="1" hangingPunct="1">
                  <a:lnSpc>
                    <a:spcPct val="85000"/>
                  </a:lnSpc>
                  <a:spcBef>
                    <a:spcPct val="0"/>
                  </a:spcBef>
                  <a:spcAft>
                    <a:spcPts val="900"/>
                  </a:spcAft>
                  <a:buSzPct val="80000"/>
                </a:pPr>
                <a:r>
                  <a:rPr lang="en-US" altLang="en-US" sz="1800" baseline="0" dirty="0"/>
                  <a:t>The circuits are arranged in series so the output of blood of one circuit serves as the input of the blood to the other circuit (and on and on).</a:t>
                </a:r>
              </a:p>
              <a:p>
                <a:pPr eaLnBrk="1" hangingPunct="1">
                  <a:lnSpc>
                    <a:spcPct val="85000"/>
                  </a:lnSpc>
                  <a:spcBef>
                    <a:spcPct val="0"/>
                  </a:spcBef>
                  <a:spcAft>
                    <a:spcPct val="50000"/>
                  </a:spcAft>
                  <a:buSzPct val="80000"/>
                </a:pPr>
                <a:r>
                  <a:rPr lang="en-US" altLang="en-US" sz="1800" baseline="0" dirty="0"/>
                  <a:t>More will be said about systemic circulation and pulmonary circu-lation in this lecture module and the next module.</a:t>
                </a:r>
              </a:p>
            </p:txBody>
          </p:sp>
          <p:sp>
            <p:nvSpPr>
              <p:cNvPr id="26641" name="Text Box 10">
                <a:extLst>
                  <a:ext uri="{FF2B5EF4-FFF2-40B4-BE49-F238E27FC236}">
                    <a16:creationId xmlns:a16="http://schemas.microsoft.com/office/drawing/2014/main" id="{C618CD9E-AD36-B041-9C55-941F8E02EDB3}"/>
                  </a:ext>
                </a:extLst>
              </p:cNvPr>
              <p:cNvSpPr txBox="1">
                <a:spLocks noChangeArrowheads="1"/>
              </p:cNvSpPr>
              <p:nvPr/>
            </p:nvSpPr>
            <p:spPr bwMode="auto">
              <a:xfrm>
                <a:off x="2120" y="2287"/>
                <a:ext cx="1529" cy="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aseline="0" dirty="0">
                    <a:solidFill>
                      <a:srgbClr val="941100"/>
                    </a:solidFill>
                  </a:rPr>
                  <a:t>Postnatal = after birth.</a:t>
                </a:r>
              </a:p>
            </p:txBody>
          </p:sp>
        </p:grpSp>
        <p:grpSp>
          <p:nvGrpSpPr>
            <p:cNvPr id="26629" name="Group 56">
              <a:extLst>
                <a:ext uri="{FF2B5EF4-FFF2-40B4-BE49-F238E27FC236}">
                  <a16:creationId xmlns:a16="http://schemas.microsoft.com/office/drawing/2014/main" id="{D587B125-4EA2-284E-A242-22F50DFAFA8F}"/>
                </a:ext>
              </a:extLst>
            </p:cNvPr>
            <p:cNvGrpSpPr>
              <a:grpSpLocks/>
            </p:cNvGrpSpPr>
            <p:nvPr/>
          </p:nvGrpSpPr>
          <p:grpSpPr bwMode="auto">
            <a:xfrm>
              <a:off x="582" y="3671"/>
              <a:ext cx="2993" cy="213"/>
              <a:chOff x="582" y="3671"/>
              <a:chExt cx="2993" cy="213"/>
            </a:xfrm>
          </p:grpSpPr>
          <p:grpSp>
            <p:nvGrpSpPr>
              <p:cNvPr id="26630" name="Group 44">
                <a:extLst>
                  <a:ext uri="{FF2B5EF4-FFF2-40B4-BE49-F238E27FC236}">
                    <a16:creationId xmlns:a16="http://schemas.microsoft.com/office/drawing/2014/main" id="{70FF6BDB-080F-ED42-8118-C2BA4FF1AB3D}"/>
                  </a:ext>
                </a:extLst>
              </p:cNvPr>
              <p:cNvGrpSpPr>
                <a:grpSpLocks/>
              </p:cNvGrpSpPr>
              <p:nvPr/>
            </p:nvGrpSpPr>
            <p:grpSpPr bwMode="auto">
              <a:xfrm>
                <a:off x="582" y="3671"/>
                <a:ext cx="1990" cy="213"/>
                <a:chOff x="582" y="3671"/>
                <a:chExt cx="1990" cy="213"/>
              </a:xfrm>
            </p:grpSpPr>
            <p:sp>
              <p:nvSpPr>
                <p:cNvPr id="26634" name="Rectangle 45">
                  <a:extLst>
                    <a:ext uri="{FF2B5EF4-FFF2-40B4-BE49-F238E27FC236}">
                      <a16:creationId xmlns:a16="http://schemas.microsoft.com/office/drawing/2014/main" id="{89C17E8B-50D2-0743-956A-0743441F474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635" name="Rectangle 46">
                  <a:extLst>
                    <a:ext uri="{FF2B5EF4-FFF2-40B4-BE49-F238E27FC236}">
                      <a16:creationId xmlns:a16="http://schemas.microsoft.com/office/drawing/2014/main" id="{9BCA0D41-D5B4-DC40-867C-22C961A48B0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636" name="Rectangle 47">
                  <a:extLst>
                    <a:ext uri="{FF2B5EF4-FFF2-40B4-BE49-F238E27FC236}">
                      <a16:creationId xmlns:a16="http://schemas.microsoft.com/office/drawing/2014/main" id="{CE5F935E-3993-DB42-A735-0B30DC6F8CE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637" name="Text Box 48">
                  <a:extLst>
                    <a:ext uri="{FF2B5EF4-FFF2-40B4-BE49-F238E27FC236}">
                      <a16:creationId xmlns:a16="http://schemas.microsoft.com/office/drawing/2014/main" id="{5D6B1E04-FFF7-A04A-8EA4-724E89D4404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698</a:t>
                  </a:r>
                  <a:endParaRPr lang="en-US" altLang="en-US" sz="1800" baseline="0" dirty="0">
                    <a:ea typeface="ＭＳ Ｐゴシック" panose="020B0600070205080204" pitchFamily="34" charset="-128"/>
                  </a:endParaRPr>
                </a:p>
              </p:txBody>
            </p:sp>
            <p:sp>
              <p:nvSpPr>
                <p:cNvPr id="26638" name="Text Box 49">
                  <a:extLst>
                    <a:ext uri="{FF2B5EF4-FFF2-40B4-BE49-F238E27FC236}">
                      <a16:creationId xmlns:a16="http://schemas.microsoft.com/office/drawing/2014/main" id="{223F021E-12E4-F443-A6EA-BB291D6FDD5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768</a:t>
                  </a:r>
                  <a:endParaRPr lang="en-US" altLang="en-US" sz="1800" baseline="0" dirty="0">
                    <a:ea typeface="ＭＳ Ｐゴシック" panose="020B0600070205080204" pitchFamily="34" charset="-128"/>
                  </a:endParaRPr>
                </a:p>
              </p:txBody>
            </p:sp>
            <p:sp>
              <p:nvSpPr>
                <p:cNvPr id="26639" name="Text Box 50">
                  <a:extLst>
                    <a:ext uri="{FF2B5EF4-FFF2-40B4-BE49-F238E27FC236}">
                      <a16:creationId xmlns:a16="http://schemas.microsoft.com/office/drawing/2014/main" id="{40C7E3FA-F2DE-8D42-891B-2C8B373F6D4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728</a:t>
                  </a:r>
                  <a:endParaRPr lang="en-US" altLang="en-US" sz="1800" baseline="0" dirty="0">
                    <a:ea typeface="ＭＳ Ｐゴシック" panose="020B0600070205080204" pitchFamily="34" charset="-128"/>
                  </a:endParaRPr>
                </a:p>
              </p:txBody>
            </p:sp>
          </p:grpSp>
          <p:grpSp>
            <p:nvGrpSpPr>
              <p:cNvPr id="26631" name="Group 55">
                <a:extLst>
                  <a:ext uri="{FF2B5EF4-FFF2-40B4-BE49-F238E27FC236}">
                    <a16:creationId xmlns:a16="http://schemas.microsoft.com/office/drawing/2014/main" id="{2A83D36F-0DD7-8341-8DB5-867EEEEC54E7}"/>
                  </a:ext>
                </a:extLst>
              </p:cNvPr>
              <p:cNvGrpSpPr>
                <a:grpSpLocks/>
              </p:cNvGrpSpPr>
              <p:nvPr/>
            </p:nvGrpSpPr>
            <p:grpSpPr bwMode="auto">
              <a:xfrm>
                <a:off x="2844" y="3671"/>
                <a:ext cx="731" cy="213"/>
                <a:chOff x="2844" y="3671"/>
                <a:chExt cx="731" cy="213"/>
              </a:xfrm>
            </p:grpSpPr>
            <p:sp>
              <p:nvSpPr>
                <p:cNvPr id="26632" name="Rectangle 52">
                  <a:extLst>
                    <a:ext uri="{FF2B5EF4-FFF2-40B4-BE49-F238E27FC236}">
                      <a16:creationId xmlns:a16="http://schemas.microsoft.com/office/drawing/2014/main" id="{67BFE925-1E01-FE42-944B-ED4B927E267C}"/>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633" name="Text Box 53">
                  <a:extLst>
                    <a:ext uri="{FF2B5EF4-FFF2-40B4-BE49-F238E27FC236}">
                      <a16:creationId xmlns:a16="http://schemas.microsoft.com/office/drawing/2014/main" id="{7DD81441-FFE2-6B46-81DE-3960BE6917A7}"/>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Figure 20.7</a:t>
                  </a:r>
                </a:p>
              </p:txBody>
            </p:sp>
          </p:grpSp>
        </p:grpSp>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Number Placeholder 5">
            <a:extLst>
              <a:ext uri="{FF2B5EF4-FFF2-40B4-BE49-F238E27FC236}">
                <a16:creationId xmlns:a16="http://schemas.microsoft.com/office/drawing/2014/main" id="{93E90AD8-ABA1-4A4B-BDB0-5E3E4EF9162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540A6C5-DFC2-C345-985B-F797296464FF}" type="slidenum">
              <a:rPr lang="en-US" altLang="en-US" sz="1400"/>
              <a:pPr>
                <a:spcBef>
                  <a:spcPct val="0"/>
                </a:spcBef>
                <a:buFontTx/>
                <a:buNone/>
              </a:pPr>
              <a:t>8</a:t>
            </a:fld>
            <a:endParaRPr lang="en-US" altLang="en-US" sz="1400" dirty="0"/>
          </a:p>
        </p:txBody>
      </p:sp>
      <p:grpSp>
        <p:nvGrpSpPr>
          <p:cNvPr id="28674" name="Group 2">
            <a:extLst>
              <a:ext uri="{FF2B5EF4-FFF2-40B4-BE49-F238E27FC236}">
                <a16:creationId xmlns:a16="http://schemas.microsoft.com/office/drawing/2014/main" id="{06D4E89E-8BC6-D842-AD77-16D92CC3ECA4}"/>
              </a:ext>
            </a:extLst>
          </p:cNvPr>
          <p:cNvGrpSpPr>
            <a:grpSpLocks/>
          </p:cNvGrpSpPr>
          <p:nvPr/>
        </p:nvGrpSpPr>
        <p:grpSpPr bwMode="auto">
          <a:xfrm>
            <a:off x="457200" y="447675"/>
            <a:ext cx="8229600" cy="5338763"/>
            <a:chOff x="288" y="282"/>
            <a:chExt cx="5184" cy="3363"/>
          </a:xfrm>
        </p:grpSpPr>
        <p:sp>
          <p:nvSpPr>
            <p:cNvPr id="28675" name="Rectangle 3">
              <a:extLst>
                <a:ext uri="{FF2B5EF4-FFF2-40B4-BE49-F238E27FC236}">
                  <a16:creationId xmlns:a16="http://schemas.microsoft.com/office/drawing/2014/main" id="{AE300B4C-2DA4-2148-9062-037AF724E47F}"/>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Circulatory System </a:t>
              </a:r>
              <a:r>
                <a:rPr lang="en-US" altLang="en-US" sz="2200" baseline="0" dirty="0">
                  <a:solidFill>
                    <a:srgbClr val="333333"/>
                  </a:solidFill>
                </a:rPr>
                <a:t>(continued)</a:t>
              </a:r>
              <a:endParaRPr lang="en-US" altLang="en-US" sz="2800" baseline="0" dirty="0">
                <a:solidFill>
                  <a:srgbClr val="333333"/>
                </a:solidFill>
              </a:endParaRPr>
            </a:p>
          </p:txBody>
        </p:sp>
        <p:grpSp>
          <p:nvGrpSpPr>
            <p:cNvPr id="28676" name="Group 4">
              <a:extLst>
                <a:ext uri="{FF2B5EF4-FFF2-40B4-BE49-F238E27FC236}">
                  <a16:creationId xmlns:a16="http://schemas.microsoft.com/office/drawing/2014/main" id="{FBA372C8-D376-3847-8618-D938907CBC90}"/>
                </a:ext>
              </a:extLst>
            </p:cNvPr>
            <p:cNvGrpSpPr>
              <a:grpSpLocks/>
            </p:cNvGrpSpPr>
            <p:nvPr/>
          </p:nvGrpSpPr>
          <p:grpSpPr bwMode="auto">
            <a:xfrm>
              <a:off x="556" y="1004"/>
              <a:ext cx="4874" cy="2641"/>
              <a:chOff x="628" y="1012"/>
              <a:chExt cx="4874" cy="2641"/>
            </a:xfrm>
          </p:grpSpPr>
          <p:grpSp>
            <p:nvGrpSpPr>
              <p:cNvPr id="28677" name="Group 5">
                <a:extLst>
                  <a:ext uri="{FF2B5EF4-FFF2-40B4-BE49-F238E27FC236}">
                    <a16:creationId xmlns:a16="http://schemas.microsoft.com/office/drawing/2014/main" id="{53D82519-D767-9249-8803-A55951B88835}"/>
                  </a:ext>
                </a:extLst>
              </p:cNvPr>
              <p:cNvGrpSpPr>
                <a:grpSpLocks/>
              </p:cNvGrpSpPr>
              <p:nvPr/>
            </p:nvGrpSpPr>
            <p:grpSpPr bwMode="auto">
              <a:xfrm>
                <a:off x="1730" y="1012"/>
                <a:ext cx="3006" cy="2641"/>
                <a:chOff x="1730" y="1008"/>
                <a:chExt cx="3006" cy="2641"/>
              </a:xfrm>
            </p:grpSpPr>
            <p:pic>
              <p:nvPicPr>
                <p:cNvPr id="28680" name="Picture 6" descr="chf_circulatory_system">
                  <a:extLst>
                    <a:ext uri="{FF2B5EF4-FFF2-40B4-BE49-F238E27FC236}">
                      <a16:creationId xmlns:a16="http://schemas.microsoft.com/office/drawing/2014/main" id="{F20779AF-EE82-3442-BEB1-9FE88E4219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 y="1008"/>
                  <a:ext cx="2310" cy="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Text Box 7">
                  <a:extLst>
                    <a:ext uri="{FF2B5EF4-FFF2-40B4-BE49-F238E27FC236}">
                      <a16:creationId xmlns:a16="http://schemas.microsoft.com/office/drawing/2014/main" id="{DC684BB0-2195-8945-813B-B96BF92C203F}"/>
                    </a:ext>
                  </a:extLst>
                </p:cNvPr>
                <p:cNvSpPr txBox="1">
                  <a:spLocks noChangeArrowheads="1"/>
                </p:cNvSpPr>
                <p:nvPr/>
              </p:nvSpPr>
              <p:spPr bwMode="auto">
                <a:xfrm>
                  <a:off x="3110" y="3484"/>
                  <a:ext cx="162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100" baseline="0" dirty="0">
                      <a:ea typeface="ＭＳ Ｐゴシック" panose="020B0600070205080204" pitchFamily="34" charset="-128"/>
                    </a:rPr>
                    <a:t>https://www.agingresearch.buffalo.edu</a:t>
                  </a:r>
                  <a:endParaRPr lang="en-US" altLang="en-US" sz="1800" baseline="0" dirty="0">
                    <a:ea typeface="ＭＳ Ｐゴシック" panose="020B0600070205080204" pitchFamily="34" charset="-128"/>
                  </a:endParaRPr>
                </a:p>
              </p:txBody>
            </p:sp>
          </p:grpSp>
          <p:sp>
            <p:nvSpPr>
              <p:cNvPr id="28678" name="Text Box 8">
                <a:extLst>
                  <a:ext uri="{FF2B5EF4-FFF2-40B4-BE49-F238E27FC236}">
                    <a16:creationId xmlns:a16="http://schemas.microsoft.com/office/drawing/2014/main" id="{86E9AF09-B014-1645-9EF3-A8C09FBF59D5}"/>
                  </a:ext>
                </a:extLst>
              </p:cNvPr>
              <p:cNvSpPr txBox="1">
                <a:spLocks noChangeArrowheads="1"/>
              </p:cNvSpPr>
              <p:nvPr/>
            </p:nvSpPr>
            <p:spPr bwMode="auto">
              <a:xfrm>
                <a:off x="3812" y="1343"/>
                <a:ext cx="169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ts val="1863"/>
                  </a:lnSpc>
                  <a:spcBef>
                    <a:spcPct val="0"/>
                  </a:spcBef>
                  <a:buFontTx/>
                  <a:buNone/>
                </a:pPr>
                <a:r>
                  <a:rPr lang="en-US" altLang="en-US" sz="1800" baseline="0" dirty="0">
                    <a:solidFill>
                      <a:schemeClr val="accent6"/>
                    </a:solidFill>
                  </a:rPr>
                  <a:t>Pulmonary circulation</a:t>
                </a:r>
              </a:p>
              <a:p>
                <a:pPr algn="ctr">
                  <a:lnSpc>
                    <a:spcPts val="1863"/>
                  </a:lnSpc>
                  <a:spcBef>
                    <a:spcPct val="0"/>
                  </a:spcBef>
                  <a:buFontTx/>
                  <a:buNone/>
                </a:pPr>
                <a:r>
                  <a:rPr lang="en-US" altLang="en-US" sz="1800" baseline="0" dirty="0">
                    <a:solidFill>
                      <a:schemeClr val="accent6"/>
                    </a:solidFill>
                  </a:rPr>
                  <a:t>(lungs)</a:t>
                </a:r>
              </a:p>
            </p:txBody>
          </p:sp>
          <p:sp>
            <p:nvSpPr>
              <p:cNvPr id="28679" name="Text Box 9">
                <a:extLst>
                  <a:ext uri="{FF2B5EF4-FFF2-40B4-BE49-F238E27FC236}">
                    <a16:creationId xmlns:a16="http://schemas.microsoft.com/office/drawing/2014/main" id="{699C0C34-FD55-F54C-8E95-54DC2E6AE123}"/>
                  </a:ext>
                </a:extLst>
              </p:cNvPr>
              <p:cNvSpPr txBox="1">
                <a:spLocks noChangeArrowheads="1"/>
              </p:cNvSpPr>
              <p:nvPr/>
            </p:nvSpPr>
            <p:spPr bwMode="auto">
              <a:xfrm>
                <a:off x="628" y="2859"/>
                <a:ext cx="1669"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ts val="1863"/>
                  </a:lnSpc>
                  <a:spcBef>
                    <a:spcPct val="0"/>
                  </a:spcBef>
                  <a:buFontTx/>
                  <a:buNone/>
                </a:pPr>
                <a:r>
                  <a:rPr lang="en-US" altLang="en-US" sz="1800" baseline="0" dirty="0">
                    <a:solidFill>
                      <a:schemeClr val="accent6"/>
                    </a:solidFill>
                  </a:rPr>
                  <a:t>Systemic circulation</a:t>
                </a:r>
              </a:p>
              <a:p>
                <a:pPr algn="ctr">
                  <a:lnSpc>
                    <a:spcPts val="1863"/>
                  </a:lnSpc>
                  <a:spcBef>
                    <a:spcPct val="0"/>
                  </a:spcBef>
                  <a:buFontTx/>
                  <a:buNone/>
                </a:pPr>
                <a:r>
                  <a:rPr lang="en-US" altLang="en-US" sz="1800" baseline="0" dirty="0">
                    <a:solidFill>
                      <a:schemeClr val="accent6"/>
                    </a:solidFill>
                  </a:rPr>
                  <a:t>(all organs and tissues including the lungs)</a:t>
                </a:r>
              </a:p>
            </p:txBody>
          </p:sp>
        </p:grpSp>
      </p:gr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5">
            <a:extLst>
              <a:ext uri="{FF2B5EF4-FFF2-40B4-BE49-F238E27FC236}">
                <a16:creationId xmlns:a16="http://schemas.microsoft.com/office/drawing/2014/main" id="{893D34E0-10BA-C841-9E0A-4FE516C166D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5E16A29-AD11-0B45-88A9-A264C16E247B}" type="slidenum">
              <a:rPr lang="en-US" altLang="en-US" sz="1400"/>
              <a:pPr>
                <a:spcBef>
                  <a:spcPct val="0"/>
                </a:spcBef>
                <a:buFontTx/>
                <a:buNone/>
              </a:pPr>
              <a:t>9</a:t>
            </a:fld>
            <a:endParaRPr lang="en-US" altLang="en-US" sz="1400" dirty="0"/>
          </a:p>
        </p:txBody>
      </p:sp>
      <p:grpSp>
        <p:nvGrpSpPr>
          <p:cNvPr id="30722" name="Group 44">
            <a:extLst>
              <a:ext uri="{FF2B5EF4-FFF2-40B4-BE49-F238E27FC236}">
                <a16:creationId xmlns:a16="http://schemas.microsoft.com/office/drawing/2014/main" id="{C3C2B268-A909-6B4D-9189-46C5CCE6BF2F}"/>
              </a:ext>
            </a:extLst>
          </p:cNvPr>
          <p:cNvGrpSpPr>
            <a:grpSpLocks/>
          </p:cNvGrpSpPr>
          <p:nvPr/>
        </p:nvGrpSpPr>
        <p:grpSpPr bwMode="auto">
          <a:xfrm>
            <a:off x="457200" y="447675"/>
            <a:ext cx="8229600" cy="5718175"/>
            <a:chOff x="288" y="282"/>
            <a:chExt cx="5184" cy="3602"/>
          </a:xfrm>
        </p:grpSpPr>
        <p:sp>
          <p:nvSpPr>
            <p:cNvPr id="30723" name="Rectangle 2">
              <a:extLst>
                <a:ext uri="{FF2B5EF4-FFF2-40B4-BE49-F238E27FC236}">
                  <a16:creationId xmlns:a16="http://schemas.microsoft.com/office/drawing/2014/main" id="{E9A883F6-990D-EB45-A1B4-EAC8490C2BF8}"/>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Heart Size</a:t>
              </a:r>
            </a:p>
          </p:txBody>
        </p:sp>
        <p:sp>
          <p:nvSpPr>
            <p:cNvPr id="30724" name="Text Box 6">
              <a:extLst>
                <a:ext uri="{FF2B5EF4-FFF2-40B4-BE49-F238E27FC236}">
                  <a16:creationId xmlns:a16="http://schemas.microsoft.com/office/drawing/2014/main" id="{A10275ED-1B7D-BB43-9B1F-30506BECC7E8}"/>
                </a:ext>
              </a:extLst>
            </p:cNvPr>
            <p:cNvSpPr txBox="1">
              <a:spLocks noChangeArrowheads="1"/>
            </p:cNvSpPr>
            <p:nvPr/>
          </p:nvSpPr>
          <p:spPr bwMode="auto">
            <a:xfrm>
              <a:off x="515" y="970"/>
              <a:ext cx="4502"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heart is about the size, but not the shape, of a closed, adult fist.</a:t>
              </a:r>
            </a:p>
            <a:p>
              <a:pPr eaLnBrk="1" hangingPunct="1">
                <a:lnSpc>
                  <a:spcPct val="85000"/>
                </a:lnSpc>
                <a:spcBef>
                  <a:spcPct val="0"/>
                </a:spcBef>
                <a:spcAft>
                  <a:spcPct val="50000"/>
                </a:spcAft>
                <a:buSzPct val="80000"/>
              </a:pPr>
              <a:r>
                <a:rPr lang="en-US" altLang="en-US" sz="1800" baseline="0" dirty="0"/>
                <a:t>It has a mass of about 250 grams in adult females and about 300 grams in adult males related to average differences in body mass.</a:t>
              </a:r>
            </a:p>
          </p:txBody>
        </p:sp>
        <p:grpSp>
          <p:nvGrpSpPr>
            <p:cNvPr id="30725" name="Group 33">
              <a:extLst>
                <a:ext uri="{FF2B5EF4-FFF2-40B4-BE49-F238E27FC236}">
                  <a16:creationId xmlns:a16="http://schemas.microsoft.com/office/drawing/2014/main" id="{375D55CE-C87B-8944-88C8-792808B54DF4}"/>
                </a:ext>
              </a:extLst>
            </p:cNvPr>
            <p:cNvGrpSpPr>
              <a:grpSpLocks/>
            </p:cNvGrpSpPr>
            <p:nvPr/>
          </p:nvGrpSpPr>
          <p:grpSpPr bwMode="auto">
            <a:xfrm>
              <a:off x="582" y="3671"/>
              <a:ext cx="2993" cy="213"/>
              <a:chOff x="582" y="3671"/>
              <a:chExt cx="2993" cy="213"/>
            </a:xfrm>
          </p:grpSpPr>
          <p:grpSp>
            <p:nvGrpSpPr>
              <p:cNvPr id="30726" name="Group 34">
                <a:extLst>
                  <a:ext uri="{FF2B5EF4-FFF2-40B4-BE49-F238E27FC236}">
                    <a16:creationId xmlns:a16="http://schemas.microsoft.com/office/drawing/2014/main" id="{BD4C3AE5-2041-EB40-ABAD-648037BAA3DC}"/>
                  </a:ext>
                </a:extLst>
              </p:cNvPr>
              <p:cNvGrpSpPr>
                <a:grpSpLocks/>
              </p:cNvGrpSpPr>
              <p:nvPr/>
            </p:nvGrpSpPr>
            <p:grpSpPr bwMode="auto">
              <a:xfrm>
                <a:off x="582" y="3671"/>
                <a:ext cx="1990" cy="213"/>
                <a:chOff x="582" y="3671"/>
                <a:chExt cx="1990" cy="213"/>
              </a:xfrm>
            </p:grpSpPr>
            <p:sp>
              <p:nvSpPr>
                <p:cNvPr id="30730" name="Rectangle 35">
                  <a:extLst>
                    <a:ext uri="{FF2B5EF4-FFF2-40B4-BE49-F238E27FC236}">
                      <a16:creationId xmlns:a16="http://schemas.microsoft.com/office/drawing/2014/main" id="{391C78F9-93C3-1140-8F8A-F6AD8FA4563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0731" name="Rectangle 36">
                  <a:extLst>
                    <a:ext uri="{FF2B5EF4-FFF2-40B4-BE49-F238E27FC236}">
                      <a16:creationId xmlns:a16="http://schemas.microsoft.com/office/drawing/2014/main" id="{845D6B92-DFB1-5E45-A092-ADE34357650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0732" name="Rectangle 37">
                  <a:extLst>
                    <a:ext uri="{FF2B5EF4-FFF2-40B4-BE49-F238E27FC236}">
                      <a16:creationId xmlns:a16="http://schemas.microsoft.com/office/drawing/2014/main" id="{E7D87350-DCAD-3043-8184-6895190C58B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0733" name="Text Box 38">
                  <a:extLst>
                    <a:ext uri="{FF2B5EF4-FFF2-40B4-BE49-F238E27FC236}">
                      <a16:creationId xmlns:a16="http://schemas.microsoft.com/office/drawing/2014/main" id="{2ED4CA8C-07FC-2943-AFAC-9D9FEBC0BB5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689</a:t>
                  </a:r>
                  <a:endParaRPr lang="en-US" altLang="en-US" sz="1800" baseline="0" dirty="0">
                    <a:ea typeface="ＭＳ Ｐゴシック" panose="020B0600070205080204" pitchFamily="34" charset="-128"/>
                  </a:endParaRPr>
                </a:p>
              </p:txBody>
            </p:sp>
            <p:sp>
              <p:nvSpPr>
                <p:cNvPr id="30734" name="Text Box 39">
                  <a:extLst>
                    <a:ext uri="{FF2B5EF4-FFF2-40B4-BE49-F238E27FC236}">
                      <a16:creationId xmlns:a16="http://schemas.microsoft.com/office/drawing/2014/main" id="{3EBB8A07-4EFC-2743-B831-C65FCDC0B2B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758</a:t>
                  </a:r>
                  <a:endParaRPr lang="en-US" altLang="en-US" sz="1800" baseline="0" dirty="0">
                    <a:ea typeface="ＭＳ Ｐゴシック" panose="020B0600070205080204" pitchFamily="34" charset="-128"/>
                  </a:endParaRPr>
                </a:p>
              </p:txBody>
            </p:sp>
            <p:sp>
              <p:nvSpPr>
                <p:cNvPr id="30735" name="Text Box 40">
                  <a:extLst>
                    <a:ext uri="{FF2B5EF4-FFF2-40B4-BE49-F238E27FC236}">
                      <a16:creationId xmlns:a16="http://schemas.microsoft.com/office/drawing/2014/main" id="{D722BC4F-11D6-B741-AEDE-69BA91CB603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718</a:t>
                  </a:r>
                  <a:endParaRPr lang="en-US" altLang="en-US" sz="1800" baseline="0" dirty="0">
                    <a:ea typeface="ＭＳ Ｐゴシック" panose="020B0600070205080204" pitchFamily="34" charset="-128"/>
                  </a:endParaRPr>
                </a:p>
              </p:txBody>
            </p:sp>
          </p:grpSp>
          <p:grpSp>
            <p:nvGrpSpPr>
              <p:cNvPr id="30727" name="Group 41">
                <a:extLst>
                  <a:ext uri="{FF2B5EF4-FFF2-40B4-BE49-F238E27FC236}">
                    <a16:creationId xmlns:a16="http://schemas.microsoft.com/office/drawing/2014/main" id="{C4A422F9-03A4-734C-A684-7C10BE1716E8}"/>
                  </a:ext>
                </a:extLst>
              </p:cNvPr>
              <p:cNvGrpSpPr>
                <a:grpSpLocks/>
              </p:cNvGrpSpPr>
              <p:nvPr/>
            </p:nvGrpSpPr>
            <p:grpSpPr bwMode="auto">
              <a:xfrm>
                <a:off x="2844" y="3671"/>
                <a:ext cx="731" cy="213"/>
                <a:chOff x="2844" y="3671"/>
                <a:chExt cx="731" cy="213"/>
              </a:xfrm>
            </p:grpSpPr>
            <p:sp>
              <p:nvSpPr>
                <p:cNvPr id="30728" name="Rectangle 42">
                  <a:extLst>
                    <a:ext uri="{FF2B5EF4-FFF2-40B4-BE49-F238E27FC236}">
                      <a16:creationId xmlns:a16="http://schemas.microsoft.com/office/drawing/2014/main" id="{243122D9-583F-EF47-A556-9132161608E6}"/>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0729" name="Text Box 43">
                  <a:extLst>
                    <a:ext uri="{FF2B5EF4-FFF2-40B4-BE49-F238E27FC236}">
                      <a16:creationId xmlns:a16="http://schemas.microsoft.com/office/drawing/2014/main" id="{4FB2C08F-1419-0D48-87B7-D88140B3E44C}"/>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Figure 20.1</a:t>
                  </a:r>
                </a:p>
              </p:txBody>
            </p:sp>
          </p:grpSp>
        </p:grpSp>
      </p:gr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Number Placeholder 5">
            <a:extLst>
              <a:ext uri="{FF2B5EF4-FFF2-40B4-BE49-F238E27FC236}">
                <a16:creationId xmlns:a16="http://schemas.microsoft.com/office/drawing/2014/main" id="{BECC5DA5-3794-AE49-9755-555540F3048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167827C-F7AA-B04B-917A-138D530B3F8F}" type="slidenum">
              <a:rPr lang="en-US" altLang="en-US" sz="1400"/>
              <a:pPr>
                <a:spcBef>
                  <a:spcPct val="0"/>
                </a:spcBef>
                <a:buFontTx/>
                <a:buNone/>
              </a:pPr>
              <a:t>10</a:t>
            </a:fld>
            <a:endParaRPr lang="en-US" altLang="en-US" sz="1400" dirty="0"/>
          </a:p>
        </p:txBody>
      </p:sp>
      <p:grpSp>
        <p:nvGrpSpPr>
          <p:cNvPr id="32770" name="Group 17">
            <a:extLst>
              <a:ext uri="{FF2B5EF4-FFF2-40B4-BE49-F238E27FC236}">
                <a16:creationId xmlns:a16="http://schemas.microsoft.com/office/drawing/2014/main" id="{BA996852-4E1E-FB46-B739-667A203F7773}"/>
              </a:ext>
            </a:extLst>
          </p:cNvPr>
          <p:cNvGrpSpPr>
            <a:grpSpLocks/>
          </p:cNvGrpSpPr>
          <p:nvPr/>
        </p:nvGrpSpPr>
        <p:grpSpPr bwMode="auto">
          <a:xfrm>
            <a:off x="457200" y="447675"/>
            <a:ext cx="8229600" cy="5718175"/>
            <a:chOff x="288" y="282"/>
            <a:chExt cx="5184" cy="3602"/>
          </a:xfrm>
        </p:grpSpPr>
        <p:sp>
          <p:nvSpPr>
            <p:cNvPr id="32771" name="Rectangle 2">
              <a:extLst>
                <a:ext uri="{FF2B5EF4-FFF2-40B4-BE49-F238E27FC236}">
                  <a16:creationId xmlns:a16="http://schemas.microsoft.com/office/drawing/2014/main" id="{0AA39F96-2D44-554D-B33E-C71C49BE64BD}"/>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Location</a:t>
              </a:r>
            </a:p>
          </p:txBody>
        </p:sp>
        <p:sp>
          <p:nvSpPr>
            <p:cNvPr id="32772" name="Text Box 3">
              <a:extLst>
                <a:ext uri="{FF2B5EF4-FFF2-40B4-BE49-F238E27FC236}">
                  <a16:creationId xmlns:a16="http://schemas.microsoft.com/office/drawing/2014/main" id="{3C1A8695-A59A-3F46-A8F7-94AF17034F22}"/>
                </a:ext>
              </a:extLst>
            </p:cNvPr>
            <p:cNvSpPr txBox="1">
              <a:spLocks noChangeArrowheads="1"/>
            </p:cNvSpPr>
            <p:nvPr/>
          </p:nvSpPr>
          <p:spPr bwMode="auto">
            <a:xfrm>
              <a:off x="515" y="970"/>
              <a:ext cx="4926"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heart rests on the diaphragm near the midline of the thoracic cavity, with about two-thirds of its tissue usually to the left of the body’s midline.</a:t>
              </a:r>
            </a:p>
            <a:p>
              <a:pPr eaLnBrk="1" hangingPunct="1">
                <a:lnSpc>
                  <a:spcPct val="85000"/>
                </a:lnSpc>
                <a:spcBef>
                  <a:spcPct val="0"/>
                </a:spcBef>
                <a:spcAft>
                  <a:spcPct val="50000"/>
                </a:spcAft>
                <a:buSzPct val="80000"/>
              </a:pPr>
              <a:r>
                <a:rPr lang="en-US" altLang="en-US" sz="1800" baseline="0" dirty="0"/>
                <a:t>The heart is located in the mediastinum, the region extending from the sternum to the vertebral column, from the first rib to the diaphragm, and between the lungs.</a:t>
              </a:r>
            </a:p>
          </p:txBody>
        </p:sp>
        <p:grpSp>
          <p:nvGrpSpPr>
            <p:cNvPr id="32773" name="Group 13">
              <a:extLst>
                <a:ext uri="{FF2B5EF4-FFF2-40B4-BE49-F238E27FC236}">
                  <a16:creationId xmlns:a16="http://schemas.microsoft.com/office/drawing/2014/main" id="{0A704257-A022-F44D-A68D-488654EAEB9A}"/>
                </a:ext>
              </a:extLst>
            </p:cNvPr>
            <p:cNvGrpSpPr>
              <a:grpSpLocks/>
            </p:cNvGrpSpPr>
            <p:nvPr/>
          </p:nvGrpSpPr>
          <p:grpSpPr bwMode="auto">
            <a:xfrm>
              <a:off x="582" y="3671"/>
              <a:ext cx="2993" cy="213"/>
              <a:chOff x="582" y="3671"/>
              <a:chExt cx="2993" cy="213"/>
            </a:xfrm>
          </p:grpSpPr>
          <p:grpSp>
            <p:nvGrpSpPr>
              <p:cNvPr id="32774" name="Group 14">
                <a:extLst>
                  <a:ext uri="{FF2B5EF4-FFF2-40B4-BE49-F238E27FC236}">
                    <a16:creationId xmlns:a16="http://schemas.microsoft.com/office/drawing/2014/main" id="{2B567DDC-76EF-804C-B22D-0B12B5B66B73}"/>
                  </a:ext>
                </a:extLst>
              </p:cNvPr>
              <p:cNvGrpSpPr>
                <a:grpSpLocks/>
              </p:cNvGrpSpPr>
              <p:nvPr/>
            </p:nvGrpSpPr>
            <p:grpSpPr bwMode="auto">
              <a:xfrm>
                <a:off x="582" y="3671"/>
                <a:ext cx="1990" cy="213"/>
                <a:chOff x="582" y="3671"/>
                <a:chExt cx="1990" cy="213"/>
              </a:xfrm>
            </p:grpSpPr>
            <p:sp>
              <p:nvSpPr>
                <p:cNvPr id="32778" name="Rectangle 15">
                  <a:extLst>
                    <a:ext uri="{FF2B5EF4-FFF2-40B4-BE49-F238E27FC236}">
                      <a16:creationId xmlns:a16="http://schemas.microsoft.com/office/drawing/2014/main" id="{97D9D312-DC8D-7142-A35E-E6F375EC84F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2779" name="Rectangle 16">
                  <a:extLst>
                    <a:ext uri="{FF2B5EF4-FFF2-40B4-BE49-F238E27FC236}">
                      <a16:creationId xmlns:a16="http://schemas.microsoft.com/office/drawing/2014/main" id="{22BDE050-212A-E646-AD03-37CE3B3F6E2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2780" name="Rectangle 17">
                  <a:extLst>
                    <a:ext uri="{FF2B5EF4-FFF2-40B4-BE49-F238E27FC236}">
                      <a16:creationId xmlns:a16="http://schemas.microsoft.com/office/drawing/2014/main" id="{B6A98A94-69B8-1B40-B3B8-02E7619994B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2781" name="Text Box 18">
                  <a:extLst>
                    <a:ext uri="{FF2B5EF4-FFF2-40B4-BE49-F238E27FC236}">
                      <a16:creationId xmlns:a16="http://schemas.microsoft.com/office/drawing/2014/main" id="{D3FE8123-FDF0-3F43-B282-CAAB28DD0D7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689</a:t>
                  </a:r>
                  <a:endParaRPr lang="en-US" altLang="en-US" sz="1800" baseline="0" dirty="0">
                    <a:ea typeface="ＭＳ Ｐゴシック" panose="020B0600070205080204" pitchFamily="34" charset="-128"/>
                  </a:endParaRPr>
                </a:p>
              </p:txBody>
            </p:sp>
            <p:sp>
              <p:nvSpPr>
                <p:cNvPr id="32782" name="Text Box 19">
                  <a:extLst>
                    <a:ext uri="{FF2B5EF4-FFF2-40B4-BE49-F238E27FC236}">
                      <a16:creationId xmlns:a16="http://schemas.microsoft.com/office/drawing/2014/main" id="{AA36D60A-9C34-B742-BEC5-FF36E37ADE0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758</a:t>
                  </a:r>
                  <a:endParaRPr lang="en-US" altLang="en-US" sz="1800" baseline="0" dirty="0">
                    <a:ea typeface="ＭＳ Ｐゴシック" panose="020B0600070205080204" pitchFamily="34" charset="-128"/>
                  </a:endParaRPr>
                </a:p>
              </p:txBody>
            </p:sp>
            <p:sp>
              <p:nvSpPr>
                <p:cNvPr id="32783" name="Text Box 20">
                  <a:extLst>
                    <a:ext uri="{FF2B5EF4-FFF2-40B4-BE49-F238E27FC236}">
                      <a16:creationId xmlns:a16="http://schemas.microsoft.com/office/drawing/2014/main" id="{9B15170A-BE8E-0C4D-8B1D-E4CBA932610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718</a:t>
                  </a:r>
                  <a:endParaRPr lang="en-US" altLang="en-US" sz="1800" baseline="0" dirty="0">
                    <a:ea typeface="ＭＳ Ｐゴシック" panose="020B0600070205080204" pitchFamily="34" charset="-128"/>
                  </a:endParaRPr>
                </a:p>
              </p:txBody>
            </p:sp>
          </p:grpSp>
          <p:grpSp>
            <p:nvGrpSpPr>
              <p:cNvPr id="32775" name="Group 21">
                <a:extLst>
                  <a:ext uri="{FF2B5EF4-FFF2-40B4-BE49-F238E27FC236}">
                    <a16:creationId xmlns:a16="http://schemas.microsoft.com/office/drawing/2014/main" id="{7A4E36E3-8F1A-8944-AF3D-22ADF202E363}"/>
                  </a:ext>
                </a:extLst>
              </p:cNvPr>
              <p:cNvGrpSpPr>
                <a:grpSpLocks/>
              </p:cNvGrpSpPr>
              <p:nvPr/>
            </p:nvGrpSpPr>
            <p:grpSpPr bwMode="auto">
              <a:xfrm>
                <a:off x="2844" y="3671"/>
                <a:ext cx="731" cy="213"/>
                <a:chOff x="2844" y="3671"/>
                <a:chExt cx="731" cy="213"/>
              </a:xfrm>
            </p:grpSpPr>
            <p:sp>
              <p:nvSpPr>
                <p:cNvPr id="32776" name="Rectangle 22">
                  <a:extLst>
                    <a:ext uri="{FF2B5EF4-FFF2-40B4-BE49-F238E27FC236}">
                      <a16:creationId xmlns:a16="http://schemas.microsoft.com/office/drawing/2014/main" id="{72E7FC24-2CDF-9646-9984-77A24BB054AF}"/>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2777" name="Text Box 23">
                  <a:extLst>
                    <a:ext uri="{FF2B5EF4-FFF2-40B4-BE49-F238E27FC236}">
                      <a16:creationId xmlns:a16="http://schemas.microsoft.com/office/drawing/2014/main" id="{F1558F23-E688-0D40-AB08-CE5515D18EB0}"/>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Figure 20.1</a:t>
                  </a:r>
                </a:p>
              </p:txBody>
            </p:sp>
          </p:grpSp>
        </p:grpSp>
      </p:grpSp>
      <p:sp>
        <p:nvSpPr>
          <p:cNvPr id="2" name="TextBox 1">
            <a:extLst>
              <a:ext uri="{FF2B5EF4-FFF2-40B4-BE49-F238E27FC236}">
                <a16:creationId xmlns:a16="http://schemas.microsoft.com/office/drawing/2014/main" id="{F4820AE6-49DE-16F1-3F9D-3BA518185E01}"/>
              </a:ext>
            </a:extLst>
          </p:cNvPr>
          <p:cNvSpPr txBox="1"/>
          <p:nvPr/>
        </p:nvSpPr>
        <p:spPr>
          <a:xfrm>
            <a:off x="1865086" y="2982679"/>
            <a:ext cx="5428341" cy="1066959"/>
          </a:xfrm>
          <a:prstGeom prst="rect">
            <a:avLst/>
          </a:prstGeom>
          <a:noFill/>
        </p:spPr>
        <p:txBody>
          <a:bodyPr wrap="square" rtlCol="0">
            <a:spAutoFit/>
          </a:bodyPr>
          <a:lstStyle/>
          <a:p>
            <a:pPr algn="ctr">
              <a:lnSpc>
                <a:spcPts val="1860"/>
              </a:lnSpc>
            </a:pPr>
            <a:r>
              <a:rPr lang="en-US" baseline="0" dirty="0">
                <a:solidFill>
                  <a:schemeClr val="accent6"/>
                </a:solidFill>
              </a:rPr>
              <a:t>A very small number of people have their hearts positioned slightly to the right of midline, most notably in “mirror image” identical (monozygotic) twins.</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Number Placeholder 5">
            <a:extLst>
              <a:ext uri="{FF2B5EF4-FFF2-40B4-BE49-F238E27FC236}">
                <a16:creationId xmlns:a16="http://schemas.microsoft.com/office/drawing/2014/main" id="{9598AAB4-758D-2545-BC18-4E59D0BF3B6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9547952-AD6F-494D-8EEA-7C7863AC1522}" type="slidenum">
              <a:rPr lang="en-US" altLang="en-US" sz="1400"/>
              <a:pPr>
                <a:spcBef>
                  <a:spcPct val="0"/>
                </a:spcBef>
                <a:buFontTx/>
                <a:buNone/>
              </a:pPr>
              <a:t>11</a:t>
            </a:fld>
            <a:endParaRPr lang="en-US" altLang="en-US" sz="1400" dirty="0"/>
          </a:p>
        </p:txBody>
      </p:sp>
      <p:grpSp>
        <p:nvGrpSpPr>
          <p:cNvPr id="34818" name="Group 42">
            <a:extLst>
              <a:ext uri="{FF2B5EF4-FFF2-40B4-BE49-F238E27FC236}">
                <a16:creationId xmlns:a16="http://schemas.microsoft.com/office/drawing/2014/main" id="{5E691152-F020-1B44-89E4-E687060BE4A8}"/>
              </a:ext>
            </a:extLst>
          </p:cNvPr>
          <p:cNvGrpSpPr>
            <a:grpSpLocks/>
          </p:cNvGrpSpPr>
          <p:nvPr/>
        </p:nvGrpSpPr>
        <p:grpSpPr bwMode="auto">
          <a:xfrm>
            <a:off x="457200" y="449263"/>
            <a:ext cx="8229600" cy="5716587"/>
            <a:chOff x="288" y="283"/>
            <a:chExt cx="5184" cy="3601"/>
          </a:xfrm>
        </p:grpSpPr>
        <p:sp>
          <p:nvSpPr>
            <p:cNvPr id="34819" name="Rectangle 2">
              <a:extLst>
                <a:ext uri="{FF2B5EF4-FFF2-40B4-BE49-F238E27FC236}">
                  <a16:creationId xmlns:a16="http://schemas.microsoft.com/office/drawing/2014/main" id="{962AA85F-6F83-A543-8BBD-176CD74B6852}"/>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Pericardium</a:t>
              </a:r>
            </a:p>
          </p:txBody>
        </p:sp>
        <p:sp>
          <p:nvSpPr>
            <p:cNvPr id="34820" name="Text Box 6">
              <a:extLst>
                <a:ext uri="{FF2B5EF4-FFF2-40B4-BE49-F238E27FC236}">
                  <a16:creationId xmlns:a16="http://schemas.microsoft.com/office/drawing/2014/main" id="{FC309151-9B32-5E4E-948C-79F336DB9595}"/>
                </a:ext>
              </a:extLst>
            </p:cNvPr>
            <p:cNvSpPr txBox="1">
              <a:spLocks noChangeArrowheads="1"/>
            </p:cNvSpPr>
            <p:nvPr/>
          </p:nvSpPr>
          <p:spPr bwMode="auto">
            <a:xfrm>
              <a:off x="515" y="970"/>
              <a:ext cx="4847"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pericardium is the membrane that surrounds and provides protec-tion for the heart.</a:t>
              </a:r>
            </a:p>
            <a:p>
              <a:pPr eaLnBrk="1" hangingPunct="1">
                <a:lnSpc>
                  <a:spcPct val="85000"/>
                </a:lnSpc>
                <a:spcBef>
                  <a:spcPct val="0"/>
                </a:spcBef>
                <a:spcAft>
                  <a:spcPts val="900"/>
                </a:spcAft>
                <a:buSzPct val="80000"/>
              </a:pPr>
              <a:r>
                <a:rPr lang="en-US" altLang="en-US" sz="1800" baseline="0" dirty="0"/>
                <a:t>The membrane is a fibrous tissue that prevents overstretching of the heart.</a:t>
              </a:r>
            </a:p>
            <a:p>
              <a:pPr eaLnBrk="1" hangingPunct="1">
                <a:lnSpc>
                  <a:spcPct val="85000"/>
                </a:lnSpc>
                <a:spcBef>
                  <a:spcPct val="0"/>
                </a:spcBef>
                <a:spcAft>
                  <a:spcPct val="50000"/>
                </a:spcAft>
                <a:buSzPct val="80000"/>
              </a:pPr>
              <a:r>
                <a:rPr lang="en-US" altLang="en-US" sz="1800" baseline="0" dirty="0"/>
                <a:t>The membrane confines the heart to the mediastinum, while allowing space for movement during rapid and forceful cardiac contractions such as during physical activity.</a:t>
              </a:r>
            </a:p>
          </p:txBody>
        </p:sp>
        <p:grpSp>
          <p:nvGrpSpPr>
            <p:cNvPr id="34821" name="Group 31">
              <a:extLst>
                <a:ext uri="{FF2B5EF4-FFF2-40B4-BE49-F238E27FC236}">
                  <a16:creationId xmlns:a16="http://schemas.microsoft.com/office/drawing/2014/main" id="{35B763D6-550F-8B45-874D-12872313C9C1}"/>
                </a:ext>
              </a:extLst>
            </p:cNvPr>
            <p:cNvGrpSpPr>
              <a:grpSpLocks/>
            </p:cNvGrpSpPr>
            <p:nvPr/>
          </p:nvGrpSpPr>
          <p:grpSpPr bwMode="auto">
            <a:xfrm>
              <a:off x="582" y="3671"/>
              <a:ext cx="2993" cy="213"/>
              <a:chOff x="582" y="3671"/>
              <a:chExt cx="2993" cy="213"/>
            </a:xfrm>
          </p:grpSpPr>
          <p:grpSp>
            <p:nvGrpSpPr>
              <p:cNvPr id="34822" name="Group 32">
                <a:extLst>
                  <a:ext uri="{FF2B5EF4-FFF2-40B4-BE49-F238E27FC236}">
                    <a16:creationId xmlns:a16="http://schemas.microsoft.com/office/drawing/2014/main" id="{85C38FFC-8074-4B4E-B215-898131AE2D4F}"/>
                  </a:ext>
                </a:extLst>
              </p:cNvPr>
              <p:cNvGrpSpPr>
                <a:grpSpLocks/>
              </p:cNvGrpSpPr>
              <p:nvPr/>
            </p:nvGrpSpPr>
            <p:grpSpPr bwMode="auto">
              <a:xfrm>
                <a:off x="582" y="3671"/>
                <a:ext cx="1990" cy="213"/>
                <a:chOff x="582" y="3671"/>
                <a:chExt cx="1990" cy="213"/>
              </a:xfrm>
            </p:grpSpPr>
            <p:sp>
              <p:nvSpPr>
                <p:cNvPr id="34826" name="Rectangle 33">
                  <a:extLst>
                    <a:ext uri="{FF2B5EF4-FFF2-40B4-BE49-F238E27FC236}">
                      <a16:creationId xmlns:a16="http://schemas.microsoft.com/office/drawing/2014/main" id="{DA5F9382-3D55-8644-8303-3EEAA742DBB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4827" name="Rectangle 34">
                  <a:extLst>
                    <a:ext uri="{FF2B5EF4-FFF2-40B4-BE49-F238E27FC236}">
                      <a16:creationId xmlns:a16="http://schemas.microsoft.com/office/drawing/2014/main" id="{8ECA1525-8C38-8B46-9EA7-5ECC5D6DED6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4828" name="Rectangle 35">
                  <a:extLst>
                    <a:ext uri="{FF2B5EF4-FFF2-40B4-BE49-F238E27FC236}">
                      <a16:creationId xmlns:a16="http://schemas.microsoft.com/office/drawing/2014/main" id="{FDAE6587-FF5A-7D45-8C8A-17CE4D30C9B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4829" name="Text Box 36">
                  <a:extLst>
                    <a:ext uri="{FF2B5EF4-FFF2-40B4-BE49-F238E27FC236}">
                      <a16:creationId xmlns:a16="http://schemas.microsoft.com/office/drawing/2014/main" id="{DB957831-3973-AD45-97A0-20DA281253E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690</a:t>
                  </a:r>
                  <a:endParaRPr lang="en-US" altLang="en-US" sz="1800" baseline="0" dirty="0">
                    <a:ea typeface="ＭＳ Ｐゴシック" panose="020B0600070205080204" pitchFamily="34" charset="-128"/>
                  </a:endParaRPr>
                </a:p>
              </p:txBody>
            </p:sp>
            <p:sp>
              <p:nvSpPr>
                <p:cNvPr id="34830" name="Text Box 37">
                  <a:extLst>
                    <a:ext uri="{FF2B5EF4-FFF2-40B4-BE49-F238E27FC236}">
                      <a16:creationId xmlns:a16="http://schemas.microsoft.com/office/drawing/2014/main" id="{C76FC9AE-8B7F-F845-BB33-12A60686E09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758</a:t>
                  </a:r>
                  <a:endParaRPr lang="en-US" altLang="en-US" sz="1800" baseline="0" dirty="0">
                    <a:ea typeface="ＭＳ Ｐゴシック" panose="020B0600070205080204" pitchFamily="34" charset="-128"/>
                  </a:endParaRPr>
                </a:p>
              </p:txBody>
            </p:sp>
            <p:sp>
              <p:nvSpPr>
                <p:cNvPr id="34831" name="Text Box 38">
                  <a:extLst>
                    <a:ext uri="{FF2B5EF4-FFF2-40B4-BE49-F238E27FC236}">
                      <a16:creationId xmlns:a16="http://schemas.microsoft.com/office/drawing/2014/main" id="{0FB31E6D-0828-4F4C-AC8E-E172B57F332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719</a:t>
                  </a:r>
                  <a:endParaRPr lang="en-US" altLang="en-US" sz="1800" baseline="0" dirty="0">
                    <a:ea typeface="ＭＳ Ｐゴシック" panose="020B0600070205080204" pitchFamily="34" charset="-128"/>
                  </a:endParaRPr>
                </a:p>
              </p:txBody>
            </p:sp>
          </p:grpSp>
          <p:grpSp>
            <p:nvGrpSpPr>
              <p:cNvPr id="34823" name="Group 39">
                <a:extLst>
                  <a:ext uri="{FF2B5EF4-FFF2-40B4-BE49-F238E27FC236}">
                    <a16:creationId xmlns:a16="http://schemas.microsoft.com/office/drawing/2014/main" id="{24717967-C69A-004C-BDFD-990F1B22BC36}"/>
                  </a:ext>
                </a:extLst>
              </p:cNvPr>
              <p:cNvGrpSpPr>
                <a:grpSpLocks/>
              </p:cNvGrpSpPr>
              <p:nvPr/>
            </p:nvGrpSpPr>
            <p:grpSpPr bwMode="auto">
              <a:xfrm>
                <a:off x="2844" y="3671"/>
                <a:ext cx="731" cy="213"/>
                <a:chOff x="2844" y="3671"/>
                <a:chExt cx="731" cy="213"/>
              </a:xfrm>
            </p:grpSpPr>
            <p:sp>
              <p:nvSpPr>
                <p:cNvPr id="34824" name="Rectangle 40">
                  <a:extLst>
                    <a:ext uri="{FF2B5EF4-FFF2-40B4-BE49-F238E27FC236}">
                      <a16:creationId xmlns:a16="http://schemas.microsoft.com/office/drawing/2014/main" id="{A19AB3D4-6903-E94A-9F7A-B7E936F6C607}"/>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4825" name="Text Box 41">
                  <a:extLst>
                    <a:ext uri="{FF2B5EF4-FFF2-40B4-BE49-F238E27FC236}">
                      <a16:creationId xmlns:a16="http://schemas.microsoft.com/office/drawing/2014/main" id="{82E0D050-E6FC-9543-9E51-D0F6E93E1882}"/>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Figure 20.2</a:t>
                  </a:r>
                </a:p>
              </p:txBody>
            </p:sp>
          </p:grpSp>
        </p:grpSp>
      </p:gr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Number Placeholder 5">
            <a:extLst>
              <a:ext uri="{FF2B5EF4-FFF2-40B4-BE49-F238E27FC236}">
                <a16:creationId xmlns:a16="http://schemas.microsoft.com/office/drawing/2014/main" id="{8EF53843-E1F3-3C41-8837-19FCD9D693E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A894E8D-352D-3D4A-94B4-C35D05CB93BC}" type="slidenum">
              <a:rPr lang="en-US" altLang="en-US" sz="1400"/>
              <a:pPr>
                <a:spcBef>
                  <a:spcPct val="0"/>
                </a:spcBef>
                <a:buFontTx/>
                <a:buNone/>
              </a:pPr>
              <a:t>12</a:t>
            </a:fld>
            <a:endParaRPr lang="en-US" altLang="en-US" sz="1400" dirty="0"/>
          </a:p>
        </p:txBody>
      </p:sp>
      <p:grpSp>
        <p:nvGrpSpPr>
          <p:cNvPr id="36866" name="Group 16">
            <a:extLst>
              <a:ext uri="{FF2B5EF4-FFF2-40B4-BE49-F238E27FC236}">
                <a16:creationId xmlns:a16="http://schemas.microsoft.com/office/drawing/2014/main" id="{AF246E59-FBD9-9646-800D-08474FF11FC1}"/>
              </a:ext>
            </a:extLst>
          </p:cNvPr>
          <p:cNvGrpSpPr>
            <a:grpSpLocks/>
          </p:cNvGrpSpPr>
          <p:nvPr/>
        </p:nvGrpSpPr>
        <p:grpSpPr bwMode="auto">
          <a:xfrm>
            <a:off x="457200" y="449263"/>
            <a:ext cx="8229600" cy="4335462"/>
            <a:chOff x="288" y="283"/>
            <a:chExt cx="5184" cy="2731"/>
          </a:xfrm>
        </p:grpSpPr>
        <p:sp>
          <p:nvSpPr>
            <p:cNvPr id="36867" name="Rectangle 3">
              <a:extLst>
                <a:ext uri="{FF2B5EF4-FFF2-40B4-BE49-F238E27FC236}">
                  <a16:creationId xmlns:a16="http://schemas.microsoft.com/office/drawing/2014/main" id="{58541F5E-911C-EB44-BB2B-7A8488BE6711}"/>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Pericardium</a:t>
              </a:r>
            </a:p>
          </p:txBody>
        </p:sp>
        <p:pic>
          <p:nvPicPr>
            <p:cNvPr id="36868" name="Picture 12" descr="7db980d4-1f4c-4813-99ec-2a8452eac2e4">
              <a:extLst>
                <a:ext uri="{FF2B5EF4-FFF2-40B4-BE49-F238E27FC236}">
                  <a16:creationId xmlns:a16="http://schemas.microsoft.com/office/drawing/2014/main" id="{E25E492E-472A-D54C-A3D1-77A346A05D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0" y="999"/>
              <a:ext cx="2742" cy="2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Number Placeholder 5">
            <a:extLst>
              <a:ext uri="{FF2B5EF4-FFF2-40B4-BE49-F238E27FC236}">
                <a16:creationId xmlns:a16="http://schemas.microsoft.com/office/drawing/2014/main" id="{F58F9D57-50E8-3D40-B29C-ADACE82EB295}"/>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8061449B-20CA-F444-8C29-395D019246EE}" type="slidenum">
              <a:rPr lang="en-US" altLang="en-US" sz="1400" baseline="0"/>
              <a:pPr algn="r" eaLnBrk="1" hangingPunct="1">
                <a:spcBef>
                  <a:spcPct val="0"/>
                </a:spcBef>
                <a:buFontTx/>
                <a:buNone/>
              </a:pPr>
              <a:t>13</a:t>
            </a:fld>
            <a:endParaRPr lang="en-US" altLang="en-US" sz="1400" baseline="0" dirty="0"/>
          </a:p>
        </p:txBody>
      </p:sp>
      <p:grpSp>
        <p:nvGrpSpPr>
          <p:cNvPr id="38914" name="Group 42">
            <a:extLst>
              <a:ext uri="{FF2B5EF4-FFF2-40B4-BE49-F238E27FC236}">
                <a16:creationId xmlns:a16="http://schemas.microsoft.com/office/drawing/2014/main" id="{73650D5F-A510-2143-9B2C-273A4DCF4F8C}"/>
              </a:ext>
            </a:extLst>
          </p:cNvPr>
          <p:cNvGrpSpPr>
            <a:grpSpLocks/>
          </p:cNvGrpSpPr>
          <p:nvPr/>
        </p:nvGrpSpPr>
        <p:grpSpPr bwMode="auto">
          <a:xfrm>
            <a:off x="457200" y="449263"/>
            <a:ext cx="8229600" cy="5716587"/>
            <a:chOff x="288" y="283"/>
            <a:chExt cx="5184" cy="3601"/>
          </a:xfrm>
        </p:grpSpPr>
        <p:sp>
          <p:nvSpPr>
            <p:cNvPr id="38915" name="Rectangle 2">
              <a:extLst>
                <a:ext uri="{FF2B5EF4-FFF2-40B4-BE49-F238E27FC236}">
                  <a16:creationId xmlns:a16="http://schemas.microsoft.com/office/drawing/2014/main" id="{6A20D66A-C23D-6348-A836-66132675E2C6}"/>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Pericardial Fluid</a:t>
              </a:r>
            </a:p>
          </p:txBody>
        </p:sp>
        <p:sp>
          <p:nvSpPr>
            <p:cNvPr id="38916" name="Text Box 6">
              <a:extLst>
                <a:ext uri="{FF2B5EF4-FFF2-40B4-BE49-F238E27FC236}">
                  <a16:creationId xmlns:a16="http://schemas.microsoft.com/office/drawing/2014/main" id="{10C3B1AC-8ED1-9F48-A464-1B4316E01889}"/>
                </a:ext>
              </a:extLst>
            </p:cNvPr>
            <p:cNvSpPr txBox="1">
              <a:spLocks noChangeArrowheads="1"/>
            </p:cNvSpPr>
            <p:nvPr/>
          </p:nvSpPr>
          <p:spPr bwMode="auto">
            <a:xfrm>
              <a:off x="515" y="970"/>
              <a:ext cx="4847"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pericardial cavity between the pericardium and heart tissue has a small amount of pericardial fluid.</a:t>
              </a:r>
            </a:p>
            <a:p>
              <a:pPr eaLnBrk="1" hangingPunct="1">
                <a:lnSpc>
                  <a:spcPct val="85000"/>
                </a:lnSpc>
                <a:spcBef>
                  <a:spcPct val="0"/>
                </a:spcBef>
                <a:spcAft>
                  <a:spcPct val="50000"/>
                </a:spcAft>
                <a:buSzPct val="80000"/>
              </a:pPr>
              <a:r>
                <a:rPr lang="en-US" altLang="en-US" sz="1800" baseline="0" dirty="0"/>
                <a:t>The fluid reduces the friction between the two tissues during contraction of the heart.</a:t>
              </a:r>
            </a:p>
          </p:txBody>
        </p:sp>
        <p:grpSp>
          <p:nvGrpSpPr>
            <p:cNvPr id="38917" name="Group 31">
              <a:extLst>
                <a:ext uri="{FF2B5EF4-FFF2-40B4-BE49-F238E27FC236}">
                  <a16:creationId xmlns:a16="http://schemas.microsoft.com/office/drawing/2014/main" id="{5AC0563A-B6A4-8949-B3FA-463B128446F4}"/>
                </a:ext>
              </a:extLst>
            </p:cNvPr>
            <p:cNvGrpSpPr>
              <a:grpSpLocks/>
            </p:cNvGrpSpPr>
            <p:nvPr/>
          </p:nvGrpSpPr>
          <p:grpSpPr bwMode="auto">
            <a:xfrm>
              <a:off x="582" y="3671"/>
              <a:ext cx="2993" cy="213"/>
              <a:chOff x="582" y="3671"/>
              <a:chExt cx="2993" cy="213"/>
            </a:xfrm>
          </p:grpSpPr>
          <p:grpSp>
            <p:nvGrpSpPr>
              <p:cNvPr id="38918" name="Group 32">
                <a:extLst>
                  <a:ext uri="{FF2B5EF4-FFF2-40B4-BE49-F238E27FC236}">
                    <a16:creationId xmlns:a16="http://schemas.microsoft.com/office/drawing/2014/main" id="{0319AD7E-AA8C-0049-9EAD-98897757E61F}"/>
                  </a:ext>
                </a:extLst>
              </p:cNvPr>
              <p:cNvGrpSpPr>
                <a:grpSpLocks/>
              </p:cNvGrpSpPr>
              <p:nvPr/>
            </p:nvGrpSpPr>
            <p:grpSpPr bwMode="auto">
              <a:xfrm>
                <a:off x="582" y="3671"/>
                <a:ext cx="1990" cy="213"/>
                <a:chOff x="582" y="3671"/>
                <a:chExt cx="1990" cy="213"/>
              </a:xfrm>
            </p:grpSpPr>
            <p:sp>
              <p:nvSpPr>
                <p:cNvPr id="38922" name="Rectangle 33">
                  <a:extLst>
                    <a:ext uri="{FF2B5EF4-FFF2-40B4-BE49-F238E27FC236}">
                      <a16:creationId xmlns:a16="http://schemas.microsoft.com/office/drawing/2014/main" id="{F928E6D0-B86A-0348-B2E2-A4957F057D0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8923" name="Rectangle 34">
                  <a:extLst>
                    <a:ext uri="{FF2B5EF4-FFF2-40B4-BE49-F238E27FC236}">
                      <a16:creationId xmlns:a16="http://schemas.microsoft.com/office/drawing/2014/main" id="{9C7E2881-B854-8A4F-936A-4C80B6D3C1E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8924" name="Rectangle 35">
                  <a:extLst>
                    <a:ext uri="{FF2B5EF4-FFF2-40B4-BE49-F238E27FC236}">
                      <a16:creationId xmlns:a16="http://schemas.microsoft.com/office/drawing/2014/main" id="{E0F12449-E1BB-F147-A2DD-F224DDDC02B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8925" name="Text Box 36">
                  <a:extLst>
                    <a:ext uri="{FF2B5EF4-FFF2-40B4-BE49-F238E27FC236}">
                      <a16:creationId xmlns:a16="http://schemas.microsoft.com/office/drawing/2014/main" id="{E13E5F13-1998-8C49-A146-860C694C990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690</a:t>
                  </a:r>
                  <a:endParaRPr lang="en-US" altLang="en-US" sz="1800" baseline="0" dirty="0">
                    <a:ea typeface="ＭＳ Ｐゴシック" panose="020B0600070205080204" pitchFamily="34" charset="-128"/>
                  </a:endParaRPr>
                </a:p>
              </p:txBody>
            </p:sp>
            <p:sp>
              <p:nvSpPr>
                <p:cNvPr id="38926" name="Text Box 37">
                  <a:extLst>
                    <a:ext uri="{FF2B5EF4-FFF2-40B4-BE49-F238E27FC236}">
                      <a16:creationId xmlns:a16="http://schemas.microsoft.com/office/drawing/2014/main" id="{C3F92CEC-C616-5D41-9AFC-CB880B82C90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758</a:t>
                  </a:r>
                  <a:endParaRPr lang="en-US" altLang="en-US" sz="1800" baseline="0" dirty="0">
                    <a:ea typeface="ＭＳ Ｐゴシック" panose="020B0600070205080204" pitchFamily="34" charset="-128"/>
                  </a:endParaRPr>
                </a:p>
              </p:txBody>
            </p:sp>
            <p:sp>
              <p:nvSpPr>
                <p:cNvPr id="38927" name="Text Box 38">
                  <a:extLst>
                    <a:ext uri="{FF2B5EF4-FFF2-40B4-BE49-F238E27FC236}">
                      <a16:creationId xmlns:a16="http://schemas.microsoft.com/office/drawing/2014/main" id="{D01D6A4C-F125-4C4F-BB69-3F407CE07ED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719</a:t>
                  </a:r>
                  <a:endParaRPr lang="en-US" altLang="en-US" sz="1800" baseline="0" dirty="0">
                    <a:ea typeface="ＭＳ Ｐゴシック" panose="020B0600070205080204" pitchFamily="34" charset="-128"/>
                  </a:endParaRPr>
                </a:p>
              </p:txBody>
            </p:sp>
          </p:grpSp>
          <p:grpSp>
            <p:nvGrpSpPr>
              <p:cNvPr id="38919" name="Group 39">
                <a:extLst>
                  <a:ext uri="{FF2B5EF4-FFF2-40B4-BE49-F238E27FC236}">
                    <a16:creationId xmlns:a16="http://schemas.microsoft.com/office/drawing/2014/main" id="{0EAA4425-7059-D94E-9CCF-7B8824D5FB76}"/>
                  </a:ext>
                </a:extLst>
              </p:cNvPr>
              <p:cNvGrpSpPr>
                <a:grpSpLocks/>
              </p:cNvGrpSpPr>
              <p:nvPr/>
            </p:nvGrpSpPr>
            <p:grpSpPr bwMode="auto">
              <a:xfrm>
                <a:off x="2844" y="3671"/>
                <a:ext cx="731" cy="213"/>
                <a:chOff x="2844" y="3671"/>
                <a:chExt cx="731" cy="213"/>
              </a:xfrm>
            </p:grpSpPr>
            <p:sp>
              <p:nvSpPr>
                <p:cNvPr id="38920" name="Rectangle 40">
                  <a:extLst>
                    <a:ext uri="{FF2B5EF4-FFF2-40B4-BE49-F238E27FC236}">
                      <a16:creationId xmlns:a16="http://schemas.microsoft.com/office/drawing/2014/main" id="{81AF8EED-AAF6-F641-94CE-AB46281E7153}"/>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8921" name="Text Box 41">
                  <a:extLst>
                    <a:ext uri="{FF2B5EF4-FFF2-40B4-BE49-F238E27FC236}">
                      <a16:creationId xmlns:a16="http://schemas.microsoft.com/office/drawing/2014/main" id="{2DBB5B74-51A9-6143-AD81-A2D72CF83FB8}"/>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Figure 20.2</a:t>
                  </a:r>
                </a:p>
              </p:txBody>
            </p:sp>
          </p:grpSp>
        </p:grpSp>
      </p:grpSp>
      <p:sp>
        <p:nvSpPr>
          <p:cNvPr id="2" name="TextBox 1">
            <a:extLst>
              <a:ext uri="{FF2B5EF4-FFF2-40B4-BE49-F238E27FC236}">
                <a16:creationId xmlns:a16="http://schemas.microsoft.com/office/drawing/2014/main" id="{7F912456-4FF2-1543-B535-E7760D4A488F}"/>
              </a:ext>
            </a:extLst>
          </p:cNvPr>
          <p:cNvSpPr txBox="1"/>
          <p:nvPr/>
        </p:nvSpPr>
        <p:spPr>
          <a:xfrm>
            <a:off x="1958966" y="2710539"/>
            <a:ext cx="5236491" cy="579646"/>
          </a:xfrm>
          <a:prstGeom prst="rect">
            <a:avLst/>
          </a:prstGeom>
          <a:noFill/>
        </p:spPr>
        <p:txBody>
          <a:bodyPr wrap="square" rtlCol="0">
            <a:spAutoFit/>
          </a:bodyPr>
          <a:lstStyle/>
          <a:p>
            <a:pPr algn="ctr">
              <a:lnSpc>
                <a:spcPts val="1860"/>
              </a:lnSpc>
            </a:pPr>
            <a:r>
              <a:rPr lang="en-US" baseline="0" dirty="0">
                <a:solidFill>
                  <a:schemeClr val="accent6"/>
                </a:solidFill>
              </a:rPr>
              <a:t>Tap or click </a:t>
            </a:r>
            <a:r>
              <a:rPr lang="en-US" baseline="0" dirty="0">
                <a:solidFill>
                  <a:srgbClr val="7030A0"/>
                </a:solidFill>
                <a:hlinkClick r:id="rId3">
                  <a:extLst>
                    <a:ext uri="{A12FA001-AC4F-418D-AE19-62706E023703}">
                      <ahyp:hlinkClr xmlns:ahyp="http://schemas.microsoft.com/office/drawing/2018/hyperlinkcolor" val="tx"/>
                    </a:ext>
                  </a:extLst>
                </a:hlinkClick>
              </a:rPr>
              <a:t>here</a:t>
            </a:r>
            <a:r>
              <a:rPr lang="en-US" baseline="0" dirty="0">
                <a:solidFill>
                  <a:schemeClr val="accent6"/>
                </a:solidFill>
              </a:rPr>
              <a:t> to read about the medical condition, cardiac tamponade.</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Number Placeholder 5">
            <a:extLst>
              <a:ext uri="{FF2B5EF4-FFF2-40B4-BE49-F238E27FC236}">
                <a16:creationId xmlns:a16="http://schemas.microsoft.com/office/drawing/2014/main" id="{EDCBFF20-2F66-3B4E-A93C-5AA1081FEEE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E275536-4674-7349-9AD3-D103162F6E44}" type="slidenum">
              <a:rPr lang="en-US" altLang="en-US" sz="1400"/>
              <a:pPr>
                <a:spcBef>
                  <a:spcPct val="0"/>
                </a:spcBef>
                <a:buFontTx/>
                <a:buNone/>
              </a:pPr>
              <a:t>14</a:t>
            </a:fld>
            <a:endParaRPr lang="en-US" altLang="en-US" sz="1400" dirty="0"/>
          </a:p>
        </p:txBody>
      </p:sp>
      <p:grpSp>
        <p:nvGrpSpPr>
          <p:cNvPr id="40962" name="Group 43">
            <a:extLst>
              <a:ext uri="{FF2B5EF4-FFF2-40B4-BE49-F238E27FC236}">
                <a16:creationId xmlns:a16="http://schemas.microsoft.com/office/drawing/2014/main" id="{D7D7D391-0E88-1B48-AD1F-2F8325E4DF1A}"/>
              </a:ext>
            </a:extLst>
          </p:cNvPr>
          <p:cNvGrpSpPr>
            <a:grpSpLocks/>
          </p:cNvGrpSpPr>
          <p:nvPr/>
        </p:nvGrpSpPr>
        <p:grpSpPr bwMode="auto">
          <a:xfrm>
            <a:off x="457200" y="447675"/>
            <a:ext cx="8229600" cy="5718175"/>
            <a:chOff x="288" y="282"/>
            <a:chExt cx="5184" cy="3602"/>
          </a:xfrm>
        </p:grpSpPr>
        <p:sp>
          <p:nvSpPr>
            <p:cNvPr id="40963" name="Rectangle 2">
              <a:extLst>
                <a:ext uri="{FF2B5EF4-FFF2-40B4-BE49-F238E27FC236}">
                  <a16:creationId xmlns:a16="http://schemas.microsoft.com/office/drawing/2014/main" id="{53F552D9-7A87-A147-A373-9F2E35FC377A}"/>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Tissue Layers</a:t>
              </a:r>
            </a:p>
          </p:txBody>
        </p:sp>
        <p:sp>
          <p:nvSpPr>
            <p:cNvPr id="40964" name="Text Box 6">
              <a:extLst>
                <a:ext uri="{FF2B5EF4-FFF2-40B4-BE49-F238E27FC236}">
                  <a16:creationId xmlns:a16="http://schemas.microsoft.com/office/drawing/2014/main" id="{F85DF45F-3C35-B344-9089-9B3CC00848FB}"/>
                </a:ext>
              </a:extLst>
            </p:cNvPr>
            <p:cNvSpPr txBox="1">
              <a:spLocks noChangeArrowheads="1"/>
            </p:cNvSpPr>
            <p:nvPr/>
          </p:nvSpPr>
          <p:spPr bwMode="auto">
            <a:xfrm>
              <a:off x="515" y="970"/>
              <a:ext cx="4743"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heart wall has three tissue layers:  epicardium, myocardium, and endocardium.</a:t>
              </a:r>
            </a:p>
            <a:p>
              <a:pPr eaLnBrk="1" hangingPunct="1">
                <a:lnSpc>
                  <a:spcPct val="85000"/>
                </a:lnSpc>
                <a:spcBef>
                  <a:spcPct val="0"/>
                </a:spcBef>
                <a:spcAft>
                  <a:spcPts val="900"/>
                </a:spcAft>
                <a:buSzPct val="80000"/>
              </a:pPr>
              <a:r>
                <a:rPr lang="en-US" altLang="en-US" sz="1800" baseline="0" dirty="0"/>
                <a:t>The epicardium is a thin, transparent outer layer.</a:t>
              </a:r>
            </a:p>
            <a:p>
              <a:pPr eaLnBrk="1" hangingPunct="1">
                <a:lnSpc>
                  <a:spcPct val="85000"/>
                </a:lnSpc>
                <a:spcBef>
                  <a:spcPct val="0"/>
                </a:spcBef>
                <a:spcAft>
                  <a:spcPts val="900"/>
                </a:spcAft>
                <a:buSzPct val="80000"/>
              </a:pPr>
              <a:r>
                <a:rPr lang="en-US" altLang="en-US" sz="1800" baseline="0" dirty="0"/>
                <a:t>The myocardium is cardiac muscle tissue and is about 90 percent of the mass of the heart.</a:t>
              </a:r>
            </a:p>
            <a:p>
              <a:pPr eaLnBrk="1" hangingPunct="1">
                <a:lnSpc>
                  <a:spcPct val="85000"/>
                </a:lnSpc>
                <a:spcBef>
                  <a:spcPct val="0"/>
                </a:spcBef>
                <a:spcAft>
                  <a:spcPct val="50000"/>
                </a:spcAft>
                <a:buSzPct val="80000"/>
              </a:pPr>
              <a:r>
                <a:rPr lang="en-US" altLang="en-US" sz="1800" baseline="0" dirty="0"/>
                <a:t>Much more will be said about the myocardium and its functions in this lecture module.</a:t>
              </a:r>
            </a:p>
          </p:txBody>
        </p:sp>
        <p:grpSp>
          <p:nvGrpSpPr>
            <p:cNvPr id="40965" name="Group 31">
              <a:extLst>
                <a:ext uri="{FF2B5EF4-FFF2-40B4-BE49-F238E27FC236}">
                  <a16:creationId xmlns:a16="http://schemas.microsoft.com/office/drawing/2014/main" id="{C876E980-222A-E74E-B4D5-CDA2B8A9B5FC}"/>
                </a:ext>
              </a:extLst>
            </p:cNvPr>
            <p:cNvGrpSpPr>
              <a:grpSpLocks/>
            </p:cNvGrpSpPr>
            <p:nvPr/>
          </p:nvGrpSpPr>
          <p:grpSpPr bwMode="auto">
            <a:xfrm>
              <a:off x="582" y="3671"/>
              <a:ext cx="2993" cy="213"/>
              <a:chOff x="582" y="3671"/>
              <a:chExt cx="2993" cy="213"/>
            </a:xfrm>
          </p:grpSpPr>
          <p:grpSp>
            <p:nvGrpSpPr>
              <p:cNvPr id="40966" name="Group 32">
                <a:extLst>
                  <a:ext uri="{FF2B5EF4-FFF2-40B4-BE49-F238E27FC236}">
                    <a16:creationId xmlns:a16="http://schemas.microsoft.com/office/drawing/2014/main" id="{F8733026-5A31-584D-9AC5-2C4FD558E046}"/>
                  </a:ext>
                </a:extLst>
              </p:cNvPr>
              <p:cNvGrpSpPr>
                <a:grpSpLocks/>
              </p:cNvGrpSpPr>
              <p:nvPr/>
            </p:nvGrpSpPr>
            <p:grpSpPr bwMode="auto">
              <a:xfrm>
                <a:off x="582" y="3671"/>
                <a:ext cx="1990" cy="213"/>
                <a:chOff x="582" y="3671"/>
                <a:chExt cx="1990" cy="213"/>
              </a:xfrm>
            </p:grpSpPr>
            <p:sp>
              <p:nvSpPr>
                <p:cNvPr id="40970" name="Rectangle 33">
                  <a:extLst>
                    <a:ext uri="{FF2B5EF4-FFF2-40B4-BE49-F238E27FC236}">
                      <a16:creationId xmlns:a16="http://schemas.microsoft.com/office/drawing/2014/main" id="{B8ED6FCD-DD02-F146-B28E-FE0E50B36C2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0971" name="Rectangle 34">
                  <a:extLst>
                    <a:ext uri="{FF2B5EF4-FFF2-40B4-BE49-F238E27FC236}">
                      <a16:creationId xmlns:a16="http://schemas.microsoft.com/office/drawing/2014/main" id="{54303D2E-1881-AE43-8B79-859F21806CC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0972" name="Rectangle 35">
                  <a:extLst>
                    <a:ext uri="{FF2B5EF4-FFF2-40B4-BE49-F238E27FC236}">
                      <a16:creationId xmlns:a16="http://schemas.microsoft.com/office/drawing/2014/main" id="{2BEC63D6-184E-D042-AC58-5AB182157B9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0973" name="Text Box 36">
                  <a:extLst>
                    <a:ext uri="{FF2B5EF4-FFF2-40B4-BE49-F238E27FC236}">
                      <a16:creationId xmlns:a16="http://schemas.microsoft.com/office/drawing/2014/main" id="{041B7936-687A-6045-80D3-D2AA5804FF8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690</a:t>
                  </a:r>
                  <a:endParaRPr lang="en-US" altLang="en-US" sz="1800" baseline="0" dirty="0">
                    <a:ea typeface="ＭＳ Ｐゴシック" panose="020B0600070205080204" pitchFamily="34" charset="-128"/>
                  </a:endParaRPr>
                </a:p>
              </p:txBody>
            </p:sp>
            <p:sp>
              <p:nvSpPr>
                <p:cNvPr id="40974" name="Text Box 37">
                  <a:extLst>
                    <a:ext uri="{FF2B5EF4-FFF2-40B4-BE49-F238E27FC236}">
                      <a16:creationId xmlns:a16="http://schemas.microsoft.com/office/drawing/2014/main" id="{0D1531EE-E3CB-B641-942A-5C361AC522B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760</a:t>
                  </a:r>
                  <a:endParaRPr lang="en-US" altLang="en-US" sz="1800" baseline="0" dirty="0">
                    <a:ea typeface="ＭＳ Ｐゴシック" panose="020B0600070205080204" pitchFamily="34" charset="-128"/>
                  </a:endParaRPr>
                </a:p>
              </p:txBody>
            </p:sp>
            <p:sp>
              <p:nvSpPr>
                <p:cNvPr id="40975" name="Text Box 38">
                  <a:extLst>
                    <a:ext uri="{FF2B5EF4-FFF2-40B4-BE49-F238E27FC236}">
                      <a16:creationId xmlns:a16="http://schemas.microsoft.com/office/drawing/2014/main" id="{D97059FF-CF4A-F94D-A640-E264E8BDA76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720</a:t>
                  </a:r>
                  <a:endParaRPr lang="en-US" altLang="en-US" sz="1800" baseline="0" dirty="0">
                    <a:ea typeface="ＭＳ Ｐゴシック" panose="020B0600070205080204" pitchFamily="34" charset="-128"/>
                  </a:endParaRPr>
                </a:p>
              </p:txBody>
            </p:sp>
          </p:grpSp>
          <p:grpSp>
            <p:nvGrpSpPr>
              <p:cNvPr id="40967" name="Group 39">
                <a:extLst>
                  <a:ext uri="{FF2B5EF4-FFF2-40B4-BE49-F238E27FC236}">
                    <a16:creationId xmlns:a16="http://schemas.microsoft.com/office/drawing/2014/main" id="{9A5B963C-B4C2-3549-9D4F-62821373F92B}"/>
                  </a:ext>
                </a:extLst>
              </p:cNvPr>
              <p:cNvGrpSpPr>
                <a:grpSpLocks/>
              </p:cNvGrpSpPr>
              <p:nvPr/>
            </p:nvGrpSpPr>
            <p:grpSpPr bwMode="auto">
              <a:xfrm>
                <a:off x="2844" y="3671"/>
                <a:ext cx="731" cy="213"/>
                <a:chOff x="2844" y="3671"/>
                <a:chExt cx="731" cy="213"/>
              </a:xfrm>
            </p:grpSpPr>
            <p:sp>
              <p:nvSpPr>
                <p:cNvPr id="40968" name="Rectangle 40">
                  <a:extLst>
                    <a:ext uri="{FF2B5EF4-FFF2-40B4-BE49-F238E27FC236}">
                      <a16:creationId xmlns:a16="http://schemas.microsoft.com/office/drawing/2014/main" id="{0E1126F4-A4C5-E14A-A134-334FD6F831AF}"/>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0969" name="Text Box 41">
                  <a:extLst>
                    <a:ext uri="{FF2B5EF4-FFF2-40B4-BE49-F238E27FC236}">
                      <a16:creationId xmlns:a16="http://schemas.microsoft.com/office/drawing/2014/main" id="{86BD4B72-477E-2C46-9BB7-BDDC23A4E09D}"/>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Figure 20.2</a:t>
                  </a:r>
                </a:p>
              </p:txBody>
            </p:sp>
          </p:grpSp>
        </p:grpSp>
      </p:gr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Number Placeholder 5">
            <a:extLst>
              <a:ext uri="{FF2B5EF4-FFF2-40B4-BE49-F238E27FC236}">
                <a16:creationId xmlns:a16="http://schemas.microsoft.com/office/drawing/2014/main" id="{852E6E95-8168-E649-A9A6-F65EF3E2A58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5111A0E-4B24-F24B-BD32-A67B4C9CEA84}" type="slidenum">
              <a:rPr lang="en-US" altLang="en-US" sz="1400"/>
              <a:pPr>
                <a:spcBef>
                  <a:spcPct val="0"/>
                </a:spcBef>
                <a:buFontTx/>
                <a:buNone/>
              </a:pPr>
              <a:t>15</a:t>
            </a:fld>
            <a:endParaRPr lang="en-US" altLang="en-US" sz="1400" dirty="0"/>
          </a:p>
        </p:txBody>
      </p:sp>
      <p:grpSp>
        <p:nvGrpSpPr>
          <p:cNvPr id="43010" name="Group 43">
            <a:extLst>
              <a:ext uri="{FF2B5EF4-FFF2-40B4-BE49-F238E27FC236}">
                <a16:creationId xmlns:a16="http://schemas.microsoft.com/office/drawing/2014/main" id="{D1DA59E1-E401-F146-BCE2-FE07D3A4792D}"/>
              </a:ext>
            </a:extLst>
          </p:cNvPr>
          <p:cNvGrpSpPr>
            <a:grpSpLocks/>
          </p:cNvGrpSpPr>
          <p:nvPr/>
        </p:nvGrpSpPr>
        <p:grpSpPr bwMode="auto">
          <a:xfrm>
            <a:off x="457200" y="447675"/>
            <a:ext cx="8229600" cy="5718175"/>
            <a:chOff x="288" y="282"/>
            <a:chExt cx="5184" cy="3602"/>
          </a:xfrm>
        </p:grpSpPr>
        <p:sp>
          <p:nvSpPr>
            <p:cNvPr id="43011" name="Rectangle 2">
              <a:extLst>
                <a:ext uri="{FF2B5EF4-FFF2-40B4-BE49-F238E27FC236}">
                  <a16:creationId xmlns:a16="http://schemas.microsoft.com/office/drawing/2014/main" id="{C9C76DAB-D3F7-E046-BCE6-30CEBCA1122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Tissue Layers </a:t>
              </a:r>
              <a:r>
                <a:rPr lang="en-US" altLang="en-US" sz="2200" baseline="0" dirty="0">
                  <a:solidFill>
                    <a:srgbClr val="333333"/>
                  </a:solidFill>
                </a:rPr>
                <a:t>(continued)</a:t>
              </a:r>
              <a:endParaRPr lang="en-US" altLang="en-US" sz="2800" baseline="0" dirty="0">
                <a:solidFill>
                  <a:srgbClr val="333333"/>
                </a:solidFill>
              </a:endParaRPr>
            </a:p>
          </p:txBody>
        </p:sp>
        <p:sp>
          <p:nvSpPr>
            <p:cNvPr id="43012" name="Text Box 3">
              <a:extLst>
                <a:ext uri="{FF2B5EF4-FFF2-40B4-BE49-F238E27FC236}">
                  <a16:creationId xmlns:a16="http://schemas.microsoft.com/office/drawing/2014/main" id="{757DA8D5-8014-1244-9461-2D8E9606D696}"/>
                </a:ext>
              </a:extLst>
            </p:cNvPr>
            <p:cNvSpPr txBox="1">
              <a:spLocks noChangeArrowheads="1"/>
            </p:cNvSpPr>
            <p:nvPr/>
          </p:nvSpPr>
          <p:spPr bwMode="auto">
            <a:xfrm>
              <a:off x="515" y="970"/>
              <a:ext cx="488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endocardium, the inner layer, provides a smooth lining for the heart chambers and valves.</a:t>
              </a:r>
            </a:p>
            <a:p>
              <a:pPr eaLnBrk="1" hangingPunct="1">
                <a:lnSpc>
                  <a:spcPct val="85000"/>
                </a:lnSpc>
                <a:spcBef>
                  <a:spcPct val="0"/>
                </a:spcBef>
                <a:spcAft>
                  <a:spcPts val="900"/>
                </a:spcAft>
                <a:buSzPct val="80000"/>
              </a:pPr>
              <a:r>
                <a:rPr lang="en-US" altLang="en-US" sz="1800" baseline="0" dirty="0"/>
                <a:t>The layer is continuous with the endothelial lining of the large blood ves-sels to minimize surface friction and turbulent blood flow.</a:t>
              </a:r>
            </a:p>
            <a:p>
              <a:pPr eaLnBrk="1" hangingPunct="1">
                <a:lnSpc>
                  <a:spcPct val="85000"/>
                </a:lnSpc>
                <a:spcBef>
                  <a:spcPct val="0"/>
                </a:spcBef>
                <a:spcAft>
                  <a:spcPts val="900"/>
                </a:spcAft>
                <a:buSzPct val="80000"/>
              </a:pPr>
              <a:r>
                <a:rPr lang="en-US" altLang="en-US" sz="1800" baseline="0" dirty="0"/>
                <a:t>The surface of the heart has grooves, or sulci, that contain the coronary arteries along with some fatty tissue.</a:t>
              </a:r>
            </a:p>
            <a:p>
              <a:pPr eaLnBrk="1" hangingPunct="1">
                <a:lnSpc>
                  <a:spcPct val="85000"/>
                </a:lnSpc>
                <a:spcBef>
                  <a:spcPct val="0"/>
                </a:spcBef>
                <a:spcAft>
                  <a:spcPct val="50000"/>
                </a:spcAft>
                <a:buSzPct val="80000"/>
              </a:pPr>
              <a:r>
                <a:rPr lang="en-US" altLang="en-US" sz="1800" baseline="0" dirty="0"/>
                <a:t>The coronary arteries, as will be discussed, supply the heart with oxygen and nutrients.</a:t>
              </a:r>
            </a:p>
          </p:txBody>
        </p:sp>
        <p:grpSp>
          <p:nvGrpSpPr>
            <p:cNvPr id="43013" name="Group 32">
              <a:extLst>
                <a:ext uri="{FF2B5EF4-FFF2-40B4-BE49-F238E27FC236}">
                  <a16:creationId xmlns:a16="http://schemas.microsoft.com/office/drawing/2014/main" id="{6FEEA136-8D82-C949-9EA5-407A552FFAAF}"/>
                </a:ext>
              </a:extLst>
            </p:cNvPr>
            <p:cNvGrpSpPr>
              <a:grpSpLocks/>
            </p:cNvGrpSpPr>
            <p:nvPr/>
          </p:nvGrpSpPr>
          <p:grpSpPr bwMode="auto">
            <a:xfrm>
              <a:off x="582" y="3671"/>
              <a:ext cx="2993" cy="213"/>
              <a:chOff x="582" y="3671"/>
              <a:chExt cx="2993" cy="213"/>
            </a:xfrm>
          </p:grpSpPr>
          <p:grpSp>
            <p:nvGrpSpPr>
              <p:cNvPr id="43014" name="Group 33">
                <a:extLst>
                  <a:ext uri="{FF2B5EF4-FFF2-40B4-BE49-F238E27FC236}">
                    <a16:creationId xmlns:a16="http://schemas.microsoft.com/office/drawing/2014/main" id="{A01C7868-3C68-F443-BCB7-377A33196EE9}"/>
                  </a:ext>
                </a:extLst>
              </p:cNvPr>
              <p:cNvGrpSpPr>
                <a:grpSpLocks/>
              </p:cNvGrpSpPr>
              <p:nvPr/>
            </p:nvGrpSpPr>
            <p:grpSpPr bwMode="auto">
              <a:xfrm>
                <a:off x="582" y="3671"/>
                <a:ext cx="1990" cy="213"/>
                <a:chOff x="582" y="3671"/>
                <a:chExt cx="1990" cy="213"/>
              </a:xfrm>
            </p:grpSpPr>
            <p:sp>
              <p:nvSpPr>
                <p:cNvPr id="43018" name="Rectangle 34">
                  <a:extLst>
                    <a:ext uri="{FF2B5EF4-FFF2-40B4-BE49-F238E27FC236}">
                      <a16:creationId xmlns:a16="http://schemas.microsoft.com/office/drawing/2014/main" id="{9FAA1F43-0754-6144-B621-837AF1AAF6A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3019" name="Rectangle 35">
                  <a:extLst>
                    <a:ext uri="{FF2B5EF4-FFF2-40B4-BE49-F238E27FC236}">
                      <a16:creationId xmlns:a16="http://schemas.microsoft.com/office/drawing/2014/main" id="{E1213CFB-C004-2144-A7D7-1CC8B0BAA7F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3020" name="Rectangle 36">
                  <a:extLst>
                    <a:ext uri="{FF2B5EF4-FFF2-40B4-BE49-F238E27FC236}">
                      <a16:creationId xmlns:a16="http://schemas.microsoft.com/office/drawing/2014/main" id="{833149C4-CC59-C748-BD32-73CC76669C7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3021" name="Text Box 37">
                  <a:extLst>
                    <a:ext uri="{FF2B5EF4-FFF2-40B4-BE49-F238E27FC236}">
                      <a16:creationId xmlns:a16="http://schemas.microsoft.com/office/drawing/2014/main" id="{3486D4BA-DDCB-4D44-9774-AB55EDF8F54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691</a:t>
                  </a:r>
                  <a:endParaRPr lang="en-US" altLang="en-US" sz="1800" baseline="0" dirty="0">
                    <a:ea typeface="ＭＳ Ｐゴシック" panose="020B0600070205080204" pitchFamily="34" charset="-128"/>
                  </a:endParaRPr>
                </a:p>
              </p:txBody>
            </p:sp>
            <p:sp>
              <p:nvSpPr>
                <p:cNvPr id="43022" name="Text Box 38">
                  <a:extLst>
                    <a:ext uri="{FF2B5EF4-FFF2-40B4-BE49-F238E27FC236}">
                      <a16:creationId xmlns:a16="http://schemas.microsoft.com/office/drawing/2014/main" id="{0B913B50-D3DA-7547-A282-07AB9FF58AC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761</a:t>
                  </a:r>
                  <a:endParaRPr lang="en-US" altLang="en-US" sz="1800" baseline="0" dirty="0">
                    <a:ea typeface="ＭＳ Ｐゴシック" panose="020B0600070205080204" pitchFamily="34" charset="-128"/>
                  </a:endParaRPr>
                </a:p>
              </p:txBody>
            </p:sp>
            <p:sp>
              <p:nvSpPr>
                <p:cNvPr id="43023" name="Text Box 39">
                  <a:extLst>
                    <a:ext uri="{FF2B5EF4-FFF2-40B4-BE49-F238E27FC236}">
                      <a16:creationId xmlns:a16="http://schemas.microsoft.com/office/drawing/2014/main" id="{50B2FCF6-5E85-134F-BB82-BF131CD644A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720</a:t>
                  </a:r>
                  <a:endParaRPr lang="en-US" altLang="en-US" sz="1800" baseline="0" dirty="0">
                    <a:ea typeface="ＭＳ Ｐゴシック" panose="020B0600070205080204" pitchFamily="34" charset="-128"/>
                  </a:endParaRPr>
                </a:p>
              </p:txBody>
            </p:sp>
          </p:grpSp>
          <p:grpSp>
            <p:nvGrpSpPr>
              <p:cNvPr id="43015" name="Group 40">
                <a:extLst>
                  <a:ext uri="{FF2B5EF4-FFF2-40B4-BE49-F238E27FC236}">
                    <a16:creationId xmlns:a16="http://schemas.microsoft.com/office/drawing/2014/main" id="{01A2A786-FE2B-4745-99C5-D0989904AA7C}"/>
                  </a:ext>
                </a:extLst>
              </p:cNvPr>
              <p:cNvGrpSpPr>
                <a:grpSpLocks/>
              </p:cNvGrpSpPr>
              <p:nvPr/>
            </p:nvGrpSpPr>
            <p:grpSpPr bwMode="auto">
              <a:xfrm>
                <a:off x="2844" y="3671"/>
                <a:ext cx="731" cy="213"/>
                <a:chOff x="2844" y="3671"/>
                <a:chExt cx="731" cy="213"/>
              </a:xfrm>
            </p:grpSpPr>
            <p:sp>
              <p:nvSpPr>
                <p:cNvPr id="43016" name="Rectangle 41">
                  <a:extLst>
                    <a:ext uri="{FF2B5EF4-FFF2-40B4-BE49-F238E27FC236}">
                      <a16:creationId xmlns:a16="http://schemas.microsoft.com/office/drawing/2014/main" id="{B62A8B05-6CD1-E644-AC30-26014E036E75}"/>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3017" name="Text Box 42">
                  <a:extLst>
                    <a:ext uri="{FF2B5EF4-FFF2-40B4-BE49-F238E27FC236}">
                      <a16:creationId xmlns:a16="http://schemas.microsoft.com/office/drawing/2014/main" id="{077ED739-2B3D-FB47-8CE7-D11E26422F8D}"/>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Figure 20.2</a:t>
                  </a:r>
                </a:p>
              </p:txBody>
            </p:sp>
          </p:grpSp>
        </p:grpSp>
      </p:gr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Number Placeholder 5">
            <a:extLst>
              <a:ext uri="{FF2B5EF4-FFF2-40B4-BE49-F238E27FC236}">
                <a16:creationId xmlns:a16="http://schemas.microsoft.com/office/drawing/2014/main" id="{867397D0-9E2E-8544-BDCF-401E5BD30DE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77519BE-333F-9C4A-978F-3E6600456ADC}" type="slidenum">
              <a:rPr lang="en-US" altLang="en-US" sz="1400"/>
              <a:pPr>
                <a:spcBef>
                  <a:spcPct val="0"/>
                </a:spcBef>
                <a:buFontTx/>
                <a:buNone/>
              </a:pPr>
              <a:t>16</a:t>
            </a:fld>
            <a:endParaRPr lang="en-US" altLang="en-US" sz="1400" dirty="0"/>
          </a:p>
        </p:txBody>
      </p:sp>
      <p:grpSp>
        <p:nvGrpSpPr>
          <p:cNvPr id="45058" name="Group 43">
            <a:extLst>
              <a:ext uri="{FF2B5EF4-FFF2-40B4-BE49-F238E27FC236}">
                <a16:creationId xmlns:a16="http://schemas.microsoft.com/office/drawing/2014/main" id="{D27CEDA7-AFA2-9C41-8A42-03DC76FC96CC}"/>
              </a:ext>
            </a:extLst>
          </p:cNvPr>
          <p:cNvGrpSpPr>
            <a:grpSpLocks/>
          </p:cNvGrpSpPr>
          <p:nvPr/>
        </p:nvGrpSpPr>
        <p:grpSpPr bwMode="auto">
          <a:xfrm>
            <a:off x="457200" y="447675"/>
            <a:ext cx="8229600" cy="5718175"/>
            <a:chOff x="288" y="282"/>
            <a:chExt cx="5184" cy="3602"/>
          </a:xfrm>
        </p:grpSpPr>
        <p:sp>
          <p:nvSpPr>
            <p:cNvPr id="45059" name="Rectangle 2">
              <a:extLst>
                <a:ext uri="{FF2B5EF4-FFF2-40B4-BE49-F238E27FC236}">
                  <a16:creationId xmlns:a16="http://schemas.microsoft.com/office/drawing/2014/main" id="{77454ABC-0B44-654B-9B5F-E555AB5C1EDA}"/>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Chambers</a:t>
              </a:r>
            </a:p>
          </p:txBody>
        </p:sp>
        <p:sp>
          <p:nvSpPr>
            <p:cNvPr id="45060" name="Text Box 6">
              <a:extLst>
                <a:ext uri="{FF2B5EF4-FFF2-40B4-BE49-F238E27FC236}">
                  <a16:creationId xmlns:a16="http://schemas.microsoft.com/office/drawing/2014/main" id="{024D4FB2-2BE2-EE4B-9E51-B358859AE2AB}"/>
                </a:ext>
              </a:extLst>
            </p:cNvPr>
            <p:cNvSpPr txBox="1">
              <a:spLocks noChangeArrowheads="1"/>
            </p:cNvSpPr>
            <p:nvPr/>
          </p:nvSpPr>
          <p:spPr bwMode="auto">
            <a:xfrm>
              <a:off x="515" y="970"/>
              <a:ext cx="4924" cy="1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heart has four chambers:</a:t>
              </a:r>
            </a:p>
            <a:p>
              <a:pPr lvl="1" eaLnBrk="1" hangingPunct="1">
                <a:lnSpc>
                  <a:spcPct val="85000"/>
                </a:lnSpc>
                <a:spcBef>
                  <a:spcPct val="0"/>
                </a:spcBef>
                <a:spcAft>
                  <a:spcPts val="500"/>
                </a:spcAft>
                <a:buSzPct val="80000"/>
                <a:buFontTx/>
                <a:buChar char="-"/>
              </a:pPr>
              <a:r>
                <a:rPr lang="en-US" altLang="en-US" sz="1800" baseline="0" dirty="0"/>
                <a:t>The atria are the two superior receiving chambers for blood.</a:t>
              </a:r>
            </a:p>
            <a:p>
              <a:pPr lvl="1" eaLnBrk="1" hangingPunct="1">
                <a:lnSpc>
                  <a:spcPct val="85000"/>
                </a:lnSpc>
                <a:spcBef>
                  <a:spcPct val="0"/>
                </a:spcBef>
                <a:spcAft>
                  <a:spcPts val="1200"/>
                </a:spcAft>
                <a:buSzPct val="80000"/>
                <a:buFontTx/>
                <a:buChar char="-"/>
              </a:pPr>
              <a:r>
                <a:rPr lang="en-US" altLang="en-US" sz="1800" baseline="0" dirty="0"/>
                <a:t>The ventricles are the two inferior pumping chambers for blood.</a:t>
              </a:r>
            </a:p>
            <a:p>
              <a:pPr eaLnBrk="1" hangingPunct="1">
                <a:lnSpc>
                  <a:spcPct val="85000"/>
                </a:lnSpc>
                <a:spcBef>
                  <a:spcPct val="0"/>
                </a:spcBef>
                <a:spcAft>
                  <a:spcPct val="50000"/>
                </a:spcAft>
                <a:buSzPct val="80000"/>
                <a:buFont typeface="Times" pitchFamily="2" charset="0"/>
                <a:buChar char="•"/>
              </a:pPr>
              <a:r>
                <a:rPr lang="en-US" altLang="en-US" sz="1800" baseline="0" dirty="0"/>
                <a:t>Each atrium has a pouch-like structure on its anterior surface that slightly increases its volume.</a:t>
              </a:r>
            </a:p>
          </p:txBody>
        </p:sp>
        <p:grpSp>
          <p:nvGrpSpPr>
            <p:cNvPr id="45061" name="Group 31">
              <a:extLst>
                <a:ext uri="{FF2B5EF4-FFF2-40B4-BE49-F238E27FC236}">
                  <a16:creationId xmlns:a16="http://schemas.microsoft.com/office/drawing/2014/main" id="{93261AAB-4A02-D04A-B670-BF2AEA54B38A}"/>
                </a:ext>
              </a:extLst>
            </p:cNvPr>
            <p:cNvGrpSpPr>
              <a:grpSpLocks/>
            </p:cNvGrpSpPr>
            <p:nvPr/>
          </p:nvGrpSpPr>
          <p:grpSpPr bwMode="auto">
            <a:xfrm>
              <a:off x="582" y="3671"/>
              <a:ext cx="2993" cy="213"/>
              <a:chOff x="582" y="3671"/>
              <a:chExt cx="2993" cy="213"/>
            </a:xfrm>
          </p:grpSpPr>
          <p:grpSp>
            <p:nvGrpSpPr>
              <p:cNvPr id="45062" name="Group 32">
                <a:extLst>
                  <a:ext uri="{FF2B5EF4-FFF2-40B4-BE49-F238E27FC236}">
                    <a16:creationId xmlns:a16="http://schemas.microsoft.com/office/drawing/2014/main" id="{A1E644FA-3D6B-7D41-B30C-00C2C7095804}"/>
                  </a:ext>
                </a:extLst>
              </p:cNvPr>
              <p:cNvGrpSpPr>
                <a:grpSpLocks/>
              </p:cNvGrpSpPr>
              <p:nvPr/>
            </p:nvGrpSpPr>
            <p:grpSpPr bwMode="auto">
              <a:xfrm>
                <a:off x="582" y="3671"/>
                <a:ext cx="1990" cy="213"/>
                <a:chOff x="582" y="3671"/>
                <a:chExt cx="1990" cy="213"/>
              </a:xfrm>
            </p:grpSpPr>
            <p:sp>
              <p:nvSpPr>
                <p:cNvPr id="45066" name="Rectangle 33">
                  <a:extLst>
                    <a:ext uri="{FF2B5EF4-FFF2-40B4-BE49-F238E27FC236}">
                      <a16:creationId xmlns:a16="http://schemas.microsoft.com/office/drawing/2014/main" id="{3C313A10-5DF6-8F42-A58D-88A72DE38DE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5067" name="Rectangle 34">
                  <a:extLst>
                    <a:ext uri="{FF2B5EF4-FFF2-40B4-BE49-F238E27FC236}">
                      <a16:creationId xmlns:a16="http://schemas.microsoft.com/office/drawing/2014/main" id="{E79C4281-AC20-3348-8CC9-C0E83DFDF3F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5068" name="Rectangle 35">
                  <a:extLst>
                    <a:ext uri="{FF2B5EF4-FFF2-40B4-BE49-F238E27FC236}">
                      <a16:creationId xmlns:a16="http://schemas.microsoft.com/office/drawing/2014/main" id="{BE4A4A5E-3FEC-1D48-AB82-13A7C56DA90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5069" name="Text Box 36">
                  <a:extLst>
                    <a:ext uri="{FF2B5EF4-FFF2-40B4-BE49-F238E27FC236}">
                      <a16:creationId xmlns:a16="http://schemas.microsoft.com/office/drawing/2014/main" id="{DA4B4E7C-EE18-3F43-B3BB-C2A36B6E6A3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692</a:t>
                  </a:r>
                  <a:endParaRPr lang="en-US" altLang="en-US" sz="1800" baseline="0" dirty="0">
                    <a:ea typeface="ＭＳ Ｐゴシック" panose="020B0600070205080204" pitchFamily="34" charset="-128"/>
                  </a:endParaRPr>
                </a:p>
              </p:txBody>
            </p:sp>
            <p:sp>
              <p:nvSpPr>
                <p:cNvPr id="45070" name="Text Box 37">
                  <a:extLst>
                    <a:ext uri="{FF2B5EF4-FFF2-40B4-BE49-F238E27FC236}">
                      <a16:creationId xmlns:a16="http://schemas.microsoft.com/office/drawing/2014/main" id="{5F89B0AD-4756-174D-859E-0CA76E1E1B4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761</a:t>
                  </a:r>
                  <a:endParaRPr lang="en-US" altLang="en-US" sz="1800" baseline="0" dirty="0">
                    <a:ea typeface="ＭＳ Ｐゴシック" panose="020B0600070205080204" pitchFamily="34" charset="-128"/>
                  </a:endParaRPr>
                </a:p>
              </p:txBody>
            </p:sp>
            <p:sp>
              <p:nvSpPr>
                <p:cNvPr id="45071" name="Text Box 38">
                  <a:extLst>
                    <a:ext uri="{FF2B5EF4-FFF2-40B4-BE49-F238E27FC236}">
                      <a16:creationId xmlns:a16="http://schemas.microsoft.com/office/drawing/2014/main" id="{529CB88F-7801-E543-9278-811C2D800B0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720</a:t>
                  </a:r>
                  <a:endParaRPr lang="en-US" altLang="en-US" sz="1800" baseline="0" dirty="0">
                    <a:ea typeface="ＭＳ Ｐゴシック" panose="020B0600070205080204" pitchFamily="34" charset="-128"/>
                  </a:endParaRPr>
                </a:p>
              </p:txBody>
            </p:sp>
          </p:grpSp>
          <p:grpSp>
            <p:nvGrpSpPr>
              <p:cNvPr id="45063" name="Group 39">
                <a:extLst>
                  <a:ext uri="{FF2B5EF4-FFF2-40B4-BE49-F238E27FC236}">
                    <a16:creationId xmlns:a16="http://schemas.microsoft.com/office/drawing/2014/main" id="{73F1C4E8-E1E3-9041-B7E8-024A25F368B6}"/>
                  </a:ext>
                </a:extLst>
              </p:cNvPr>
              <p:cNvGrpSpPr>
                <a:grpSpLocks/>
              </p:cNvGrpSpPr>
              <p:nvPr/>
            </p:nvGrpSpPr>
            <p:grpSpPr bwMode="auto">
              <a:xfrm>
                <a:off x="2844" y="3671"/>
                <a:ext cx="731" cy="213"/>
                <a:chOff x="2844" y="3671"/>
                <a:chExt cx="731" cy="213"/>
              </a:xfrm>
            </p:grpSpPr>
            <p:sp>
              <p:nvSpPr>
                <p:cNvPr id="45064" name="Rectangle 40">
                  <a:extLst>
                    <a:ext uri="{FF2B5EF4-FFF2-40B4-BE49-F238E27FC236}">
                      <a16:creationId xmlns:a16="http://schemas.microsoft.com/office/drawing/2014/main" id="{A619C6F7-47AA-F24A-97E4-641903441064}"/>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5065" name="Text Box 41">
                  <a:extLst>
                    <a:ext uri="{FF2B5EF4-FFF2-40B4-BE49-F238E27FC236}">
                      <a16:creationId xmlns:a16="http://schemas.microsoft.com/office/drawing/2014/main" id="{941BBC80-A2A3-264E-A9ED-5341A6B55E5F}"/>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Figure 20.3</a:t>
                  </a:r>
                </a:p>
              </p:txBody>
            </p:sp>
          </p:grpSp>
        </p:grpSp>
      </p:grpSp>
      <p:sp>
        <p:nvSpPr>
          <p:cNvPr id="2" name="TextBox 1">
            <a:extLst>
              <a:ext uri="{FF2B5EF4-FFF2-40B4-BE49-F238E27FC236}">
                <a16:creationId xmlns:a16="http://schemas.microsoft.com/office/drawing/2014/main" id="{90F2465F-5C1F-8B9A-081A-FFB798F0805A}"/>
              </a:ext>
            </a:extLst>
          </p:cNvPr>
          <p:cNvSpPr txBox="1"/>
          <p:nvPr/>
        </p:nvSpPr>
        <p:spPr>
          <a:xfrm>
            <a:off x="1990497" y="3200399"/>
            <a:ext cx="5172303" cy="823302"/>
          </a:xfrm>
          <a:prstGeom prst="rect">
            <a:avLst/>
          </a:prstGeom>
          <a:noFill/>
        </p:spPr>
        <p:txBody>
          <a:bodyPr wrap="square" rtlCol="0">
            <a:spAutoFit/>
          </a:bodyPr>
          <a:lstStyle/>
          <a:p>
            <a:pPr algn="ctr">
              <a:lnSpc>
                <a:spcPts val="1860"/>
              </a:lnSpc>
            </a:pPr>
            <a:r>
              <a:rPr lang="en-US" baseline="0" dirty="0">
                <a:solidFill>
                  <a:schemeClr val="accent6"/>
                </a:solidFill>
              </a:rPr>
              <a:t>Superior and inferior refer to their anatomical locations of the chambers of the heart and are not a value judgements of their roles.</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Number Placeholder 5">
            <a:extLst>
              <a:ext uri="{FF2B5EF4-FFF2-40B4-BE49-F238E27FC236}">
                <a16:creationId xmlns:a16="http://schemas.microsoft.com/office/drawing/2014/main" id="{0495ACF7-8C5B-D048-8D64-EB7DB24F301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1B5D4C7-F955-8E4E-AA23-27BAF38E73E6}" type="slidenum">
              <a:rPr lang="en-US" altLang="en-US" sz="1400"/>
              <a:pPr>
                <a:spcBef>
                  <a:spcPct val="0"/>
                </a:spcBef>
                <a:buFontTx/>
                <a:buNone/>
              </a:pPr>
              <a:t>17</a:t>
            </a:fld>
            <a:endParaRPr lang="en-US" altLang="en-US" sz="1400" dirty="0"/>
          </a:p>
        </p:txBody>
      </p:sp>
      <p:grpSp>
        <p:nvGrpSpPr>
          <p:cNvPr id="47106" name="Group 19">
            <a:extLst>
              <a:ext uri="{FF2B5EF4-FFF2-40B4-BE49-F238E27FC236}">
                <a16:creationId xmlns:a16="http://schemas.microsoft.com/office/drawing/2014/main" id="{E251DCAB-F5E5-1541-BB61-7A208D642733}"/>
              </a:ext>
            </a:extLst>
          </p:cNvPr>
          <p:cNvGrpSpPr>
            <a:grpSpLocks/>
          </p:cNvGrpSpPr>
          <p:nvPr/>
        </p:nvGrpSpPr>
        <p:grpSpPr bwMode="auto">
          <a:xfrm>
            <a:off x="457200" y="447675"/>
            <a:ext cx="8229600" cy="4633913"/>
            <a:chOff x="288" y="282"/>
            <a:chExt cx="5184" cy="2919"/>
          </a:xfrm>
        </p:grpSpPr>
        <p:sp>
          <p:nvSpPr>
            <p:cNvPr id="47107" name="Rectangle 3">
              <a:extLst>
                <a:ext uri="{FF2B5EF4-FFF2-40B4-BE49-F238E27FC236}">
                  <a16:creationId xmlns:a16="http://schemas.microsoft.com/office/drawing/2014/main" id="{A9F7EEA5-81FD-EF43-B801-FE5E160808CE}"/>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Heart Chambers </a:t>
              </a:r>
              <a:r>
                <a:rPr lang="en-US" altLang="en-US" sz="2200" baseline="0" dirty="0">
                  <a:solidFill>
                    <a:srgbClr val="333333"/>
                  </a:solidFill>
                </a:rPr>
                <a:t>(continued)</a:t>
              </a:r>
              <a:endParaRPr lang="en-US" altLang="en-US" sz="2800" baseline="0" dirty="0">
                <a:solidFill>
                  <a:srgbClr val="333333"/>
                </a:solidFill>
              </a:endParaRPr>
            </a:p>
          </p:txBody>
        </p:sp>
        <p:grpSp>
          <p:nvGrpSpPr>
            <p:cNvPr id="47108" name="Group 16">
              <a:extLst>
                <a:ext uri="{FF2B5EF4-FFF2-40B4-BE49-F238E27FC236}">
                  <a16:creationId xmlns:a16="http://schemas.microsoft.com/office/drawing/2014/main" id="{9AD19920-8F43-FA44-AA6D-D97D1190E496}"/>
                </a:ext>
              </a:extLst>
            </p:cNvPr>
            <p:cNvGrpSpPr>
              <a:grpSpLocks/>
            </p:cNvGrpSpPr>
            <p:nvPr/>
          </p:nvGrpSpPr>
          <p:grpSpPr bwMode="auto">
            <a:xfrm>
              <a:off x="1693" y="896"/>
              <a:ext cx="2381" cy="2305"/>
              <a:chOff x="1693" y="1040"/>
              <a:chExt cx="2381" cy="2305"/>
            </a:xfrm>
          </p:grpSpPr>
          <p:pic>
            <p:nvPicPr>
              <p:cNvPr id="47109" name="Picture 12" descr="107123">
                <a:extLst>
                  <a:ext uri="{FF2B5EF4-FFF2-40B4-BE49-F238E27FC236}">
                    <a16:creationId xmlns:a16="http://schemas.microsoft.com/office/drawing/2014/main" id="{2CB5783E-C913-DD46-BA69-4CCA9207EF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3" y="1040"/>
                <a:ext cx="2381" cy="2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0" name="Text Box 13">
                <a:extLst>
                  <a:ext uri="{FF2B5EF4-FFF2-40B4-BE49-F238E27FC236}">
                    <a16:creationId xmlns:a16="http://schemas.microsoft.com/office/drawing/2014/main" id="{DC78A0CE-4DC9-EE45-846F-54D9A3509E67}"/>
                  </a:ext>
                </a:extLst>
              </p:cNvPr>
              <p:cNvSpPr txBox="1">
                <a:spLocks noChangeArrowheads="1"/>
              </p:cNvSpPr>
              <p:nvPr/>
            </p:nvSpPr>
            <p:spPr bwMode="auto">
              <a:xfrm>
                <a:off x="2252" y="3180"/>
                <a:ext cx="125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aseline="0" dirty="0"/>
                  <a:t>https://www.mountnittany.org</a:t>
                </a:r>
                <a:endParaRPr lang="en-US" altLang="en-US" sz="1800" baseline="0" dirty="0"/>
              </a:p>
            </p:txBody>
          </p:sp>
        </p:grpSp>
      </p:grpSp>
      <p:sp>
        <p:nvSpPr>
          <p:cNvPr id="2" name="TextBox 1">
            <a:extLst>
              <a:ext uri="{FF2B5EF4-FFF2-40B4-BE49-F238E27FC236}">
                <a16:creationId xmlns:a16="http://schemas.microsoft.com/office/drawing/2014/main" id="{F9909FCC-DEE4-1532-978A-03DBBB4A225A}"/>
              </a:ext>
            </a:extLst>
          </p:cNvPr>
          <p:cNvSpPr txBox="1"/>
          <p:nvPr/>
        </p:nvSpPr>
        <p:spPr>
          <a:xfrm>
            <a:off x="6085115" y="3516085"/>
            <a:ext cx="902811" cy="369332"/>
          </a:xfrm>
          <a:prstGeom prst="rect">
            <a:avLst/>
          </a:prstGeom>
          <a:noFill/>
        </p:spPr>
        <p:txBody>
          <a:bodyPr wrap="none" rtlCol="0">
            <a:spAutoFit/>
          </a:bodyPr>
          <a:lstStyle/>
          <a:p>
            <a:r>
              <a:rPr lang="en-US" baseline="0" dirty="0">
                <a:solidFill>
                  <a:schemeClr val="accent6"/>
                </a:solidFill>
              </a:rPr>
              <a:t>Inferior</a:t>
            </a:r>
          </a:p>
        </p:txBody>
      </p:sp>
      <p:sp>
        <p:nvSpPr>
          <p:cNvPr id="3" name="TextBox 2">
            <a:extLst>
              <a:ext uri="{FF2B5EF4-FFF2-40B4-BE49-F238E27FC236}">
                <a16:creationId xmlns:a16="http://schemas.microsoft.com/office/drawing/2014/main" id="{1793FB34-6E3F-05D4-9CB1-34BD54277C05}"/>
              </a:ext>
            </a:extLst>
          </p:cNvPr>
          <p:cNvSpPr txBox="1"/>
          <p:nvPr/>
        </p:nvSpPr>
        <p:spPr>
          <a:xfrm>
            <a:off x="1621970" y="2634344"/>
            <a:ext cx="1056700" cy="369332"/>
          </a:xfrm>
          <a:prstGeom prst="rect">
            <a:avLst/>
          </a:prstGeom>
          <a:noFill/>
        </p:spPr>
        <p:txBody>
          <a:bodyPr wrap="none" rtlCol="0">
            <a:spAutoFit/>
          </a:bodyPr>
          <a:lstStyle/>
          <a:p>
            <a:r>
              <a:rPr lang="en-US" baseline="0" dirty="0">
                <a:solidFill>
                  <a:schemeClr val="accent6"/>
                </a:solidFill>
              </a:rPr>
              <a:t>Superior</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Number Placeholder 5">
            <a:extLst>
              <a:ext uri="{FF2B5EF4-FFF2-40B4-BE49-F238E27FC236}">
                <a16:creationId xmlns:a16="http://schemas.microsoft.com/office/drawing/2014/main" id="{6AD37F8A-1E53-0945-8F15-DBC29F2CF17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BC96B48-CD18-184E-940A-26765B7FB7AB}" type="slidenum">
              <a:rPr lang="en-US" altLang="en-US" sz="1400"/>
              <a:pPr>
                <a:spcBef>
                  <a:spcPct val="0"/>
                </a:spcBef>
                <a:buFontTx/>
                <a:buNone/>
              </a:pPr>
              <a:t>18</a:t>
            </a:fld>
            <a:endParaRPr lang="en-US" altLang="en-US" sz="1400" dirty="0"/>
          </a:p>
        </p:txBody>
      </p:sp>
      <p:grpSp>
        <p:nvGrpSpPr>
          <p:cNvPr id="49154" name="Group 57">
            <a:extLst>
              <a:ext uri="{FF2B5EF4-FFF2-40B4-BE49-F238E27FC236}">
                <a16:creationId xmlns:a16="http://schemas.microsoft.com/office/drawing/2014/main" id="{DC25C307-5C78-1B41-B9BB-1CD74252FF60}"/>
              </a:ext>
            </a:extLst>
          </p:cNvPr>
          <p:cNvGrpSpPr>
            <a:grpSpLocks/>
          </p:cNvGrpSpPr>
          <p:nvPr/>
        </p:nvGrpSpPr>
        <p:grpSpPr bwMode="auto">
          <a:xfrm>
            <a:off x="457200" y="447675"/>
            <a:ext cx="8277225" cy="5718175"/>
            <a:chOff x="288" y="282"/>
            <a:chExt cx="5214" cy="3602"/>
          </a:xfrm>
        </p:grpSpPr>
        <p:sp>
          <p:nvSpPr>
            <p:cNvPr id="49155" name="Rectangle 2">
              <a:extLst>
                <a:ext uri="{FF2B5EF4-FFF2-40B4-BE49-F238E27FC236}">
                  <a16:creationId xmlns:a16="http://schemas.microsoft.com/office/drawing/2014/main" id="{6E1B5E92-05A8-4E47-979D-9872C3D759A6}"/>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Right Chambers</a:t>
              </a:r>
            </a:p>
          </p:txBody>
        </p:sp>
        <p:grpSp>
          <p:nvGrpSpPr>
            <p:cNvPr id="49156" name="Group 44">
              <a:extLst>
                <a:ext uri="{FF2B5EF4-FFF2-40B4-BE49-F238E27FC236}">
                  <a16:creationId xmlns:a16="http://schemas.microsoft.com/office/drawing/2014/main" id="{80962C80-9E72-8A4F-9E49-3BFB3055F727}"/>
                </a:ext>
              </a:extLst>
            </p:cNvPr>
            <p:cNvGrpSpPr>
              <a:grpSpLocks/>
            </p:cNvGrpSpPr>
            <p:nvPr/>
          </p:nvGrpSpPr>
          <p:grpSpPr bwMode="auto">
            <a:xfrm>
              <a:off x="515" y="970"/>
              <a:ext cx="4987" cy="2465"/>
              <a:chOff x="515" y="970"/>
              <a:chExt cx="4987" cy="2465"/>
            </a:xfrm>
          </p:grpSpPr>
          <p:sp>
            <p:nvSpPr>
              <p:cNvPr id="49168" name="Text Box 6">
                <a:extLst>
                  <a:ext uri="{FF2B5EF4-FFF2-40B4-BE49-F238E27FC236}">
                    <a16:creationId xmlns:a16="http://schemas.microsoft.com/office/drawing/2014/main" id="{BC0DBF84-A5FD-FC43-AE7E-C8B3BEBD5CE6}"/>
                  </a:ext>
                </a:extLst>
              </p:cNvPr>
              <p:cNvSpPr txBox="1">
                <a:spLocks noChangeArrowheads="1"/>
              </p:cNvSpPr>
              <p:nvPr/>
            </p:nvSpPr>
            <p:spPr bwMode="auto">
              <a:xfrm>
                <a:off x="515" y="970"/>
                <a:ext cx="4987"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right atrium receives deoxygenated blood from three major veins— superior vena cava, inferior vena cava, and coronary sinus—for systemic circulation.</a:t>
                </a:r>
              </a:p>
              <a:p>
                <a:pPr eaLnBrk="1" hangingPunct="1">
                  <a:lnSpc>
                    <a:spcPct val="85000"/>
                  </a:lnSpc>
                  <a:spcBef>
                    <a:spcPct val="0"/>
                  </a:spcBef>
                  <a:spcAft>
                    <a:spcPts val="900"/>
                  </a:spcAft>
                  <a:buSzPct val="80000"/>
                </a:pPr>
                <a:r>
                  <a:rPr lang="en-US" altLang="en-US" sz="1800" baseline="0" dirty="0"/>
                  <a:t>Blood is pumped from the right atrium into the right ventricle through the tricuspid valve.</a:t>
                </a:r>
              </a:p>
              <a:p>
                <a:pPr eaLnBrk="1" hangingPunct="1">
                  <a:lnSpc>
                    <a:spcPct val="85000"/>
                  </a:lnSpc>
                  <a:spcBef>
                    <a:spcPct val="0"/>
                  </a:spcBef>
                  <a:spcAft>
                    <a:spcPct val="50000"/>
                  </a:spcAft>
                  <a:buSzPct val="80000"/>
                </a:pPr>
                <a:r>
                  <a:rPr lang="en-US" altLang="en-US" sz="1800" baseline="0" dirty="0"/>
                  <a:t>Blood is then ejected from the right ventricle through the pulmonary valve into pulmonary circulation.</a:t>
                </a:r>
              </a:p>
            </p:txBody>
          </p:sp>
          <p:sp>
            <p:nvSpPr>
              <p:cNvPr id="49169" name="Text Box 18">
                <a:extLst>
                  <a:ext uri="{FF2B5EF4-FFF2-40B4-BE49-F238E27FC236}">
                    <a16:creationId xmlns:a16="http://schemas.microsoft.com/office/drawing/2014/main" id="{E3B3E658-E50B-B049-B114-270CD053E585}"/>
                  </a:ext>
                </a:extLst>
              </p:cNvPr>
              <p:cNvSpPr txBox="1">
                <a:spLocks noChangeArrowheads="1"/>
              </p:cNvSpPr>
              <p:nvPr/>
            </p:nvSpPr>
            <p:spPr bwMode="auto">
              <a:xfrm>
                <a:off x="1052" y="2254"/>
                <a:ext cx="3680" cy="1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baseline="0" dirty="0">
                    <a:solidFill>
                      <a:srgbClr val="941100"/>
                    </a:solidFill>
                  </a:rPr>
                  <a:t>Deoxygenated = oxygen-poor.</a:t>
                </a:r>
              </a:p>
              <a:p>
                <a:pPr algn="ctr" eaLnBrk="1" hangingPunct="1">
                  <a:lnSpc>
                    <a:spcPts val="1860"/>
                  </a:lnSpc>
                  <a:spcBef>
                    <a:spcPts val="600"/>
                  </a:spcBef>
                  <a:buFontTx/>
                  <a:buNone/>
                </a:pPr>
                <a:r>
                  <a:rPr lang="en-US" altLang="en-US" sz="1800" baseline="0" dirty="0">
                    <a:solidFill>
                      <a:srgbClr val="941100"/>
                    </a:solidFill>
                  </a:rPr>
                  <a:t>Systemic circulation = circulation of blood throughout the body through the arteries, capillaries, and veins, which carry oxygenated blood from the left ventricle to various tissues and return venous blood to the right atrium. </a:t>
                </a:r>
              </a:p>
              <a:p>
                <a:pPr algn="ctr" eaLnBrk="1" hangingPunct="1">
                  <a:lnSpc>
                    <a:spcPts val="1860"/>
                  </a:lnSpc>
                  <a:spcBef>
                    <a:spcPct val="0"/>
                  </a:spcBef>
                  <a:buFontTx/>
                  <a:buNone/>
                </a:pPr>
                <a:r>
                  <a:rPr lang="en-US" altLang="en-US" sz="1800" baseline="0" dirty="0">
                    <a:solidFill>
                      <a:srgbClr val="941100"/>
                    </a:solidFill>
                  </a:rPr>
                  <a:t>(https://www.yourdictionary.com)</a:t>
                </a:r>
              </a:p>
            </p:txBody>
          </p:sp>
        </p:grpSp>
        <p:grpSp>
          <p:nvGrpSpPr>
            <p:cNvPr id="49157" name="Group 46">
              <a:extLst>
                <a:ext uri="{FF2B5EF4-FFF2-40B4-BE49-F238E27FC236}">
                  <a16:creationId xmlns:a16="http://schemas.microsoft.com/office/drawing/2014/main" id="{A33198A3-CBA1-794A-B01F-BAA443802099}"/>
                </a:ext>
              </a:extLst>
            </p:cNvPr>
            <p:cNvGrpSpPr>
              <a:grpSpLocks/>
            </p:cNvGrpSpPr>
            <p:nvPr/>
          </p:nvGrpSpPr>
          <p:grpSpPr bwMode="auto">
            <a:xfrm>
              <a:off x="582" y="3671"/>
              <a:ext cx="2993" cy="213"/>
              <a:chOff x="582" y="3671"/>
              <a:chExt cx="2993" cy="213"/>
            </a:xfrm>
          </p:grpSpPr>
          <p:grpSp>
            <p:nvGrpSpPr>
              <p:cNvPr id="49158" name="Group 47">
                <a:extLst>
                  <a:ext uri="{FF2B5EF4-FFF2-40B4-BE49-F238E27FC236}">
                    <a16:creationId xmlns:a16="http://schemas.microsoft.com/office/drawing/2014/main" id="{92AC98E3-75A5-B446-A595-989CB0F91A8B}"/>
                  </a:ext>
                </a:extLst>
              </p:cNvPr>
              <p:cNvGrpSpPr>
                <a:grpSpLocks/>
              </p:cNvGrpSpPr>
              <p:nvPr/>
            </p:nvGrpSpPr>
            <p:grpSpPr bwMode="auto">
              <a:xfrm>
                <a:off x="582" y="3671"/>
                <a:ext cx="1990" cy="213"/>
                <a:chOff x="582" y="3671"/>
                <a:chExt cx="1990" cy="213"/>
              </a:xfrm>
            </p:grpSpPr>
            <p:sp>
              <p:nvSpPr>
                <p:cNvPr id="49162" name="Rectangle 48">
                  <a:extLst>
                    <a:ext uri="{FF2B5EF4-FFF2-40B4-BE49-F238E27FC236}">
                      <a16:creationId xmlns:a16="http://schemas.microsoft.com/office/drawing/2014/main" id="{80B273F4-DD8C-1C4B-8911-A58C00D6D4A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9163" name="Rectangle 49">
                  <a:extLst>
                    <a:ext uri="{FF2B5EF4-FFF2-40B4-BE49-F238E27FC236}">
                      <a16:creationId xmlns:a16="http://schemas.microsoft.com/office/drawing/2014/main" id="{733C304C-9C46-974B-BC41-B61400DC7D1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9164" name="Rectangle 50">
                  <a:extLst>
                    <a:ext uri="{FF2B5EF4-FFF2-40B4-BE49-F238E27FC236}">
                      <a16:creationId xmlns:a16="http://schemas.microsoft.com/office/drawing/2014/main" id="{1737A0E7-FC96-AC4C-A5E6-260E4FEFCEB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9165" name="Text Box 51">
                  <a:extLst>
                    <a:ext uri="{FF2B5EF4-FFF2-40B4-BE49-F238E27FC236}">
                      <a16:creationId xmlns:a16="http://schemas.microsoft.com/office/drawing/2014/main" id="{F33785C3-D67B-D34A-892E-AA2CBE89115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692</a:t>
                  </a:r>
                  <a:endParaRPr lang="en-US" altLang="en-US" sz="1800" baseline="0" dirty="0">
                    <a:ea typeface="ＭＳ Ｐゴシック" panose="020B0600070205080204" pitchFamily="34" charset="-128"/>
                  </a:endParaRPr>
                </a:p>
              </p:txBody>
            </p:sp>
            <p:sp>
              <p:nvSpPr>
                <p:cNvPr id="49166" name="Text Box 52">
                  <a:extLst>
                    <a:ext uri="{FF2B5EF4-FFF2-40B4-BE49-F238E27FC236}">
                      <a16:creationId xmlns:a16="http://schemas.microsoft.com/office/drawing/2014/main" id="{4E8FBD31-C34D-A444-8960-8A2CA6A153B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763</a:t>
                  </a:r>
                  <a:endParaRPr lang="en-US" altLang="en-US" sz="1800" baseline="0" dirty="0">
                    <a:ea typeface="ＭＳ Ｐゴシック" panose="020B0600070205080204" pitchFamily="34" charset="-128"/>
                  </a:endParaRPr>
                </a:p>
              </p:txBody>
            </p:sp>
            <p:sp>
              <p:nvSpPr>
                <p:cNvPr id="49167" name="Text Box 53">
                  <a:extLst>
                    <a:ext uri="{FF2B5EF4-FFF2-40B4-BE49-F238E27FC236}">
                      <a16:creationId xmlns:a16="http://schemas.microsoft.com/office/drawing/2014/main" id="{06496A2B-44D3-B84B-BFF1-BD8899FB86E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722</a:t>
                  </a:r>
                  <a:endParaRPr lang="en-US" altLang="en-US" sz="1800" baseline="0" dirty="0">
                    <a:ea typeface="ＭＳ Ｐゴシック" panose="020B0600070205080204" pitchFamily="34" charset="-128"/>
                  </a:endParaRPr>
                </a:p>
              </p:txBody>
            </p:sp>
          </p:grpSp>
          <p:grpSp>
            <p:nvGrpSpPr>
              <p:cNvPr id="49159" name="Group 54">
                <a:extLst>
                  <a:ext uri="{FF2B5EF4-FFF2-40B4-BE49-F238E27FC236}">
                    <a16:creationId xmlns:a16="http://schemas.microsoft.com/office/drawing/2014/main" id="{6F400218-7969-5C49-BA60-20931DD7811B}"/>
                  </a:ext>
                </a:extLst>
              </p:cNvPr>
              <p:cNvGrpSpPr>
                <a:grpSpLocks/>
              </p:cNvGrpSpPr>
              <p:nvPr/>
            </p:nvGrpSpPr>
            <p:grpSpPr bwMode="auto">
              <a:xfrm>
                <a:off x="2844" y="3671"/>
                <a:ext cx="731" cy="213"/>
                <a:chOff x="2844" y="3671"/>
                <a:chExt cx="731" cy="213"/>
              </a:xfrm>
            </p:grpSpPr>
            <p:sp>
              <p:nvSpPr>
                <p:cNvPr id="49160" name="Rectangle 55">
                  <a:extLst>
                    <a:ext uri="{FF2B5EF4-FFF2-40B4-BE49-F238E27FC236}">
                      <a16:creationId xmlns:a16="http://schemas.microsoft.com/office/drawing/2014/main" id="{5C73DF66-D9BB-3E48-A3B1-B1E8D410FA3A}"/>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9161" name="Text Box 56">
                  <a:extLst>
                    <a:ext uri="{FF2B5EF4-FFF2-40B4-BE49-F238E27FC236}">
                      <a16:creationId xmlns:a16="http://schemas.microsoft.com/office/drawing/2014/main" id="{8074ABB4-1C6E-8845-B71B-9003A5B8077A}"/>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Figure 20.4</a:t>
                  </a:r>
                </a:p>
              </p:txBody>
            </p:sp>
          </p:grpSp>
        </p:grpSp>
      </p:gr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Number Placeholder 5">
            <a:extLst>
              <a:ext uri="{FF2B5EF4-FFF2-40B4-BE49-F238E27FC236}">
                <a16:creationId xmlns:a16="http://schemas.microsoft.com/office/drawing/2014/main" id="{5405EF1D-30AB-3740-A69E-6AA2E8CFEB4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AB0C52C-89A4-294A-B9C4-B7B7B49BB068}" type="slidenum">
              <a:rPr lang="en-US" altLang="en-US" sz="1400"/>
              <a:pPr>
                <a:spcBef>
                  <a:spcPct val="0"/>
                </a:spcBef>
                <a:buFontTx/>
                <a:buNone/>
              </a:pPr>
              <a:t>19</a:t>
            </a:fld>
            <a:endParaRPr lang="en-US" altLang="en-US" sz="1400" dirty="0"/>
          </a:p>
        </p:txBody>
      </p:sp>
      <p:grpSp>
        <p:nvGrpSpPr>
          <p:cNvPr id="51202" name="Group 20">
            <a:extLst>
              <a:ext uri="{FF2B5EF4-FFF2-40B4-BE49-F238E27FC236}">
                <a16:creationId xmlns:a16="http://schemas.microsoft.com/office/drawing/2014/main" id="{CA219A40-7D25-294C-A723-AD084147E300}"/>
              </a:ext>
            </a:extLst>
          </p:cNvPr>
          <p:cNvGrpSpPr>
            <a:grpSpLocks/>
          </p:cNvGrpSpPr>
          <p:nvPr/>
        </p:nvGrpSpPr>
        <p:grpSpPr bwMode="auto">
          <a:xfrm>
            <a:off x="457200" y="447675"/>
            <a:ext cx="8229600" cy="4198938"/>
            <a:chOff x="288" y="282"/>
            <a:chExt cx="5184" cy="2645"/>
          </a:xfrm>
        </p:grpSpPr>
        <p:sp>
          <p:nvSpPr>
            <p:cNvPr id="51214" name="Rectangle 2">
              <a:extLst>
                <a:ext uri="{FF2B5EF4-FFF2-40B4-BE49-F238E27FC236}">
                  <a16:creationId xmlns:a16="http://schemas.microsoft.com/office/drawing/2014/main" id="{089C4400-9D70-2C42-86BC-EE9A60E4954C}"/>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Left Chambers</a:t>
              </a:r>
            </a:p>
          </p:txBody>
        </p:sp>
        <p:grpSp>
          <p:nvGrpSpPr>
            <p:cNvPr id="51215" name="Group 19">
              <a:extLst>
                <a:ext uri="{FF2B5EF4-FFF2-40B4-BE49-F238E27FC236}">
                  <a16:creationId xmlns:a16="http://schemas.microsoft.com/office/drawing/2014/main" id="{F8696AF7-926D-8D46-A605-40B28191C69F}"/>
                </a:ext>
              </a:extLst>
            </p:cNvPr>
            <p:cNvGrpSpPr>
              <a:grpSpLocks/>
            </p:cNvGrpSpPr>
            <p:nvPr/>
          </p:nvGrpSpPr>
          <p:grpSpPr bwMode="auto">
            <a:xfrm>
              <a:off x="515" y="970"/>
              <a:ext cx="4859" cy="1957"/>
              <a:chOff x="515" y="970"/>
              <a:chExt cx="4859" cy="1957"/>
            </a:xfrm>
          </p:grpSpPr>
          <p:sp>
            <p:nvSpPr>
              <p:cNvPr id="51216" name="Text Box 6">
                <a:extLst>
                  <a:ext uri="{FF2B5EF4-FFF2-40B4-BE49-F238E27FC236}">
                    <a16:creationId xmlns:a16="http://schemas.microsoft.com/office/drawing/2014/main" id="{AC0BF783-8853-0249-BF6D-5BB4A8DC7266}"/>
                  </a:ext>
                </a:extLst>
              </p:cNvPr>
              <p:cNvSpPr txBox="1">
                <a:spLocks noChangeArrowheads="1"/>
              </p:cNvSpPr>
              <p:nvPr/>
            </p:nvSpPr>
            <p:spPr bwMode="auto">
              <a:xfrm>
                <a:off x="515" y="970"/>
                <a:ext cx="485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left atrium receives oxygenated blood from pulmonary circulation via the pulmonary veins.</a:t>
                </a:r>
              </a:p>
              <a:p>
                <a:pPr eaLnBrk="1" hangingPunct="1">
                  <a:lnSpc>
                    <a:spcPct val="85000"/>
                  </a:lnSpc>
                  <a:spcBef>
                    <a:spcPct val="0"/>
                  </a:spcBef>
                  <a:spcAft>
                    <a:spcPts val="900"/>
                  </a:spcAft>
                  <a:buSzPct val="80000"/>
                </a:pPr>
                <a:r>
                  <a:rPr lang="en-US" altLang="en-US" sz="1800" baseline="0" dirty="0"/>
                  <a:t>Blood is pumped from the left atrium into the left ventricle through the bicuspid (or mitral) valve.</a:t>
                </a:r>
              </a:p>
              <a:p>
                <a:pPr eaLnBrk="1" hangingPunct="1">
                  <a:lnSpc>
                    <a:spcPct val="85000"/>
                  </a:lnSpc>
                  <a:spcBef>
                    <a:spcPct val="0"/>
                  </a:spcBef>
                  <a:spcAft>
                    <a:spcPct val="50000"/>
                  </a:spcAft>
                  <a:buSzPct val="80000"/>
                </a:pPr>
                <a:r>
                  <a:rPr lang="en-US" altLang="en-US" sz="1800" baseline="0" dirty="0"/>
                  <a:t>Blood is ejected from the left ventricle through the aortic valve into sys-temic circulation.</a:t>
                </a:r>
              </a:p>
            </p:txBody>
          </p:sp>
          <p:sp>
            <p:nvSpPr>
              <p:cNvPr id="51217" name="Text Box 18">
                <a:extLst>
                  <a:ext uri="{FF2B5EF4-FFF2-40B4-BE49-F238E27FC236}">
                    <a16:creationId xmlns:a16="http://schemas.microsoft.com/office/drawing/2014/main" id="{7C72A62D-98AB-5243-A777-19773184ECCD}"/>
                  </a:ext>
                </a:extLst>
              </p:cNvPr>
              <p:cNvSpPr txBox="1">
                <a:spLocks noChangeArrowheads="1"/>
              </p:cNvSpPr>
              <p:nvPr/>
            </p:nvSpPr>
            <p:spPr bwMode="auto">
              <a:xfrm>
                <a:off x="1522" y="2101"/>
                <a:ext cx="2724" cy="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aseline="0" dirty="0">
                    <a:solidFill>
                      <a:srgbClr val="941100"/>
                    </a:solidFill>
                  </a:rPr>
                  <a:t>Pulmonary circulation = the circulation of blood through the lungs for the purpose of oxygenation and the release of carbon dioxide.  </a:t>
                </a:r>
              </a:p>
              <a:p>
                <a:pPr algn="ctr" eaLnBrk="1" hangingPunct="1">
                  <a:lnSpc>
                    <a:spcPts val="1860"/>
                  </a:lnSpc>
                  <a:spcBef>
                    <a:spcPct val="0"/>
                  </a:spcBef>
                  <a:buFontTx/>
                  <a:buNone/>
                </a:pPr>
                <a:r>
                  <a:rPr lang="en-US" altLang="en-US" sz="1800" baseline="0" dirty="0">
                    <a:solidFill>
                      <a:srgbClr val="941100"/>
                    </a:solidFill>
                  </a:rPr>
                  <a:t>(https://www.answers.com)</a:t>
                </a:r>
              </a:p>
            </p:txBody>
          </p:sp>
        </p:grpSp>
      </p:grpSp>
      <p:grpSp>
        <p:nvGrpSpPr>
          <p:cNvPr id="51203" name="Group 48">
            <a:extLst>
              <a:ext uri="{FF2B5EF4-FFF2-40B4-BE49-F238E27FC236}">
                <a16:creationId xmlns:a16="http://schemas.microsoft.com/office/drawing/2014/main" id="{CD221F02-1AC7-0541-AC63-4B5D57DE5C74}"/>
              </a:ext>
            </a:extLst>
          </p:cNvPr>
          <p:cNvGrpSpPr>
            <a:grpSpLocks/>
          </p:cNvGrpSpPr>
          <p:nvPr/>
        </p:nvGrpSpPr>
        <p:grpSpPr bwMode="auto">
          <a:xfrm>
            <a:off x="923925" y="5827713"/>
            <a:ext cx="4751388" cy="338137"/>
            <a:chOff x="582" y="3671"/>
            <a:chExt cx="2993" cy="213"/>
          </a:xfrm>
        </p:grpSpPr>
        <p:grpSp>
          <p:nvGrpSpPr>
            <p:cNvPr id="51204" name="Group 49">
              <a:extLst>
                <a:ext uri="{FF2B5EF4-FFF2-40B4-BE49-F238E27FC236}">
                  <a16:creationId xmlns:a16="http://schemas.microsoft.com/office/drawing/2014/main" id="{BE56BF80-A939-984B-9178-8DF982AC14E7}"/>
                </a:ext>
              </a:extLst>
            </p:cNvPr>
            <p:cNvGrpSpPr>
              <a:grpSpLocks/>
            </p:cNvGrpSpPr>
            <p:nvPr/>
          </p:nvGrpSpPr>
          <p:grpSpPr bwMode="auto">
            <a:xfrm>
              <a:off x="582" y="3671"/>
              <a:ext cx="1990" cy="213"/>
              <a:chOff x="582" y="3671"/>
              <a:chExt cx="1990" cy="213"/>
            </a:xfrm>
          </p:grpSpPr>
          <p:sp>
            <p:nvSpPr>
              <p:cNvPr id="51208" name="Rectangle 50">
                <a:extLst>
                  <a:ext uri="{FF2B5EF4-FFF2-40B4-BE49-F238E27FC236}">
                    <a16:creationId xmlns:a16="http://schemas.microsoft.com/office/drawing/2014/main" id="{66CE087A-8AE3-2E41-8D08-D54234C321C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209" name="Rectangle 51">
                <a:extLst>
                  <a:ext uri="{FF2B5EF4-FFF2-40B4-BE49-F238E27FC236}">
                    <a16:creationId xmlns:a16="http://schemas.microsoft.com/office/drawing/2014/main" id="{EF995B85-2493-6A44-A8FF-E8907B895A8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210" name="Rectangle 52">
                <a:extLst>
                  <a:ext uri="{FF2B5EF4-FFF2-40B4-BE49-F238E27FC236}">
                    <a16:creationId xmlns:a16="http://schemas.microsoft.com/office/drawing/2014/main" id="{58DEDC31-C67A-8F42-8B1C-178048D0BF3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211" name="Text Box 53">
                <a:extLst>
                  <a:ext uri="{FF2B5EF4-FFF2-40B4-BE49-F238E27FC236}">
                    <a16:creationId xmlns:a16="http://schemas.microsoft.com/office/drawing/2014/main" id="{5C9746C4-5AB0-4B4B-9727-C7C6F919227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695</a:t>
                </a:r>
                <a:endParaRPr lang="en-US" altLang="en-US" sz="1800" baseline="0" dirty="0">
                  <a:ea typeface="ＭＳ Ｐゴシック" panose="020B0600070205080204" pitchFamily="34" charset="-128"/>
                </a:endParaRPr>
              </a:p>
            </p:txBody>
          </p:sp>
          <p:sp>
            <p:nvSpPr>
              <p:cNvPr id="51212" name="Text Box 54">
                <a:extLst>
                  <a:ext uri="{FF2B5EF4-FFF2-40B4-BE49-F238E27FC236}">
                    <a16:creationId xmlns:a16="http://schemas.microsoft.com/office/drawing/2014/main" id="{BB93CF03-4D0F-F74B-AC7E-1A26396E395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765</a:t>
                </a:r>
                <a:endParaRPr lang="en-US" altLang="en-US" sz="1800" baseline="0" dirty="0">
                  <a:ea typeface="ＭＳ Ｐゴシック" panose="020B0600070205080204" pitchFamily="34" charset="-128"/>
                </a:endParaRPr>
              </a:p>
            </p:txBody>
          </p:sp>
          <p:sp>
            <p:nvSpPr>
              <p:cNvPr id="51213" name="Text Box 55">
                <a:extLst>
                  <a:ext uri="{FF2B5EF4-FFF2-40B4-BE49-F238E27FC236}">
                    <a16:creationId xmlns:a16="http://schemas.microsoft.com/office/drawing/2014/main" id="{C2FE0FCF-FB8D-374C-871F-E77036C1753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722</a:t>
                </a:r>
                <a:endParaRPr lang="en-US" altLang="en-US" sz="1800" baseline="0" dirty="0">
                  <a:ea typeface="ＭＳ Ｐゴシック" panose="020B0600070205080204" pitchFamily="34" charset="-128"/>
                </a:endParaRPr>
              </a:p>
            </p:txBody>
          </p:sp>
        </p:grpSp>
        <p:grpSp>
          <p:nvGrpSpPr>
            <p:cNvPr id="51205" name="Group 56">
              <a:extLst>
                <a:ext uri="{FF2B5EF4-FFF2-40B4-BE49-F238E27FC236}">
                  <a16:creationId xmlns:a16="http://schemas.microsoft.com/office/drawing/2014/main" id="{60D98757-CD95-284F-A8F1-58639360695A}"/>
                </a:ext>
              </a:extLst>
            </p:cNvPr>
            <p:cNvGrpSpPr>
              <a:grpSpLocks/>
            </p:cNvGrpSpPr>
            <p:nvPr/>
          </p:nvGrpSpPr>
          <p:grpSpPr bwMode="auto">
            <a:xfrm>
              <a:off x="2844" y="3671"/>
              <a:ext cx="731" cy="213"/>
              <a:chOff x="2844" y="3671"/>
              <a:chExt cx="731" cy="213"/>
            </a:xfrm>
          </p:grpSpPr>
          <p:sp>
            <p:nvSpPr>
              <p:cNvPr id="51206" name="Rectangle 57">
                <a:extLst>
                  <a:ext uri="{FF2B5EF4-FFF2-40B4-BE49-F238E27FC236}">
                    <a16:creationId xmlns:a16="http://schemas.microsoft.com/office/drawing/2014/main" id="{11A7C5A7-9FF4-A946-B141-4EA48B632209}"/>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207" name="Text Box 58">
                <a:extLst>
                  <a:ext uri="{FF2B5EF4-FFF2-40B4-BE49-F238E27FC236}">
                    <a16:creationId xmlns:a16="http://schemas.microsoft.com/office/drawing/2014/main" id="{94EAD640-0CDD-0F49-B644-A9DE0F2AD1B3}"/>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Figure 20.4</a:t>
                </a:r>
              </a:p>
            </p:txBody>
          </p:sp>
        </p:grpSp>
      </p:gr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Number Placeholder 5">
            <a:extLst>
              <a:ext uri="{FF2B5EF4-FFF2-40B4-BE49-F238E27FC236}">
                <a16:creationId xmlns:a16="http://schemas.microsoft.com/office/drawing/2014/main" id="{202250C1-5BC4-E940-A6AE-2F4596375EB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1274257-2DA3-844B-8B7E-5429431AF741}" type="slidenum">
              <a:rPr lang="en-US" altLang="en-US" sz="1400"/>
              <a:pPr>
                <a:spcBef>
                  <a:spcPct val="0"/>
                </a:spcBef>
                <a:buFontTx/>
                <a:buNone/>
              </a:pPr>
              <a:t>20</a:t>
            </a:fld>
            <a:endParaRPr lang="en-US" altLang="en-US" sz="1400" dirty="0"/>
          </a:p>
        </p:txBody>
      </p:sp>
      <p:grpSp>
        <p:nvGrpSpPr>
          <p:cNvPr id="53250" name="Group 65">
            <a:extLst>
              <a:ext uri="{FF2B5EF4-FFF2-40B4-BE49-F238E27FC236}">
                <a16:creationId xmlns:a16="http://schemas.microsoft.com/office/drawing/2014/main" id="{4392C88B-4BDF-074D-BDE6-C0CBAA0A4958}"/>
              </a:ext>
            </a:extLst>
          </p:cNvPr>
          <p:cNvGrpSpPr>
            <a:grpSpLocks/>
          </p:cNvGrpSpPr>
          <p:nvPr/>
        </p:nvGrpSpPr>
        <p:grpSpPr bwMode="auto">
          <a:xfrm>
            <a:off x="457200" y="447675"/>
            <a:ext cx="8229600" cy="5718175"/>
            <a:chOff x="288" y="282"/>
            <a:chExt cx="5184" cy="3602"/>
          </a:xfrm>
        </p:grpSpPr>
        <p:sp>
          <p:nvSpPr>
            <p:cNvPr id="53251" name="Rectangle 2">
              <a:extLst>
                <a:ext uri="{FF2B5EF4-FFF2-40B4-BE49-F238E27FC236}">
                  <a16:creationId xmlns:a16="http://schemas.microsoft.com/office/drawing/2014/main" id="{CFFA0AD2-743C-E242-B810-5BE66B7869EA}"/>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Left Chambers </a:t>
              </a:r>
              <a:r>
                <a:rPr lang="en-US" altLang="en-US" sz="2200" baseline="0" dirty="0">
                  <a:solidFill>
                    <a:srgbClr val="333333"/>
                  </a:solidFill>
                </a:rPr>
                <a:t>(continued)</a:t>
              </a:r>
              <a:endParaRPr lang="en-US" altLang="en-US" sz="2800" baseline="0" dirty="0">
                <a:solidFill>
                  <a:srgbClr val="333333"/>
                </a:solidFill>
              </a:endParaRPr>
            </a:p>
          </p:txBody>
        </p:sp>
        <p:sp>
          <p:nvSpPr>
            <p:cNvPr id="53252" name="Text Box 6">
              <a:extLst>
                <a:ext uri="{FF2B5EF4-FFF2-40B4-BE49-F238E27FC236}">
                  <a16:creationId xmlns:a16="http://schemas.microsoft.com/office/drawing/2014/main" id="{6A6CDBDB-E438-2145-92D1-EB44B6DC96DE}"/>
                </a:ext>
              </a:extLst>
            </p:cNvPr>
            <p:cNvSpPr txBox="1">
              <a:spLocks noChangeArrowheads="1"/>
            </p:cNvSpPr>
            <p:nvPr/>
          </p:nvSpPr>
          <p:spPr bwMode="auto">
            <a:xfrm>
              <a:off x="515" y="970"/>
              <a:ext cx="4894"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A small amount of aortic blood is diverted into the coronary arteries to meet the metabolic needs of the heart.</a:t>
              </a:r>
            </a:p>
            <a:p>
              <a:pPr eaLnBrk="1" hangingPunct="1">
                <a:lnSpc>
                  <a:spcPct val="85000"/>
                </a:lnSpc>
                <a:spcBef>
                  <a:spcPct val="0"/>
                </a:spcBef>
                <a:spcAft>
                  <a:spcPct val="50000"/>
                </a:spcAft>
                <a:buSzPct val="80000"/>
              </a:pPr>
              <a:r>
                <a:rPr lang="en-US" altLang="en-US" sz="1800" baseline="0" dirty="0"/>
                <a:t>Most aortic blood, however, is distributed to the other organs and tissues of the body.</a:t>
              </a:r>
            </a:p>
          </p:txBody>
        </p:sp>
        <p:grpSp>
          <p:nvGrpSpPr>
            <p:cNvPr id="53253" name="Group 55">
              <a:extLst>
                <a:ext uri="{FF2B5EF4-FFF2-40B4-BE49-F238E27FC236}">
                  <a16:creationId xmlns:a16="http://schemas.microsoft.com/office/drawing/2014/main" id="{CAB38482-4985-DB4C-8A85-E2EF3AE8F3D3}"/>
                </a:ext>
              </a:extLst>
            </p:cNvPr>
            <p:cNvGrpSpPr>
              <a:grpSpLocks/>
            </p:cNvGrpSpPr>
            <p:nvPr/>
          </p:nvGrpSpPr>
          <p:grpSpPr bwMode="auto">
            <a:xfrm>
              <a:off x="582" y="3671"/>
              <a:ext cx="1990" cy="213"/>
              <a:chOff x="582" y="3671"/>
              <a:chExt cx="1990" cy="213"/>
            </a:xfrm>
          </p:grpSpPr>
          <p:sp>
            <p:nvSpPr>
              <p:cNvPr id="53254" name="Rectangle 56">
                <a:extLst>
                  <a:ext uri="{FF2B5EF4-FFF2-40B4-BE49-F238E27FC236}">
                    <a16:creationId xmlns:a16="http://schemas.microsoft.com/office/drawing/2014/main" id="{CACEF064-BD96-8C4C-AA33-38EB1FDE560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3255" name="Rectangle 57">
                <a:extLst>
                  <a:ext uri="{FF2B5EF4-FFF2-40B4-BE49-F238E27FC236}">
                    <a16:creationId xmlns:a16="http://schemas.microsoft.com/office/drawing/2014/main" id="{88EFB0F6-9F19-D048-9F48-7B76CDD1EAE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3256" name="Rectangle 58">
                <a:extLst>
                  <a:ext uri="{FF2B5EF4-FFF2-40B4-BE49-F238E27FC236}">
                    <a16:creationId xmlns:a16="http://schemas.microsoft.com/office/drawing/2014/main" id="{68C433E1-C5F9-9A47-8F52-57C37212154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3257" name="Text Box 59">
                <a:extLst>
                  <a:ext uri="{FF2B5EF4-FFF2-40B4-BE49-F238E27FC236}">
                    <a16:creationId xmlns:a16="http://schemas.microsoft.com/office/drawing/2014/main" id="{5DE15525-106F-2143-9CBF-BD43C5896DB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695</a:t>
                </a:r>
                <a:endParaRPr lang="en-US" altLang="en-US" sz="1800" baseline="0" dirty="0">
                  <a:ea typeface="ＭＳ Ｐゴシック" panose="020B0600070205080204" pitchFamily="34" charset="-128"/>
                </a:endParaRPr>
              </a:p>
            </p:txBody>
          </p:sp>
          <p:sp>
            <p:nvSpPr>
              <p:cNvPr id="53258" name="Text Box 60">
                <a:extLst>
                  <a:ext uri="{FF2B5EF4-FFF2-40B4-BE49-F238E27FC236}">
                    <a16:creationId xmlns:a16="http://schemas.microsoft.com/office/drawing/2014/main" id="{76D521C1-8154-6B4B-8487-E222ED3B90D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765</a:t>
                </a:r>
                <a:endParaRPr lang="en-US" altLang="en-US" sz="1800" baseline="0" dirty="0">
                  <a:ea typeface="ＭＳ Ｐゴシック" panose="020B0600070205080204" pitchFamily="34" charset="-128"/>
                </a:endParaRPr>
              </a:p>
            </p:txBody>
          </p:sp>
          <p:sp>
            <p:nvSpPr>
              <p:cNvPr id="53259" name="Text Box 61">
                <a:extLst>
                  <a:ext uri="{FF2B5EF4-FFF2-40B4-BE49-F238E27FC236}">
                    <a16:creationId xmlns:a16="http://schemas.microsoft.com/office/drawing/2014/main" id="{1A3C4281-7D28-564B-A923-A08F2A20E8B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724</a:t>
                </a:r>
                <a:endParaRPr lang="en-US" altLang="en-US" sz="1800" baseline="0" dirty="0">
                  <a:ea typeface="ＭＳ Ｐゴシック" panose="020B0600070205080204" pitchFamily="34" charset="-128"/>
                </a:endParaRPr>
              </a:p>
            </p:txBody>
          </p:sp>
        </p:grpSp>
      </p:gr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Number Placeholder 5">
            <a:extLst>
              <a:ext uri="{FF2B5EF4-FFF2-40B4-BE49-F238E27FC236}">
                <a16:creationId xmlns:a16="http://schemas.microsoft.com/office/drawing/2014/main" id="{1E56AC59-B2C4-1F45-9D39-7F99B3FBEEC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F4EBDB3-9F63-3947-8442-98CCB26BBCA6}" type="slidenum">
              <a:rPr lang="en-US" altLang="en-US" sz="1400"/>
              <a:pPr>
                <a:spcBef>
                  <a:spcPct val="0"/>
                </a:spcBef>
                <a:buFontTx/>
                <a:buNone/>
              </a:pPr>
              <a:t>21</a:t>
            </a:fld>
            <a:endParaRPr lang="en-US" altLang="en-US" sz="1400" dirty="0"/>
          </a:p>
        </p:txBody>
      </p:sp>
      <p:grpSp>
        <p:nvGrpSpPr>
          <p:cNvPr id="55298" name="Group 69">
            <a:extLst>
              <a:ext uri="{FF2B5EF4-FFF2-40B4-BE49-F238E27FC236}">
                <a16:creationId xmlns:a16="http://schemas.microsoft.com/office/drawing/2014/main" id="{E2A548CD-76E2-A94D-9D1A-C35E5C41857A}"/>
              </a:ext>
            </a:extLst>
          </p:cNvPr>
          <p:cNvGrpSpPr>
            <a:grpSpLocks/>
          </p:cNvGrpSpPr>
          <p:nvPr/>
        </p:nvGrpSpPr>
        <p:grpSpPr bwMode="auto">
          <a:xfrm>
            <a:off x="457200" y="447675"/>
            <a:ext cx="8229600" cy="5718175"/>
            <a:chOff x="288" y="282"/>
            <a:chExt cx="5184" cy="3602"/>
          </a:xfrm>
        </p:grpSpPr>
        <p:sp>
          <p:nvSpPr>
            <p:cNvPr id="55299" name="Rectangle 3">
              <a:extLst>
                <a:ext uri="{FF2B5EF4-FFF2-40B4-BE49-F238E27FC236}">
                  <a16:creationId xmlns:a16="http://schemas.microsoft.com/office/drawing/2014/main" id="{30275A92-B1A0-2146-B3A4-F37F9849FF97}"/>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Fetal Circulation</a:t>
              </a:r>
            </a:p>
          </p:txBody>
        </p:sp>
        <p:sp>
          <p:nvSpPr>
            <p:cNvPr id="55300" name="Text Box 4">
              <a:extLst>
                <a:ext uri="{FF2B5EF4-FFF2-40B4-BE49-F238E27FC236}">
                  <a16:creationId xmlns:a16="http://schemas.microsoft.com/office/drawing/2014/main" id="{883B9A57-D39C-6A42-B51A-5269F6E0FD5F}"/>
                </a:ext>
              </a:extLst>
            </p:cNvPr>
            <p:cNvSpPr txBox="1">
              <a:spLocks noChangeArrowheads="1"/>
            </p:cNvSpPr>
            <p:nvPr/>
          </p:nvSpPr>
          <p:spPr bwMode="auto">
            <a:xfrm>
              <a:off x="515" y="970"/>
              <a:ext cx="4872" cy="1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During the fetal period (prior to birth), a temporary blood vessel known as the ductus arteriosus directly shunts blood from the pulmonary trunk into the aorta.</a:t>
              </a:r>
            </a:p>
            <a:p>
              <a:pPr eaLnBrk="1" hangingPunct="1">
                <a:lnSpc>
                  <a:spcPct val="85000"/>
                </a:lnSpc>
                <a:spcBef>
                  <a:spcPct val="0"/>
                </a:spcBef>
                <a:spcAft>
                  <a:spcPct val="50000"/>
                </a:spcAft>
                <a:buSzPct val="80000"/>
              </a:pPr>
              <a:r>
                <a:rPr lang="en-US" altLang="en-US" sz="1800" baseline="0" dirty="0"/>
                <a:t>Very little blood enters into the non-functioning fetal lungs since oxygen is supplied by the pregnant woman to the fetus through the placenta and umbilical cord.</a:t>
              </a:r>
            </a:p>
          </p:txBody>
        </p:sp>
        <p:grpSp>
          <p:nvGrpSpPr>
            <p:cNvPr id="55301" name="Group 68">
              <a:extLst>
                <a:ext uri="{FF2B5EF4-FFF2-40B4-BE49-F238E27FC236}">
                  <a16:creationId xmlns:a16="http://schemas.microsoft.com/office/drawing/2014/main" id="{65D36B6E-527B-F04D-8015-4E233E774391}"/>
                </a:ext>
              </a:extLst>
            </p:cNvPr>
            <p:cNvGrpSpPr>
              <a:grpSpLocks/>
            </p:cNvGrpSpPr>
            <p:nvPr/>
          </p:nvGrpSpPr>
          <p:grpSpPr bwMode="auto">
            <a:xfrm>
              <a:off x="582" y="3671"/>
              <a:ext cx="2993" cy="213"/>
              <a:chOff x="582" y="3671"/>
              <a:chExt cx="2993" cy="213"/>
            </a:xfrm>
          </p:grpSpPr>
          <p:grpSp>
            <p:nvGrpSpPr>
              <p:cNvPr id="55302" name="Group 57">
                <a:extLst>
                  <a:ext uri="{FF2B5EF4-FFF2-40B4-BE49-F238E27FC236}">
                    <a16:creationId xmlns:a16="http://schemas.microsoft.com/office/drawing/2014/main" id="{432F3AAA-593C-7D4D-B058-347138CD8D89}"/>
                  </a:ext>
                </a:extLst>
              </p:cNvPr>
              <p:cNvGrpSpPr>
                <a:grpSpLocks/>
              </p:cNvGrpSpPr>
              <p:nvPr/>
            </p:nvGrpSpPr>
            <p:grpSpPr bwMode="auto">
              <a:xfrm>
                <a:off x="582" y="3671"/>
                <a:ext cx="1990" cy="213"/>
                <a:chOff x="582" y="3671"/>
                <a:chExt cx="1990" cy="213"/>
              </a:xfrm>
            </p:grpSpPr>
            <p:sp>
              <p:nvSpPr>
                <p:cNvPr id="55306" name="Rectangle 58">
                  <a:extLst>
                    <a:ext uri="{FF2B5EF4-FFF2-40B4-BE49-F238E27FC236}">
                      <a16:creationId xmlns:a16="http://schemas.microsoft.com/office/drawing/2014/main" id="{1518F723-5B08-1345-B685-DE75BCCDAFC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5307" name="Rectangle 59">
                  <a:extLst>
                    <a:ext uri="{FF2B5EF4-FFF2-40B4-BE49-F238E27FC236}">
                      <a16:creationId xmlns:a16="http://schemas.microsoft.com/office/drawing/2014/main" id="{644577FB-5DE4-9C4F-8B2B-F622A818D64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5308" name="Rectangle 60">
                  <a:extLst>
                    <a:ext uri="{FF2B5EF4-FFF2-40B4-BE49-F238E27FC236}">
                      <a16:creationId xmlns:a16="http://schemas.microsoft.com/office/drawing/2014/main" id="{69A36A76-27CB-7F45-AC98-E9BC9952F4F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5309" name="Text Box 61">
                  <a:extLst>
                    <a:ext uri="{FF2B5EF4-FFF2-40B4-BE49-F238E27FC236}">
                      <a16:creationId xmlns:a16="http://schemas.microsoft.com/office/drawing/2014/main" id="{A9F6B89C-3A58-C642-8265-013776D08FE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695</a:t>
                  </a:r>
                  <a:endParaRPr lang="en-US" altLang="en-US" sz="1800" baseline="0" dirty="0">
                    <a:ea typeface="ＭＳ Ｐゴシック" panose="020B0600070205080204" pitchFamily="34" charset="-128"/>
                  </a:endParaRPr>
                </a:p>
              </p:txBody>
            </p:sp>
            <p:sp>
              <p:nvSpPr>
                <p:cNvPr id="55310" name="Text Box 62">
                  <a:extLst>
                    <a:ext uri="{FF2B5EF4-FFF2-40B4-BE49-F238E27FC236}">
                      <a16:creationId xmlns:a16="http://schemas.microsoft.com/office/drawing/2014/main" id="{A35FBDD5-99E8-184C-8351-5E38C52A4D9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765</a:t>
                  </a:r>
                  <a:endParaRPr lang="en-US" altLang="en-US" sz="1800" baseline="0" dirty="0">
                    <a:ea typeface="ＭＳ Ｐゴシック" panose="020B0600070205080204" pitchFamily="34" charset="-128"/>
                  </a:endParaRPr>
                </a:p>
              </p:txBody>
            </p:sp>
            <p:sp>
              <p:nvSpPr>
                <p:cNvPr id="55311" name="Text Box 63">
                  <a:extLst>
                    <a:ext uri="{FF2B5EF4-FFF2-40B4-BE49-F238E27FC236}">
                      <a16:creationId xmlns:a16="http://schemas.microsoft.com/office/drawing/2014/main" id="{7EA5A6A7-FDD7-F244-B5B4-95BF28DB822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724</a:t>
                  </a:r>
                  <a:endParaRPr lang="en-US" altLang="en-US" sz="1800" baseline="0" dirty="0">
                    <a:ea typeface="ＭＳ Ｐゴシック" panose="020B0600070205080204" pitchFamily="34" charset="-128"/>
                  </a:endParaRPr>
                </a:p>
              </p:txBody>
            </p:sp>
          </p:grpSp>
          <p:grpSp>
            <p:nvGrpSpPr>
              <p:cNvPr id="55303" name="Group 67">
                <a:extLst>
                  <a:ext uri="{FF2B5EF4-FFF2-40B4-BE49-F238E27FC236}">
                    <a16:creationId xmlns:a16="http://schemas.microsoft.com/office/drawing/2014/main" id="{123805B3-51DD-AC47-B303-84EF7A6A9F78}"/>
                  </a:ext>
                </a:extLst>
              </p:cNvPr>
              <p:cNvGrpSpPr>
                <a:grpSpLocks/>
              </p:cNvGrpSpPr>
              <p:nvPr/>
            </p:nvGrpSpPr>
            <p:grpSpPr bwMode="auto">
              <a:xfrm>
                <a:off x="2844" y="3671"/>
                <a:ext cx="731" cy="213"/>
                <a:chOff x="2844" y="3671"/>
                <a:chExt cx="731" cy="213"/>
              </a:xfrm>
            </p:grpSpPr>
            <p:sp>
              <p:nvSpPr>
                <p:cNvPr id="55304" name="Rectangle 65">
                  <a:extLst>
                    <a:ext uri="{FF2B5EF4-FFF2-40B4-BE49-F238E27FC236}">
                      <a16:creationId xmlns:a16="http://schemas.microsoft.com/office/drawing/2014/main" id="{D03676AC-322C-6F49-891E-997977373CFC}"/>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5305" name="Text Box 66">
                  <a:extLst>
                    <a:ext uri="{FF2B5EF4-FFF2-40B4-BE49-F238E27FC236}">
                      <a16:creationId xmlns:a16="http://schemas.microsoft.com/office/drawing/2014/main" id="{37E43A9D-E7F2-DD4B-9E52-0F544EB15793}"/>
                    </a:ext>
                  </a:extLst>
                </p:cNvPr>
                <p:cNvSpPr txBox="1">
                  <a:spLocks noChangeArrowheads="1"/>
                </p:cNvSpPr>
                <p:nvPr/>
              </p:nvSpPr>
              <p:spPr bwMode="auto">
                <a:xfrm>
                  <a:off x="2868"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Figure 21.30</a:t>
                  </a:r>
                </a:p>
              </p:txBody>
            </p:sp>
          </p:grpSp>
        </p:grpSp>
      </p:gr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Number Placeholder 5">
            <a:extLst>
              <a:ext uri="{FF2B5EF4-FFF2-40B4-BE49-F238E27FC236}">
                <a16:creationId xmlns:a16="http://schemas.microsoft.com/office/drawing/2014/main" id="{2790A470-2027-A146-BBF2-FC7C407644F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1E39B3C-5C22-8044-B08D-EC4450F676E9}" type="slidenum">
              <a:rPr lang="en-US" altLang="en-US" sz="1400"/>
              <a:pPr>
                <a:spcBef>
                  <a:spcPct val="0"/>
                </a:spcBef>
                <a:buFontTx/>
                <a:buNone/>
              </a:pPr>
              <a:t>22</a:t>
            </a:fld>
            <a:endParaRPr lang="en-US" altLang="en-US" sz="1400" dirty="0"/>
          </a:p>
        </p:txBody>
      </p:sp>
      <p:grpSp>
        <p:nvGrpSpPr>
          <p:cNvPr id="57346" name="Group 20">
            <a:extLst>
              <a:ext uri="{FF2B5EF4-FFF2-40B4-BE49-F238E27FC236}">
                <a16:creationId xmlns:a16="http://schemas.microsoft.com/office/drawing/2014/main" id="{B5F6724A-FBF9-8E49-A015-F0071840403F}"/>
              </a:ext>
            </a:extLst>
          </p:cNvPr>
          <p:cNvGrpSpPr>
            <a:grpSpLocks/>
          </p:cNvGrpSpPr>
          <p:nvPr/>
        </p:nvGrpSpPr>
        <p:grpSpPr bwMode="auto">
          <a:xfrm>
            <a:off x="457200" y="447675"/>
            <a:ext cx="8229600" cy="5718175"/>
            <a:chOff x="288" y="282"/>
            <a:chExt cx="5184" cy="3602"/>
          </a:xfrm>
        </p:grpSpPr>
        <p:sp>
          <p:nvSpPr>
            <p:cNvPr id="57347" name="Rectangle 2">
              <a:extLst>
                <a:ext uri="{FF2B5EF4-FFF2-40B4-BE49-F238E27FC236}">
                  <a16:creationId xmlns:a16="http://schemas.microsoft.com/office/drawing/2014/main" id="{72C3EA13-975F-B442-8F8C-AF0496389AC2}"/>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Pressure Demands</a:t>
              </a:r>
            </a:p>
          </p:txBody>
        </p:sp>
        <p:grpSp>
          <p:nvGrpSpPr>
            <p:cNvPr id="57348" name="Group 19">
              <a:extLst>
                <a:ext uri="{FF2B5EF4-FFF2-40B4-BE49-F238E27FC236}">
                  <a16:creationId xmlns:a16="http://schemas.microsoft.com/office/drawing/2014/main" id="{CBEED737-6F8E-564B-83E3-222AF9018958}"/>
                </a:ext>
              </a:extLst>
            </p:cNvPr>
            <p:cNvGrpSpPr>
              <a:grpSpLocks/>
            </p:cNvGrpSpPr>
            <p:nvPr/>
          </p:nvGrpSpPr>
          <p:grpSpPr bwMode="auto">
            <a:xfrm>
              <a:off x="515" y="970"/>
              <a:ext cx="4683" cy="1938"/>
              <a:chOff x="515" y="970"/>
              <a:chExt cx="4683" cy="1938"/>
            </a:xfrm>
          </p:grpSpPr>
          <p:sp>
            <p:nvSpPr>
              <p:cNvPr id="57356" name="Text Box 6">
                <a:extLst>
                  <a:ext uri="{FF2B5EF4-FFF2-40B4-BE49-F238E27FC236}">
                    <a16:creationId xmlns:a16="http://schemas.microsoft.com/office/drawing/2014/main" id="{8BFDF1ED-4679-CD40-9CE0-205FE90E748F}"/>
                  </a:ext>
                </a:extLst>
              </p:cNvPr>
              <p:cNvSpPr txBox="1">
                <a:spLocks noChangeArrowheads="1"/>
              </p:cNvSpPr>
              <p:nvPr/>
            </p:nvSpPr>
            <p:spPr bwMode="auto">
              <a:xfrm>
                <a:off x="515" y="970"/>
                <a:ext cx="4683"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right and left ventricles eject equal volumes of blood with each heartbeat.</a:t>
                </a:r>
                <a:endParaRPr lang="en-US" altLang="en-US" sz="1800" u="sng" baseline="0" dirty="0"/>
              </a:p>
              <a:p>
                <a:pPr eaLnBrk="1" hangingPunct="1">
                  <a:lnSpc>
                    <a:spcPct val="85000"/>
                  </a:lnSpc>
                  <a:spcBef>
                    <a:spcPct val="0"/>
                  </a:spcBef>
                  <a:spcAft>
                    <a:spcPts val="900"/>
                  </a:spcAft>
                  <a:buSzPct val="80000"/>
                </a:pPr>
                <a:r>
                  <a:rPr lang="en-US" altLang="en-US" sz="1800" baseline="0" dirty="0"/>
                  <a:t>The right ventricle pumps blood to the lungs at relatively low pres-sure since the flow resistance in pulmonary circulation is relatively low.</a:t>
                </a:r>
              </a:p>
              <a:p>
                <a:pPr eaLnBrk="1" hangingPunct="1">
                  <a:lnSpc>
                    <a:spcPct val="85000"/>
                  </a:lnSpc>
                  <a:spcBef>
                    <a:spcPct val="0"/>
                  </a:spcBef>
                  <a:spcAft>
                    <a:spcPct val="50000"/>
                  </a:spcAft>
                  <a:buSzPct val="80000"/>
                </a:pPr>
                <a:r>
                  <a:rPr lang="en-US" altLang="en-US" sz="1800" baseline="0" dirty="0"/>
                  <a:t>The left ventricle pumps blood to all other parts of the body at higher pressure since flow resistance in systemic circulation is much higher than in pulmonary circulation.</a:t>
                </a:r>
              </a:p>
            </p:txBody>
          </p:sp>
          <p:sp>
            <p:nvSpPr>
              <p:cNvPr id="57357" name="Text Box 10">
                <a:extLst>
                  <a:ext uri="{FF2B5EF4-FFF2-40B4-BE49-F238E27FC236}">
                    <a16:creationId xmlns:a16="http://schemas.microsoft.com/office/drawing/2014/main" id="{13579A1C-DA1B-7C46-AED3-232C223525BB}"/>
                  </a:ext>
                </a:extLst>
              </p:cNvPr>
              <p:cNvSpPr txBox="1">
                <a:spLocks noChangeArrowheads="1"/>
              </p:cNvSpPr>
              <p:nvPr/>
            </p:nvSpPr>
            <p:spPr bwMode="auto">
              <a:xfrm>
                <a:off x="1453" y="2389"/>
                <a:ext cx="2848"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aseline="0" dirty="0">
                    <a:solidFill>
                      <a:schemeClr val="accent6"/>
                    </a:solidFill>
                  </a:rPr>
                  <a:t>The mechanisms for flow resistance are described in the lecture module on blood vessels</a:t>
                </a:r>
              </a:p>
            </p:txBody>
          </p:sp>
        </p:grpSp>
        <p:grpSp>
          <p:nvGrpSpPr>
            <p:cNvPr id="57349" name="Group 43">
              <a:extLst>
                <a:ext uri="{FF2B5EF4-FFF2-40B4-BE49-F238E27FC236}">
                  <a16:creationId xmlns:a16="http://schemas.microsoft.com/office/drawing/2014/main" id="{28387172-1975-6C44-9573-EE2793E81AAC}"/>
                </a:ext>
              </a:extLst>
            </p:cNvPr>
            <p:cNvGrpSpPr>
              <a:grpSpLocks/>
            </p:cNvGrpSpPr>
            <p:nvPr/>
          </p:nvGrpSpPr>
          <p:grpSpPr bwMode="auto">
            <a:xfrm>
              <a:off x="582" y="3671"/>
              <a:ext cx="1990" cy="213"/>
              <a:chOff x="582" y="3671"/>
              <a:chExt cx="1990" cy="213"/>
            </a:xfrm>
          </p:grpSpPr>
          <p:sp>
            <p:nvSpPr>
              <p:cNvPr id="57350" name="Rectangle 44">
                <a:extLst>
                  <a:ext uri="{FF2B5EF4-FFF2-40B4-BE49-F238E27FC236}">
                    <a16:creationId xmlns:a16="http://schemas.microsoft.com/office/drawing/2014/main" id="{7C6C5E3F-F33A-E741-9241-7C6274DE576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7351" name="Rectangle 45">
                <a:extLst>
                  <a:ext uri="{FF2B5EF4-FFF2-40B4-BE49-F238E27FC236}">
                    <a16:creationId xmlns:a16="http://schemas.microsoft.com/office/drawing/2014/main" id="{59A872F8-8BB5-C442-A1F9-1186B2E8595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7352" name="Rectangle 46">
                <a:extLst>
                  <a:ext uri="{FF2B5EF4-FFF2-40B4-BE49-F238E27FC236}">
                    <a16:creationId xmlns:a16="http://schemas.microsoft.com/office/drawing/2014/main" id="{C07C6362-C466-7745-A7C1-51AD154A96A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7353" name="Text Box 47">
                <a:extLst>
                  <a:ext uri="{FF2B5EF4-FFF2-40B4-BE49-F238E27FC236}">
                    <a16:creationId xmlns:a16="http://schemas.microsoft.com/office/drawing/2014/main" id="{270D63C1-22EC-844C-9E29-5A4FFAA0C9F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696</a:t>
                </a:r>
                <a:endParaRPr lang="en-US" altLang="en-US" sz="1800" baseline="0" dirty="0">
                  <a:ea typeface="ＭＳ Ｐゴシック" panose="020B0600070205080204" pitchFamily="34" charset="-128"/>
                </a:endParaRPr>
              </a:p>
            </p:txBody>
          </p:sp>
          <p:sp>
            <p:nvSpPr>
              <p:cNvPr id="57354" name="Text Box 48">
                <a:extLst>
                  <a:ext uri="{FF2B5EF4-FFF2-40B4-BE49-F238E27FC236}">
                    <a16:creationId xmlns:a16="http://schemas.microsoft.com/office/drawing/2014/main" id="{35194D0D-2B72-2B49-BDDF-AE182DB0A7B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765</a:t>
                </a:r>
                <a:endParaRPr lang="en-US" altLang="en-US" sz="1800" baseline="0" dirty="0">
                  <a:ea typeface="ＭＳ Ｐゴシック" panose="020B0600070205080204" pitchFamily="34" charset="-128"/>
                </a:endParaRPr>
              </a:p>
            </p:txBody>
          </p:sp>
          <p:sp>
            <p:nvSpPr>
              <p:cNvPr id="57355" name="Text Box 49">
                <a:extLst>
                  <a:ext uri="{FF2B5EF4-FFF2-40B4-BE49-F238E27FC236}">
                    <a16:creationId xmlns:a16="http://schemas.microsoft.com/office/drawing/2014/main" id="{47F50561-0903-3547-9E98-CAE07CCFD8B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724</a:t>
                </a:r>
                <a:endParaRPr lang="en-US" altLang="en-US" sz="1800" baseline="0" dirty="0">
                  <a:ea typeface="ＭＳ Ｐゴシック" panose="020B0600070205080204" pitchFamily="34" charset="-128"/>
                </a:endParaRPr>
              </a:p>
            </p:txBody>
          </p:sp>
        </p:grpSp>
      </p:gr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Number Placeholder 5">
            <a:extLst>
              <a:ext uri="{FF2B5EF4-FFF2-40B4-BE49-F238E27FC236}">
                <a16:creationId xmlns:a16="http://schemas.microsoft.com/office/drawing/2014/main" id="{3EBB01C7-5417-7D4A-B576-52CF212D7187}"/>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C0626FCF-2001-4641-8225-BDD773EE6D63}" type="slidenum">
              <a:rPr lang="en-US" altLang="en-US" sz="1400" baseline="0"/>
              <a:pPr algn="r" eaLnBrk="1" hangingPunct="1">
                <a:spcBef>
                  <a:spcPct val="0"/>
                </a:spcBef>
                <a:buFontTx/>
                <a:buNone/>
              </a:pPr>
              <a:t>23</a:t>
            </a:fld>
            <a:endParaRPr lang="en-US" altLang="en-US" sz="1400" baseline="0" dirty="0"/>
          </a:p>
        </p:txBody>
      </p:sp>
      <p:grpSp>
        <p:nvGrpSpPr>
          <p:cNvPr id="59394" name="Group 19">
            <a:extLst>
              <a:ext uri="{FF2B5EF4-FFF2-40B4-BE49-F238E27FC236}">
                <a16:creationId xmlns:a16="http://schemas.microsoft.com/office/drawing/2014/main" id="{8A8A124A-DF5C-8642-85A7-7C59D25109DE}"/>
              </a:ext>
            </a:extLst>
          </p:cNvPr>
          <p:cNvGrpSpPr>
            <a:grpSpLocks/>
          </p:cNvGrpSpPr>
          <p:nvPr/>
        </p:nvGrpSpPr>
        <p:grpSpPr bwMode="auto">
          <a:xfrm>
            <a:off x="457200" y="447675"/>
            <a:ext cx="8229600" cy="4540250"/>
            <a:chOff x="288" y="282"/>
            <a:chExt cx="5184" cy="2860"/>
          </a:xfrm>
        </p:grpSpPr>
        <p:sp>
          <p:nvSpPr>
            <p:cNvPr id="59396" name="Rectangle 3">
              <a:extLst>
                <a:ext uri="{FF2B5EF4-FFF2-40B4-BE49-F238E27FC236}">
                  <a16:creationId xmlns:a16="http://schemas.microsoft.com/office/drawing/2014/main" id="{C3002991-9B8A-9746-89B1-FE48DA69E9E9}"/>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Myocardial Thickness</a:t>
              </a:r>
            </a:p>
          </p:txBody>
        </p:sp>
        <p:pic>
          <p:nvPicPr>
            <p:cNvPr id="59397" name="Picture 12" descr="107123">
              <a:extLst>
                <a:ext uri="{FF2B5EF4-FFF2-40B4-BE49-F238E27FC236}">
                  <a16:creationId xmlns:a16="http://schemas.microsoft.com/office/drawing/2014/main" id="{F0E87D58-4A23-DF45-8C4E-FF59D104F6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3" y="896"/>
              <a:ext cx="2381" cy="2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9395" name="Text Box 13">
            <a:extLst>
              <a:ext uri="{FF2B5EF4-FFF2-40B4-BE49-F238E27FC236}">
                <a16:creationId xmlns:a16="http://schemas.microsoft.com/office/drawing/2014/main" id="{600C5255-575A-484C-B8D3-C6288D6F6B38}"/>
              </a:ext>
            </a:extLst>
          </p:cNvPr>
          <p:cNvSpPr txBox="1">
            <a:spLocks noChangeArrowheads="1"/>
          </p:cNvSpPr>
          <p:nvPr/>
        </p:nvSpPr>
        <p:spPr bwMode="auto">
          <a:xfrm>
            <a:off x="3575956" y="4819650"/>
            <a:ext cx="1999265"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aseline="0" dirty="0"/>
              <a:t>https://www.mountnittany.org</a:t>
            </a:r>
            <a:endParaRPr lang="en-US" altLang="en-US" sz="1800" baseline="0" dirty="0"/>
          </a:p>
        </p:txBody>
      </p:sp>
      <p:sp>
        <p:nvSpPr>
          <p:cNvPr id="2" name="TextBox 1">
            <a:extLst>
              <a:ext uri="{FF2B5EF4-FFF2-40B4-BE49-F238E27FC236}">
                <a16:creationId xmlns:a16="http://schemas.microsoft.com/office/drawing/2014/main" id="{1394FE5B-C022-FD68-0545-EB237CC9EFE2}"/>
              </a:ext>
            </a:extLst>
          </p:cNvPr>
          <p:cNvSpPr txBox="1"/>
          <p:nvPr/>
        </p:nvSpPr>
        <p:spPr>
          <a:xfrm>
            <a:off x="502328" y="2442494"/>
            <a:ext cx="2394857" cy="1310615"/>
          </a:xfrm>
          <a:prstGeom prst="rect">
            <a:avLst/>
          </a:prstGeom>
          <a:noFill/>
        </p:spPr>
        <p:txBody>
          <a:bodyPr wrap="square" rtlCol="0">
            <a:spAutoFit/>
          </a:bodyPr>
          <a:lstStyle/>
          <a:p>
            <a:pPr algn="ctr">
              <a:lnSpc>
                <a:spcPts val="1860"/>
              </a:lnSpc>
            </a:pPr>
            <a:r>
              <a:rPr lang="en-US" baseline="0" dirty="0">
                <a:solidFill>
                  <a:schemeClr val="accent6"/>
                </a:solidFill>
              </a:rPr>
              <a:t>The two atria have the thinnest walls because they have the lowest pressure demands.</a:t>
            </a:r>
          </a:p>
        </p:txBody>
      </p:sp>
      <p:sp>
        <p:nvSpPr>
          <p:cNvPr id="3" name="TextBox 2">
            <a:extLst>
              <a:ext uri="{FF2B5EF4-FFF2-40B4-BE49-F238E27FC236}">
                <a16:creationId xmlns:a16="http://schemas.microsoft.com/office/drawing/2014/main" id="{7AE29515-1AC9-8A28-5DB7-5F7995CF0A1A}"/>
              </a:ext>
            </a:extLst>
          </p:cNvPr>
          <p:cNvSpPr txBox="1"/>
          <p:nvPr/>
        </p:nvSpPr>
        <p:spPr>
          <a:xfrm>
            <a:off x="6019797" y="3314378"/>
            <a:ext cx="2382613" cy="1310615"/>
          </a:xfrm>
          <a:prstGeom prst="rect">
            <a:avLst/>
          </a:prstGeom>
          <a:noFill/>
        </p:spPr>
        <p:txBody>
          <a:bodyPr wrap="square" rtlCol="0">
            <a:spAutoFit/>
          </a:bodyPr>
          <a:lstStyle/>
          <a:p>
            <a:pPr algn="ctr">
              <a:lnSpc>
                <a:spcPts val="1860"/>
              </a:lnSpc>
            </a:pPr>
            <a:r>
              <a:rPr lang="en-US" baseline="0" dirty="0">
                <a:solidFill>
                  <a:schemeClr val="accent6"/>
                </a:solidFill>
              </a:rPr>
              <a:t>The left ventricle has the thickest wall because it has the highest pressure demand.</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Number Placeholder 5">
            <a:extLst>
              <a:ext uri="{FF2B5EF4-FFF2-40B4-BE49-F238E27FC236}">
                <a16:creationId xmlns:a16="http://schemas.microsoft.com/office/drawing/2014/main" id="{D27A039A-A0E4-B04F-BD82-46341747329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F9920B8-C6EE-C34E-ADC6-52016BA89479}" type="slidenum">
              <a:rPr lang="en-US" altLang="en-US" sz="1400"/>
              <a:pPr>
                <a:spcBef>
                  <a:spcPct val="0"/>
                </a:spcBef>
                <a:buFontTx/>
                <a:buNone/>
              </a:pPr>
              <a:t>24</a:t>
            </a:fld>
            <a:endParaRPr lang="en-US" altLang="en-US" sz="1400" dirty="0"/>
          </a:p>
        </p:txBody>
      </p:sp>
      <p:grpSp>
        <p:nvGrpSpPr>
          <p:cNvPr id="61442" name="Group 17">
            <a:extLst>
              <a:ext uri="{FF2B5EF4-FFF2-40B4-BE49-F238E27FC236}">
                <a16:creationId xmlns:a16="http://schemas.microsoft.com/office/drawing/2014/main" id="{EF5FE5FA-A9E2-9B42-8796-C4739D5BEEED}"/>
              </a:ext>
            </a:extLst>
          </p:cNvPr>
          <p:cNvGrpSpPr>
            <a:grpSpLocks/>
          </p:cNvGrpSpPr>
          <p:nvPr/>
        </p:nvGrpSpPr>
        <p:grpSpPr bwMode="auto">
          <a:xfrm>
            <a:off x="457200" y="447675"/>
            <a:ext cx="8229600" cy="5718175"/>
            <a:chOff x="288" y="282"/>
            <a:chExt cx="5184" cy="3602"/>
          </a:xfrm>
        </p:grpSpPr>
        <p:sp>
          <p:nvSpPr>
            <p:cNvPr id="61443" name="Rectangle 2">
              <a:extLst>
                <a:ext uri="{FF2B5EF4-FFF2-40B4-BE49-F238E27FC236}">
                  <a16:creationId xmlns:a16="http://schemas.microsoft.com/office/drawing/2014/main" id="{2E3470F1-CB29-A448-8BA0-8A82516F549A}"/>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Myocardial Thickness </a:t>
              </a:r>
              <a:r>
                <a:rPr lang="en-US" altLang="en-US" sz="2200" baseline="0" dirty="0">
                  <a:solidFill>
                    <a:srgbClr val="333333"/>
                  </a:solidFill>
                </a:rPr>
                <a:t>(continued)</a:t>
              </a:r>
            </a:p>
          </p:txBody>
        </p:sp>
        <p:sp>
          <p:nvSpPr>
            <p:cNvPr id="61444" name="Text Box 6">
              <a:extLst>
                <a:ext uri="{FF2B5EF4-FFF2-40B4-BE49-F238E27FC236}">
                  <a16:creationId xmlns:a16="http://schemas.microsoft.com/office/drawing/2014/main" id="{30C1DD7F-DE81-3243-AC23-11D4CCAED91E}"/>
                </a:ext>
              </a:extLst>
            </p:cNvPr>
            <p:cNvSpPr txBox="1">
              <a:spLocks noChangeArrowheads="1"/>
            </p:cNvSpPr>
            <p:nvPr/>
          </p:nvSpPr>
          <p:spPr bwMode="auto">
            <a:xfrm>
              <a:off x="515" y="970"/>
              <a:ext cx="4873"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thickness of the myocardium of each heart chamber is related to pressure demands.</a:t>
              </a:r>
            </a:p>
            <a:p>
              <a:pPr eaLnBrk="1" hangingPunct="1">
                <a:lnSpc>
                  <a:spcPct val="85000"/>
                </a:lnSpc>
                <a:spcBef>
                  <a:spcPct val="0"/>
                </a:spcBef>
                <a:spcAft>
                  <a:spcPts val="900"/>
                </a:spcAft>
                <a:buSzPct val="80000"/>
              </a:pPr>
              <a:r>
                <a:rPr lang="en-US" altLang="en-US" sz="1800" baseline="0" dirty="0"/>
                <a:t>The thin-walled right and left atria deliver blood under low pressure to the ventricles.</a:t>
              </a:r>
            </a:p>
            <a:p>
              <a:pPr eaLnBrk="1" hangingPunct="1">
                <a:lnSpc>
                  <a:spcPct val="85000"/>
                </a:lnSpc>
                <a:spcBef>
                  <a:spcPct val="0"/>
                </a:spcBef>
                <a:spcAft>
                  <a:spcPts val="900"/>
                </a:spcAft>
                <a:buSzPct val="80000"/>
              </a:pPr>
              <a:r>
                <a:rPr lang="en-US" altLang="en-US" sz="1800" baseline="0" dirty="0"/>
                <a:t>The walls of the ventricles are thicker since they pump blood at higher pressures into systemic and pulmonary circulations.</a:t>
              </a:r>
            </a:p>
            <a:p>
              <a:pPr eaLnBrk="1" hangingPunct="1">
                <a:lnSpc>
                  <a:spcPct val="85000"/>
                </a:lnSpc>
                <a:spcBef>
                  <a:spcPct val="0"/>
                </a:spcBef>
                <a:spcAft>
                  <a:spcPct val="50000"/>
                </a:spcAft>
                <a:buSzPct val="80000"/>
              </a:pPr>
              <a:r>
                <a:rPr lang="en-US" altLang="en-US" sz="1800" baseline="0" dirty="0"/>
                <a:t>Of the two ventricles, the left ventricle has a thicker wall (10 to 15 mm) for the high pressure of systemic circulation compared to the lower pres-sure of pulmonary circulation.</a:t>
              </a:r>
            </a:p>
          </p:txBody>
        </p:sp>
        <p:grpSp>
          <p:nvGrpSpPr>
            <p:cNvPr id="61445" name="Group 34">
              <a:extLst>
                <a:ext uri="{FF2B5EF4-FFF2-40B4-BE49-F238E27FC236}">
                  <a16:creationId xmlns:a16="http://schemas.microsoft.com/office/drawing/2014/main" id="{EC77AC98-BCD4-2944-8F6C-FEA0263C63AA}"/>
                </a:ext>
              </a:extLst>
            </p:cNvPr>
            <p:cNvGrpSpPr>
              <a:grpSpLocks/>
            </p:cNvGrpSpPr>
            <p:nvPr/>
          </p:nvGrpSpPr>
          <p:grpSpPr bwMode="auto">
            <a:xfrm>
              <a:off x="582" y="3671"/>
              <a:ext cx="2993" cy="213"/>
              <a:chOff x="582" y="3671"/>
              <a:chExt cx="2993" cy="213"/>
            </a:xfrm>
          </p:grpSpPr>
          <p:grpSp>
            <p:nvGrpSpPr>
              <p:cNvPr id="61446" name="Group 35">
                <a:extLst>
                  <a:ext uri="{FF2B5EF4-FFF2-40B4-BE49-F238E27FC236}">
                    <a16:creationId xmlns:a16="http://schemas.microsoft.com/office/drawing/2014/main" id="{53AF1D0E-2D5B-A646-B9AA-A48111FDDDF0}"/>
                  </a:ext>
                </a:extLst>
              </p:cNvPr>
              <p:cNvGrpSpPr>
                <a:grpSpLocks/>
              </p:cNvGrpSpPr>
              <p:nvPr/>
            </p:nvGrpSpPr>
            <p:grpSpPr bwMode="auto">
              <a:xfrm>
                <a:off x="582" y="3671"/>
                <a:ext cx="1990" cy="213"/>
                <a:chOff x="582" y="3671"/>
                <a:chExt cx="1990" cy="213"/>
              </a:xfrm>
            </p:grpSpPr>
            <p:sp>
              <p:nvSpPr>
                <p:cNvPr id="61450" name="Rectangle 36">
                  <a:extLst>
                    <a:ext uri="{FF2B5EF4-FFF2-40B4-BE49-F238E27FC236}">
                      <a16:creationId xmlns:a16="http://schemas.microsoft.com/office/drawing/2014/main" id="{D42AB9BB-CFF4-7B43-9840-12CC3507AF9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1451" name="Rectangle 37">
                  <a:extLst>
                    <a:ext uri="{FF2B5EF4-FFF2-40B4-BE49-F238E27FC236}">
                      <a16:creationId xmlns:a16="http://schemas.microsoft.com/office/drawing/2014/main" id="{58C42D39-3DD0-314E-9051-9CCD2B8493B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1452" name="Rectangle 38">
                  <a:extLst>
                    <a:ext uri="{FF2B5EF4-FFF2-40B4-BE49-F238E27FC236}">
                      <a16:creationId xmlns:a16="http://schemas.microsoft.com/office/drawing/2014/main" id="{2D293CCC-8889-3F42-87C3-52E28828F8B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1453" name="Text Box 39">
                  <a:extLst>
                    <a:ext uri="{FF2B5EF4-FFF2-40B4-BE49-F238E27FC236}">
                      <a16:creationId xmlns:a16="http://schemas.microsoft.com/office/drawing/2014/main" id="{459FA224-5D3D-1142-B504-2DC8F5083B2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696</a:t>
                  </a:r>
                  <a:endParaRPr lang="en-US" altLang="en-US" sz="1800" baseline="0" dirty="0">
                    <a:ea typeface="ＭＳ Ｐゴシック" panose="020B0600070205080204" pitchFamily="34" charset="-128"/>
                  </a:endParaRPr>
                </a:p>
              </p:txBody>
            </p:sp>
            <p:sp>
              <p:nvSpPr>
                <p:cNvPr id="61454" name="Text Box 40">
                  <a:extLst>
                    <a:ext uri="{FF2B5EF4-FFF2-40B4-BE49-F238E27FC236}">
                      <a16:creationId xmlns:a16="http://schemas.microsoft.com/office/drawing/2014/main" id="{CDB28F5C-D34F-C542-9A2B-79804705D3F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765</a:t>
                  </a:r>
                  <a:endParaRPr lang="en-US" altLang="en-US" sz="1800" baseline="0" dirty="0">
                    <a:ea typeface="ＭＳ Ｐゴシック" panose="020B0600070205080204" pitchFamily="34" charset="-128"/>
                  </a:endParaRPr>
                </a:p>
              </p:txBody>
            </p:sp>
            <p:sp>
              <p:nvSpPr>
                <p:cNvPr id="61455" name="Text Box 41">
                  <a:extLst>
                    <a:ext uri="{FF2B5EF4-FFF2-40B4-BE49-F238E27FC236}">
                      <a16:creationId xmlns:a16="http://schemas.microsoft.com/office/drawing/2014/main" id="{967CC782-0063-A04D-B230-F929E1B4E43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724</a:t>
                  </a:r>
                  <a:endParaRPr lang="en-US" altLang="en-US" sz="1800" baseline="0" dirty="0">
                    <a:ea typeface="ＭＳ Ｐゴシック" panose="020B0600070205080204" pitchFamily="34" charset="-128"/>
                  </a:endParaRPr>
                </a:p>
              </p:txBody>
            </p:sp>
          </p:grpSp>
          <p:grpSp>
            <p:nvGrpSpPr>
              <p:cNvPr id="61447" name="Group 42">
                <a:extLst>
                  <a:ext uri="{FF2B5EF4-FFF2-40B4-BE49-F238E27FC236}">
                    <a16:creationId xmlns:a16="http://schemas.microsoft.com/office/drawing/2014/main" id="{E4C9AA97-D2BC-9A40-B4EB-BD440785536F}"/>
                  </a:ext>
                </a:extLst>
              </p:cNvPr>
              <p:cNvGrpSpPr>
                <a:grpSpLocks/>
              </p:cNvGrpSpPr>
              <p:nvPr/>
            </p:nvGrpSpPr>
            <p:grpSpPr bwMode="auto">
              <a:xfrm>
                <a:off x="2844" y="3671"/>
                <a:ext cx="731" cy="213"/>
                <a:chOff x="2844" y="3671"/>
                <a:chExt cx="731" cy="213"/>
              </a:xfrm>
            </p:grpSpPr>
            <p:sp>
              <p:nvSpPr>
                <p:cNvPr id="61448" name="Rectangle 43">
                  <a:extLst>
                    <a:ext uri="{FF2B5EF4-FFF2-40B4-BE49-F238E27FC236}">
                      <a16:creationId xmlns:a16="http://schemas.microsoft.com/office/drawing/2014/main" id="{42E11B52-43E2-0043-BACA-7B2FA39FB500}"/>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1449" name="Text Box 44">
                  <a:extLst>
                    <a:ext uri="{FF2B5EF4-FFF2-40B4-BE49-F238E27FC236}">
                      <a16:creationId xmlns:a16="http://schemas.microsoft.com/office/drawing/2014/main" id="{E25C1860-80A1-BE41-8466-83A6BE780372}"/>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Figure 20.4</a:t>
                  </a:r>
                </a:p>
              </p:txBody>
            </p:sp>
          </p:grpSp>
        </p:grpSp>
      </p:gr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Number Placeholder 5">
            <a:extLst>
              <a:ext uri="{FF2B5EF4-FFF2-40B4-BE49-F238E27FC236}">
                <a16:creationId xmlns:a16="http://schemas.microsoft.com/office/drawing/2014/main" id="{6FE20EEC-1B53-5D46-AC4B-19110EE3A0D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0A523F8-3F7A-8043-9C33-50E278AA3D4E}" type="slidenum">
              <a:rPr lang="en-US" altLang="en-US" sz="1400"/>
              <a:pPr>
                <a:spcBef>
                  <a:spcPct val="0"/>
                </a:spcBef>
                <a:buFontTx/>
                <a:buNone/>
              </a:pPr>
              <a:t>25</a:t>
            </a:fld>
            <a:endParaRPr lang="en-US" altLang="en-US" sz="1400" dirty="0"/>
          </a:p>
        </p:txBody>
      </p:sp>
      <p:grpSp>
        <p:nvGrpSpPr>
          <p:cNvPr id="63490" name="Group 54">
            <a:extLst>
              <a:ext uri="{FF2B5EF4-FFF2-40B4-BE49-F238E27FC236}">
                <a16:creationId xmlns:a16="http://schemas.microsoft.com/office/drawing/2014/main" id="{E5F3F3DC-759C-D044-B114-DF7DA2005A4D}"/>
              </a:ext>
            </a:extLst>
          </p:cNvPr>
          <p:cNvGrpSpPr>
            <a:grpSpLocks/>
          </p:cNvGrpSpPr>
          <p:nvPr/>
        </p:nvGrpSpPr>
        <p:grpSpPr bwMode="auto">
          <a:xfrm>
            <a:off x="457200" y="447675"/>
            <a:ext cx="8229600" cy="5718175"/>
            <a:chOff x="288" y="282"/>
            <a:chExt cx="5184" cy="3602"/>
          </a:xfrm>
        </p:grpSpPr>
        <p:sp>
          <p:nvSpPr>
            <p:cNvPr id="63491" name="Rectangle 2">
              <a:extLst>
                <a:ext uri="{FF2B5EF4-FFF2-40B4-BE49-F238E27FC236}">
                  <a16:creationId xmlns:a16="http://schemas.microsoft.com/office/drawing/2014/main" id="{695411D5-07A0-0144-B6DB-9FCD3BE4C639}"/>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Fibrous Skeleton</a:t>
              </a:r>
            </a:p>
          </p:txBody>
        </p:sp>
        <p:sp>
          <p:nvSpPr>
            <p:cNvPr id="63492" name="Text Box 6">
              <a:extLst>
                <a:ext uri="{FF2B5EF4-FFF2-40B4-BE49-F238E27FC236}">
                  <a16:creationId xmlns:a16="http://schemas.microsoft.com/office/drawing/2014/main" id="{E10BB8F5-23D1-844D-B2D1-BB1502091D19}"/>
                </a:ext>
              </a:extLst>
            </p:cNvPr>
            <p:cNvSpPr txBox="1">
              <a:spLocks noChangeArrowheads="1"/>
            </p:cNvSpPr>
            <p:nvPr/>
          </p:nvSpPr>
          <p:spPr bwMode="auto">
            <a:xfrm>
              <a:off x="515" y="970"/>
              <a:ext cx="483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heart wall has a dense connective tissue that forms a fibrous skel-eton.</a:t>
              </a:r>
            </a:p>
            <a:p>
              <a:pPr eaLnBrk="1" hangingPunct="1">
                <a:lnSpc>
                  <a:spcPct val="85000"/>
                </a:lnSpc>
                <a:spcBef>
                  <a:spcPct val="0"/>
                </a:spcBef>
                <a:spcAft>
                  <a:spcPts val="900"/>
                </a:spcAft>
                <a:buSzPct val="80000"/>
              </a:pPr>
              <a:r>
                <a:rPr lang="en-US" altLang="en-US" sz="1800" baseline="0" dirty="0"/>
                <a:t>The fibrous skeleton has four rings of connective tissue that surround the heart valves and merge with the ventricular septum.</a:t>
              </a:r>
            </a:p>
            <a:p>
              <a:pPr eaLnBrk="1" hangingPunct="1">
                <a:lnSpc>
                  <a:spcPct val="85000"/>
                </a:lnSpc>
                <a:spcBef>
                  <a:spcPct val="0"/>
                </a:spcBef>
                <a:spcAft>
                  <a:spcPts val="900"/>
                </a:spcAft>
                <a:buSzPct val="80000"/>
              </a:pPr>
              <a:r>
                <a:rPr lang="en-US" altLang="en-US" sz="1800" baseline="0" dirty="0"/>
                <a:t>The rings provide a structural framework for the heart valves to prevent their overstretching when blood is forced through them.</a:t>
              </a:r>
            </a:p>
            <a:p>
              <a:pPr eaLnBrk="1" hangingPunct="1">
                <a:lnSpc>
                  <a:spcPct val="85000"/>
                </a:lnSpc>
                <a:spcBef>
                  <a:spcPct val="0"/>
                </a:spcBef>
                <a:spcAft>
                  <a:spcPct val="50000"/>
                </a:spcAft>
                <a:buSzPct val="80000"/>
              </a:pPr>
              <a:r>
                <a:rPr lang="en-US" altLang="en-US" sz="1800" baseline="0" dirty="0"/>
                <a:t>The fibrous skeleton also serves as an electrical insulator between the atria and ventricles, as will be discussed.</a:t>
              </a:r>
            </a:p>
          </p:txBody>
        </p:sp>
        <p:grpSp>
          <p:nvGrpSpPr>
            <p:cNvPr id="63493" name="Group 43">
              <a:extLst>
                <a:ext uri="{FF2B5EF4-FFF2-40B4-BE49-F238E27FC236}">
                  <a16:creationId xmlns:a16="http://schemas.microsoft.com/office/drawing/2014/main" id="{F2C7D961-B0AD-FA42-BE90-BB235EC2BC48}"/>
                </a:ext>
              </a:extLst>
            </p:cNvPr>
            <p:cNvGrpSpPr>
              <a:grpSpLocks/>
            </p:cNvGrpSpPr>
            <p:nvPr/>
          </p:nvGrpSpPr>
          <p:grpSpPr bwMode="auto">
            <a:xfrm>
              <a:off x="582" y="3671"/>
              <a:ext cx="2993" cy="213"/>
              <a:chOff x="582" y="3671"/>
              <a:chExt cx="2993" cy="213"/>
            </a:xfrm>
          </p:grpSpPr>
          <p:grpSp>
            <p:nvGrpSpPr>
              <p:cNvPr id="63494" name="Group 44">
                <a:extLst>
                  <a:ext uri="{FF2B5EF4-FFF2-40B4-BE49-F238E27FC236}">
                    <a16:creationId xmlns:a16="http://schemas.microsoft.com/office/drawing/2014/main" id="{1B4428B2-CC1B-B940-8FFF-1ACD6E29518E}"/>
                  </a:ext>
                </a:extLst>
              </p:cNvPr>
              <p:cNvGrpSpPr>
                <a:grpSpLocks/>
              </p:cNvGrpSpPr>
              <p:nvPr/>
            </p:nvGrpSpPr>
            <p:grpSpPr bwMode="auto">
              <a:xfrm>
                <a:off x="582" y="3671"/>
                <a:ext cx="1990" cy="213"/>
                <a:chOff x="582" y="3671"/>
                <a:chExt cx="1990" cy="213"/>
              </a:xfrm>
            </p:grpSpPr>
            <p:sp>
              <p:nvSpPr>
                <p:cNvPr id="63498" name="Rectangle 45">
                  <a:extLst>
                    <a:ext uri="{FF2B5EF4-FFF2-40B4-BE49-F238E27FC236}">
                      <a16:creationId xmlns:a16="http://schemas.microsoft.com/office/drawing/2014/main" id="{92F5C108-492D-5C4E-9F28-2A2A4C777D7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3499" name="Rectangle 46">
                  <a:extLst>
                    <a:ext uri="{FF2B5EF4-FFF2-40B4-BE49-F238E27FC236}">
                      <a16:creationId xmlns:a16="http://schemas.microsoft.com/office/drawing/2014/main" id="{F0C8C99E-C960-5442-89E4-3D3FCE5CBC3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3500" name="Rectangle 47">
                  <a:extLst>
                    <a:ext uri="{FF2B5EF4-FFF2-40B4-BE49-F238E27FC236}">
                      <a16:creationId xmlns:a16="http://schemas.microsoft.com/office/drawing/2014/main" id="{BAD6C61E-2B0A-7449-B31D-75215C269A2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3501" name="Text Box 48">
                  <a:extLst>
                    <a:ext uri="{FF2B5EF4-FFF2-40B4-BE49-F238E27FC236}">
                      <a16:creationId xmlns:a16="http://schemas.microsoft.com/office/drawing/2014/main" id="{5AB85F9B-77FA-B94D-B2C9-54608DCD1E2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696</a:t>
                  </a:r>
                  <a:endParaRPr lang="en-US" altLang="en-US" sz="1800" baseline="0" dirty="0">
                    <a:ea typeface="ＭＳ Ｐゴシック" panose="020B0600070205080204" pitchFamily="34" charset="-128"/>
                  </a:endParaRPr>
                </a:p>
              </p:txBody>
            </p:sp>
            <p:sp>
              <p:nvSpPr>
                <p:cNvPr id="63502" name="Text Box 49">
                  <a:extLst>
                    <a:ext uri="{FF2B5EF4-FFF2-40B4-BE49-F238E27FC236}">
                      <a16:creationId xmlns:a16="http://schemas.microsoft.com/office/drawing/2014/main" id="{3563AE5F-5029-6140-9E31-DA2BEA6740D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765</a:t>
                  </a:r>
                  <a:endParaRPr lang="en-US" altLang="en-US" sz="1800" baseline="0" dirty="0">
                    <a:ea typeface="ＭＳ Ｐゴシック" panose="020B0600070205080204" pitchFamily="34" charset="-128"/>
                  </a:endParaRPr>
                </a:p>
              </p:txBody>
            </p:sp>
            <p:sp>
              <p:nvSpPr>
                <p:cNvPr id="63503" name="Text Box 50">
                  <a:extLst>
                    <a:ext uri="{FF2B5EF4-FFF2-40B4-BE49-F238E27FC236}">
                      <a16:creationId xmlns:a16="http://schemas.microsoft.com/office/drawing/2014/main" id="{6E38073A-6D6E-DE4B-8A27-59D4273F5EE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725</a:t>
                  </a:r>
                  <a:endParaRPr lang="en-US" altLang="en-US" sz="1800" baseline="0" dirty="0">
                    <a:ea typeface="ＭＳ Ｐゴシック" panose="020B0600070205080204" pitchFamily="34" charset="-128"/>
                  </a:endParaRPr>
                </a:p>
              </p:txBody>
            </p:sp>
          </p:grpSp>
          <p:grpSp>
            <p:nvGrpSpPr>
              <p:cNvPr id="63495" name="Group 51">
                <a:extLst>
                  <a:ext uri="{FF2B5EF4-FFF2-40B4-BE49-F238E27FC236}">
                    <a16:creationId xmlns:a16="http://schemas.microsoft.com/office/drawing/2014/main" id="{CD6991BC-1C3E-6F48-90BF-F1B8F4B502AE}"/>
                  </a:ext>
                </a:extLst>
              </p:cNvPr>
              <p:cNvGrpSpPr>
                <a:grpSpLocks/>
              </p:cNvGrpSpPr>
              <p:nvPr/>
            </p:nvGrpSpPr>
            <p:grpSpPr bwMode="auto">
              <a:xfrm>
                <a:off x="2844" y="3671"/>
                <a:ext cx="731" cy="213"/>
                <a:chOff x="2844" y="3671"/>
                <a:chExt cx="731" cy="213"/>
              </a:xfrm>
            </p:grpSpPr>
            <p:sp>
              <p:nvSpPr>
                <p:cNvPr id="63496" name="Rectangle 52">
                  <a:extLst>
                    <a:ext uri="{FF2B5EF4-FFF2-40B4-BE49-F238E27FC236}">
                      <a16:creationId xmlns:a16="http://schemas.microsoft.com/office/drawing/2014/main" id="{4A09F945-657A-5747-9452-B4EBD909F9F1}"/>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3497" name="Text Box 53">
                  <a:extLst>
                    <a:ext uri="{FF2B5EF4-FFF2-40B4-BE49-F238E27FC236}">
                      <a16:creationId xmlns:a16="http://schemas.microsoft.com/office/drawing/2014/main" id="{F2574BCA-000C-0C40-B741-8FF61B14D049}"/>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Figure 20.5</a:t>
                  </a:r>
                </a:p>
              </p:txBody>
            </p:sp>
          </p:grpSp>
        </p:grpSp>
      </p:gr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Number Placeholder 5">
            <a:extLst>
              <a:ext uri="{FF2B5EF4-FFF2-40B4-BE49-F238E27FC236}">
                <a16:creationId xmlns:a16="http://schemas.microsoft.com/office/drawing/2014/main" id="{B817B2C3-CE8A-D448-B82A-FEDF29C169E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5A0F8DF-81E0-7540-A6ED-99D799924985}" type="slidenum">
              <a:rPr lang="en-US" altLang="en-US" sz="1400"/>
              <a:pPr>
                <a:spcBef>
                  <a:spcPct val="0"/>
                </a:spcBef>
                <a:buFontTx/>
                <a:buNone/>
              </a:pPr>
              <a:t>26</a:t>
            </a:fld>
            <a:endParaRPr lang="en-US" altLang="en-US" sz="1400" dirty="0"/>
          </a:p>
        </p:txBody>
      </p:sp>
      <p:grpSp>
        <p:nvGrpSpPr>
          <p:cNvPr id="65538" name="Group 13">
            <a:extLst>
              <a:ext uri="{FF2B5EF4-FFF2-40B4-BE49-F238E27FC236}">
                <a16:creationId xmlns:a16="http://schemas.microsoft.com/office/drawing/2014/main" id="{21E0A840-F3B1-FD47-A26E-430DD86DB6B8}"/>
              </a:ext>
            </a:extLst>
          </p:cNvPr>
          <p:cNvGrpSpPr>
            <a:grpSpLocks/>
          </p:cNvGrpSpPr>
          <p:nvPr/>
        </p:nvGrpSpPr>
        <p:grpSpPr bwMode="auto">
          <a:xfrm>
            <a:off x="454025" y="449263"/>
            <a:ext cx="8229600" cy="5716587"/>
            <a:chOff x="286" y="283"/>
            <a:chExt cx="5184" cy="3601"/>
          </a:xfrm>
        </p:grpSpPr>
        <p:sp>
          <p:nvSpPr>
            <p:cNvPr id="65539" name="Rectangle 2">
              <a:extLst>
                <a:ext uri="{FF2B5EF4-FFF2-40B4-BE49-F238E27FC236}">
                  <a16:creationId xmlns:a16="http://schemas.microsoft.com/office/drawing/2014/main" id="{B4E19A70-CEF5-4D4F-9CAB-4D33709CD5D2}"/>
                </a:ext>
              </a:extLst>
            </p:cNvPr>
            <p:cNvSpPr>
              <a:spLocks noChangeArrowheads="1"/>
            </p:cNvSpPr>
            <p:nvPr/>
          </p:nvSpPr>
          <p:spPr bwMode="auto">
            <a:xfrm>
              <a:off x="286"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Valve Operation</a:t>
              </a:r>
            </a:p>
          </p:txBody>
        </p:sp>
        <p:sp>
          <p:nvSpPr>
            <p:cNvPr id="65540" name="Text Box 6">
              <a:extLst>
                <a:ext uri="{FF2B5EF4-FFF2-40B4-BE49-F238E27FC236}">
                  <a16:creationId xmlns:a16="http://schemas.microsoft.com/office/drawing/2014/main" id="{44A19981-07A3-CB43-B083-FFFB9465039F}"/>
                </a:ext>
              </a:extLst>
            </p:cNvPr>
            <p:cNvSpPr txBox="1">
              <a:spLocks noChangeArrowheads="1"/>
            </p:cNvSpPr>
            <p:nvPr/>
          </p:nvSpPr>
          <p:spPr bwMode="auto">
            <a:xfrm>
              <a:off x="515" y="970"/>
              <a:ext cx="4805"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heart valves open and close in response to pressure changes when the atria and ventricles contract and then relax.</a:t>
              </a:r>
            </a:p>
            <a:p>
              <a:pPr eaLnBrk="1" hangingPunct="1">
                <a:lnSpc>
                  <a:spcPct val="85000"/>
                </a:lnSpc>
                <a:spcBef>
                  <a:spcPct val="0"/>
                </a:spcBef>
                <a:spcAft>
                  <a:spcPct val="50000"/>
                </a:spcAft>
                <a:buSzPct val="80000"/>
              </a:pPr>
              <a:r>
                <a:rPr lang="en-US" altLang="en-US" sz="1800" baseline="0" dirty="0"/>
                <a:t>They ensure the one-way flow of blood by opening to enable blood to flow through them, and then closing to prevent backflow (in a healthy heart without valve problems).</a:t>
              </a:r>
            </a:p>
          </p:txBody>
        </p:sp>
        <p:grpSp>
          <p:nvGrpSpPr>
            <p:cNvPr id="65541" name="Group 27">
              <a:extLst>
                <a:ext uri="{FF2B5EF4-FFF2-40B4-BE49-F238E27FC236}">
                  <a16:creationId xmlns:a16="http://schemas.microsoft.com/office/drawing/2014/main" id="{255E0FF2-BF6C-FF43-ABE9-513E2598B502}"/>
                </a:ext>
              </a:extLst>
            </p:cNvPr>
            <p:cNvGrpSpPr>
              <a:grpSpLocks/>
            </p:cNvGrpSpPr>
            <p:nvPr/>
          </p:nvGrpSpPr>
          <p:grpSpPr bwMode="auto">
            <a:xfrm>
              <a:off x="582" y="3671"/>
              <a:ext cx="1990" cy="213"/>
              <a:chOff x="582" y="3671"/>
              <a:chExt cx="1990" cy="213"/>
            </a:xfrm>
          </p:grpSpPr>
          <p:sp>
            <p:nvSpPr>
              <p:cNvPr id="65542" name="Rectangle 28">
                <a:extLst>
                  <a:ext uri="{FF2B5EF4-FFF2-40B4-BE49-F238E27FC236}">
                    <a16:creationId xmlns:a16="http://schemas.microsoft.com/office/drawing/2014/main" id="{AEA231F8-EF45-5245-AB0F-74249A95E95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5543" name="Rectangle 29">
                <a:extLst>
                  <a:ext uri="{FF2B5EF4-FFF2-40B4-BE49-F238E27FC236}">
                    <a16:creationId xmlns:a16="http://schemas.microsoft.com/office/drawing/2014/main" id="{B4F42436-BC1F-C342-A062-4DD84BBD3D3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5544" name="Rectangle 30">
                <a:extLst>
                  <a:ext uri="{FF2B5EF4-FFF2-40B4-BE49-F238E27FC236}">
                    <a16:creationId xmlns:a16="http://schemas.microsoft.com/office/drawing/2014/main" id="{017B228A-0AC5-8245-A87C-0000B67B55A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5545" name="Text Box 31">
                <a:extLst>
                  <a:ext uri="{FF2B5EF4-FFF2-40B4-BE49-F238E27FC236}">
                    <a16:creationId xmlns:a16="http://schemas.microsoft.com/office/drawing/2014/main" id="{F80E5234-0380-414E-81F4-01E93073C86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696</a:t>
                </a:r>
                <a:endParaRPr lang="en-US" altLang="en-US" sz="1800" baseline="0" dirty="0">
                  <a:ea typeface="ＭＳ Ｐゴシック" panose="020B0600070205080204" pitchFamily="34" charset="-128"/>
                </a:endParaRPr>
              </a:p>
            </p:txBody>
          </p:sp>
          <p:sp>
            <p:nvSpPr>
              <p:cNvPr id="65546" name="Text Box 32">
                <a:extLst>
                  <a:ext uri="{FF2B5EF4-FFF2-40B4-BE49-F238E27FC236}">
                    <a16:creationId xmlns:a16="http://schemas.microsoft.com/office/drawing/2014/main" id="{451E00CB-DCF9-F241-8EE5-F000559F048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766</a:t>
                </a:r>
                <a:endParaRPr lang="en-US" altLang="en-US" sz="1800" baseline="0" dirty="0">
                  <a:ea typeface="ＭＳ Ｐゴシック" panose="020B0600070205080204" pitchFamily="34" charset="-128"/>
                </a:endParaRPr>
              </a:p>
            </p:txBody>
          </p:sp>
          <p:sp>
            <p:nvSpPr>
              <p:cNvPr id="65547" name="Text Box 33">
                <a:extLst>
                  <a:ext uri="{FF2B5EF4-FFF2-40B4-BE49-F238E27FC236}">
                    <a16:creationId xmlns:a16="http://schemas.microsoft.com/office/drawing/2014/main" id="{802E8E91-84D9-9149-A2B6-14531D2AB6C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725</a:t>
                </a:r>
                <a:endParaRPr lang="en-US" altLang="en-US" sz="1800" baseline="0" dirty="0">
                  <a:ea typeface="ＭＳ Ｐゴシック" panose="020B0600070205080204" pitchFamily="34" charset="-128"/>
                </a:endParaRPr>
              </a:p>
            </p:txBody>
          </p:sp>
        </p:grpSp>
      </p:gr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Number Placeholder 5">
            <a:extLst>
              <a:ext uri="{FF2B5EF4-FFF2-40B4-BE49-F238E27FC236}">
                <a16:creationId xmlns:a16="http://schemas.microsoft.com/office/drawing/2014/main" id="{5ECFCE57-55B2-5547-9501-B34EC2C3CF2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2ACB549-34D1-C24E-8F84-344D22DE691E}" type="slidenum">
              <a:rPr lang="en-US" altLang="en-US" sz="1400"/>
              <a:pPr>
                <a:spcBef>
                  <a:spcPct val="0"/>
                </a:spcBef>
                <a:buFontTx/>
                <a:buNone/>
              </a:pPr>
              <a:t>27</a:t>
            </a:fld>
            <a:endParaRPr lang="en-US" altLang="en-US" sz="1400" dirty="0"/>
          </a:p>
        </p:txBody>
      </p:sp>
      <p:grpSp>
        <p:nvGrpSpPr>
          <p:cNvPr id="67586" name="Group 43">
            <a:extLst>
              <a:ext uri="{FF2B5EF4-FFF2-40B4-BE49-F238E27FC236}">
                <a16:creationId xmlns:a16="http://schemas.microsoft.com/office/drawing/2014/main" id="{1BDC8930-F57E-B446-A5EC-BB1A0231F1ED}"/>
              </a:ext>
            </a:extLst>
          </p:cNvPr>
          <p:cNvGrpSpPr>
            <a:grpSpLocks/>
          </p:cNvGrpSpPr>
          <p:nvPr/>
        </p:nvGrpSpPr>
        <p:grpSpPr bwMode="auto">
          <a:xfrm>
            <a:off x="457200" y="447675"/>
            <a:ext cx="8229600" cy="5718175"/>
            <a:chOff x="288" y="282"/>
            <a:chExt cx="5184" cy="3602"/>
          </a:xfrm>
        </p:grpSpPr>
        <p:sp>
          <p:nvSpPr>
            <p:cNvPr id="67587" name="Rectangle 2">
              <a:extLst>
                <a:ext uri="{FF2B5EF4-FFF2-40B4-BE49-F238E27FC236}">
                  <a16:creationId xmlns:a16="http://schemas.microsoft.com/office/drawing/2014/main" id="{F776A492-3740-024E-819D-8054ECF5D418}"/>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Bicuspid and Tricuspid Valves</a:t>
              </a:r>
            </a:p>
          </p:txBody>
        </p:sp>
        <p:sp>
          <p:nvSpPr>
            <p:cNvPr id="67588" name="Text Box 6">
              <a:extLst>
                <a:ext uri="{FF2B5EF4-FFF2-40B4-BE49-F238E27FC236}">
                  <a16:creationId xmlns:a16="http://schemas.microsoft.com/office/drawing/2014/main" id="{64CB14B8-6C25-644D-AFCD-FF166BDF62DC}"/>
                </a:ext>
              </a:extLst>
            </p:cNvPr>
            <p:cNvSpPr txBox="1">
              <a:spLocks noChangeArrowheads="1"/>
            </p:cNvSpPr>
            <p:nvPr/>
          </p:nvSpPr>
          <p:spPr bwMode="auto">
            <a:xfrm>
              <a:off x="515" y="970"/>
              <a:ext cx="4842"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solidFill>
                    <a:srgbClr val="000000"/>
                  </a:solidFill>
                </a:rPr>
                <a:t>The bicuspid (mitral) valve and tricuspid valve are on the left and right sides of the heart, respectively.</a:t>
              </a:r>
            </a:p>
            <a:p>
              <a:pPr eaLnBrk="1" hangingPunct="1">
                <a:lnSpc>
                  <a:spcPct val="85000"/>
                </a:lnSpc>
                <a:spcBef>
                  <a:spcPct val="0"/>
                </a:spcBef>
                <a:spcAft>
                  <a:spcPct val="50000"/>
                </a:spcAft>
                <a:buSzPct val="80000"/>
              </a:pPr>
              <a:r>
                <a:rPr lang="en-US" altLang="en-US" sz="1800" baseline="0" dirty="0"/>
                <a:t>The valves are positioned between the atria and ventricles and so they are also known as the atrioventricular (AV) valves.</a:t>
              </a:r>
            </a:p>
          </p:txBody>
        </p:sp>
        <p:grpSp>
          <p:nvGrpSpPr>
            <p:cNvPr id="67589" name="Group 32">
              <a:extLst>
                <a:ext uri="{FF2B5EF4-FFF2-40B4-BE49-F238E27FC236}">
                  <a16:creationId xmlns:a16="http://schemas.microsoft.com/office/drawing/2014/main" id="{A66FB491-ADBF-1744-8ECE-82F40B47BB3B}"/>
                </a:ext>
              </a:extLst>
            </p:cNvPr>
            <p:cNvGrpSpPr>
              <a:grpSpLocks/>
            </p:cNvGrpSpPr>
            <p:nvPr/>
          </p:nvGrpSpPr>
          <p:grpSpPr bwMode="auto">
            <a:xfrm>
              <a:off x="582" y="3671"/>
              <a:ext cx="2993" cy="213"/>
              <a:chOff x="582" y="3671"/>
              <a:chExt cx="2993" cy="213"/>
            </a:xfrm>
          </p:grpSpPr>
          <p:grpSp>
            <p:nvGrpSpPr>
              <p:cNvPr id="67590" name="Group 33">
                <a:extLst>
                  <a:ext uri="{FF2B5EF4-FFF2-40B4-BE49-F238E27FC236}">
                    <a16:creationId xmlns:a16="http://schemas.microsoft.com/office/drawing/2014/main" id="{4F3A0365-7653-9F4E-88ED-3B7BA344D384}"/>
                  </a:ext>
                </a:extLst>
              </p:cNvPr>
              <p:cNvGrpSpPr>
                <a:grpSpLocks/>
              </p:cNvGrpSpPr>
              <p:nvPr/>
            </p:nvGrpSpPr>
            <p:grpSpPr bwMode="auto">
              <a:xfrm>
                <a:off x="582" y="3671"/>
                <a:ext cx="1990" cy="213"/>
                <a:chOff x="582" y="3671"/>
                <a:chExt cx="1990" cy="213"/>
              </a:xfrm>
            </p:grpSpPr>
            <p:sp>
              <p:nvSpPr>
                <p:cNvPr id="67594" name="Rectangle 34">
                  <a:extLst>
                    <a:ext uri="{FF2B5EF4-FFF2-40B4-BE49-F238E27FC236}">
                      <a16:creationId xmlns:a16="http://schemas.microsoft.com/office/drawing/2014/main" id="{6C77E729-97D1-8249-8CD0-80B6DE2E4E2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7595" name="Rectangle 35">
                  <a:extLst>
                    <a:ext uri="{FF2B5EF4-FFF2-40B4-BE49-F238E27FC236}">
                      <a16:creationId xmlns:a16="http://schemas.microsoft.com/office/drawing/2014/main" id="{2AB30FAF-E479-D24D-9D61-F90FB745F4F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7596" name="Rectangle 36">
                  <a:extLst>
                    <a:ext uri="{FF2B5EF4-FFF2-40B4-BE49-F238E27FC236}">
                      <a16:creationId xmlns:a16="http://schemas.microsoft.com/office/drawing/2014/main" id="{04E936DB-4923-1946-ADD0-9B6305BA354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7597" name="Text Box 37">
                  <a:extLst>
                    <a:ext uri="{FF2B5EF4-FFF2-40B4-BE49-F238E27FC236}">
                      <a16:creationId xmlns:a16="http://schemas.microsoft.com/office/drawing/2014/main" id="{0ECC741E-3C90-A34A-ADDC-C3802D846A9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696</a:t>
                  </a:r>
                  <a:endParaRPr lang="en-US" altLang="en-US" sz="1800" baseline="0" dirty="0">
                    <a:ea typeface="ＭＳ Ｐゴシック" panose="020B0600070205080204" pitchFamily="34" charset="-128"/>
                  </a:endParaRPr>
                </a:p>
              </p:txBody>
            </p:sp>
            <p:sp>
              <p:nvSpPr>
                <p:cNvPr id="67598" name="Text Box 38">
                  <a:extLst>
                    <a:ext uri="{FF2B5EF4-FFF2-40B4-BE49-F238E27FC236}">
                      <a16:creationId xmlns:a16="http://schemas.microsoft.com/office/drawing/2014/main" id="{75148B3E-CAF8-BE4C-A923-520D2C07FEC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767</a:t>
                  </a:r>
                  <a:endParaRPr lang="en-US" altLang="en-US" sz="1800" baseline="0" dirty="0">
                    <a:ea typeface="ＭＳ Ｐゴシック" panose="020B0600070205080204" pitchFamily="34" charset="-128"/>
                  </a:endParaRPr>
                </a:p>
              </p:txBody>
            </p:sp>
            <p:sp>
              <p:nvSpPr>
                <p:cNvPr id="67599" name="Text Box 39">
                  <a:extLst>
                    <a:ext uri="{FF2B5EF4-FFF2-40B4-BE49-F238E27FC236}">
                      <a16:creationId xmlns:a16="http://schemas.microsoft.com/office/drawing/2014/main" id="{D5A8FA32-E0AC-AB4A-8525-06D4B5E5620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725</a:t>
                  </a:r>
                  <a:endParaRPr lang="en-US" altLang="en-US" sz="1800" baseline="0" dirty="0">
                    <a:ea typeface="ＭＳ Ｐゴシック" panose="020B0600070205080204" pitchFamily="34" charset="-128"/>
                  </a:endParaRPr>
                </a:p>
              </p:txBody>
            </p:sp>
          </p:grpSp>
          <p:grpSp>
            <p:nvGrpSpPr>
              <p:cNvPr id="67591" name="Group 40">
                <a:extLst>
                  <a:ext uri="{FF2B5EF4-FFF2-40B4-BE49-F238E27FC236}">
                    <a16:creationId xmlns:a16="http://schemas.microsoft.com/office/drawing/2014/main" id="{B09357BF-3C31-2F41-9A4E-93DF0EA335FB}"/>
                  </a:ext>
                </a:extLst>
              </p:cNvPr>
              <p:cNvGrpSpPr>
                <a:grpSpLocks/>
              </p:cNvGrpSpPr>
              <p:nvPr/>
            </p:nvGrpSpPr>
            <p:grpSpPr bwMode="auto">
              <a:xfrm>
                <a:off x="2844" y="3671"/>
                <a:ext cx="731" cy="213"/>
                <a:chOff x="2844" y="3671"/>
                <a:chExt cx="731" cy="213"/>
              </a:xfrm>
            </p:grpSpPr>
            <p:sp>
              <p:nvSpPr>
                <p:cNvPr id="67592" name="Rectangle 41">
                  <a:extLst>
                    <a:ext uri="{FF2B5EF4-FFF2-40B4-BE49-F238E27FC236}">
                      <a16:creationId xmlns:a16="http://schemas.microsoft.com/office/drawing/2014/main" id="{1E443626-FEA5-5345-B26D-8BFF979E5CDA}"/>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7593" name="Text Box 42">
                  <a:extLst>
                    <a:ext uri="{FF2B5EF4-FFF2-40B4-BE49-F238E27FC236}">
                      <a16:creationId xmlns:a16="http://schemas.microsoft.com/office/drawing/2014/main" id="{125D3DC7-14E1-A349-A23B-E23426500E2E}"/>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Figure 20.6</a:t>
                  </a:r>
                </a:p>
              </p:txBody>
            </p:sp>
          </p:grpSp>
        </p:grpSp>
      </p:gr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Number Placeholder 5">
            <a:extLst>
              <a:ext uri="{FF2B5EF4-FFF2-40B4-BE49-F238E27FC236}">
                <a16:creationId xmlns:a16="http://schemas.microsoft.com/office/drawing/2014/main" id="{9978A0EB-C51F-D741-8BB5-53CBEC5F5FD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307F45F-6799-4841-9A5B-9FA0A6529A79}" type="slidenum">
              <a:rPr lang="en-US" altLang="en-US" sz="1400"/>
              <a:pPr>
                <a:spcBef>
                  <a:spcPct val="0"/>
                </a:spcBef>
                <a:buFontTx/>
                <a:buNone/>
              </a:pPr>
              <a:t>28</a:t>
            </a:fld>
            <a:endParaRPr lang="en-US" altLang="en-US" sz="1400" dirty="0"/>
          </a:p>
        </p:txBody>
      </p:sp>
      <p:grpSp>
        <p:nvGrpSpPr>
          <p:cNvPr id="69634" name="Group 31">
            <a:extLst>
              <a:ext uri="{FF2B5EF4-FFF2-40B4-BE49-F238E27FC236}">
                <a16:creationId xmlns:a16="http://schemas.microsoft.com/office/drawing/2014/main" id="{EA746A4E-8CD1-2840-B148-42E34826D99D}"/>
              </a:ext>
            </a:extLst>
          </p:cNvPr>
          <p:cNvGrpSpPr>
            <a:grpSpLocks/>
          </p:cNvGrpSpPr>
          <p:nvPr/>
        </p:nvGrpSpPr>
        <p:grpSpPr bwMode="auto">
          <a:xfrm>
            <a:off x="457200" y="447675"/>
            <a:ext cx="8229600" cy="4598988"/>
            <a:chOff x="288" y="282"/>
            <a:chExt cx="5184" cy="2897"/>
          </a:xfrm>
        </p:grpSpPr>
        <p:sp>
          <p:nvSpPr>
            <p:cNvPr id="69635" name="Rectangle 3">
              <a:extLst>
                <a:ext uri="{FF2B5EF4-FFF2-40B4-BE49-F238E27FC236}">
                  <a16:creationId xmlns:a16="http://schemas.microsoft.com/office/drawing/2014/main" id="{05EC99CD-6C04-DF40-AF84-DAE190F98AE3}"/>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Bicuspid and Tricuspid Valves </a:t>
              </a:r>
              <a:r>
                <a:rPr lang="en-US" altLang="en-US" sz="2200" baseline="0" dirty="0">
                  <a:solidFill>
                    <a:srgbClr val="333333"/>
                  </a:solidFill>
                </a:rPr>
                <a:t>(continued)</a:t>
              </a:r>
              <a:endParaRPr lang="en-US" altLang="en-US" sz="2800" baseline="0" dirty="0">
                <a:solidFill>
                  <a:srgbClr val="333333"/>
                </a:solidFill>
              </a:endParaRPr>
            </a:p>
          </p:txBody>
        </p:sp>
        <p:grpSp>
          <p:nvGrpSpPr>
            <p:cNvPr id="69636" name="Group 29">
              <a:extLst>
                <a:ext uri="{FF2B5EF4-FFF2-40B4-BE49-F238E27FC236}">
                  <a16:creationId xmlns:a16="http://schemas.microsoft.com/office/drawing/2014/main" id="{42D92B59-A25C-6B46-8A92-BFAF7698321C}"/>
                </a:ext>
              </a:extLst>
            </p:cNvPr>
            <p:cNvGrpSpPr>
              <a:grpSpLocks/>
            </p:cNvGrpSpPr>
            <p:nvPr/>
          </p:nvGrpSpPr>
          <p:grpSpPr bwMode="auto">
            <a:xfrm>
              <a:off x="675" y="976"/>
              <a:ext cx="4449" cy="2203"/>
              <a:chOff x="675" y="1144"/>
              <a:chExt cx="4449" cy="2203"/>
            </a:xfrm>
          </p:grpSpPr>
          <p:pic>
            <p:nvPicPr>
              <p:cNvPr id="69637" name="Picture 12" descr="systole">
                <a:extLst>
                  <a:ext uri="{FF2B5EF4-FFF2-40B4-BE49-F238E27FC236}">
                    <a16:creationId xmlns:a16="http://schemas.microsoft.com/office/drawing/2014/main" id="{C0804311-B9E0-844E-BC39-EBC99D9789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9" y="1144"/>
                <a:ext cx="2015" cy="2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8" name="Text Box 13">
                <a:extLst>
                  <a:ext uri="{FF2B5EF4-FFF2-40B4-BE49-F238E27FC236}">
                    <a16:creationId xmlns:a16="http://schemas.microsoft.com/office/drawing/2014/main" id="{67D9BCC0-31F1-174F-A286-D8186116FB75}"/>
                  </a:ext>
                </a:extLst>
              </p:cNvPr>
              <p:cNvSpPr txBox="1">
                <a:spLocks noChangeArrowheads="1"/>
              </p:cNvSpPr>
              <p:nvPr/>
            </p:nvSpPr>
            <p:spPr bwMode="auto">
              <a:xfrm>
                <a:off x="2330" y="3182"/>
                <a:ext cx="110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aseline="0" dirty="0"/>
                  <a:t>https://www.prenhall.com</a:t>
                </a:r>
                <a:endParaRPr lang="en-US" altLang="en-US" sz="1800" baseline="0" dirty="0"/>
              </a:p>
            </p:txBody>
          </p:sp>
          <p:sp>
            <p:nvSpPr>
              <p:cNvPr id="69639" name="Line 14">
                <a:extLst>
                  <a:ext uri="{FF2B5EF4-FFF2-40B4-BE49-F238E27FC236}">
                    <a16:creationId xmlns:a16="http://schemas.microsoft.com/office/drawing/2014/main" id="{BF36AD85-C9A2-044D-81EF-140222022BFD}"/>
                  </a:ext>
                </a:extLst>
              </p:cNvPr>
              <p:cNvSpPr>
                <a:spLocks noChangeShapeType="1"/>
              </p:cNvSpPr>
              <p:nvPr/>
            </p:nvSpPr>
            <p:spPr bwMode="auto">
              <a:xfrm>
                <a:off x="3544" y="2440"/>
                <a:ext cx="576" cy="1"/>
              </a:xfrm>
              <a:prstGeom prst="line">
                <a:avLst/>
              </a:prstGeom>
              <a:noFill/>
              <a:ln w="165100">
                <a:solidFill>
                  <a:srgbClr val="000080">
                    <a:alpha val="75397"/>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9640" name="Line 15">
                <a:extLst>
                  <a:ext uri="{FF2B5EF4-FFF2-40B4-BE49-F238E27FC236}">
                    <a16:creationId xmlns:a16="http://schemas.microsoft.com/office/drawing/2014/main" id="{AD3064E5-881E-564F-86A1-3EB3EFCEAF5F}"/>
                  </a:ext>
                </a:extLst>
              </p:cNvPr>
              <p:cNvSpPr>
                <a:spLocks noChangeShapeType="1"/>
              </p:cNvSpPr>
              <p:nvPr/>
            </p:nvSpPr>
            <p:spPr bwMode="auto">
              <a:xfrm flipH="1">
                <a:off x="1760" y="2608"/>
                <a:ext cx="576" cy="0"/>
              </a:xfrm>
              <a:prstGeom prst="line">
                <a:avLst/>
              </a:prstGeom>
              <a:noFill/>
              <a:ln w="165100">
                <a:solidFill>
                  <a:srgbClr val="000080">
                    <a:alpha val="74818"/>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9641" name="Text Box 16">
                <a:extLst>
                  <a:ext uri="{FF2B5EF4-FFF2-40B4-BE49-F238E27FC236}">
                    <a16:creationId xmlns:a16="http://schemas.microsoft.com/office/drawing/2014/main" id="{C991F1D5-3C62-4D4A-AD85-9750F359D436}"/>
                  </a:ext>
                </a:extLst>
              </p:cNvPr>
              <p:cNvSpPr txBox="1">
                <a:spLocks noChangeArrowheads="1"/>
              </p:cNvSpPr>
              <p:nvPr/>
            </p:nvSpPr>
            <p:spPr bwMode="auto">
              <a:xfrm>
                <a:off x="675" y="2351"/>
                <a:ext cx="1196"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aseline="0" dirty="0">
                    <a:solidFill>
                      <a:srgbClr val="011893"/>
                    </a:solidFill>
                  </a:rPr>
                  <a:t>Bicuspid or mitral valve</a:t>
                </a:r>
              </a:p>
              <a:p>
                <a:pPr algn="ctr" eaLnBrk="1" hangingPunct="1">
                  <a:lnSpc>
                    <a:spcPct val="85000"/>
                  </a:lnSpc>
                  <a:spcBef>
                    <a:spcPct val="0"/>
                  </a:spcBef>
                  <a:buFontTx/>
                  <a:buNone/>
                </a:pPr>
                <a:r>
                  <a:rPr lang="en-US" altLang="en-US" sz="1800" baseline="0" dirty="0">
                    <a:solidFill>
                      <a:srgbClr val="011893"/>
                    </a:solidFill>
                  </a:rPr>
                  <a:t>(two cusps)</a:t>
                </a:r>
              </a:p>
            </p:txBody>
          </p:sp>
          <p:sp>
            <p:nvSpPr>
              <p:cNvPr id="69642" name="Text Box 18">
                <a:extLst>
                  <a:ext uri="{FF2B5EF4-FFF2-40B4-BE49-F238E27FC236}">
                    <a16:creationId xmlns:a16="http://schemas.microsoft.com/office/drawing/2014/main" id="{39B31956-79E3-EA43-ACF4-311EC42BE0D0}"/>
                  </a:ext>
                </a:extLst>
              </p:cNvPr>
              <p:cNvSpPr txBox="1">
                <a:spLocks noChangeArrowheads="1"/>
              </p:cNvSpPr>
              <p:nvPr/>
            </p:nvSpPr>
            <p:spPr bwMode="auto">
              <a:xfrm>
                <a:off x="4123" y="2197"/>
                <a:ext cx="1001"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aseline="0" dirty="0">
                    <a:solidFill>
                      <a:srgbClr val="011893"/>
                    </a:solidFill>
                  </a:rPr>
                  <a:t>Tricuspid valve</a:t>
                </a:r>
              </a:p>
              <a:p>
                <a:pPr algn="ctr" eaLnBrk="1" hangingPunct="1">
                  <a:lnSpc>
                    <a:spcPct val="85000"/>
                  </a:lnSpc>
                  <a:spcBef>
                    <a:spcPct val="0"/>
                  </a:spcBef>
                  <a:buFontTx/>
                  <a:buNone/>
                </a:pPr>
                <a:r>
                  <a:rPr lang="en-US" altLang="en-US" sz="1800" baseline="0" dirty="0">
                    <a:solidFill>
                      <a:srgbClr val="011893"/>
                    </a:solidFill>
                  </a:rPr>
                  <a:t>(three cusps)</a:t>
                </a:r>
              </a:p>
            </p:txBody>
          </p:sp>
        </p:grpSp>
      </p:grpSp>
      <p:sp>
        <p:nvSpPr>
          <p:cNvPr id="2" name="TextBox 1">
            <a:extLst>
              <a:ext uri="{FF2B5EF4-FFF2-40B4-BE49-F238E27FC236}">
                <a16:creationId xmlns:a16="http://schemas.microsoft.com/office/drawing/2014/main" id="{7D9FB36D-4DF9-8ABC-6A3B-B5DD6884A6A5}"/>
              </a:ext>
            </a:extLst>
          </p:cNvPr>
          <p:cNvSpPr txBox="1"/>
          <p:nvPr/>
        </p:nvSpPr>
        <p:spPr>
          <a:xfrm>
            <a:off x="6172200" y="2068286"/>
            <a:ext cx="1707519" cy="307777"/>
          </a:xfrm>
          <a:prstGeom prst="rect">
            <a:avLst/>
          </a:prstGeom>
          <a:noFill/>
        </p:spPr>
        <p:txBody>
          <a:bodyPr wrap="none" rtlCol="0">
            <a:spAutoFit/>
          </a:bodyPr>
          <a:lstStyle/>
          <a:p>
            <a:r>
              <a:rPr lang="en-US" sz="1400" baseline="0" dirty="0">
                <a:solidFill>
                  <a:schemeClr val="accent6"/>
                </a:solidFill>
              </a:rPr>
              <a:t>Cross-sectional cut</a:t>
            </a:r>
          </a:p>
        </p:txBody>
      </p:sp>
      <p:sp>
        <p:nvSpPr>
          <p:cNvPr id="3" name="TextBox 2">
            <a:extLst>
              <a:ext uri="{FF2B5EF4-FFF2-40B4-BE49-F238E27FC236}">
                <a16:creationId xmlns:a16="http://schemas.microsoft.com/office/drawing/2014/main" id="{A57C2A6F-3A08-FD96-44DE-7AA80A20D918}"/>
              </a:ext>
            </a:extLst>
          </p:cNvPr>
          <p:cNvSpPr txBox="1"/>
          <p:nvPr/>
        </p:nvSpPr>
        <p:spPr>
          <a:xfrm>
            <a:off x="1894116" y="5127169"/>
            <a:ext cx="5355772" cy="823302"/>
          </a:xfrm>
          <a:prstGeom prst="rect">
            <a:avLst/>
          </a:prstGeom>
          <a:noFill/>
        </p:spPr>
        <p:txBody>
          <a:bodyPr wrap="square" rtlCol="0">
            <a:spAutoFit/>
          </a:bodyPr>
          <a:lstStyle/>
          <a:p>
            <a:pPr algn="ctr">
              <a:lnSpc>
                <a:spcPts val="1860"/>
              </a:lnSpc>
            </a:pPr>
            <a:r>
              <a:rPr lang="en-US" baseline="0" dirty="0">
                <a:solidFill>
                  <a:schemeClr val="accent6"/>
                </a:solidFill>
              </a:rPr>
              <a:t>The bicuspid valve is also called the mitral valve because early anatomists thought it looked like the mitral crowns worn by bishops.</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Number Placeholder 5">
            <a:extLst>
              <a:ext uri="{FF2B5EF4-FFF2-40B4-BE49-F238E27FC236}">
                <a16:creationId xmlns:a16="http://schemas.microsoft.com/office/drawing/2014/main" id="{0D313E67-4FB3-344E-BD35-3F5540FA4AC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E0581EA-BE65-6F4D-8F87-4A2E5C25B052}" type="slidenum">
              <a:rPr lang="en-US" altLang="en-US" sz="1400"/>
              <a:pPr>
                <a:spcBef>
                  <a:spcPct val="0"/>
                </a:spcBef>
                <a:buFontTx/>
                <a:buNone/>
              </a:pPr>
              <a:t>29</a:t>
            </a:fld>
            <a:endParaRPr lang="en-US" altLang="en-US" sz="1400" dirty="0"/>
          </a:p>
        </p:txBody>
      </p:sp>
      <p:grpSp>
        <p:nvGrpSpPr>
          <p:cNvPr id="71682" name="Group 17">
            <a:extLst>
              <a:ext uri="{FF2B5EF4-FFF2-40B4-BE49-F238E27FC236}">
                <a16:creationId xmlns:a16="http://schemas.microsoft.com/office/drawing/2014/main" id="{B12BC4A4-3F6A-C44B-AF26-CA0F5CB1EBAE}"/>
              </a:ext>
            </a:extLst>
          </p:cNvPr>
          <p:cNvGrpSpPr>
            <a:grpSpLocks/>
          </p:cNvGrpSpPr>
          <p:nvPr/>
        </p:nvGrpSpPr>
        <p:grpSpPr bwMode="auto">
          <a:xfrm>
            <a:off x="457200" y="447675"/>
            <a:ext cx="8229600" cy="5718175"/>
            <a:chOff x="288" y="282"/>
            <a:chExt cx="5184" cy="3602"/>
          </a:xfrm>
        </p:grpSpPr>
        <p:sp>
          <p:nvSpPr>
            <p:cNvPr id="71683" name="Rectangle 2">
              <a:extLst>
                <a:ext uri="{FF2B5EF4-FFF2-40B4-BE49-F238E27FC236}">
                  <a16:creationId xmlns:a16="http://schemas.microsoft.com/office/drawing/2014/main" id="{E3AC564E-E61D-3846-92F8-0B2EC3FAE0A7}"/>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Bicuspid and Tricuspid Valves </a:t>
              </a:r>
              <a:r>
                <a:rPr lang="en-US" altLang="en-US" sz="2200" baseline="0" dirty="0">
                  <a:solidFill>
                    <a:srgbClr val="333333"/>
                  </a:solidFill>
                </a:rPr>
                <a:t>(continued)</a:t>
              </a:r>
              <a:endParaRPr lang="en-US" altLang="en-US" sz="2800" baseline="0" dirty="0">
                <a:solidFill>
                  <a:srgbClr val="333333"/>
                </a:solidFill>
              </a:endParaRPr>
            </a:p>
          </p:txBody>
        </p:sp>
        <p:sp>
          <p:nvSpPr>
            <p:cNvPr id="71684" name="Text Box 3">
              <a:extLst>
                <a:ext uri="{FF2B5EF4-FFF2-40B4-BE49-F238E27FC236}">
                  <a16:creationId xmlns:a16="http://schemas.microsoft.com/office/drawing/2014/main" id="{34553076-E312-464F-B52E-A099E77DA359}"/>
                </a:ext>
              </a:extLst>
            </p:cNvPr>
            <p:cNvSpPr txBox="1">
              <a:spLocks noChangeArrowheads="1"/>
            </p:cNvSpPr>
            <p:nvPr/>
          </p:nvSpPr>
          <p:spPr bwMode="auto">
            <a:xfrm>
              <a:off x="515" y="970"/>
              <a:ext cx="4721"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rounded cusps of the mitral and tricuspid valves extend into the ventricles when they are open to permit blood flow into the chamber.</a:t>
              </a:r>
            </a:p>
            <a:p>
              <a:pPr eaLnBrk="1" hangingPunct="1">
                <a:lnSpc>
                  <a:spcPct val="85000"/>
                </a:lnSpc>
                <a:spcBef>
                  <a:spcPct val="0"/>
                </a:spcBef>
                <a:spcAft>
                  <a:spcPts val="900"/>
                </a:spcAft>
                <a:buSzPct val="80000"/>
              </a:pPr>
              <a:r>
                <a:rPr lang="en-US" altLang="en-US" sz="1800" baseline="0" dirty="0"/>
                <a:t>When the ventricles contract, the increased blood pressure in these chambers closes the cusps to prevent the back flow of blood into the atria (in hearts without valve damage).</a:t>
              </a:r>
            </a:p>
            <a:p>
              <a:pPr eaLnBrk="1" hangingPunct="1">
                <a:lnSpc>
                  <a:spcPct val="85000"/>
                </a:lnSpc>
                <a:spcBef>
                  <a:spcPct val="0"/>
                </a:spcBef>
                <a:spcAft>
                  <a:spcPct val="50000"/>
                </a:spcAft>
                <a:buSzPct val="80000"/>
              </a:pPr>
              <a:r>
                <a:rPr lang="en-US" altLang="en-US" sz="1800" baseline="0" dirty="0"/>
                <a:t>The papillary muscles and chordae tendineae of the bicuspid and tri-cuspid valves assure they do not open into the atria under high ven-tricular pressure.</a:t>
              </a:r>
            </a:p>
          </p:txBody>
        </p:sp>
        <p:grpSp>
          <p:nvGrpSpPr>
            <p:cNvPr id="71685" name="Group 32">
              <a:extLst>
                <a:ext uri="{FF2B5EF4-FFF2-40B4-BE49-F238E27FC236}">
                  <a16:creationId xmlns:a16="http://schemas.microsoft.com/office/drawing/2014/main" id="{EE7D60D9-F652-654B-AC4B-AAEA6ABFCD73}"/>
                </a:ext>
              </a:extLst>
            </p:cNvPr>
            <p:cNvGrpSpPr>
              <a:grpSpLocks/>
            </p:cNvGrpSpPr>
            <p:nvPr/>
          </p:nvGrpSpPr>
          <p:grpSpPr bwMode="auto">
            <a:xfrm>
              <a:off x="582" y="3671"/>
              <a:ext cx="2993" cy="213"/>
              <a:chOff x="582" y="3671"/>
              <a:chExt cx="2993" cy="213"/>
            </a:xfrm>
          </p:grpSpPr>
          <p:grpSp>
            <p:nvGrpSpPr>
              <p:cNvPr id="71686" name="Group 33">
                <a:extLst>
                  <a:ext uri="{FF2B5EF4-FFF2-40B4-BE49-F238E27FC236}">
                    <a16:creationId xmlns:a16="http://schemas.microsoft.com/office/drawing/2014/main" id="{0C5CBAF6-6068-F841-B18B-FEB21CA06A63}"/>
                  </a:ext>
                </a:extLst>
              </p:cNvPr>
              <p:cNvGrpSpPr>
                <a:grpSpLocks/>
              </p:cNvGrpSpPr>
              <p:nvPr/>
            </p:nvGrpSpPr>
            <p:grpSpPr bwMode="auto">
              <a:xfrm>
                <a:off x="582" y="3671"/>
                <a:ext cx="1990" cy="213"/>
                <a:chOff x="582" y="3671"/>
                <a:chExt cx="1990" cy="213"/>
              </a:xfrm>
            </p:grpSpPr>
            <p:sp>
              <p:nvSpPr>
                <p:cNvPr id="71690" name="Rectangle 34">
                  <a:extLst>
                    <a:ext uri="{FF2B5EF4-FFF2-40B4-BE49-F238E27FC236}">
                      <a16:creationId xmlns:a16="http://schemas.microsoft.com/office/drawing/2014/main" id="{761DF1AC-CA20-364E-81F1-22CA3D41742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1691" name="Rectangle 35">
                  <a:extLst>
                    <a:ext uri="{FF2B5EF4-FFF2-40B4-BE49-F238E27FC236}">
                      <a16:creationId xmlns:a16="http://schemas.microsoft.com/office/drawing/2014/main" id="{71CCD612-E4FD-5141-9A68-FB64C01FCC4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1692" name="Rectangle 36">
                  <a:extLst>
                    <a:ext uri="{FF2B5EF4-FFF2-40B4-BE49-F238E27FC236}">
                      <a16:creationId xmlns:a16="http://schemas.microsoft.com/office/drawing/2014/main" id="{13AF8D1C-1B06-DB4C-9457-80D388A3D77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1693" name="Text Box 37">
                  <a:extLst>
                    <a:ext uri="{FF2B5EF4-FFF2-40B4-BE49-F238E27FC236}">
                      <a16:creationId xmlns:a16="http://schemas.microsoft.com/office/drawing/2014/main" id="{96395518-6405-1A4E-87C8-EC8F06B48AD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696</a:t>
                  </a:r>
                  <a:endParaRPr lang="en-US" altLang="en-US" sz="1800" baseline="0" dirty="0">
                    <a:ea typeface="ＭＳ Ｐゴシック" panose="020B0600070205080204" pitchFamily="34" charset="-128"/>
                  </a:endParaRPr>
                </a:p>
              </p:txBody>
            </p:sp>
            <p:sp>
              <p:nvSpPr>
                <p:cNvPr id="71694" name="Text Box 38">
                  <a:extLst>
                    <a:ext uri="{FF2B5EF4-FFF2-40B4-BE49-F238E27FC236}">
                      <a16:creationId xmlns:a16="http://schemas.microsoft.com/office/drawing/2014/main" id="{3FD8F030-D9C8-7A4C-9E46-1F0EAFE754E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767</a:t>
                  </a:r>
                  <a:endParaRPr lang="en-US" altLang="en-US" sz="1800" baseline="0" dirty="0">
                    <a:ea typeface="ＭＳ Ｐゴシック" panose="020B0600070205080204" pitchFamily="34" charset="-128"/>
                  </a:endParaRPr>
                </a:p>
              </p:txBody>
            </p:sp>
            <p:sp>
              <p:nvSpPr>
                <p:cNvPr id="71695" name="Text Box 39">
                  <a:extLst>
                    <a:ext uri="{FF2B5EF4-FFF2-40B4-BE49-F238E27FC236}">
                      <a16:creationId xmlns:a16="http://schemas.microsoft.com/office/drawing/2014/main" id="{D27C54E2-D258-A64A-A919-8666EE6BC34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725</a:t>
                  </a:r>
                  <a:endParaRPr lang="en-US" altLang="en-US" sz="1800" baseline="0" dirty="0">
                    <a:ea typeface="ＭＳ Ｐゴシック" panose="020B0600070205080204" pitchFamily="34" charset="-128"/>
                  </a:endParaRPr>
                </a:p>
              </p:txBody>
            </p:sp>
          </p:grpSp>
          <p:grpSp>
            <p:nvGrpSpPr>
              <p:cNvPr id="71687" name="Group 40">
                <a:extLst>
                  <a:ext uri="{FF2B5EF4-FFF2-40B4-BE49-F238E27FC236}">
                    <a16:creationId xmlns:a16="http://schemas.microsoft.com/office/drawing/2014/main" id="{06085F11-DD05-9A42-8F81-C2499FAC982F}"/>
                  </a:ext>
                </a:extLst>
              </p:cNvPr>
              <p:cNvGrpSpPr>
                <a:grpSpLocks/>
              </p:cNvGrpSpPr>
              <p:nvPr/>
            </p:nvGrpSpPr>
            <p:grpSpPr bwMode="auto">
              <a:xfrm>
                <a:off x="2844" y="3671"/>
                <a:ext cx="731" cy="213"/>
                <a:chOff x="2844" y="3671"/>
                <a:chExt cx="731" cy="213"/>
              </a:xfrm>
            </p:grpSpPr>
            <p:sp>
              <p:nvSpPr>
                <p:cNvPr id="71688" name="Rectangle 41">
                  <a:extLst>
                    <a:ext uri="{FF2B5EF4-FFF2-40B4-BE49-F238E27FC236}">
                      <a16:creationId xmlns:a16="http://schemas.microsoft.com/office/drawing/2014/main" id="{18D7E916-EE4D-2A47-BD0E-94211F08C932}"/>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1689" name="Text Box 42">
                  <a:extLst>
                    <a:ext uri="{FF2B5EF4-FFF2-40B4-BE49-F238E27FC236}">
                      <a16:creationId xmlns:a16="http://schemas.microsoft.com/office/drawing/2014/main" id="{BCCB85EA-C0B9-BD48-B3B6-1B3E8A373DD9}"/>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Figure 20.6</a:t>
                  </a:r>
                </a:p>
              </p:txBody>
            </p:sp>
          </p:grpSp>
        </p:grpSp>
      </p:gr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Number Placeholder 5">
            <a:extLst>
              <a:ext uri="{FF2B5EF4-FFF2-40B4-BE49-F238E27FC236}">
                <a16:creationId xmlns:a16="http://schemas.microsoft.com/office/drawing/2014/main" id="{CC5836D0-8BFE-5849-A710-E1A0FA67C82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2E1BDB8-FF6E-8D4A-B4A8-E9F1B9C067D1}" type="slidenum">
              <a:rPr lang="en-US" altLang="en-US" sz="1400"/>
              <a:pPr>
                <a:spcBef>
                  <a:spcPct val="0"/>
                </a:spcBef>
                <a:buFontTx/>
                <a:buNone/>
              </a:pPr>
              <a:t>30</a:t>
            </a:fld>
            <a:endParaRPr lang="en-US" altLang="en-US" sz="1400" dirty="0"/>
          </a:p>
        </p:txBody>
      </p:sp>
      <p:grpSp>
        <p:nvGrpSpPr>
          <p:cNvPr id="73730" name="Group 46">
            <a:extLst>
              <a:ext uri="{FF2B5EF4-FFF2-40B4-BE49-F238E27FC236}">
                <a16:creationId xmlns:a16="http://schemas.microsoft.com/office/drawing/2014/main" id="{0D7D4893-89ED-BE44-B6FE-8C59F3DB961D}"/>
              </a:ext>
            </a:extLst>
          </p:cNvPr>
          <p:cNvGrpSpPr>
            <a:grpSpLocks/>
          </p:cNvGrpSpPr>
          <p:nvPr/>
        </p:nvGrpSpPr>
        <p:grpSpPr bwMode="auto">
          <a:xfrm>
            <a:off x="458788" y="447675"/>
            <a:ext cx="8229600" cy="5718175"/>
            <a:chOff x="289" y="282"/>
            <a:chExt cx="5184" cy="3602"/>
          </a:xfrm>
        </p:grpSpPr>
        <p:sp>
          <p:nvSpPr>
            <p:cNvPr id="73731" name="Rectangle 2">
              <a:extLst>
                <a:ext uri="{FF2B5EF4-FFF2-40B4-BE49-F238E27FC236}">
                  <a16:creationId xmlns:a16="http://schemas.microsoft.com/office/drawing/2014/main" id="{CA8DFD0C-D57F-0D46-BCA7-91C2BF02E334}"/>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Aortic and Pulmonary Valves</a:t>
              </a:r>
            </a:p>
          </p:txBody>
        </p:sp>
        <p:sp>
          <p:nvSpPr>
            <p:cNvPr id="73732" name="Text Box 6">
              <a:extLst>
                <a:ext uri="{FF2B5EF4-FFF2-40B4-BE49-F238E27FC236}">
                  <a16:creationId xmlns:a16="http://schemas.microsoft.com/office/drawing/2014/main" id="{FB5F07FA-09B2-DB42-8FCF-C640DABCB196}"/>
                </a:ext>
              </a:extLst>
            </p:cNvPr>
            <p:cNvSpPr txBox="1">
              <a:spLocks noChangeArrowheads="1"/>
            </p:cNvSpPr>
            <p:nvPr/>
          </p:nvSpPr>
          <p:spPr bwMode="auto">
            <a:xfrm>
              <a:off x="515" y="970"/>
              <a:ext cx="4919"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aortic and pulmonary valves are also known as the semilunar valves due to their crescent shapes.</a:t>
              </a:r>
            </a:p>
            <a:p>
              <a:pPr eaLnBrk="1" hangingPunct="1">
                <a:lnSpc>
                  <a:spcPct val="85000"/>
                </a:lnSpc>
                <a:spcBef>
                  <a:spcPct val="0"/>
                </a:spcBef>
                <a:spcAft>
                  <a:spcPts val="900"/>
                </a:spcAft>
                <a:buSzPct val="80000"/>
              </a:pPr>
              <a:r>
                <a:rPr lang="en-US" altLang="en-US" sz="1800" baseline="0" dirty="0"/>
                <a:t>The aortic and pulmonary valves allow the ejection of blood into the aorta and pulmonary trunk, respectively, while preventing backflow into the left and right ventricles.</a:t>
              </a:r>
            </a:p>
            <a:p>
              <a:pPr eaLnBrk="1" hangingPunct="1">
                <a:lnSpc>
                  <a:spcPct val="85000"/>
                </a:lnSpc>
                <a:spcBef>
                  <a:spcPct val="0"/>
                </a:spcBef>
                <a:spcAft>
                  <a:spcPct val="50000"/>
                </a:spcAft>
                <a:buSzPct val="80000"/>
              </a:pPr>
              <a:r>
                <a:rPr lang="en-US" altLang="en-US" sz="1800" baseline="0" dirty="0"/>
                <a:t>The two valves open when ventricular pressure exceeds the pressures in the aorta and pulmonary trunk.</a:t>
              </a:r>
            </a:p>
          </p:txBody>
        </p:sp>
        <p:grpSp>
          <p:nvGrpSpPr>
            <p:cNvPr id="73733" name="Group 33">
              <a:extLst>
                <a:ext uri="{FF2B5EF4-FFF2-40B4-BE49-F238E27FC236}">
                  <a16:creationId xmlns:a16="http://schemas.microsoft.com/office/drawing/2014/main" id="{EB4F5D32-3CA5-4A45-84BA-DB5EEFB811E7}"/>
                </a:ext>
              </a:extLst>
            </p:cNvPr>
            <p:cNvGrpSpPr>
              <a:grpSpLocks/>
            </p:cNvGrpSpPr>
            <p:nvPr/>
          </p:nvGrpSpPr>
          <p:grpSpPr bwMode="auto">
            <a:xfrm>
              <a:off x="1660" y="2351"/>
              <a:ext cx="2981" cy="952"/>
              <a:chOff x="1660" y="2351"/>
              <a:chExt cx="2981" cy="952"/>
            </a:xfrm>
          </p:grpSpPr>
          <p:pic>
            <p:nvPicPr>
              <p:cNvPr id="73745" name="Picture 30" descr="crescent">
                <a:extLst>
                  <a:ext uri="{FF2B5EF4-FFF2-40B4-BE49-F238E27FC236}">
                    <a16:creationId xmlns:a16="http://schemas.microsoft.com/office/drawing/2014/main" id="{2A22BC9C-40F1-AC44-88B0-2FD64057ED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2" y="2351"/>
                <a:ext cx="570" cy="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46" name="Rectangle 31">
                <a:extLst>
                  <a:ext uri="{FF2B5EF4-FFF2-40B4-BE49-F238E27FC236}">
                    <a16:creationId xmlns:a16="http://schemas.microsoft.com/office/drawing/2014/main" id="{C96F9C1E-942D-2040-A784-802632B5210C}"/>
                  </a:ext>
                </a:extLst>
              </p:cNvPr>
              <p:cNvSpPr>
                <a:spLocks noChangeArrowheads="1"/>
              </p:cNvSpPr>
              <p:nvPr/>
            </p:nvSpPr>
            <p:spPr bwMode="auto">
              <a:xfrm>
                <a:off x="1660" y="2405"/>
                <a:ext cx="1824"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aseline="0" dirty="0">
                    <a:solidFill>
                      <a:schemeClr val="accent6"/>
                    </a:solidFill>
                  </a:rPr>
                  <a:t>A crescent shape </a:t>
                </a:r>
              </a:p>
              <a:p>
                <a:pPr algn="ctr" eaLnBrk="1" hangingPunct="1">
                  <a:lnSpc>
                    <a:spcPts val="1860"/>
                  </a:lnSpc>
                  <a:spcBef>
                    <a:spcPct val="0"/>
                  </a:spcBef>
                  <a:buFontTx/>
                  <a:buNone/>
                </a:pPr>
                <a:r>
                  <a:rPr lang="en-US" altLang="en-US" sz="1800" baseline="0" dirty="0">
                    <a:solidFill>
                      <a:schemeClr val="accent6"/>
                    </a:solidFill>
                  </a:rPr>
                  <a:t>(like a waxing or waning moon; hence the word, semilunar).</a:t>
                </a:r>
              </a:p>
            </p:txBody>
          </p:sp>
          <p:sp>
            <p:nvSpPr>
              <p:cNvPr id="73747" name="Text Box 32">
                <a:extLst>
                  <a:ext uri="{FF2B5EF4-FFF2-40B4-BE49-F238E27FC236}">
                    <a16:creationId xmlns:a16="http://schemas.microsoft.com/office/drawing/2014/main" id="{762F653E-DF05-C14C-84E0-18B965A0E5C8}"/>
                  </a:ext>
                </a:extLst>
              </p:cNvPr>
              <p:cNvSpPr txBox="1">
                <a:spLocks noChangeArrowheads="1"/>
              </p:cNvSpPr>
              <p:nvPr/>
            </p:nvSpPr>
            <p:spPr bwMode="auto">
              <a:xfrm>
                <a:off x="3148" y="3138"/>
                <a:ext cx="149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aseline="0" dirty="0"/>
                  <a:t>https://www.learnersdictionary.com</a:t>
                </a:r>
                <a:endParaRPr lang="en-US" altLang="en-US" sz="1800" baseline="0" dirty="0"/>
              </a:p>
            </p:txBody>
          </p:sp>
        </p:grpSp>
        <p:grpSp>
          <p:nvGrpSpPr>
            <p:cNvPr id="73734" name="Group 35">
              <a:extLst>
                <a:ext uri="{FF2B5EF4-FFF2-40B4-BE49-F238E27FC236}">
                  <a16:creationId xmlns:a16="http://schemas.microsoft.com/office/drawing/2014/main" id="{4C785A04-AAA1-4F48-8A06-19604C3ACECD}"/>
                </a:ext>
              </a:extLst>
            </p:cNvPr>
            <p:cNvGrpSpPr>
              <a:grpSpLocks/>
            </p:cNvGrpSpPr>
            <p:nvPr/>
          </p:nvGrpSpPr>
          <p:grpSpPr bwMode="auto">
            <a:xfrm>
              <a:off x="582" y="3671"/>
              <a:ext cx="2993" cy="213"/>
              <a:chOff x="582" y="3671"/>
              <a:chExt cx="2993" cy="213"/>
            </a:xfrm>
          </p:grpSpPr>
          <p:grpSp>
            <p:nvGrpSpPr>
              <p:cNvPr id="73735" name="Group 36">
                <a:extLst>
                  <a:ext uri="{FF2B5EF4-FFF2-40B4-BE49-F238E27FC236}">
                    <a16:creationId xmlns:a16="http://schemas.microsoft.com/office/drawing/2014/main" id="{426E7680-4EAA-E748-945F-70194F26E020}"/>
                  </a:ext>
                </a:extLst>
              </p:cNvPr>
              <p:cNvGrpSpPr>
                <a:grpSpLocks/>
              </p:cNvGrpSpPr>
              <p:nvPr/>
            </p:nvGrpSpPr>
            <p:grpSpPr bwMode="auto">
              <a:xfrm>
                <a:off x="582" y="3671"/>
                <a:ext cx="1990" cy="213"/>
                <a:chOff x="582" y="3671"/>
                <a:chExt cx="1990" cy="213"/>
              </a:xfrm>
            </p:grpSpPr>
            <p:sp>
              <p:nvSpPr>
                <p:cNvPr id="73739" name="Rectangle 37">
                  <a:extLst>
                    <a:ext uri="{FF2B5EF4-FFF2-40B4-BE49-F238E27FC236}">
                      <a16:creationId xmlns:a16="http://schemas.microsoft.com/office/drawing/2014/main" id="{BA8A8C59-40FE-B546-BAA8-62C3E44D69F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3740" name="Rectangle 38">
                  <a:extLst>
                    <a:ext uri="{FF2B5EF4-FFF2-40B4-BE49-F238E27FC236}">
                      <a16:creationId xmlns:a16="http://schemas.microsoft.com/office/drawing/2014/main" id="{0152B14A-71F2-4E49-915B-3DE739CE1B4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3741" name="Rectangle 39">
                  <a:extLst>
                    <a:ext uri="{FF2B5EF4-FFF2-40B4-BE49-F238E27FC236}">
                      <a16:creationId xmlns:a16="http://schemas.microsoft.com/office/drawing/2014/main" id="{3FD55CE0-87E3-F748-99E9-05DAAF074EF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3742" name="Text Box 40">
                  <a:extLst>
                    <a:ext uri="{FF2B5EF4-FFF2-40B4-BE49-F238E27FC236}">
                      <a16:creationId xmlns:a16="http://schemas.microsoft.com/office/drawing/2014/main" id="{0CEDBDC8-65B9-194B-8FB2-1466F52AA47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697</a:t>
                  </a:r>
                  <a:endParaRPr lang="en-US" altLang="en-US" sz="1800" baseline="0" dirty="0">
                    <a:ea typeface="ＭＳ Ｐゴシック" panose="020B0600070205080204" pitchFamily="34" charset="-128"/>
                  </a:endParaRPr>
                </a:p>
              </p:txBody>
            </p:sp>
            <p:sp>
              <p:nvSpPr>
                <p:cNvPr id="73743" name="Text Box 41">
                  <a:extLst>
                    <a:ext uri="{FF2B5EF4-FFF2-40B4-BE49-F238E27FC236}">
                      <a16:creationId xmlns:a16="http://schemas.microsoft.com/office/drawing/2014/main" id="{BF3200A8-B356-D741-B3C1-D9BAAAAF97D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767</a:t>
                  </a:r>
                  <a:endParaRPr lang="en-US" altLang="en-US" sz="1800" baseline="0" dirty="0">
                    <a:ea typeface="ＭＳ Ｐゴシック" panose="020B0600070205080204" pitchFamily="34" charset="-128"/>
                  </a:endParaRPr>
                </a:p>
              </p:txBody>
            </p:sp>
            <p:sp>
              <p:nvSpPr>
                <p:cNvPr id="73744" name="Text Box 42">
                  <a:extLst>
                    <a:ext uri="{FF2B5EF4-FFF2-40B4-BE49-F238E27FC236}">
                      <a16:creationId xmlns:a16="http://schemas.microsoft.com/office/drawing/2014/main" id="{1DFD3BC5-07CF-E04F-9E91-CDAF0C5BB0F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727</a:t>
                  </a:r>
                  <a:endParaRPr lang="en-US" altLang="en-US" sz="1800" baseline="0" dirty="0">
                    <a:ea typeface="ＭＳ Ｐゴシック" panose="020B0600070205080204" pitchFamily="34" charset="-128"/>
                  </a:endParaRPr>
                </a:p>
              </p:txBody>
            </p:sp>
          </p:grpSp>
          <p:grpSp>
            <p:nvGrpSpPr>
              <p:cNvPr id="73736" name="Group 43">
                <a:extLst>
                  <a:ext uri="{FF2B5EF4-FFF2-40B4-BE49-F238E27FC236}">
                    <a16:creationId xmlns:a16="http://schemas.microsoft.com/office/drawing/2014/main" id="{6FC664F5-0BB0-B54D-8079-CE370E660370}"/>
                  </a:ext>
                </a:extLst>
              </p:cNvPr>
              <p:cNvGrpSpPr>
                <a:grpSpLocks/>
              </p:cNvGrpSpPr>
              <p:nvPr/>
            </p:nvGrpSpPr>
            <p:grpSpPr bwMode="auto">
              <a:xfrm>
                <a:off x="2844" y="3671"/>
                <a:ext cx="731" cy="213"/>
                <a:chOff x="2844" y="3671"/>
                <a:chExt cx="731" cy="213"/>
              </a:xfrm>
            </p:grpSpPr>
            <p:sp>
              <p:nvSpPr>
                <p:cNvPr id="73737" name="Rectangle 44">
                  <a:extLst>
                    <a:ext uri="{FF2B5EF4-FFF2-40B4-BE49-F238E27FC236}">
                      <a16:creationId xmlns:a16="http://schemas.microsoft.com/office/drawing/2014/main" id="{D52B8AFD-D4A4-634A-BC65-97B7A7249FF9}"/>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3738" name="Text Box 45">
                  <a:extLst>
                    <a:ext uri="{FF2B5EF4-FFF2-40B4-BE49-F238E27FC236}">
                      <a16:creationId xmlns:a16="http://schemas.microsoft.com/office/drawing/2014/main" id="{42BEBFAF-341C-E444-8614-8FEE8CA34791}"/>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Figure 20.6</a:t>
                  </a:r>
                </a:p>
              </p:txBody>
            </p:sp>
          </p:grpSp>
        </p:grpSp>
      </p:gr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Number Placeholder 5">
            <a:extLst>
              <a:ext uri="{FF2B5EF4-FFF2-40B4-BE49-F238E27FC236}">
                <a16:creationId xmlns:a16="http://schemas.microsoft.com/office/drawing/2014/main" id="{6797F278-B367-C44B-B526-854BCC83F74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4E32A66-BCEA-C54B-8576-0848A7BF7CEB}" type="slidenum">
              <a:rPr lang="en-US" altLang="en-US" sz="1400"/>
              <a:pPr>
                <a:spcBef>
                  <a:spcPct val="0"/>
                </a:spcBef>
                <a:buFontTx/>
                <a:buNone/>
              </a:pPr>
              <a:t>31</a:t>
            </a:fld>
            <a:endParaRPr lang="en-US" altLang="en-US" sz="1400" dirty="0"/>
          </a:p>
        </p:txBody>
      </p:sp>
      <p:grpSp>
        <p:nvGrpSpPr>
          <p:cNvPr id="75778" name="Group 21">
            <a:extLst>
              <a:ext uri="{FF2B5EF4-FFF2-40B4-BE49-F238E27FC236}">
                <a16:creationId xmlns:a16="http://schemas.microsoft.com/office/drawing/2014/main" id="{2F2452CD-708E-5D4C-A8C9-43803DE57216}"/>
              </a:ext>
            </a:extLst>
          </p:cNvPr>
          <p:cNvGrpSpPr>
            <a:grpSpLocks/>
          </p:cNvGrpSpPr>
          <p:nvPr/>
        </p:nvGrpSpPr>
        <p:grpSpPr bwMode="auto">
          <a:xfrm>
            <a:off x="457200" y="447675"/>
            <a:ext cx="8229600" cy="4597400"/>
            <a:chOff x="288" y="282"/>
            <a:chExt cx="5184" cy="2896"/>
          </a:xfrm>
        </p:grpSpPr>
        <p:sp>
          <p:nvSpPr>
            <p:cNvPr id="75779" name="Rectangle 3">
              <a:extLst>
                <a:ext uri="{FF2B5EF4-FFF2-40B4-BE49-F238E27FC236}">
                  <a16:creationId xmlns:a16="http://schemas.microsoft.com/office/drawing/2014/main" id="{7769ACB7-19E2-3B4F-9BC7-F17F70D04A9C}"/>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Aortic and Pulmonary Valves </a:t>
              </a:r>
              <a:r>
                <a:rPr lang="en-US" altLang="en-US" sz="2200" baseline="0" dirty="0">
                  <a:solidFill>
                    <a:srgbClr val="333333"/>
                  </a:solidFill>
                </a:rPr>
                <a:t>(continued)</a:t>
              </a:r>
              <a:endParaRPr lang="en-US" altLang="en-US" sz="2800" baseline="0" dirty="0">
                <a:solidFill>
                  <a:srgbClr val="333333"/>
                </a:solidFill>
              </a:endParaRPr>
            </a:p>
          </p:txBody>
        </p:sp>
        <p:grpSp>
          <p:nvGrpSpPr>
            <p:cNvPr id="75780" name="Group 19">
              <a:extLst>
                <a:ext uri="{FF2B5EF4-FFF2-40B4-BE49-F238E27FC236}">
                  <a16:creationId xmlns:a16="http://schemas.microsoft.com/office/drawing/2014/main" id="{B42BE9A0-85DE-F648-9D63-1E5737975101}"/>
                </a:ext>
              </a:extLst>
            </p:cNvPr>
            <p:cNvGrpSpPr>
              <a:grpSpLocks/>
            </p:cNvGrpSpPr>
            <p:nvPr/>
          </p:nvGrpSpPr>
          <p:grpSpPr bwMode="auto">
            <a:xfrm>
              <a:off x="1002" y="976"/>
              <a:ext cx="2910" cy="2202"/>
              <a:chOff x="1002" y="1152"/>
              <a:chExt cx="2910" cy="2202"/>
            </a:xfrm>
          </p:grpSpPr>
          <p:sp>
            <p:nvSpPr>
              <p:cNvPr id="75781" name="Text Box 6">
                <a:extLst>
                  <a:ext uri="{FF2B5EF4-FFF2-40B4-BE49-F238E27FC236}">
                    <a16:creationId xmlns:a16="http://schemas.microsoft.com/office/drawing/2014/main" id="{8B64AA67-9CBA-9B4E-A852-6EC7CC182057}"/>
                  </a:ext>
                </a:extLst>
              </p:cNvPr>
              <p:cNvSpPr txBox="1">
                <a:spLocks noChangeArrowheads="1"/>
              </p:cNvSpPr>
              <p:nvPr/>
            </p:nvSpPr>
            <p:spPr bwMode="auto">
              <a:xfrm>
                <a:off x="2332" y="3189"/>
                <a:ext cx="110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aseline="0" dirty="0"/>
                  <a:t>https://www.prenhall.com</a:t>
                </a:r>
                <a:endParaRPr lang="en-US" altLang="en-US" sz="1800" baseline="0" dirty="0"/>
              </a:p>
            </p:txBody>
          </p:sp>
          <p:pic>
            <p:nvPicPr>
              <p:cNvPr id="75782" name="Picture 5" descr="systole">
                <a:extLst>
                  <a:ext uri="{FF2B5EF4-FFF2-40B4-BE49-F238E27FC236}">
                    <a16:creationId xmlns:a16="http://schemas.microsoft.com/office/drawing/2014/main" id="{BC8CEB9E-0A75-FD4F-8B65-AAAC4CA38F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7" y="1152"/>
                <a:ext cx="2015" cy="2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3" name="Line 8">
                <a:extLst>
                  <a:ext uri="{FF2B5EF4-FFF2-40B4-BE49-F238E27FC236}">
                    <a16:creationId xmlns:a16="http://schemas.microsoft.com/office/drawing/2014/main" id="{920862DC-EA14-7248-A205-597AFF980B34}"/>
                  </a:ext>
                </a:extLst>
              </p:cNvPr>
              <p:cNvSpPr>
                <a:spLocks noChangeShapeType="1"/>
              </p:cNvSpPr>
              <p:nvPr/>
            </p:nvSpPr>
            <p:spPr bwMode="auto">
              <a:xfrm flipH="1">
                <a:off x="2028" y="2048"/>
                <a:ext cx="576" cy="0"/>
              </a:xfrm>
              <a:prstGeom prst="line">
                <a:avLst/>
              </a:prstGeom>
              <a:noFill/>
              <a:ln w="165100">
                <a:solidFill>
                  <a:srgbClr val="000080">
                    <a:alpha val="75110"/>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5784" name="Text Box 9">
                <a:extLst>
                  <a:ext uri="{FF2B5EF4-FFF2-40B4-BE49-F238E27FC236}">
                    <a16:creationId xmlns:a16="http://schemas.microsoft.com/office/drawing/2014/main" id="{56A52185-B733-0E48-8CC5-C97826164328}"/>
                  </a:ext>
                </a:extLst>
              </p:cNvPr>
              <p:cNvSpPr txBox="1">
                <a:spLocks noChangeArrowheads="1"/>
              </p:cNvSpPr>
              <p:nvPr/>
            </p:nvSpPr>
            <p:spPr bwMode="auto">
              <a:xfrm>
                <a:off x="1266" y="1874"/>
                <a:ext cx="852"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aseline="0" dirty="0">
                    <a:solidFill>
                      <a:srgbClr val="011893"/>
                    </a:solidFill>
                  </a:rPr>
                  <a:t>Aortic valve</a:t>
                </a:r>
              </a:p>
            </p:txBody>
          </p:sp>
          <p:sp>
            <p:nvSpPr>
              <p:cNvPr id="75785" name="Text Box 10">
                <a:extLst>
                  <a:ext uri="{FF2B5EF4-FFF2-40B4-BE49-F238E27FC236}">
                    <a16:creationId xmlns:a16="http://schemas.microsoft.com/office/drawing/2014/main" id="{6C73F887-0DE8-034F-9259-D49F27E5EE67}"/>
                  </a:ext>
                </a:extLst>
              </p:cNvPr>
              <p:cNvSpPr txBox="1">
                <a:spLocks noChangeArrowheads="1"/>
              </p:cNvSpPr>
              <p:nvPr/>
            </p:nvSpPr>
            <p:spPr bwMode="auto">
              <a:xfrm>
                <a:off x="1002" y="1363"/>
                <a:ext cx="924"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aseline="0" dirty="0">
                    <a:solidFill>
                      <a:srgbClr val="011893"/>
                    </a:solidFill>
                  </a:rPr>
                  <a:t>Pulmonary valve</a:t>
                </a:r>
              </a:p>
            </p:txBody>
          </p:sp>
          <p:sp>
            <p:nvSpPr>
              <p:cNvPr id="75786" name="Line 11">
                <a:extLst>
                  <a:ext uri="{FF2B5EF4-FFF2-40B4-BE49-F238E27FC236}">
                    <a16:creationId xmlns:a16="http://schemas.microsoft.com/office/drawing/2014/main" id="{AFC57F13-3AFC-F345-B6BF-1ADA3F937BB9}"/>
                  </a:ext>
                </a:extLst>
              </p:cNvPr>
              <p:cNvSpPr>
                <a:spLocks noChangeShapeType="1"/>
              </p:cNvSpPr>
              <p:nvPr/>
            </p:nvSpPr>
            <p:spPr bwMode="auto">
              <a:xfrm flipH="1">
                <a:off x="1940" y="1544"/>
                <a:ext cx="576" cy="0"/>
              </a:xfrm>
              <a:prstGeom prst="line">
                <a:avLst/>
              </a:prstGeom>
              <a:noFill/>
              <a:ln w="165100">
                <a:solidFill>
                  <a:srgbClr val="000080">
                    <a:alpha val="74572"/>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sp>
        <p:nvSpPr>
          <p:cNvPr id="2" name="TextBox 1">
            <a:extLst>
              <a:ext uri="{FF2B5EF4-FFF2-40B4-BE49-F238E27FC236}">
                <a16:creationId xmlns:a16="http://schemas.microsoft.com/office/drawing/2014/main" id="{0ACF0349-5BAA-7E93-3588-1F29F17BDCBA}"/>
              </a:ext>
            </a:extLst>
          </p:cNvPr>
          <p:cNvSpPr txBox="1"/>
          <p:nvPr/>
        </p:nvSpPr>
        <p:spPr>
          <a:xfrm>
            <a:off x="6172200" y="2068286"/>
            <a:ext cx="1707519" cy="307777"/>
          </a:xfrm>
          <a:prstGeom prst="rect">
            <a:avLst/>
          </a:prstGeom>
          <a:noFill/>
        </p:spPr>
        <p:txBody>
          <a:bodyPr wrap="none" rtlCol="0">
            <a:spAutoFit/>
          </a:bodyPr>
          <a:lstStyle/>
          <a:p>
            <a:r>
              <a:rPr lang="en-US" sz="1400" baseline="0" dirty="0">
                <a:solidFill>
                  <a:schemeClr val="accent6"/>
                </a:solidFill>
              </a:rPr>
              <a:t>Cross-sectional cut</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Number Placeholder 5">
            <a:extLst>
              <a:ext uri="{FF2B5EF4-FFF2-40B4-BE49-F238E27FC236}">
                <a16:creationId xmlns:a16="http://schemas.microsoft.com/office/drawing/2014/main" id="{2CF07E27-6F62-6549-9C65-D2E54D3D77D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04F4FDF-6FCC-FC49-9C98-A843E21A7252}" type="slidenum">
              <a:rPr lang="en-US" altLang="en-US" sz="1400"/>
              <a:pPr>
                <a:spcBef>
                  <a:spcPct val="0"/>
                </a:spcBef>
                <a:buFontTx/>
                <a:buNone/>
              </a:pPr>
              <a:t>32</a:t>
            </a:fld>
            <a:endParaRPr lang="en-US" altLang="en-US" sz="1400" dirty="0"/>
          </a:p>
        </p:txBody>
      </p:sp>
      <p:grpSp>
        <p:nvGrpSpPr>
          <p:cNvPr id="77826" name="Group 17">
            <a:extLst>
              <a:ext uri="{FF2B5EF4-FFF2-40B4-BE49-F238E27FC236}">
                <a16:creationId xmlns:a16="http://schemas.microsoft.com/office/drawing/2014/main" id="{C3B81720-105A-5C40-A4AF-FE0F57185375}"/>
              </a:ext>
            </a:extLst>
          </p:cNvPr>
          <p:cNvGrpSpPr>
            <a:grpSpLocks/>
          </p:cNvGrpSpPr>
          <p:nvPr/>
        </p:nvGrpSpPr>
        <p:grpSpPr bwMode="auto">
          <a:xfrm>
            <a:off x="458788" y="447675"/>
            <a:ext cx="8229600" cy="5718175"/>
            <a:chOff x="289" y="282"/>
            <a:chExt cx="5184" cy="3602"/>
          </a:xfrm>
        </p:grpSpPr>
        <p:sp>
          <p:nvSpPr>
            <p:cNvPr id="77827" name="Rectangle 2">
              <a:extLst>
                <a:ext uri="{FF2B5EF4-FFF2-40B4-BE49-F238E27FC236}">
                  <a16:creationId xmlns:a16="http://schemas.microsoft.com/office/drawing/2014/main" id="{C12872A1-6131-AD49-BEB2-433EDCA73630}"/>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Aortic and Pulmonary Valves </a:t>
              </a:r>
              <a:r>
                <a:rPr lang="en-US" altLang="en-US" sz="2200" baseline="0" dirty="0">
                  <a:solidFill>
                    <a:srgbClr val="333333"/>
                  </a:solidFill>
                </a:rPr>
                <a:t>(continued)</a:t>
              </a:r>
              <a:endParaRPr lang="en-US" altLang="en-US" sz="2800" baseline="0" dirty="0">
                <a:solidFill>
                  <a:srgbClr val="333333"/>
                </a:solidFill>
              </a:endParaRPr>
            </a:p>
          </p:txBody>
        </p:sp>
        <p:sp>
          <p:nvSpPr>
            <p:cNvPr id="77828" name="Text Box 3">
              <a:extLst>
                <a:ext uri="{FF2B5EF4-FFF2-40B4-BE49-F238E27FC236}">
                  <a16:creationId xmlns:a16="http://schemas.microsoft.com/office/drawing/2014/main" id="{DBBC84C7-DD32-E347-9C86-BC22720FC79E}"/>
                </a:ext>
              </a:extLst>
            </p:cNvPr>
            <p:cNvSpPr txBox="1">
              <a:spLocks noChangeArrowheads="1"/>
            </p:cNvSpPr>
            <p:nvPr/>
          </p:nvSpPr>
          <p:spPr bwMode="auto">
            <a:xfrm>
              <a:off x="515" y="970"/>
              <a:ext cx="4658"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Some of the blood ejected into the aorta and pulmonary trunk will flow back toward the heart when the ventricles relax.</a:t>
              </a:r>
            </a:p>
            <a:p>
              <a:pPr eaLnBrk="1" hangingPunct="1">
                <a:lnSpc>
                  <a:spcPct val="85000"/>
                </a:lnSpc>
                <a:spcBef>
                  <a:spcPct val="0"/>
                </a:spcBef>
                <a:spcAft>
                  <a:spcPct val="50000"/>
                </a:spcAft>
                <a:buSzPct val="80000"/>
              </a:pPr>
              <a:r>
                <a:rPr lang="en-US" altLang="en-US" sz="1800" baseline="0" dirty="0"/>
                <a:t>Blood fills the cusps of the aortic and pulmonary valves and closes them to prevent backflow into the ventricles (in hearts without valve damage).</a:t>
              </a:r>
            </a:p>
          </p:txBody>
        </p:sp>
        <p:grpSp>
          <p:nvGrpSpPr>
            <p:cNvPr id="77829" name="Group 23">
              <a:extLst>
                <a:ext uri="{FF2B5EF4-FFF2-40B4-BE49-F238E27FC236}">
                  <a16:creationId xmlns:a16="http://schemas.microsoft.com/office/drawing/2014/main" id="{332A74EF-CDC4-184C-BEB3-68A34632896F}"/>
                </a:ext>
              </a:extLst>
            </p:cNvPr>
            <p:cNvGrpSpPr>
              <a:grpSpLocks/>
            </p:cNvGrpSpPr>
            <p:nvPr/>
          </p:nvGrpSpPr>
          <p:grpSpPr bwMode="auto">
            <a:xfrm>
              <a:off x="582" y="3671"/>
              <a:ext cx="2993" cy="213"/>
              <a:chOff x="582" y="3671"/>
              <a:chExt cx="2993" cy="213"/>
            </a:xfrm>
          </p:grpSpPr>
          <p:grpSp>
            <p:nvGrpSpPr>
              <p:cNvPr id="77830" name="Group 24">
                <a:extLst>
                  <a:ext uri="{FF2B5EF4-FFF2-40B4-BE49-F238E27FC236}">
                    <a16:creationId xmlns:a16="http://schemas.microsoft.com/office/drawing/2014/main" id="{7ACE8C1A-A23D-F94E-B88F-EB34CBCBF8A0}"/>
                  </a:ext>
                </a:extLst>
              </p:cNvPr>
              <p:cNvGrpSpPr>
                <a:grpSpLocks/>
              </p:cNvGrpSpPr>
              <p:nvPr/>
            </p:nvGrpSpPr>
            <p:grpSpPr bwMode="auto">
              <a:xfrm>
                <a:off x="582" y="3671"/>
                <a:ext cx="1990" cy="213"/>
                <a:chOff x="582" y="3671"/>
                <a:chExt cx="1990" cy="213"/>
              </a:xfrm>
            </p:grpSpPr>
            <p:sp>
              <p:nvSpPr>
                <p:cNvPr id="77834" name="Rectangle 25">
                  <a:extLst>
                    <a:ext uri="{FF2B5EF4-FFF2-40B4-BE49-F238E27FC236}">
                      <a16:creationId xmlns:a16="http://schemas.microsoft.com/office/drawing/2014/main" id="{B70CD887-4F57-A444-B346-AD04653C233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7835" name="Rectangle 26">
                  <a:extLst>
                    <a:ext uri="{FF2B5EF4-FFF2-40B4-BE49-F238E27FC236}">
                      <a16:creationId xmlns:a16="http://schemas.microsoft.com/office/drawing/2014/main" id="{787A035E-5114-AF46-B337-286C16A6788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7836" name="Rectangle 27">
                  <a:extLst>
                    <a:ext uri="{FF2B5EF4-FFF2-40B4-BE49-F238E27FC236}">
                      <a16:creationId xmlns:a16="http://schemas.microsoft.com/office/drawing/2014/main" id="{B6374085-4FCC-5745-98A0-3BB570B0107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7837" name="Text Box 28">
                  <a:extLst>
                    <a:ext uri="{FF2B5EF4-FFF2-40B4-BE49-F238E27FC236}">
                      <a16:creationId xmlns:a16="http://schemas.microsoft.com/office/drawing/2014/main" id="{ED946534-8DB0-9C4D-A78D-24484E2806A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697</a:t>
                  </a:r>
                  <a:endParaRPr lang="en-US" altLang="en-US" sz="1800" baseline="0" dirty="0">
                    <a:ea typeface="ＭＳ Ｐゴシック" panose="020B0600070205080204" pitchFamily="34" charset="-128"/>
                  </a:endParaRPr>
                </a:p>
              </p:txBody>
            </p:sp>
            <p:sp>
              <p:nvSpPr>
                <p:cNvPr id="77838" name="Text Box 29">
                  <a:extLst>
                    <a:ext uri="{FF2B5EF4-FFF2-40B4-BE49-F238E27FC236}">
                      <a16:creationId xmlns:a16="http://schemas.microsoft.com/office/drawing/2014/main" id="{C056C0D8-044E-B142-9834-0AC0AC4A426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768</a:t>
                  </a:r>
                  <a:endParaRPr lang="en-US" altLang="en-US" sz="1800" baseline="0" dirty="0">
                    <a:ea typeface="ＭＳ Ｐゴシック" panose="020B0600070205080204" pitchFamily="34" charset="-128"/>
                  </a:endParaRPr>
                </a:p>
              </p:txBody>
            </p:sp>
            <p:sp>
              <p:nvSpPr>
                <p:cNvPr id="77839" name="Text Box 30">
                  <a:extLst>
                    <a:ext uri="{FF2B5EF4-FFF2-40B4-BE49-F238E27FC236}">
                      <a16:creationId xmlns:a16="http://schemas.microsoft.com/office/drawing/2014/main" id="{CB094CF0-1238-C142-90A0-1C44870C214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727</a:t>
                  </a:r>
                  <a:endParaRPr lang="en-US" altLang="en-US" sz="1800" baseline="0" dirty="0">
                    <a:ea typeface="ＭＳ Ｐゴシック" panose="020B0600070205080204" pitchFamily="34" charset="-128"/>
                  </a:endParaRPr>
                </a:p>
              </p:txBody>
            </p:sp>
          </p:grpSp>
          <p:grpSp>
            <p:nvGrpSpPr>
              <p:cNvPr id="77831" name="Group 31">
                <a:extLst>
                  <a:ext uri="{FF2B5EF4-FFF2-40B4-BE49-F238E27FC236}">
                    <a16:creationId xmlns:a16="http://schemas.microsoft.com/office/drawing/2014/main" id="{B5D634DC-2014-6744-9D47-1C79465AEC46}"/>
                  </a:ext>
                </a:extLst>
              </p:cNvPr>
              <p:cNvGrpSpPr>
                <a:grpSpLocks/>
              </p:cNvGrpSpPr>
              <p:nvPr/>
            </p:nvGrpSpPr>
            <p:grpSpPr bwMode="auto">
              <a:xfrm>
                <a:off x="2844" y="3671"/>
                <a:ext cx="731" cy="213"/>
                <a:chOff x="2844" y="3671"/>
                <a:chExt cx="731" cy="213"/>
              </a:xfrm>
            </p:grpSpPr>
            <p:sp>
              <p:nvSpPr>
                <p:cNvPr id="77832" name="Rectangle 32">
                  <a:extLst>
                    <a:ext uri="{FF2B5EF4-FFF2-40B4-BE49-F238E27FC236}">
                      <a16:creationId xmlns:a16="http://schemas.microsoft.com/office/drawing/2014/main" id="{B60D4841-8FF4-1346-811E-1E97EC6312F9}"/>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7833" name="Text Box 33">
                  <a:extLst>
                    <a:ext uri="{FF2B5EF4-FFF2-40B4-BE49-F238E27FC236}">
                      <a16:creationId xmlns:a16="http://schemas.microsoft.com/office/drawing/2014/main" id="{BBEC4B68-0F99-8247-9D7D-EE86A2F95AB2}"/>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Figure 20.6</a:t>
                  </a:r>
                </a:p>
              </p:txBody>
            </p:sp>
          </p:grpSp>
        </p:grpSp>
      </p:gr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Number Placeholder 5">
            <a:extLst>
              <a:ext uri="{FF2B5EF4-FFF2-40B4-BE49-F238E27FC236}">
                <a16:creationId xmlns:a16="http://schemas.microsoft.com/office/drawing/2014/main" id="{12B43B1F-F0F5-C640-8893-B80452D198D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B64BC85-F83F-7D42-B344-EBFF3083EEF9}" type="slidenum">
              <a:rPr lang="en-US" altLang="en-US" sz="1400"/>
              <a:pPr>
                <a:spcBef>
                  <a:spcPct val="0"/>
                </a:spcBef>
                <a:buFontTx/>
                <a:buNone/>
              </a:pPr>
              <a:t>33</a:t>
            </a:fld>
            <a:endParaRPr lang="en-US" altLang="en-US" sz="1400" dirty="0"/>
          </a:p>
        </p:txBody>
      </p:sp>
      <p:grpSp>
        <p:nvGrpSpPr>
          <p:cNvPr id="79874" name="Group 13">
            <a:extLst>
              <a:ext uri="{FF2B5EF4-FFF2-40B4-BE49-F238E27FC236}">
                <a16:creationId xmlns:a16="http://schemas.microsoft.com/office/drawing/2014/main" id="{78B5E2E9-5AC1-A547-AB01-3FA461EC1AB6}"/>
              </a:ext>
            </a:extLst>
          </p:cNvPr>
          <p:cNvGrpSpPr>
            <a:grpSpLocks/>
          </p:cNvGrpSpPr>
          <p:nvPr/>
        </p:nvGrpSpPr>
        <p:grpSpPr bwMode="auto">
          <a:xfrm>
            <a:off x="457200" y="447675"/>
            <a:ext cx="8229600" cy="5718175"/>
            <a:chOff x="288" y="282"/>
            <a:chExt cx="5184" cy="3602"/>
          </a:xfrm>
        </p:grpSpPr>
        <p:sp>
          <p:nvSpPr>
            <p:cNvPr id="79875" name="Rectangle 2">
              <a:extLst>
                <a:ext uri="{FF2B5EF4-FFF2-40B4-BE49-F238E27FC236}">
                  <a16:creationId xmlns:a16="http://schemas.microsoft.com/office/drawing/2014/main" id="{6B765EA7-F049-2245-924B-B02277181F74}"/>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Entry Points</a:t>
              </a:r>
            </a:p>
          </p:txBody>
        </p:sp>
        <p:sp>
          <p:nvSpPr>
            <p:cNvPr id="79876" name="Text Box 6">
              <a:extLst>
                <a:ext uri="{FF2B5EF4-FFF2-40B4-BE49-F238E27FC236}">
                  <a16:creationId xmlns:a16="http://schemas.microsoft.com/office/drawing/2014/main" id="{98680972-2939-DB4C-A2DD-77E607DA7DA6}"/>
                </a:ext>
              </a:extLst>
            </p:cNvPr>
            <p:cNvSpPr txBox="1">
              <a:spLocks noChangeArrowheads="1"/>
            </p:cNvSpPr>
            <p:nvPr/>
          </p:nvSpPr>
          <p:spPr bwMode="auto">
            <a:xfrm>
              <a:off x="515" y="970"/>
              <a:ext cx="4751"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There are no valves between the vena cavae and the right atrium, and the pulmonary veins and the left atrium.</a:t>
              </a:r>
            </a:p>
            <a:p>
              <a:pPr eaLnBrk="1" hangingPunct="1">
                <a:lnSpc>
                  <a:spcPct val="85000"/>
                </a:lnSpc>
                <a:spcBef>
                  <a:spcPct val="0"/>
                </a:spcBef>
                <a:spcAft>
                  <a:spcPts val="900"/>
                </a:spcAft>
                <a:buSzPct val="80000"/>
              </a:pPr>
              <a:r>
                <a:rPr lang="en-US" altLang="en-US" sz="1800" baseline="0" dirty="0"/>
                <a:t>When the two atria contract, a small amount of blood flows from the atrial chambers into these veins.</a:t>
              </a:r>
            </a:p>
            <a:p>
              <a:pPr eaLnBrk="1" hangingPunct="1">
                <a:lnSpc>
                  <a:spcPct val="85000"/>
                </a:lnSpc>
                <a:spcBef>
                  <a:spcPct val="0"/>
                </a:spcBef>
                <a:spcAft>
                  <a:spcPct val="50000"/>
                </a:spcAft>
                <a:buSzPct val="80000"/>
              </a:pPr>
              <a:r>
                <a:rPr lang="en-US" altLang="en-US" sz="1800" baseline="0" dirty="0"/>
                <a:t>The entry points collapse to minimize backflow of blood into the veins.</a:t>
              </a:r>
            </a:p>
          </p:txBody>
        </p:sp>
        <p:grpSp>
          <p:nvGrpSpPr>
            <p:cNvPr id="79877" name="Group 25">
              <a:extLst>
                <a:ext uri="{FF2B5EF4-FFF2-40B4-BE49-F238E27FC236}">
                  <a16:creationId xmlns:a16="http://schemas.microsoft.com/office/drawing/2014/main" id="{4851C169-CCF0-8544-B83C-815E5E802187}"/>
                </a:ext>
              </a:extLst>
            </p:cNvPr>
            <p:cNvGrpSpPr>
              <a:grpSpLocks/>
            </p:cNvGrpSpPr>
            <p:nvPr/>
          </p:nvGrpSpPr>
          <p:grpSpPr bwMode="auto">
            <a:xfrm>
              <a:off x="582" y="3671"/>
              <a:ext cx="1990" cy="213"/>
              <a:chOff x="582" y="3671"/>
              <a:chExt cx="1990" cy="213"/>
            </a:xfrm>
          </p:grpSpPr>
          <p:sp>
            <p:nvSpPr>
              <p:cNvPr id="79878" name="Rectangle 26">
                <a:extLst>
                  <a:ext uri="{FF2B5EF4-FFF2-40B4-BE49-F238E27FC236}">
                    <a16:creationId xmlns:a16="http://schemas.microsoft.com/office/drawing/2014/main" id="{3262B19E-A655-674D-B01C-DE4F3AD4339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9879" name="Rectangle 27">
                <a:extLst>
                  <a:ext uri="{FF2B5EF4-FFF2-40B4-BE49-F238E27FC236}">
                    <a16:creationId xmlns:a16="http://schemas.microsoft.com/office/drawing/2014/main" id="{ADB7FA4C-AB33-C84E-8485-78A9F46FAFA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9880" name="Rectangle 28">
                <a:extLst>
                  <a:ext uri="{FF2B5EF4-FFF2-40B4-BE49-F238E27FC236}">
                    <a16:creationId xmlns:a16="http://schemas.microsoft.com/office/drawing/2014/main" id="{6C3222AA-5A88-AC41-840F-C1099AF4B31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9881" name="Text Box 29">
                <a:extLst>
                  <a:ext uri="{FF2B5EF4-FFF2-40B4-BE49-F238E27FC236}">
                    <a16:creationId xmlns:a16="http://schemas.microsoft.com/office/drawing/2014/main" id="{99BFAFF8-84DB-4B49-903D-430770032BD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698</a:t>
                </a:r>
                <a:endParaRPr lang="en-US" altLang="en-US" sz="1800" baseline="0" dirty="0">
                  <a:ea typeface="ＭＳ Ｐゴシック" panose="020B0600070205080204" pitchFamily="34" charset="-128"/>
                </a:endParaRPr>
              </a:p>
            </p:txBody>
          </p:sp>
          <p:sp>
            <p:nvSpPr>
              <p:cNvPr id="79882" name="Text Box 30">
                <a:extLst>
                  <a:ext uri="{FF2B5EF4-FFF2-40B4-BE49-F238E27FC236}">
                    <a16:creationId xmlns:a16="http://schemas.microsoft.com/office/drawing/2014/main" id="{F1789C88-9D8B-1E46-97E2-2C1B2E12DA5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768</a:t>
                </a:r>
                <a:endParaRPr lang="en-US" altLang="en-US" sz="1800" baseline="0" dirty="0">
                  <a:ea typeface="ＭＳ Ｐゴシック" panose="020B0600070205080204" pitchFamily="34" charset="-128"/>
                </a:endParaRPr>
              </a:p>
            </p:txBody>
          </p:sp>
          <p:sp>
            <p:nvSpPr>
              <p:cNvPr id="79883" name="Text Box 31">
                <a:extLst>
                  <a:ext uri="{FF2B5EF4-FFF2-40B4-BE49-F238E27FC236}">
                    <a16:creationId xmlns:a16="http://schemas.microsoft.com/office/drawing/2014/main" id="{61F97181-9D1A-0A4E-88E2-FA58876B272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727</a:t>
                </a:r>
                <a:endParaRPr lang="en-US" altLang="en-US" sz="1800" baseline="0" dirty="0">
                  <a:ea typeface="ＭＳ Ｐゴシック" panose="020B0600070205080204" pitchFamily="34" charset="-128"/>
                </a:endParaRPr>
              </a:p>
            </p:txBody>
          </p:sp>
        </p:grpSp>
      </p:gr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Number Placeholder 5">
            <a:extLst>
              <a:ext uri="{FF2B5EF4-FFF2-40B4-BE49-F238E27FC236}">
                <a16:creationId xmlns:a16="http://schemas.microsoft.com/office/drawing/2014/main" id="{C1439DCF-25F2-B348-9175-DA01C5379CB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D3ADC3E-7FDE-594C-8DED-6D5C48A377BC}" type="slidenum">
              <a:rPr lang="en-US" altLang="en-US" sz="1400"/>
              <a:pPr>
                <a:spcBef>
                  <a:spcPct val="0"/>
                </a:spcBef>
                <a:buFontTx/>
                <a:buNone/>
              </a:pPr>
              <a:t>34</a:t>
            </a:fld>
            <a:endParaRPr lang="en-US" altLang="en-US" sz="1400" dirty="0"/>
          </a:p>
        </p:txBody>
      </p:sp>
      <p:sp>
        <p:nvSpPr>
          <p:cNvPr id="81922" name="Rectangle 2">
            <a:extLst>
              <a:ext uri="{FF2B5EF4-FFF2-40B4-BE49-F238E27FC236}">
                <a16:creationId xmlns:a16="http://schemas.microsoft.com/office/drawing/2014/main" id="{6C5CDC3A-842E-FF49-8390-070A5FA222D8}"/>
              </a:ext>
            </a:extLst>
          </p:cNvPr>
          <p:cNvSpPr>
            <a:spLocks noGrp="1" noChangeArrowheads="1"/>
          </p:cNvSpPr>
          <p:nvPr>
            <p:ph type="body" idx="1"/>
          </p:nvPr>
        </p:nvSpPr>
        <p:spPr>
          <a:xfrm>
            <a:off x="871538" y="887413"/>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Blood Circulation</a:t>
            </a:r>
            <a:endParaRPr lang="en-US" altLang="en-US" dirty="0"/>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Number Placeholder 5">
            <a:extLst>
              <a:ext uri="{FF2B5EF4-FFF2-40B4-BE49-F238E27FC236}">
                <a16:creationId xmlns:a16="http://schemas.microsoft.com/office/drawing/2014/main" id="{A96F6265-138E-404B-973A-5D891027C2C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3B6800C-35FF-4D49-B00F-0F4C29659B4D}" type="slidenum">
              <a:rPr lang="en-US" altLang="en-US" sz="1400"/>
              <a:pPr>
                <a:spcBef>
                  <a:spcPct val="0"/>
                </a:spcBef>
                <a:buFontTx/>
                <a:buNone/>
              </a:pPr>
              <a:t>35</a:t>
            </a:fld>
            <a:endParaRPr lang="en-US" altLang="en-US" sz="1400" dirty="0"/>
          </a:p>
        </p:txBody>
      </p:sp>
      <p:grpSp>
        <p:nvGrpSpPr>
          <p:cNvPr id="83970" name="Group 65">
            <a:extLst>
              <a:ext uri="{FF2B5EF4-FFF2-40B4-BE49-F238E27FC236}">
                <a16:creationId xmlns:a16="http://schemas.microsoft.com/office/drawing/2014/main" id="{99DA59DA-9B17-B248-8307-CBBC125B5C4D}"/>
              </a:ext>
            </a:extLst>
          </p:cNvPr>
          <p:cNvGrpSpPr>
            <a:grpSpLocks/>
          </p:cNvGrpSpPr>
          <p:nvPr/>
        </p:nvGrpSpPr>
        <p:grpSpPr bwMode="auto">
          <a:xfrm>
            <a:off x="457200" y="447675"/>
            <a:ext cx="8229600" cy="5718175"/>
            <a:chOff x="288" y="282"/>
            <a:chExt cx="5184" cy="3602"/>
          </a:xfrm>
        </p:grpSpPr>
        <p:sp>
          <p:nvSpPr>
            <p:cNvPr id="83971" name="Rectangle 2">
              <a:extLst>
                <a:ext uri="{FF2B5EF4-FFF2-40B4-BE49-F238E27FC236}">
                  <a16:creationId xmlns:a16="http://schemas.microsoft.com/office/drawing/2014/main" id="{25654564-86D5-9845-B21A-FFD7517194BB}"/>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Systemic and Pulmonary Circulation</a:t>
              </a:r>
            </a:p>
          </p:txBody>
        </p:sp>
        <p:sp>
          <p:nvSpPr>
            <p:cNvPr id="83972" name="Text Box 3">
              <a:extLst>
                <a:ext uri="{FF2B5EF4-FFF2-40B4-BE49-F238E27FC236}">
                  <a16:creationId xmlns:a16="http://schemas.microsoft.com/office/drawing/2014/main" id="{6EC6C49D-44A5-E341-9C62-D2068E91B254}"/>
                </a:ext>
              </a:extLst>
            </p:cNvPr>
            <p:cNvSpPr txBox="1">
              <a:spLocks noChangeArrowheads="1"/>
            </p:cNvSpPr>
            <p:nvPr/>
          </p:nvSpPr>
          <p:spPr bwMode="auto">
            <a:xfrm>
              <a:off x="515" y="970"/>
              <a:ext cx="4830"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left side of the heart serves as the pump for systemic circulation— it receives </a:t>
              </a:r>
              <a:r>
                <a:rPr lang="en-US" altLang="en-US" sz="1800" u="sng" baseline="0" dirty="0"/>
                <a:t>oxygenated</a:t>
              </a:r>
              <a:r>
                <a:rPr lang="en-US" altLang="en-US" sz="1800" baseline="0" dirty="0"/>
                <a:t> blood from the lungs.</a:t>
              </a:r>
            </a:p>
            <a:p>
              <a:pPr eaLnBrk="1" hangingPunct="1">
                <a:lnSpc>
                  <a:spcPct val="85000"/>
                </a:lnSpc>
                <a:spcBef>
                  <a:spcPct val="0"/>
                </a:spcBef>
                <a:spcAft>
                  <a:spcPts val="900"/>
                </a:spcAft>
                <a:buSzPct val="80000"/>
              </a:pPr>
              <a:r>
                <a:rPr lang="en-US" altLang="en-US" sz="1800" baseline="0" dirty="0"/>
                <a:t>The right side of the heart serves as the pump for pulmonary circula-tion—it receives </a:t>
              </a:r>
              <a:r>
                <a:rPr lang="en-US" altLang="en-US" sz="1800" u="sng" baseline="0" dirty="0"/>
                <a:t>deoxygenated</a:t>
              </a:r>
              <a:r>
                <a:rPr lang="en-US" altLang="en-US" sz="1800" baseline="0" dirty="0"/>
                <a:t> blood from organs and other body tis-sues.</a:t>
              </a:r>
            </a:p>
            <a:p>
              <a:pPr eaLnBrk="1" hangingPunct="1">
                <a:lnSpc>
                  <a:spcPct val="85000"/>
                </a:lnSpc>
                <a:spcBef>
                  <a:spcPct val="0"/>
                </a:spcBef>
                <a:spcAft>
                  <a:spcPct val="50000"/>
                </a:spcAft>
                <a:buSzPct val="80000"/>
              </a:pPr>
              <a:r>
                <a:rPr lang="en-US" altLang="en-US" sz="1800" baseline="0" dirty="0"/>
                <a:t>As had been covered, the systems are arranged in series so that the outflow of blood from one system serves as inflow of blood to the other system.</a:t>
              </a:r>
            </a:p>
          </p:txBody>
        </p:sp>
        <p:grpSp>
          <p:nvGrpSpPr>
            <p:cNvPr id="83973" name="Group 54">
              <a:extLst>
                <a:ext uri="{FF2B5EF4-FFF2-40B4-BE49-F238E27FC236}">
                  <a16:creationId xmlns:a16="http://schemas.microsoft.com/office/drawing/2014/main" id="{7B8E0781-7C9C-D44D-8B98-E26EBB1A76EB}"/>
                </a:ext>
              </a:extLst>
            </p:cNvPr>
            <p:cNvGrpSpPr>
              <a:grpSpLocks/>
            </p:cNvGrpSpPr>
            <p:nvPr/>
          </p:nvGrpSpPr>
          <p:grpSpPr bwMode="auto">
            <a:xfrm>
              <a:off x="582" y="3671"/>
              <a:ext cx="2993" cy="213"/>
              <a:chOff x="582" y="3671"/>
              <a:chExt cx="2993" cy="213"/>
            </a:xfrm>
          </p:grpSpPr>
          <p:grpSp>
            <p:nvGrpSpPr>
              <p:cNvPr id="83974" name="Group 55">
                <a:extLst>
                  <a:ext uri="{FF2B5EF4-FFF2-40B4-BE49-F238E27FC236}">
                    <a16:creationId xmlns:a16="http://schemas.microsoft.com/office/drawing/2014/main" id="{8D2230C5-83CD-6243-8FF2-E5DDD053DA27}"/>
                  </a:ext>
                </a:extLst>
              </p:cNvPr>
              <p:cNvGrpSpPr>
                <a:grpSpLocks/>
              </p:cNvGrpSpPr>
              <p:nvPr/>
            </p:nvGrpSpPr>
            <p:grpSpPr bwMode="auto">
              <a:xfrm>
                <a:off x="582" y="3671"/>
                <a:ext cx="1990" cy="213"/>
                <a:chOff x="582" y="3671"/>
                <a:chExt cx="1990" cy="213"/>
              </a:xfrm>
            </p:grpSpPr>
            <p:sp>
              <p:nvSpPr>
                <p:cNvPr id="83978" name="Rectangle 56">
                  <a:extLst>
                    <a:ext uri="{FF2B5EF4-FFF2-40B4-BE49-F238E27FC236}">
                      <a16:creationId xmlns:a16="http://schemas.microsoft.com/office/drawing/2014/main" id="{160BFA3A-CC91-124E-9ED6-1FE9F8C5539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3979" name="Rectangle 57">
                  <a:extLst>
                    <a:ext uri="{FF2B5EF4-FFF2-40B4-BE49-F238E27FC236}">
                      <a16:creationId xmlns:a16="http://schemas.microsoft.com/office/drawing/2014/main" id="{D01C1457-32A4-6043-B873-A579A0447A4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3980" name="Rectangle 58">
                  <a:extLst>
                    <a:ext uri="{FF2B5EF4-FFF2-40B4-BE49-F238E27FC236}">
                      <a16:creationId xmlns:a16="http://schemas.microsoft.com/office/drawing/2014/main" id="{B8902315-9A1B-254F-BD3A-1E5134B3643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3981" name="Text Box 59">
                  <a:extLst>
                    <a:ext uri="{FF2B5EF4-FFF2-40B4-BE49-F238E27FC236}">
                      <a16:creationId xmlns:a16="http://schemas.microsoft.com/office/drawing/2014/main" id="{0BF22A12-0A3F-6546-8C4F-382BA38B9E0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698</a:t>
                  </a:r>
                  <a:endParaRPr lang="en-US" altLang="en-US" sz="1800" baseline="0" dirty="0">
                    <a:ea typeface="ＭＳ Ｐゴシック" panose="020B0600070205080204" pitchFamily="34" charset="-128"/>
                  </a:endParaRPr>
                </a:p>
              </p:txBody>
            </p:sp>
            <p:sp>
              <p:nvSpPr>
                <p:cNvPr id="83982" name="Text Box 60">
                  <a:extLst>
                    <a:ext uri="{FF2B5EF4-FFF2-40B4-BE49-F238E27FC236}">
                      <a16:creationId xmlns:a16="http://schemas.microsoft.com/office/drawing/2014/main" id="{B27C1F93-0240-864B-8FCE-3C10307A49E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768</a:t>
                  </a:r>
                  <a:endParaRPr lang="en-US" altLang="en-US" sz="1800" baseline="0" dirty="0">
                    <a:ea typeface="ＭＳ Ｐゴシック" panose="020B0600070205080204" pitchFamily="34" charset="-128"/>
                  </a:endParaRPr>
                </a:p>
              </p:txBody>
            </p:sp>
            <p:sp>
              <p:nvSpPr>
                <p:cNvPr id="83983" name="Text Box 61">
                  <a:extLst>
                    <a:ext uri="{FF2B5EF4-FFF2-40B4-BE49-F238E27FC236}">
                      <a16:creationId xmlns:a16="http://schemas.microsoft.com/office/drawing/2014/main" id="{87F3ED5B-7DC5-A64F-8D0C-E0AB229150E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728</a:t>
                  </a:r>
                  <a:endParaRPr lang="en-US" altLang="en-US" sz="1800" baseline="0" dirty="0">
                    <a:ea typeface="ＭＳ Ｐゴシック" panose="020B0600070205080204" pitchFamily="34" charset="-128"/>
                  </a:endParaRPr>
                </a:p>
              </p:txBody>
            </p:sp>
          </p:grpSp>
          <p:grpSp>
            <p:nvGrpSpPr>
              <p:cNvPr id="83975" name="Group 62">
                <a:extLst>
                  <a:ext uri="{FF2B5EF4-FFF2-40B4-BE49-F238E27FC236}">
                    <a16:creationId xmlns:a16="http://schemas.microsoft.com/office/drawing/2014/main" id="{E7A68325-0540-2F4F-AAEF-466BE6E05BED}"/>
                  </a:ext>
                </a:extLst>
              </p:cNvPr>
              <p:cNvGrpSpPr>
                <a:grpSpLocks/>
              </p:cNvGrpSpPr>
              <p:nvPr/>
            </p:nvGrpSpPr>
            <p:grpSpPr bwMode="auto">
              <a:xfrm>
                <a:off x="2844" y="3671"/>
                <a:ext cx="731" cy="213"/>
                <a:chOff x="2844" y="3671"/>
                <a:chExt cx="731" cy="213"/>
              </a:xfrm>
            </p:grpSpPr>
            <p:sp>
              <p:nvSpPr>
                <p:cNvPr id="83976" name="Rectangle 63">
                  <a:extLst>
                    <a:ext uri="{FF2B5EF4-FFF2-40B4-BE49-F238E27FC236}">
                      <a16:creationId xmlns:a16="http://schemas.microsoft.com/office/drawing/2014/main" id="{E4AAE016-854C-4D40-8335-01E16EDECC11}"/>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3977" name="Text Box 64">
                  <a:extLst>
                    <a:ext uri="{FF2B5EF4-FFF2-40B4-BE49-F238E27FC236}">
                      <a16:creationId xmlns:a16="http://schemas.microsoft.com/office/drawing/2014/main" id="{93054943-BB8C-0449-B98A-45DCB979ABC0}"/>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Figure 20.7</a:t>
                  </a:r>
                </a:p>
              </p:txBody>
            </p:sp>
          </p:grpSp>
        </p:grpSp>
      </p:grpSp>
      <p:sp>
        <p:nvSpPr>
          <p:cNvPr id="2" name="TextBox 1">
            <a:extLst>
              <a:ext uri="{FF2B5EF4-FFF2-40B4-BE49-F238E27FC236}">
                <a16:creationId xmlns:a16="http://schemas.microsoft.com/office/drawing/2014/main" id="{B0C28AC4-366E-9B87-D552-9DE7339A208F}"/>
              </a:ext>
            </a:extLst>
          </p:cNvPr>
          <p:cNvSpPr txBox="1"/>
          <p:nvPr/>
        </p:nvSpPr>
        <p:spPr>
          <a:xfrm>
            <a:off x="1915888" y="3694765"/>
            <a:ext cx="5323112" cy="1310615"/>
          </a:xfrm>
          <a:prstGeom prst="rect">
            <a:avLst/>
          </a:prstGeom>
          <a:noFill/>
        </p:spPr>
        <p:txBody>
          <a:bodyPr wrap="square" rtlCol="0">
            <a:spAutoFit/>
          </a:bodyPr>
          <a:lstStyle/>
          <a:p>
            <a:pPr algn="ctr">
              <a:lnSpc>
                <a:spcPts val="1860"/>
              </a:lnSpc>
            </a:pPr>
            <a:r>
              <a:rPr lang="en-US" baseline="0" dirty="0">
                <a:solidFill>
                  <a:schemeClr val="accent6"/>
                </a:solidFill>
              </a:rPr>
              <a:t>Deoxygenated blood is not devoid of oxygen.  Depending on the metabolic needs of organs and tissues (such as during exercise or at rest), it generally has 50 to 75 percent of the oxygen content of oxygenated blood.</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Number Placeholder 5">
            <a:extLst>
              <a:ext uri="{FF2B5EF4-FFF2-40B4-BE49-F238E27FC236}">
                <a16:creationId xmlns:a16="http://schemas.microsoft.com/office/drawing/2014/main" id="{93E90AD8-ABA1-4A4B-BDB0-5E3E4EF9162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540A6C5-DFC2-C345-985B-F797296464FF}" type="slidenum">
              <a:rPr lang="en-US" altLang="en-US" sz="1400"/>
              <a:pPr>
                <a:spcBef>
                  <a:spcPct val="0"/>
                </a:spcBef>
                <a:buFontTx/>
                <a:buNone/>
              </a:pPr>
              <a:t>36</a:t>
            </a:fld>
            <a:endParaRPr lang="en-US" altLang="en-US" sz="1400" dirty="0"/>
          </a:p>
        </p:txBody>
      </p:sp>
      <p:grpSp>
        <p:nvGrpSpPr>
          <p:cNvPr id="28674" name="Group 2">
            <a:extLst>
              <a:ext uri="{FF2B5EF4-FFF2-40B4-BE49-F238E27FC236}">
                <a16:creationId xmlns:a16="http://schemas.microsoft.com/office/drawing/2014/main" id="{06D4E89E-8BC6-D842-AD77-16D92CC3ECA4}"/>
              </a:ext>
            </a:extLst>
          </p:cNvPr>
          <p:cNvGrpSpPr>
            <a:grpSpLocks/>
          </p:cNvGrpSpPr>
          <p:nvPr/>
        </p:nvGrpSpPr>
        <p:grpSpPr bwMode="auto">
          <a:xfrm>
            <a:off x="457200" y="447675"/>
            <a:ext cx="8229600" cy="5338763"/>
            <a:chOff x="288" y="282"/>
            <a:chExt cx="5184" cy="3363"/>
          </a:xfrm>
        </p:grpSpPr>
        <p:sp>
          <p:nvSpPr>
            <p:cNvPr id="28675" name="Rectangle 3">
              <a:extLst>
                <a:ext uri="{FF2B5EF4-FFF2-40B4-BE49-F238E27FC236}">
                  <a16:creationId xmlns:a16="http://schemas.microsoft.com/office/drawing/2014/main" id="{AE300B4C-2DA4-2148-9062-037AF724E47F}"/>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Circulatory System </a:t>
              </a:r>
              <a:r>
                <a:rPr lang="en-US" altLang="en-US" sz="2200" baseline="0" dirty="0">
                  <a:solidFill>
                    <a:srgbClr val="333333"/>
                  </a:solidFill>
                </a:rPr>
                <a:t>(continued)</a:t>
              </a:r>
              <a:endParaRPr lang="en-US" altLang="en-US" sz="2800" baseline="0" dirty="0">
                <a:solidFill>
                  <a:srgbClr val="333333"/>
                </a:solidFill>
              </a:endParaRPr>
            </a:p>
          </p:txBody>
        </p:sp>
        <p:grpSp>
          <p:nvGrpSpPr>
            <p:cNvPr id="28676" name="Group 4">
              <a:extLst>
                <a:ext uri="{FF2B5EF4-FFF2-40B4-BE49-F238E27FC236}">
                  <a16:creationId xmlns:a16="http://schemas.microsoft.com/office/drawing/2014/main" id="{FBA372C8-D376-3847-8618-D938907CBC90}"/>
                </a:ext>
              </a:extLst>
            </p:cNvPr>
            <p:cNvGrpSpPr>
              <a:grpSpLocks/>
            </p:cNvGrpSpPr>
            <p:nvPr/>
          </p:nvGrpSpPr>
          <p:grpSpPr bwMode="auto">
            <a:xfrm>
              <a:off x="556" y="1004"/>
              <a:ext cx="4874" cy="2641"/>
              <a:chOff x="628" y="1012"/>
              <a:chExt cx="4874" cy="2641"/>
            </a:xfrm>
          </p:grpSpPr>
          <p:grpSp>
            <p:nvGrpSpPr>
              <p:cNvPr id="28677" name="Group 5">
                <a:extLst>
                  <a:ext uri="{FF2B5EF4-FFF2-40B4-BE49-F238E27FC236}">
                    <a16:creationId xmlns:a16="http://schemas.microsoft.com/office/drawing/2014/main" id="{53D82519-D767-9249-8803-A55951B88835}"/>
                  </a:ext>
                </a:extLst>
              </p:cNvPr>
              <p:cNvGrpSpPr>
                <a:grpSpLocks/>
              </p:cNvGrpSpPr>
              <p:nvPr/>
            </p:nvGrpSpPr>
            <p:grpSpPr bwMode="auto">
              <a:xfrm>
                <a:off x="1730" y="1012"/>
                <a:ext cx="3006" cy="2641"/>
                <a:chOff x="1730" y="1008"/>
                <a:chExt cx="3006" cy="2641"/>
              </a:xfrm>
            </p:grpSpPr>
            <p:pic>
              <p:nvPicPr>
                <p:cNvPr id="28680" name="Picture 6" descr="chf_circulatory_system">
                  <a:extLst>
                    <a:ext uri="{FF2B5EF4-FFF2-40B4-BE49-F238E27FC236}">
                      <a16:creationId xmlns:a16="http://schemas.microsoft.com/office/drawing/2014/main" id="{F20779AF-EE82-3442-BEB1-9FE88E4219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 y="1008"/>
                  <a:ext cx="2310" cy="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Text Box 7">
                  <a:extLst>
                    <a:ext uri="{FF2B5EF4-FFF2-40B4-BE49-F238E27FC236}">
                      <a16:creationId xmlns:a16="http://schemas.microsoft.com/office/drawing/2014/main" id="{DC684BB0-2195-8945-813B-B96BF92C203F}"/>
                    </a:ext>
                  </a:extLst>
                </p:cNvPr>
                <p:cNvSpPr txBox="1">
                  <a:spLocks noChangeArrowheads="1"/>
                </p:cNvSpPr>
                <p:nvPr/>
              </p:nvSpPr>
              <p:spPr bwMode="auto">
                <a:xfrm>
                  <a:off x="3110" y="3484"/>
                  <a:ext cx="162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100" baseline="0" dirty="0">
                      <a:ea typeface="ＭＳ Ｐゴシック" panose="020B0600070205080204" pitchFamily="34" charset="-128"/>
                    </a:rPr>
                    <a:t>https://www.agingresearch.buffalo.edu</a:t>
                  </a:r>
                  <a:endParaRPr lang="en-US" altLang="en-US" sz="1800" baseline="0" dirty="0">
                    <a:ea typeface="ＭＳ Ｐゴシック" panose="020B0600070205080204" pitchFamily="34" charset="-128"/>
                  </a:endParaRPr>
                </a:p>
              </p:txBody>
            </p:sp>
          </p:grpSp>
          <p:sp>
            <p:nvSpPr>
              <p:cNvPr id="28678" name="Text Box 8">
                <a:extLst>
                  <a:ext uri="{FF2B5EF4-FFF2-40B4-BE49-F238E27FC236}">
                    <a16:creationId xmlns:a16="http://schemas.microsoft.com/office/drawing/2014/main" id="{86E9AF09-B014-1645-9EF3-A8C09FBF59D5}"/>
                  </a:ext>
                </a:extLst>
              </p:cNvPr>
              <p:cNvSpPr txBox="1">
                <a:spLocks noChangeArrowheads="1"/>
              </p:cNvSpPr>
              <p:nvPr/>
            </p:nvSpPr>
            <p:spPr bwMode="auto">
              <a:xfrm>
                <a:off x="3812" y="1343"/>
                <a:ext cx="169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ts val="1863"/>
                  </a:lnSpc>
                  <a:spcBef>
                    <a:spcPct val="0"/>
                  </a:spcBef>
                  <a:buFontTx/>
                  <a:buNone/>
                </a:pPr>
                <a:r>
                  <a:rPr lang="en-US" altLang="en-US" sz="1800" baseline="0" dirty="0">
                    <a:solidFill>
                      <a:schemeClr val="accent6"/>
                    </a:solidFill>
                  </a:rPr>
                  <a:t>Pulmonary circulation</a:t>
                </a:r>
              </a:p>
              <a:p>
                <a:pPr algn="ctr">
                  <a:lnSpc>
                    <a:spcPts val="1863"/>
                  </a:lnSpc>
                  <a:spcBef>
                    <a:spcPct val="0"/>
                  </a:spcBef>
                  <a:buFontTx/>
                  <a:buNone/>
                </a:pPr>
                <a:r>
                  <a:rPr lang="en-US" altLang="en-US" sz="1800" baseline="0" dirty="0">
                    <a:solidFill>
                      <a:schemeClr val="accent6"/>
                    </a:solidFill>
                  </a:rPr>
                  <a:t>(lungs)</a:t>
                </a:r>
              </a:p>
            </p:txBody>
          </p:sp>
          <p:sp>
            <p:nvSpPr>
              <p:cNvPr id="28679" name="Text Box 9">
                <a:extLst>
                  <a:ext uri="{FF2B5EF4-FFF2-40B4-BE49-F238E27FC236}">
                    <a16:creationId xmlns:a16="http://schemas.microsoft.com/office/drawing/2014/main" id="{699C0C34-FD55-F54C-8E95-54DC2E6AE123}"/>
                  </a:ext>
                </a:extLst>
              </p:cNvPr>
              <p:cNvSpPr txBox="1">
                <a:spLocks noChangeArrowheads="1"/>
              </p:cNvSpPr>
              <p:nvPr/>
            </p:nvSpPr>
            <p:spPr bwMode="auto">
              <a:xfrm>
                <a:off x="628" y="2859"/>
                <a:ext cx="1669"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ts val="1863"/>
                  </a:lnSpc>
                  <a:spcBef>
                    <a:spcPct val="0"/>
                  </a:spcBef>
                  <a:buFontTx/>
                  <a:buNone/>
                </a:pPr>
                <a:r>
                  <a:rPr lang="en-US" altLang="en-US" sz="1800" baseline="0" dirty="0">
                    <a:solidFill>
                      <a:schemeClr val="accent6"/>
                    </a:solidFill>
                  </a:rPr>
                  <a:t>Systemic circulation</a:t>
                </a:r>
              </a:p>
              <a:p>
                <a:pPr algn="ctr">
                  <a:lnSpc>
                    <a:spcPts val="1863"/>
                  </a:lnSpc>
                  <a:spcBef>
                    <a:spcPct val="0"/>
                  </a:spcBef>
                  <a:buFontTx/>
                  <a:buNone/>
                </a:pPr>
                <a:r>
                  <a:rPr lang="en-US" altLang="en-US" sz="1800" baseline="0" dirty="0">
                    <a:solidFill>
                      <a:schemeClr val="accent6"/>
                    </a:solidFill>
                  </a:rPr>
                  <a:t>(all organs and tissues including the lungs)</a:t>
                </a:r>
              </a:p>
            </p:txBody>
          </p:sp>
        </p:grpSp>
      </p:grpSp>
    </p:spTree>
    <p:extLst>
      <p:ext uri="{BB962C8B-B14F-4D97-AF65-F5344CB8AC3E}">
        <p14:creationId xmlns:p14="http://schemas.microsoft.com/office/powerpoint/2010/main" val="1674792828"/>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Number Placeholder 5">
            <a:extLst>
              <a:ext uri="{FF2B5EF4-FFF2-40B4-BE49-F238E27FC236}">
                <a16:creationId xmlns:a16="http://schemas.microsoft.com/office/drawing/2014/main" id="{14E47F56-C2F6-1F49-82F8-25841C205CD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6720FB4-3B75-D74A-9CA4-425C943DAC5B}" type="slidenum">
              <a:rPr lang="en-US" altLang="en-US" sz="1400"/>
              <a:pPr>
                <a:spcBef>
                  <a:spcPct val="0"/>
                </a:spcBef>
                <a:buFontTx/>
                <a:buNone/>
              </a:pPr>
              <a:t>37</a:t>
            </a:fld>
            <a:endParaRPr lang="en-US" altLang="en-US" sz="1400" dirty="0"/>
          </a:p>
        </p:txBody>
      </p:sp>
      <p:grpSp>
        <p:nvGrpSpPr>
          <p:cNvPr id="88066" name="Group 17">
            <a:extLst>
              <a:ext uri="{FF2B5EF4-FFF2-40B4-BE49-F238E27FC236}">
                <a16:creationId xmlns:a16="http://schemas.microsoft.com/office/drawing/2014/main" id="{01FF1813-2FB8-F64C-9A12-AB96F58AB16F}"/>
              </a:ext>
            </a:extLst>
          </p:cNvPr>
          <p:cNvGrpSpPr>
            <a:grpSpLocks/>
          </p:cNvGrpSpPr>
          <p:nvPr/>
        </p:nvGrpSpPr>
        <p:grpSpPr bwMode="auto">
          <a:xfrm>
            <a:off x="457200" y="447675"/>
            <a:ext cx="8229600" cy="5718175"/>
            <a:chOff x="288" y="282"/>
            <a:chExt cx="5184" cy="3602"/>
          </a:xfrm>
        </p:grpSpPr>
        <p:sp>
          <p:nvSpPr>
            <p:cNvPr id="88067" name="Rectangle 2">
              <a:extLst>
                <a:ext uri="{FF2B5EF4-FFF2-40B4-BE49-F238E27FC236}">
                  <a16:creationId xmlns:a16="http://schemas.microsoft.com/office/drawing/2014/main" id="{B2299AEF-E9C2-3542-B427-46CB636FD495}"/>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Systemic Circulation</a:t>
              </a:r>
            </a:p>
          </p:txBody>
        </p:sp>
        <p:sp>
          <p:nvSpPr>
            <p:cNvPr id="88068" name="Text Box 6">
              <a:extLst>
                <a:ext uri="{FF2B5EF4-FFF2-40B4-BE49-F238E27FC236}">
                  <a16:creationId xmlns:a16="http://schemas.microsoft.com/office/drawing/2014/main" id="{EFCF5763-C919-4E4D-97F4-106F7CC515C2}"/>
                </a:ext>
              </a:extLst>
            </p:cNvPr>
            <p:cNvSpPr txBox="1">
              <a:spLocks noChangeArrowheads="1"/>
            </p:cNvSpPr>
            <p:nvPr/>
          </p:nvSpPr>
          <p:spPr bwMode="auto">
            <a:xfrm>
              <a:off x="515" y="970"/>
              <a:ext cx="4900"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left ventricle pumps oxygenated blood into the aorta and systemic circulation to meet the metabolic needs of the organs and other tissues of the body.</a:t>
              </a:r>
            </a:p>
            <a:p>
              <a:pPr eaLnBrk="1" hangingPunct="1">
                <a:lnSpc>
                  <a:spcPct val="85000"/>
                </a:lnSpc>
                <a:spcBef>
                  <a:spcPct val="0"/>
                </a:spcBef>
                <a:spcAft>
                  <a:spcPts val="900"/>
                </a:spcAft>
                <a:buSzPct val="80000"/>
              </a:pPr>
              <a:r>
                <a:rPr lang="en-US" altLang="en-US" sz="1800" baseline="0" dirty="0"/>
                <a:t>Blood passes through smaller and smaller arteries as it flows to organs and other tissues of the body.</a:t>
              </a:r>
            </a:p>
            <a:p>
              <a:pPr eaLnBrk="1" hangingPunct="1">
                <a:lnSpc>
                  <a:spcPct val="85000"/>
                </a:lnSpc>
                <a:spcBef>
                  <a:spcPct val="0"/>
                </a:spcBef>
                <a:spcAft>
                  <a:spcPct val="50000"/>
                </a:spcAft>
                <a:buSzPct val="80000"/>
              </a:pPr>
              <a:r>
                <a:rPr lang="en-US" altLang="en-US" sz="1800" baseline="0" dirty="0"/>
                <a:t>The smallest arteries branch into even smaller-diameter arterioles that supply capillary beds in organs and other tissues where substance ex-change occurs.</a:t>
              </a:r>
            </a:p>
          </p:txBody>
        </p:sp>
        <p:grpSp>
          <p:nvGrpSpPr>
            <p:cNvPr id="88069" name="Group 37">
              <a:extLst>
                <a:ext uri="{FF2B5EF4-FFF2-40B4-BE49-F238E27FC236}">
                  <a16:creationId xmlns:a16="http://schemas.microsoft.com/office/drawing/2014/main" id="{9B99C58A-ADA9-B543-A806-625532FD2AB8}"/>
                </a:ext>
              </a:extLst>
            </p:cNvPr>
            <p:cNvGrpSpPr>
              <a:grpSpLocks/>
            </p:cNvGrpSpPr>
            <p:nvPr/>
          </p:nvGrpSpPr>
          <p:grpSpPr bwMode="auto">
            <a:xfrm>
              <a:off x="582" y="3671"/>
              <a:ext cx="2993" cy="213"/>
              <a:chOff x="582" y="3671"/>
              <a:chExt cx="2993" cy="213"/>
            </a:xfrm>
          </p:grpSpPr>
          <p:grpSp>
            <p:nvGrpSpPr>
              <p:cNvPr id="88070" name="Group 38">
                <a:extLst>
                  <a:ext uri="{FF2B5EF4-FFF2-40B4-BE49-F238E27FC236}">
                    <a16:creationId xmlns:a16="http://schemas.microsoft.com/office/drawing/2014/main" id="{946847C6-29AB-9246-BA05-E4CD9B85AEE0}"/>
                  </a:ext>
                </a:extLst>
              </p:cNvPr>
              <p:cNvGrpSpPr>
                <a:grpSpLocks/>
              </p:cNvGrpSpPr>
              <p:nvPr/>
            </p:nvGrpSpPr>
            <p:grpSpPr bwMode="auto">
              <a:xfrm>
                <a:off x="582" y="3671"/>
                <a:ext cx="1990" cy="213"/>
                <a:chOff x="582" y="3671"/>
                <a:chExt cx="1990" cy="213"/>
              </a:xfrm>
            </p:grpSpPr>
            <p:sp>
              <p:nvSpPr>
                <p:cNvPr id="88074" name="Rectangle 39">
                  <a:extLst>
                    <a:ext uri="{FF2B5EF4-FFF2-40B4-BE49-F238E27FC236}">
                      <a16:creationId xmlns:a16="http://schemas.microsoft.com/office/drawing/2014/main" id="{33BFDA95-18F6-1643-857A-5E08957C130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8075" name="Rectangle 40">
                  <a:extLst>
                    <a:ext uri="{FF2B5EF4-FFF2-40B4-BE49-F238E27FC236}">
                      <a16:creationId xmlns:a16="http://schemas.microsoft.com/office/drawing/2014/main" id="{F320A8C5-72EC-D249-B653-3106351A8FB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8076" name="Rectangle 41">
                  <a:extLst>
                    <a:ext uri="{FF2B5EF4-FFF2-40B4-BE49-F238E27FC236}">
                      <a16:creationId xmlns:a16="http://schemas.microsoft.com/office/drawing/2014/main" id="{DD8A19BC-6978-6A4F-A154-605B14176CF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8077" name="Text Box 42">
                  <a:extLst>
                    <a:ext uri="{FF2B5EF4-FFF2-40B4-BE49-F238E27FC236}">
                      <a16:creationId xmlns:a16="http://schemas.microsoft.com/office/drawing/2014/main" id="{D9AE3105-1870-AC47-B406-FAEF3CE4FEC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698</a:t>
                  </a:r>
                  <a:endParaRPr lang="en-US" altLang="en-US" sz="1800" baseline="0" dirty="0">
                    <a:ea typeface="ＭＳ Ｐゴシック" panose="020B0600070205080204" pitchFamily="34" charset="-128"/>
                  </a:endParaRPr>
                </a:p>
              </p:txBody>
            </p:sp>
            <p:sp>
              <p:nvSpPr>
                <p:cNvPr id="88078" name="Text Box 43">
                  <a:extLst>
                    <a:ext uri="{FF2B5EF4-FFF2-40B4-BE49-F238E27FC236}">
                      <a16:creationId xmlns:a16="http://schemas.microsoft.com/office/drawing/2014/main" id="{AC3C95BD-6884-F641-8F10-DB13F497F5B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768</a:t>
                  </a:r>
                  <a:endParaRPr lang="en-US" altLang="en-US" sz="1800" baseline="0" dirty="0">
                    <a:ea typeface="ＭＳ Ｐゴシック" panose="020B0600070205080204" pitchFamily="34" charset="-128"/>
                  </a:endParaRPr>
                </a:p>
              </p:txBody>
            </p:sp>
            <p:sp>
              <p:nvSpPr>
                <p:cNvPr id="88079" name="Text Box 44">
                  <a:extLst>
                    <a:ext uri="{FF2B5EF4-FFF2-40B4-BE49-F238E27FC236}">
                      <a16:creationId xmlns:a16="http://schemas.microsoft.com/office/drawing/2014/main" id="{E831EFFB-E96D-7F44-8E2F-9972622109B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728</a:t>
                  </a:r>
                  <a:endParaRPr lang="en-US" altLang="en-US" sz="1800" baseline="0" dirty="0">
                    <a:ea typeface="ＭＳ Ｐゴシック" panose="020B0600070205080204" pitchFamily="34" charset="-128"/>
                  </a:endParaRPr>
                </a:p>
              </p:txBody>
            </p:sp>
          </p:grpSp>
          <p:grpSp>
            <p:nvGrpSpPr>
              <p:cNvPr id="88071" name="Group 45">
                <a:extLst>
                  <a:ext uri="{FF2B5EF4-FFF2-40B4-BE49-F238E27FC236}">
                    <a16:creationId xmlns:a16="http://schemas.microsoft.com/office/drawing/2014/main" id="{A65DE9DE-E01A-194C-AEC0-205001CE185A}"/>
                  </a:ext>
                </a:extLst>
              </p:cNvPr>
              <p:cNvGrpSpPr>
                <a:grpSpLocks/>
              </p:cNvGrpSpPr>
              <p:nvPr/>
            </p:nvGrpSpPr>
            <p:grpSpPr bwMode="auto">
              <a:xfrm>
                <a:off x="2844" y="3671"/>
                <a:ext cx="731" cy="213"/>
                <a:chOff x="2844" y="3671"/>
                <a:chExt cx="731" cy="213"/>
              </a:xfrm>
            </p:grpSpPr>
            <p:sp>
              <p:nvSpPr>
                <p:cNvPr id="88072" name="Rectangle 46">
                  <a:extLst>
                    <a:ext uri="{FF2B5EF4-FFF2-40B4-BE49-F238E27FC236}">
                      <a16:creationId xmlns:a16="http://schemas.microsoft.com/office/drawing/2014/main" id="{17AFEF99-C113-E442-928B-F637B2B4B70C}"/>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8073" name="Text Box 47">
                  <a:extLst>
                    <a:ext uri="{FF2B5EF4-FFF2-40B4-BE49-F238E27FC236}">
                      <a16:creationId xmlns:a16="http://schemas.microsoft.com/office/drawing/2014/main" id="{A3E6362D-80FA-BD4C-8DC8-43D419D1A179}"/>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Figure 20.7</a:t>
                  </a:r>
                </a:p>
              </p:txBody>
            </p:sp>
          </p:grpSp>
        </p:grpSp>
      </p:gr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Number Placeholder 5">
            <a:extLst>
              <a:ext uri="{FF2B5EF4-FFF2-40B4-BE49-F238E27FC236}">
                <a16:creationId xmlns:a16="http://schemas.microsoft.com/office/drawing/2014/main" id="{30F623DF-F8AD-FE4B-AD39-B297B37BE0E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2C05CC7-7481-1849-B89E-CC3CB2A73266}" type="slidenum">
              <a:rPr lang="en-US" altLang="en-US" sz="1400"/>
              <a:pPr>
                <a:spcBef>
                  <a:spcPct val="0"/>
                </a:spcBef>
                <a:buFontTx/>
                <a:buNone/>
              </a:pPr>
              <a:t>38</a:t>
            </a:fld>
            <a:endParaRPr lang="en-US" altLang="en-US" sz="1400" dirty="0"/>
          </a:p>
        </p:txBody>
      </p:sp>
      <p:grpSp>
        <p:nvGrpSpPr>
          <p:cNvPr id="90114" name="Group 40">
            <a:extLst>
              <a:ext uri="{FF2B5EF4-FFF2-40B4-BE49-F238E27FC236}">
                <a16:creationId xmlns:a16="http://schemas.microsoft.com/office/drawing/2014/main" id="{3986CABA-6226-434D-AF18-EE59570C04AE}"/>
              </a:ext>
            </a:extLst>
          </p:cNvPr>
          <p:cNvGrpSpPr>
            <a:grpSpLocks/>
          </p:cNvGrpSpPr>
          <p:nvPr/>
        </p:nvGrpSpPr>
        <p:grpSpPr bwMode="auto">
          <a:xfrm>
            <a:off x="457200" y="447675"/>
            <a:ext cx="8229600" cy="5718175"/>
            <a:chOff x="288" y="282"/>
            <a:chExt cx="5184" cy="3602"/>
          </a:xfrm>
        </p:grpSpPr>
        <p:sp>
          <p:nvSpPr>
            <p:cNvPr id="90115" name="Rectangle 2">
              <a:extLst>
                <a:ext uri="{FF2B5EF4-FFF2-40B4-BE49-F238E27FC236}">
                  <a16:creationId xmlns:a16="http://schemas.microsoft.com/office/drawing/2014/main" id="{98282471-23F0-B649-92D8-9B673A68FB09}"/>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Systemic Circulation </a:t>
              </a:r>
              <a:r>
                <a:rPr lang="en-US" altLang="en-US" sz="2200" baseline="0" dirty="0">
                  <a:solidFill>
                    <a:srgbClr val="333333"/>
                  </a:solidFill>
                </a:rPr>
                <a:t>(continued)</a:t>
              </a:r>
              <a:endParaRPr lang="en-US" altLang="en-US" sz="2800" baseline="0" dirty="0">
                <a:solidFill>
                  <a:srgbClr val="333333"/>
                </a:solidFill>
              </a:endParaRPr>
            </a:p>
          </p:txBody>
        </p:sp>
        <p:sp>
          <p:nvSpPr>
            <p:cNvPr id="90116" name="Text Box 6">
              <a:extLst>
                <a:ext uri="{FF2B5EF4-FFF2-40B4-BE49-F238E27FC236}">
                  <a16:creationId xmlns:a16="http://schemas.microsoft.com/office/drawing/2014/main" id="{ECF277B8-2EE5-A441-B28C-A14C644036C1}"/>
                </a:ext>
              </a:extLst>
            </p:cNvPr>
            <p:cNvSpPr txBox="1">
              <a:spLocks noChangeArrowheads="1"/>
            </p:cNvSpPr>
            <p:nvPr/>
          </p:nvSpPr>
          <p:spPr bwMode="auto">
            <a:xfrm>
              <a:off x="515" y="970"/>
              <a:ext cx="4774"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Capillary blood fulfills the metabolic needs of cells and enables waste removal.</a:t>
              </a:r>
            </a:p>
            <a:p>
              <a:pPr eaLnBrk="1" hangingPunct="1">
                <a:lnSpc>
                  <a:spcPct val="85000"/>
                </a:lnSpc>
                <a:spcBef>
                  <a:spcPct val="0"/>
                </a:spcBef>
                <a:spcAft>
                  <a:spcPts val="900"/>
                </a:spcAft>
                <a:buSzPct val="80000"/>
              </a:pPr>
              <a:r>
                <a:rPr lang="en-US" altLang="en-US" sz="1800" baseline="0" dirty="0"/>
                <a:t>The exchange of gases (O</a:t>
              </a:r>
              <a:r>
                <a:rPr lang="en-US" altLang="en-US" sz="1800" baseline="-19000" dirty="0"/>
                <a:t>2</a:t>
              </a:r>
              <a:r>
                <a:rPr lang="en-US" altLang="en-US" sz="1800" baseline="0" dirty="0"/>
                <a:t> and CO</a:t>
              </a:r>
              <a:r>
                <a:rPr lang="en-US" altLang="en-US" sz="1800" baseline="-19000" dirty="0"/>
                <a:t>2</a:t>
              </a:r>
              <a:r>
                <a:rPr lang="en-US" altLang="en-US" sz="1800" baseline="0" dirty="0"/>
                <a:t>), nutrients, hormones, and waste products occurs across the thin and porous walls of systemic capillar-ies.</a:t>
              </a:r>
            </a:p>
            <a:p>
              <a:pPr eaLnBrk="1" hangingPunct="1">
                <a:lnSpc>
                  <a:spcPct val="85000"/>
                </a:lnSpc>
                <a:spcBef>
                  <a:spcPct val="0"/>
                </a:spcBef>
                <a:spcAft>
                  <a:spcPct val="50000"/>
                </a:spcAft>
                <a:buSzPct val="80000"/>
              </a:pPr>
              <a:r>
                <a:rPr lang="en-US" altLang="en-US" sz="1800" baseline="0" dirty="0"/>
                <a:t>The blood exiting the capillaries flows into venules (the smallest veins), and then into larger and larger veins on its return path to the right side of the heart.</a:t>
              </a:r>
            </a:p>
          </p:txBody>
        </p:sp>
        <p:grpSp>
          <p:nvGrpSpPr>
            <p:cNvPr id="90117" name="Group 29">
              <a:extLst>
                <a:ext uri="{FF2B5EF4-FFF2-40B4-BE49-F238E27FC236}">
                  <a16:creationId xmlns:a16="http://schemas.microsoft.com/office/drawing/2014/main" id="{4215F646-79A1-7247-8E94-6477C23A8AC2}"/>
                </a:ext>
              </a:extLst>
            </p:cNvPr>
            <p:cNvGrpSpPr>
              <a:grpSpLocks/>
            </p:cNvGrpSpPr>
            <p:nvPr/>
          </p:nvGrpSpPr>
          <p:grpSpPr bwMode="auto">
            <a:xfrm>
              <a:off x="582" y="3671"/>
              <a:ext cx="2993" cy="213"/>
              <a:chOff x="582" y="3671"/>
              <a:chExt cx="2993" cy="213"/>
            </a:xfrm>
          </p:grpSpPr>
          <p:grpSp>
            <p:nvGrpSpPr>
              <p:cNvPr id="90118" name="Group 30">
                <a:extLst>
                  <a:ext uri="{FF2B5EF4-FFF2-40B4-BE49-F238E27FC236}">
                    <a16:creationId xmlns:a16="http://schemas.microsoft.com/office/drawing/2014/main" id="{3BF31B1B-C975-914A-8B4F-744602EAC00F}"/>
                  </a:ext>
                </a:extLst>
              </p:cNvPr>
              <p:cNvGrpSpPr>
                <a:grpSpLocks/>
              </p:cNvGrpSpPr>
              <p:nvPr/>
            </p:nvGrpSpPr>
            <p:grpSpPr bwMode="auto">
              <a:xfrm>
                <a:off x="582" y="3671"/>
                <a:ext cx="1990" cy="213"/>
                <a:chOff x="582" y="3671"/>
                <a:chExt cx="1990" cy="213"/>
              </a:xfrm>
            </p:grpSpPr>
            <p:sp>
              <p:nvSpPr>
                <p:cNvPr id="90122" name="Rectangle 31">
                  <a:extLst>
                    <a:ext uri="{FF2B5EF4-FFF2-40B4-BE49-F238E27FC236}">
                      <a16:creationId xmlns:a16="http://schemas.microsoft.com/office/drawing/2014/main" id="{213677B8-A4B0-5140-9903-CC34CE1B85A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0123" name="Rectangle 32">
                  <a:extLst>
                    <a:ext uri="{FF2B5EF4-FFF2-40B4-BE49-F238E27FC236}">
                      <a16:creationId xmlns:a16="http://schemas.microsoft.com/office/drawing/2014/main" id="{70991F68-A2A4-2B4A-9AA2-7E8DE779386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0124" name="Rectangle 33">
                  <a:extLst>
                    <a:ext uri="{FF2B5EF4-FFF2-40B4-BE49-F238E27FC236}">
                      <a16:creationId xmlns:a16="http://schemas.microsoft.com/office/drawing/2014/main" id="{77FB9D39-B3BD-5B44-899D-BE8DF2754A4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0125" name="Text Box 34">
                  <a:extLst>
                    <a:ext uri="{FF2B5EF4-FFF2-40B4-BE49-F238E27FC236}">
                      <a16:creationId xmlns:a16="http://schemas.microsoft.com/office/drawing/2014/main" id="{92A42861-8969-C34D-ACA7-B2107177199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700</a:t>
                  </a:r>
                  <a:endParaRPr lang="en-US" altLang="en-US" sz="1800" baseline="0" dirty="0">
                    <a:ea typeface="ＭＳ Ｐゴシック" panose="020B0600070205080204" pitchFamily="34" charset="-128"/>
                  </a:endParaRPr>
                </a:p>
              </p:txBody>
            </p:sp>
            <p:sp>
              <p:nvSpPr>
                <p:cNvPr id="90126" name="Text Box 35">
                  <a:extLst>
                    <a:ext uri="{FF2B5EF4-FFF2-40B4-BE49-F238E27FC236}">
                      <a16:creationId xmlns:a16="http://schemas.microsoft.com/office/drawing/2014/main" id="{B444551E-EF64-7243-9718-4BA0374ECD8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768</a:t>
                  </a:r>
                  <a:endParaRPr lang="en-US" altLang="en-US" sz="1800" baseline="0" dirty="0">
                    <a:ea typeface="ＭＳ Ｐゴシック" panose="020B0600070205080204" pitchFamily="34" charset="-128"/>
                  </a:endParaRPr>
                </a:p>
              </p:txBody>
            </p:sp>
            <p:sp>
              <p:nvSpPr>
                <p:cNvPr id="90127" name="Text Box 36">
                  <a:extLst>
                    <a:ext uri="{FF2B5EF4-FFF2-40B4-BE49-F238E27FC236}">
                      <a16:creationId xmlns:a16="http://schemas.microsoft.com/office/drawing/2014/main" id="{044DAEF4-10C3-6646-AB8C-BB51C40DCDF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728</a:t>
                  </a:r>
                  <a:endParaRPr lang="en-US" altLang="en-US" sz="1800" baseline="0" dirty="0">
                    <a:ea typeface="ＭＳ Ｐゴシック" panose="020B0600070205080204" pitchFamily="34" charset="-128"/>
                  </a:endParaRPr>
                </a:p>
              </p:txBody>
            </p:sp>
          </p:grpSp>
          <p:grpSp>
            <p:nvGrpSpPr>
              <p:cNvPr id="90119" name="Group 37">
                <a:extLst>
                  <a:ext uri="{FF2B5EF4-FFF2-40B4-BE49-F238E27FC236}">
                    <a16:creationId xmlns:a16="http://schemas.microsoft.com/office/drawing/2014/main" id="{02728E74-7C5F-244A-B4EB-57FEF1BE9CD5}"/>
                  </a:ext>
                </a:extLst>
              </p:cNvPr>
              <p:cNvGrpSpPr>
                <a:grpSpLocks/>
              </p:cNvGrpSpPr>
              <p:nvPr/>
            </p:nvGrpSpPr>
            <p:grpSpPr bwMode="auto">
              <a:xfrm>
                <a:off x="2844" y="3671"/>
                <a:ext cx="731" cy="213"/>
                <a:chOff x="2844" y="3671"/>
                <a:chExt cx="731" cy="213"/>
              </a:xfrm>
            </p:grpSpPr>
            <p:sp>
              <p:nvSpPr>
                <p:cNvPr id="90120" name="Rectangle 38">
                  <a:extLst>
                    <a:ext uri="{FF2B5EF4-FFF2-40B4-BE49-F238E27FC236}">
                      <a16:creationId xmlns:a16="http://schemas.microsoft.com/office/drawing/2014/main" id="{F7C96E87-180A-DC4F-A7A5-8A949B4E18EA}"/>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0121" name="Text Box 39">
                  <a:extLst>
                    <a:ext uri="{FF2B5EF4-FFF2-40B4-BE49-F238E27FC236}">
                      <a16:creationId xmlns:a16="http://schemas.microsoft.com/office/drawing/2014/main" id="{B9CC4473-7B65-7942-86F5-866DA7B18153}"/>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Figure 20.7</a:t>
                  </a:r>
                </a:p>
              </p:txBody>
            </p:sp>
          </p:grpSp>
        </p:grpSp>
      </p:gr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F296C3B3-2EC3-6B47-9499-12BC482854B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B4A75F2-8ED0-2C48-BE9E-69BAB22CA376}" type="slidenum">
              <a:rPr lang="en-US" altLang="en-US" sz="1400"/>
              <a:pPr>
                <a:spcBef>
                  <a:spcPct val="0"/>
                </a:spcBef>
                <a:buFontTx/>
                <a:buNone/>
              </a:pPr>
              <a:t>39</a:t>
            </a:fld>
            <a:endParaRPr lang="en-US" altLang="en-US" sz="1400" dirty="0"/>
          </a:p>
        </p:txBody>
      </p:sp>
      <p:grpSp>
        <p:nvGrpSpPr>
          <p:cNvPr id="92162" name="Group 51">
            <a:extLst>
              <a:ext uri="{FF2B5EF4-FFF2-40B4-BE49-F238E27FC236}">
                <a16:creationId xmlns:a16="http://schemas.microsoft.com/office/drawing/2014/main" id="{209EBE6D-16DD-F84D-8AFC-FFDE97FD7500}"/>
              </a:ext>
            </a:extLst>
          </p:cNvPr>
          <p:cNvGrpSpPr>
            <a:grpSpLocks/>
          </p:cNvGrpSpPr>
          <p:nvPr/>
        </p:nvGrpSpPr>
        <p:grpSpPr bwMode="auto">
          <a:xfrm>
            <a:off x="457200" y="447675"/>
            <a:ext cx="8229600" cy="5718175"/>
            <a:chOff x="288" y="282"/>
            <a:chExt cx="5184" cy="3602"/>
          </a:xfrm>
        </p:grpSpPr>
        <p:sp>
          <p:nvSpPr>
            <p:cNvPr id="92163" name="Rectangle 2">
              <a:extLst>
                <a:ext uri="{FF2B5EF4-FFF2-40B4-BE49-F238E27FC236}">
                  <a16:creationId xmlns:a16="http://schemas.microsoft.com/office/drawing/2014/main" id="{EB1657BC-6DF5-0F46-9BB8-D18E3DC80EEB}"/>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Pulmonary Circulation</a:t>
              </a:r>
            </a:p>
          </p:txBody>
        </p:sp>
        <p:sp>
          <p:nvSpPr>
            <p:cNvPr id="92164" name="Text Box 6">
              <a:extLst>
                <a:ext uri="{FF2B5EF4-FFF2-40B4-BE49-F238E27FC236}">
                  <a16:creationId xmlns:a16="http://schemas.microsoft.com/office/drawing/2014/main" id="{A37F4063-E742-1142-BEA8-ACC0834433F8}"/>
                </a:ext>
              </a:extLst>
            </p:cNvPr>
            <p:cNvSpPr txBox="1">
              <a:spLocks noChangeArrowheads="1"/>
            </p:cNvSpPr>
            <p:nvPr/>
          </p:nvSpPr>
          <p:spPr bwMode="auto">
            <a:xfrm>
              <a:off x="515" y="970"/>
              <a:ext cx="4796"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right atrium receives deoxygenated blood from the veins of the systemic circulation, and the right ventricle pumps it into pulmonary circulation.</a:t>
              </a:r>
            </a:p>
            <a:p>
              <a:pPr eaLnBrk="1" hangingPunct="1">
                <a:lnSpc>
                  <a:spcPct val="85000"/>
                </a:lnSpc>
                <a:spcBef>
                  <a:spcPct val="0"/>
                </a:spcBef>
                <a:spcAft>
                  <a:spcPts val="900"/>
                </a:spcAft>
                <a:buSzPct val="80000"/>
              </a:pPr>
              <a:r>
                <a:rPr lang="en-US" altLang="en-US" sz="1800" baseline="0" dirty="0"/>
                <a:t>Blood pumped from the right ventricle flows into the pulmonary trunk, which branches into two pulmonary arteries.</a:t>
              </a:r>
            </a:p>
            <a:p>
              <a:pPr eaLnBrk="1" hangingPunct="1">
                <a:lnSpc>
                  <a:spcPct val="85000"/>
                </a:lnSpc>
                <a:spcBef>
                  <a:spcPct val="0"/>
                </a:spcBef>
                <a:spcAft>
                  <a:spcPct val="50000"/>
                </a:spcAft>
                <a:buSzPct val="80000"/>
              </a:pPr>
              <a:r>
                <a:rPr lang="en-US" altLang="en-US" sz="1800" baseline="0" dirty="0"/>
                <a:t>The left and right pulmonary arteries carry blood to the left lung and right lung.</a:t>
              </a:r>
            </a:p>
          </p:txBody>
        </p:sp>
        <p:grpSp>
          <p:nvGrpSpPr>
            <p:cNvPr id="92165" name="Group 40">
              <a:extLst>
                <a:ext uri="{FF2B5EF4-FFF2-40B4-BE49-F238E27FC236}">
                  <a16:creationId xmlns:a16="http://schemas.microsoft.com/office/drawing/2014/main" id="{0A067A0D-BA1A-AB4B-BDD7-E3C4FFC7386C}"/>
                </a:ext>
              </a:extLst>
            </p:cNvPr>
            <p:cNvGrpSpPr>
              <a:grpSpLocks/>
            </p:cNvGrpSpPr>
            <p:nvPr/>
          </p:nvGrpSpPr>
          <p:grpSpPr bwMode="auto">
            <a:xfrm>
              <a:off x="582" y="3671"/>
              <a:ext cx="2993" cy="213"/>
              <a:chOff x="582" y="3671"/>
              <a:chExt cx="2993" cy="213"/>
            </a:xfrm>
          </p:grpSpPr>
          <p:grpSp>
            <p:nvGrpSpPr>
              <p:cNvPr id="92166" name="Group 41">
                <a:extLst>
                  <a:ext uri="{FF2B5EF4-FFF2-40B4-BE49-F238E27FC236}">
                    <a16:creationId xmlns:a16="http://schemas.microsoft.com/office/drawing/2014/main" id="{D985E196-688E-3743-88C4-0D23688AB7B4}"/>
                  </a:ext>
                </a:extLst>
              </p:cNvPr>
              <p:cNvGrpSpPr>
                <a:grpSpLocks/>
              </p:cNvGrpSpPr>
              <p:nvPr/>
            </p:nvGrpSpPr>
            <p:grpSpPr bwMode="auto">
              <a:xfrm>
                <a:off x="582" y="3671"/>
                <a:ext cx="1990" cy="213"/>
                <a:chOff x="582" y="3671"/>
                <a:chExt cx="1990" cy="213"/>
              </a:xfrm>
            </p:grpSpPr>
            <p:sp>
              <p:nvSpPr>
                <p:cNvPr id="92170" name="Rectangle 42">
                  <a:extLst>
                    <a:ext uri="{FF2B5EF4-FFF2-40B4-BE49-F238E27FC236}">
                      <a16:creationId xmlns:a16="http://schemas.microsoft.com/office/drawing/2014/main" id="{3BB974B7-FDFE-444F-8945-24F7D95937D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2171" name="Rectangle 43">
                  <a:extLst>
                    <a:ext uri="{FF2B5EF4-FFF2-40B4-BE49-F238E27FC236}">
                      <a16:creationId xmlns:a16="http://schemas.microsoft.com/office/drawing/2014/main" id="{83B45EF8-467C-854C-A18C-3D882911D7B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2172" name="Rectangle 44">
                  <a:extLst>
                    <a:ext uri="{FF2B5EF4-FFF2-40B4-BE49-F238E27FC236}">
                      <a16:creationId xmlns:a16="http://schemas.microsoft.com/office/drawing/2014/main" id="{1B81D4FE-FAE8-1E4D-909C-1636FE2CB0B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2173" name="Text Box 45">
                  <a:extLst>
                    <a:ext uri="{FF2B5EF4-FFF2-40B4-BE49-F238E27FC236}">
                      <a16:creationId xmlns:a16="http://schemas.microsoft.com/office/drawing/2014/main" id="{35138723-F107-F741-914A-136A25BF6DE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700</a:t>
                  </a:r>
                  <a:endParaRPr lang="en-US" altLang="en-US" sz="1800" baseline="0" dirty="0">
                    <a:ea typeface="ＭＳ Ｐゴシック" panose="020B0600070205080204" pitchFamily="34" charset="-128"/>
                  </a:endParaRPr>
                </a:p>
              </p:txBody>
            </p:sp>
            <p:sp>
              <p:nvSpPr>
                <p:cNvPr id="92174" name="Text Box 46">
                  <a:extLst>
                    <a:ext uri="{FF2B5EF4-FFF2-40B4-BE49-F238E27FC236}">
                      <a16:creationId xmlns:a16="http://schemas.microsoft.com/office/drawing/2014/main" id="{11BE9F24-0146-FB42-8FCC-BD50A1BACD9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768</a:t>
                  </a:r>
                  <a:endParaRPr lang="en-US" altLang="en-US" sz="1800" baseline="0" dirty="0">
                    <a:ea typeface="ＭＳ Ｐゴシック" panose="020B0600070205080204" pitchFamily="34" charset="-128"/>
                  </a:endParaRPr>
                </a:p>
              </p:txBody>
            </p:sp>
            <p:sp>
              <p:nvSpPr>
                <p:cNvPr id="92175" name="Text Box 47">
                  <a:extLst>
                    <a:ext uri="{FF2B5EF4-FFF2-40B4-BE49-F238E27FC236}">
                      <a16:creationId xmlns:a16="http://schemas.microsoft.com/office/drawing/2014/main" id="{4B52D1FF-D81F-EB4D-8D1A-F17440F21E1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728</a:t>
                  </a:r>
                  <a:endParaRPr lang="en-US" altLang="en-US" sz="1800" baseline="0" dirty="0">
                    <a:ea typeface="ＭＳ Ｐゴシック" panose="020B0600070205080204" pitchFamily="34" charset="-128"/>
                  </a:endParaRPr>
                </a:p>
              </p:txBody>
            </p:sp>
          </p:grpSp>
          <p:grpSp>
            <p:nvGrpSpPr>
              <p:cNvPr id="92167" name="Group 48">
                <a:extLst>
                  <a:ext uri="{FF2B5EF4-FFF2-40B4-BE49-F238E27FC236}">
                    <a16:creationId xmlns:a16="http://schemas.microsoft.com/office/drawing/2014/main" id="{07058545-AC73-B34A-93A0-7B01B51F35E1}"/>
                  </a:ext>
                </a:extLst>
              </p:cNvPr>
              <p:cNvGrpSpPr>
                <a:grpSpLocks/>
              </p:cNvGrpSpPr>
              <p:nvPr/>
            </p:nvGrpSpPr>
            <p:grpSpPr bwMode="auto">
              <a:xfrm>
                <a:off x="2844" y="3671"/>
                <a:ext cx="731" cy="213"/>
                <a:chOff x="2844" y="3671"/>
                <a:chExt cx="731" cy="213"/>
              </a:xfrm>
            </p:grpSpPr>
            <p:sp>
              <p:nvSpPr>
                <p:cNvPr id="92168" name="Rectangle 49">
                  <a:extLst>
                    <a:ext uri="{FF2B5EF4-FFF2-40B4-BE49-F238E27FC236}">
                      <a16:creationId xmlns:a16="http://schemas.microsoft.com/office/drawing/2014/main" id="{045E1230-3BE6-F54E-AD09-6119721DD112}"/>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2169" name="Text Box 50">
                  <a:extLst>
                    <a:ext uri="{FF2B5EF4-FFF2-40B4-BE49-F238E27FC236}">
                      <a16:creationId xmlns:a16="http://schemas.microsoft.com/office/drawing/2014/main" id="{864810CE-AD81-A641-AEE7-1D947B1EDB30}"/>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Figure 20.7</a:t>
                  </a:r>
                </a:p>
              </p:txBody>
            </p:sp>
          </p:grpSp>
        </p:grpSp>
      </p:gr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Number Placeholder 5">
            <a:extLst>
              <a:ext uri="{FF2B5EF4-FFF2-40B4-BE49-F238E27FC236}">
                <a16:creationId xmlns:a16="http://schemas.microsoft.com/office/drawing/2014/main" id="{C6251DAA-3A1E-0F4F-BEB0-81553226631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7FEB085-9470-A64E-A104-FB2450325D2F}" type="slidenum">
              <a:rPr lang="en-US" altLang="en-US" sz="1400"/>
              <a:pPr>
                <a:spcBef>
                  <a:spcPct val="0"/>
                </a:spcBef>
                <a:buFontTx/>
                <a:buNone/>
              </a:pPr>
              <a:t>40</a:t>
            </a:fld>
            <a:endParaRPr lang="en-US" altLang="en-US" sz="1400" dirty="0"/>
          </a:p>
        </p:txBody>
      </p:sp>
      <p:grpSp>
        <p:nvGrpSpPr>
          <p:cNvPr id="94210" name="Group 33">
            <a:extLst>
              <a:ext uri="{FF2B5EF4-FFF2-40B4-BE49-F238E27FC236}">
                <a16:creationId xmlns:a16="http://schemas.microsoft.com/office/drawing/2014/main" id="{392B5ED6-FA7A-634C-817F-4786454FD486}"/>
              </a:ext>
            </a:extLst>
          </p:cNvPr>
          <p:cNvGrpSpPr>
            <a:grpSpLocks/>
          </p:cNvGrpSpPr>
          <p:nvPr/>
        </p:nvGrpSpPr>
        <p:grpSpPr bwMode="auto">
          <a:xfrm>
            <a:off x="457200" y="447675"/>
            <a:ext cx="8229600" cy="5718175"/>
            <a:chOff x="288" y="282"/>
            <a:chExt cx="5184" cy="3602"/>
          </a:xfrm>
        </p:grpSpPr>
        <p:sp>
          <p:nvSpPr>
            <p:cNvPr id="94211" name="Rectangle 2">
              <a:extLst>
                <a:ext uri="{FF2B5EF4-FFF2-40B4-BE49-F238E27FC236}">
                  <a16:creationId xmlns:a16="http://schemas.microsoft.com/office/drawing/2014/main" id="{4AEEF397-5C78-DB4B-BCEE-267903AF8C32}"/>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Pulmonary Circulation </a:t>
              </a:r>
              <a:r>
                <a:rPr lang="en-US" altLang="en-US" sz="2200" baseline="0" dirty="0">
                  <a:solidFill>
                    <a:srgbClr val="333333"/>
                  </a:solidFill>
                </a:rPr>
                <a:t>(continued)</a:t>
              </a:r>
              <a:endParaRPr lang="en-US" altLang="en-US" sz="2800" baseline="0" dirty="0">
                <a:solidFill>
                  <a:srgbClr val="333333"/>
                </a:solidFill>
              </a:endParaRPr>
            </a:p>
          </p:txBody>
        </p:sp>
        <p:sp>
          <p:nvSpPr>
            <p:cNvPr id="94212" name="Text Box 3">
              <a:extLst>
                <a:ext uri="{FF2B5EF4-FFF2-40B4-BE49-F238E27FC236}">
                  <a16:creationId xmlns:a16="http://schemas.microsoft.com/office/drawing/2014/main" id="{335E7E06-79D5-314C-AE08-2BB45FBBE01D}"/>
                </a:ext>
              </a:extLst>
            </p:cNvPr>
            <p:cNvSpPr txBox="1">
              <a:spLocks noChangeArrowheads="1"/>
            </p:cNvSpPr>
            <p:nvPr/>
          </p:nvSpPr>
          <p:spPr bwMode="auto">
            <a:xfrm>
              <a:off x="515" y="970"/>
              <a:ext cx="4748"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Progressively smaller-diameter arteries branch into beds of capillaries in the lungs.</a:t>
              </a:r>
            </a:p>
            <a:p>
              <a:pPr eaLnBrk="1" hangingPunct="1">
                <a:lnSpc>
                  <a:spcPct val="85000"/>
                </a:lnSpc>
                <a:spcBef>
                  <a:spcPct val="0"/>
                </a:spcBef>
                <a:spcAft>
                  <a:spcPts val="900"/>
                </a:spcAft>
                <a:buSzPct val="80000"/>
              </a:pPr>
              <a:r>
                <a:rPr lang="en-US" altLang="en-US" sz="1800" baseline="0" dirty="0"/>
                <a:t>The capillaries exchange O</a:t>
              </a:r>
              <a:r>
                <a:rPr lang="en-US" altLang="en-US" sz="1800" baseline="-17000" dirty="0"/>
                <a:t>2</a:t>
              </a:r>
              <a:r>
                <a:rPr lang="en-US" altLang="en-US" sz="1800" baseline="0" dirty="0"/>
                <a:t> and CO</a:t>
              </a:r>
              <a:r>
                <a:rPr lang="en-US" altLang="en-US" sz="1800" baseline="-17000" dirty="0"/>
                <a:t>2</a:t>
              </a:r>
              <a:r>
                <a:rPr lang="en-US" altLang="en-US" sz="1800" baseline="0" dirty="0"/>
                <a:t> with the alveoli in the lungs (to be covered in the lecture module on the respiratory system).</a:t>
              </a:r>
            </a:p>
            <a:p>
              <a:pPr eaLnBrk="1" hangingPunct="1">
                <a:lnSpc>
                  <a:spcPct val="85000"/>
                </a:lnSpc>
                <a:spcBef>
                  <a:spcPct val="0"/>
                </a:spcBef>
                <a:spcAft>
                  <a:spcPct val="50000"/>
                </a:spcAft>
                <a:buSzPct val="80000"/>
              </a:pPr>
              <a:r>
                <a:rPr lang="en-US" altLang="en-US" sz="1800" baseline="0" dirty="0"/>
                <a:t>The freshly-oxygenated blood flows into the pulmonary veins and then into the left atrium.</a:t>
              </a:r>
            </a:p>
          </p:txBody>
        </p:sp>
        <p:grpSp>
          <p:nvGrpSpPr>
            <p:cNvPr id="94213" name="Group 22">
              <a:extLst>
                <a:ext uri="{FF2B5EF4-FFF2-40B4-BE49-F238E27FC236}">
                  <a16:creationId xmlns:a16="http://schemas.microsoft.com/office/drawing/2014/main" id="{EEC4DF40-6E9D-1440-B3F5-5A7E66F44BD6}"/>
                </a:ext>
              </a:extLst>
            </p:cNvPr>
            <p:cNvGrpSpPr>
              <a:grpSpLocks/>
            </p:cNvGrpSpPr>
            <p:nvPr/>
          </p:nvGrpSpPr>
          <p:grpSpPr bwMode="auto">
            <a:xfrm>
              <a:off x="582" y="3671"/>
              <a:ext cx="2993" cy="213"/>
              <a:chOff x="582" y="3671"/>
              <a:chExt cx="2993" cy="213"/>
            </a:xfrm>
          </p:grpSpPr>
          <p:grpSp>
            <p:nvGrpSpPr>
              <p:cNvPr id="94214" name="Group 23">
                <a:extLst>
                  <a:ext uri="{FF2B5EF4-FFF2-40B4-BE49-F238E27FC236}">
                    <a16:creationId xmlns:a16="http://schemas.microsoft.com/office/drawing/2014/main" id="{7D201ACE-8F9C-8D47-90AB-F560C1A2A0C9}"/>
                  </a:ext>
                </a:extLst>
              </p:cNvPr>
              <p:cNvGrpSpPr>
                <a:grpSpLocks/>
              </p:cNvGrpSpPr>
              <p:nvPr/>
            </p:nvGrpSpPr>
            <p:grpSpPr bwMode="auto">
              <a:xfrm>
                <a:off x="582" y="3671"/>
                <a:ext cx="1990" cy="213"/>
                <a:chOff x="582" y="3671"/>
                <a:chExt cx="1990" cy="213"/>
              </a:xfrm>
            </p:grpSpPr>
            <p:sp>
              <p:nvSpPr>
                <p:cNvPr id="94218" name="Rectangle 24">
                  <a:extLst>
                    <a:ext uri="{FF2B5EF4-FFF2-40B4-BE49-F238E27FC236}">
                      <a16:creationId xmlns:a16="http://schemas.microsoft.com/office/drawing/2014/main" id="{98156452-A0D0-A64D-8D87-07EC70B9059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4219" name="Rectangle 25">
                  <a:extLst>
                    <a:ext uri="{FF2B5EF4-FFF2-40B4-BE49-F238E27FC236}">
                      <a16:creationId xmlns:a16="http://schemas.microsoft.com/office/drawing/2014/main" id="{A33AC7A4-DA44-004D-AC92-F50CD7B276D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4220" name="Rectangle 26">
                  <a:extLst>
                    <a:ext uri="{FF2B5EF4-FFF2-40B4-BE49-F238E27FC236}">
                      <a16:creationId xmlns:a16="http://schemas.microsoft.com/office/drawing/2014/main" id="{2D18F125-0A74-1340-AAEA-43C45677A84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4221" name="Text Box 27">
                  <a:extLst>
                    <a:ext uri="{FF2B5EF4-FFF2-40B4-BE49-F238E27FC236}">
                      <a16:creationId xmlns:a16="http://schemas.microsoft.com/office/drawing/2014/main" id="{93A514F2-D4A4-AF4A-B6DE-1A98C781581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700</a:t>
                  </a:r>
                  <a:endParaRPr lang="en-US" altLang="en-US" sz="1800" baseline="0" dirty="0">
                    <a:ea typeface="ＭＳ Ｐゴシック" panose="020B0600070205080204" pitchFamily="34" charset="-128"/>
                  </a:endParaRPr>
                </a:p>
              </p:txBody>
            </p:sp>
            <p:sp>
              <p:nvSpPr>
                <p:cNvPr id="94222" name="Text Box 28">
                  <a:extLst>
                    <a:ext uri="{FF2B5EF4-FFF2-40B4-BE49-F238E27FC236}">
                      <a16:creationId xmlns:a16="http://schemas.microsoft.com/office/drawing/2014/main" id="{751F9AA2-0454-8F4C-8A17-344641783D3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768</a:t>
                  </a:r>
                  <a:endParaRPr lang="en-US" altLang="en-US" sz="1800" baseline="0" dirty="0">
                    <a:ea typeface="ＭＳ Ｐゴシック" panose="020B0600070205080204" pitchFamily="34" charset="-128"/>
                  </a:endParaRPr>
                </a:p>
              </p:txBody>
            </p:sp>
            <p:sp>
              <p:nvSpPr>
                <p:cNvPr id="94223" name="Text Box 29">
                  <a:extLst>
                    <a:ext uri="{FF2B5EF4-FFF2-40B4-BE49-F238E27FC236}">
                      <a16:creationId xmlns:a16="http://schemas.microsoft.com/office/drawing/2014/main" id="{EE44AA09-9C03-8C47-B3FB-2E0D936022F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728</a:t>
                  </a:r>
                  <a:endParaRPr lang="en-US" altLang="en-US" sz="1800" baseline="0" dirty="0">
                    <a:ea typeface="ＭＳ Ｐゴシック" panose="020B0600070205080204" pitchFamily="34" charset="-128"/>
                  </a:endParaRPr>
                </a:p>
              </p:txBody>
            </p:sp>
          </p:grpSp>
          <p:grpSp>
            <p:nvGrpSpPr>
              <p:cNvPr id="94215" name="Group 30">
                <a:extLst>
                  <a:ext uri="{FF2B5EF4-FFF2-40B4-BE49-F238E27FC236}">
                    <a16:creationId xmlns:a16="http://schemas.microsoft.com/office/drawing/2014/main" id="{704372CD-B51D-7347-A9D2-8C9D79E6F350}"/>
                  </a:ext>
                </a:extLst>
              </p:cNvPr>
              <p:cNvGrpSpPr>
                <a:grpSpLocks/>
              </p:cNvGrpSpPr>
              <p:nvPr/>
            </p:nvGrpSpPr>
            <p:grpSpPr bwMode="auto">
              <a:xfrm>
                <a:off x="2844" y="3671"/>
                <a:ext cx="731" cy="213"/>
                <a:chOff x="2844" y="3671"/>
                <a:chExt cx="731" cy="213"/>
              </a:xfrm>
            </p:grpSpPr>
            <p:sp>
              <p:nvSpPr>
                <p:cNvPr id="94216" name="Rectangle 31">
                  <a:extLst>
                    <a:ext uri="{FF2B5EF4-FFF2-40B4-BE49-F238E27FC236}">
                      <a16:creationId xmlns:a16="http://schemas.microsoft.com/office/drawing/2014/main" id="{891CB2BF-2D6B-0142-B2D2-D9F5544CB6E1}"/>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4217" name="Text Box 32">
                  <a:extLst>
                    <a:ext uri="{FF2B5EF4-FFF2-40B4-BE49-F238E27FC236}">
                      <a16:creationId xmlns:a16="http://schemas.microsoft.com/office/drawing/2014/main" id="{9A1A4951-21B7-2842-8F6D-5B852C743BCD}"/>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Figure 20.7</a:t>
                  </a:r>
                </a:p>
              </p:txBody>
            </p:sp>
          </p:grpSp>
        </p:grpSp>
      </p:gr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Number Placeholder 5">
            <a:extLst>
              <a:ext uri="{FF2B5EF4-FFF2-40B4-BE49-F238E27FC236}">
                <a16:creationId xmlns:a16="http://schemas.microsoft.com/office/drawing/2014/main" id="{397DEC4E-470A-0F4F-B281-2A9A4EEDC9F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527DD46-4A82-DC4A-8585-23D5A27C4535}" type="slidenum">
              <a:rPr lang="en-US" altLang="en-US" sz="1400"/>
              <a:pPr>
                <a:spcBef>
                  <a:spcPct val="0"/>
                </a:spcBef>
                <a:buFontTx/>
                <a:buNone/>
              </a:pPr>
              <a:t>41</a:t>
            </a:fld>
            <a:endParaRPr lang="en-US" altLang="en-US" sz="1400" dirty="0"/>
          </a:p>
        </p:txBody>
      </p:sp>
      <p:grpSp>
        <p:nvGrpSpPr>
          <p:cNvPr id="96258" name="Group 43">
            <a:extLst>
              <a:ext uri="{FF2B5EF4-FFF2-40B4-BE49-F238E27FC236}">
                <a16:creationId xmlns:a16="http://schemas.microsoft.com/office/drawing/2014/main" id="{0A3F092F-4E85-6245-A10E-EEB051F8A84E}"/>
              </a:ext>
            </a:extLst>
          </p:cNvPr>
          <p:cNvGrpSpPr>
            <a:grpSpLocks/>
          </p:cNvGrpSpPr>
          <p:nvPr/>
        </p:nvGrpSpPr>
        <p:grpSpPr bwMode="auto">
          <a:xfrm>
            <a:off x="457200" y="447675"/>
            <a:ext cx="8229600" cy="5718175"/>
            <a:chOff x="288" y="282"/>
            <a:chExt cx="5184" cy="3602"/>
          </a:xfrm>
        </p:grpSpPr>
        <p:sp>
          <p:nvSpPr>
            <p:cNvPr id="96259" name="Rectangle 2">
              <a:extLst>
                <a:ext uri="{FF2B5EF4-FFF2-40B4-BE49-F238E27FC236}">
                  <a16:creationId xmlns:a16="http://schemas.microsoft.com/office/drawing/2014/main" id="{1CBF8283-4EC4-BE4A-B5E6-716DEB5F081E}"/>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Coronary Arteries</a:t>
              </a:r>
            </a:p>
          </p:txBody>
        </p:sp>
        <p:sp>
          <p:nvSpPr>
            <p:cNvPr id="96260" name="Text Box 6">
              <a:extLst>
                <a:ext uri="{FF2B5EF4-FFF2-40B4-BE49-F238E27FC236}">
                  <a16:creationId xmlns:a16="http://schemas.microsoft.com/office/drawing/2014/main" id="{50F8F491-6B8C-3549-AA86-D6D83C3601E1}"/>
                </a:ext>
              </a:extLst>
            </p:cNvPr>
            <p:cNvSpPr txBox="1">
              <a:spLocks noChangeArrowheads="1"/>
            </p:cNvSpPr>
            <p:nvPr/>
          </p:nvSpPr>
          <p:spPr bwMode="auto">
            <a:xfrm>
              <a:off x="515" y="970"/>
              <a:ext cx="4892"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Oxygen and nutrients cannot diffuse from the blood in the heart cham-bers to supply the metabolic needs of the heart’s tissues.</a:t>
              </a:r>
            </a:p>
            <a:p>
              <a:pPr eaLnBrk="1" hangingPunct="1">
                <a:lnSpc>
                  <a:spcPct val="85000"/>
                </a:lnSpc>
                <a:spcBef>
                  <a:spcPct val="0"/>
                </a:spcBef>
                <a:spcAft>
                  <a:spcPts val="900"/>
                </a:spcAft>
                <a:buSzPct val="80000"/>
              </a:pPr>
              <a:r>
                <a:rPr lang="en-US" altLang="en-US" sz="1800" baseline="0" dirty="0"/>
                <a:t>The myocardium has a network of blood vessels called the coronary arteries.</a:t>
              </a:r>
            </a:p>
            <a:p>
              <a:pPr eaLnBrk="1" hangingPunct="1">
                <a:lnSpc>
                  <a:spcPct val="85000"/>
                </a:lnSpc>
                <a:spcBef>
                  <a:spcPct val="0"/>
                </a:spcBef>
                <a:spcAft>
                  <a:spcPct val="50000"/>
                </a:spcAft>
                <a:buSzPct val="80000"/>
              </a:pPr>
              <a:r>
                <a:rPr lang="en-US" altLang="en-US" sz="1800" baseline="0" dirty="0"/>
                <a:t>The coronary arteries branch from the ascending aorta to form a crown-like shape around the surface of the heart.</a:t>
              </a:r>
            </a:p>
          </p:txBody>
        </p:sp>
        <p:grpSp>
          <p:nvGrpSpPr>
            <p:cNvPr id="96261" name="Group 32">
              <a:extLst>
                <a:ext uri="{FF2B5EF4-FFF2-40B4-BE49-F238E27FC236}">
                  <a16:creationId xmlns:a16="http://schemas.microsoft.com/office/drawing/2014/main" id="{4A504F16-6D20-714A-937F-86C916D20675}"/>
                </a:ext>
              </a:extLst>
            </p:cNvPr>
            <p:cNvGrpSpPr>
              <a:grpSpLocks/>
            </p:cNvGrpSpPr>
            <p:nvPr/>
          </p:nvGrpSpPr>
          <p:grpSpPr bwMode="auto">
            <a:xfrm>
              <a:off x="582" y="3671"/>
              <a:ext cx="2993" cy="213"/>
              <a:chOff x="582" y="3671"/>
              <a:chExt cx="2993" cy="213"/>
            </a:xfrm>
          </p:grpSpPr>
          <p:grpSp>
            <p:nvGrpSpPr>
              <p:cNvPr id="96262" name="Group 33">
                <a:extLst>
                  <a:ext uri="{FF2B5EF4-FFF2-40B4-BE49-F238E27FC236}">
                    <a16:creationId xmlns:a16="http://schemas.microsoft.com/office/drawing/2014/main" id="{CD095331-E19A-E54A-9D4B-FF4CC45F2B6C}"/>
                  </a:ext>
                </a:extLst>
              </p:cNvPr>
              <p:cNvGrpSpPr>
                <a:grpSpLocks/>
              </p:cNvGrpSpPr>
              <p:nvPr/>
            </p:nvGrpSpPr>
            <p:grpSpPr bwMode="auto">
              <a:xfrm>
                <a:off x="582" y="3671"/>
                <a:ext cx="1990" cy="213"/>
                <a:chOff x="582" y="3671"/>
                <a:chExt cx="1990" cy="213"/>
              </a:xfrm>
            </p:grpSpPr>
            <p:sp>
              <p:nvSpPr>
                <p:cNvPr id="96266" name="Rectangle 34">
                  <a:extLst>
                    <a:ext uri="{FF2B5EF4-FFF2-40B4-BE49-F238E27FC236}">
                      <a16:creationId xmlns:a16="http://schemas.microsoft.com/office/drawing/2014/main" id="{073F3509-8B20-F240-96DF-BF55A0219C6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6267" name="Rectangle 35">
                  <a:extLst>
                    <a:ext uri="{FF2B5EF4-FFF2-40B4-BE49-F238E27FC236}">
                      <a16:creationId xmlns:a16="http://schemas.microsoft.com/office/drawing/2014/main" id="{6D7F34BB-63A8-BF48-88F1-BDA4A0E9470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6268" name="Rectangle 36">
                  <a:extLst>
                    <a:ext uri="{FF2B5EF4-FFF2-40B4-BE49-F238E27FC236}">
                      <a16:creationId xmlns:a16="http://schemas.microsoft.com/office/drawing/2014/main" id="{D50C030F-A543-454F-B72E-88CB6423F32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6269" name="Text Box 37">
                  <a:extLst>
                    <a:ext uri="{FF2B5EF4-FFF2-40B4-BE49-F238E27FC236}">
                      <a16:creationId xmlns:a16="http://schemas.microsoft.com/office/drawing/2014/main" id="{FB57E043-3827-1A4C-974E-51B790EA335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700</a:t>
                  </a:r>
                  <a:endParaRPr lang="en-US" altLang="en-US" sz="1800" baseline="0" dirty="0">
                    <a:ea typeface="ＭＳ Ｐゴシック" panose="020B0600070205080204" pitchFamily="34" charset="-128"/>
                  </a:endParaRPr>
                </a:p>
              </p:txBody>
            </p:sp>
            <p:sp>
              <p:nvSpPr>
                <p:cNvPr id="96270" name="Text Box 38">
                  <a:extLst>
                    <a:ext uri="{FF2B5EF4-FFF2-40B4-BE49-F238E27FC236}">
                      <a16:creationId xmlns:a16="http://schemas.microsoft.com/office/drawing/2014/main" id="{64EBF904-B162-1C4C-A7DB-0801665939A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768</a:t>
                  </a:r>
                  <a:endParaRPr lang="en-US" altLang="en-US" sz="1800" baseline="0" dirty="0">
                    <a:ea typeface="ＭＳ Ｐゴシック" panose="020B0600070205080204" pitchFamily="34" charset="-128"/>
                  </a:endParaRPr>
                </a:p>
              </p:txBody>
            </p:sp>
            <p:sp>
              <p:nvSpPr>
                <p:cNvPr id="96271" name="Text Box 39">
                  <a:extLst>
                    <a:ext uri="{FF2B5EF4-FFF2-40B4-BE49-F238E27FC236}">
                      <a16:creationId xmlns:a16="http://schemas.microsoft.com/office/drawing/2014/main" id="{57B2BE6C-8D9F-864E-A39A-7E6629A1A28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Page 728</a:t>
                  </a:r>
                  <a:endParaRPr lang="en-US" altLang="en-US" sz="1800" baseline="0" dirty="0">
                    <a:ea typeface="ＭＳ Ｐゴシック" panose="020B0600070205080204" pitchFamily="34" charset="-128"/>
                  </a:endParaRPr>
                </a:p>
              </p:txBody>
            </p:sp>
          </p:grpSp>
          <p:grpSp>
            <p:nvGrpSpPr>
              <p:cNvPr id="96263" name="Group 40">
                <a:extLst>
                  <a:ext uri="{FF2B5EF4-FFF2-40B4-BE49-F238E27FC236}">
                    <a16:creationId xmlns:a16="http://schemas.microsoft.com/office/drawing/2014/main" id="{8975EE9A-8E00-844A-8F7A-B2EE4E8BDBB9}"/>
                  </a:ext>
                </a:extLst>
              </p:cNvPr>
              <p:cNvGrpSpPr>
                <a:grpSpLocks/>
              </p:cNvGrpSpPr>
              <p:nvPr/>
            </p:nvGrpSpPr>
            <p:grpSpPr bwMode="auto">
              <a:xfrm>
                <a:off x="2844" y="3671"/>
                <a:ext cx="731" cy="213"/>
                <a:chOff x="2844" y="3671"/>
                <a:chExt cx="731" cy="213"/>
              </a:xfrm>
            </p:grpSpPr>
            <p:sp>
              <p:nvSpPr>
                <p:cNvPr id="96264" name="Rectangle 41">
                  <a:extLst>
                    <a:ext uri="{FF2B5EF4-FFF2-40B4-BE49-F238E27FC236}">
                      <a16:creationId xmlns:a16="http://schemas.microsoft.com/office/drawing/2014/main" id="{AFBDB475-1E78-1745-B338-716CEC4660A2}"/>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6265" name="Text Box 42">
                  <a:extLst>
                    <a:ext uri="{FF2B5EF4-FFF2-40B4-BE49-F238E27FC236}">
                      <a16:creationId xmlns:a16="http://schemas.microsoft.com/office/drawing/2014/main" id="{99B54C42-2AD7-7D4F-BA7A-44AE730AC29C}"/>
                    </a:ext>
                  </a:extLst>
                </p:cNvPr>
                <p:cNvSpPr txBox="1">
                  <a:spLocks noChangeArrowheads="1"/>
                </p:cNvSpPr>
                <p:nvPr/>
              </p:nvSpPr>
              <p:spPr bwMode="auto">
                <a:xfrm>
                  <a:off x="2888"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ea typeface="ＭＳ Ｐゴシック" panose="020B0600070205080204" pitchFamily="34" charset="-128"/>
                    </a:rPr>
                    <a:t>Figure 20.8</a:t>
                  </a:r>
                </a:p>
              </p:txBody>
            </p:sp>
          </p:grpSp>
        </p:grpSp>
      </p:gr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Number Placeholder 5">
            <a:extLst>
              <a:ext uri="{FF2B5EF4-FFF2-40B4-BE49-F238E27FC236}">
                <a16:creationId xmlns:a16="http://schemas.microsoft.com/office/drawing/2014/main" id="{82F96386-CA6B-8741-9F2B-1AAAAF6F1590}"/>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68852D18-0D9C-654E-9322-8677A79EF70F}" type="slidenum">
              <a:rPr lang="en-US" altLang="en-US" sz="1400" baseline="0"/>
              <a:pPr algn="r" eaLnBrk="1" hangingPunct="1">
                <a:spcBef>
                  <a:spcPct val="0"/>
                </a:spcBef>
                <a:buFontTx/>
                <a:buNone/>
              </a:pPr>
              <a:t>42</a:t>
            </a:fld>
            <a:endParaRPr lang="en-US" altLang="en-US" sz="1400" baseline="0" dirty="0"/>
          </a:p>
        </p:txBody>
      </p:sp>
      <p:grpSp>
        <p:nvGrpSpPr>
          <p:cNvPr id="98306" name="Group 3">
            <a:extLst>
              <a:ext uri="{FF2B5EF4-FFF2-40B4-BE49-F238E27FC236}">
                <a16:creationId xmlns:a16="http://schemas.microsoft.com/office/drawing/2014/main" id="{B22C1C68-94CD-024C-B993-DA2F6CAB2812}"/>
              </a:ext>
            </a:extLst>
          </p:cNvPr>
          <p:cNvGrpSpPr>
            <a:grpSpLocks/>
          </p:cNvGrpSpPr>
          <p:nvPr/>
        </p:nvGrpSpPr>
        <p:grpSpPr bwMode="auto">
          <a:xfrm>
            <a:off x="457200" y="447675"/>
            <a:ext cx="8229600" cy="5864226"/>
            <a:chOff x="288" y="282"/>
            <a:chExt cx="5184" cy="3694"/>
          </a:xfrm>
        </p:grpSpPr>
        <p:sp>
          <p:nvSpPr>
            <p:cNvPr id="98307" name="Rectangle 3">
              <a:extLst>
                <a:ext uri="{FF2B5EF4-FFF2-40B4-BE49-F238E27FC236}">
                  <a16:creationId xmlns:a16="http://schemas.microsoft.com/office/drawing/2014/main" id="{74A9E568-8473-9045-A94A-E2FAFCAFD9A9}"/>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Coronary Arteries</a:t>
              </a:r>
            </a:p>
          </p:txBody>
        </p:sp>
        <p:grpSp>
          <p:nvGrpSpPr>
            <p:cNvPr id="98308" name="Group 5">
              <a:extLst>
                <a:ext uri="{FF2B5EF4-FFF2-40B4-BE49-F238E27FC236}">
                  <a16:creationId xmlns:a16="http://schemas.microsoft.com/office/drawing/2014/main" id="{7FC41A1E-4EB7-464D-BC9F-D470C60C6709}"/>
                </a:ext>
              </a:extLst>
            </p:cNvPr>
            <p:cNvGrpSpPr>
              <a:grpSpLocks/>
            </p:cNvGrpSpPr>
            <p:nvPr/>
          </p:nvGrpSpPr>
          <p:grpSpPr bwMode="auto">
            <a:xfrm>
              <a:off x="674" y="1036"/>
              <a:ext cx="4272" cy="2940"/>
              <a:chOff x="674" y="1036"/>
              <a:chExt cx="4272" cy="2940"/>
            </a:xfrm>
          </p:grpSpPr>
          <p:grpSp>
            <p:nvGrpSpPr>
              <p:cNvPr id="98309" name="Group 6">
                <a:extLst>
                  <a:ext uri="{FF2B5EF4-FFF2-40B4-BE49-F238E27FC236}">
                    <a16:creationId xmlns:a16="http://schemas.microsoft.com/office/drawing/2014/main" id="{84F6150A-5564-324A-A0A7-076109E0CBFC}"/>
                  </a:ext>
                </a:extLst>
              </p:cNvPr>
              <p:cNvGrpSpPr>
                <a:grpSpLocks/>
              </p:cNvGrpSpPr>
              <p:nvPr/>
            </p:nvGrpSpPr>
            <p:grpSpPr bwMode="auto">
              <a:xfrm>
                <a:off x="674" y="1036"/>
                <a:ext cx="4272" cy="1900"/>
                <a:chOff x="674" y="1036"/>
                <a:chExt cx="4272" cy="1900"/>
              </a:xfrm>
            </p:grpSpPr>
            <p:pic>
              <p:nvPicPr>
                <p:cNvPr id="98311" name="Picture 12" descr="coronary circ">
                  <a:extLst>
                    <a:ext uri="{FF2B5EF4-FFF2-40B4-BE49-F238E27FC236}">
                      <a16:creationId xmlns:a16="http://schemas.microsoft.com/office/drawing/2014/main" id="{F05AABF5-1863-C54A-90FA-CC8459CDA1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 y="1036"/>
                  <a:ext cx="2655" cy="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12" name="Text Box 13">
                  <a:extLst>
                    <a:ext uri="{FF2B5EF4-FFF2-40B4-BE49-F238E27FC236}">
                      <a16:creationId xmlns:a16="http://schemas.microsoft.com/office/drawing/2014/main" id="{3144EB01-A908-0246-B725-55ED943B6F69}"/>
                    </a:ext>
                  </a:extLst>
                </p:cNvPr>
                <p:cNvSpPr txBox="1">
                  <a:spLocks noChangeArrowheads="1"/>
                </p:cNvSpPr>
                <p:nvPr/>
              </p:nvSpPr>
              <p:spPr bwMode="auto">
                <a:xfrm>
                  <a:off x="3768" y="2734"/>
                  <a:ext cx="114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aseline="0" dirty="0"/>
                    <a:t>https://www.hcc.uce.ac.uk</a:t>
                  </a:r>
                </a:p>
              </p:txBody>
            </p:sp>
            <p:sp>
              <p:nvSpPr>
                <p:cNvPr id="98313" name="Line 18">
                  <a:extLst>
                    <a:ext uri="{FF2B5EF4-FFF2-40B4-BE49-F238E27FC236}">
                      <a16:creationId xmlns:a16="http://schemas.microsoft.com/office/drawing/2014/main" id="{20B29A26-0F14-9F48-B1E2-BD28B5BE1789}"/>
                    </a:ext>
                  </a:extLst>
                </p:cNvPr>
                <p:cNvSpPr>
                  <a:spLocks noChangeShapeType="1"/>
                </p:cNvSpPr>
                <p:nvPr/>
              </p:nvSpPr>
              <p:spPr bwMode="auto">
                <a:xfrm>
                  <a:off x="3097" y="1156"/>
                  <a:ext cx="576" cy="0"/>
                </a:xfrm>
                <a:prstGeom prst="line">
                  <a:avLst/>
                </a:prstGeom>
                <a:noFill/>
                <a:ln w="165100">
                  <a:solidFill>
                    <a:srgbClr val="000080">
                      <a:alpha val="76000"/>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8314" name="Rectangle 19">
                  <a:extLst>
                    <a:ext uri="{FF2B5EF4-FFF2-40B4-BE49-F238E27FC236}">
                      <a16:creationId xmlns:a16="http://schemas.microsoft.com/office/drawing/2014/main" id="{29483311-AE8B-D845-9794-27D747BDB2AC}"/>
                    </a:ext>
                  </a:extLst>
                </p:cNvPr>
                <p:cNvSpPr>
                  <a:spLocks noChangeArrowheads="1"/>
                </p:cNvSpPr>
                <p:nvPr/>
              </p:nvSpPr>
              <p:spPr bwMode="auto">
                <a:xfrm>
                  <a:off x="3712" y="1049"/>
                  <a:ext cx="864" cy="20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aseline="0" dirty="0">
                      <a:solidFill>
                        <a:schemeClr val="accent6"/>
                      </a:solidFill>
                    </a:rPr>
                    <a:t>Ascending aorta</a:t>
                  </a:r>
                </a:p>
              </p:txBody>
            </p:sp>
            <p:sp>
              <p:nvSpPr>
                <p:cNvPr id="98315" name="Line 22">
                  <a:extLst>
                    <a:ext uri="{FF2B5EF4-FFF2-40B4-BE49-F238E27FC236}">
                      <a16:creationId xmlns:a16="http://schemas.microsoft.com/office/drawing/2014/main" id="{CCF50773-3043-A746-AC97-CFF8AC90B37F}"/>
                    </a:ext>
                  </a:extLst>
                </p:cNvPr>
                <p:cNvSpPr>
                  <a:spLocks noChangeShapeType="1"/>
                </p:cNvSpPr>
                <p:nvPr/>
              </p:nvSpPr>
              <p:spPr bwMode="auto">
                <a:xfrm>
                  <a:off x="3169" y="1604"/>
                  <a:ext cx="864" cy="0"/>
                </a:xfrm>
                <a:prstGeom prst="line">
                  <a:avLst/>
                </a:prstGeom>
                <a:noFill/>
                <a:ln w="165100">
                  <a:solidFill>
                    <a:srgbClr val="000080">
                      <a:alpha val="74878"/>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8316" name="Rectangle 26">
                  <a:extLst>
                    <a:ext uri="{FF2B5EF4-FFF2-40B4-BE49-F238E27FC236}">
                      <a16:creationId xmlns:a16="http://schemas.microsoft.com/office/drawing/2014/main" id="{2E3A3FC7-8FD6-8A4A-9728-7C31A6932FF3}"/>
                    </a:ext>
                  </a:extLst>
                </p:cNvPr>
                <p:cNvSpPr>
                  <a:spLocks noChangeArrowheads="1"/>
                </p:cNvSpPr>
                <p:nvPr/>
              </p:nvSpPr>
              <p:spPr bwMode="auto">
                <a:xfrm>
                  <a:off x="1806" y="1636"/>
                  <a:ext cx="324" cy="31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8317" name="Text Box 27">
                  <a:extLst>
                    <a:ext uri="{FF2B5EF4-FFF2-40B4-BE49-F238E27FC236}">
                      <a16:creationId xmlns:a16="http://schemas.microsoft.com/office/drawing/2014/main" id="{F1DF8702-B073-F342-94EA-0F0E21DE4DEB}"/>
                    </a:ext>
                  </a:extLst>
                </p:cNvPr>
                <p:cNvSpPr txBox="1">
                  <a:spLocks noChangeArrowheads="1"/>
                </p:cNvSpPr>
                <p:nvPr/>
              </p:nvSpPr>
              <p:spPr bwMode="auto">
                <a:xfrm>
                  <a:off x="874" y="1613"/>
                  <a:ext cx="1052"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aseline="0" dirty="0">
                      <a:solidFill>
                        <a:schemeClr val="accent6"/>
                      </a:solidFill>
                    </a:rPr>
                    <a:t>Right coronary</a:t>
                  </a:r>
                </a:p>
                <a:p>
                  <a:pPr algn="ctr" eaLnBrk="1" hangingPunct="1">
                    <a:lnSpc>
                      <a:spcPct val="85000"/>
                    </a:lnSpc>
                    <a:spcBef>
                      <a:spcPct val="0"/>
                    </a:spcBef>
                    <a:buFontTx/>
                    <a:buNone/>
                  </a:pPr>
                  <a:r>
                    <a:rPr lang="en-US" altLang="en-US" sz="1800" baseline="0" dirty="0">
                      <a:solidFill>
                        <a:schemeClr val="accent6"/>
                      </a:solidFill>
                    </a:rPr>
                    <a:t>artery</a:t>
                  </a:r>
                </a:p>
              </p:txBody>
            </p:sp>
            <p:sp>
              <p:nvSpPr>
                <p:cNvPr id="98318" name="Rectangle 23">
                  <a:extLst>
                    <a:ext uri="{FF2B5EF4-FFF2-40B4-BE49-F238E27FC236}">
                      <a16:creationId xmlns:a16="http://schemas.microsoft.com/office/drawing/2014/main" id="{23F38162-A94C-A841-A65B-0718D9FC4611}"/>
                    </a:ext>
                  </a:extLst>
                </p:cNvPr>
                <p:cNvSpPr>
                  <a:spLocks noChangeArrowheads="1"/>
                </p:cNvSpPr>
                <p:nvPr/>
              </p:nvSpPr>
              <p:spPr bwMode="auto">
                <a:xfrm>
                  <a:off x="3956" y="1492"/>
                  <a:ext cx="412" cy="25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8319" name="Text Box 28">
                  <a:extLst>
                    <a:ext uri="{FF2B5EF4-FFF2-40B4-BE49-F238E27FC236}">
                      <a16:creationId xmlns:a16="http://schemas.microsoft.com/office/drawing/2014/main" id="{1289CDBC-3E4D-924D-A1AE-003A2D36339A}"/>
                    </a:ext>
                  </a:extLst>
                </p:cNvPr>
                <p:cNvSpPr txBox="1">
                  <a:spLocks noChangeArrowheads="1"/>
                </p:cNvSpPr>
                <p:nvPr/>
              </p:nvSpPr>
              <p:spPr bwMode="auto">
                <a:xfrm>
                  <a:off x="3990" y="1440"/>
                  <a:ext cx="95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aseline="0" dirty="0">
                      <a:solidFill>
                        <a:schemeClr val="accent6"/>
                      </a:solidFill>
                    </a:rPr>
                    <a:t>Left coronary</a:t>
                  </a:r>
                </a:p>
                <a:p>
                  <a:pPr algn="ctr" eaLnBrk="1" hangingPunct="1">
                    <a:lnSpc>
                      <a:spcPct val="85000"/>
                    </a:lnSpc>
                    <a:spcBef>
                      <a:spcPct val="0"/>
                    </a:spcBef>
                    <a:buFontTx/>
                    <a:buNone/>
                  </a:pPr>
                  <a:r>
                    <a:rPr lang="en-US" altLang="en-US" sz="1800" baseline="0" dirty="0">
                      <a:solidFill>
                        <a:schemeClr val="accent6"/>
                      </a:solidFill>
                    </a:rPr>
                    <a:t>artery</a:t>
                  </a:r>
                </a:p>
              </p:txBody>
            </p:sp>
            <p:sp>
              <p:nvSpPr>
                <p:cNvPr id="98320" name="Rectangle 31">
                  <a:extLst>
                    <a:ext uri="{FF2B5EF4-FFF2-40B4-BE49-F238E27FC236}">
                      <a16:creationId xmlns:a16="http://schemas.microsoft.com/office/drawing/2014/main" id="{816530DF-278D-A842-BB55-FFC29604883E}"/>
                    </a:ext>
                  </a:extLst>
                </p:cNvPr>
                <p:cNvSpPr>
                  <a:spLocks noChangeArrowheads="1"/>
                </p:cNvSpPr>
                <p:nvPr/>
              </p:nvSpPr>
              <p:spPr bwMode="auto">
                <a:xfrm>
                  <a:off x="1852" y="1180"/>
                  <a:ext cx="332" cy="27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8321" name="Line 29">
                  <a:extLst>
                    <a:ext uri="{FF2B5EF4-FFF2-40B4-BE49-F238E27FC236}">
                      <a16:creationId xmlns:a16="http://schemas.microsoft.com/office/drawing/2014/main" id="{F604D90A-1C23-9943-8E7C-EF5F33570465}"/>
                    </a:ext>
                  </a:extLst>
                </p:cNvPr>
                <p:cNvSpPr>
                  <a:spLocks noChangeShapeType="1"/>
                </p:cNvSpPr>
                <p:nvPr/>
              </p:nvSpPr>
              <p:spPr bwMode="auto">
                <a:xfrm flipH="1">
                  <a:off x="1853" y="1296"/>
                  <a:ext cx="576" cy="0"/>
                </a:xfrm>
                <a:prstGeom prst="line">
                  <a:avLst/>
                </a:prstGeom>
                <a:noFill/>
                <a:ln w="165100">
                  <a:solidFill>
                    <a:srgbClr val="000080">
                      <a:alpha val="75193"/>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8322" name="Text Box 32">
                  <a:extLst>
                    <a:ext uri="{FF2B5EF4-FFF2-40B4-BE49-F238E27FC236}">
                      <a16:creationId xmlns:a16="http://schemas.microsoft.com/office/drawing/2014/main" id="{5FBA533C-9E30-BF42-B993-EF72B8E433EE}"/>
                    </a:ext>
                  </a:extLst>
                </p:cNvPr>
                <p:cNvSpPr txBox="1">
                  <a:spLocks noChangeArrowheads="1"/>
                </p:cNvSpPr>
                <p:nvPr/>
              </p:nvSpPr>
              <p:spPr bwMode="auto">
                <a:xfrm>
                  <a:off x="674" y="1110"/>
                  <a:ext cx="1165"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aseline="0" dirty="0">
                      <a:solidFill>
                        <a:schemeClr val="accent6"/>
                      </a:solidFill>
                    </a:rPr>
                    <a:t>Right pulmonary</a:t>
                  </a:r>
                </a:p>
                <a:p>
                  <a:pPr algn="ctr" eaLnBrk="1" hangingPunct="1">
                    <a:lnSpc>
                      <a:spcPct val="85000"/>
                    </a:lnSpc>
                    <a:spcBef>
                      <a:spcPct val="0"/>
                    </a:spcBef>
                    <a:buFontTx/>
                    <a:buNone/>
                  </a:pPr>
                  <a:r>
                    <a:rPr lang="en-US" altLang="en-US" sz="1800" baseline="0" dirty="0">
                      <a:solidFill>
                        <a:schemeClr val="accent6"/>
                      </a:solidFill>
                    </a:rPr>
                    <a:t>artery</a:t>
                  </a:r>
                </a:p>
              </p:txBody>
            </p:sp>
            <p:sp>
              <p:nvSpPr>
                <p:cNvPr id="98323" name="Line 25">
                  <a:extLst>
                    <a:ext uri="{FF2B5EF4-FFF2-40B4-BE49-F238E27FC236}">
                      <a16:creationId xmlns:a16="http://schemas.microsoft.com/office/drawing/2014/main" id="{8471927A-5C71-094E-BF3A-20084A0649B1}"/>
                    </a:ext>
                  </a:extLst>
                </p:cNvPr>
                <p:cNvSpPr>
                  <a:spLocks noChangeShapeType="1"/>
                </p:cNvSpPr>
                <p:nvPr/>
              </p:nvSpPr>
              <p:spPr bwMode="auto">
                <a:xfrm flipH="1">
                  <a:off x="1953" y="1788"/>
                  <a:ext cx="576" cy="0"/>
                </a:xfrm>
                <a:prstGeom prst="line">
                  <a:avLst/>
                </a:prstGeom>
                <a:noFill/>
                <a:ln w="165100">
                  <a:solidFill>
                    <a:srgbClr val="000080">
                      <a:alpha val="77000"/>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98310" name="Text Box 20">
                <a:extLst>
                  <a:ext uri="{FF2B5EF4-FFF2-40B4-BE49-F238E27FC236}">
                    <a16:creationId xmlns:a16="http://schemas.microsoft.com/office/drawing/2014/main" id="{3ED29A6C-D39A-D04D-B0C8-F517DFCF3232}"/>
                  </a:ext>
                </a:extLst>
              </p:cNvPr>
              <p:cNvSpPr txBox="1">
                <a:spLocks noChangeArrowheads="1"/>
              </p:cNvSpPr>
              <p:nvPr/>
            </p:nvSpPr>
            <p:spPr bwMode="auto">
              <a:xfrm>
                <a:off x="851" y="3028"/>
                <a:ext cx="4063" cy="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pPr algn="ctr">
                  <a:lnSpc>
                    <a:spcPct val="85000"/>
                  </a:lnSpc>
                </a:pPr>
                <a:r>
                  <a:rPr lang="en-US" altLang="en-US" baseline="0" dirty="0">
                    <a:solidFill>
                      <a:schemeClr val="accent6"/>
                    </a:solidFill>
                  </a:rPr>
                  <a:t>The heart, whose mass is about 90 percent cardiac muscle fibers, receives oxygen and nutrients from the coronary arteries and not from the blood being pumped through its chambers (atria and ventricles).  The coronary arteries can become occluded (blocked) over time by plaque from LDL cholesterol and saturated fats.</a:t>
                </a:r>
              </a:p>
            </p:txBody>
          </p:sp>
        </p:grpSp>
      </p:gr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Number Placeholder 5">
            <a:extLst>
              <a:ext uri="{FF2B5EF4-FFF2-40B4-BE49-F238E27FC236}">
                <a16:creationId xmlns:a16="http://schemas.microsoft.com/office/drawing/2014/main" id="{CA2EC4E5-04CC-714B-86F4-332D1627B0D8}"/>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6871FD39-C05D-C04A-ACC2-0C1DBF9741FA}" type="slidenum">
              <a:rPr lang="en-US" altLang="en-US" sz="1400" baseline="0"/>
              <a:pPr algn="r" eaLnBrk="1" hangingPunct="1">
                <a:spcBef>
                  <a:spcPct val="0"/>
                </a:spcBef>
                <a:buFontTx/>
                <a:buNone/>
              </a:pPr>
              <a:t>43</a:t>
            </a:fld>
            <a:endParaRPr lang="en-US" altLang="en-US" sz="1400" baseline="0" dirty="0"/>
          </a:p>
        </p:txBody>
      </p:sp>
      <p:grpSp>
        <p:nvGrpSpPr>
          <p:cNvPr id="100354" name="Group 3">
            <a:extLst>
              <a:ext uri="{FF2B5EF4-FFF2-40B4-BE49-F238E27FC236}">
                <a16:creationId xmlns:a16="http://schemas.microsoft.com/office/drawing/2014/main" id="{10D567CC-E36A-E445-8390-95175A40FD40}"/>
              </a:ext>
            </a:extLst>
          </p:cNvPr>
          <p:cNvGrpSpPr>
            <a:grpSpLocks/>
          </p:cNvGrpSpPr>
          <p:nvPr/>
        </p:nvGrpSpPr>
        <p:grpSpPr bwMode="auto">
          <a:xfrm>
            <a:off x="457200" y="446088"/>
            <a:ext cx="8229600" cy="5903912"/>
            <a:chOff x="288" y="281"/>
            <a:chExt cx="5184" cy="3719"/>
          </a:xfrm>
        </p:grpSpPr>
        <p:sp>
          <p:nvSpPr>
            <p:cNvPr id="100355" name="Rectangle 3">
              <a:extLst>
                <a:ext uri="{FF2B5EF4-FFF2-40B4-BE49-F238E27FC236}">
                  <a16:creationId xmlns:a16="http://schemas.microsoft.com/office/drawing/2014/main" id="{7116BC5B-FBE9-8345-A2FB-5E83452D018E}"/>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Atherosclerosis</a:t>
              </a:r>
            </a:p>
          </p:txBody>
        </p:sp>
        <p:grpSp>
          <p:nvGrpSpPr>
            <p:cNvPr id="100356" name="Group 5">
              <a:extLst>
                <a:ext uri="{FF2B5EF4-FFF2-40B4-BE49-F238E27FC236}">
                  <a16:creationId xmlns:a16="http://schemas.microsoft.com/office/drawing/2014/main" id="{89ADA04B-6B01-334E-84A0-CCA996D41FBF}"/>
                </a:ext>
              </a:extLst>
            </p:cNvPr>
            <p:cNvGrpSpPr>
              <a:grpSpLocks/>
            </p:cNvGrpSpPr>
            <p:nvPr/>
          </p:nvGrpSpPr>
          <p:grpSpPr bwMode="auto">
            <a:xfrm>
              <a:off x="765" y="912"/>
              <a:ext cx="4243" cy="3088"/>
              <a:chOff x="765" y="912"/>
              <a:chExt cx="4243" cy="3088"/>
            </a:xfrm>
          </p:grpSpPr>
          <p:grpSp>
            <p:nvGrpSpPr>
              <p:cNvPr id="100357" name="Group 5">
                <a:extLst>
                  <a:ext uri="{FF2B5EF4-FFF2-40B4-BE49-F238E27FC236}">
                    <a16:creationId xmlns:a16="http://schemas.microsoft.com/office/drawing/2014/main" id="{EEAB1DED-AC5B-DC4C-A469-16AEF3EE904B}"/>
                  </a:ext>
                </a:extLst>
              </p:cNvPr>
              <p:cNvGrpSpPr>
                <a:grpSpLocks/>
              </p:cNvGrpSpPr>
              <p:nvPr/>
            </p:nvGrpSpPr>
            <p:grpSpPr bwMode="auto">
              <a:xfrm>
                <a:off x="1558" y="912"/>
                <a:ext cx="2636" cy="1900"/>
                <a:chOff x="1558" y="912"/>
                <a:chExt cx="2636" cy="1900"/>
              </a:xfrm>
            </p:grpSpPr>
            <p:pic>
              <p:nvPicPr>
                <p:cNvPr id="100359" name="Picture 6" descr="18020">
                  <a:extLst>
                    <a:ext uri="{FF2B5EF4-FFF2-40B4-BE49-F238E27FC236}">
                      <a16:creationId xmlns:a16="http://schemas.microsoft.com/office/drawing/2014/main" id="{328CC44C-D25B-2A41-A876-47C1E83B18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8" y="912"/>
                  <a:ext cx="2375" cy="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60" name="Text Box 7">
                  <a:extLst>
                    <a:ext uri="{FF2B5EF4-FFF2-40B4-BE49-F238E27FC236}">
                      <a16:creationId xmlns:a16="http://schemas.microsoft.com/office/drawing/2014/main" id="{103FE775-FBE6-434A-ABE0-3E53D28D2BFA}"/>
                    </a:ext>
                  </a:extLst>
                </p:cNvPr>
                <p:cNvSpPr txBox="1">
                  <a:spLocks noChangeArrowheads="1"/>
                </p:cNvSpPr>
                <p:nvPr/>
              </p:nvSpPr>
              <p:spPr bwMode="auto">
                <a:xfrm rot="16200000">
                  <a:off x="3585" y="1978"/>
                  <a:ext cx="105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aseline="0" dirty="0"/>
                    <a:t>https://www.nlm.nih.gov</a:t>
                  </a:r>
                </a:p>
              </p:txBody>
            </p:sp>
          </p:grpSp>
          <p:sp>
            <p:nvSpPr>
              <p:cNvPr id="100358" name="Text Box 8">
                <a:extLst>
                  <a:ext uri="{FF2B5EF4-FFF2-40B4-BE49-F238E27FC236}">
                    <a16:creationId xmlns:a16="http://schemas.microsoft.com/office/drawing/2014/main" id="{6D970D5D-C02D-4E4E-AA0F-B2552D1B0E23}"/>
                  </a:ext>
                </a:extLst>
              </p:cNvPr>
              <p:cNvSpPr txBox="1">
                <a:spLocks noChangeArrowheads="1"/>
              </p:cNvSpPr>
              <p:nvPr/>
            </p:nvSpPr>
            <p:spPr bwMode="auto">
              <a:xfrm>
                <a:off x="765" y="2867"/>
                <a:ext cx="4243" cy="1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aseline="0" dirty="0">
                    <a:solidFill>
                      <a:schemeClr val="accent6"/>
                    </a:solidFill>
                  </a:rPr>
                  <a:t>“The development of arterial atherosclerosis may occur when deposits of cholesterol and plaque accumulate at a tear in the inner lining of an artery.  As the deposits harden and occlude the arterial lumen, blood flow to distant tissues decreases and a clot may become lodged, completely blocking the artery” (and possibly causing a heart attack).  </a:t>
                </a:r>
              </a:p>
              <a:p>
                <a:pPr algn="ctr" eaLnBrk="1" hangingPunct="1">
                  <a:lnSpc>
                    <a:spcPts val="1860"/>
                  </a:lnSpc>
                  <a:spcBef>
                    <a:spcPct val="0"/>
                  </a:spcBef>
                  <a:buFontTx/>
                  <a:buNone/>
                </a:pPr>
                <a:r>
                  <a:rPr lang="en-US" altLang="en-US" sz="1800" baseline="0" dirty="0">
                    <a:solidFill>
                      <a:schemeClr val="accent6"/>
                    </a:solidFill>
                  </a:rPr>
                  <a:t>(https://</a:t>
                </a:r>
                <a:r>
                  <a:rPr lang="en-US" altLang="en-US" sz="1800" baseline="0" dirty="0" err="1">
                    <a:solidFill>
                      <a:schemeClr val="accent6"/>
                    </a:solidFill>
                  </a:rPr>
                  <a:t>www.nlm.nih.gov</a:t>
                </a:r>
                <a:r>
                  <a:rPr lang="en-US" altLang="en-US" sz="1800" baseline="0" dirty="0">
                    <a:solidFill>
                      <a:schemeClr val="accent6"/>
                    </a:solidFill>
                  </a:rPr>
                  <a:t>)</a:t>
                </a:r>
                <a:endParaRPr lang="en-US" altLang="en-US" sz="1600" baseline="0" dirty="0">
                  <a:solidFill>
                    <a:schemeClr val="accent6"/>
                  </a:solidFill>
                </a:endParaRPr>
              </a:p>
            </p:txBody>
          </p:sp>
        </p:grpSp>
      </p:gr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Number Placeholder 5">
            <a:extLst>
              <a:ext uri="{FF2B5EF4-FFF2-40B4-BE49-F238E27FC236}">
                <a16:creationId xmlns:a16="http://schemas.microsoft.com/office/drawing/2014/main" id="{A9510115-26CC-3A4A-8CB0-723BEC0D92BD}"/>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FCE89AE5-1520-D544-BDCD-1CEDABB4F776}" type="slidenum">
              <a:rPr lang="en-US" altLang="en-US" sz="1400" baseline="0"/>
              <a:pPr algn="r" eaLnBrk="1" hangingPunct="1">
                <a:spcBef>
                  <a:spcPct val="0"/>
                </a:spcBef>
                <a:buFontTx/>
                <a:buNone/>
              </a:pPr>
              <a:t>44</a:t>
            </a:fld>
            <a:endParaRPr lang="en-US" altLang="en-US" sz="1400" baseline="0" dirty="0"/>
          </a:p>
        </p:txBody>
      </p:sp>
      <p:grpSp>
        <p:nvGrpSpPr>
          <p:cNvPr id="102402" name="Group 9">
            <a:extLst>
              <a:ext uri="{FF2B5EF4-FFF2-40B4-BE49-F238E27FC236}">
                <a16:creationId xmlns:a16="http://schemas.microsoft.com/office/drawing/2014/main" id="{317A25C8-B7B7-1D4E-A70A-D8C75067D25D}"/>
              </a:ext>
            </a:extLst>
          </p:cNvPr>
          <p:cNvGrpSpPr>
            <a:grpSpLocks/>
          </p:cNvGrpSpPr>
          <p:nvPr/>
        </p:nvGrpSpPr>
        <p:grpSpPr bwMode="auto">
          <a:xfrm>
            <a:off x="457200" y="446088"/>
            <a:ext cx="8229600" cy="5237164"/>
            <a:chOff x="288" y="281"/>
            <a:chExt cx="5184" cy="3299"/>
          </a:xfrm>
        </p:grpSpPr>
        <p:sp>
          <p:nvSpPr>
            <p:cNvPr id="102403" name="Rectangle 2">
              <a:extLst>
                <a:ext uri="{FF2B5EF4-FFF2-40B4-BE49-F238E27FC236}">
                  <a16:creationId xmlns:a16="http://schemas.microsoft.com/office/drawing/2014/main" id="{BE1D666E-2245-4649-BC39-ADF4AD2C9C8A}"/>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Risk Factors for Heart Attacks</a:t>
              </a:r>
            </a:p>
          </p:txBody>
        </p:sp>
        <p:grpSp>
          <p:nvGrpSpPr>
            <p:cNvPr id="102404" name="Group 8">
              <a:extLst>
                <a:ext uri="{FF2B5EF4-FFF2-40B4-BE49-F238E27FC236}">
                  <a16:creationId xmlns:a16="http://schemas.microsoft.com/office/drawing/2014/main" id="{E0A15805-5DE2-D245-9818-AB66097F3B8B}"/>
                </a:ext>
              </a:extLst>
            </p:cNvPr>
            <p:cNvGrpSpPr>
              <a:grpSpLocks/>
            </p:cNvGrpSpPr>
            <p:nvPr/>
          </p:nvGrpSpPr>
          <p:grpSpPr bwMode="auto">
            <a:xfrm>
              <a:off x="515" y="970"/>
              <a:ext cx="4732" cy="2610"/>
              <a:chOff x="515" y="970"/>
              <a:chExt cx="4732" cy="2610"/>
            </a:xfrm>
          </p:grpSpPr>
          <p:sp>
            <p:nvSpPr>
              <p:cNvPr id="102405" name="Text Box 6">
                <a:extLst>
                  <a:ext uri="{FF2B5EF4-FFF2-40B4-BE49-F238E27FC236}">
                    <a16:creationId xmlns:a16="http://schemas.microsoft.com/office/drawing/2014/main" id="{F008AE20-93DC-8A4B-BF11-C48F41C75572}"/>
                  </a:ext>
                </a:extLst>
              </p:cNvPr>
              <p:cNvSpPr txBox="1">
                <a:spLocks noChangeArrowheads="1"/>
              </p:cNvSpPr>
              <p:nvPr/>
            </p:nvSpPr>
            <p:spPr bwMode="auto">
              <a:xfrm>
                <a:off x="515" y="970"/>
                <a:ext cx="4732" cy="1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500"/>
                  </a:spcAft>
                  <a:buSzPct val="80000"/>
                </a:pPr>
                <a:r>
                  <a:rPr lang="en-US" altLang="en-US" sz="1800" baseline="0" dirty="0"/>
                  <a:t>Hypercholesterolemia (high LDL cholesterol), a genetic condition </a:t>
                </a:r>
              </a:p>
              <a:p>
                <a:pPr eaLnBrk="1" hangingPunct="1">
                  <a:lnSpc>
                    <a:spcPct val="85000"/>
                  </a:lnSpc>
                  <a:spcBef>
                    <a:spcPct val="0"/>
                  </a:spcBef>
                  <a:spcAft>
                    <a:spcPts val="500"/>
                  </a:spcAft>
                  <a:buSzPct val="80000"/>
                </a:pPr>
                <a:r>
                  <a:rPr lang="en-US" altLang="en-US" sz="1800" baseline="0" dirty="0"/>
                  <a:t>Diet high in saturated fats, cholesterol, and/or salt</a:t>
                </a:r>
              </a:p>
              <a:p>
                <a:pPr eaLnBrk="1" hangingPunct="1">
                  <a:lnSpc>
                    <a:spcPct val="85000"/>
                  </a:lnSpc>
                  <a:spcBef>
                    <a:spcPct val="0"/>
                  </a:spcBef>
                  <a:spcAft>
                    <a:spcPts val="500"/>
                  </a:spcAft>
                  <a:buSzPct val="80000"/>
                </a:pPr>
                <a:r>
                  <a:rPr lang="en-US" altLang="en-US" sz="1800" baseline="0" dirty="0"/>
                  <a:t>Uncontrolled diabetes (types 1 and 2)</a:t>
                </a:r>
              </a:p>
              <a:p>
                <a:pPr eaLnBrk="1" hangingPunct="1">
                  <a:lnSpc>
                    <a:spcPct val="85000"/>
                  </a:lnSpc>
                  <a:spcBef>
                    <a:spcPct val="0"/>
                  </a:spcBef>
                  <a:spcAft>
                    <a:spcPts val="500"/>
                  </a:spcAft>
                  <a:buSzPct val="80000"/>
                </a:pPr>
                <a:r>
                  <a:rPr lang="en-US" altLang="en-US" sz="1800" baseline="0" dirty="0"/>
                  <a:t>Sedentary lifestyle (little or no physical activity)</a:t>
                </a:r>
              </a:p>
              <a:p>
                <a:pPr eaLnBrk="1" hangingPunct="1">
                  <a:lnSpc>
                    <a:spcPct val="85000"/>
                  </a:lnSpc>
                  <a:spcBef>
                    <a:spcPct val="0"/>
                  </a:spcBef>
                  <a:spcAft>
                    <a:spcPts val="500"/>
                  </a:spcAft>
                  <a:buSzPct val="80000"/>
                </a:pPr>
                <a:r>
                  <a:rPr lang="en-US" altLang="en-US" sz="1800" baseline="0" dirty="0"/>
                  <a:t>Smoking</a:t>
                </a:r>
              </a:p>
              <a:p>
                <a:pPr eaLnBrk="1" hangingPunct="1">
                  <a:lnSpc>
                    <a:spcPct val="85000"/>
                  </a:lnSpc>
                  <a:spcBef>
                    <a:spcPct val="0"/>
                  </a:spcBef>
                  <a:spcAft>
                    <a:spcPts val="500"/>
                  </a:spcAft>
                  <a:buSzPct val="80000"/>
                </a:pPr>
                <a:r>
                  <a:rPr lang="en-US" altLang="en-US" sz="1800" baseline="0" dirty="0"/>
                  <a:t>Hypertension (high blood pressure)</a:t>
                </a:r>
              </a:p>
              <a:p>
                <a:pPr eaLnBrk="1" hangingPunct="1">
                  <a:lnSpc>
                    <a:spcPct val="85000"/>
                  </a:lnSpc>
                  <a:spcBef>
                    <a:spcPct val="0"/>
                  </a:spcBef>
                  <a:spcAft>
                    <a:spcPts val="500"/>
                  </a:spcAft>
                  <a:buSzPct val="80000"/>
                </a:pPr>
                <a:r>
                  <a:rPr lang="en-US" altLang="en-US" sz="1800" baseline="0" dirty="0"/>
                  <a:t>Overweight (BMI &gt; 30)</a:t>
                </a:r>
              </a:p>
              <a:p>
                <a:pPr eaLnBrk="1" hangingPunct="1">
                  <a:lnSpc>
                    <a:spcPct val="85000"/>
                  </a:lnSpc>
                  <a:spcBef>
                    <a:spcPct val="0"/>
                  </a:spcBef>
                  <a:spcAft>
                    <a:spcPts val="500"/>
                  </a:spcAft>
                  <a:buSzPct val="80000"/>
                </a:pPr>
                <a:r>
                  <a:rPr lang="en-US" altLang="en-US" sz="1800" baseline="0" dirty="0"/>
                  <a:t>Emotional response patterns to life’s stressors</a:t>
                </a:r>
              </a:p>
              <a:p>
                <a:pPr eaLnBrk="1" hangingPunct="1">
                  <a:lnSpc>
                    <a:spcPct val="85000"/>
                  </a:lnSpc>
                  <a:spcBef>
                    <a:spcPct val="0"/>
                  </a:spcBef>
                  <a:spcAft>
                    <a:spcPts val="500"/>
                  </a:spcAft>
                  <a:buSzPct val="80000"/>
                </a:pPr>
                <a:r>
                  <a:rPr lang="en-US" altLang="en-US" sz="1800" baseline="0" dirty="0"/>
                  <a:t>Age (&gt; 45 years for men and &gt;55 years for women)</a:t>
                </a:r>
              </a:p>
              <a:p>
                <a:pPr eaLnBrk="1" hangingPunct="1">
                  <a:lnSpc>
                    <a:spcPct val="85000"/>
                  </a:lnSpc>
                  <a:spcBef>
                    <a:spcPct val="0"/>
                  </a:spcBef>
                  <a:spcAft>
                    <a:spcPct val="30000"/>
                  </a:spcAft>
                  <a:buSzPct val="80000"/>
                </a:pPr>
                <a:r>
                  <a:rPr lang="en-US" altLang="en-US" sz="1800" baseline="0" dirty="0"/>
                  <a:t>Family history (genetics and/or learned behavior patterns)</a:t>
                </a:r>
              </a:p>
            </p:txBody>
          </p:sp>
          <p:sp>
            <p:nvSpPr>
              <p:cNvPr id="102406" name="Text Box 5">
                <a:extLst>
                  <a:ext uri="{FF2B5EF4-FFF2-40B4-BE49-F238E27FC236}">
                    <a16:creationId xmlns:a16="http://schemas.microsoft.com/office/drawing/2014/main" id="{715F4C85-6B8B-CC48-9AD2-5DE0CAC7DD2B}"/>
                  </a:ext>
                </a:extLst>
              </p:cNvPr>
              <p:cNvSpPr txBox="1">
                <a:spLocks noChangeArrowheads="1"/>
              </p:cNvSpPr>
              <p:nvPr/>
            </p:nvSpPr>
            <p:spPr bwMode="auto">
              <a:xfrm>
                <a:off x="1374" y="2929"/>
                <a:ext cx="3015"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aseline="0" dirty="0">
                    <a:solidFill>
                      <a:srgbClr val="941100"/>
                    </a:solidFill>
                  </a:rPr>
                  <a:t>Heart attack (myocardial infarction) = an occlusion or blockage of a coronary artery resulting in injury or necrosis (death) of the heart muscle.</a:t>
                </a:r>
              </a:p>
            </p:txBody>
          </p:sp>
        </p:grpSp>
      </p:gr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0291" name="Group 3">
            <a:extLst>
              <a:ext uri="{FF2B5EF4-FFF2-40B4-BE49-F238E27FC236}">
                <a16:creationId xmlns:a16="http://schemas.microsoft.com/office/drawing/2014/main" id="{F7BE443D-D8E8-AE41-BFE0-DFBE27414452}"/>
              </a:ext>
            </a:extLst>
          </p:cNvPr>
          <p:cNvGrpSpPr>
            <a:grpSpLocks/>
          </p:cNvGrpSpPr>
          <p:nvPr/>
        </p:nvGrpSpPr>
        <p:grpSpPr bwMode="auto">
          <a:xfrm>
            <a:off x="457200" y="446088"/>
            <a:ext cx="8229600" cy="3295650"/>
            <a:chOff x="288" y="281"/>
            <a:chExt cx="5184" cy="2076"/>
          </a:xfrm>
        </p:grpSpPr>
        <p:sp>
          <p:nvSpPr>
            <p:cNvPr id="140292" name="Rectangle 2">
              <a:extLst>
                <a:ext uri="{FF2B5EF4-FFF2-40B4-BE49-F238E27FC236}">
                  <a16:creationId xmlns:a16="http://schemas.microsoft.com/office/drawing/2014/main" id="{98FB2ED8-A8A7-3740-8BDE-FC56502B2A75}"/>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baseline="0" dirty="0">
                  <a:solidFill>
                    <a:srgbClr val="333333"/>
                  </a:solidFill>
                </a:rPr>
                <a:t>Possible Signs and Symptoms</a:t>
              </a:r>
            </a:p>
          </p:txBody>
        </p:sp>
        <p:sp>
          <p:nvSpPr>
            <p:cNvPr id="140293" name="Text Box 6">
              <a:extLst>
                <a:ext uri="{FF2B5EF4-FFF2-40B4-BE49-F238E27FC236}">
                  <a16:creationId xmlns:a16="http://schemas.microsoft.com/office/drawing/2014/main" id="{CA0E35BD-9057-4E4E-9223-33EC41338707}"/>
                </a:ext>
              </a:extLst>
            </p:cNvPr>
            <p:cNvSpPr txBox="1">
              <a:spLocks noChangeArrowheads="1"/>
            </p:cNvSpPr>
            <p:nvPr/>
          </p:nvSpPr>
          <p:spPr bwMode="auto">
            <a:xfrm>
              <a:off x="515" y="970"/>
              <a:ext cx="4732" cy="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i="0" baseline="0" dirty="0"/>
                <a:t>Referred pain—such as jaw, upper arm, or between shoulder blades</a:t>
              </a:r>
            </a:p>
            <a:p>
              <a:pPr eaLnBrk="1" hangingPunct="1">
                <a:lnSpc>
                  <a:spcPct val="85000"/>
                </a:lnSpc>
                <a:spcBef>
                  <a:spcPct val="0"/>
                </a:spcBef>
                <a:spcAft>
                  <a:spcPts val="600"/>
                </a:spcAft>
                <a:buSzPct val="80000"/>
              </a:pPr>
              <a:r>
                <a:rPr lang="en-US" altLang="en-US" sz="1800" i="0" baseline="0" dirty="0"/>
                <a:t>Shortness of breath</a:t>
              </a:r>
            </a:p>
            <a:p>
              <a:pPr eaLnBrk="1" hangingPunct="1">
                <a:lnSpc>
                  <a:spcPct val="85000"/>
                </a:lnSpc>
                <a:spcBef>
                  <a:spcPct val="0"/>
                </a:spcBef>
                <a:spcAft>
                  <a:spcPts val="600"/>
                </a:spcAft>
                <a:buSzPct val="80000"/>
              </a:pPr>
              <a:r>
                <a:rPr lang="en-US" altLang="en-US" sz="1800" i="0" baseline="0" dirty="0"/>
                <a:t>Nausea</a:t>
              </a:r>
            </a:p>
            <a:p>
              <a:pPr eaLnBrk="1" hangingPunct="1">
                <a:lnSpc>
                  <a:spcPct val="85000"/>
                </a:lnSpc>
                <a:spcBef>
                  <a:spcPct val="0"/>
                </a:spcBef>
                <a:spcAft>
                  <a:spcPts val="600"/>
                </a:spcAft>
                <a:buSzPct val="80000"/>
              </a:pPr>
              <a:r>
                <a:rPr lang="en-US" altLang="en-US" sz="1800" i="0" baseline="0" dirty="0"/>
                <a:t>Sweating</a:t>
              </a:r>
            </a:p>
            <a:p>
              <a:pPr eaLnBrk="1" hangingPunct="1">
                <a:lnSpc>
                  <a:spcPct val="85000"/>
                </a:lnSpc>
                <a:spcBef>
                  <a:spcPct val="0"/>
                </a:spcBef>
                <a:spcAft>
                  <a:spcPts val="600"/>
                </a:spcAft>
                <a:buSzPct val="80000"/>
              </a:pPr>
              <a:r>
                <a:rPr lang="en-US" altLang="en-US" sz="1800" i="0" baseline="0" dirty="0"/>
                <a:t>Feeling of indigestion</a:t>
              </a:r>
            </a:p>
            <a:p>
              <a:pPr eaLnBrk="1" hangingPunct="1">
                <a:lnSpc>
                  <a:spcPct val="85000"/>
                </a:lnSpc>
                <a:spcBef>
                  <a:spcPct val="0"/>
                </a:spcBef>
                <a:spcAft>
                  <a:spcPts val="600"/>
                </a:spcAft>
                <a:buSzPct val="80000"/>
              </a:pPr>
              <a:r>
                <a:rPr lang="en-US" altLang="en-US" sz="1800" i="0" baseline="0" dirty="0"/>
                <a:t>Unexplained fatigue</a:t>
              </a:r>
            </a:p>
            <a:p>
              <a:pPr eaLnBrk="1" hangingPunct="1">
                <a:lnSpc>
                  <a:spcPct val="85000"/>
                </a:lnSpc>
                <a:spcBef>
                  <a:spcPct val="0"/>
                </a:spcBef>
                <a:spcAft>
                  <a:spcPct val="30000"/>
                </a:spcAft>
                <a:buSzPct val="80000"/>
              </a:pPr>
              <a:r>
                <a:rPr lang="en-US" altLang="en-US" sz="1800" i="0" baseline="0" dirty="0"/>
                <a:t>Sometimes there are no signs or symptoms (known as asymptomatic)</a:t>
              </a:r>
            </a:p>
          </p:txBody>
        </p:sp>
      </p:grpSp>
      <p:sp>
        <p:nvSpPr>
          <p:cNvPr id="2" name="TextBox 1">
            <a:extLst>
              <a:ext uri="{FF2B5EF4-FFF2-40B4-BE49-F238E27FC236}">
                <a16:creationId xmlns:a16="http://schemas.microsoft.com/office/drawing/2014/main" id="{A0FD9BF3-4899-EC47-BF48-B1568F8426C7}"/>
              </a:ext>
            </a:extLst>
          </p:cNvPr>
          <p:cNvSpPr txBox="1"/>
          <p:nvPr/>
        </p:nvSpPr>
        <p:spPr>
          <a:xfrm>
            <a:off x="1861481" y="3870169"/>
            <a:ext cx="5442702" cy="1669688"/>
          </a:xfrm>
          <a:prstGeom prst="rect">
            <a:avLst/>
          </a:prstGeom>
          <a:noFill/>
        </p:spPr>
        <p:txBody>
          <a:bodyPr wrap="square" rtlCol="0">
            <a:spAutoFit/>
          </a:bodyPr>
          <a:lstStyle/>
          <a:p>
            <a:pPr algn="ctr">
              <a:lnSpc>
                <a:spcPts val="1860"/>
              </a:lnSpc>
              <a:spcBef>
                <a:spcPts val="0"/>
              </a:spcBef>
              <a:spcAft>
                <a:spcPts val="0"/>
              </a:spcAft>
            </a:pPr>
            <a:r>
              <a:rPr lang="en-US" i="0" baseline="0" dirty="0">
                <a:solidFill>
                  <a:srgbClr val="941100"/>
                </a:solidFill>
              </a:rPr>
              <a:t>Sign = objective evidence of a disease that can be observed by others (such as blood pressure, heart rate, and body temperature). </a:t>
            </a:r>
          </a:p>
          <a:p>
            <a:pPr algn="ctr">
              <a:lnSpc>
                <a:spcPts val="1860"/>
              </a:lnSpc>
              <a:spcBef>
                <a:spcPts val="600"/>
              </a:spcBef>
              <a:spcAft>
                <a:spcPts val="0"/>
              </a:spcAft>
            </a:pPr>
            <a:r>
              <a:rPr lang="en-US" i="0" baseline="0" dirty="0">
                <a:solidFill>
                  <a:srgbClr val="941100"/>
                </a:solidFill>
              </a:rPr>
              <a:t>Symptom = apparent only to the patient (such as fatigue and pain).</a:t>
            </a:r>
          </a:p>
          <a:p>
            <a:pPr algn="ctr">
              <a:lnSpc>
                <a:spcPts val="1860"/>
              </a:lnSpc>
              <a:spcBef>
                <a:spcPts val="300"/>
              </a:spcBef>
              <a:spcAft>
                <a:spcPts val="0"/>
              </a:spcAft>
            </a:pPr>
            <a:r>
              <a:rPr lang="en-US" i="0" baseline="0" dirty="0">
                <a:solidFill>
                  <a:srgbClr val="941100"/>
                </a:solidFill>
              </a:rPr>
              <a:t>(Both definitions are from https://www.nature.com)</a:t>
            </a:r>
          </a:p>
        </p:txBody>
      </p:sp>
      <p:sp>
        <p:nvSpPr>
          <p:cNvPr id="3" name="TextBox 2">
            <a:extLst>
              <a:ext uri="{FF2B5EF4-FFF2-40B4-BE49-F238E27FC236}">
                <a16:creationId xmlns:a16="http://schemas.microsoft.com/office/drawing/2014/main" id="{D5D63D77-CF52-7DA0-AFCE-7CEEFA99012E}"/>
              </a:ext>
            </a:extLst>
          </p:cNvPr>
          <p:cNvSpPr txBox="1"/>
          <p:nvPr/>
        </p:nvSpPr>
        <p:spPr>
          <a:xfrm>
            <a:off x="3058886" y="859971"/>
            <a:ext cx="184731" cy="276999"/>
          </a:xfrm>
          <a:prstGeom prst="rect">
            <a:avLst/>
          </a:prstGeom>
          <a:noFill/>
        </p:spPr>
        <p:txBody>
          <a:bodyPr wrap="none" rtlCol="0">
            <a:spAutoFit/>
          </a:bodyPr>
          <a:lstStyle/>
          <a:p>
            <a:endParaRPr lang="en-US" dirty="0"/>
          </a:p>
        </p:txBody>
      </p:sp>
      <p:sp>
        <p:nvSpPr>
          <p:cNvPr id="4" name="Slide Number Placeholder 5">
            <a:extLst>
              <a:ext uri="{FF2B5EF4-FFF2-40B4-BE49-F238E27FC236}">
                <a16:creationId xmlns:a16="http://schemas.microsoft.com/office/drawing/2014/main" id="{4EE33033-F788-88DE-F7FF-D87A58D4FFE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5C0795F2-D333-0448-BEB5-C2BBFE5DFAB3}" type="slidenum">
              <a:rPr lang="en-US" altLang="en-US" sz="1400" baseline="0"/>
              <a:pPr algn="r" eaLnBrk="1" hangingPunct="1">
                <a:spcBef>
                  <a:spcPct val="0"/>
                </a:spcBef>
                <a:buFontTx/>
                <a:buNone/>
              </a:pPr>
              <a:t>45</a:t>
            </a:fld>
            <a:endParaRPr lang="en-US" altLang="en-US" sz="1400" baseline="0" dirty="0"/>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Number Placeholder 5">
            <a:extLst>
              <a:ext uri="{FF2B5EF4-FFF2-40B4-BE49-F238E27FC236}">
                <a16:creationId xmlns:a16="http://schemas.microsoft.com/office/drawing/2014/main" id="{DE787F15-9DE5-0348-89AD-275E7D5CDCAD}"/>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29DB8984-70C8-9A45-B8C0-1BF1D7BA2227}" type="slidenum">
              <a:rPr lang="en-US" altLang="en-US" sz="1400" baseline="0"/>
              <a:pPr algn="r" eaLnBrk="1" hangingPunct="1">
                <a:spcBef>
                  <a:spcPct val="0"/>
                </a:spcBef>
                <a:buFontTx/>
                <a:buNone/>
              </a:pPr>
              <a:t>46</a:t>
            </a:fld>
            <a:endParaRPr lang="en-US" altLang="en-US" sz="1400" baseline="0" dirty="0"/>
          </a:p>
        </p:txBody>
      </p:sp>
      <p:grpSp>
        <p:nvGrpSpPr>
          <p:cNvPr id="106498" name="Group 23">
            <a:extLst>
              <a:ext uri="{FF2B5EF4-FFF2-40B4-BE49-F238E27FC236}">
                <a16:creationId xmlns:a16="http://schemas.microsoft.com/office/drawing/2014/main" id="{AB69A5BD-7C25-314B-94C6-54189AD3848C}"/>
              </a:ext>
            </a:extLst>
          </p:cNvPr>
          <p:cNvGrpSpPr>
            <a:grpSpLocks/>
          </p:cNvGrpSpPr>
          <p:nvPr/>
        </p:nvGrpSpPr>
        <p:grpSpPr bwMode="auto">
          <a:xfrm>
            <a:off x="457200" y="446088"/>
            <a:ext cx="8229600" cy="5416550"/>
            <a:chOff x="288" y="281"/>
            <a:chExt cx="5184" cy="3412"/>
          </a:xfrm>
        </p:grpSpPr>
        <p:sp>
          <p:nvSpPr>
            <p:cNvPr id="106499" name="Rectangle 2">
              <a:extLst>
                <a:ext uri="{FF2B5EF4-FFF2-40B4-BE49-F238E27FC236}">
                  <a16:creationId xmlns:a16="http://schemas.microsoft.com/office/drawing/2014/main" id="{CCCD99C8-5D28-3A48-BF9F-745CD5895E31}"/>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Angiogram, Angioplasty, and Stent Placement</a:t>
              </a:r>
            </a:p>
          </p:txBody>
        </p:sp>
        <p:grpSp>
          <p:nvGrpSpPr>
            <p:cNvPr id="106500" name="Group 22">
              <a:extLst>
                <a:ext uri="{FF2B5EF4-FFF2-40B4-BE49-F238E27FC236}">
                  <a16:creationId xmlns:a16="http://schemas.microsoft.com/office/drawing/2014/main" id="{9D6ACF8B-AFEB-9841-8A42-B7E2678F1F3D}"/>
                </a:ext>
              </a:extLst>
            </p:cNvPr>
            <p:cNvGrpSpPr>
              <a:grpSpLocks/>
            </p:cNvGrpSpPr>
            <p:nvPr/>
          </p:nvGrpSpPr>
          <p:grpSpPr bwMode="auto">
            <a:xfrm>
              <a:off x="304" y="967"/>
              <a:ext cx="4828" cy="2726"/>
              <a:chOff x="304" y="967"/>
              <a:chExt cx="4828" cy="2726"/>
            </a:xfrm>
          </p:grpSpPr>
          <p:grpSp>
            <p:nvGrpSpPr>
              <p:cNvPr id="106501" name="Group 21">
                <a:extLst>
                  <a:ext uri="{FF2B5EF4-FFF2-40B4-BE49-F238E27FC236}">
                    <a16:creationId xmlns:a16="http://schemas.microsoft.com/office/drawing/2014/main" id="{B9D5E317-C855-904E-81A5-1923A2654F50}"/>
                  </a:ext>
                </a:extLst>
              </p:cNvPr>
              <p:cNvGrpSpPr>
                <a:grpSpLocks/>
              </p:cNvGrpSpPr>
              <p:nvPr/>
            </p:nvGrpSpPr>
            <p:grpSpPr bwMode="auto">
              <a:xfrm>
                <a:off x="581" y="967"/>
                <a:ext cx="1660" cy="1555"/>
                <a:chOff x="581" y="967"/>
                <a:chExt cx="1660" cy="1555"/>
              </a:xfrm>
            </p:grpSpPr>
            <p:pic>
              <p:nvPicPr>
                <p:cNvPr id="106508" name="Picture 3" descr="coronary-angiogram-picture">
                  <a:extLst>
                    <a:ext uri="{FF2B5EF4-FFF2-40B4-BE49-F238E27FC236}">
                      <a16:creationId xmlns:a16="http://schemas.microsoft.com/office/drawing/2014/main" id="{C1806CF1-97A3-C241-975F-23EFA2BDAE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 y="1020"/>
                  <a:ext cx="1517" cy="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9" name="Text Box 4">
                  <a:extLst>
                    <a:ext uri="{FF2B5EF4-FFF2-40B4-BE49-F238E27FC236}">
                      <a16:creationId xmlns:a16="http://schemas.microsoft.com/office/drawing/2014/main" id="{EF3F6DE0-7117-7748-AC08-D14DA25B12EA}"/>
                    </a:ext>
                  </a:extLst>
                </p:cNvPr>
                <p:cNvSpPr txBox="1">
                  <a:spLocks noChangeArrowheads="1"/>
                </p:cNvSpPr>
                <p:nvPr/>
              </p:nvSpPr>
              <p:spPr bwMode="auto">
                <a:xfrm rot="16200000">
                  <a:off x="1381" y="1662"/>
                  <a:ext cx="155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aseline="0" dirty="0"/>
                    <a:t>https://www.heart-valve-surgery.com</a:t>
                  </a:r>
                  <a:endParaRPr lang="en-US" altLang="en-US" sz="1800" baseline="0" dirty="0"/>
                </a:p>
              </p:txBody>
            </p:sp>
          </p:grpSp>
          <p:grpSp>
            <p:nvGrpSpPr>
              <p:cNvPr id="106502" name="Group 15">
                <a:extLst>
                  <a:ext uri="{FF2B5EF4-FFF2-40B4-BE49-F238E27FC236}">
                    <a16:creationId xmlns:a16="http://schemas.microsoft.com/office/drawing/2014/main" id="{059B6B0E-9B54-0342-B15F-D4E85E9FDE9B}"/>
                  </a:ext>
                </a:extLst>
              </p:cNvPr>
              <p:cNvGrpSpPr>
                <a:grpSpLocks/>
              </p:cNvGrpSpPr>
              <p:nvPr/>
            </p:nvGrpSpPr>
            <p:grpSpPr bwMode="auto">
              <a:xfrm>
                <a:off x="3388" y="968"/>
                <a:ext cx="1744" cy="2533"/>
                <a:chOff x="3388" y="968"/>
                <a:chExt cx="1744" cy="2533"/>
              </a:xfrm>
            </p:grpSpPr>
            <p:pic>
              <p:nvPicPr>
                <p:cNvPr id="106506" name="Picture 5" descr="pri_angioplasty">
                  <a:extLst>
                    <a:ext uri="{FF2B5EF4-FFF2-40B4-BE49-F238E27FC236}">
                      <a16:creationId xmlns:a16="http://schemas.microsoft.com/office/drawing/2014/main" id="{E6A10BF8-1E0D-E642-8B09-3A1FE6479C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8" y="968"/>
                  <a:ext cx="1626" cy="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7" name="Text Box 6">
                  <a:extLst>
                    <a:ext uri="{FF2B5EF4-FFF2-40B4-BE49-F238E27FC236}">
                      <a16:creationId xmlns:a16="http://schemas.microsoft.com/office/drawing/2014/main" id="{B973AA77-2484-4846-9DE2-CCDB4AC0CB39}"/>
                    </a:ext>
                  </a:extLst>
                </p:cNvPr>
                <p:cNvSpPr txBox="1">
                  <a:spLocks noChangeArrowheads="1"/>
                </p:cNvSpPr>
                <p:nvPr/>
              </p:nvSpPr>
              <p:spPr bwMode="auto">
                <a:xfrm rot="16200000">
                  <a:off x="4234" y="2602"/>
                  <a:ext cx="163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aseline="0" dirty="0"/>
                    <a:t>https://www.professionalradiology.com</a:t>
                  </a:r>
                  <a:endParaRPr lang="en-US" altLang="en-US" sz="1800" baseline="0" dirty="0"/>
                </a:p>
              </p:txBody>
            </p:sp>
          </p:grpSp>
          <p:grpSp>
            <p:nvGrpSpPr>
              <p:cNvPr id="106503" name="Group 13">
                <a:extLst>
                  <a:ext uri="{FF2B5EF4-FFF2-40B4-BE49-F238E27FC236}">
                    <a16:creationId xmlns:a16="http://schemas.microsoft.com/office/drawing/2014/main" id="{8AC640B5-4499-754D-8411-C02FBDCC8B71}"/>
                  </a:ext>
                </a:extLst>
              </p:cNvPr>
              <p:cNvGrpSpPr>
                <a:grpSpLocks/>
              </p:cNvGrpSpPr>
              <p:nvPr/>
            </p:nvGrpSpPr>
            <p:grpSpPr bwMode="auto">
              <a:xfrm>
                <a:off x="304" y="2547"/>
                <a:ext cx="2840" cy="1146"/>
                <a:chOff x="304" y="2547"/>
                <a:chExt cx="2840" cy="1146"/>
              </a:xfrm>
            </p:grpSpPr>
            <p:pic>
              <p:nvPicPr>
                <p:cNvPr id="106504" name="Picture 9" descr="stent">
                  <a:extLst>
                    <a:ext uri="{FF2B5EF4-FFF2-40B4-BE49-F238E27FC236}">
                      <a16:creationId xmlns:a16="http://schemas.microsoft.com/office/drawing/2014/main" id="{3419A10E-79F0-5C46-B8FE-592F8818FD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6" y="2547"/>
                  <a:ext cx="2048" cy="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5" name="Text Box 12">
                  <a:extLst>
                    <a:ext uri="{FF2B5EF4-FFF2-40B4-BE49-F238E27FC236}">
                      <a16:creationId xmlns:a16="http://schemas.microsoft.com/office/drawing/2014/main" id="{EEBEA7DD-29D2-784B-8B5A-5D44A51CABD4}"/>
                    </a:ext>
                  </a:extLst>
                </p:cNvPr>
                <p:cNvSpPr txBox="1">
                  <a:spLocks noChangeArrowheads="1"/>
                </p:cNvSpPr>
                <p:nvPr/>
              </p:nvSpPr>
              <p:spPr bwMode="auto">
                <a:xfrm>
                  <a:off x="304" y="3427"/>
                  <a:ext cx="2060"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aseline="0" dirty="0"/>
                    <a:t>https://www.keepyourhearthealthy.files.wordpress.com</a:t>
                  </a:r>
                  <a:endParaRPr lang="en-US" altLang="en-US" sz="1800" baseline="0" dirty="0"/>
                </a:p>
              </p:txBody>
            </p:sp>
          </p:grpSp>
        </p:grpSp>
      </p:grpSp>
      <p:sp>
        <p:nvSpPr>
          <p:cNvPr id="2" name="TextBox 1">
            <a:extLst>
              <a:ext uri="{FF2B5EF4-FFF2-40B4-BE49-F238E27FC236}">
                <a16:creationId xmlns:a16="http://schemas.microsoft.com/office/drawing/2014/main" id="{BBDB712B-DFC6-90CA-DBC6-D450556DB4D6}"/>
              </a:ext>
            </a:extLst>
          </p:cNvPr>
          <p:cNvSpPr txBox="1"/>
          <p:nvPr/>
        </p:nvSpPr>
        <p:spPr>
          <a:xfrm>
            <a:off x="1611082" y="5802084"/>
            <a:ext cx="5925661" cy="369332"/>
          </a:xfrm>
          <a:prstGeom prst="rect">
            <a:avLst/>
          </a:prstGeom>
          <a:noFill/>
        </p:spPr>
        <p:txBody>
          <a:bodyPr wrap="none" rtlCol="0">
            <a:spAutoFit/>
          </a:bodyPr>
          <a:lstStyle/>
          <a:p>
            <a:r>
              <a:rPr lang="en-US" baseline="0" dirty="0">
                <a:solidFill>
                  <a:schemeClr val="accent6"/>
                </a:solidFill>
              </a:rPr>
              <a:t>We will discuss these interventional procedures in class.</a:t>
            </a:r>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Number Placeholder 5">
            <a:extLst>
              <a:ext uri="{FF2B5EF4-FFF2-40B4-BE49-F238E27FC236}">
                <a16:creationId xmlns:a16="http://schemas.microsoft.com/office/drawing/2014/main" id="{B02737FD-B604-C849-8C62-70E2B4679A8E}"/>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135BE27F-CF08-2241-8427-A0074985521F}" type="slidenum">
              <a:rPr lang="en-US" altLang="en-US" sz="1400" baseline="0"/>
              <a:pPr algn="r" eaLnBrk="1" hangingPunct="1">
                <a:spcBef>
                  <a:spcPct val="0"/>
                </a:spcBef>
                <a:buFontTx/>
                <a:buNone/>
              </a:pPr>
              <a:t>47</a:t>
            </a:fld>
            <a:endParaRPr lang="en-US" altLang="en-US" sz="1400" baseline="0" dirty="0"/>
          </a:p>
        </p:txBody>
      </p:sp>
      <p:grpSp>
        <p:nvGrpSpPr>
          <p:cNvPr id="108546" name="Group 3">
            <a:extLst>
              <a:ext uri="{FF2B5EF4-FFF2-40B4-BE49-F238E27FC236}">
                <a16:creationId xmlns:a16="http://schemas.microsoft.com/office/drawing/2014/main" id="{DE4400B2-1617-B040-AB6F-814E697F4F97}"/>
              </a:ext>
            </a:extLst>
          </p:cNvPr>
          <p:cNvGrpSpPr>
            <a:grpSpLocks/>
          </p:cNvGrpSpPr>
          <p:nvPr/>
        </p:nvGrpSpPr>
        <p:grpSpPr bwMode="auto">
          <a:xfrm>
            <a:off x="457200" y="440254"/>
            <a:ext cx="8229600" cy="4135438"/>
            <a:chOff x="288" y="281"/>
            <a:chExt cx="5184" cy="2605"/>
          </a:xfrm>
        </p:grpSpPr>
        <p:sp>
          <p:nvSpPr>
            <p:cNvPr id="108547" name="Rectangle 2">
              <a:extLst>
                <a:ext uri="{FF2B5EF4-FFF2-40B4-BE49-F238E27FC236}">
                  <a16:creationId xmlns:a16="http://schemas.microsoft.com/office/drawing/2014/main" id="{52DBEAD1-CB43-BB47-8498-54BEFF10A4F0}"/>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Coronary Bypass Surgery</a:t>
              </a:r>
            </a:p>
          </p:txBody>
        </p:sp>
        <p:grpSp>
          <p:nvGrpSpPr>
            <p:cNvPr id="108548" name="Group 5">
              <a:extLst>
                <a:ext uri="{FF2B5EF4-FFF2-40B4-BE49-F238E27FC236}">
                  <a16:creationId xmlns:a16="http://schemas.microsoft.com/office/drawing/2014/main" id="{6F474B02-5ED8-8940-A7A9-C35A1A4ACCDB}"/>
                </a:ext>
              </a:extLst>
            </p:cNvPr>
            <p:cNvGrpSpPr>
              <a:grpSpLocks/>
            </p:cNvGrpSpPr>
            <p:nvPr/>
          </p:nvGrpSpPr>
          <p:grpSpPr bwMode="auto">
            <a:xfrm>
              <a:off x="1767" y="991"/>
              <a:ext cx="2274" cy="1895"/>
              <a:chOff x="1767" y="991"/>
              <a:chExt cx="2274" cy="1895"/>
            </a:xfrm>
          </p:grpSpPr>
          <p:pic>
            <p:nvPicPr>
              <p:cNvPr id="108549" name="Picture 6">
                <a:extLst>
                  <a:ext uri="{FF2B5EF4-FFF2-40B4-BE49-F238E27FC236}">
                    <a16:creationId xmlns:a16="http://schemas.microsoft.com/office/drawing/2014/main" id="{F19BD546-34F7-EA44-9D56-17BDFC1AD9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7" y="991"/>
                <a:ext cx="2215" cy="1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0" name="Text Box 7">
                <a:extLst>
                  <a:ext uri="{FF2B5EF4-FFF2-40B4-BE49-F238E27FC236}">
                    <a16:creationId xmlns:a16="http://schemas.microsoft.com/office/drawing/2014/main" id="{C7824D3E-DFAA-0946-A593-213274789A00}"/>
                  </a:ext>
                </a:extLst>
              </p:cNvPr>
              <p:cNvSpPr txBox="1">
                <a:spLocks noChangeArrowheads="1"/>
              </p:cNvSpPr>
              <p:nvPr/>
            </p:nvSpPr>
            <p:spPr bwMode="auto">
              <a:xfrm>
                <a:off x="2911" y="2732"/>
                <a:ext cx="1130"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r>
                  <a:rPr lang="en-US" altLang="en-US" sz="1000" baseline="0" dirty="0"/>
                  <a:t>https://www.medlineplus.gov</a:t>
                </a:r>
                <a:endParaRPr lang="en-US" altLang="en-US" i="1" baseline="0" dirty="0"/>
              </a:p>
            </p:txBody>
          </p:sp>
        </p:grpSp>
      </p:grpSp>
      <p:sp>
        <p:nvSpPr>
          <p:cNvPr id="2" name="TextBox 1">
            <a:extLst>
              <a:ext uri="{FF2B5EF4-FFF2-40B4-BE49-F238E27FC236}">
                <a16:creationId xmlns:a16="http://schemas.microsoft.com/office/drawing/2014/main" id="{950620C1-E09B-8A22-6D68-0E812DDE63C2}"/>
              </a:ext>
            </a:extLst>
          </p:cNvPr>
          <p:cNvSpPr txBox="1"/>
          <p:nvPr/>
        </p:nvSpPr>
        <p:spPr>
          <a:xfrm>
            <a:off x="1971462" y="4702621"/>
            <a:ext cx="5207515" cy="369332"/>
          </a:xfrm>
          <a:prstGeom prst="rect">
            <a:avLst/>
          </a:prstGeom>
          <a:noFill/>
        </p:spPr>
        <p:txBody>
          <a:bodyPr wrap="none" rtlCol="0">
            <a:spAutoFit/>
          </a:bodyPr>
          <a:lstStyle/>
          <a:p>
            <a:pPr algn="ctr"/>
            <a:r>
              <a:rPr lang="en-US" baseline="0" dirty="0">
                <a:solidFill>
                  <a:schemeClr val="accent6"/>
                </a:solidFill>
              </a:rPr>
              <a:t>We will discuss this surgical procedure in class.</a:t>
            </a:r>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Number Placeholder 5">
            <a:extLst>
              <a:ext uri="{FF2B5EF4-FFF2-40B4-BE49-F238E27FC236}">
                <a16:creationId xmlns:a16="http://schemas.microsoft.com/office/drawing/2014/main" id="{397DEC4E-470A-0F4F-B281-2A9A4EEDC9F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527DD46-4A82-DC4A-8585-23D5A27C4535}" type="slidenum">
              <a:rPr lang="en-US" altLang="en-US" sz="1400"/>
              <a:pPr>
                <a:spcBef>
                  <a:spcPct val="0"/>
                </a:spcBef>
                <a:buFontTx/>
                <a:buNone/>
              </a:pPr>
              <a:t>48</a:t>
            </a:fld>
            <a:endParaRPr lang="en-US" altLang="en-US" sz="1400" dirty="0"/>
          </a:p>
        </p:txBody>
      </p:sp>
      <p:grpSp>
        <p:nvGrpSpPr>
          <p:cNvPr id="96258" name="Group 43">
            <a:extLst>
              <a:ext uri="{FF2B5EF4-FFF2-40B4-BE49-F238E27FC236}">
                <a16:creationId xmlns:a16="http://schemas.microsoft.com/office/drawing/2014/main" id="{0A3F092F-4E85-6245-A10E-EEB051F8A84E}"/>
              </a:ext>
            </a:extLst>
          </p:cNvPr>
          <p:cNvGrpSpPr>
            <a:grpSpLocks/>
          </p:cNvGrpSpPr>
          <p:nvPr/>
        </p:nvGrpSpPr>
        <p:grpSpPr bwMode="auto">
          <a:xfrm>
            <a:off x="457200" y="447675"/>
            <a:ext cx="8229600" cy="2357438"/>
            <a:chOff x="288" y="282"/>
            <a:chExt cx="5184" cy="1485"/>
          </a:xfrm>
        </p:grpSpPr>
        <p:sp>
          <p:nvSpPr>
            <p:cNvPr id="96259" name="Rectangle 2">
              <a:extLst>
                <a:ext uri="{FF2B5EF4-FFF2-40B4-BE49-F238E27FC236}">
                  <a16:creationId xmlns:a16="http://schemas.microsoft.com/office/drawing/2014/main" id="{1CBF8283-4EC4-BE4A-B5E6-716DEB5F081E}"/>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Heart Disease Classifications</a:t>
              </a:r>
            </a:p>
          </p:txBody>
        </p:sp>
        <p:sp>
          <p:nvSpPr>
            <p:cNvPr id="96260" name="Text Box 6">
              <a:extLst>
                <a:ext uri="{FF2B5EF4-FFF2-40B4-BE49-F238E27FC236}">
                  <a16:creationId xmlns:a16="http://schemas.microsoft.com/office/drawing/2014/main" id="{50F8F491-6B8C-3549-AA86-D6D83C3601E1}"/>
                </a:ext>
              </a:extLst>
            </p:cNvPr>
            <p:cNvSpPr txBox="1">
              <a:spLocks noChangeArrowheads="1"/>
            </p:cNvSpPr>
            <p:nvPr/>
          </p:nvSpPr>
          <p:spPr bwMode="auto">
            <a:xfrm>
              <a:off x="515" y="970"/>
              <a:ext cx="4892" cy="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0"/>
                </a:spcAft>
                <a:buSzPct val="80000"/>
              </a:pPr>
              <a:r>
                <a:rPr lang="en-US" altLang="en-US" sz="1800" baseline="0" dirty="0"/>
                <a:t>Coronary arteries (by far, the most common of all heart diseases)</a:t>
              </a:r>
            </a:p>
            <a:p>
              <a:pPr eaLnBrk="1" hangingPunct="1">
                <a:lnSpc>
                  <a:spcPct val="85000"/>
                </a:lnSpc>
                <a:spcBef>
                  <a:spcPts val="600"/>
                </a:spcBef>
                <a:spcAft>
                  <a:spcPts val="0"/>
                </a:spcAft>
                <a:buSzPct val="80000"/>
              </a:pPr>
              <a:r>
                <a:rPr lang="en-US" altLang="en-US" sz="1800" baseline="0" dirty="0"/>
                <a:t>Heart valves</a:t>
              </a:r>
            </a:p>
            <a:p>
              <a:pPr eaLnBrk="1" hangingPunct="1">
                <a:lnSpc>
                  <a:spcPct val="85000"/>
                </a:lnSpc>
                <a:spcBef>
                  <a:spcPts val="600"/>
                </a:spcBef>
                <a:spcAft>
                  <a:spcPts val="0"/>
                </a:spcAft>
                <a:buSzPct val="80000"/>
              </a:pPr>
              <a:r>
                <a:rPr lang="en-US" altLang="en-US" sz="1800" baseline="0" dirty="0"/>
                <a:t>Electrical conduction system</a:t>
              </a:r>
            </a:p>
            <a:p>
              <a:pPr eaLnBrk="1" hangingPunct="1">
                <a:lnSpc>
                  <a:spcPct val="85000"/>
                </a:lnSpc>
                <a:spcBef>
                  <a:spcPts val="600"/>
                </a:spcBef>
                <a:spcAft>
                  <a:spcPts val="0"/>
                </a:spcAft>
                <a:buSzPct val="80000"/>
              </a:pPr>
              <a:r>
                <a:rPr lang="en-US" altLang="en-US" sz="1800" baseline="0" dirty="0"/>
                <a:t>Cardiac tissue (myopathy)</a:t>
              </a:r>
            </a:p>
          </p:txBody>
        </p:sp>
      </p:grpSp>
    </p:spTree>
    <p:extLst>
      <p:ext uri="{BB962C8B-B14F-4D97-AF65-F5344CB8AC3E}">
        <p14:creationId xmlns:p14="http://schemas.microsoft.com/office/powerpoint/2010/main" val="3891006289"/>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Number Placeholder 5">
            <a:extLst>
              <a:ext uri="{FF2B5EF4-FFF2-40B4-BE49-F238E27FC236}">
                <a16:creationId xmlns:a16="http://schemas.microsoft.com/office/drawing/2014/main" id="{B43311F6-500A-9043-8386-BCAE12C54B5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11EFE53-0A4E-0644-864D-1613C30DF55C}" type="slidenum">
              <a:rPr lang="en-US" altLang="en-US" sz="1400"/>
              <a:pPr>
                <a:spcBef>
                  <a:spcPct val="0"/>
                </a:spcBef>
                <a:buFontTx/>
                <a:buNone/>
              </a:pPr>
              <a:t>49</a:t>
            </a:fld>
            <a:endParaRPr lang="en-US" altLang="en-US" sz="1400" dirty="0"/>
          </a:p>
        </p:txBody>
      </p:sp>
      <p:sp>
        <p:nvSpPr>
          <p:cNvPr id="110594" name="Rectangle 2">
            <a:extLst>
              <a:ext uri="{FF2B5EF4-FFF2-40B4-BE49-F238E27FC236}">
                <a16:creationId xmlns:a16="http://schemas.microsoft.com/office/drawing/2014/main" id="{7B63E4D9-FF76-0D49-B462-AB735C2FBCE0}"/>
              </a:ext>
            </a:extLst>
          </p:cNvPr>
          <p:cNvSpPr>
            <a:spLocks noGrp="1" noChangeArrowheads="1"/>
          </p:cNvSpPr>
          <p:nvPr>
            <p:ph type="body" idx="1"/>
          </p:nvPr>
        </p:nvSpPr>
        <p:spPr>
          <a:xfrm>
            <a:off x="871538" y="969963"/>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spcBef>
                <a:spcPct val="0"/>
              </a:spcBef>
              <a:buFontTx/>
              <a:buNone/>
            </a:pPr>
            <a:r>
              <a:rPr lang="en-US" altLang="en-US" sz="2800" dirty="0">
                <a:solidFill>
                  <a:srgbClr val="333333"/>
                </a:solidFill>
              </a:rPr>
              <a:t>Cardiac Muscle Tissue</a:t>
            </a:r>
            <a:endParaRPr lang="en-US" altLang="en-US" dirty="0"/>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Number Placeholder 5">
            <a:extLst>
              <a:ext uri="{FF2B5EF4-FFF2-40B4-BE49-F238E27FC236}">
                <a16:creationId xmlns:a16="http://schemas.microsoft.com/office/drawing/2014/main" id="{45C4B016-01A9-4241-86E0-186640096C7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4DD0E3B-6F7C-2C4D-B135-7F971813CD69}" type="slidenum">
              <a:rPr lang="en-US" altLang="en-US" sz="1400"/>
              <a:pPr>
                <a:spcBef>
                  <a:spcPct val="0"/>
                </a:spcBef>
                <a:buFontTx/>
                <a:buNone/>
              </a:pPr>
              <a:t>50</a:t>
            </a:fld>
            <a:endParaRPr lang="en-US" altLang="en-US" sz="1400" dirty="0"/>
          </a:p>
        </p:txBody>
      </p:sp>
      <p:grpSp>
        <p:nvGrpSpPr>
          <p:cNvPr id="112642" name="Group 20">
            <a:extLst>
              <a:ext uri="{FF2B5EF4-FFF2-40B4-BE49-F238E27FC236}">
                <a16:creationId xmlns:a16="http://schemas.microsoft.com/office/drawing/2014/main" id="{29CEEBA4-DBFC-FF43-9720-90F86495AF1A}"/>
              </a:ext>
            </a:extLst>
          </p:cNvPr>
          <p:cNvGrpSpPr>
            <a:grpSpLocks/>
          </p:cNvGrpSpPr>
          <p:nvPr/>
        </p:nvGrpSpPr>
        <p:grpSpPr bwMode="auto">
          <a:xfrm>
            <a:off x="458788" y="447675"/>
            <a:ext cx="8229600" cy="5718175"/>
            <a:chOff x="289" y="282"/>
            <a:chExt cx="5184" cy="3602"/>
          </a:xfrm>
        </p:grpSpPr>
        <p:sp>
          <p:nvSpPr>
            <p:cNvPr id="112643" name="Rectangle 2">
              <a:extLst>
                <a:ext uri="{FF2B5EF4-FFF2-40B4-BE49-F238E27FC236}">
                  <a16:creationId xmlns:a16="http://schemas.microsoft.com/office/drawing/2014/main" id="{18647D51-01EA-2543-916E-7927A34B0513}"/>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Cardiac Muscle Tissue</a:t>
              </a:r>
            </a:p>
          </p:txBody>
        </p:sp>
        <p:sp>
          <p:nvSpPr>
            <p:cNvPr id="112644" name="Text Box 6">
              <a:extLst>
                <a:ext uri="{FF2B5EF4-FFF2-40B4-BE49-F238E27FC236}">
                  <a16:creationId xmlns:a16="http://schemas.microsoft.com/office/drawing/2014/main" id="{3B155520-15C2-FA45-9CF4-05DDAE61DAF5}"/>
                </a:ext>
              </a:extLst>
            </p:cNvPr>
            <p:cNvSpPr txBox="1">
              <a:spLocks noChangeArrowheads="1"/>
            </p:cNvSpPr>
            <p:nvPr/>
          </p:nvSpPr>
          <p:spPr bwMode="auto">
            <a:xfrm>
              <a:off x="515" y="970"/>
              <a:ext cx="4810"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Cardiac muscle fibers are shorter in length and less circular in cross-section than skeletal muscle fibers.</a:t>
              </a:r>
            </a:p>
            <a:p>
              <a:pPr eaLnBrk="1" hangingPunct="1">
                <a:lnSpc>
                  <a:spcPct val="85000"/>
                </a:lnSpc>
                <a:spcBef>
                  <a:spcPct val="0"/>
                </a:spcBef>
                <a:spcAft>
                  <a:spcPts val="900"/>
                </a:spcAft>
                <a:buSzPct val="80000"/>
              </a:pPr>
              <a:r>
                <a:rPr lang="en-US" altLang="en-US" sz="1800" baseline="0" dirty="0"/>
                <a:t>A typical muscle fiber is 50 to 100 </a:t>
              </a:r>
              <a:r>
                <a:rPr lang="en-US" altLang="en-US" sz="1800" baseline="0" dirty="0">
                  <a:sym typeface="Symbol" pitchFamily="2" charset="2"/>
                </a:rPr>
                <a:t></a:t>
              </a:r>
              <a:r>
                <a:rPr lang="en-US" altLang="en-US" sz="1800" baseline="0" dirty="0"/>
                <a:t>m long with a diameter of about 14 </a:t>
              </a:r>
              <a:r>
                <a:rPr lang="en-US" altLang="en-US" sz="1800" baseline="0" dirty="0">
                  <a:sym typeface="Symbol" pitchFamily="2" charset="2"/>
                </a:rPr>
                <a:t></a:t>
              </a:r>
              <a:r>
                <a:rPr lang="en-US" altLang="en-US" sz="1800" baseline="0" dirty="0"/>
                <a:t>m.</a:t>
              </a:r>
            </a:p>
            <a:p>
              <a:pPr eaLnBrk="1" hangingPunct="1">
                <a:lnSpc>
                  <a:spcPct val="85000"/>
                </a:lnSpc>
                <a:spcBef>
                  <a:spcPct val="0"/>
                </a:spcBef>
                <a:spcAft>
                  <a:spcPts val="900"/>
                </a:spcAft>
                <a:buSzPct val="80000"/>
              </a:pPr>
              <a:r>
                <a:rPr lang="en-US" altLang="en-US" sz="1800" baseline="0" dirty="0"/>
                <a:t>Cardiac muscle fibers have extensive branching that give them a stair-step appearance.</a:t>
              </a:r>
            </a:p>
            <a:p>
              <a:pPr eaLnBrk="1" hangingPunct="1">
                <a:lnSpc>
                  <a:spcPct val="85000"/>
                </a:lnSpc>
                <a:spcBef>
                  <a:spcPct val="0"/>
                </a:spcBef>
                <a:spcAft>
                  <a:spcPct val="50000"/>
                </a:spcAft>
                <a:buSzPct val="80000"/>
              </a:pPr>
              <a:r>
                <a:rPr lang="en-US" altLang="en-US" sz="1800" baseline="0" dirty="0"/>
                <a:t>Usually only one centrally-located nucleus is found in a cardiac muscle fiber, unlike skeletal muscle fibers which have many nuclei at their peri-phery.</a:t>
              </a:r>
            </a:p>
          </p:txBody>
        </p:sp>
        <p:grpSp>
          <p:nvGrpSpPr>
            <p:cNvPr id="112645" name="Group 61">
              <a:extLst>
                <a:ext uri="{FF2B5EF4-FFF2-40B4-BE49-F238E27FC236}">
                  <a16:creationId xmlns:a16="http://schemas.microsoft.com/office/drawing/2014/main" id="{81F5CF82-8B96-DB4C-8430-BF900D1CAE45}"/>
                </a:ext>
              </a:extLst>
            </p:cNvPr>
            <p:cNvGrpSpPr>
              <a:grpSpLocks/>
            </p:cNvGrpSpPr>
            <p:nvPr/>
          </p:nvGrpSpPr>
          <p:grpSpPr bwMode="auto">
            <a:xfrm>
              <a:off x="582" y="3671"/>
              <a:ext cx="3798" cy="213"/>
              <a:chOff x="582" y="3671"/>
              <a:chExt cx="3798" cy="213"/>
            </a:xfrm>
          </p:grpSpPr>
          <p:grpSp>
            <p:nvGrpSpPr>
              <p:cNvPr id="112646" name="Group 46">
                <a:extLst>
                  <a:ext uri="{FF2B5EF4-FFF2-40B4-BE49-F238E27FC236}">
                    <a16:creationId xmlns:a16="http://schemas.microsoft.com/office/drawing/2014/main" id="{8DAA39A8-B00C-BE47-8B19-769C228CFE03}"/>
                  </a:ext>
                </a:extLst>
              </p:cNvPr>
              <p:cNvGrpSpPr>
                <a:grpSpLocks/>
              </p:cNvGrpSpPr>
              <p:nvPr/>
            </p:nvGrpSpPr>
            <p:grpSpPr bwMode="auto">
              <a:xfrm>
                <a:off x="582" y="3671"/>
                <a:ext cx="1990" cy="213"/>
                <a:chOff x="582" y="3671"/>
                <a:chExt cx="1990" cy="213"/>
              </a:xfrm>
            </p:grpSpPr>
            <p:sp>
              <p:nvSpPr>
                <p:cNvPr id="112653" name="Rectangle 47">
                  <a:extLst>
                    <a:ext uri="{FF2B5EF4-FFF2-40B4-BE49-F238E27FC236}">
                      <a16:creationId xmlns:a16="http://schemas.microsoft.com/office/drawing/2014/main" id="{0215C22C-C3A1-C147-BDA9-EB7A72C615A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2654" name="Rectangle 48">
                  <a:extLst>
                    <a:ext uri="{FF2B5EF4-FFF2-40B4-BE49-F238E27FC236}">
                      <a16:creationId xmlns:a16="http://schemas.microsoft.com/office/drawing/2014/main" id="{99C5D516-E10A-0648-8978-4B590F7A59E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2655" name="Rectangle 49">
                  <a:extLst>
                    <a:ext uri="{FF2B5EF4-FFF2-40B4-BE49-F238E27FC236}">
                      <a16:creationId xmlns:a16="http://schemas.microsoft.com/office/drawing/2014/main" id="{9213BD5F-CC7F-3B4E-9C0C-80F5CD329BB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2656" name="Text Box 50">
                  <a:extLst>
                    <a:ext uri="{FF2B5EF4-FFF2-40B4-BE49-F238E27FC236}">
                      <a16:creationId xmlns:a16="http://schemas.microsoft.com/office/drawing/2014/main" id="{B23386DF-D1E8-6F4D-B253-8CD659B981B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702</a:t>
                  </a:r>
                  <a:endParaRPr lang="en-US" altLang="en-US" sz="1800" baseline="0" dirty="0"/>
                </a:p>
              </p:txBody>
            </p:sp>
            <p:sp>
              <p:nvSpPr>
                <p:cNvPr id="112657" name="Text Box 51">
                  <a:extLst>
                    <a:ext uri="{FF2B5EF4-FFF2-40B4-BE49-F238E27FC236}">
                      <a16:creationId xmlns:a16="http://schemas.microsoft.com/office/drawing/2014/main" id="{4CEAAEC6-C8AD-644E-AB03-C2A08DD365B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772</a:t>
                  </a:r>
                  <a:endParaRPr lang="en-US" altLang="en-US" sz="1800" baseline="0" dirty="0"/>
                </a:p>
              </p:txBody>
            </p:sp>
            <p:sp>
              <p:nvSpPr>
                <p:cNvPr id="112658" name="Text Box 52">
                  <a:extLst>
                    <a:ext uri="{FF2B5EF4-FFF2-40B4-BE49-F238E27FC236}">
                      <a16:creationId xmlns:a16="http://schemas.microsoft.com/office/drawing/2014/main" id="{9AF385C5-FA1E-2A41-AA84-35F17EC51D8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731</a:t>
                  </a:r>
                  <a:endParaRPr lang="en-US" altLang="en-US" sz="1800" baseline="0" dirty="0"/>
                </a:p>
              </p:txBody>
            </p:sp>
          </p:grpSp>
          <p:grpSp>
            <p:nvGrpSpPr>
              <p:cNvPr id="112647" name="Group 60">
                <a:extLst>
                  <a:ext uri="{FF2B5EF4-FFF2-40B4-BE49-F238E27FC236}">
                    <a16:creationId xmlns:a16="http://schemas.microsoft.com/office/drawing/2014/main" id="{0E5CEFC5-5D30-C448-A5C4-024DD2FF28F2}"/>
                  </a:ext>
                </a:extLst>
              </p:cNvPr>
              <p:cNvGrpSpPr>
                <a:grpSpLocks/>
              </p:cNvGrpSpPr>
              <p:nvPr/>
            </p:nvGrpSpPr>
            <p:grpSpPr bwMode="auto">
              <a:xfrm>
                <a:off x="2846" y="3671"/>
                <a:ext cx="731" cy="213"/>
                <a:chOff x="2846" y="3671"/>
                <a:chExt cx="731" cy="213"/>
              </a:xfrm>
            </p:grpSpPr>
            <p:sp>
              <p:nvSpPr>
                <p:cNvPr id="112651" name="Rectangle 54">
                  <a:extLst>
                    <a:ext uri="{FF2B5EF4-FFF2-40B4-BE49-F238E27FC236}">
                      <a16:creationId xmlns:a16="http://schemas.microsoft.com/office/drawing/2014/main" id="{EF19359F-2404-7248-9649-EA6C89A2AB1B}"/>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2652" name="Text Box 55">
                  <a:extLst>
                    <a:ext uri="{FF2B5EF4-FFF2-40B4-BE49-F238E27FC236}">
                      <a16:creationId xmlns:a16="http://schemas.microsoft.com/office/drawing/2014/main" id="{F2B4689B-54CB-2346-AC33-D97A6744E6F9}"/>
                    </a:ext>
                  </a:extLst>
                </p:cNvPr>
                <p:cNvSpPr txBox="1">
                  <a:spLocks noChangeArrowheads="1"/>
                </p:cNvSpPr>
                <p:nvPr/>
              </p:nvSpPr>
              <p:spPr bwMode="auto">
                <a:xfrm>
                  <a:off x="2892"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20.9</a:t>
                  </a:r>
                </a:p>
              </p:txBody>
            </p:sp>
          </p:grpSp>
          <p:grpSp>
            <p:nvGrpSpPr>
              <p:cNvPr id="112648" name="Group 59">
                <a:extLst>
                  <a:ext uri="{FF2B5EF4-FFF2-40B4-BE49-F238E27FC236}">
                    <a16:creationId xmlns:a16="http://schemas.microsoft.com/office/drawing/2014/main" id="{46C74E20-FA1B-0349-8D95-B5670C48E629}"/>
                  </a:ext>
                </a:extLst>
              </p:cNvPr>
              <p:cNvGrpSpPr>
                <a:grpSpLocks/>
              </p:cNvGrpSpPr>
              <p:nvPr/>
            </p:nvGrpSpPr>
            <p:grpSpPr bwMode="auto">
              <a:xfrm>
                <a:off x="3649" y="3671"/>
                <a:ext cx="731" cy="213"/>
                <a:chOff x="3649" y="3671"/>
                <a:chExt cx="731" cy="213"/>
              </a:xfrm>
            </p:grpSpPr>
            <p:sp>
              <p:nvSpPr>
                <p:cNvPr id="112649" name="Rectangle 57">
                  <a:extLst>
                    <a:ext uri="{FF2B5EF4-FFF2-40B4-BE49-F238E27FC236}">
                      <a16:creationId xmlns:a16="http://schemas.microsoft.com/office/drawing/2014/main" id="{66694FDA-2B3B-0548-8EFF-C96B9680750B}"/>
                    </a:ext>
                  </a:extLst>
                </p:cNvPr>
                <p:cNvSpPr>
                  <a:spLocks noChangeArrowheads="1"/>
                </p:cNvSpPr>
                <p:nvPr/>
              </p:nvSpPr>
              <p:spPr bwMode="auto">
                <a:xfrm>
                  <a:off x="364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2650" name="Text Box 58">
                  <a:extLst>
                    <a:ext uri="{FF2B5EF4-FFF2-40B4-BE49-F238E27FC236}">
                      <a16:creationId xmlns:a16="http://schemas.microsoft.com/office/drawing/2014/main" id="{B2B3B2DA-54E9-DF44-9811-1F14EB6DA7D9}"/>
                    </a:ext>
                  </a:extLst>
                </p:cNvPr>
                <p:cNvSpPr txBox="1">
                  <a:spLocks noChangeArrowheads="1"/>
                </p:cNvSpPr>
                <p:nvPr/>
              </p:nvSpPr>
              <p:spPr bwMode="auto">
                <a:xfrm>
                  <a:off x="3741" y="3687"/>
                  <a:ext cx="55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Table 4.9</a:t>
                  </a:r>
                </a:p>
              </p:txBody>
            </p:sp>
          </p:grpSp>
        </p:grpSp>
      </p:gr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Number Placeholder 5">
            <a:extLst>
              <a:ext uri="{FF2B5EF4-FFF2-40B4-BE49-F238E27FC236}">
                <a16:creationId xmlns:a16="http://schemas.microsoft.com/office/drawing/2014/main" id="{91B4FC46-349B-3340-B7ED-61267176D91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48EA3AC-24C6-CC48-9719-67974BBF7907}" type="slidenum">
              <a:rPr lang="en-US" altLang="en-US" sz="1400"/>
              <a:pPr>
                <a:spcBef>
                  <a:spcPct val="0"/>
                </a:spcBef>
                <a:buFontTx/>
                <a:buNone/>
              </a:pPr>
              <a:t>51</a:t>
            </a:fld>
            <a:endParaRPr lang="en-US" altLang="en-US" sz="1400" dirty="0"/>
          </a:p>
        </p:txBody>
      </p:sp>
      <p:grpSp>
        <p:nvGrpSpPr>
          <p:cNvPr id="114690" name="Group 23">
            <a:extLst>
              <a:ext uri="{FF2B5EF4-FFF2-40B4-BE49-F238E27FC236}">
                <a16:creationId xmlns:a16="http://schemas.microsoft.com/office/drawing/2014/main" id="{65B008DB-11ED-9847-9490-006C2A51A9F6}"/>
              </a:ext>
            </a:extLst>
          </p:cNvPr>
          <p:cNvGrpSpPr>
            <a:grpSpLocks/>
          </p:cNvGrpSpPr>
          <p:nvPr/>
        </p:nvGrpSpPr>
        <p:grpSpPr bwMode="auto">
          <a:xfrm>
            <a:off x="458788" y="447675"/>
            <a:ext cx="8229600" cy="4019550"/>
            <a:chOff x="289" y="282"/>
            <a:chExt cx="5184" cy="2532"/>
          </a:xfrm>
        </p:grpSpPr>
        <p:sp>
          <p:nvSpPr>
            <p:cNvPr id="114691" name="Rectangle 3">
              <a:extLst>
                <a:ext uri="{FF2B5EF4-FFF2-40B4-BE49-F238E27FC236}">
                  <a16:creationId xmlns:a16="http://schemas.microsoft.com/office/drawing/2014/main" id="{F41A9A70-7B34-AD4D-B0AD-C7F6DE81A4C5}"/>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Myocardium</a:t>
              </a:r>
            </a:p>
          </p:txBody>
        </p:sp>
        <p:grpSp>
          <p:nvGrpSpPr>
            <p:cNvPr id="114692" name="Group 22">
              <a:extLst>
                <a:ext uri="{FF2B5EF4-FFF2-40B4-BE49-F238E27FC236}">
                  <a16:creationId xmlns:a16="http://schemas.microsoft.com/office/drawing/2014/main" id="{1B2B7056-AC96-1244-940E-FEE225C0F30D}"/>
                </a:ext>
              </a:extLst>
            </p:cNvPr>
            <p:cNvGrpSpPr>
              <a:grpSpLocks/>
            </p:cNvGrpSpPr>
            <p:nvPr/>
          </p:nvGrpSpPr>
          <p:grpSpPr bwMode="auto">
            <a:xfrm>
              <a:off x="1613" y="1009"/>
              <a:ext cx="2618" cy="1805"/>
              <a:chOff x="1613" y="1009"/>
              <a:chExt cx="2618" cy="1805"/>
            </a:xfrm>
          </p:grpSpPr>
          <p:pic>
            <p:nvPicPr>
              <p:cNvPr id="114693" name="Picture 15" descr="N_CR_HT_03small">
                <a:extLst>
                  <a:ext uri="{FF2B5EF4-FFF2-40B4-BE49-F238E27FC236}">
                    <a16:creationId xmlns:a16="http://schemas.microsoft.com/office/drawing/2014/main" id="{227AB08B-AC87-2145-91DB-8287D52268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3" y="1009"/>
                <a:ext cx="2534" cy="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4" name="Text Box 16">
                <a:extLst>
                  <a:ext uri="{FF2B5EF4-FFF2-40B4-BE49-F238E27FC236}">
                    <a16:creationId xmlns:a16="http://schemas.microsoft.com/office/drawing/2014/main" id="{5A388199-A738-FA4C-A68C-133C7507C5A3}"/>
                  </a:ext>
                </a:extLst>
              </p:cNvPr>
              <p:cNvSpPr txBox="1">
                <a:spLocks noChangeArrowheads="1"/>
              </p:cNvSpPr>
              <p:nvPr/>
            </p:nvSpPr>
            <p:spPr bwMode="auto">
              <a:xfrm>
                <a:off x="3019" y="2649"/>
                <a:ext cx="121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100" baseline="0" dirty="0"/>
                  <a:t>https://www.path.cam.ac.uk</a:t>
                </a:r>
                <a:endParaRPr lang="en-US" altLang="en-US" sz="1800" baseline="0" dirty="0"/>
              </a:p>
            </p:txBody>
          </p:sp>
        </p:grpSp>
      </p:gr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Number Placeholder 5">
            <a:extLst>
              <a:ext uri="{FF2B5EF4-FFF2-40B4-BE49-F238E27FC236}">
                <a16:creationId xmlns:a16="http://schemas.microsoft.com/office/drawing/2014/main" id="{3B7D3B28-A9F0-0D42-A6BA-E9CD5A3FF16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0C994EF-57CA-FA48-BD71-35BEB3020549}" type="slidenum">
              <a:rPr lang="en-US" altLang="en-US" sz="1400"/>
              <a:pPr>
                <a:spcBef>
                  <a:spcPct val="0"/>
                </a:spcBef>
                <a:buFontTx/>
                <a:buNone/>
              </a:pPr>
              <a:t>52</a:t>
            </a:fld>
            <a:endParaRPr lang="en-US" altLang="en-US" sz="1400" dirty="0"/>
          </a:p>
        </p:txBody>
      </p:sp>
      <p:grpSp>
        <p:nvGrpSpPr>
          <p:cNvPr id="116738" name="Group 73">
            <a:extLst>
              <a:ext uri="{FF2B5EF4-FFF2-40B4-BE49-F238E27FC236}">
                <a16:creationId xmlns:a16="http://schemas.microsoft.com/office/drawing/2014/main" id="{A7B08C51-BDFA-264C-9769-F75F27C276AB}"/>
              </a:ext>
            </a:extLst>
          </p:cNvPr>
          <p:cNvGrpSpPr>
            <a:grpSpLocks/>
          </p:cNvGrpSpPr>
          <p:nvPr/>
        </p:nvGrpSpPr>
        <p:grpSpPr bwMode="auto">
          <a:xfrm>
            <a:off x="457200" y="447675"/>
            <a:ext cx="8229600" cy="5718175"/>
            <a:chOff x="288" y="282"/>
            <a:chExt cx="5184" cy="3602"/>
          </a:xfrm>
        </p:grpSpPr>
        <p:sp>
          <p:nvSpPr>
            <p:cNvPr id="116739" name="Rectangle 2">
              <a:extLst>
                <a:ext uri="{FF2B5EF4-FFF2-40B4-BE49-F238E27FC236}">
                  <a16:creationId xmlns:a16="http://schemas.microsoft.com/office/drawing/2014/main" id="{04FD5159-494F-F941-97F1-6795E3ECE276}"/>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Cardiac Muscle Tissue </a:t>
              </a:r>
              <a:r>
                <a:rPr lang="en-US" altLang="en-US" sz="2200" baseline="0" dirty="0">
                  <a:solidFill>
                    <a:srgbClr val="333333"/>
                  </a:solidFill>
                </a:rPr>
                <a:t>(continued)</a:t>
              </a:r>
              <a:endParaRPr lang="en-US" altLang="en-US" sz="2800" baseline="0" dirty="0">
                <a:solidFill>
                  <a:srgbClr val="333333"/>
                </a:solidFill>
              </a:endParaRPr>
            </a:p>
          </p:txBody>
        </p:sp>
        <p:grpSp>
          <p:nvGrpSpPr>
            <p:cNvPr id="116740" name="Group 41">
              <a:extLst>
                <a:ext uri="{FF2B5EF4-FFF2-40B4-BE49-F238E27FC236}">
                  <a16:creationId xmlns:a16="http://schemas.microsoft.com/office/drawing/2014/main" id="{60D332D3-BE93-F044-90FC-287040D82B4A}"/>
                </a:ext>
              </a:extLst>
            </p:cNvPr>
            <p:cNvGrpSpPr>
              <a:grpSpLocks/>
            </p:cNvGrpSpPr>
            <p:nvPr/>
          </p:nvGrpSpPr>
          <p:grpSpPr bwMode="auto">
            <a:xfrm>
              <a:off x="515" y="970"/>
              <a:ext cx="4812" cy="1884"/>
              <a:chOff x="515" y="970"/>
              <a:chExt cx="4812" cy="1884"/>
            </a:xfrm>
          </p:grpSpPr>
          <p:sp>
            <p:nvSpPr>
              <p:cNvPr id="116752" name="Text Box 6">
                <a:extLst>
                  <a:ext uri="{FF2B5EF4-FFF2-40B4-BE49-F238E27FC236}">
                    <a16:creationId xmlns:a16="http://schemas.microsoft.com/office/drawing/2014/main" id="{1E722F43-41AF-2548-B696-8D32D589CD37}"/>
                  </a:ext>
                </a:extLst>
              </p:cNvPr>
              <p:cNvSpPr txBox="1">
                <a:spLocks noChangeArrowheads="1"/>
              </p:cNvSpPr>
              <p:nvPr/>
            </p:nvSpPr>
            <p:spPr bwMode="auto">
              <a:xfrm>
                <a:off x="515" y="970"/>
                <a:ext cx="4812"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Each end of a cardiac muscle fiber has thickenings of the sarcolemma known as intercalated discs.</a:t>
                </a:r>
              </a:p>
              <a:p>
                <a:pPr eaLnBrk="1" hangingPunct="1">
                  <a:lnSpc>
                    <a:spcPct val="85000"/>
                  </a:lnSpc>
                  <a:spcBef>
                    <a:spcPct val="0"/>
                  </a:spcBef>
                  <a:spcAft>
                    <a:spcPts val="900"/>
                  </a:spcAft>
                  <a:buSzPct val="80000"/>
                </a:pPr>
                <a:r>
                  <a:rPr lang="en-US" altLang="en-US" sz="1800" baseline="0" dirty="0">
                    <a:solidFill>
                      <a:srgbClr val="000000"/>
                    </a:solidFill>
                  </a:rPr>
                  <a:t>The discs have desmosomes that hold the fibers together to form gap junctions.</a:t>
                </a:r>
              </a:p>
              <a:p>
                <a:pPr eaLnBrk="1" hangingPunct="1">
                  <a:lnSpc>
                    <a:spcPct val="85000"/>
                  </a:lnSpc>
                  <a:spcBef>
                    <a:spcPct val="0"/>
                  </a:spcBef>
                  <a:spcAft>
                    <a:spcPts val="900"/>
                  </a:spcAft>
                  <a:buSzPct val="80000"/>
                </a:pPr>
                <a:r>
                  <a:rPr lang="en-US" altLang="en-US" sz="1800" baseline="0" dirty="0"/>
                  <a:t>Action potentials rapidly propagate (travel) from muscle fiber to muscle fiber via these gap junctions.</a:t>
                </a:r>
              </a:p>
              <a:p>
                <a:pPr eaLnBrk="1" hangingPunct="1">
                  <a:lnSpc>
                    <a:spcPct val="85000"/>
                  </a:lnSpc>
                  <a:spcBef>
                    <a:spcPct val="0"/>
                  </a:spcBef>
                  <a:spcAft>
                    <a:spcPct val="50000"/>
                  </a:spcAft>
                  <a:buSzPct val="80000"/>
                </a:pPr>
                <a:r>
                  <a:rPr lang="en-US" altLang="en-US" sz="1800" baseline="0" dirty="0"/>
                  <a:t>The gap junctions enable the myocardium of each chamber to contract as a single, coordinated unit.</a:t>
                </a:r>
              </a:p>
            </p:txBody>
          </p:sp>
          <p:sp>
            <p:nvSpPr>
              <p:cNvPr id="116753" name="Text Box 32">
                <a:extLst>
                  <a:ext uri="{FF2B5EF4-FFF2-40B4-BE49-F238E27FC236}">
                    <a16:creationId xmlns:a16="http://schemas.microsoft.com/office/drawing/2014/main" id="{311F794B-ED78-834F-831C-5D90EAC013F2}"/>
                  </a:ext>
                </a:extLst>
              </p:cNvPr>
              <p:cNvSpPr txBox="1">
                <a:spLocks noChangeArrowheads="1"/>
              </p:cNvSpPr>
              <p:nvPr/>
            </p:nvSpPr>
            <p:spPr bwMode="auto">
              <a:xfrm>
                <a:off x="1574" y="2489"/>
                <a:ext cx="2645"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aseline="0" dirty="0">
                    <a:solidFill>
                      <a:srgbClr val="941100"/>
                    </a:solidFill>
                  </a:rPr>
                  <a:t>Desmosome = a structure that forms the site of adhesion between two cells.</a:t>
                </a:r>
              </a:p>
            </p:txBody>
          </p:sp>
        </p:grpSp>
        <p:grpSp>
          <p:nvGrpSpPr>
            <p:cNvPr id="116741" name="Group 71">
              <a:extLst>
                <a:ext uri="{FF2B5EF4-FFF2-40B4-BE49-F238E27FC236}">
                  <a16:creationId xmlns:a16="http://schemas.microsoft.com/office/drawing/2014/main" id="{86ACAD06-B91F-994F-99AC-959E02B62186}"/>
                </a:ext>
              </a:extLst>
            </p:cNvPr>
            <p:cNvGrpSpPr>
              <a:grpSpLocks/>
            </p:cNvGrpSpPr>
            <p:nvPr/>
          </p:nvGrpSpPr>
          <p:grpSpPr bwMode="auto">
            <a:xfrm>
              <a:off x="582" y="3671"/>
              <a:ext cx="2995" cy="213"/>
              <a:chOff x="582" y="3671"/>
              <a:chExt cx="2995" cy="213"/>
            </a:xfrm>
          </p:grpSpPr>
          <p:grpSp>
            <p:nvGrpSpPr>
              <p:cNvPr id="116742" name="Group 58">
                <a:extLst>
                  <a:ext uri="{FF2B5EF4-FFF2-40B4-BE49-F238E27FC236}">
                    <a16:creationId xmlns:a16="http://schemas.microsoft.com/office/drawing/2014/main" id="{0FE74BF6-AF95-7642-9400-D7BEAA3F476C}"/>
                  </a:ext>
                </a:extLst>
              </p:cNvPr>
              <p:cNvGrpSpPr>
                <a:grpSpLocks/>
              </p:cNvGrpSpPr>
              <p:nvPr/>
            </p:nvGrpSpPr>
            <p:grpSpPr bwMode="auto">
              <a:xfrm>
                <a:off x="582" y="3671"/>
                <a:ext cx="1990" cy="213"/>
                <a:chOff x="582" y="3671"/>
                <a:chExt cx="1990" cy="213"/>
              </a:xfrm>
            </p:grpSpPr>
            <p:sp>
              <p:nvSpPr>
                <p:cNvPr id="116746" name="Rectangle 59">
                  <a:extLst>
                    <a:ext uri="{FF2B5EF4-FFF2-40B4-BE49-F238E27FC236}">
                      <a16:creationId xmlns:a16="http://schemas.microsoft.com/office/drawing/2014/main" id="{83C488E8-6564-DB4B-9A4A-EFCEA78988F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6747" name="Rectangle 60">
                  <a:extLst>
                    <a:ext uri="{FF2B5EF4-FFF2-40B4-BE49-F238E27FC236}">
                      <a16:creationId xmlns:a16="http://schemas.microsoft.com/office/drawing/2014/main" id="{F54D9BA1-8A2C-3B49-A072-945E723D8F6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6748" name="Rectangle 61">
                  <a:extLst>
                    <a:ext uri="{FF2B5EF4-FFF2-40B4-BE49-F238E27FC236}">
                      <a16:creationId xmlns:a16="http://schemas.microsoft.com/office/drawing/2014/main" id="{9D8A387B-E446-6544-A25A-5D8DDF50D56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6749" name="Text Box 62">
                  <a:extLst>
                    <a:ext uri="{FF2B5EF4-FFF2-40B4-BE49-F238E27FC236}">
                      <a16:creationId xmlns:a16="http://schemas.microsoft.com/office/drawing/2014/main" id="{342EEACF-497C-F948-BB98-EA42252B6C3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702</a:t>
                  </a:r>
                  <a:endParaRPr lang="en-US" altLang="en-US" sz="1800" baseline="0" dirty="0"/>
                </a:p>
              </p:txBody>
            </p:sp>
            <p:sp>
              <p:nvSpPr>
                <p:cNvPr id="116750" name="Text Box 63">
                  <a:extLst>
                    <a:ext uri="{FF2B5EF4-FFF2-40B4-BE49-F238E27FC236}">
                      <a16:creationId xmlns:a16="http://schemas.microsoft.com/office/drawing/2014/main" id="{6EDAD11F-4AFF-B840-BB9C-0CFFED6C1F4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772</a:t>
                  </a:r>
                  <a:endParaRPr lang="en-US" altLang="en-US" sz="1800" baseline="0" dirty="0"/>
                </a:p>
              </p:txBody>
            </p:sp>
            <p:sp>
              <p:nvSpPr>
                <p:cNvPr id="116751" name="Text Box 64">
                  <a:extLst>
                    <a:ext uri="{FF2B5EF4-FFF2-40B4-BE49-F238E27FC236}">
                      <a16:creationId xmlns:a16="http://schemas.microsoft.com/office/drawing/2014/main" id="{91B95007-C34B-B045-9DB1-7F13FD32969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732</a:t>
                  </a:r>
                  <a:endParaRPr lang="en-US" altLang="en-US" sz="1800" baseline="0" dirty="0"/>
                </a:p>
              </p:txBody>
            </p:sp>
          </p:grpSp>
          <p:grpSp>
            <p:nvGrpSpPr>
              <p:cNvPr id="116743" name="Group 65">
                <a:extLst>
                  <a:ext uri="{FF2B5EF4-FFF2-40B4-BE49-F238E27FC236}">
                    <a16:creationId xmlns:a16="http://schemas.microsoft.com/office/drawing/2014/main" id="{6B955463-6C83-DF4F-A9C3-69CB01B15F8F}"/>
                  </a:ext>
                </a:extLst>
              </p:cNvPr>
              <p:cNvGrpSpPr>
                <a:grpSpLocks/>
              </p:cNvGrpSpPr>
              <p:nvPr/>
            </p:nvGrpSpPr>
            <p:grpSpPr bwMode="auto">
              <a:xfrm>
                <a:off x="2846" y="3671"/>
                <a:ext cx="731" cy="213"/>
                <a:chOff x="2846" y="3671"/>
                <a:chExt cx="731" cy="213"/>
              </a:xfrm>
            </p:grpSpPr>
            <p:sp>
              <p:nvSpPr>
                <p:cNvPr id="116744" name="Rectangle 66">
                  <a:extLst>
                    <a:ext uri="{FF2B5EF4-FFF2-40B4-BE49-F238E27FC236}">
                      <a16:creationId xmlns:a16="http://schemas.microsoft.com/office/drawing/2014/main" id="{DCA40DA0-ECEC-1F4D-9778-36325B5DC0EB}"/>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6745" name="Text Box 67">
                  <a:extLst>
                    <a:ext uri="{FF2B5EF4-FFF2-40B4-BE49-F238E27FC236}">
                      <a16:creationId xmlns:a16="http://schemas.microsoft.com/office/drawing/2014/main" id="{CF809887-42E9-E440-BDEA-18083FA4AF13}"/>
                    </a:ext>
                  </a:extLst>
                </p:cNvPr>
                <p:cNvSpPr txBox="1">
                  <a:spLocks noChangeArrowheads="1"/>
                </p:cNvSpPr>
                <p:nvPr/>
              </p:nvSpPr>
              <p:spPr bwMode="auto">
                <a:xfrm>
                  <a:off x="2892" y="3687"/>
                  <a:ext cx="64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20.9</a:t>
                  </a:r>
                </a:p>
              </p:txBody>
            </p:sp>
          </p:grpSp>
        </p:grpSp>
      </p:gr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Number Placeholder 5">
            <a:extLst>
              <a:ext uri="{FF2B5EF4-FFF2-40B4-BE49-F238E27FC236}">
                <a16:creationId xmlns:a16="http://schemas.microsoft.com/office/drawing/2014/main" id="{5F74D656-895F-8042-912C-28467B5BCAC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EC8C5F4-7125-E746-B96C-92965F7F8DE6}" type="slidenum">
              <a:rPr lang="en-US" altLang="en-US" sz="1400"/>
              <a:pPr>
                <a:spcBef>
                  <a:spcPct val="0"/>
                </a:spcBef>
                <a:buFontTx/>
                <a:buNone/>
              </a:pPr>
              <a:t>53</a:t>
            </a:fld>
            <a:endParaRPr lang="en-US" altLang="en-US" sz="1400" dirty="0"/>
          </a:p>
        </p:txBody>
      </p:sp>
      <p:grpSp>
        <p:nvGrpSpPr>
          <p:cNvPr id="118786" name="Group 53">
            <a:extLst>
              <a:ext uri="{FF2B5EF4-FFF2-40B4-BE49-F238E27FC236}">
                <a16:creationId xmlns:a16="http://schemas.microsoft.com/office/drawing/2014/main" id="{9547159A-8B3D-0749-B024-6F97D95DE639}"/>
              </a:ext>
            </a:extLst>
          </p:cNvPr>
          <p:cNvGrpSpPr>
            <a:grpSpLocks/>
          </p:cNvGrpSpPr>
          <p:nvPr/>
        </p:nvGrpSpPr>
        <p:grpSpPr bwMode="auto">
          <a:xfrm>
            <a:off x="457200" y="447675"/>
            <a:ext cx="8229600" cy="5718175"/>
            <a:chOff x="288" y="282"/>
            <a:chExt cx="5184" cy="3602"/>
          </a:xfrm>
        </p:grpSpPr>
        <p:sp>
          <p:nvSpPr>
            <p:cNvPr id="118787" name="Rectangle 2">
              <a:extLst>
                <a:ext uri="{FF2B5EF4-FFF2-40B4-BE49-F238E27FC236}">
                  <a16:creationId xmlns:a16="http://schemas.microsoft.com/office/drawing/2014/main" id="{85B6AD08-4552-784E-ACD7-9876D97D72D5}"/>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Fiber Comparisons</a:t>
              </a:r>
            </a:p>
          </p:txBody>
        </p:sp>
        <p:sp>
          <p:nvSpPr>
            <p:cNvPr id="118788" name="Text Box 6">
              <a:extLst>
                <a:ext uri="{FF2B5EF4-FFF2-40B4-BE49-F238E27FC236}">
                  <a16:creationId xmlns:a16="http://schemas.microsoft.com/office/drawing/2014/main" id="{CAEF68AB-A445-0A41-BADF-8758AFA9A984}"/>
                </a:ext>
              </a:extLst>
            </p:cNvPr>
            <p:cNvSpPr txBox="1">
              <a:spLocks noChangeArrowheads="1"/>
            </p:cNvSpPr>
            <p:nvPr/>
          </p:nvSpPr>
          <p:spPr bwMode="auto">
            <a:xfrm>
              <a:off x="515" y="970"/>
              <a:ext cx="4700" cy="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Mitochondria are larger and more numerous in cardiac muscle fibers than in skeletal muscle fibers—about 25 percent versus two percent of the sarcoplasm. </a:t>
              </a:r>
            </a:p>
            <a:p>
              <a:pPr eaLnBrk="1" hangingPunct="1">
                <a:lnSpc>
                  <a:spcPct val="85000"/>
                </a:lnSpc>
                <a:spcBef>
                  <a:spcPct val="0"/>
                </a:spcBef>
                <a:spcAft>
                  <a:spcPts val="900"/>
                </a:spcAft>
                <a:buSzPct val="80000"/>
              </a:pPr>
              <a:r>
                <a:rPr lang="en-US" altLang="en-US" sz="1800" baseline="0" dirty="0"/>
                <a:t>The implication is that cardiac muscle fibers rely almost completely on aerobic respiration and require a constant supply of oxygen to function.</a:t>
              </a:r>
            </a:p>
            <a:p>
              <a:pPr eaLnBrk="1" hangingPunct="1">
                <a:lnSpc>
                  <a:spcPct val="85000"/>
                </a:lnSpc>
                <a:spcBef>
                  <a:spcPct val="0"/>
                </a:spcBef>
                <a:spcAft>
                  <a:spcPct val="50000"/>
                </a:spcAft>
                <a:buSzPct val="80000"/>
              </a:pPr>
              <a:r>
                <a:rPr lang="en-US" altLang="en-US" sz="1800" baseline="0" dirty="0"/>
                <a:t>Cardiac muscle fibers have the same arrangement of actin and myo-sin, and same bands, zones, and Z discs as found in skeletal muscle fibers.</a:t>
              </a:r>
            </a:p>
          </p:txBody>
        </p:sp>
        <p:grpSp>
          <p:nvGrpSpPr>
            <p:cNvPr id="118789" name="Group 43">
              <a:extLst>
                <a:ext uri="{FF2B5EF4-FFF2-40B4-BE49-F238E27FC236}">
                  <a16:creationId xmlns:a16="http://schemas.microsoft.com/office/drawing/2014/main" id="{906FE84F-DBA9-AC41-B911-E3A6208FB9D8}"/>
                </a:ext>
              </a:extLst>
            </p:cNvPr>
            <p:cNvGrpSpPr>
              <a:grpSpLocks/>
            </p:cNvGrpSpPr>
            <p:nvPr/>
          </p:nvGrpSpPr>
          <p:grpSpPr bwMode="auto">
            <a:xfrm>
              <a:off x="582" y="3671"/>
              <a:ext cx="1990" cy="213"/>
              <a:chOff x="582" y="3671"/>
              <a:chExt cx="1990" cy="213"/>
            </a:xfrm>
          </p:grpSpPr>
          <p:sp>
            <p:nvSpPr>
              <p:cNvPr id="118790" name="Rectangle 44">
                <a:extLst>
                  <a:ext uri="{FF2B5EF4-FFF2-40B4-BE49-F238E27FC236}">
                    <a16:creationId xmlns:a16="http://schemas.microsoft.com/office/drawing/2014/main" id="{D72F7270-502B-6240-B100-72DB90FA76E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8791" name="Rectangle 45">
                <a:extLst>
                  <a:ext uri="{FF2B5EF4-FFF2-40B4-BE49-F238E27FC236}">
                    <a16:creationId xmlns:a16="http://schemas.microsoft.com/office/drawing/2014/main" id="{FD02E0F3-5573-B341-81E7-5E393A319CE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8792" name="Rectangle 46">
                <a:extLst>
                  <a:ext uri="{FF2B5EF4-FFF2-40B4-BE49-F238E27FC236}">
                    <a16:creationId xmlns:a16="http://schemas.microsoft.com/office/drawing/2014/main" id="{A3D23936-4B2B-8F4F-BC5D-A9179B09D5A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8793" name="Text Box 47">
                <a:extLst>
                  <a:ext uri="{FF2B5EF4-FFF2-40B4-BE49-F238E27FC236}">
                    <a16:creationId xmlns:a16="http://schemas.microsoft.com/office/drawing/2014/main" id="{382CE274-5712-4843-9CE5-883030293E9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702</a:t>
                </a:r>
                <a:endParaRPr lang="en-US" altLang="en-US" sz="1800" baseline="0" dirty="0"/>
              </a:p>
            </p:txBody>
          </p:sp>
          <p:sp>
            <p:nvSpPr>
              <p:cNvPr id="118794" name="Text Box 48">
                <a:extLst>
                  <a:ext uri="{FF2B5EF4-FFF2-40B4-BE49-F238E27FC236}">
                    <a16:creationId xmlns:a16="http://schemas.microsoft.com/office/drawing/2014/main" id="{83E0EB77-3BAA-9E42-992F-854535393C9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772</a:t>
                </a:r>
                <a:endParaRPr lang="en-US" altLang="en-US" sz="1800" baseline="0" dirty="0"/>
              </a:p>
            </p:txBody>
          </p:sp>
          <p:sp>
            <p:nvSpPr>
              <p:cNvPr id="118795" name="Text Box 49">
                <a:extLst>
                  <a:ext uri="{FF2B5EF4-FFF2-40B4-BE49-F238E27FC236}">
                    <a16:creationId xmlns:a16="http://schemas.microsoft.com/office/drawing/2014/main" id="{1B429A04-D57A-B14E-8674-FBFEF97CA2C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732</a:t>
                </a:r>
                <a:endParaRPr lang="en-US" altLang="en-US" sz="1800" baseline="0" dirty="0"/>
              </a:p>
            </p:txBody>
          </p:sp>
        </p:grpSp>
      </p:gr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Number Placeholder 5">
            <a:extLst>
              <a:ext uri="{FF2B5EF4-FFF2-40B4-BE49-F238E27FC236}">
                <a16:creationId xmlns:a16="http://schemas.microsoft.com/office/drawing/2014/main" id="{A5063E5E-E408-164B-8D11-89B5FC7AFBB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324A370-F046-4A48-8186-767631BC2C69}" type="slidenum">
              <a:rPr lang="en-US" altLang="en-US" sz="1400"/>
              <a:pPr>
                <a:spcBef>
                  <a:spcPct val="0"/>
                </a:spcBef>
                <a:buFontTx/>
                <a:buNone/>
              </a:pPr>
              <a:t>54</a:t>
            </a:fld>
            <a:endParaRPr lang="en-US" altLang="en-US" sz="1400" dirty="0"/>
          </a:p>
        </p:txBody>
      </p:sp>
      <p:grpSp>
        <p:nvGrpSpPr>
          <p:cNvPr id="120834" name="Group 45">
            <a:extLst>
              <a:ext uri="{FF2B5EF4-FFF2-40B4-BE49-F238E27FC236}">
                <a16:creationId xmlns:a16="http://schemas.microsoft.com/office/drawing/2014/main" id="{4526C807-61B4-544C-BB5B-254B92EE8259}"/>
              </a:ext>
            </a:extLst>
          </p:cNvPr>
          <p:cNvGrpSpPr>
            <a:grpSpLocks/>
          </p:cNvGrpSpPr>
          <p:nvPr/>
        </p:nvGrpSpPr>
        <p:grpSpPr bwMode="auto">
          <a:xfrm>
            <a:off x="457200" y="447675"/>
            <a:ext cx="8229600" cy="5718175"/>
            <a:chOff x="288" y="282"/>
            <a:chExt cx="5184" cy="3602"/>
          </a:xfrm>
        </p:grpSpPr>
        <p:sp>
          <p:nvSpPr>
            <p:cNvPr id="120835" name="Rectangle 2">
              <a:extLst>
                <a:ext uri="{FF2B5EF4-FFF2-40B4-BE49-F238E27FC236}">
                  <a16:creationId xmlns:a16="http://schemas.microsoft.com/office/drawing/2014/main" id="{12687EFC-C316-074C-B524-0449D5E90B3A}"/>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Fiber Comparisons </a:t>
              </a:r>
              <a:r>
                <a:rPr lang="en-US" altLang="en-US" sz="2200" baseline="0" dirty="0">
                  <a:solidFill>
                    <a:srgbClr val="333333"/>
                  </a:solidFill>
                </a:rPr>
                <a:t>(continued)</a:t>
              </a:r>
              <a:endParaRPr lang="en-US" altLang="en-US" sz="2800" baseline="0" dirty="0">
                <a:solidFill>
                  <a:srgbClr val="333333"/>
                </a:solidFill>
              </a:endParaRPr>
            </a:p>
          </p:txBody>
        </p:sp>
        <p:sp>
          <p:nvSpPr>
            <p:cNvPr id="120836" name="Text Box 3">
              <a:extLst>
                <a:ext uri="{FF2B5EF4-FFF2-40B4-BE49-F238E27FC236}">
                  <a16:creationId xmlns:a16="http://schemas.microsoft.com/office/drawing/2014/main" id="{3026D907-DF30-B541-A6CE-BFC4669670B2}"/>
                </a:ext>
              </a:extLst>
            </p:cNvPr>
            <p:cNvSpPr txBox="1">
              <a:spLocks noChangeArrowheads="1"/>
            </p:cNvSpPr>
            <p:nvPr/>
          </p:nvSpPr>
          <p:spPr bwMode="auto">
            <a:xfrm>
              <a:off x="515" y="970"/>
              <a:ext cx="475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transverse tubules are wider in cardiac muscle fibers, although they are less abundant than in skeletal muscle fibers.</a:t>
              </a:r>
            </a:p>
            <a:p>
              <a:pPr eaLnBrk="1" hangingPunct="1">
                <a:lnSpc>
                  <a:spcPct val="85000"/>
                </a:lnSpc>
                <a:spcBef>
                  <a:spcPct val="0"/>
                </a:spcBef>
                <a:spcAft>
                  <a:spcPts val="900"/>
                </a:spcAft>
                <a:buSzPct val="80000"/>
              </a:pPr>
              <a:r>
                <a:rPr lang="en-US" altLang="en-US" sz="1800" baseline="0" dirty="0"/>
                <a:t>The sarcoplasmic reticulum is less extensive than in skeletal muscle.</a:t>
              </a:r>
            </a:p>
            <a:p>
              <a:pPr eaLnBrk="1" hangingPunct="1">
                <a:lnSpc>
                  <a:spcPct val="85000"/>
                </a:lnSpc>
                <a:spcBef>
                  <a:spcPct val="0"/>
                </a:spcBef>
                <a:spcAft>
                  <a:spcPct val="50000"/>
                </a:spcAft>
                <a:buSzPct val="80000"/>
              </a:pPr>
              <a:r>
                <a:rPr lang="en-US" altLang="en-US" sz="1800" baseline="0" dirty="0"/>
                <a:t>This suggests that cardiac muscle has a smaller intracellular reserve of calcium ions (Ca</a:t>
              </a:r>
              <a:r>
                <a:rPr lang="en-US" altLang="en-US" sz="1800" baseline="20000" dirty="0"/>
                <a:t>2+</a:t>
              </a:r>
              <a:r>
                <a:rPr lang="en-US" altLang="en-US" sz="1800" baseline="0" dirty="0"/>
                <a:t>) for triggering the chain of events for the contrac-tion cycle.</a:t>
              </a:r>
            </a:p>
          </p:txBody>
        </p:sp>
        <p:grpSp>
          <p:nvGrpSpPr>
            <p:cNvPr id="120837" name="Group 34">
              <a:extLst>
                <a:ext uri="{FF2B5EF4-FFF2-40B4-BE49-F238E27FC236}">
                  <a16:creationId xmlns:a16="http://schemas.microsoft.com/office/drawing/2014/main" id="{06DA002D-9955-2942-A070-FECE0FAA5A29}"/>
                </a:ext>
              </a:extLst>
            </p:cNvPr>
            <p:cNvGrpSpPr>
              <a:grpSpLocks/>
            </p:cNvGrpSpPr>
            <p:nvPr/>
          </p:nvGrpSpPr>
          <p:grpSpPr bwMode="auto">
            <a:xfrm>
              <a:off x="582" y="3671"/>
              <a:ext cx="1990" cy="213"/>
              <a:chOff x="582" y="3671"/>
              <a:chExt cx="1990" cy="213"/>
            </a:xfrm>
          </p:grpSpPr>
          <p:sp>
            <p:nvSpPr>
              <p:cNvPr id="120838" name="Rectangle 35">
                <a:extLst>
                  <a:ext uri="{FF2B5EF4-FFF2-40B4-BE49-F238E27FC236}">
                    <a16:creationId xmlns:a16="http://schemas.microsoft.com/office/drawing/2014/main" id="{E5CBC98B-639A-BA42-9DD0-7E25E55664C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0839" name="Rectangle 36">
                <a:extLst>
                  <a:ext uri="{FF2B5EF4-FFF2-40B4-BE49-F238E27FC236}">
                    <a16:creationId xmlns:a16="http://schemas.microsoft.com/office/drawing/2014/main" id="{6133751B-2805-E547-8F7C-95FFFE6D0B2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0840" name="Rectangle 37">
                <a:extLst>
                  <a:ext uri="{FF2B5EF4-FFF2-40B4-BE49-F238E27FC236}">
                    <a16:creationId xmlns:a16="http://schemas.microsoft.com/office/drawing/2014/main" id="{284B8A4F-9F4D-FB4B-BE49-F286C31088D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0841" name="Text Box 38">
                <a:extLst>
                  <a:ext uri="{FF2B5EF4-FFF2-40B4-BE49-F238E27FC236}">
                    <a16:creationId xmlns:a16="http://schemas.microsoft.com/office/drawing/2014/main" id="{251E0FE4-44C2-DC40-9E49-78F4603D0A9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702</a:t>
                </a:r>
                <a:endParaRPr lang="en-US" altLang="en-US" sz="1800" baseline="0" dirty="0"/>
              </a:p>
            </p:txBody>
          </p:sp>
          <p:sp>
            <p:nvSpPr>
              <p:cNvPr id="120842" name="Text Box 39">
                <a:extLst>
                  <a:ext uri="{FF2B5EF4-FFF2-40B4-BE49-F238E27FC236}">
                    <a16:creationId xmlns:a16="http://schemas.microsoft.com/office/drawing/2014/main" id="{7F0CF9E1-975A-AB47-8F6C-BF4A3718025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772</a:t>
                </a:r>
                <a:endParaRPr lang="en-US" altLang="en-US" sz="1800" baseline="0" dirty="0"/>
              </a:p>
            </p:txBody>
          </p:sp>
          <p:sp>
            <p:nvSpPr>
              <p:cNvPr id="120843" name="Text Box 40">
                <a:extLst>
                  <a:ext uri="{FF2B5EF4-FFF2-40B4-BE49-F238E27FC236}">
                    <a16:creationId xmlns:a16="http://schemas.microsoft.com/office/drawing/2014/main" id="{E231DEDE-C68E-6748-8FB6-BBE3263C54C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732</a:t>
                </a:r>
                <a:endParaRPr lang="en-US" altLang="en-US" sz="1800" baseline="0" dirty="0"/>
              </a:p>
            </p:txBody>
          </p:sp>
        </p:grpSp>
      </p:gr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Number Placeholder 5">
            <a:extLst>
              <a:ext uri="{FF2B5EF4-FFF2-40B4-BE49-F238E27FC236}">
                <a16:creationId xmlns:a16="http://schemas.microsoft.com/office/drawing/2014/main" id="{E88C6F07-370E-2E47-8D73-950E35A1A07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214867A-F723-CB4C-B2C5-4C8A15735B6B}" type="slidenum">
              <a:rPr lang="en-US" altLang="en-US" sz="1400"/>
              <a:pPr>
                <a:spcBef>
                  <a:spcPct val="0"/>
                </a:spcBef>
                <a:buFontTx/>
                <a:buNone/>
              </a:pPr>
              <a:t>55</a:t>
            </a:fld>
            <a:endParaRPr lang="en-US" altLang="en-US" sz="1400" dirty="0"/>
          </a:p>
        </p:txBody>
      </p:sp>
      <p:grpSp>
        <p:nvGrpSpPr>
          <p:cNvPr id="122882" name="Group 35">
            <a:extLst>
              <a:ext uri="{FF2B5EF4-FFF2-40B4-BE49-F238E27FC236}">
                <a16:creationId xmlns:a16="http://schemas.microsoft.com/office/drawing/2014/main" id="{F9FF48D3-04CB-2E46-A8FC-F9CDF60CDFE5}"/>
              </a:ext>
            </a:extLst>
          </p:cNvPr>
          <p:cNvGrpSpPr>
            <a:grpSpLocks/>
          </p:cNvGrpSpPr>
          <p:nvPr/>
        </p:nvGrpSpPr>
        <p:grpSpPr bwMode="auto">
          <a:xfrm>
            <a:off x="457200" y="447675"/>
            <a:ext cx="8229600" cy="5718175"/>
            <a:chOff x="288" y="282"/>
            <a:chExt cx="5184" cy="3602"/>
          </a:xfrm>
        </p:grpSpPr>
        <p:sp>
          <p:nvSpPr>
            <p:cNvPr id="122883" name="Rectangle 2">
              <a:extLst>
                <a:ext uri="{FF2B5EF4-FFF2-40B4-BE49-F238E27FC236}">
                  <a16:creationId xmlns:a16="http://schemas.microsoft.com/office/drawing/2014/main" id="{4EDD7F3B-A4A2-684B-B192-5C9CE5FCC4C4}"/>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Autorhythmic Fibers</a:t>
              </a:r>
            </a:p>
          </p:txBody>
        </p:sp>
        <p:sp>
          <p:nvSpPr>
            <p:cNvPr id="122884" name="Text Box 6">
              <a:extLst>
                <a:ext uri="{FF2B5EF4-FFF2-40B4-BE49-F238E27FC236}">
                  <a16:creationId xmlns:a16="http://schemas.microsoft.com/office/drawing/2014/main" id="{89E062B9-ADE8-FE4E-A4EB-ADCE54FB5336}"/>
                </a:ext>
              </a:extLst>
            </p:cNvPr>
            <p:cNvSpPr txBox="1">
              <a:spLocks noChangeArrowheads="1"/>
            </p:cNvSpPr>
            <p:nvPr/>
          </p:nvSpPr>
          <p:spPr bwMode="auto">
            <a:xfrm>
              <a:off x="515" y="970"/>
              <a:ext cx="4772"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Cardiac contractions result from spontaneous electrical activity gen-erated in heart tissue.</a:t>
              </a:r>
            </a:p>
            <a:p>
              <a:pPr eaLnBrk="1" hangingPunct="1">
                <a:lnSpc>
                  <a:spcPct val="85000"/>
                </a:lnSpc>
                <a:spcBef>
                  <a:spcPct val="0"/>
                </a:spcBef>
                <a:spcAft>
                  <a:spcPts val="900"/>
                </a:spcAft>
                <a:buSzPct val="80000"/>
              </a:pPr>
              <a:r>
                <a:rPr lang="en-US" altLang="en-US" sz="1800" baseline="0" dirty="0"/>
                <a:t>A specialized network of cardiac muscle fibers, known as autorhyth-mic fibers, is self-excitable and the source of this electrical activity in the heart.</a:t>
              </a:r>
            </a:p>
            <a:p>
              <a:pPr eaLnBrk="1" hangingPunct="1">
                <a:lnSpc>
                  <a:spcPct val="85000"/>
                </a:lnSpc>
                <a:spcBef>
                  <a:spcPct val="0"/>
                </a:spcBef>
                <a:spcAft>
                  <a:spcPts val="900"/>
                </a:spcAft>
                <a:buSzPct val="80000"/>
              </a:pPr>
              <a:r>
                <a:rPr lang="en-US" altLang="en-US" sz="1800" baseline="0" dirty="0"/>
                <a:t>The autorhythmic fibers generate action potentials that trigger cardiac muscle contractions.</a:t>
              </a:r>
            </a:p>
            <a:p>
              <a:pPr eaLnBrk="1" hangingPunct="1">
                <a:lnSpc>
                  <a:spcPct val="85000"/>
                </a:lnSpc>
                <a:spcBef>
                  <a:spcPct val="0"/>
                </a:spcBef>
                <a:spcAft>
                  <a:spcPct val="50000"/>
                </a:spcAft>
                <a:buSzPct val="80000"/>
              </a:pPr>
              <a:r>
                <a:rPr lang="en-US" altLang="en-US" sz="1800" baseline="0" dirty="0"/>
                <a:t>The autorhythmic fibers can continue to stimulate the heartbeat after the heart is removed from the body, which happens in heart transplant surgery.</a:t>
              </a:r>
            </a:p>
          </p:txBody>
        </p:sp>
        <p:grpSp>
          <p:nvGrpSpPr>
            <p:cNvPr id="122885" name="Group 25">
              <a:extLst>
                <a:ext uri="{FF2B5EF4-FFF2-40B4-BE49-F238E27FC236}">
                  <a16:creationId xmlns:a16="http://schemas.microsoft.com/office/drawing/2014/main" id="{E7538399-F592-FC4D-83FB-1433B7CDD625}"/>
                </a:ext>
              </a:extLst>
            </p:cNvPr>
            <p:cNvGrpSpPr>
              <a:grpSpLocks/>
            </p:cNvGrpSpPr>
            <p:nvPr/>
          </p:nvGrpSpPr>
          <p:grpSpPr bwMode="auto">
            <a:xfrm>
              <a:off x="582" y="3671"/>
              <a:ext cx="1990" cy="213"/>
              <a:chOff x="582" y="3671"/>
              <a:chExt cx="1990" cy="213"/>
            </a:xfrm>
          </p:grpSpPr>
          <p:sp>
            <p:nvSpPr>
              <p:cNvPr id="122886" name="Rectangle 26">
                <a:extLst>
                  <a:ext uri="{FF2B5EF4-FFF2-40B4-BE49-F238E27FC236}">
                    <a16:creationId xmlns:a16="http://schemas.microsoft.com/office/drawing/2014/main" id="{BC92A2E4-FA19-974C-BF68-8C481972FC7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2887" name="Rectangle 27">
                <a:extLst>
                  <a:ext uri="{FF2B5EF4-FFF2-40B4-BE49-F238E27FC236}">
                    <a16:creationId xmlns:a16="http://schemas.microsoft.com/office/drawing/2014/main" id="{B13BC6F5-A4A6-4041-B3DB-9A0D7954C61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2888" name="Rectangle 28">
                <a:extLst>
                  <a:ext uri="{FF2B5EF4-FFF2-40B4-BE49-F238E27FC236}">
                    <a16:creationId xmlns:a16="http://schemas.microsoft.com/office/drawing/2014/main" id="{F361986D-7540-A747-9E33-79BC22A6F6B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2889" name="Text Box 29">
                <a:extLst>
                  <a:ext uri="{FF2B5EF4-FFF2-40B4-BE49-F238E27FC236}">
                    <a16:creationId xmlns:a16="http://schemas.microsoft.com/office/drawing/2014/main" id="{5FB0D22E-1EBD-1C4C-A062-E942E6496B4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704</a:t>
                </a:r>
                <a:endParaRPr lang="en-US" altLang="en-US" sz="1800" baseline="0" dirty="0"/>
              </a:p>
            </p:txBody>
          </p:sp>
          <p:sp>
            <p:nvSpPr>
              <p:cNvPr id="122890" name="Text Box 30">
                <a:extLst>
                  <a:ext uri="{FF2B5EF4-FFF2-40B4-BE49-F238E27FC236}">
                    <a16:creationId xmlns:a16="http://schemas.microsoft.com/office/drawing/2014/main" id="{C4E2CF67-3025-8042-9B5E-699C4F9CCBC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772</a:t>
                </a:r>
                <a:endParaRPr lang="en-US" altLang="en-US" sz="1800" baseline="0" dirty="0"/>
              </a:p>
            </p:txBody>
          </p:sp>
          <p:sp>
            <p:nvSpPr>
              <p:cNvPr id="122891" name="Text Box 31">
                <a:extLst>
                  <a:ext uri="{FF2B5EF4-FFF2-40B4-BE49-F238E27FC236}">
                    <a16:creationId xmlns:a16="http://schemas.microsoft.com/office/drawing/2014/main" id="{C938EF6E-E89F-5C4A-BAA3-40DDD8A6D17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732</a:t>
                </a:r>
                <a:endParaRPr lang="en-US" altLang="en-US" sz="1800" baseline="0" dirty="0"/>
              </a:p>
            </p:txBody>
          </p:sp>
        </p:grpSp>
      </p:gr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Number Placeholder 5">
            <a:extLst>
              <a:ext uri="{FF2B5EF4-FFF2-40B4-BE49-F238E27FC236}">
                <a16:creationId xmlns:a16="http://schemas.microsoft.com/office/drawing/2014/main" id="{98853DF9-148E-3946-90A8-FF5456230AB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B3CC7E7-C6E3-B441-BC22-4493CFC30BB6}" type="slidenum">
              <a:rPr lang="en-US" altLang="en-US" sz="1400"/>
              <a:pPr>
                <a:spcBef>
                  <a:spcPct val="0"/>
                </a:spcBef>
                <a:buFontTx/>
                <a:buNone/>
              </a:pPr>
              <a:t>56</a:t>
            </a:fld>
            <a:endParaRPr lang="en-US" altLang="en-US" sz="1400" dirty="0"/>
          </a:p>
        </p:txBody>
      </p:sp>
      <p:grpSp>
        <p:nvGrpSpPr>
          <p:cNvPr id="124930" name="Group 41">
            <a:extLst>
              <a:ext uri="{FF2B5EF4-FFF2-40B4-BE49-F238E27FC236}">
                <a16:creationId xmlns:a16="http://schemas.microsoft.com/office/drawing/2014/main" id="{D56A5AAC-9240-8F4B-B03E-699CB445FC25}"/>
              </a:ext>
            </a:extLst>
          </p:cNvPr>
          <p:cNvGrpSpPr>
            <a:grpSpLocks/>
          </p:cNvGrpSpPr>
          <p:nvPr/>
        </p:nvGrpSpPr>
        <p:grpSpPr bwMode="auto">
          <a:xfrm>
            <a:off x="457200" y="447675"/>
            <a:ext cx="8229600" cy="5718175"/>
            <a:chOff x="288" y="282"/>
            <a:chExt cx="5184" cy="3602"/>
          </a:xfrm>
        </p:grpSpPr>
        <p:sp>
          <p:nvSpPr>
            <p:cNvPr id="124931" name="Rectangle 2">
              <a:extLst>
                <a:ext uri="{FF2B5EF4-FFF2-40B4-BE49-F238E27FC236}">
                  <a16:creationId xmlns:a16="http://schemas.microsoft.com/office/drawing/2014/main" id="{5BAC63F5-1D48-7740-96A1-AE96C03EB3B3}"/>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Autorhythmic Fibers </a:t>
              </a:r>
              <a:r>
                <a:rPr lang="en-US" altLang="en-US" sz="2200" baseline="0" dirty="0">
                  <a:solidFill>
                    <a:srgbClr val="333333"/>
                  </a:solidFill>
                </a:rPr>
                <a:t>(continued)</a:t>
              </a:r>
              <a:endParaRPr lang="en-US" altLang="en-US" sz="2800" baseline="0" dirty="0">
                <a:solidFill>
                  <a:srgbClr val="333333"/>
                </a:solidFill>
              </a:endParaRPr>
            </a:p>
          </p:txBody>
        </p:sp>
        <p:grpSp>
          <p:nvGrpSpPr>
            <p:cNvPr id="124932" name="Group 28">
              <a:extLst>
                <a:ext uri="{FF2B5EF4-FFF2-40B4-BE49-F238E27FC236}">
                  <a16:creationId xmlns:a16="http://schemas.microsoft.com/office/drawing/2014/main" id="{F4BAF0D2-CA87-DF46-9F79-23393F5B4BBC}"/>
                </a:ext>
              </a:extLst>
            </p:cNvPr>
            <p:cNvGrpSpPr>
              <a:grpSpLocks/>
            </p:cNvGrpSpPr>
            <p:nvPr/>
          </p:nvGrpSpPr>
          <p:grpSpPr bwMode="auto">
            <a:xfrm>
              <a:off x="515" y="970"/>
              <a:ext cx="4758" cy="1875"/>
              <a:chOff x="515" y="970"/>
              <a:chExt cx="4758" cy="1875"/>
            </a:xfrm>
          </p:grpSpPr>
          <p:sp>
            <p:nvSpPr>
              <p:cNvPr id="124940" name="Text Box 6">
                <a:extLst>
                  <a:ext uri="{FF2B5EF4-FFF2-40B4-BE49-F238E27FC236}">
                    <a16:creationId xmlns:a16="http://schemas.microsoft.com/office/drawing/2014/main" id="{B7599A53-4FEA-A14F-88E1-6DB92430E57A}"/>
                  </a:ext>
                </a:extLst>
              </p:cNvPr>
              <p:cNvSpPr txBox="1">
                <a:spLocks noChangeArrowheads="1"/>
              </p:cNvSpPr>
              <p:nvPr/>
            </p:nvSpPr>
            <p:spPr bwMode="auto">
              <a:xfrm>
                <a:off x="515" y="970"/>
                <a:ext cx="4758"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About one percent of the cardiac muscle fibers become autorhythmic during embryonic development.</a:t>
                </a:r>
              </a:p>
              <a:p>
                <a:pPr eaLnBrk="1" hangingPunct="1">
                  <a:lnSpc>
                    <a:spcPct val="85000"/>
                  </a:lnSpc>
                  <a:spcBef>
                    <a:spcPct val="0"/>
                  </a:spcBef>
                  <a:spcAft>
                    <a:spcPts val="900"/>
                  </a:spcAft>
                  <a:buSzPct val="80000"/>
                </a:pPr>
                <a:r>
                  <a:rPr lang="en-US" altLang="en-US" sz="1800" baseline="0" dirty="0"/>
                  <a:t>The autorhythmic fibers serve as the pacemaker in establishing the rhythm of electrical excitation (action potentials) for cardiac contrac-tion.</a:t>
                </a:r>
              </a:p>
              <a:p>
                <a:pPr eaLnBrk="1" hangingPunct="1">
                  <a:lnSpc>
                    <a:spcPct val="85000"/>
                  </a:lnSpc>
                  <a:spcBef>
                    <a:spcPct val="0"/>
                  </a:spcBef>
                  <a:spcAft>
                    <a:spcPts val="900"/>
                  </a:spcAft>
                  <a:buSzPct val="80000"/>
                </a:pPr>
                <a:r>
                  <a:rPr lang="en-US" altLang="en-US" sz="1800" baseline="0" dirty="0"/>
                  <a:t>They also form the conduction system so that action potentials can propagate from the atria to the ventricles.</a:t>
                </a:r>
              </a:p>
              <a:p>
                <a:pPr eaLnBrk="1" hangingPunct="1">
                  <a:lnSpc>
                    <a:spcPct val="85000"/>
                  </a:lnSpc>
                  <a:spcBef>
                    <a:spcPct val="0"/>
                  </a:spcBef>
                  <a:spcAft>
                    <a:spcPct val="50000"/>
                  </a:spcAft>
                  <a:buSzPct val="80000"/>
                </a:pPr>
                <a:r>
                  <a:rPr lang="en-US" altLang="en-US" sz="1800" baseline="0" dirty="0"/>
                  <a:t>The conduction system enables the atria and ventricles to contract in sequence and in a coordinated manner.</a:t>
                </a:r>
              </a:p>
            </p:txBody>
          </p:sp>
          <p:sp>
            <p:nvSpPr>
              <p:cNvPr id="124941" name="Text Box 7">
                <a:extLst>
                  <a:ext uri="{FF2B5EF4-FFF2-40B4-BE49-F238E27FC236}">
                    <a16:creationId xmlns:a16="http://schemas.microsoft.com/office/drawing/2014/main" id="{ECE0512F-2D57-B946-BBB5-8BF3727BA11A}"/>
                  </a:ext>
                </a:extLst>
              </p:cNvPr>
              <p:cNvSpPr txBox="1">
                <a:spLocks noChangeArrowheads="1"/>
              </p:cNvSpPr>
              <p:nvPr/>
            </p:nvSpPr>
            <p:spPr bwMode="auto">
              <a:xfrm>
                <a:off x="1286" y="2633"/>
                <a:ext cx="319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3"/>
                  </a:lnSpc>
                  <a:spcBef>
                    <a:spcPct val="0"/>
                  </a:spcBef>
                  <a:buFontTx/>
                  <a:buNone/>
                </a:pPr>
                <a:r>
                  <a:rPr lang="en-US" altLang="en-US" sz="1800" baseline="0" dirty="0">
                    <a:solidFill>
                      <a:srgbClr val="941100"/>
                    </a:solidFill>
                  </a:rPr>
                  <a:t>Propagate = to travel along or spread.</a:t>
                </a:r>
              </a:p>
            </p:txBody>
          </p:sp>
        </p:grpSp>
        <p:grpSp>
          <p:nvGrpSpPr>
            <p:cNvPr id="124933" name="Group 31">
              <a:extLst>
                <a:ext uri="{FF2B5EF4-FFF2-40B4-BE49-F238E27FC236}">
                  <a16:creationId xmlns:a16="http://schemas.microsoft.com/office/drawing/2014/main" id="{BACAF190-C9C0-3742-822C-B011676E996B}"/>
                </a:ext>
              </a:extLst>
            </p:cNvPr>
            <p:cNvGrpSpPr>
              <a:grpSpLocks/>
            </p:cNvGrpSpPr>
            <p:nvPr/>
          </p:nvGrpSpPr>
          <p:grpSpPr bwMode="auto">
            <a:xfrm>
              <a:off x="582" y="3671"/>
              <a:ext cx="1990" cy="213"/>
              <a:chOff x="582" y="3671"/>
              <a:chExt cx="1990" cy="213"/>
            </a:xfrm>
          </p:grpSpPr>
          <p:sp>
            <p:nvSpPr>
              <p:cNvPr id="124934" name="Rectangle 32">
                <a:extLst>
                  <a:ext uri="{FF2B5EF4-FFF2-40B4-BE49-F238E27FC236}">
                    <a16:creationId xmlns:a16="http://schemas.microsoft.com/office/drawing/2014/main" id="{7E762603-F42A-B847-927F-BF59F24D2D4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4935" name="Rectangle 33">
                <a:extLst>
                  <a:ext uri="{FF2B5EF4-FFF2-40B4-BE49-F238E27FC236}">
                    <a16:creationId xmlns:a16="http://schemas.microsoft.com/office/drawing/2014/main" id="{426DADAC-CC77-9F49-AAE8-6E91A531718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4936" name="Rectangle 34">
                <a:extLst>
                  <a:ext uri="{FF2B5EF4-FFF2-40B4-BE49-F238E27FC236}">
                    <a16:creationId xmlns:a16="http://schemas.microsoft.com/office/drawing/2014/main" id="{EFA7A78F-D33E-9945-AF8B-094B7EC37AE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4937" name="Text Box 35">
                <a:extLst>
                  <a:ext uri="{FF2B5EF4-FFF2-40B4-BE49-F238E27FC236}">
                    <a16:creationId xmlns:a16="http://schemas.microsoft.com/office/drawing/2014/main" id="{93373F0F-C0E1-CB4B-B9D2-E053472FBDB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704</a:t>
                </a:r>
                <a:endParaRPr lang="en-US" altLang="en-US" sz="1800" baseline="0" dirty="0"/>
              </a:p>
            </p:txBody>
          </p:sp>
          <p:sp>
            <p:nvSpPr>
              <p:cNvPr id="124938" name="Text Box 36">
                <a:extLst>
                  <a:ext uri="{FF2B5EF4-FFF2-40B4-BE49-F238E27FC236}">
                    <a16:creationId xmlns:a16="http://schemas.microsoft.com/office/drawing/2014/main" id="{2432C8CD-130A-6A4A-9EE9-6BD3CAF79B9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772</a:t>
                </a:r>
                <a:endParaRPr lang="en-US" altLang="en-US" sz="1800" baseline="0" dirty="0"/>
              </a:p>
            </p:txBody>
          </p:sp>
          <p:sp>
            <p:nvSpPr>
              <p:cNvPr id="124939" name="Text Box 37">
                <a:extLst>
                  <a:ext uri="{FF2B5EF4-FFF2-40B4-BE49-F238E27FC236}">
                    <a16:creationId xmlns:a16="http://schemas.microsoft.com/office/drawing/2014/main" id="{DB846CBB-8262-0341-B55D-59354173776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732</a:t>
                </a:r>
                <a:endParaRPr lang="en-US" altLang="en-US" sz="1800" baseline="0" dirty="0"/>
              </a:p>
            </p:txBody>
          </p:sp>
        </p:grpSp>
      </p:gr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Number Placeholder 5">
            <a:extLst>
              <a:ext uri="{FF2B5EF4-FFF2-40B4-BE49-F238E27FC236}">
                <a16:creationId xmlns:a16="http://schemas.microsoft.com/office/drawing/2014/main" id="{CACA6F2C-47EE-D043-9D87-CD9EB5BCC4F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88E0315-B133-AB48-91A3-FB5917622C8E}" type="slidenum">
              <a:rPr lang="en-US" altLang="en-US" sz="1400"/>
              <a:pPr>
                <a:spcBef>
                  <a:spcPct val="0"/>
                </a:spcBef>
                <a:buFontTx/>
                <a:buNone/>
              </a:pPr>
              <a:t>57</a:t>
            </a:fld>
            <a:endParaRPr lang="en-US" altLang="en-US" sz="1400" dirty="0"/>
          </a:p>
        </p:txBody>
      </p:sp>
      <p:grpSp>
        <p:nvGrpSpPr>
          <p:cNvPr id="126978" name="Group 17">
            <a:extLst>
              <a:ext uri="{FF2B5EF4-FFF2-40B4-BE49-F238E27FC236}">
                <a16:creationId xmlns:a16="http://schemas.microsoft.com/office/drawing/2014/main" id="{BED80100-EA71-B14F-83AF-1CBF3B0B3941}"/>
              </a:ext>
            </a:extLst>
          </p:cNvPr>
          <p:cNvGrpSpPr>
            <a:grpSpLocks/>
          </p:cNvGrpSpPr>
          <p:nvPr/>
        </p:nvGrpSpPr>
        <p:grpSpPr bwMode="auto">
          <a:xfrm>
            <a:off x="457200" y="447675"/>
            <a:ext cx="8229600" cy="5718175"/>
            <a:chOff x="288" y="282"/>
            <a:chExt cx="5184" cy="3602"/>
          </a:xfrm>
        </p:grpSpPr>
        <p:sp>
          <p:nvSpPr>
            <p:cNvPr id="126979" name="Rectangle 2">
              <a:extLst>
                <a:ext uri="{FF2B5EF4-FFF2-40B4-BE49-F238E27FC236}">
                  <a16:creationId xmlns:a16="http://schemas.microsoft.com/office/drawing/2014/main" id="{2E8999B6-F72A-FB43-A724-F9F0709FEE1A}"/>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Conduction Pathway</a:t>
              </a:r>
            </a:p>
          </p:txBody>
        </p:sp>
        <p:sp>
          <p:nvSpPr>
            <p:cNvPr id="126980" name="Text Box 6">
              <a:extLst>
                <a:ext uri="{FF2B5EF4-FFF2-40B4-BE49-F238E27FC236}">
                  <a16:creationId xmlns:a16="http://schemas.microsoft.com/office/drawing/2014/main" id="{08D4DD20-2C9C-124F-AC85-5FCA61AE26DC}"/>
                </a:ext>
              </a:extLst>
            </p:cNvPr>
            <p:cNvSpPr txBox="1">
              <a:spLocks noChangeArrowheads="1"/>
            </p:cNvSpPr>
            <p:nvPr/>
          </p:nvSpPr>
          <p:spPr bwMode="auto">
            <a:xfrm>
              <a:off x="515" y="970"/>
              <a:ext cx="4806"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Cardiac excitation in a healthy heart begins in the autorhythmic fibers in the sinoatrial (SA) node in the wall of the right atrium.</a:t>
              </a:r>
            </a:p>
            <a:p>
              <a:pPr eaLnBrk="1" hangingPunct="1">
                <a:lnSpc>
                  <a:spcPct val="85000"/>
                </a:lnSpc>
                <a:spcBef>
                  <a:spcPct val="0"/>
                </a:spcBef>
                <a:spcAft>
                  <a:spcPts val="900"/>
                </a:spcAft>
                <a:buSzPct val="80000"/>
              </a:pPr>
              <a:r>
                <a:rPr lang="en-US" altLang="en-US" sz="1800" baseline="0" dirty="0"/>
                <a:t>The autorhythmic fibers spontaneously depolarize, due to ion channel activity, and produce a pacemaker (graded) potential that triggers the generation of action potentials.</a:t>
              </a:r>
            </a:p>
            <a:p>
              <a:pPr eaLnBrk="1" hangingPunct="1">
                <a:lnSpc>
                  <a:spcPct val="85000"/>
                </a:lnSpc>
                <a:spcBef>
                  <a:spcPct val="0"/>
                </a:spcBef>
                <a:spcAft>
                  <a:spcPts val="900"/>
                </a:spcAft>
                <a:buSzPct val="80000"/>
              </a:pPr>
              <a:r>
                <a:rPr lang="en-US" altLang="en-US" sz="1800" baseline="0" dirty="0"/>
                <a:t>The action potential rapidly propagates through the right and left atria via gap junctions of the cardiac muscle fibers.</a:t>
              </a:r>
            </a:p>
            <a:p>
              <a:pPr eaLnBrk="1" hangingPunct="1">
                <a:lnSpc>
                  <a:spcPct val="85000"/>
                </a:lnSpc>
                <a:spcBef>
                  <a:spcPct val="0"/>
                </a:spcBef>
                <a:spcAft>
                  <a:spcPct val="50000"/>
                </a:spcAft>
                <a:buSzPct val="80000"/>
              </a:pPr>
              <a:r>
                <a:rPr lang="en-US" altLang="en-US" sz="1800" baseline="0" dirty="0"/>
                <a:t>The atria contract in unison and force blood through the bicuspid (mi-tral) and tricuspid valves into the ventricles that are in a relaxed state.</a:t>
              </a:r>
            </a:p>
          </p:txBody>
        </p:sp>
        <p:grpSp>
          <p:nvGrpSpPr>
            <p:cNvPr id="126981" name="Group 45">
              <a:extLst>
                <a:ext uri="{FF2B5EF4-FFF2-40B4-BE49-F238E27FC236}">
                  <a16:creationId xmlns:a16="http://schemas.microsoft.com/office/drawing/2014/main" id="{0E69DB34-9CDD-6245-8109-C083F43C57CE}"/>
                </a:ext>
              </a:extLst>
            </p:cNvPr>
            <p:cNvGrpSpPr>
              <a:grpSpLocks/>
            </p:cNvGrpSpPr>
            <p:nvPr/>
          </p:nvGrpSpPr>
          <p:grpSpPr bwMode="auto">
            <a:xfrm>
              <a:off x="582" y="3671"/>
              <a:ext cx="2995" cy="213"/>
              <a:chOff x="582" y="3671"/>
              <a:chExt cx="2995" cy="213"/>
            </a:xfrm>
          </p:grpSpPr>
          <p:grpSp>
            <p:nvGrpSpPr>
              <p:cNvPr id="126982" name="Group 34">
                <a:extLst>
                  <a:ext uri="{FF2B5EF4-FFF2-40B4-BE49-F238E27FC236}">
                    <a16:creationId xmlns:a16="http://schemas.microsoft.com/office/drawing/2014/main" id="{492007F3-A2B6-144D-BC78-76EC94B59580}"/>
                  </a:ext>
                </a:extLst>
              </p:cNvPr>
              <p:cNvGrpSpPr>
                <a:grpSpLocks/>
              </p:cNvGrpSpPr>
              <p:nvPr/>
            </p:nvGrpSpPr>
            <p:grpSpPr bwMode="auto">
              <a:xfrm>
                <a:off x="582" y="3671"/>
                <a:ext cx="1990" cy="213"/>
                <a:chOff x="582" y="3671"/>
                <a:chExt cx="1990" cy="213"/>
              </a:xfrm>
            </p:grpSpPr>
            <p:sp>
              <p:nvSpPr>
                <p:cNvPr id="126986" name="Rectangle 35">
                  <a:extLst>
                    <a:ext uri="{FF2B5EF4-FFF2-40B4-BE49-F238E27FC236}">
                      <a16:creationId xmlns:a16="http://schemas.microsoft.com/office/drawing/2014/main" id="{33D72F89-D4DB-004C-8404-96223745C49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6987" name="Rectangle 36">
                  <a:extLst>
                    <a:ext uri="{FF2B5EF4-FFF2-40B4-BE49-F238E27FC236}">
                      <a16:creationId xmlns:a16="http://schemas.microsoft.com/office/drawing/2014/main" id="{D81F17F9-E39D-8B47-A27E-9DD2FB386A1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6988" name="Rectangle 37">
                  <a:extLst>
                    <a:ext uri="{FF2B5EF4-FFF2-40B4-BE49-F238E27FC236}">
                      <a16:creationId xmlns:a16="http://schemas.microsoft.com/office/drawing/2014/main" id="{0039C416-50DF-7C43-870B-F3EE40181AD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6989" name="Text Box 38">
                  <a:extLst>
                    <a:ext uri="{FF2B5EF4-FFF2-40B4-BE49-F238E27FC236}">
                      <a16:creationId xmlns:a16="http://schemas.microsoft.com/office/drawing/2014/main" id="{D925A549-0B15-894D-BD77-5E000D9B4DD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704</a:t>
                  </a:r>
                  <a:endParaRPr lang="en-US" altLang="en-US" sz="1800" baseline="0" dirty="0"/>
                </a:p>
              </p:txBody>
            </p:sp>
            <p:sp>
              <p:nvSpPr>
                <p:cNvPr id="126990" name="Text Box 39">
                  <a:extLst>
                    <a:ext uri="{FF2B5EF4-FFF2-40B4-BE49-F238E27FC236}">
                      <a16:creationId xmlns:a16="http://schemas.microsoft.com/office/drawing/2014/main" id="{393B65F2-E105-164E-80F5-951A2A21FE4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772</a:t>
                  </a:r>
                  <a:endParaRPr lang="en-US" altLang="en-US" sz="1800" baseline="0" dirty="0"/>
                </a:p>
              </p:txBody>
            </p:sp>
            <p:sp>
              <p:nvSpPr>
                <p:cNvPr id="126991" name="Text Box 40">
                  <a:extLst>
                    <a:ext uri="{FF2B5EF4-FFF2-40B4-BE49-F238E27FC236}">
                      <a16:creationId xmlns:a16="http://schemas.microsoft.com/office/drawing/2014/main" id="{C44B2D4C-A2BC-4B4E-B760-7A67CF0F0E5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732</a:t>
                  </a:r>
                  <a:endParaRPr lang="en-US" altLang="en-US" sz="1800" baseline="0" dirty="0"/>
                </a:p>
              </p:txBody>
            </p:sp>
          </p:grpSp>
          <p:grpSp>
            <p:nvGrpSpPr>
              <p:cNvPr id="126983" name="Group 44">
                <a:extLst>
                  <a:ext uri="{FF2B5EF4-FFF2-40B4-BE49-F238E27FC236}">
                    <a16:creationId xmlns:a16="http://schemas.microsoft.com/office/drawing/2014/main" id="{F27E8BF6-C91B-D247-A53B-6400285BCCEB}"/>
                  </a:ext>
                </a:extLst>
              </p:cNvPr>
              <p:cNvGrpSpPr>
                <a:grpSpLocks/>
              </p:cNvGrpSpPr>
              <p:nvPr/>
            </p:nvGrpSpPr>
            <p:grpSpPr bwMode="auto">
              <a:xfrm>
                <a:off x="2846" y="3671"/>
                <a:ext cx="731" cy="213"/>
                <a:chOff x="2846" y="3671"/>
                <a:chExt cx="731" cy="213"/>
              </a:xfrm>
            </p:grpSpPr>
            <p:sp>
              <p:nvSpPr>
                <p:cNvPr id="126984" name="Rectangle 42">
                  <a:extLst>
                    <a:ext uri="{FF2B5EF4-FFF2-40B4-BE49-F238E27FC236}">
                      <a16:creationId xmlns:a16="http://schemas.microsoft.com/office/drawing/2014/main" id="{4AC62180-526A-8346-9D7E-E29E7B0BE92F}"/>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6985" name="Text Box 43">
                  <a:extLst>
                    <a:ext uri="{FF2B5EF4-FFF2-40B4-BE49-F238E27FC236}">
                      <a16:creationId xmlns:a16="http://schemas.microsoft.com/office/drawing/2014/main" id="{2B31B1A9-EDE4-C941-9F71-538496AD3487}"/>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20.10</a:t>
                  </a:r>
                </a:p>
              </p:txBody>
            </p:sp>
          </p:grpSp>
        </p:grpSp>
      </p:gr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Number Placeholder 5">
            <a:extLst>
              <a:ext uri="{FF2B5EF4-FFF2-40B4-BE49-F238E27FC236}">
                <a16:creationId xmlns:a16="http://schemas.microsoft.com/office/drawing/2014/main" id="{1F00C53D-8ED4-B148-B8E6-EB2DCC3E13D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832E332-5D18-F047-A8EB-D9D3DC16F3CD}" type="slidenum">
              <a:rPr lang="en-US" altLang="en-US" sz="1400"/>
              <a:pPr>
                <a:spcBef>
                  <a:spcPct val="0"/>
                </a:spcBef>
                <a:buFontTx/>
                <a:buNone/>
              </a:pPr>
              <a:t>58</a:t>
            </a:fld>
            <a:endParaRPr lang="en-US" altLang="en-US" sz="1400" dirty="0"/>
          </a:p>
        </p:txBody>
      </p:sp>
      <p:grpSp>
        <p:nvGrpSpPr>
          <p:cNvPr id="129026" name="Group 22">
            <a:extLst>
              <a:ext uri="{FF2B5EF4-FFF2-40B4-BE49-F238E27FC236}">
                <a16:creationId xmlns:a16="http://schemas.microsoft.com/office/drawing/2014/main" id="{A227B21B-3AB8-B64E-991A-641FF8CCC298}"/>
              </a:ext>
            </a:extLst>
          </p:cNvPr>
          <p:cNvGrpSpPr>
            <a:grpSpLocks/>
          </p:cNvGrpSpPr>
          <p:nvPr/>
        </p:nvGrpSpPr>
        <p:grpSpPr bwMode="auto">
          <a:xfrm>
            <a:off x="457200" y="447675"/>
            <a:ext cx="8229600" cy="5718175"/>
            <a:chOff x="288" y="282"/>
            <a:chExt cx="5184" cy="3602"/>
          </a:xfrm>
        </p:grpSpPr>
        <p:sp>
          <p:nvSpPr>
            <p:cNvPr id="129027" name="Rectangle 2">
              <a:extLst>
                <a:ext uri="{FF2B5EF4-FFF2-40B4-BE49-F238E27FC236}">
                  <a16:creationId xmlns:a16="http://schemas.microsoft.com/office/drawing/2014/main" id="{F3C4A3C4-0971-B445-99CD-E689777D8165}"/>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Conduction Pathway </a:t>
              </a:r>
              <a:r>
                <a:rPr lang="en-US" altLang="en-US" sz="2200" baseline="0" dirty="0">
                  <a:solidFill>
                    <a:srgbClr val="333333"/>
                  </a:solidFill>
                </a:rPr>
                <a:t>(continued)</a:t>
              </a:r>
              <a:endParaRPr lang="en-US" altLang="en-US" sz="2800" baseline="0" dirty="0">
                <a:solidFill>
                  <a:srgbClr val="333333"/>
                </a:solidFill>
              </a:endParaRPr>
            </a:p>
          </p:txBody>
        </p:sp>
        <p:grpSp>
          <p:nvGrpSpPr>
            <p:cNvPr id="129028" name="Group 21">
              <a:extLst>
                <a:ext uri="{FF2B5EF4-FFF2-40B4-BE49-F238E27FC236}">
                  <a16:creationId xmlns:a16="http://schemas.microsoft.com/office/drawing/2014/main" id="{EE1CD771-6619-3948-95CE-B92E38CD4F28}"/>
                </a:ext>
              </a:extLst>
            </p:cNvPr>
            <p:cNvGrpSpPr>
              <a:grpSpLocks/>
            </p:cNvGrpSpPr>
            <p:nvPr/>
          </p:nvGrpSpPr>
          <p:grpSpPr bwMode="auto">
            <a:xfrm>
              <a:off x="515" y="970"/>
              <a:ext cx="4904" cy="1775"/>
              <a:chOff x="515" y="970"/>
              <a:chExt cx="4904" cy="1775"/>
            </a:xfrm>
          </p:grpSpPr>
          <p:sp>
            <p:nvSpPr>
              <p:cNvPr id="129040" name="Text Box 6">
                <a:extLst>
                  <a:ext uri="{FF2B5EF4-FFF2-40B4-BE49-F238E27FC236}">
                    <a16:creationId xmlns:a16="http://schemas.microsoft.com/office/drawing/2014/main" id="{95F4D570-90D2-0A42-9313-9616F4EB6491}"/>
                  </a:ext>
                </a:extLst>
              </p:cNvPr>
              <p:cNvSpPr txBox="1">
                <a:spLocks noChangeArrowheads="1"/>
              </p:cNvSpPr>
              <p:nvPr/>
            </p:nvSpPr>
            <p:spPr bwMode="auto">
              <a:xfrm>
                <a:off x="515" y="970"/>
                <a:ext cx="4904"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action potential reaches the atrioventricular (AV) node in the inter-atrial septum of the heart.</a:t>
                </a:r>
              </a:p>
              <a:p>
                <a:pPr eaLnBrk="1" hangingPunct="1">
                  <a:lnSpc>
                    <a:spcPct val="85000"/>
                  </a:lnSpc>
                  <a:spcBef>
                    <a:spcPct val="0"/>
                  </a:spcBef>
                  <a:spcAft>
                    <a:spcPts val="900"/>
                  </a:spcAft>
                  <a:buSzPct val="80000"/>
                </a:pPr>
                <a:r>
                  <a:rPr lang="en-US" altLang="en-US" sz="1800" baseline="0" dirty="0"/>
                  <a:t>It enters the atrioventricular bundle (axons) for propagation into the left and right ventricles.</a:t>
                </a:r>
              </a:p>
              <a:p>
                <a:pPr eaLnBrk="1" hangingPunct="1">
                  <a:lnSpc>
                    <a:spcPct val="85000"/>
                  </a:lnSpc>
                  <a:spcBef>
                    <a:spcPct val="0"/>
                  </a:spcBef>
                  <a:spcAft>
                    <a:spcPct val="50000"/>
                  </a:spcAft>
                  <a:buSzPct val="80000"/>
                </a:pPr>
                <a:r>
                  <a:rPr lang="en-US" altLang="en-US" sz="1800" baseline="0" dirty="0"/>
                  <a:t>The action potential enters the right and left AV bundles (axons) of the ventricles.</a:t>
                </a:r>
              </a:p>
            </p:txBody>
          </p:sp>
          <p:sp>
            <p:nvSpPr>
              <p:cNvPr id="129041" name="Text Box 29">
                <a:extLst>
                  <a:ext uri="{FF2B5EF4-FFF2-40B4-BE49-F238E27FC236}">
                    <a16:creationId xmlns:a16="http://schemas.microsoft.com/office/drawing/2014/main" id="{8ACDD974-E9D2-3B42-B82C-10BC78543476}"/>
                  </a:ext>
                </a:extLst>
              </p:cNvPr>
              <p:cNvSpPr txBox="1">
                <a:spLocks noChangeArrowheads="1"/>
              </p:cNvSpPr>
              <p:nvPr/>
            </p:nvSpPr>
            <p:spPr bwMode="auto">
              <a:xfrm>
                <a:off x="1489" y="2024"/>
                <a:ext cx="2805" cy="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3"/>
                  </a:lnSpc>
                  <a:spcBef>
                    <a:spcPts val="0"/>
                  </a:spcBef>
                  <a:spcAft>
                    <a:spcPts val="0"/>
                  </a:spcAft>
                  <a:buNone/>
                </a:pPr>
                <a:r>
                  <a:rPr lang="en-US" altLang="en-US" sz="1800" baseline="0" dirty="0">
                    <a:solidFill>
                      <a:srgbClr val="941100"/>
                    </a:solidFill>
                  </a:rPr>
                  <a:t>The atrioventricular bundle is also called the bundle of His.</a:t>
                </a:r>
              </a:p>
              <a:p>
                <a:pPr algn="ctr" eaLnBrk="1" hangingPunct="1">
                  <a:lnSpc>
                    <a:spcPts val="1863"/>
                  </a:lnSpc>
                  <a:spcBef>
                    <a:spcPts val="600"/>
                  </a:spcBef>
                  <a:spcAft>
                    <a:spcPts val="0"/>
                  </a:spcAft>
                  <a:buNone/>
                </a:pPr>
                <a:r>
                  <a:rPr lang="en-US" altLang="en-US" sz="1800" baseline="0" dirty="0">
                    <a:solidFill>
                      <a:srgbClr val="941100"/>
                    </a:solidFill>
                  </a:rPr>
                  <a:t>Interatrial septum = tissue that separates the right atrium and left atrium.</a:t>
                </a:r>
              </a:p>
            </p:txBody>
          </p:sp>
        </p:grpSp>
        <p:grpSp>
          <p:nvGrpSpPr>
            <p:cNvPr id="129029" name="Group 36">
              <a:extLst>
                <a:ext uri="{FF2B5EF4-FFF2-40B4-BE49-F238E27FC236}">
                  <a16:creationId xmlns:a16="http://schemas.microsoft.com/office/drawing/2014/main" id="{30134E0D-92A4-F348-B81E-160A672A8191}"/>
                </a:ext>
              </a:extLst>
            </p:cNvPr>
            <p:cNvGrpSpPr>
              <a:grpSpLocks/>
            </p:cNvGrpSpPr>
            <p:nvPr/>
          </p:nvGrpSpPr>
          <p:grpSpPr bwMode="auto">
            <a:xfrm>
              <a:off x="582" y="3671"/>
              <a:ext cx="2995" cy="213"/>
              <a:chOff x="582" y="3671"/>
              <a:chExt cx="2995" cy="213"/>
            </a:xfrm>
          </p:grpSpPr>
          <p:grpSp>
            <p:nvGrpSpPr>
              <p:cNvPr id="129030" name="Group 37">
                <a:extLst>
                  <a:ext uri="{FF2B5EF4-FFF2-40B4-BE49-F238E27FC236}">
                    <a16:creationId xmlns:a16="http://schemas.microsoft.com/office/drawing/2014/main" id="{72D8B971-B706-1D4C-A994-C07E1ED5B7A1}"/>
                  </a:ext>
                </a:extLst>
              </p:cNvPr>
              <p:cNvGrpSpPr>
                <a:grpSpLocks/>
              </p:cNvGrpSpPr>
              <p:nvPr/>
            </p:nvGrpSpPr>
            <p:grpSpPr bwMode="auto">
              <a:xfrm>
                <a:off x="582" y="3671"/>
                <a:ext cx="1990" cy="213"/>
                <a:chOff x="582" y="3671"/>
                <a:chExt cx="1990" cy="213"/>
              </a:xfrm>
            </p:grpSpPr>
            <p:sp>
              <p:nvSpPr>
                <p:cNvPr id="129034" name="Rectangle 38">
                  <a:extLst>
                    <a:ext uri="{FF2B5EF4-FFF2-40B4-BE49-F238E27FC236}">
                      <a16:creationId xmlns:a16="http://schemas.microsoft.com/office/drawing/2014/main" id="{E69122BB-CE15-3F41-9CF5-7F1C70F736B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9035" name="Rectangle 39">
                  <a:extLst>
                    <a:ext uri="{FF2B5EF4-FFF2-40B4-BE49-F238E27FC236}">
                      <a16:creationId xmlns:a16="http://schemas.microsoft.com/office/drawing/2014/main" id="{31C78FFB-D0D1-E34B-BF57-AE0B5B02F57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9036" name="Rectangle 40">
                  <a:extLst>
                    <a:ext uri="{FF2B5EF4-FFF2-40B4-BE49-F238E27FC236}">
                      <a16:creationId xmlns:a16="http://schemas.microsoft.com/office/drawing/2014/main" id="{F0C3F07F-2D75-B947-90E1-82E6F9D4DD7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9037" name="Text Box 41">
                  <a:extLst>
                    <a:ext uri="{FF2B5EF4-FFF2-40B4-BE49-F238E27FC236}">
                      <a16:creationId xmlns:a16="http://schemas.microsoft.com/office/drawing/2014/main" id="{D705434D-35FD-564F-BCDC-F984B5297B3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704</a:t>
                  </a:r>
                  <a:endParaRPr lang="en-US" altLang="en-US" sz="1800" baseline="0" dirty="0"/>
                </a:p>
              </p:txBody>
            </p:sp>
            <p:sp>
              <p:nvSpPr>
                <p:cNvPr id="129038" name="Text Box 42">
                  <a:extLst>
                    <a:ext uri="{FF2B5EF4-FFF2-40B4-BE49-F238E27FC236}">
                      <a16:creationId xmlns:a16="http://schemas.microsoft.com/office/drawing/2014/main" id="{E96719F0-EC56-5A4C-8438-B0429ACC2EB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774</a:t>
                  </a:r>
                  <a:endParaRPr lang="en-US" altLang="en-US" sz="1800" baseline="0" dirty="0"/>
                </a:p>
              </p:txBody>
            </p:sp>
            <p:sp>
              <p:nvSpPr>
                <p:cNvPr id="129039" name="Text Box 43">
                  <a:extLst>
                    <a:ext uri="{FF2B5EF4-FFF2-40B4-BE49-F238E27FC236}">
                      <a16:creationId xmlns:a16="http://schemas.microsoft.com/office/drawing/2014/main" id="{09D3F802-3A69-1E49-A0EB-5093DE78A57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732</a:t>
                  </a:r>
                  <a:endParaRPr lang="en-US" altLang="en-US" sz="1800" baseline="0" dirty="0"/>
                </a:p>
              </p:txBody>
            </p:sp>
          </p:grpSp>
          <p:grpSp>
            <p:nvGrpSpPr>
              <p:cNvPr id="129031" name="Group 44">
                <a:extLst>
                  <a:ext uri="{FF2B5EF4-FFF2-40B4-BE49-F238E27FC236}">
                    <a16:creationId xmlns:a16="http://schemas.microsoft.com/office/drawing/2014/main" id="{204822F9-18DD-5245-8987-34A4F518444B}"/>
                  </a:ext>
                </a:extLst>
              </p:cNvPr>
              <p:cNvGrpSpPr>
                <a:grpSpLocks/>
              </p:cNvGrpSpPr>
              <p:nvPr/>
            </p:nvGrpSpPr>
            <p:grpSpPr bwMode="auto">
              <a:xfrm>
                <a:off x="2846" y="3671"/>
                <a:ext cx="731" cy="213"/>
                <a:chOff x="2846" y="3671"/>
                <a:chExt cx="731" cy="213"/>
              </a:xfrm>
            </p:grpSpPr>
            <p:sp>
              <p:nvSpPr>
                <p:cNvPr id="129032" name="Rectangle 45">
                  <a:extLst>
                    <a:ext uri="{FF2B5EF4-FFF2-40B4-BE49-F238E27FC236}">
                      <a16:creationId xmlns:a16="http://schemas.microsoft.com/office/drawing/2014/main" id="{C1006115-D0F4-E247-94AD-71D62698256D}"/>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9033" name="Text Box 46">
                  <a:extLst>
                    <a:ext uri="{FF2B5EF4-FFF2-40B4-BE49-F238E27FC236}">
                      <a16:creationId xmlns:a16="http://schemas.microsoft.com/office/drawing/2014/main" id="{9889CD2B-CBEA-2E46-9BBA-15186F949C3C}"/>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20.10</a:t>
                  </a:r>
                </a:p>
              </p:txBody>
            </p:sp>
          </p:grpSp>
        </p:grpSp>
      </p:gr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Number Placeholder 5">
            <a:extLst>
              <a:ext uri="{FF2B5EF4-FFF2-40B4-BE49-F238E27FC236}">
                <a16:creationId xmlns:a16="http://schemas.microsoft.com/office/drawing/2014/main" id="{D1601E5C-1E3C-C145-B4E9-515875B9D39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1180424-8133-0146-AFEC-6C9459E83B80}" type="slidenum">
              <a:rPr lang="en-US" altLang="en-US" sz="1400"/>
              <a:pPr>
                <a:spcBef>
                  <a:spcPct val="0"/>
                </a:spcBef>
                <a:buFontTx/>
                <a:buNone/>
              </a:pPr>
              <a:t>59</a:t>
            </a:fld>
            <a:endParaRPr lang="en-US" altLang="en-US" sz="1400" dirty="0"/>
          </a:p>
        </p:txBody>
      </p:sp>
      <p:grpSp>
        <p:nvGrpSpPr>
          <p:cNvPr id="131074" name="Group 43">
            <a:extLst>
              <a:ext uri="{FF2B5EF4-FFF2-40B4-BE49-F238E27FC236}">
                <a16:creationId xmlns:a16="http://schemas.microsoft.com/office/drawing/2014/main" id="{066B3B9D-328A-1649-BD92-7E53A14175D7}"/>
              </a:ext>
            </a:extLst>
          </p:cNvPr>
          <p:cNvGrpSpPr>
            <a:grpSpLocks/>
          </p:cNvGrpSpPr>
          <p:nvPr/>
        </p:nvGrpSpPr>
        <p:grpSpPr bwMode="auto">
          <a:xfrm>
            <a:off x="457200" y="447675"/>
            <a:ext cx="8229600" cy="5718175"/>
            <a:chOff x="288" y="282"/>
            <a:chExt cx="5184" cy="3602"/>
          </a:xfrm>
        </p:grpSpPr>
        <p:sp>
          <p:nvSpPr>
            <p:cNvPr id="131075" name="Rectangle 2">
              <a:extLst>
                <a:ext uri="{FF2B5EF4-FFF2-40B4-BE49-F238E27FC236}">
                  <a16:creationId xmlns:a16="http://schemas.microsoft.com/office/drawing/2014/main" id="{4F53CA4E-66B0-3241-8414-6E11A6AE49F4}"/>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Conduction Pathway </a:t>
              </a:r>
              <a:r>
                <a:rPr lang="en-US" altLang="en-US" sz="2200" baseline="0" dirty="0">
                  <a:solidFill>
                    <a:srgbClr val="333333"/>
                  </a:solidFill>
                </a:rPr>
                <a:t>(continued)</a:t>
              </a:r>
              <a:endParaRPr lang="en-US" altLang="en-US" sz="2800" baseline="0" dirty="0">
                <a:solidFill>
                  <a:srgbClr val="333333"/>
                </a:solidFill>
              </a:endParaRPr>
            </a:p>
          </p:txBody>
        </p:sp>
        <p:sp>
          <p:nvSpPr>
            <p:cNvPr id="131076" name="Text Box 6">
              <a:extLst>
                <a:ext uri="{FF2B5EF4-FFF2-40B4-BE49-F238E27FC236}">
                  <a16:creationId xmlns:a16="http://schemas.microsoft.com/office/drawing/2014/main" id="{EB792EB2-C047-E94F-901F-7960CA180D6C}"/>
                </a:ext>
              </a:extLst>
            </p:cNvPr>
            <p:cNvSpPr txBox="1">
              <a:spLocks noChangeArrowheads="1"/>
            </p:cNvSpPr>
            <p:nvPr/>
          </p:nvSpPr>
          <p:spPr bwMode="auto">
            <a:xfrm>
              <a:off x="515" y="970"/>
              <a:ext cx="4832"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Large-diameter Purkinje fibers (axons) in the right and left AV bundles rapidly conduct the action potential to the myocardium of the ventricles.</a:t>
              </a:r>
            </a:p>
            <a:p>
              <a:pPr eaLnBrk="1" hangingPunct="1">
                <a:lnSpc>
                  <a:spcPct val="85000"/>
                </a:lnSpc>
                <a:spcBef>
                  <a:spcPct val="0"/>
                </a:spcBef>
                <a:spcAft>
                  <a:spcPct val="50000"/>
                </a:spcAft>
                <a:buSzPct val="80000"/>
              </a:pPr>
              <a:r>
                <a:rPr lang="en-US" altLang="en-US" sz="1800" baseline="0" dirty="0"/>
                <a:t>The ventricles contract, and blood is ejected from the heart through the aortic and pulmonary valves into the aorta and pulmonary trunk.</a:t>
              </a:r>
            </a:p>
          </p:txBody>
        </p:sp>
        <p:grpSp>
          <p:nvGrpSpPr>
            <p:cNvPr id="131077" name="Group 32">
              <a:extLst>
                <a:ext uri="{FF2B5EF4-FFF2-40B4-BE49-F238E27FC236}">
                  <a16:creationId xmlns:a16="http://schemas.microsoft.com/office/drawing/2014/main" id="{CB57E1EB-6B84-D948-84B0-806DFAAA6392}"/>
                </a:ext>
              </a:extLst>
            </p:cNvPr>
            <p:cNvGrpSpPr>
              <a:grpSpLocks/>
            </p:cNvGrpSpPr>
            <p:nvPr/>
          </p:nvGrpSpPr>
          <p:grpSpPr bwMode="auto">
            <a:xfrm>
              <a:off x="582" y="3671"/>
              <a:ext cx="2995" cy="213"/>
              <a:chOff x="582" y="3671"/>
              <a:chExt cx="2995" cy="213"/>
            </a:xfrm>
          </p:grpSpPr>
          <p:grpSp>
            <p:nvGrpSpPr>
              <p:cNvPr id="131078" name="Group 33">
                <a:extLst>
                  <a:ext uri="{FF2B5EF4-FFF2-40B4-BE49-F238E27FC236}">
                    <a16:creationId xmlns:a16="http://schemas.microsoft.com/office/drawing/2014/main" id="{07DBE427-9EB4-0944-A4F7-C50CE5CAC71D}"/>
                  </a:ext>
                </a:extLst>
              </p:cNvPr>
              <p:cNvGrpSpPr>
                <a:grpSpLocks/>
              </p:cNvGrpSpPr>
              <p:nvPr/>
            </p:nvGrpSpPr>
            <p:grpSpPr bwMode="auto">
              <a:xfrm>
                <a:off x="582" y="3671"/>
                <a:ext cx="1990" cy="213"/>
                <a:chOff x="582" y="3671"/>
                <a:chExt cx="1990" cy="213"/>
              </a:xfrm>
            </p:grpSpPr>
            <p:sp>
              <p:nvSpPr>
                <p:cNvPr id="131082" name="Rectangle 34">
                  <a:extLst>
                    <a:ext uri="{FF2B5EF4-FFF2-40B4-BE49-F238E27FC236}">
                      <a16:creationId xmlns:a16="http://schemas.microsoft.com/office/drawing/2014/main" id="{5FFF2F98-8970-F044-8B57-5E47CD79619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1083" name="Rectangle 35">
                  <a:extLst>
                    <a:ext uri="{FF2B5EF4-FFF2-40B4-BE49-F238E27FC236}">
                      <a16:creationId xmlns:a16="http://schemas.microsoft.com/office/drawing/2014/main" id="{8E0151EA-AB12-F947-9AB2-84FF2793FF5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1084" name="Rectangle 36">
                  <a:extLst>
                    <a:ext uri="{FF2B5EF4-FFF2-40B4-BE49-F238E27FC236}">
                      <a16:creationId xmlns:a16="http://schemas.microsoft.com/office/drawing/2014/main" id="{08D90C2B-BA98-A04E-842B-A107A39579E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1085" name="Text Box 37">
                  <a:extLst>
                    <a:ext uri="{FF2B5EF4-FFF2-40B4-BE49-F238E27FC236}">
                      <a16:creationId xmlns:a16="http://schemas.microsoft.com/office/drawing/2014/main" id="{7D5EC8A8-CA57-B842-AF59-4D2F6375E85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704</a:t>
                  </a:r>
                  <a:endParaRPr lang="en-US" altLang="en-US" sz="1800" baseline="0" dirty="0"/>
                </a:p>
              </p:txBody>
            </p:sp>
            <p:sp>
              <p:nvSpPr>
                <p:cNvPr id="131086" name="Text Box 38">
                  <a:extLst>
                    <a:ext uri="{FF2B5EF4-FFF2-40B4-BE49-F238E27FC236}">
                      <a16:creationId xmlns:a16="http://schemas.microsoft.com/office/drawing/2014/main" id="{4C69F6DB-B412-1A46-BB21-D6D01CAACBA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774</a:t>
                  </a:r>
                  <a:endParaRPr lang="en-US" altLang="en-US" sz="1800" baseline="0" dirty="0"/>
                </a:p>
              </p:txBody>
            </p:sp>
            <p:sp>
              <p:nvSpPr>
                <p:cNvPr id="131087" name="Text Box 39">
                  <a:extLst>
                    <a:ext uri="{FF2B5EF4-FFF2-40B4-BE49-F238E27FC236}">
                      <a16:creationId xmlns:a16="http://schemas.microsoft.com/office/drawing/2014/main" id="{A58359CB-53F9-BA40-BD44-1397D9F76DE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732</a:t>
                  </a:r>
                  <a:endParaRPr lang="en-US" altLang="en-US" sz="1800" baseline="0" dirty="0"/>
                </a:p>
              </p:txBody>
            </p:sp>
          </p:grpSp>
          <p:grpSp>
            <p:nvGrpSpPr>
              <p:cNvPr id="131079" name="Group 40">
                <a:extLst>
                  <a:ext uri="{FF2B5EF4-FFF2-40B4-BE49-F238E27FC236}">
                    <a16:creationId xmlns:a16="http://schemas.microsoft.com/office/drawing/2014/main" id="{738F99BD-E10D-7948-8718-FBA578D2D83A}"/>
                  </a:ext>
                </a:extLst>
              </p:cNvPr>
              <p:cNvGrpSpPr>
                <a:grpSpLocks/>
              </p:cNvGrpSpPr>
              <p:nvPr/>
            </p:nvGrpSpPr>
            <p:grpSpPr bwMode="auto">
              <a:xfrm>
                <a:off x="2846" y="3671"/>
                <a:ext cx="731" cy="213"/>
                <a:chOff x="2846" y="3671"/>
                <a:chExt cx="731" cy="213"/>
              </a:xfrm>
            </p:grpSpPr>
            <p:sp>
              <p:nvSpPr>
                <p:cNvPr id="131080" name="Rectangle 41">
                  <a:extLst>
                    <a:ext uri="{FF2B5EF4-FFF2-40B4-BE49-F238E27FC236}">
                      <a16:creationId xmlns:a16="http://schemas.microsoft.com/office/drawing/2014/main" id="{1274CAE1-568C-CB4B-BF01-BC7DA4DD9F76}"/>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1081" name="Text Box 42">
                  <a:extLst>
                    <a:ext uri="{FF2B5EF4-FFF2-40B4-BE49-F238E27FC236}">
                      <a16:creationId xmlns:a16="http://schemas.microsoft.com/office/drawing/2014/main" id="{D39859EE-1E1B-6F4B-9B6F-26C53C4E307B}"/>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20.10</a:t>
                  </a:r>
                </a:p>
              </p:txBody>
            </p:sp>
          </p:grpSp>
        </p:grpSp>
      </p:gr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Number Placeholder 5">
            <a:extLst>
              <a:ext uri="{FF2B5EF4-FFF2-40B4-BE49-F238E27FC236}">
                <a16:creationId xmlns:a16="http://schemas.microsoft.com/office/drawing/2014/main" id="{7A4CD89E-ACCB-5841-A4E4-FE98FE57B86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E168336-4455-0748-8414-73EECAAAC9FF}" type="slidenum">
              <a:rPr lang="en-US" altLang="en-US" sz="1400"/>
              <a:pPr>
                <a:spcBef>
                  <a:spcPct val="0"/>
                </a:spcBef>
                <a:buFontTx/>
                <a:buNone/>
              </a:pPr>
              <a:t>60</a:t>
            </a:fld>
            <a:endParaRPr lang="en-US" altLang="en-US" sz="1400" dirty="0"/>
          </a:p>
        </p:txBody>
      </p:sp>
      <p:grpSp>
        <p:nvGrpSpPr>
          <p:cNvPr id="133122" name="Group 42">
            <a:extLst>
              <a:ext uri="{FF2B5EF4-FFF2-40B4-BE49-F238E27FC236}">
                <a16:creationId xmlns:a16="http://schemas.microsoft.com/office/drawing/2014/main" id="{04F99150-B86A-EB40-B55D-86BFC119EA75}"/>
              </a:ext>
            </a:extLst>
          </p:cNvPr>
          <p:cNvGrpSpPr>
            <a:grpSpLocks/>
          </p:cNvGrpSpPr>
          <p:nvPr/>
        </p:nvGrpSpPr>
        <p:grpSpPr bwMode="auto">
          <a:xfrm>
            <a:off x="457200" y="447675"/>
            <a:ext cx="8229600" cy="5718175"/>
            <a:chOff x="288" y="282"/>
            <a:chExt cx="5184" cy="3602"/>
          </a:xfrm>
        </p:grpSpPr>
        <p:sp>
          <p:nvSpPr>
            <p:cNvPr id="133123" name="Rectangle 2">
              <a:extLst>
                <a:ext uri="{FF2B5EF4-FFF2-40B4-BE49-F238E27FC236}">
                  <a16:creationId xmlns:a16="http://schemas.microsoft.com/office/drawing/2014/main" id="{7D66E28B-0222-E04D-A782-F50B4694DFB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Fundamental Rhythm</a:t>
              </a:r>
            </a:p>
          </p:txBody>
        </p:sp>
        <p:sp>
          <p:nvSpPr>
            <p:cNvPr id="133124" name="Text Box 6">
              <a:extLst>
                <a:ext uri="{FF2B5EF4-FFF2-40B4-BE49-F238E27FC236}">
                  <a16:creationId xmlns:a16="http://schemas.microsoft.com/office/drawing/2014/main" id="{DB3A3170-B2ED-AE43-BE89-1C937A3419BC}"/>
                </a:ext>
              </a:extLst>
            </p:cNvPr>
            <p:cNvSpPr txBox="1">
              <a:spLocks noChangeArrowheads="1"/>
            </p:cNvSpPr>
            <p:nvPr/>
          </p:nvSpPr>
          <p:spPr bwMode="auto">
            <a:xfrm>
              <a:off x="515" y="970"/>
              <a:ext cx="4712" cy="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autorhythmic fibers in the SA node in the right atrium trigger ac-tion potentials at a rate of about 100 per minute—this is the heart’s fundamental rhythm.</a:t>
              </a:r>
            </a:p>
            <a:p>
              <a:pPr eaLnBrk="1" hangingPunct="1">
                <a:lnSpc>
                  <a:spcPct val="85000"/>
                </a:lnSpc>
                <a:spcBef>
                  <a:spcPct val="0"/>
                </a:spcBef>
                <a:spcAft>
                  <a:spcPts val="900"/>
                </a:spcAft>
                <a:buSzPct val="80000"/>
              </a:pPr>
              <a:r>
                <a:rPr lang="en-US" altLang="en-US" sz="1800" baseline="0" dirty="0"/>
                <a:t>The autonomic nervous system and hormones (including epinephrine and norepinephrine from the adrenal medulla) can change the timing and strength of each heartbeat.</a:t>
              </a:r>
            </a:p>
            <a:p>
              <a:pPr eaLnBrk="1" hangingPunct="1">
                <a:lnSpc>
                  <a:spcPct val="85000"/>
                </a:lnSpc>
                <a:spcBef>
                  <a:spcPct val="0"/>
                </a:spcBef>
                <a:spcAft>
                  <a:spcPct val="50000"/>
                </a:spcAft>
                <a:buSzPct val="80000"/>
              </a:pPr>
              <a:r>
                <a:rPr lang="en-US" altLang="en-US" sz="1800" baseline="0" dirty="0"/>
                <a:t>However, neither catecholamine nor other hormones (such as T</a:t>
              </a:r>
              <a:r>
                <a:rPr lang="en-US" altLang="en-US" sz="1800" baseline="-17000" dirty="0"/>
                <a:t>3</a:t>
              </a:r>
              <a:r>
                <a:rPr lang="en-US" altLang="en-US" sz="1800" baseline="0" dirty="0"/>
                <a:t> and T</a:t>
              </a:r>
              <a:r>
                <a:rPr lang="en-US" altLang="en-US" sz="1800" baseline="-17000" dirty="0"/>
                <a:t>4</a:t>
              </a:r>
              <a:r>
                <a:rPr lang="en-US" altLang="en-US" sz="1800" baseline="0" dirty="0"/>
                <a:t>) are responsible for the fundamental heart rhythm—that’s the role of the SA node.</a:t>
              </a:r>
            </a:p>
          </p:txBody>
        </p:sp>
        <p:grpSp>
          <p:nvGrpSpPr>
            <p:cNvPr id="133125" name="Group 31">
              <a:extLst>
                <a:ext uri="{FF2B5EF4-FFF2-40B4-BE49-F238E27FC236}">
                  <a16:creationId xmlns:a16="http://schemas.microsoft.com/office/drawing/2014/main" id="{D80EC967-D9DF-9542-B5E1-220425894C05}"/>
                </a:ext>
              </a:extLst>
            </p:cNvPr>
            <p:cNvGrpSpPr>
              <a:grpSpLocks/>
            </p:cNvGrpSpPr>
            <p:nvPr/>
          </p:nvGrpSpPr>
          <p:grpSpPr bwMode="auto">
            <a:xfrm>
              <a:off x="582" y="3671"/>
              <a:ext cx="1990" cy="213"/>
              <a:chOff x="582" y="3671"/>
              <a:chExt cx="1990" cy="213"/>
            </a:xfrm>
          </p:grpSpPr>
          <p:sp>
            <p:nvSpPr>
              <p:cNvPr id="133126" name="Rectangle 32">
                <a:extLst>
                  <a:ext uri="{FF2B5EF4-FFF2-40B4-BE49-F238E27FC236}">
                    <a16:creationId xmlns:a16="http://schemas.microsoft.com/office/drawing/2014/main" id="{263166CE-B929-054F-91C5-A8394892783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3127" name="Rectangle 33">
                <a:extLst>
                  <a:ext uri="{FF2B5EF4-FFF2-40B4-BE49-F238E27FC236}">
                    <a16:creationId xmlns:a16="http://schemas.microsoft.com/office/drawing/2014/main" id="{75964A98-CF9E-904A-90D0-EA59481C838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3128" name="Rectangle 34">
                <a:extLst>
                  <a:ext uri="{FF2B5EF4-FFF2-40B4-BE49-F238E27FC236}">
                    <a16:creationId xmlns:a16="http://schemas.microsoft.com/office/drawing/2014/main" id="{1133D2BE-C2EA-ED47-818C-3BCE6B21530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3129" name="Text Box 35">
                <a:extLst>
                  <a:ext uri="{FF2B5EF4-FFF2-40B4-BE49-F238E27FC236}">
                    <a16:creationId xmlns:a16="http://schemas.microsoft.com/office/drawing/2014/main" id="{E37F43BA-DD7C-7947-B1D8-941BA675A61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704</a:t>
                </a:r>
                <a:endParaRPr lang="en-US" altLang="en-US" sz="1800" baseline="0" dirty="0"/>
              </a:p>
            </p:txBody>
          </p:sp>
          <p:sp>
            <p:nvSpPr>
              <p:cNvPr id="133130" name="Text Box 36">
                <a:extLst>
                  <a:ext uri="{FF2B5EF4-FFF2-40B4-BE49-F238E27FC236}">
                    <a16:creationId xmlns:a16="http://schemas.microsoft.com/office/drawing/2014/main" id="{519488E0-D193-3F4A-9AA4-5CF9BC24CE5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775</a:t>
                </a:r>
                <a:endParaRPr lang="en-US" altLang="en-US" sz="1800" baseline="0" dirty="0"/>
              </a:p>
            </p:txBody>
          </p:sp>
          <p:sp>
            <p:nvSpPr>
              <p:cNvPr id="133131" name="Text Box 37">
                <a:extLst>
                  <a:ext uri="{FF2B5EF4-FFF2-40B4-BE49-F238E27FC236}">
                    <a16:creationId xmlns:a16="http://schemas.microsoft.com/office/drawing/2014/main" id="{CAFB10DF-0CCC-0547-BA54-50DF67285C7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733</a:t>
                </a:r>
                <a:endParaRPr lang="en-US" altLang="en-US" sz="1800" baseline="0" dirty="0"/>
              </a:p>
            </p:txBody>
          </p:sp>
        </p:grpSp>
      </p:gr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Number Placeholder 5">
            <a:extLst>
              <a:ext uri="{FF2B5EF4-FFF2-40B4-BE49-F238E27FC236}">
                <a16:creationId xmlns:a16="http://schemas.microsoft.com/office/drawing/2014/main" id="{2AFB623A-A373-274D-947C-69222BF6065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3036ED1-A3FA-A344-B0DA-B998E26A56AE}" type="slidenum">
              <a:rPr lang="en-US" altLang="en-US" sz="1400"/>
              <a:pPr>
                <a:spcBef>
                  <a:spcPct val="0"/>
                </a:spcBef>
                <a:buFontTx/>
                <a:buNone/>
              </a:pPr>
              <a:t>61</a:t>
            </a:fld>
            <a:endParaRPr lang="en-US" altLang="en-US" sz="1400" dirty="0"/>
          </a:p>
        </p:txBody>
      </p:sp>
      <p:grpSp>
        <p:nvGrpSpPr>
          <p:cNvPr id="135170" name="Group 20">
            <a:extLst>
              <a:ext uri="{FF2B5EF4-FFF2-40B4-BE49-F238E27FC236}">
                <a16:creationId xmlns:a16="http://schemas.microsoft.com/office/drawing/2014/main" id="{AEB053B6-203F-4640-B3FF-13AE35E8A9FC}"/>
              </a:ext>
            </a:extLst>
          </p:cNvPr>
          <p:cNvGrpSpPr>
            <a:grpSpLocks/>
          </p:cNvGrpSpPr>
          <p:nvPr/>
        </p:nvGrpSpPr>
        <p:grpSpPr bwMode="auto">
          <a:xfrm>
            <a:off x="457200" y="446766"/>
            <a:ext cx="8229600" cy="5718175"/>
            <a:chOff x="288" y="282"/>
            <a:chExt cx="5184" cy="3602"/>
          </a:xfrm>
        </p:grpSpPr>
        <p:sp>
          <p:nvSpPr>
            <p:cNvPr id="135171" name="Rectangle 2">
              <a:extLst>
                <a:ext uri="{FF2B5EF4-FFF2-40B4-BE49-F238E27FC236}">
                  <a16:creationId xmlns:a16="http://schemas.microsoft.com/office/drawing/2014/main" id="{F11640D6-FD31-5D49-AD99-3177C7343865}"/>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Contractile Fibers</a:t>
              </a:r>
            </a:p>
          </p:txBody>
        </p:sp>
        <p:grpSp>
          <p:nvGrpSpPr>
            <p:cNvPr id="135172" name="Group 19">
              <a:extLst>
                <a:ext uri="{FF2B5EF4-FFF2-40B4-BE49-F238E27FC236}">
                  <a16:creationId xmlns:a16="http://schemas.microsoft.com/office/drawing/2014/main" id="{35ABEFDF-F2B0-7B4E-AE7D-9DDBFFC9C2A8}"/>
                </a:ext>
              </a:extLst>
            </p:cNvPr>
            <p:cNvGrpSpPr>
              <a:grpSpLocks/>
            </p:cNvGrpSpPr>
            <p:nvPr/>
          </p:nvGrpSpPr>
          <p:grpSpPr bwMode="auto">
            <a:xfrm>
              <a:off x="515" y="970"/>
              <a:ext cx="4804" cy="1192"/>
              <a:chOff x="515" y="970"/>
              <a:chExt cx="4804" cy="1192"/>
            </a:xfrm>
          </p:grpSpPr>
          <p:sp>
            <p:nvSpPr>
              <p:cNvPr id="135184" name="Text Box 6">
                <a:extLst>
                  <a:ext uri="{FF2B5EF4-FFF2-40B4-BE49-F238E27FC236}">
                    <a16:creationId xmlns:a16="http://schemas.microsoft.com/office/drawing/2014/main" id="{A931BEFC-1072-ED40-9113-9C9131004E0A}"/>
                  </a:ext>
                </a:extLst>
              </p:cNvPr>
              <p:cNvSpPr txBox="1">
                <a:spLocks noChangeArrowheads="1"/>
              </p:cNvSpPr>
              <p:nvPr/>
            </p:nvSpPr>
            <p:spPr bwMode="auto">
              <a:xfrm>
                <a:off x="515" y="970"/>
                <a:ext cx="4804"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Action potentials generated in the contractile fibers have three phases:  depolarization, plateau, and repolarization.</a:t>
                </a:r>
              </a:p>
              <a:p>
                <a:pPr eaLnBrk="1" hangingPunct="1">
                  <a:lnSpc>
                    <a:spcPct val="85000"/>
                  </a:lnSpc>
                  <a:spcBef>
                    <a:spcPct val="0"/>
                  </a:spcBef>
                  <a:spcAft>
                    <a:spcPct val="50000"/>
                  </a:spcAft>
                  <a:buSzPct val="80000"/>
                </a:pPr>
                <a:r>
                  <a:rPr lang="en-US" altLang="en-US" sz="1800" baseline="0" dirty="0"/>
                  <a:t>The sequence of the three phases is shown in Figure 20.11—there are similarities and differences with the action potentials in skeletal muscle fibers.</a:t>
                </a:r>
              </a:p>
            </p:txBody>
          </p:sp>
          <p:sp>
            <p:nvSpPr>
              <p:cNvPr id="135185" name="Text Box 13">
                <a:extLst>
                  <a:ext uri="{FF2B5EF4-FFF2-40B4-BE49-F238E27FC236}">
                    <a16:creationId xmlns:a16="http://schemas.microsoft.com/office/drawing/2014/main" id="{CBC2676E-34E0-5C46-B0E7-157E38DE5391}"/>
                  </a:ext>
                </a:extLst>
              </p:cNvPr>
              <p:cNvSpPr txBox="1">
                <a:spLocks noChangeArrowheads="1"/>
              </p:cNvSpPr>
              <p:nvPr/>
            </p:nvSpPr>
            <p:spPr bwMode="auto">
              <a:xfrm>
                <a:off x="1457" y="1807"/>
                <a:ext cx="2843"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aseline="0" dirty="0">
                    <a:solidFill>
                      <a:srgbClr val="011893"/>
                    </a:solidFill>
                  </a:rPr>
                  <a:t>We will discuss similarities and differences in class.</a:t>
                </a:r>
              </a:p>
            </p:txBody>
          </p:sp>
        </p:grpSp>
        <p:grpSp>
          <p:nvGrpSpPr>
            <p:cNvPr id="135173" name="Group 43">
              <a:extLst>
                <a:ext uri="{FF2B5EF4-FFF2-40B4-BE49-F238E27FC236}">
                  <a16:creationId xmlns:a16="http://schemas.microsoft.com/office/drawing/2014/main" id="{E20130A0-B499-9740-AD5D-F36AC0404093}"/>
                </a:ext>
              </a:extLst>
            </p:cNvPr>
            <p:cNvGrpSpPr>
              <a:grpSpLocks/>
            </p:cNvGrpSpPr>
            <p:nvPr/>
          </p:nvGrpSpPr>
          <p:grpSpPr bwMode="auto">
            <a:xfrm>
              <a:off x="582" y="3671"/>
              <a:ext cx="2995" cy="213"/>
              <a:chOff x="582" y="3671"/>
              <a:chExt cx="2995" cy="213"/>
            </a:xfrm>
          </p:grpSpPr>
          <p:grpSp>
            <p:nvGrpSpPr>
              <p:cNvPr id="135174" name="Group 44">
                <a:extLst>
                  <a:ext uri="{FF2B5EF4-FFF2-40B4-BE49-F238E27FC236}">
                    <a16:creationId xmlns:a16="http://schemas.microsoft.com/office/drawing/2014/main" id="{8AABB57F-67D6-6844-80F0-3C7591E65F1E}"/>
                  </a:ext>
                </a:extLst>
              </p:cNvPr>
              <p:cNvGrpSpPr>
                <a:grpSpLocks/>
              </p:cNvGrpSpPr>
              <p:nvPr/>
            </p:nvGrpSpPr>
            <p:grpSpPr bwMode="auto">
              <a:xfrm>
                <a:off x="582" y="3671"/>
                <a:ext cx="1990" cy="213"/>
                <a:chOff x="582" y="3671"/>
                <a:chExt cx="1990" cy="213"/>
              </a:xfrm>
            </p:grpSpPr>
            <p:sp>
              <p:nvSpPr>
                <p:cNvPr id="135178" name="Rectangle 45">
                  <a:extLst>
                    <a:ext uri="{FF2B5EF4-FFF2-40B4-BE49-F238E27FC236}">
                      <a16:creationId xmlns:a16="http://schemas.microsoft.com/office/drawing/2014/main" id="{69C5B4C0-D317-584F-A2B4-904453A0BD5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5179" name="Rectangle 46">
                  <a:extLst>
                    <a:ext uri="{FF2B5EF4-FFF2-40B4-BE49-F238E27FC236}">
                      <a16:creationId xmlns:a16="http://schemas.microsoft.com/office/drawing/2014/main" id="{8E99FF34-DABF-AD4E-BFC1-8468820B4F6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5180" name="Rectangle 47">
                  <a:extLst>
                    <a:ext uri="{FF2B5EF4-FFF2-40B4-BE49-F238E27FC236}">
                      <a16:creationId xmlns:a16="http://schemas.microsoft.com/office/drawing/2014/main" id="{BA2D3D06-C34C-F846-9376-F488AEC7897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5181" name="Text Box 48">
                  <a:extLst>
                    <a:ext uri="{FF2B5EF4-FFF2-40B4-BE49-F238E27FC236}">
                      <a16:creationId xmlns:a16="http://schemas.microsoft.com/office/drawing/2014/main" id="{B961214F-061D-354A-A8D3-A87B9A1E997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704</a:t>
                  </a:r>
                  <a:endParaRPr lang="en-US" altLang="en-US" sz="1800" baseline="0" dirty="0"/>
                </a:p>
              </p:txBody>
            </p:sp>
            <p:sp>
              <p:nvSpPr>
                <p:cNvPr id="135182" name="Text Box 49">
                  <a:extLst>
                    <a:ext uri="{FF2B5EF4-FFF2-40B4-BE49-F238E27FC236}">
                      <a16:creationId xmlns:a16="http://schemas.microsoft.com/office/drawing/2014/main" id="{B72CA983-A257-A143-882A-BE33A95A0B8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775</a:t>
                  </a:r>
                  <a:endParaRPr lang="en-US" altLang="en-US" sz="1800" baseline="0" dirty="0"/>
                </a:p>
              </p:txBody>
            </p:sp>
            <p:sp>
              <p:nvSpPr>
                <p:cNvPr id="135183" name="Text Box 50">
                  <a:extLst>
                    <a:ext uri="{FF2B5EF4-FFF2-40B4-BE49-F238E27FC236}">
                      <a16:creationId xmlns:a16="http://schemas.microsoft.com/office/drawing/2014/main" id="{C6DD7B8A-2E54-C04C-8E74-B204F5FAC10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734</a:t>
                  </a:r>
                  <a:endParaRPr lang="en-US" altLang="en-US" sz="1800" baseline="0" dirty="0"/>
                </a:p>
              </p:txBody>
            </p:sp>
          </p:grpSp>
          <p:grpSp>
            <p:nvGrpSpPr>
              <p:cNvPr id="135175" name="Group 51">
                <a:extLst>
                  <a:ext uri="{FF2B5EF4-FFF2-40B4-BE49-F238E27FC236}">
                    <a16:creationId xmlns:a16="http://schemas.microsoft.com/office/drawing/2014/main" id="{DC947A6C-47BC-8D48-89E7-4451E48B4713}"/>
                  </a:ext>
                </a:extLst>
              </p:cNvPr>
              <p:cNvGrpSpPr>
                <a:grpSpLocks/>
              </p:cNvGrpSpPr>
              <p:nvPr/>
            </p:nvGrpSpPr>
            <p:grpSpPr bwMode="auto">
              <a:xfrm>
                <a:off x="2846" y="3671"/>
                <a:ext cx="731" cy="213"/>
                <a:chOff x="2846" y="3671"/>
                <a:chExt cx="731" cy="213"/>
              </a:xfrm>
            </p:grpSpPr>
            <p:sp>
              <p:nvSpPr>
                <p:cNvPr id="135176" name="Rectangle 52">
                  <a:extLst>
                    <a:ext uri="{FF2B5EF4-FFF2-40B4-BE49-F238E27FC236}">
                      <a16:creationId xmlns:a16="http://schemas.microsoft.com/office/drawing/2014/main" id="{1E077D50-15CA-4045-91F1-3B4CAC787443}"/>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5177" name="Text Box 53">
                  <a:extLst>
                    <a:ext uri="{FF2B5EF4-FFF2-40B4-BE49-F238E27FC236}">
                      <a16:creationId xmlns:a16="http://schemas.microsoft.com/office/drawing/2014/main" id="{57B00741-90FA-8C45-949A-EF2737C7B20D}"/>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20.11</a:t>
                  </a:r>
                </a:p>
              </p:txBody>
            </p:sp>
          </p:grpSp>
        </p:grpSp>
      </p:gr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Number Placeholder 5">
            <a:extLst>
              <a:ext uri="{FF2B5EF4-FFF2-40B4-BE49-F238E27FC236}">
                <a16:creationId xmlns:a16="http://schemas.microsoft.com/office/drawing/2014/main" id="{5A6A8486-D28C-DE48-A210-3BC4DA4977C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953EE84-3F18-3F4A-9103-81D53DB69427}" type="slidenum">
              <a:rPr lang="en-US" altLang="en-US" sz="1400"/>
              <a:pPr>
                <a:spcBef>
                  <a:spcPct val="0"/>
                </a:spcBef>
                <a:buFontTx/>
                <a:buNone/>
              </a:pPr>
              <a:t>62</a:t>
            </a:fld>
            <a:endParaRPr lang="en-US" altLang="en-US" sz="1400" dirty="0"/>
          </a:p>
        </p:txBody>
      </p:sp>
      <p:grpSp>
        <p:nvGrpSpPr>
          <p:cNvPr id="137218" name="Group 35">
            <a:extLst>
              <a:ext uri="{FF2B5EF4-FFF2-40B4-BE49-F238E27FC236}">
                <a16:creationId xmlns:a16="http://schemas.microsoft.com/office/drawing/2014/main" id="{4868BA3D-ED58-EA44-BEBA-8764C690B799}"/>
              </a:ext>
            </a:extLst>
          </p:cNvPr>
          <p:cNvGrpSpPr>
            <a:grpSpLocks/>
          </p:cNvGrpSpPr>
          <p:nvPr/>
        </p:nvGrpSpPr>
        <p:grpSpPr bwMode="auto">
          <a:xfrm>
            <a:off x="457200" y="447675"/>
            <a:ext cx="8229600" cy="5718175"/>
            <a:chOff x="288" y="282"/>
            <a:chExt cx="5184" cy="3602"/>
          </a:xfrm>
        </p:grpSpPr>
        <p:sp>
          <p:nvSpPr>
            <p:cNvPr id="137219" name="Rectangle 2">
              <a:extLst>
                <a:ext uri="{FF2B5EF4-FFF2-40B4-BE49-F238E27FC236}">
                  <a16:creationId xmlns:a16="http://schemas.microsoft.com/office/drawing/2014/main" id="{07CAD668-E378-8C45-847C-A26C2DE6EC94}"/>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Contraction Process</a:t>
              </a:r>
            </a:p>
          </p:txBody>
        </p:sp>
        <p:sp>
          <p:nvSpPr>
            <p:cNvPr id="137220" name="Text Box 6">
              <a:extLst>
                <a:ext uri="{FF2B5EF4-FFF2-40B4-BE49-F238E27FC236}">
                  <a16:creationId xmlns:a16="http://schemas.microsoft.com/office/drawing/2014/main" id="{80A42C14-0124-4443-A468-36DAE035B268}"/>
                </a:ext>
              </a:extLst>
            </p:cNvPr>
            <p:cNvSpPr txBox="1">
              <a:spLocks noChangeArrowheads="1"/>
            </p:cNvSpPr>
            <p:nvPr/>
          </p:nvSpPr>
          <p:spPr bwMode="auto">
            <a:xfrm>
              <a:off x="515" y="970"/>
              <a:ext cx="4804"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mechanism of contraction is the same in both cardiac muscle and skeletal muscle.</a:t>
              </a:r>
            </a:p>
            <a:p>
              <a:pPr eaLnBrk="1" hangingPunct="1">
                <a:lnSpc>
                  <a:spcPct val="85000"/>
                </a:lnSpc>
                <a:spcBef>
                  <a:spcPct val="0"/>
                </a:spcBef>
                <a:spcAft>
                  <a:spcPts val="900"/>
                </a:spcAft>
                <a:buSzPct val="80000"/>
              </a:pPr>
              <a:r>
                <a:rPr lang="en-US" altLang="en-US" sz="1800" baseline="0" dirty="0"/>
                <a:t>Action potentials stimulates the release of Ca</a:t>
              </a:r>
              <a:r>
                <a:rPr lang="en-US" altLang="en-US" sz="1800" baseline="20000" dirty="0"/>
                <a:t>2+</a:t>
              </a:r>
              <a:r>
                <a:rPr lang="en-US" altLang="en-US" sz="1800" baseline="0" dirty="0"/>
                <a:t> from the sarcoplasmic reticulum in cardiac muscle fibers.</a:t>
              </a:r>
            </a:p>
            <a:p>
              <a:pPr eaLnBrk="1" hangingPunct="1">
                <a:lnSpc>
                  <a:spcPct val="85000"/>
                </a:lnSpc>
                <a:spcBef>
                  <a:spcPct val="0"/>
                </a:spcBef>
                <a:spcAft>
                  <a:spcPts val="900"/>
                </a:spcAft>
                <a:buSzPct val="80000"/>
              </a:pPr>
              <a:r>
                <a:rPr lang="en-US" altLang="en-US" sz="1800" baseline="0" dirty="0">
                  <a:solidFill>
                    <a:srgbClr val="000000"/>
                  </a:solidFill>
                </a:rPr>
                <a:t>Ca</a:t>
              </a:r>
              <a:r>
                <a:rPr lang="en-US" altLang="en-US" sz="1800" baseline="20000" dirty="0">
                  <a:solidFill>
                    <a:srgbClr val="000000"/>
                  </a:solidFill>
                </a:rPr>
                <a:t>2+</a:t>
              </a:r>
              <a:r>
                <a:rPr lang="en-US" altLang="en-US" sz="1800" baseline="0" dirty="0">
                  <a:solidFill>
                    <a:srgbClr val="000000"/>
                  </a:solidFill>
                </a:rPr>
                <a:t> binds to the regulatory protein, troponin, to act on tropomyosin to uncover the myosin blinding sites on the actin molecules of the thin filaments.</a:t>
              </a:r>
            </a:p>
            <a:p>
              <a:pPr eaLnBrk="1" hangingPunct="1">
                <a:lnSpc>
                  <a:spcPct val="85000"/>
                </a:lnSpc>
                <a:spcBef>
                  <a:spcPct val="0"/>
                </a:spcBef>
                <a:spcAft>
                  <a:spcPct val="50000"/>
                </a:spcAft>
                <a:buSzPct val="80000"/>
              </a:pPr>
              <a:r>
                <a:rPr lang="en-US" altLang="en-US" sz="1800" baseline="0" dirty="0">
                  <a:solidFill>
                    <a:srgbClr val="000000"/>
                  </a:solidFill>
                </a:rPr>
                <a:t>Crossbridges are formed, the power stroke occurs, and the thin and thick filaments slide past one another to develop muscle tension in the myocardium.</a:t>
              </a:r>
            </a:p>
          </p:txBody>
        </p:sp>
        <p:grpSp>
          <p:nvGrpSpPr>
            <p:cNvPr id="137221" name="Group 25">
              <a:extLst>
                <a:ext uri="{FF2B5EF4-FFF2-40B4-BE49-F238E27FC236}">
                  <a16:creationId xmlns:a16="http://schemas.microsoft.com/office/drawing/2014/main" id="{1D4F4CFA-8C41-5D46-A737-85463B712BA4}"/>
                </a:ext>
              </a:extLst>
            </p:cNvPr>
            <p:cNvGrpSpPr>
              <a:grpSpLocks/>
            </p:cNvGrpSpPr>
            <p:nvPr/>
          </p:nvGrpSpPr>
          <p:grpSpPr bwMode="auto">
            <a:xfrm>
              <a:off x="582" y="3671"/>
              <a:ext cx="1990" cy="213"/>
              <a:chOff x="582" y="3671"/>
              <a:chExt cx="1990" cy="213"/>
            </a:xfrm>
          </p:grpSpPr>
          <p:sp>
            <p:nvSpPr>
              <p:cNvPr id="137222" name="Rectangle 26">
                <a:extLst>
                  <a:ext uri="{FF2B5EF4-FFF2-40B4-BE49-F238E27FC236}">
                    <a16:creationId xmlns:a16="http://schemas.microsoft.com/office/drawing/2014/main" id="{902A8567-176B-8945-A08B-69C8C2CD71C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7223" name="Rectangle 27">
                <a:extLst>
                  <a:ext uri="{FF2B5EF4-FFF2-40B4-BE49-F238E27FC236}">
                    <a16:creationId xmlns:a16="http://schemas.microsoft.com/office/drawing/2014/main" id="{65B90A02-8E62-0B48-800F-09776913358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7224" name="Rectangle 28">
                <a:extLst>
                  <a:ext uri="{FF2B5EF4-FFF2-40B4-BE49-F238E27FC236}">
                    <a16:creationId xmlns:a16="http://schemas.microsoft.com/office/drawing/2014/main" id="{9F757D59-3A5F-3946-A46F-DB898EEB9A4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7225" name="Text Box 29">
                <a:extLst>
                  <a:ext uri="{FF2B5EF4-FFF2-40B4-BE49-F238E27FC236}">
                    <a16:creationId xmlns:a16="http://schemas.microsoft.com/office/drawing/2014/main" id="{F5E75CE5-9141-7049-9462-23D2EA4444D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706</a:t>
                </a:r>
                <a:endParaRPr lang="en-US" altLang="en-US" sz="1800" baseline="0" dirty="0"/>
              </a:p>
            </p:txBody>
          </p:sp>
          <p:sp>
            <p:nvSpPr>
              <p:cNvPr id="137226" name="Text Box 30">
                <a:extLst>
                  <a:ext uri="{FF2B5EF4-FFF2-40B4-BE49-F238E27FC236}">
                    <a16:creationId xmlns:a16="http://schemas.microsoft.com/office/drawing/2014/main" id="{C483E3AB-25D1-C74B-BA7E-6E5D63008D0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776</a:t>
                </a:r>
                <a:endParaRPr lang="en-US" altLang="en-US" sz="1800" baseline="0" dirty="0"/>
              </a:p>
            </p:txBody>
          </p:sp>
          <p:sp>
            <p:nvSpPr>
              <p:cNvPr id="137227" name="Text Box 31">
                <a:extLst>
                  <a:ext uri="{FF2B5EF4-FFF2-40B4-BE49-F238E27FC236}">
                    <a16:creationId xmlns:a16="http://schemas.microsoft.com/office/drawing/2014/main" id="{A50BF3A2-31C4-F142-B4E6-A0B4CFFF98C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735</a:t>
                </a:r>
                <a:endParaRPr lang="en-US" altLang="en-US" sz="1800" baseline="0" dirty="0"/>
              </a:p>
            </p:txBody>
          </p:sp>
        </p:grpSp>
      </p:gr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Number Placeholder 5">
            <a:extLst>
              <a:ext uri="{FF2B5EF4-FFF2-40B4-BE49-F238E27FC236}">
                <a16:creationId xmlns:a16="http://schemas.microsoft.com/office/drawing/2014/main" id="{DC9F2F1E-77DD-5149-A209-FD555C5B05D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208C998-557E-8640-8587-0DB76600585D}" type="slidenum">
              <a:rPr lang="en-US" altLang="en-US" sz="1400"/>
              <a:pPr>
                <a:spcBef>
                  <a:spcPct val="0"/>
                </a:spcBef>
                <a:buFontTx/>
                <a:buNone/>
              </a:pPr>
              <a:t>63</a:t>
            </a:fld>
            <a:endParaRPr lang="en-US" altLang="en-US" sz="1400" dirty="0"/>
          </a:p>
        </p:txBody>
      </p:sp>
      <p:grpSp>
        <p:nvGrpSpPr>
          <p:cNvPr id="139266" name="Group 42">
            <a:extLst>
              <a:ext uri="{FF2B5EF4-FFF2-40B4-BE49-F238E27FC236}">
                <a16:creationId xmlns:a16="http://schemas.microsoft.com/office/drawing/2014/main" id="{5ADD3B6E-9CDB-BB48-99A0-F262173D11B1}"/>
              </a:ext>
            </a:extLst>
          </p:cNvPr>
          <p:cNvGrpSpPr>
            <a:grpSpLocks/>
          </p:cNvGrpSpPr>
          <p:nvPr/>
        </p:nvGrpSpPr>
        <p:grpSpPr bwMode="auto">
          <a:xfrm>
            <a:off x="457200" y="447675"/>
            <a:ext cx="8229600" cy="5718175"/>
            <a:chOff x="288" y="282"/>
            <a:chExt cx="5184" cy="3602"/>
          </a:xfrm>
        </p:grpSpPr>
        <p:sp>
          <p:nvSpPr>
            <p:cNvPr id="139267" name="Rectangle 2">
              <a:extLst>
                <a:ext uri="{FF2B5EF4-FFF2-40B4-BE49-F238E27FC236}">
                  <a16:creationId xmlns:a16="http://schemas.microsoft.com/office/drawing/2014/main" id="{2E629626-9C90-A14C-B719-92E6DA5EE5B7}"/>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Contraction Process </a:t>
              </a:r>
              <a:r>
                <a:rPr lang="en-US" altLang="en-US" sz="2200" baseline="0" dirty="0">
                  <a:solidFill>
                    <a:srgbClr val="333333"/>
                  </a:solidFill>
                </a:rPr>
                <a:t>(continued)</a:t>
              </a:r>
              <a:endParaRPr lang="en-US" altLang="en-US" sz="2800" baseline="0" dirty="0">
                <a:solidFill>
                  <a:srgbClr val="333333"/>
                </a:solidFill>
              </a:endParaRPr>
            </a:p>
          </p:txBody>
        </p:sp>
        <p:sp>
          <p:nvSpPr>
            <p:cNvPr id="139268" name="Text Box 6">
              <a:extLst>
                <a:ext uri="{FF2B5EF4-FFF2-40B4-BE49-F238E27FC236}">
                  <a16:creationId xmlns:a16="http://schemas.microsoft.com/office/drawing/2014/main" id="{7A087389-3D12-F64F-A254-523C0A92B350}"/>
                </a:ext>
              </a:extLst>
            </p:cNvPr>
            <p:cNvSpPr txBox="1">
              <a:spLocks noChangeArrowheads="1"/>
            </p:cNvSpPr>
            <p:nvPr/>
          </p:nvSpPr>
          <p:spPr bwMode="auto">
            <a:xfrm>
              <a:off x="515" y="970"/>
              <a:ext cx="4711" cy="1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Substances that alter the flow of Ca</a:t>
              </a:r>
              <a:r>
                <a:rPr lang="en-US" altLang="en-US" sz="1800" baseline="20000" dirty="0"/>
                <a:t>2+</a:t>
              </a:r>
              <a:r>
                <a:rPr lang="en-US" altLang="en-US" sz="1800" baseline="0" dirty="0"/>
                <a:t> through the calcium channels can affect the strength of heart contractions.</a:t>
              </a:r>
            </a:p>
            <a:p>
              <a:pPr eaLnBrk="1" hangingPunct="1">
                <a:lnSpc>
                  <a:spcPct val="85000"/>
                </a:lnSpc>
                <a:spcBef>
                  <a:spcPct val="0"/>
                </a:spcBef>
                <a:spcAft>
                  <a:spcPts val="900"/>
                </a:spcAft>
                <a:buSzPct val="80000"/>
              </a:pPr>
              <a:r>
                <a:rPr lang="en-US" altLang="en-US" sz="1800" baseline="0" dirty="0"/>
                <a:t>Epinephrine increases force of contraction by enhancing Ca</a:t>
              </a:r>
              <a:r>
                <a:rPr lang="en-US" altLang="en-US" sz="1800" baseline="20000" dirty="0"/>
                <a:t>2+</a:t>
              </a:r>
              <a:r>
                <a:rPr lang="en-US" altLang="en-US" sz="1800" baseline="0" dirty="0"/>
                <a:t> flow.</a:t>
              </a:r>
            </a:p>
            <a:p>
              <a:pPr eaLnBrk="1" hangingPunct="1">
                <a:lnSpc>
                  <a:spcPct val="85000"/>
                </a:lnSpc>
                <a:spcBef>
                  <a:spcPct val="0"/>
                </a:spcBef>
                <a:spcAft>
                  <a:spcPct val="50000"/>
                </a:spcAft>
                <a:buSzPct val="80000"/>
              </a:pPr>
              <a:r>
                <a:rPr lang="en-US" altLang="en-US" sz="1800" baseline="0" dirty="0"/>
                <a:t>Calcium channel blockers decrease force of cardiac contraction— these drugs can be used to treat high blood pressure (hypertension).</a:t>
              </a:r>
            </a:p>
            <a:p>
              <a:pPr eaLnBrk="1" hangingPunct="1">
                <a:lnSpc>
                  <a:spcPct val="85000"/>
                </a:lnSpc>
                <a:spcBef>
                  <a:spcPct val="0"/>
                </a:spcBef>
                <a:spcAft>
                  <a:spcPct val="50000"/>
                </a:spcAft>
                <a:buSzPct val="80000"/>
              </a:pPr>
              <a:r>
                <a:rPr lang="en-US" altLang="en-US" sz="1800" baseline="0" dirty="0"/>
                <a:t>Other medication are also used to treat hypertension including beta blockers (see the lecture module on the autonomic nervous system).</a:t>
              </a:r>
            </a:p>
          </p:txBody>
        </p:sp>
        <p:grpSp>
          <p:nvGrpSpPr>
            <p:cNvPr id="139269" name="Group 31">
              <a:extLst>
                <a:ext uri="{FF2B5EF4-FFF2-40B4-BE49-F238E27FC236}">
                  <a16:creationId xmlns:a16="http://schemas.microsoft.com/office/drawing/2014/main" id="{61F7B1E4-E519-504A-A956-73EB58D85B94}"/>
                </a:ext>
              </a:extLst>
            </p:cNvPr>
            <p:cNvGrpSpPr>
              <a:grpSpLocks/>
            </p:cNvGrpSpPr>
            <p:nvPr/>
          </p:nvGrpSpPr>
          <p:grpSpPr bwMode="auto">
            <a:xfrm>
              <a:off x="582" y="3671"/>
              <a:ext cx="1990" cy="213"/>
              <a:chOff x="582" y="3671"/>
              <a:chExt cx="1990" cy="213"/>
            </a:xfrm>
          </p:grpSpPr>
          <p:sp>
            <p:nvSpPr>
              <p:cNvPr id="139270" name="Rectangle 32">
                <a:extLst>
                  <a:ext uri="{FF2B5EF4-FFF2-40B4-BE49-F238E27FC236}">
                    <a16:creationId xmlns:a16="http://schemas.microsoft.com/office/drawing/2014/main" id="{EB23DC78-21D6-364B-A281-87EA1BDF753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9271" name="Rectangle 33">
                <a:extLst>
                  <a:ext uri="{FF2B5EF4-FFF2-40B4-BE49-F238E27FC236}">
                    <a16:creationId xmlns:a16="http://schemas.microsoft.com/office/drawing/2014/main" id="{F90151E4-CF99-E343-BB71-CFF1EC96CD5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9272" name="Rectangle 34">
                <a:extLst>
                  <a:ext uri="{FF2B5EF4-FFF2-40B4-BE49-F238E27FC236}">
                    <a16:creationId xmlns:a16="http://schemas.microsoft.com/office/drawing/2014/main" id="{C6C7CFE4-3AF8-8840-87FB-F32784AAFC5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9273" name="Text Box 35">
                <a:extLst>
                  <a:ext uri="{FF2B5EF4-FFF2-40B4-BE49-F238E27FC236}">
                    <a16:creationId xmlns:a16="http://schemas.microsoft.com/office/drawing/2014/main" id="{30FCB136-E384-DC40-BB60-6B1CD7703BD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706</a:t>
                </a:r>
                <a:endParaRPr lang="en-US" altLang="en-US" sz="1800" baseline="0" dirty="0"/>
              </a:p>
            </p:txBody>
          </p:sp>
          <p:sp>
            <p:nvSpPr>
              <p:cNvPr id="139274" name="Text Box 36">
                <a:extLst>
                  <a:ext uri="{FF2B5EF4-FFF2-40B4-BE49-F238E27FC236}">
                    <a16:creationId xmlns:a16="http://schemas.microsoft.com/office/drawing/2014/main" id="{49921B87-D78D-A042-A7CC-20A5F7D266C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776</a:t>
                </a:r>
                <a:endParaRPr lang="en-US" altLang="en-US" sz="1800" baseline="0" dirty="0"/>
              </a:p>
            </p:txBody>
          </p:sp>
          <p:sp>
            <p:nvSpPr>
              <p:cNvPr id="139275" name="Text Box 37">
                <a:extLst>
                  <a:ext uri="{FF2B5EF4-FFF2-40B4-BE49-F238E27FC236}">
                    <a16:creationId xmlns:a16="http://schemas.microsoft.com/office/drawing/2014/main" id="{AF7A9EB1-959F-594E-89DD-420BD5F9CFD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735</a:t>
                </a:r>
                <a:endParaRPr lang="en-US" altLang="en-US" sz="1800" baseline="0" dirty="0"/>
              </a:p>
            </p:txBody>
          </p:sp>
        </p:grpSp>
      </p:gr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Number Placeholder 5">
            <a:extLst>
              <a:ext uri="{FF2B5EF4-FFF2-40B4-BE49-F238E27FC236}">
                <a16:creationId xmlns:a16="http://schemas.microsoft.com/office/drawing/2014/main" id="{34E9B4F4-D80C-0044-862A-6A9851C3B73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DDBD015-D6B9-1C49-9FE6-83794D7C27AA}" type="slidenum">
              <a:rPr lang="en-US" altLang="en-US" sz="1400"/>
              <a:pPr>
                <a:spcBef>
                  <a:spcPct val="0"/>
                </a:spcBef>
                <a:buFontTx/>
                <a:buNone/>
              </a:pPr>
              <a:t>64</a:t>
            </a:fld>
            <a:endParaRPr lang="en-US" altLang="en-US" sz="1400" dirty="0"/>
          </a:p>
        </p:txBody>
      </p:sp>
      <p:sp>
        <p:nvSpPr>
          <p:cNvPr id="141314" name="Rectangle 2">
            <a:extLst>
              <a:ext uri="{FF2B5EF4-FFF2-40B4-BE49-F238E27FC236}">
                <a16:creationId xmlns:a16="http://schemas.microsoft.com/office/drawing/2014/main" id="{3B698D01-5E55-3441-AF69-FB3D5A129DA5}"/>
              </a:ext>
            </a:extLst>
          </p:cNvPr>
          <p:cNvSpPr>
            <a:spLocks noChangeArrowheads="1"/>
          </p:cNvSpPr>
          <p:nvPr/>
        </p:nvSpPr>
        <p:spPr bwMode="auto">
          <a:xfrm>
            <a:off x="457200" y="44767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Refractory Period</a:t>
            </a:r>
          </a:p>
        </p:txBody>
      </p:sp>
      <p:sp>
        <p:nvSpPr>
          <p:cNvPr id="141315" name="Text Box 6">
            <a:extLst>
              <a:ext uri="{FF2B5EF4-FFF2-40B4-BE49-F238E27FC236}">
                <a16:creationId xmlns:a16="http://schemas.microsoft.com/office/drawing/2014/main" id="{334B9032-50E2-3D4E-899B-AF8A816E6378}"/>
              </a:ext>
            </a:extLst>
          </p:cNvPr>
          <p:cNvSpPr txBox="1">
            <a:spLocks noChangeArrowheads="1"/>
          </p:cNvSpPr>
          <p:nvPr/>
        </p:nvSpPr>
        <p:spPr bwMode="auto">
          <a:xfrm>
            <a:off x="817563" y="1539875"/>
            <a:ext cx="7775575" cy="267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refractory period is the time interval when a second action potential cannot be triggered.</a:t>
            </a:r>
          </a:p>
          <a:p>
            <a:pPr eaLnBrk="1" hangingPunct="1">
              <a:lnSpc>
                <a:spcPct val="85000"/>
              </a:lnSpc>
              <a:spcBef>
                <a:spcPct val="0"/>
              </a:spcBef>
              <a:spcAft>
                <a:spcPts val="900"/>
              </a:spcAft>
              <a:buSzPct val="80000"/>
            </a:pPr>
            <a:r>
              <a:rPr lang="en-US" altLang="en-US" sz="1800" baseline="0" dirty="0"/>
              <a:t>The refractory period (about 300 msec) of a cardiac muscle is due to the lengthy plateau period.</a:t>
            </a:r>
          </a:p>
          <a:p>
            <a:pPr eaLnBrk="1" hangingPunct="1">
              <a:lnSpc>
                <a:spcPct val="85000"/>
              </a:lnSpc>
              <a:spcBef>
                <a:spcPct val="0"/>
              </a:spcBef>
              <a:spcAft>
                <a:spcPts val="900"/>
              </a:spcAft>
              <a:buSzPct val="80000"/>
            </a:pPr>
            <a:r>
              <a:rPr lang="en-US" altLang="en-US" sz="1800" baseline="0" dirty="0"/>
              <a:t>Therefore, another contraction cannot occur until relaxation is underway.</a:t>
            </a:r>
          </a:p>
          <a:p>
            <a:pPr eaLnBrk="1" hangingPunct="1">
              <a:lnSpc>
                <a:spcPct val="85000"/>
              </a:lnSpc>
              <a:spcBef>
                <a:spcPct val="0"/>
              </a:spcBef>
              <a:spcAft>
                <a:spcPts val="900"/>
              </a:spcAft>
              <a:buSzPct val="80000"/>
            </a:pPr>
            <a:r>
              <a:rPr lang="en-US" altLang="en-US" sz="1800" baseline="0" dirty="0"/>
              <a:t>The refractory period establishes an upper limit on how rapidly the heart can beat.</a:t>
            </a:r>
          </a:p>
          <a:p>
            <a:pPr eaLnBrk="1" hangingPunct="1">
              <a:lnSpc>
                <a:spcPct val="85000"/>
              </a:lnSpc>
              <a:spcBef>
                <a:spcPct val="0"/>
              </a:spcBef>
              <a:spcAft>
                <a:spcPct val="50000"/>
              </a:spcAft>
              <a:buSzPct val="80000"/>
            </a:pPr>
            <a:r>
              <a:rPr lang="en-US" altLang="en-US" sz="1800" baseline="0" dirty="0"/>
              <a:t>This enables the heart to relax and contract so that it can adequately fill and then pump blood into systemic circulation and pulmonary circulation. </a:t>
            </a:r>
          </a:p>
        </p:txBody>
      </p:sp>
      <p:grpSp>
        <p:nvGrpSpPr>
          <p:cNvPr id="141316" name="Group 31">
            <a:extLst>
              <a:ext uri="{FF2B5EF4-FFF2-40B4-BE49-F238E27FC236}">
                <a16:creationId xmlns:a16="http://schemas.microsoft.com/office/drawing/2014/main" id="{87A6F1B9-D426-404E-BE86-EC328A6D1CF8}"/>
              </a:ext>
            </a:extLst>
          </p:cNvPr>
          <p:cNvGrpSpPr>
            <a:grpSpLocks/>
          </p:cNvGrpSpPr>
          <p:nvPr/>
        </p:nvGrpSpPr>
        <p:grpSpPr bwMode="auto">
          <a:xfrm>
            <a:off x="923925" y="5827713"/>
            <a:ext cx="4754563" cy="338137"/>
            <a:chOff x="582" y="3671"/>
            <a:chExt cx="2995" cy="213"/>
          </a:xfrm>
        </p:grpSpPr>
        <p:grpSp>
          <p:nvGrpSpPr>
            <p:cNvPr id="141317" name="Group 32">
              <a:extLst>
                <a:ext uri="{FF2B5EF4-FFF2-40B4-BE49-F238E27FC236}">
                  <a16:creationId xmlns:a16="http://schemas.microsoft.com/office/drawing/2014/main" id="{AC61A7F6-2A3A-AD49-A5DF-7470FBC1497D}"/>
                </a:ext>
              </a:extLst>
            </p:cNvPr>
            <p:cNvGrpSpPr>
              <a:grpSpLocks/>
            </p:cNvGrpSpPr>
            <p:nvPr/>
          </p:nvGrpSpPr>
          <p:grpSpPr bwMode="auto">
            <a:xfrm>
              <a:off x="582" y="3671"/>
              <a:ext cx="1990" cy="213"/>
              <a:chOff x="582" y="3671"/>
              <a:chExt cx="1990" cy="213"/>
            </a:xfrm>
          </p:grpSpPr>
          <p:sp>
            <p:nvSpPr>
              <p:cNvPr id="141321" name="Rectangle 33">
                <a:extLst>
                  <a:ext uri="{FF2B5EF4-FFF2-40B4-BE49-F238E27FC236}">
                    <a16:creationId xmlns:a16="http://schemas.microsoft.com/office/drawing/2014/main" id="{54A18E1C-BF67-6045-A99D-B65D170FAAD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1322" name="Rectangle 34">
                <a:extLst>
                  <a:ext uri="{FF2B5EF4-FFF2-40B4-BE49-F238E27FC236}">
                    <a16:creationId xmlns:a16="http://schemas.microsoft.com/office/drawing/2014/main" id="{A0359058-9673-5344-AC5D-8A454C59D69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1323" name="Rectangle 35">
                <a:extLst>
                  <a:ext uri="{FF2B5EF4-FFF2-40B4-BE49-F238E27FC236}">
                    <a16:creationId xmlns:a16="http://schemas.microsoft.com/office/drawing/2014/main" id="{43F9E2FB-333F-5741-A792-FE807E89766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1324" name="Text Box 36">
                <a:extLst>
                  <a:ext uri="{FF2B5EF4-FFF2-40B4-BE49-F238E27FC236}">
                    <a16:creationId xmlns:a16="http://schemas.microsoft.com/office/drawing/2014/main" id="{ABDAB50B-D0DA-4343-9AE7-14CF3D76B0A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706</a:t>
                </a:r>
                <a:endParaRPr lang="en-US" altLang="en-US" sz="1800" baseline="0" dirty="0"/>
              </a:p>
            </p:txBody>
          </p:sp>
          <p:sp>
            <p:nvSpPr>
              <p:cNvPr id="141325" name="Text Box 37">
                <a:extLst>
                  <a:ext uri="{FF2B5EF4-FFF2-40B4-BE49-F238E27FC236}">
                    <a16:creationId xmlns:a16="http://schemas.microsoft.com/office/drawing/2014/main" id="{22D9BDAB-2491-1348-BFA3-E906B1CDE6E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776</a:t>
                </a:r>
                <a:endParaRPr lang="en-US" altLang="en-US" sz="1800" baseline="0" dirty="0"/>
              </a:p>
            </p:txBody>
          </p:sp>
          <p:sp>
            <p:nvSpPr>
              <p:cNvPr id="141326" name="Text Box 38">
                <a:extLst>
                  <a:ext uri="{FF2B5EF4-FFF2-40B4-BE49-F238E27FC236}">
                    <a16:creationId xmlns:a16="http://schemas.microsoft.com/office/drawing/2014/main" id="{409FDE1F-E32C-7E4B-9BFE-91AF27A87EF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735</a:t>
                </a:r>
                <a:endParaRPr lang="en-US" altLang="en-US" sz="1800" baseline="0" dirty="0"/>
              </a:p>
            </p:txBody>
          </p:sp>
        </p:grpSp>
        <p:grpSp>
          <p:nvGrpSpPr>
            <p:cNvPr id="141318" name="Group 39">
              <a:extLst>
                <a:ext uri="{FF2B5EF4-FFF2-40B4-BE49-F238E27FC236}">
                  <a16:creationId xmlns:a16="http://schemas.microsoft.com/office/drawing/2014/main" id="{D8759DF2-760D-8D45-BC13-61C6C3463FA8}"/>
                </a:ext>
              </a:extLst>
            </p:cNvPr>
            <p:cNvGrpSpPr>
              <a:grpSpLocks/>
            </p:cNvGrpSpPr>
            <p:nvPr/>
          </p:nvGrpSpPr>
          <p:grpSpPr bwMode="auto">
            <a:xfrm>
              <a:off x="2846" y="3671"/>
              <a:ext cx="731" cy="213"/>
              <a:chOff x="2846" y="3671"/>
              <a:chExt cx="731" cy="213"/>
            </a:xfrm>
          </p:grpSpPr>
          <p:sp>
            <p:nvSpPr>
              <p:cNvPr id="141319" name="Rectangle 40">
                <a:extLst>
                  <a:ext uri="{FF2B5EF4-FFF2-40B4-BE49-F238E27FC236}">
                    <a16:creationId xmlns:a16="http://schemas.microsoft.com/office/drawing/2014/main" id="{E5EB7F4D-2E2B-CC4F-8632-D7FC8CCFB626}"/>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1320" name="Text Box 41">
                <a:extLst>
                  <a:ext uri="{FF2B5EF4-FFF2-40B4-BE49-F238E27FC236}">
                    <a16:creationId xmlns:a16="http://schemas.microsoft.com/office/drawing/2014/main" id="{B872D282-83FC-6E46-B617-C5E1742D3E6A}"/>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20.11</a:t>
                </a:r>
              </a:p>
            </p:txBody>
          </p:sp>
        </p:grpSp>
      </p:gr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Number Placeholder 5">
            <a:extLst>
              <a:ext uri="{FF2B5EF4-FFF2-40B4-BE49-F238E27FC236}">
                <a16:creationId xmlns:a16="http://schemas.microsoft.com/office/drawing/2014/main" id="{C30D6581-CBAF-234F-9D6A-98DDBCD21F0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984979C-D5F3-F545-A9C6-851805405841}" type="slidenum">
              <a:rPr lang="en-US" altLang="en-US" sz="1400"/>
              <a:pPr>
                <a:spcBef>
                  <a:spcPct val="0"/>
                </a:spcBef>
                <a:buFontTx/>
                <a:buNone/>
              </a:pPr>
              <a:t>65</a:t>
            </a:fld>
            <a:endParaRPr lang="en-US" altLang="en-US" sz="1400" dirty="0"/>
          </a:p>
        </p:txBody>
      </p:sp>
      <p:grpSp>
        <p:nvGrpSpPr>
          <p:cNvPr id="143362" name="Group 13">
            <a:extLst>
              <a:ext uri="{FF2B5EF4-FFF2-40B4-BE49-F238E27FC236}">
                <a16:creationId xmlns:a16="http://schemas.microsoft.com/office/drawing/2014/main" id="{C4E704E4-2E62-5147-831B-CEA3879F0B11}"/>
              </a:ext>
            </a:extLst>
          </p:cNvPr>
          <p:cNvGrpSpPr>
            <a:grpSpLocks/>
          </p:cNvGrpSpPr>
          <p:nvPr/>
        </p:nvGrpSpPr>
        <p:grpSpPr bwMode="auto">
          <a:xfrm>
            <a:off x="457200" y="447675"/>
            <a:ext cx="8229600" cy="5718175"/>
            <a:chOff x="288" y="282"/>
            <a:chExt cx="5184" cy="3602"/>
          </a:xfrm>
        </p:grpSpPr>
        <p:sp>
          <p:nvSpPr>
            <p:cNvPr id="143363" name="Rectangle 2">
              <a:extLst>
                <a:ext uri="{FF2B5EF4-FFF2-40B4-BE49-F238E27FC236}">
                  <a16:creationId xmlns:a16="http://schemas.microsoft.com/office/drawing/2014/main" id="{A8FB88EC-65E9-D044-8699-1679F124F185}"/>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Refractory Period </a:t>
              </a:r>
              <a:r>
                <a:rPr lang="en-US" altLang="en-US" sz="2200" baseline="0" dirty="0">
                  <a:solidFill>
                    <a:srgbClr val="333333"/>
                  </a:solidFill>
                </a:rPr>
                <a:t>(continued)</a:t>
              </a:r>
              <a:endParaRPr lang="en-US" altLang="en-US" sz="2800" baseline="0" dirty="0">
                <a:solidFill>
                  <a:srgbClr val="333333"/>
                </a:solidFill>
              </a:endParaRPr>
            </a:p>
          </p:txBody>
        </p:sp>
        <p:sp>
          <p:nvSpPr>
            <p:cNvPr id="143364" name="Text Box 6">
              <a:extLst>
                <a:ext uri="{FF2B5EF4-FFF2-40B4-BE49-F238E27FC236}">
                  <a16:creationId xmlns:a16="http://schemas.microsoft.com/office/drawing/2014/main" id="{F9B8F276-29A9-7642-A961-37F22CD92698}"/>
                </a:ext>
              </a:extLst>
            </p:cNvPr>
            <p:cNvSpPr txBox="1">
              <a:spLocks noChangeArrowheads="1"/>
            </p:cNvSpPr>
            <p:nvPr/>
          </p:nvSpPr>
          <p:spPr bwMode="auto">
            <a:xfrm>
              <a:off x="517" y="970"/>
              <a:ext cx="4844"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Tetanus, the sustained contraction in skeletal muscle, does not occur in cardiac muscle due to the long refractory period.</a:t>
              </a:r>
            </a:p>
            <a:p>
              <a:pPr eaLnBrk="1" hangingPunct="1">
                <a:lnSpc>
                  <a:spcPct val="85000"/>
                </a:lnSpc>
                <a:spcBef>
                  <a:spcPct val="0"/>
                </a:spcBef>
                <a:spcAft>
                  <a:spcPct val="50000"/>
                </a:spcAft>
                <a:buSzPct val="80000"/>
              </a:pPr>
              <a:r>
                <a:rPr lang="en-US" altLang="en-US" sz="1800" baseline="0" dirty="0"/>
                <a:t>If the heart muscle could undergo tetanus, the blood flow would cease since the heart’s pumping action depends on repeated contractions and relaxations.</a:t>
              </a:r>
            </a:p>
          </p:txBody>
        </p:sp>
        <p:grpSp>
          <p:nvGrpSpPr>
            <p:cNvPr id="143365" name="Group 32">
              <a:extLst>
                <a:ext uri="{FF2B5EF4-FFF2-40B4-BE49-F238E27FC236}">
                  <a16:creationId xmlns:a16="http://schemas.microsoft.com/office/drawing/2014/main" id="{584EFA04-BA05-D944-8519-26BCD1443294}"/>
                </a:ext>
              </a:extLst>
            </p:cNvPr>
            <p:cNvGrpSpPr>
              <a:grpSpLocks/>
            </p:cNvGrpSpPr>
            <p:nvPr/>
          </p:nvGrpSpPr>
          <p:grpSpPr bwMode="auto">
            <a:xfrm>
              <a:off x="582" y="3671"/>
              <a:ext cx="1990" cy="213"/>
              <a:chOff x="582" y="3671"/>
              <a:chExt cx="1990" cy="213"/>
            </a:xfrm>
          </p:grpSpPr>
          <p:sp>
            <p:nvSpPr>
              <p:cNvPr id="143366" name="Rectangle 33">
                <a:extLst>
                  <a:ext uri="{FF2B5EF4-FFF2-40B4-BE49-F238E27FC236}">
                    <a16:creationId xmlns:a16="http://schemas.microsoft.com/office/drawing/2014/main" id="{5A6EFC1A-38A6-194A-A747-9C78ABFCC01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3367" name="Rectangle 34">
                <a:extLst>
                  <a:ext uri="{FF2B5EF4-FFF2-40B4-BE49-F238E27FC236}">
                    <a16:creationId xmlns:a16="http://schemas.microsoft.com/office/drawing/2014/main" id="{1F54B88C-FE53-6145-9579-FDEF60C4E8E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3368" name="Rectangle 35">
                <a:extLst>
                  <a:ext uri="{FF2B5EF4-FFF2-40B4-BE49-F238E27FC236}">
                    <a16:creationId xmlns:a16="http://schemas.microsoft.com/office/drawing/2014/main" id="{3977C572-C96D-D747-A0DF-1957AD07493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3369" name="Text Box 36">
                <a:extLst>
                  <a:ext uri="{FF2B5EF4-FFF2-40B4-BE49-F238E27FC236}">
                    <a16:creationId xmlns:a16="http://schemas.microsoft.com/office/drawing/2014/main" id="{C93CEAB4-6675-124F-AA0E-A419B01A7E1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707</a:t>
                </a:r>
                <a:endParaRPr lang="en-US" altLang="en-US" sz="1800" baseline="0" dirty="0"/>
              </a:p>
            </p:txBody>
          </p:sp>
          <p:sp>
            <p:nvSpPr>
              <p:cNvPr id="143370" name="Text Box 37">
                <a:extLst>
                  <a:ext uri="{FF2B5EF4-FFF2-40B4-BE49-F238E27FC236}">
                    <a16:creationId xmlns:a16="http://schemas.microsoft.com/office/drawing/2014/main" id="{00FCB1FD-EBB9-6343-9FFB-07850DB208D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776</a:t>
                </a:r>
                <a:endParaRPr lang="en-US" altLang="en-US" sz="1800" baseline="0" dirty="0"/>
              </a:p>
            </p:txBody>
          </p:sp>
          <p:sp>
            <p:nvSpPr>
              <p:cNvPr id="143371" name="Text Box 38">
                <a:extLst>
                  <a:ext uri="{FF2B5EF4-FFF2-40B4-BE49-F238E27FC236}">
                    <a16:creationId xmlns:a16="http://schemas.microsoft.com/office/drawing/2014/main" id="{85FEBE79-0ED7-8C4D-9785-9ADAB611B6E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735</a:t>
                </a:r>
                <a:endParaRPr lang="en-US" altLang="en-US" sz="1800" baseline="0" dirty="0"/>
              </a:p>
            </p:txBody>
          </p:sp>
        </p:grpSp>
      </p:grpSp>
      <p:sp>
        <p:nvSpPr>
          <p:cNvPr id="2" name="TextBox 1">
            <a:extLst>
              <a:ext uri="{FF2B5EF4-FFF2-40B4-BE49-F238E27FC236}">
                <a16:creationId xmlns:a16="http://schemas.microsoft.com/office/drawing/2014/main" id="{4A14EA8F-18DD-F292-D5A9-1E9D752284F4}"/>
              </a:ext>
            </a:extLst>
          </p:cNvPr>
          <p:cNvSpPr txBox="1"/>
          <p:nvPr/>
        </p:nvSpPr>
        <p:spPr>
          <a:xfrm>
            <a:off x="2282827" y="2884057"/>
            <a:ext cx="4607831" cy="579646"/>
          </a:xfrm>
          <a:prstGeom prst="rect">
            <a:avLst/>
          </a:prstGeom>
          <a:noFill/>
        </p:spPr>
        <p:txBody>
          <a:bodyPr wrap="square" rtlCol="0">
            <a:spAutoFit/>
          </a:bodyPr>
          <a:lstStyle/>
          <a:p>
            <a:pPr algn="ctr">
              <a:lnSpc>
                <a:spcPts val="1860"/>
              </a:lnSpc>
            </a:pPr>
            <a:r>
              <a:rPr lang="en-US" baseline="0" dirty="0">
                <a:solidFill>
                  <a:schemeClr val="accent6"/>
                </a:solidFill>
              </a:rPr>
              <a:t>Not to be confused with the bacteria disease known as tetanus.</a:t>
            </a:r>
          </a:p>
        </p:txBody>
      </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Number Placeholder 5">
            <a:extLst>
              <a:ext uri="{FF2B5EF4-FFF2-40B4-BE49-F238E27FC236}">
                <a16:creationId xmlns:a16="http://schemas.microsoft.com/office/drawing/2014/main" id="{940D0A65-EABD-CE4C-8A52-D7B4CA27374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EF758F5-BEB6-2D4F-A8C4-8863DB8F536F}" type="slidenum">
              <a:rPr lang="en-US" altLang="en-US" sz="1400"/>
              <a:pPr>
                <a:spcBef>
                  <a:spcPct val="0"/>
                </a:spcBef>
                <a:buFontTx/>
                <a:buNone/>
              </a:pPr>
              <a:t>66</a:t>
            </a:fld>
            <a:endParaRPr lang="en-US" altLang="en-US" sz="1400" dirty="0"/>
          </a:p>
        </p:txBody>
      </p:sp>
      <p:grpSp>
        <p:nvGrpSpPr>
          <p:cNvPr id="145410" name="Group 50">
            <a:extLst>
              <a:ext uri="{FF2B5EF4-FFF2-40B4-BE49-F238E27FC236}">
                <a16:creationId xmlns:a16="http://schemas.microsoft.com/office/drawing/2014/main" id="{F5E4C696-457B-4C49-A92E-E1D7554AB4AA}"/>
              </a:ext>
            </a:extLst>
          </p:cNvPr>
          <p:cNvGrpSpPr>
            <a:grpSpLocks/>
          </p:cNvGrpSpPr>
          <p:nvPr/>
        </p:nvGrpSpPr>
        <p:grpSpPr bwMode="auto">
          <a:xfrm>
            <a:off x="457200" y="447675"/>
            <a:ext cx="8229600" cy="5718175"/>
            <a:chOff x="288" y="282"/>
            <a:chExt cx="5184" cy="3602"/>
          </a:xfrm>
        </p:grpSpPr>
        <p:sp>
          <p:nvSpPr>
            <p:cNvPr id="145411" name="Rectangle 2">
              <a:extLst>
                <a:ext uri="{FF2B5EF4-FFF2-40B4-BE49-F238E27FC236}">
                  <a16:creationId xmlns:a16="http://schemas.microsoft.com/office/drawing/2014/main" id="{751E1373-E717-8048-A499-41832E2ECCBE}"/>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ATP Production</a:t>
              </a:r>
            </a:p>
          </p:txBody>
        </p:sp>
        <p:sp>
          <p:nvSpPr>
            <p:cNvPr id="145412" name="Text Box 6">
              <a:extLst>
                <a:ext uri="{FF2B5EF4-FFF2-40B4-BE49-F238E27FC236}">
                  <a16:creationId xmlns:a16="http://schemas.microsoft.com/office/drawing/2014/main" id="{DD5B625C-67E9-BE43-A1B9-42B1402C22C7}"/>
                </a:ext>
              </a:extLst>
            </p:cNvPr>
            <p:cNvSpPr txBox="1">
              <a:spLocks noChangeArrowheads="1"/>
            </p:cNvSpPr>
            <p:nvPr/>
          </p:nvSpPr>
          <p:spPr bwMode="auto">
            <a:xfrm>
              <a:off x="515" y="970"/>
              <a:ext cx="4855"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Unlike skeletal muscle, cardiac muscle produces very little ATP for the contraction cycle through anaerobic respiration (glycolysis).</a:t>
              </a:r>
            </a:p>
            <a:p>
              <a:pPr eaLnBrk="1" hangingPunct="1">
                <a:lnSpc>
                  <a:spcPct val="85000"/>
                </a:lnSpc>
                <a:spcBef>
                  <a:spcPct val="0"/>
                </a:spcBef>
                <a:spcAft>
                  <a:spcPts val="900"/>
                </a:spcAft>
                <a:buSzPct val="80000"/>
              </a:pPr>
              <a:r>
                <a:rPr lang="en-US" altLang="en-US" sz="1800" baseline="0" dirty="0"/>
                <a:t>Cardiac muscle relies almost exclusively on aerobic cellular respiration (Krebs cycle) in its many mitochondria.</a:t>
              </a:r>
            </a:p>
            <a:p>
              <a:pPr eaLnBrk="1" hangingPunct="1">
                <a:lnSpc>
                  <a:spcPct val="85000"/>
                </a:lnSpc>
                <a:spcBef>
                  <a:spcPct val="0"/>
                </a:spcBef>
                <a:spcAft>
                  <a:spcPct val="50000"/>
                </a:spcAft>
                <a:buSzPct val="80000"/>
              </a:pPr>
              <a:r>
                <a:rPr lang="en-US" altLang="en-US" sz="1800" baseline="0" dirty="0"/>
                <a:t>Oxygen needed for ATP production diffuses from the blood in the cor-onary capillaries to bind to myoglobin molecules in the cardiac muscle fibers.</a:t>
              </a:r>
            </a:p>
          </p:txBody>
        </p:sp>
        <p:grpSp>
          <p:nvGrpSpPr>
            <p:cNvPr id="145413" name="Group 40">
              <a:extLst>
                <a:ext uri="{FF2B5EF4-FFF2-40B4-BE49-F238E27FC236}">
                  <a16:creationId xmlns:a16="http://schemas.microsoft.com/office/drawing/2014/main" id="{BCFE6425-FE42-CC4E-B9AA-2DBD289CB2AB}"/>
                </a:ext>
              </a:extLst>
            </p:cNvPr>
            <p:cNvGrpSpPr>
              <a:grpSpLocks/>
            </p:cNvGrpSpPr>
            <p:nvPr/>
          </p:nvGrpSpPr>
          <p:grpSpPr bwMode="auto">
            <a:xfrm>
              <a:off x="582" y="3671"/>
              <a:ext cx="1990" cy="213"/>
              <a:chOff x="582" y="3671"/>
              <a:chExt cx="1990" cy="213"/>
            </a:xfrm>
          </p:grpSpPr>
          <p:sp>
            <p:nvSpPr>
              <p:cNvPr id="145414" name="Rectangle 41">
                <a:extLst>
                  <a:ext uri="{FF2B5EF4-FFF2-40B4-BE49-F238E27FC236}">
                    <a16:creationId xmlns:a16="http://schemas.microsoft.com/office/drawing/2014/main" id="{F8C3E731-FAB4-374A-A74E-38338DDCDB9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5415" name="Rectangle 42">
                <a:extLst>
                  <a:ext uri="{FF2B5EF4-FFF2-40B4-BE49-F238E27FC236}">
                    <a16:creationId xmlns:a16="http://schemas.microsoft.com/office/drawing/2014/main" id="{F51B2D5F-2FBD-4C45-B194-DB545036BFE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5416" name="Rectangle 43">
                <a:extLst>
                  <a:ext uri="{FF2B5EF4-FFF2-40B4-BE49-F238E27FC236}">
                    <a16:creationId xmlns:a16="http://schemas.microsoft.com/office/drawing/2014/main" id="{E13B4B36-9144-904E-84A0-C27F1CBC791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5417" name="Text Box 44">
                <a:extLst>
                  <a:ext uri="{FF2B5EF4-FFF2-40B4-BE49-F238E27FC236}">
                    <a16:creationId xmlns:a16="http://schemas.microsoft.com/office/drawing/2014/main" id="{DE563DAE-5958-D844-9F78-E5EA6B8EDC0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707</a:t>
                </a:r>
                <a:endParaRPr lang="en-US" altLang="en-US" sz="1800" baseline="0" dirty="0"/>
              </a:p>
            </p:txBody>
          </p:sp>
          <p:sp>
            <p:nvSpPr>
              <p:cNvPr id="145418" name="Text Box 45">
                <a:extLst>
                  <a:ext uri="{FF2B5EF4-FFF2-40B4-BE49-F238E27FC236}">
                    <a16:creationId xmlns:a16="http://schemas.microsoft.com/office/drawing/2014/main" id="{A5870672-0D8B-244A-BF15-5CD902D770C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776</a:t>
                </a:r>
                <a:endParaRPr lang="en-US" altLang="en-US" sz="1800" baseline="0" dirty="0"/>
              </a:p>
            </p:txBody>
          </p:sp>
          <p:sp>
            <p:nvSpPr>
              <p:cNvPr id="145419" name="Text Box 46">
                <a:extLst>
                  <a:ext uri="{FF2B5EF4-FFF2-40B4-BE49-F238E27FC236}">
                    <a16:creationId xmlns:a16="http://schemas.microsoft.com/office/drawing/2014/main" id="{B7472899-468D-4D43-A91E-4BD6955E4E0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735</a:t>
                </a:r>
                <a:endParaRPr lang="en-US" altLang="en-US" sz="1800" baseline="0" dirty="0"/>
              </a:p>
            </p:txBody>
          </p:sp>
        </p:grpSp>
      </p:gr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Number Placeholder 5">
            <a:extLst>
              <a:ext uri="{FF2B5EF4-FFF2-40B4-BE49-F238E27FC236}">
                <a16:creationId xmlns:a16="http://schemas.microsoft.com/office/drawing/2014/main" id="{A3DC4972-B2D2-D344-83C8-A6BCC9046F6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0C56DAB-A779-CD49-8209-0AFA0C4285EB}" type="slidenum">
              <a:rPr lang="en-US" altLang="en-US" sz="1400"/>
              <a:pPr>
                <a:spcBef>
                  <a:spcPct val="0"/>
                </a:spcBef>
                <a:buFontTx/>
                <a:buNone/>
              </a:pPr>
              <a:t>67</a:t>
            </a:fld>
            <a:endParaRPr lang="en-US" altLang="en-US" sz="1400" dirty="0"/>
          </a:p>
        </p:txBody>
      </p:sp>
      <p:grpSp>
        <p:nvGrpSpPr>
          <p:cNvPr id="147458" name="Group 41">
            <a:extLst>
              <a:ext uri="{FF2B5EF4-FFF2-40B4-BE49-F238E27FC236}">
                <a16:creationId xmlns:a16="http://schemas.microsoft.com/office/drawing/2014/main" id="{B1BEFB4F-9EF5-EA4D-98EF-B252CF5A1F07}"/>
              </a:ext>
            </a:extLst>
          </p:cNvPr>
          <p:cNvGrpSpPr>
            <a:grpSpLocks/>
          </p:cNvGrpSpPr>
          <p:nvPr/>
        </p:nvGrpSpPr>
        <p:grpSpPr bwMode="auto">
          <a:xfrm>
            <a:off x="457200" y="447675"/>
            <a:ext cx="8229600" cy="5718175"/>
            <a:chOff x="288" y="282"/>
            <a:chExt cx="5184" cy="3602"/>
          </a:xfrm>
        </p:grpSpPr>
        <p:sp>
          <p:nvSpPr>
            <p:cNvPr id="147459" name="Rectangle 2">
              <a:extLst>
                <a:ext uri="{FF2B5EF4-FFF2-40B4-BE49-F238E27FC236}">
                  <a16:creationId xmlns:a16="http://schemas.microsoft.com/office/drawing/2014/main" id="{498CB258-E259-C443-BAD8-AD9A50B1B73C}"/>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Creatine Kinase</a:t>
              </a:r>
            </a:p>
          </p:txBody>
        </p:sp>
        <p:sp>
          <p:nvSpPr>
            <p:cNvPr id="147460" name="Text Box 6">
              <a:extLst>
                <a:ext uri="{FF2B5EF4-FFF2-40B4-BE49-F238E27FC236}">
                  <a16:creationId xmlns:a16="http://schemas.microsoft.com/office/drawing/2014/main" id="{2B6F292B-26CC-AF4D-A6C1-83235B019C56}"/>
                </a:ext>
              </a:extLst>
            </p:cNvPr>
            <p:cNvSpPr txBox="1">
              <a:spLocks noChangeArrowheads="1"/>
            </p:cNvSpPr>
            <p:nvPr/>
          </p:nvSpPr>
          <p:spPr bwMode="auto">
            <a:xfrm>
              <a:off x="515" y="970"/>
              <a:ext cx="4855"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Cardiac muscle, like skeletal muscle, produces some ATP from creatine phosphate.</a:t>
              </a:r>
            </a:p>
            <a:p>
              <a:pPr eaLnBrk="1" hangingPunct="1">
                <a:lnSpc>
                  <a:spcPct val="85000"/>
                </a:lnSpc>
                <a:spcBef>
                  <a:spcPct val="0"/>
                </a:spcBef>
                <a:spcAft>
                  <a:spcPts val="900"/>
                </a:spcAft>
                <a:buSzPct val="80000"/>
              </a:pPr>
              <a:r>
                <a:rPr lang="en-US" altLang="en-US" sz="1800" baseline="0" dirty="0"/>
                <a:t>Creatine kinase (CK) is an enzyme that catalyzes the transfer of a phos-phate group from creatine phosphate to ADP to form ATP, just like what occurs in skeletal muscle (see the lecture module on how muscle tissue contracts.)</a:t>
              </a:r>
            </a:p>
            <a:p>
              <a:pPr eaLnBrk="1" hangingPunct="1">
                <a:lnSpc>
                  <a:spcPct val="85000"/>
                </a:lnSpc>
                <a:spcBef>
                  <a:spcPct val="0"/>
                </a:spcBef>
                <a:spcAft>
                  <a:spcPts val="900"/>
                </a:spcAft>
                <a:buSzPct val="80000"/>
              </a:pPr>
              <a:r>
                <a:rPr lang="en-US" altLang="en-US" sz="1800" baseline="0" dirty="0"/>
                <a:t>One sign that a heart attack (myocardial infarction) has occurred is the presence of creatine kinase in the blood.</a:t>
              </a:r>
            </a:p>
          </p:txBody>
        </p:sp>
        <p:grpSp>
          <p:nvGrpSpPr>
            <p:cNvPr id="147461" name="Group 31">
              <a:extLst>
                <a:ext uri="{FF2B5EF4-FFF2-40B4-BE49-F238E27FC236}">
                  <a16:creationId xmlns:a16="http://schemas.microsoft.com/office/drawing/2014/main" id="{4D439ED7-B4D8-7C42-AE51-54CC3AA8F037}"/>
                </a:ext>
              </a:extLst>
            </p:cNvPr>
            <p:cNvGrpSpPr>
              <a:grpSpLocks/>
            </p:cNvGrpSpPr>
            <p:nvPr/>
          </p:nvGrpSpPr>
          <p:grpSpPr bwMode="auto">
            <a:xfrm>
              <a:off x="582" y="3671"/>
              <a:ext cx="1990" cy="213"/>
              <a:chOff x="582" y="3671"/>
              <a:chExt cx="1990" cy="213"/>
            </a:xfrm>
          </p:grpSpPr>
          <p:sp>
            <p:nvSpPr>
              <p:cNvPr id="147462" name="Rectangle 32">
                <a:extLst>
                  <a:ext uri="{FF2B5EF4-FFF2-40B4-BE49-F238E27FC236}">
                    <a16:creationId xmlns:a16="http://schemas.microsoft.com/office/drawing/2014/main" id="{05E73214-F821-0B45-9770-63986F7A31B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7463" name="Rectangle 33">
                <a:extLst>
                  <a:ext uri="{FF2B5EF4-FFF2-40B4-BE49-F238E27FC236}">
                    <a16:creationId xmlns:a16="http://schemas.microsoft.com/office/drawing/2014/main" id="{5C321149-FDDB-D148-8224-747BDAB0926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7464" name="Rectangle 34">
                <a:extLst>
                  <a:ext uri="{FF2B5EF4-FFF2-40B4-BE49-F238E27FC236}">
                    <a16:creationId xmlns:a16="http://schemas.microsoft.com/office/drawing/2014/main" id="{3E132EE2-C835-FC44-9C11-5FA87ED9423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7465" name="Text Box 35">
                <a:extLst>
                  <a:ext uri="{FF2B5EF4-FFF2-40B4-BE49-F238E27FC236}">
                    <a16:creationId xmlns:a16="http://schemas.microsoft.com/office/drawing/2014/main" id="{3368A7E5-19B1-BE4D-B496-3B8A9B47067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707</a:t>
                </a:r>
                <a:endParaRPr lang="en-US" altLang="en-US" sz="1800" baseline="0" dirty="0"/>
              </a:p>
            </p:txBody>
          </p:sp>
          <p:sp>
            <p:nvSpPr>
              <p:cNvPr id="147466" name="Text Box 36">
                <a:extLst>
                  <a:ext uri="{FF2B5EF4-FFF2-40B4-BE49-F238E27FC236}">
                    <a16:creationId xmlns:a16="http://schemas.microsoft.com/office/drawing/2014/main" id="{C0C982CF-C3F8-4F4A-889E-321651BBB36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776</a:t>
                </a:r>
                <a:endParaRPr lang="en-US" altLang="en-US" sz="1800" baseline="0" dirty="0"/>
              </a:p>
            </p:txBody>
          </p:sp>
          <p:sp>
            <p:nvSpPr>
              <p:cNvPr id="147467" name="Text Box 37">
                <a:extLst>
                  <a:ext uri="{FF2B5EF4-FFF2-40B4-BE49-F238E27FC236}">
                    <a16:creationId xmlns:a16="http://schemas.microsoft.com/office/drawing/2014/main" id="{390908DE-F9E3-4245-A002-45BD07E6A16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735</a:t>
                </a:r>
                <a:endParaRPr lang="en-US" altLang="en-US" sz="1800" baseline="0" dirty="0"/>
              </a:p>
            </p:txBody>
          </p:sp>
        </p:grpSp>
      </p:gr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Number Placeholder 5">
            <a:extLst>
              <a:ext uri="{FF2B5EF4-FFF2-40B4-BE49-F238E27FC236}">
                <a16:creationId xmlns:a16="http://schemas.microsoft.com/office/drawing/2014/main" id="{A3DC4972-B2D2-D344-83C8-A6BCC9046F6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0C56DAB-A779-CD49-8209-0AFA0C4285EB}" type="slidenum">
              <a:rPr lang="en-US" altLang="en-US" sz="1400"/>
              <a:pPr>
                <a:spcBef>
                  <a:spcPct val="0"/>
                </a:spcBef>
                <a:buFontTx/>
                <a:buNone/>
              </a:pPr>
              <a:t>68</a:t>
            </a:fld>
            <a:endParaRPr lang="en-US" altLang="en-US" sz="1400" dirty="0"/>
          </a:p>
        </p:txBody>
      </p:sp>
      <p:grpSp>
        <p:nvGrpSpPr>
          <p:cNvPr id="147458" name="Group 41">
            <a:extLst>
              <a:ext uri="{FF2B5EF4-FFF2-40B4-BE49-F238E27FC236}">
                <a16:creationId xmlns:a16="http://schemas.microsoft.com/office/drawing/2014/main" id="{B1BEFB4F-9EF5-EA4D-98EF-B252CF5A1F07}"/>
              </a:ext>
            </a:extLst>
          </p:cNvPr>
          <p:cNvGrpSpPr>
            <a:grpSpLocks/>
          </p:cNvGrpSpPr>
          <p:nvPr/>
        </p:nvGrpSpPr>
        <p:grpSpPr bwMode="auto">
          <a:xfrm>
            <a:off x="457200" y="447675"/>
            <a:ext cx="8229600" cy="5718175"/>
            <a:chOff x="288" y="282"/>
            <a:chExt cx="5184" cy="3602"/>
          </a:xfrm>
        </p:grpSpPr>
        <p:sp>
          <p:nvSpPr>
            <p:cNvPr id="147459" name="Rectangle 2">
              <a:extLst>
                <a:ext uri="{FF2B5EF4-FFF2-40B4-BE49-F238E27FC236}">
                  <a16:creationId xmlns:a16="http://schemas.microsoft.com/office/drawing/2014/main" id="{498CB258-E259-C443-BAD8-AD9A50B1B73C}"/>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Creatine Kinase and Troponin</a:t>
              </a:r>
            </a:p>
          </p:txBody>
        </p:sp>
        <p:sp>
          <p:nvSpPr>
            <p:cNvPr id="147460" name="Text Box 6">
              <a:extLst>
                <a:ext uri="{FF2B5EF4-FFF2-40B4-BE49-F238E27FC236}">
                  <a16:creationId xmlns:a16="http://schemas.microsoft.com/office/drawing/2014/main" id="{2B6F292B-26CC-AF4D-A6C1-83235B019C56}"/>
                </a:ext>
              </a:extLst>
            </p:cNvPr>
            <p:cNvSpPr txBox="1">
              <a:spLocks noChangeArrowheads="1"/>
            </p:cNvSpPr>
            <p:nvPr/>
          </p:nvSpPr>
          <p:spPr bwMode="auto">
            <a:xfrm>
              <a:off x="515" y="970"/>
              <a:ext cx="4855"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Creatine kinase and the regulatory molecule troponin are normally con-fined within the sarcoplasm of cardiac muscle fibers.</a:t>
              </a:r>
            </a:p>
            <a:p>
              <a:pPr eaLnBrk="1" hangingPunct="1">
                <a:lnSpc>
                  <a:spcPct val="85000"/>
                </a:lnSpc>
                <a:spcBef>
                  <a:spcPct val="0"/>
                </a:spcBef>
                <a:spcAft>
                  <a:spcPct val="50000"/>
                </a:spcAft>
                <a:buSzPct val="80000"/>
              </a:pPr>
              <a:r>
                <a:rPr lang="en-US" altLang="en-US" sz="1800" baseline="0" dirty="0"/>
                <a:t>They are released into blood circulation from damaged or dead muscle fibers when the sarcolemmas of cardiac muscle fibers breakdown in a heart attack.</a:t>
              </a:r>
            </a:p>
          </p:txBody>
        </p:sp>
        <p:grpSp>
          <p:nvGrpSpPr>
            <p:cNvPr id="147461" name="Group 31">
              <a:extLst>
                <a:ext uri="{FF2B5EF4-FFF2-40B4-BE49-F238E27FC236}">
                  <a16:creationId xmlns:a16="http://schemas.microsoft.com/office/drawing/2014/main" id="{4D439ED7-B4D8-7C42-AE51-54CC3AA8F037}"/>
                </a:ext>
              </a:extLst>
            </p:cNvPr>
            <p:cNvGrpSpPr>
              <a:grpSpLocks/>
            </p:cNvGrpSpPr>
            <p:nvPr/>
          </p:nvGrpSpPr>
          <p:grpSpPr bwMode="auto">
            <a:xfrm>
              <a:off x="582" y="3671"/>
              <a:ext cx="1990" cy="213"/>
              <a:chOff x="582" y="3671"/>
              <a:chExt cx="1990" cy="213"/>
            </a:xfrm>
          </p:grpSpPr>
          <p:sp>
            <p:nvSpPr>
              <p:cNvPr id="147462" name="Rectangle 32">
                <a:extLst>
                  <a:ext uri="{FF2B5EF4-FFF2-40B4-BE49-F238E27FC236}">
                    <a16:creationId xmlns:a16="http://schemas.microsoft.com/office/drawing/2014/main" id="{05E73214-F821-0B45-9770-63986F7A31B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7463" name="Rectangle 33">
                <a:extLst>
                  <a:ext uri="{FF2B5EF4-FFF2-40B4-BE49-F238E27FC236}">
                    <a16:creationId xmlns:a16="http://schemas.microsoft.com/office/drawing/2014/main" id="{5C321149-FDDB-D148-8224-747BDAB0926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7464" name="Rectangle 34">
                <a:extLst>
                  <a:ext uri="{FF2B5EF4-FFF2-40B4-BE49-F238E27FC236}">
                    <a16:creationId xmlns:a16="http://schemas.microsoft.com/office/drawing/2014/main" id="{3E132EE2-C835-FC44-9C11-5FA87ED9423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7465" name="Text Box 35">
                <a:extLst>
                  <a:ext uri="{FF2B5EF4-FFF2-40B4-BE49-F238E27FC236}">
                    <a16:creationId xmlns:a16="http://schemas.microsoft.com/office/drawing/2014/main" id="{3368A7E5-19B1-BE4D-B496-3B8A9B47067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707</a:t>
                </a:r>
                <a:endParaRPr lang="en-US" altLang="en-US" sz="1800" baseline="0" dirty="0"/>
              </a:p>
            </p:txBody>
          </p:sp>
          <p:sp>
            <p:nvSpPr>
              <p:cNvPr id="147466" name="Text Box 36">
                <a:extLst>
                  <a:ext uri="{FF2B5EF4-FFF2-40B4-BE49-F238E27FC236}">
                    <a16:creationId xmlns:a16="http://schemas.microsoft.com/office/drawing/2014/main" id="{C0C982CF-C3F8-4F4A-889E-321651BBB36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776</a:t>
                </a:r>
                <a:endParaRPr lang="en-US" altLang="en-US" sz="1800" baseline="0" dirty="0"/>
              </a:p>
            </p:txBody>
          </p:sp>
          <p:sp>
            <p:nvSpPr>
              <p:cNvPr id="147467" name="Text Box 37">
                <a:extLst>
                  <a:ext uri="{FF2B5EF4-FFF2-40B4-BE49-F238E27FC236}">
                    <a16:creationId xmlns:a16="http://schemas.microsoft.com/office/drawing/2014/main" id="{390908DE-F9E3-4245-A002-45BD07E6A16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735</a:t>
                </a:r>
                <a:endParaRPr lang="en-US" altLang="en-US" sz="1800" baseline="0" dirty="0"/>
              </a:p>
            </p:txBody>
          </p:sp>
        </p:grpSp>
      </p:grpSp>
    </p:spTree>
    <p:extLst>
      <p:ext uri="{BB962C8B-B14F-4D97-AF65-F5344CB8AC3E}">
        <p14:creationId xmlns:p14="http://schemas.microsoft.com/office/powerpoint/2010/main" val="3061967841"/>
      </p:ext>
    </p:extLst>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Number Placeholder 5">
            <a:extLst>
              <a:ext uri="{FF2B5EF4-FFF2-40B4-BE49-F238E27FC236}">
                <a16:creationId xmlns:a16="http://schemas.microsoft.com/office/drawing/2014/main" id="{C8BFF380-B800-734D-87C5-448211A7033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EF9C96A-BBEE-CA4C-9829-7C8ED63EC62F}" type="slidenum">
              <a:rPr lang="en-US" altLang="en-US" sz="1400"/>
              <a:pPr>
                <a:spcBef>
                  <a:spcPct val="0"/>
                </a:spcBef>
                <a:buFontTx/>
                <a:buNone/>
              </a:pPr>
              <a:t>69</a:t>
            </a:fld>
            <a:endParaRPr lang="en-US" altLang="en-US" sz="1400" dirty="0"/>
          </a:p>
        </p:txBody>
      </p:sp>
      <p:sp>
        <p:nvSpPr>
          <p:cNvPr id="149506" name="Rectangle 2">
            <a:extLst>
              <a:ext uri="{FF2B5EF4-FFF2-40B4-BE49-F238E27FC236}">
                <a16:creationId xmlns:a16="http://schemas.microsoft.com/office/drawing/2014/main" id="{3F4A613E-101D-284C-A347-6688B05B65D2}"/>
              </a:ext>
            </a:extLst>
          </p:cNvPr>
          <p:cNvSpPr>
            <a:spLocks noGrp="1" noChangeArrowheads="1"/>
          </p:cNvSpPr>
          <p:nvPr>
            <p:ph type="body" idx="1"/>
          </p:nvPr>
        </p:nvSpPr>
        <p:spPr>
          <a:xfrm>
            <a:off x="871538" y="969963"/>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spcBef>
                <a:spcPct val="0"/>
              </a:spcBef>
              <a:buFontTx/>
              <a:buNone/>
            </a:pPr>
            <a:r>
              <a:rPr lang="en-US" altLang="en-US" sz="2800" dirty="0">
                <a:solidFill>
                  <a:srgbClr val="333333"/>
                </a:solidFill>
              </a:rPr>
              <a:t>Electrocardiography</a:t>
            </a:r>
            <a:endParaRPr lang="en-US" altLang="en-US" dirty="0"/>
          </a:p>
        </p:txBody>
      </p:sp>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Number Placeholder 5">
            <a:extLst>
              <a:ext uri="{FF2B5EF4-FFF2-40B4-BE49-F238E27FC236}">
                <a16:creationId xmlns:a16="http://schemas.microsoft.com/office/drawing/2014/main" id="{D2709E84-6568-9542-94D0-F303FA5247F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7F520C4-7DF7-8948-B8C6-8CBE8F0F47C2}" type="slidenum">
              <a:rPr lang="en-US" altLang="en-US" sz="1400"/>
              <a:pPr>
                <a:spcBef>
                  <a:spcPct val="0"/>
                </a:spcBef>
                <a:buFontTx/>
                <a:buNone/>
              </a:pPr>
              <a:t>70</a:t>
            </a:fld>
            <a:endParaRPr lang="en-US" altLang="en-US" sz="1400" dirty="0"/>
          </a:p>
        </p:txBody>
      </p:sp>
      <p:grpSp>
        <p:nvGrpSpPr>
          <p:cNvPr id="151554" name="Group 13">
            <a:extLst>
              <a:ext uri="{FF2B5EF4-FFF2-40B4-BE49-F238E27FC236}">
                <a16:creationId xmlns:a16="http://schemas.microsoft.com/office/drawing/2014/main" id="{7BE8440C-C200-1947-A9D1-E0C88EA31AF6}"/>
              </a:ext>
            </a:extLst>
          </p:cNvPr>
          <p:cNvGrpSpPr>
            <a:grpSpLocks/>
          </p:cNvGrpSpPr>
          <p:nvPr/>
        </p:nvGrpSpPr>
        <p:grpSpPr bwMode="auto">
          <a:xfrm>
            <a:off x="457200" y="447675"/>
            <a:ext cx="8229600" cy="5718175"/>
            <a:chOff x="288" y="282"/>
            <a:chExt cx="5184" cy="3602"/>
          </a:xfrm>
        </p:grpSpPr>
        <p:sp>
          <p:nvSpPr>
            <p:cNvPr id="151555" name="Rectangle 2">
              <a:extLst>
                <a:ext uri="{FF2B5EF4-FFF2-40B4-BE49-F238E27FC236}">
                  <a16:creationId xmlns:a16="http://schemas.microsoft.com/office/drawing/2014/main" id="{96E37A24-8EF1-C34B-A561-9C5FE3E1145D}"/>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Electrocardiogram</a:t>
              </a:r>
            </a:p>
          </p:txBody>
        </p:sp>
        <p:sp>
          <p:nvSpPr>
            <p:cNvPr id="151556" name="Text Box 6">
              <a:extLst>
                <a:ext uri="{FF2B5EF4-FFF2-40B4-BE49-F238E27FC236}">
                  <a16:creationId xmlns:a16="http://schemas.microsoft.com/office/drawing/2014/main" id="{E0ED14FD-7D6A-1543-8A6F-43AE91DD7CE2}"/>
                </a:ext>
              </a:extLst>
            </p:cNvPr>
            <p:cNvSpPr txBox="1">
              <a:spLocks noChangeArrowheads="1"/>
            </p:cNvSpPr>
            <p:nvPr/>
          </p:nvSpPr>
          <p:spPr bwMode="auto">
            <a:xfrm>
              <a:off x="515" y="970"/>
              <a:ext cx="4775" cy="1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electrical voltages of action potentials that propagate through car-diac tissue can be detected on the surface of the body.</a:t>
              </a:r>
            </a:p>
            <a:p>
              <a:pPr eaLnBrk="1" hangingPunct="1">
                <a:lnSpc>
                  <a:spcPct val="85000"/>
                </a:lnSpc>
                <a:spcBef>
                  <a:spcPct val="0"/>
                </a:spcBef>
                <a:spcAft>
                  <a:spcPts val="900"/>
                </a:spcAft>
                <a:buSzPct val="80000"/>
              </a:pPr>
              <a:r>
                <a:rPr lang="en-US" altLang="en-US" sz="1800" baseline="0" dirty="0"/>
                <a:t>The electrocardiogram (ECG), or electrokardiogram (EKG) as named by its German discoverers, is a recording of the electrical activity of the heart </a:t>
              </a:r>
            </a:p>
            <a:p>
              <a:pPr eaLnBrk="1" hangingPunct="1">
                <a:lnSpc>
                  <a:spcPct val="85000"/>
                </a:lnSpc>
                <a:spcBef>
                  <a:spcPct val="0"/>
                </a:spcBef>
                <a:spcAft>
                  <a:spcPts val="900"/>
                </a:spcAft>
                <a:buSzPct val="80000"/>
              </a:pPr>
              <a:r>
                <a:rPr lang="en-US" altLang="en-US" sz="1800" baseline="0" dirty="0"/>
                <a:t>Two limb leads and six chest leads are attached in standard locations for ECG recording—standardization assures that traces can be com-pared.</a:t>
              </a:r>
            </a:p>
            <a:p>
              <a:pPr eaLnBrk="1" hangingPunct="1">
                <a:lnSpc>
                  <a:spcPct val="85000"/>
                </a:lnSpc>
                <a:spcBef>
                  <a:spcPct val="0"/>
                </a:spcBef>
                <a:spcAft>
                  <a:spcPct val="50000"/>
                </a:spcAft>
                <a:buSzPct val="80000"/>
              </a:pPr>
              <a:r>
                <a:rPr lang="en-US" altLang="en-US" sz="1800" baseline="0" dirty="0"/>
                <a:t>An electrocardiograph, an electronic device, amplifies the electrical signals, and displays 12 traces from the various combinations of chest and limb leads.</a:t>
              </a:r>
            </a:p>
          </p:txBody>
        </p:sp>
        <p:grpSp>
          <p:nvGrpSpPr>
            <p:cNvPr id="151557" name="Group 20">
              <a:extLst>
                <a:ext uri="{FF2B5EF4-FFF2-40B4-BE49-F238E27FC236}">
                  <a16:creationId xmlns:a16="http://schemas.microsoft.com/office/drawing/2014/main" id="{3B202B95-31FD-D54C-848D-B21CFECC0C2F}"/>
                </a:ext>
              </a:extLst>
            </p:cNvPr>
            <p:cNvGrpSpPr>
              <a:grpSpLocks/>
            </p:cNvGrpSpPr>
            <p:nvPr/>
          </p:nvGrpSpPr>
          <p:grpSpPr bwMode="auto">
            <a:xfrm>
              <a:off x="582" y="3671"/>
              <a:ext cx="1990" cy="213"/>
              <a:chOff x="582" y="3671"/>
              <a:chExt cx="1990" cy="213"/>
            </a:xfrm>
          </p:grpSpPr>
          <p:sp>
            <p:nvSpPr>
              <p:cNvPr id="151558" name="Rectangle 21">
                <a:extLst>
                  <a:ext uri="{FF2B5EF4-FFF2-40B4-BE49-F238E27FC236}">
                    <a16:creationId xmlns:a16="http://schemas.microsoft.com/office/drawing/2014/main" id="{6FCD9F7E-FDEA-9842-A87E-99ABFCF134B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1559" name="Rectangle 22">
                <a:extLst>
                  <a:ext uri="{FF2B5EF4-FFF2-40B4-BE49-F238E27FC236}">
                    <a16:creationId xmlns:a16="http://schemas.microsoft.com/office/drawing/2014/main" id="{6658A3FE-1934-CA4A-A3F6-DC6B01EF90D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1560" name="Rectangle 23">
                <a:extLst>
                  <a:ext uri="{FF2B5EF4-FFF2-40B4-BE49-F238E27FC236}">
                    <a16:creationId xmlns:a16="http://schemas.microsoft.com/office/drawing/2014/main" id="{1A383428-F258-1844-AC05-69A3B83CFBB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1561" name="Text Box 24">
                <a:extLst>
                  <a:ext uri="{FF2B5EF4-FFF2-40B4-BE49-F238E27FC236}">
                    <a16:creationId xmlns:a16="http://schemas.microsoft.com/office/drawing/2014/main" id="{7ADD21E8-4BFA-3F4C-91FB-0957340D7F4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707</a:t>
                </a:r>
                <a:endParaRPr lang="en-US" altLang="en-US" sz="1800" baseline="0" dirty="0"/>
              </a:p>
            </p:txBody>
          </p:sp>
          <p:sp>
            <p:nvSpPr>
              <p:cNvPr id="151562" name="Text Box 25">
                <a:extLst>
                  <a:ext uri="{FF2B5EF4-FFF2-40B4-BE49-F238E27FC236}">
                    <a16:creationId xmlns:a16="http://schemas.microsoft.com/office/drawing/2014/main" id="{5FF69384-74B3-4D49-9144-50C432F501B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776</a:t>
                </a:r>
                <a:endParaRPr lang="en-US" altLang="en-US" sz="1800" baseline="0" dirty="0"/>
              </a:p>
            </p:txBody>
          </p:sp>
          <p:sp>
            <p:nvSpPr>
              <p:cNvPr id="151563" name="Text Box 26">
                <a:extLst>
                  <a:ext uri="{FF2B5EF4-FFF2-40B4-BE49-F238E27FC236}">
                    <a16:creationId xmlns:a16="http://schemas.microsoft.com/office/drawing/2014/main" id="{47CCD780-C320-3C4A-89D4-3C8D1ECA5DA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735</a:t>
                </a:r>
                <a:endParaRPr lang="en-US" altLang="en-US" sz="1800" baseline="0" dirty="0"/>
              </a:p>
            </p:txBody>
          </p:sp>
        </p:grpSp>
      </p:grpSp>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Number Placeholder 5">
            <a:extLst>
              <a:ext uri="{FF2B5EF4-FFF2-40B4-BE49-F238E27FC236}">
                <a16:creationId xmlns:a16="http://schemas.microsoft.com/office/drawing/2014/main" id="{192FACF4-EFF3-7040-89D2-337802B8D40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05907FA-941C-D74D-B145-AC60147BEA26}" type="slidenum">
              <a:rPr lang="en-US" altLang="en-US" sz="1400"/>
              <a:pPr>
                <a:spcBef>
                  <a:spcPct val="0"/>
                </a:spcBef>
                <a:buFontTx/>
                <a:buNone/>
              </a:pPr>
              <a:t>71</a:t>
            </a:fld>
            <a:endParaRPr lang="en-US" altLang="en-US" sz="1400" dirty="0"/>
          </a:p>
        </p:txBody>
      </p:sp>
      <p:grpSp>
        <p:nvGrpSpPr>
          <p:cNvPr id="153602" name="Group 16">
            <a:extLst>
              <a:ext uri="{FF2B5EF4-FFF2-40B4-BE49-F238E27FC236}">
                <a16:creationId xmlns:a16="http://schemas.microsoft.com/office/drawing/2014/main" id="{E9C0C71D-7777-4C42-A42F-074C4FA09FBD}"/>
              </a:ext>
            </a:extLst>
          </p:cNvPr>
          <p:cNvGrpSpPr>
            <a:grpSpLocks/>
          </p:cNvGrpSpPr>
          <p:nvPr/>
        </p:nvGrpSpPr>
        <p:grpSpPr bwMode="auto">
          <a:xfrm>
            <a:off x="457200" y="447675"/>
            <a:ext cx="8229600" cy="4614863"/>
            <a:chOff x="288" y="282"/>
            <a:chExt cx="5184" cy="2907"/>
          </a:xfrm>
        </p:grpSpPr>
        <p:sp>
          <p:nvSpPr>
            <p:cNvPr id="153603" name="Rectangle 3">
              <a:extLst>
                <a:ext uri="{FF2B5EF4-FFF2-40B4-BE49-F238E27FC236}">
                  <a16:creationId xmlns:a16="http://schemas.microsoft.com/office/drawing/2014/main" id="{1AD134B8-E97F-0A4E-850A-575104367DDB}"/>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Electrocardiogram </a:t>
              </a:r>
              <a:r>
                <a:rPr lang="en-US" altLang="en-US" sz="2200" baseline="0" dirty="0">
                  <a:solidFill>
                    <a:srgbClr val="333333"/>
                  </a:solidFill>
                </a:rPr>
                <a:t>(continued)</a:t>
              </a:r>
              <a:endParaRPr lang="en-US" altLang="en-US" sz="2800" baseline="0" dirty="0">
                <a:solidFill>
                  <a:srgbClr val="333333"/>
                </a:solidFill>
              </a:endParaRPr>
            </a:p>
          </p:txBody>
        </p:sp>
        <p:grpSp>
          <p:nvGrpSpPr>
            <p:cNvPr id="153604" name="Group 12">
              <a:extLst>
                <a:ext uri="{FF2B5EF4-FFF2-40B4-BE49-F238E27FC236}">
                  <a16:creationId xmlns:a16="http://schemas.microsoft.com/office/drawing/2014/main" id="{C7019E71-928D-7B46-B4DD-B1244611421F}"/>
                </a:ext>
              </a:extLst>
            </p:cNvPr>
            <p:cNvGrpSpPr>
              <a:grpSpLocks/>
            </p:cNvGrpSpPr>
            <p:nvPr/>
          </p:nvGrpSpPr>
          <p:grpSpPr bwMode="auto">
            <a:xfrm>
              <a:off x="1611" y="978"/>
              <a:ext cx="2945" cy="2211"/>
              <a:chOff x="1611" y="1154"/>
              <a:chExt cx="2945" cy="2211"/>
            </a:xfrm>
          </p:grpSpPr>
          <p:pic>
            <p:nvPicPr>
              <p:cNvPr id="153605" name="Picture 8" descr="electrocardiogram">
                <a:extLst>
                  <a:ext uri="{FF2B5EF4-FFF2-40B4-BE49-F238E27FC236}">
                    <a16:creationId xmlns:a16="http://schemas.microsoft.com/office/drawing/2014/main" id="{2E1F10AE-F2A1-044F-A351-5CDDAFB279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1" y="1154"/>
                <a:ext cx="2519" cy="2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6" name="Text Box 9">
                <a:extLst>
                  <a:ext uri="{FF2B5EF4-FFF2-40B4-BE49-F238E27FC236}">
                    <a16:creationId xmlns:a16="http://schemas.microsoft.com/office/drawing/2014/main" id="{AB2C1FA9-A610-5D4C-9CF2-4FC1DBE08756}"/>
                  </a:ext>
                </a:extLst>
              </p:cNvPr>
              <p:cNvSpPr txBox="1">
                <a:spLocks noChangeArrowheads="1"/>
              </p:cNvSpPr>
              <p:nvPr/>
            </p:nvSpPr>
            <p:spPr bwMode="auto">
              <a:xfrm>
                <a:off x="3247" y="3200"/>
                <a:ext cx="130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aseline="0" dirty="0"/>
                  <a:t>https://www.aculty.ksu.edu.sa</a:t>
                </a:r>
              </a:p>
            </p:txBody>
          </p:sp>
        </p:grpSp>
      </p:grpSp>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Number Placeholder 5">
            <a:extLst>
              <a:ext uri="{FF2B5EF4-FFF2-40B4-BE49-F238E27FC236}">
                <a16:creationId xmlns:a16="http://schemas.microsoft.com/office/drawing/2014/main" id="{2E7DDFFF-BF9D-EE42-A52B-522FFB5DB56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3E29B81-1A5E-5041-ABA0-1F561D309A8E}" type="slidenum">
              <a:rPr lang="en-US" altLang="en-US" sz="1400"/>
              <a:pPr>
                <a:spcBef>
                  <a:spcPct val="0"/>
                </a:spcBef>
                <a:buFontTx/>
                <a:buNone/>
              </a:pPr>
              <a:t>72</a:t>
            </a:fld>
            <a:endParaRPr lang="en-US" altLang="en-US" sz="1400" dirty="0"/>
          </a:p>
        </p:txBody>
      </p:sp>
      <p:grpSp>
        <p:nvGrpSpPr>
          <p:cNvPr id="155650" name="Group 13">
            <a:extLst>
              <a:ext uri="{FF2B5EF4-FFF2-40B4-BE49-F238E27FC236}">
                <a16:creationId xmlns:a16="http://schemas.microsoft.com/office/drawing/2014/main" id="{A0CCA292-999D-174E-86A8-C2DE2A982BC3}"/>
              </a:ext>
            </a:extLst>
          </p:cNvPr>
          <p:cNvGrpSpPr>
            <a:grpSpLocks/>
          </p:cNvGrpSpPr>
          <p:nvPr/>
        </p:nvGrpSpPr>
        <p:grpSpPr bwMode="auto">
          <a:xfrm>
            <a:off x="457200" y="447675"/>
            <a:ext cx="8229600" cy="5718175"/>
            <a:chOff x="288" y="282"/>
            <a:chExt cx="5184" cy="3602"/>
          </a:xfrm>
        </p:grpSpPr>
        <p:sp>
          <p:nvSpPr>
            <p:cNvPr id="155651" name="Rectangle 2">
              <a:extLst>
                <a:ext uri="{FF2B5EF4-FFF2-40B4-BE49-F238E27FC236}">
                  <a16:creationId xmlns:a16="http://schemas.microsoft.com/office/drawing/2014/main" id="{2518964C-AEFD-EB44-87AB-AD9FD6BE65D1}"/>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Diagnostic Value</a:t>
              </a:r>
            </a:p>
          </p:txBody>
        </p:sp>
        <p:sp>
          <p:nvSpPr>
            <p:cNvPr id="155652" name="Text Box 6">
              <a:extLst>
                <a:ext uri="{FF2B5EF4-FFF2-40B4-BE49-F238E27FC236}">
                  <a16:creationId xmlns:a16="http://schemas.microsoft.com/office/drawing/2014/main" id="{8CD2C112-A852-EC47-B395-11739CA17EFF}"/>
                </a:ext>
              </a:extLst>
            </p:cNvPr>
            <p:cNvSpPr txBox="1">
              <a:spLocks noChangeArrowheads="1"/>
            </p:cNvSpPr>
            <p:nvPr/>
          </p:nvSpPr>
          <p:spPr bwMode="auto">
            <a:xfrm>
              <a:off x="515" y="970"/>
              <a:ext cx="4775" cy="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By comparing ECG traces with standard traces, it is possible to deter-mine, for example, if the:</a:t>
              </a:r>
            </a:p>
            <a:p>
              <a:pPr lvl="1" eaLnBrk="1" hangingPunct="1">
                <a:lnSpc>
                  <a:spcPct val="85000"/>
                </a:lnSpc>
                <a:spcBef>
                  <a:spcPct val="0"/>
                </a:spcBef>
                <a:spcAft>
                  <a:spcPts val="500"/>
                </a:spcAft>
                <a:buSzPct val="80000"/>
                <a:buFontTx/>
                <a:buChar char="-"/>
              </a:pPr>
              <a:r>
                <a:rPr lang="en-US" altLang="en-US" sz="1800" baseline="0" dirty="0"/>
                <a:t>Heart is enlarged.</a:t>
              </a:r>
            </a:p>
            <a:p>
              <a:pPr lvl="1" eaLnBrk="1" hangingPunct="1">
                <a:lnSpc>
                  <a:spcPct val="85000"/>
                </a:lnSpc>
                <a:spcBef>
                  <a:spcPct val="0"/>
                </a:spcBef>
                <a:spcAft>
                  <a:spcPts val="500"/>
                </a:spcAft>
                <a:buSzPct val="80000"/>
                <a:buFontTx/>
                <a:buChar char="-"/>
              </a:pPr>
              <a:r>
                <a:rPr lang="en-US" altLang="en-US" sz="1800" baseline="0" dirty="0"/>
                <a:t>Conducting pathway is abnormal.</a:t>
              </a:r>
            </a:p>
            <a:p>
              <a:pPr lvl="1" eaLnBrk="1" hangingPunct="1">
                <a:lnSpc>
                  <a:spcPct val="85000"/>
                </a:lnSpc>
                <a:spcBef>
                  <a:spcPct val="0"/>
                </a:spcBef>
                <a:spcAft>
                  <a:spcPct val="35000"/>
                </a:spcAft>
                <a:buSzPct val="80000"/>
                <a:buFontTx/>
                <a:buChar char="-"/>
              </a:pPr>
              <a:r>
                <a:rPr lang="en-US" altLang="en-US" sz="1800" baseline="0" dirty="0"/>
                <a:t>Regions of the heart are damaged.</a:t>
              </a:r>
            </a:p>
          </p:txBody>
        </p:sp>
        <p:grpSp>
          <p:nvGrpSpPr>
            <p:cNvPr id="155653" name="Group 23">
              <a:extLst>
                <a:ext uri="{FF2B5EF4-FFF2-40B4-BE49-F238E27FC236}">
                  <a16:creationId xmlns:a16="http://schemas.microsoft.com/office/drawing/2014/main" id="{1F741D9A-617E-6C41-B503-98BA4F65F0B9}"/>
                </a:ext>
              </a:extLst>
            </p:cNvPr>
            <p:cNvGrpSpPr>
              <a:grpSpLocks/>
            </p:cNvGrpSpPr>
            <p:nvPr/>
          </p:nvGrpSpPr>
          <p:grpSpPr bwMode="auto">
            <a:xfrm>
              <a:off x="582" y="3671"/>
              <a:ext cx="1990" cy="213"/>
              <a:chOff x="582" y="3671"/>
              <a:chExt cx="1990" cy="213"/>
            </a:xfrm>
          </p:grpSpPr>
          <p:sp>
            <p:nvSpPr>
              <p:cNvPr id="155654" name="Rectangle 24">
                <a:extLst>
                  <a:ext uri="{FF2B5EF4-FFF2-40B4-BE49-F238E27FC236}">
                    <a16:creationId xmlns:a16="http://schemas.microsoft.com/office/drawing/2014/main" id="{71C22B43-F7B5-C54B-8ED6-79B33C9C183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5655" name="Rectangle 25">
                <a:extLst>
                  <a:ext uri="{FF2B5EF4-FFF2-40B4-BE49-F238E27FC236}">
                    <a16:creationId xmlns:a16="http://schemas.microsoft.com/office/drawing/2014/main" id="{2CC492CE-3FE0-E14F-9D75-33C87E78C9A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5656" name="Rectangle 26">
                <a:extLst>
                  <a:ext uri="{FF2B5EF4-FFF2-40B4-BE49-F238E27FC236}">
                    <a16:creationId xmlns:a16="http://schemas.microsoft.com/office/drawing/2014/main" id="{4FBBEB64-7502-B342-B0A7-CA837E1CC51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5657" name="Text Box 27">
                <a:extLst>
                  <a:ext uri="{FF2B5EF4-FFF2-40B4-BE49-F238E27FC236}">
                    <a16:creationId xmlns:a16="http://schemas.microsoft.com/office/drawing/2014/main" id="{92E6026A-4991-9F47-8C60-8E63FCA776B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707</a:t>
                </a:r>
                <a:endParaRPr lang="en-US" altLang="en-US" sz="1800" baseline="0" dirty="0"/>
              </a:p>
            </p:txBody>
          </p:sp>
          <p:sp>
            <p:nvSpPr>
              <p:cNvPr id="155658" name="Text Box 28">
                <a:extLst>
                  <a:ext uri="{FF2B5EF4-FFF2-40B4-BE49-F238E27FC236}">
                    <a16:creationId xmlns:a16="http://schemas.microsoft.com/office/drawing/2014/main" id="{06782A47-C8C3-B84B-B614-72AF8B6FA65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776</a:t>
                </a:r>
                <a:endParaRPr lang="en-US" altLang="en-US" sz="1800" baseline="0" dirty="0"/>
              </a:p>
            </p:txBody>
          </p:sp>
          <p:sp>
            <p:nvSpPr>
              <p:cNvPr id="155659" name="Text Box 29">
                <a:extLst>
                  <a:ext uri="{FF2B5EF4-FFF2-40B4-BE49-F238E27FC236}">
                    <a16:creationId xmlns:a16="http://schemas.microsoft.com/office/drawing/2014/main" id="{9A6B0E8B-49DE-9142-8150-B2A146938EC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735</a:t>
                </a:r>
                <a:endParaRPr lang="en-US" altLang="en-US" sz="1800" baseline="0" dirty="0"/>
              </a:p>
            </p:txBody>
          </p:sp>
        </p:grpSp>
      </p:grpSp>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Number Placeholder 5">
            <a:extLst>
              <a:ext uri="{FF2B5EF4-FFF2-40B4-BE49-F238E27FC236}">
                <a16:creationId xmlns:a16="http://schemas.microsoft.com/office/drawing/2014/main" id="{04BF5E09-AE58-1D47-A4F1-B5D5C985348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97BEB9A-BEE3-7F4D-B8BD-AAE841D4DC96}" type="slidenum">
              <a:rPr lang="en-US" altLang="en-US" sz="1400"/>
              <a:pPr>
                <a:spcBef>
                  <a:spcPct val="0"/>
                </a:spcBef>
                <a:buFontTx/>
                <a:buNone/>
              </a:pPr>
              <a:t>73</a:t>
            </a:fld>
            <a:endParaRPr lang="en-US" altLang="en-US" sz="1400" dirty="0"/>
          </a:p>
        </p:txBody>
      </p:sp>
      <p:grpSp>
        <p:nvGrpSpPr>
          <p:cNvPr id="157698" name="Group 16">
            <a:extLst>
              <a:ext uri="{FF2B5EF4-FFF2-40B4-BE49-F238E27FC236}">
                <a16:creationId xmlns:a16="http://schemas.microsoft.com/office/drawing/2014/main" id="{BFE9F5B4-93AD-B64B-ADCD-939298A848FF}"/>
              </a:ext>
            </a:extLst>
          </p:cNvPr>
          <p:cNvGrpSpPr>
            <a:grpSpLocks/>
          </p:cNvGrpSpPr>
          <p:nvPr/>
        </p:nvGrpSpPr>
        <p:grpSpPr bwMode="auto">
          <a:xfrm>
            <a:off x="457200" y="447675"/>
            <a:ext cx="8229600" cy="4678363"/>
            <a:chOff x="288" y="282"/>
            <a:chExt cx="5184" cy="2947"/>
          </a:xfrm>
        </p:grpSpPr>
        <p:sp>
          <p:nvSpPr>
            <p:cNvPr id="157699" name="Rectangle 3">
              <a:extLst>
                <a:ext uri="{FF2B5EF4-FFF2-40B4-BE49-F238E27FC236}">
                  <a16:creationId xmlns:a16="http://schemas.microsoft.com/office/drawing/2014/main" id="{0ED5FFB8-9A00-184B-85BF-CBF05C5F0693}"/>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ECG Trace</a:t>
              </a:r>
              <a:r>
                <a:rPr lang="en-US" altLang="en-US" sz="2800" baseline="0" dirty="0"/>
                <a:t>—</a:t>
              </a:r>
              <a:r>
                <a:rPr lang="en-US" altLang="en-US" sz="2800" baseline="0" dirty="0">
                  <a:solidFill>
                    <a:srgbClr val="333333"/>
                  </a:solidFill>
                </a:rPr>
                <a:t>Waveforms</a:t>
              </a:r>
            </a:p>
          </p:txBody>
        </p:sp>
        <p:grpSp>
          <p:nvGrpSpPr>
            <p:cNvPr id="157700" name="Group 11">
              <a:extLst>
                <a:ext uri="{FF2B5EF4-FFF2-40B4-BE49-F238E27FC236}">
                  <a16:creationId xmlns:a16="http://schemas.microsoft.com/office/drawing/2014/main" id="{7B63FC9E-AD47-FA40-A9D6-580EB3944BF5}"/>
                </a:ext>
              </a:extLst>
            </p:cNvPr>
            <p:cNvGrpSpPr>
              <a:grpSpLocks/>
            </p:cNvGrpSpPr>
            <p:nvPr/>
          </p:nvGrpSpPr>
          <p:grpSpPr bwMode="auto">
            <a:xfrm>
              <a:off x="1683" y="983"/>
              <a:ext cx="3125" cy="2246"/>
              <a:chOff x="1683" y="1039"/>
              <a:chExt cx="3125" cy="2246"/>
            </a:xfrm>
          </p:grpSpPr>
          <p:pic>
            <p:nvPicPr>
              <p:cNvPr id="157701" name="Picture 8" descr="2007-07-09_141618-1">
                <a:extLst>
                  <a:ext uri="{FF2B5EF4-FFF2-40B4-BE49-F238E27FC236}">
                    <a16:creationId xmlns:a16="http://schemas.microsoft.com/office/drawing/2014/main" id="{633F0D7F-CD66-9146-A337-BCA43C1F6D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 y="1039"/>
                <a:ext cx="2392" cy="2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702" name="Text Box 9">
                <a:extLst>
                  <a:ext uri="{FF2B5EF4-FFF2-40B4-BE49-F238E27FC236}">
                    <a16:creationId xmlns:a16="http://schemas.microsoft.com/office/drawing/2014/main" id="{C466FBDD-6A3C-F446-8F74-F2D2C2427EDF}"/>
                  </a:ext>
                </a:extLst>
              </p:cNvPr>
              <p:cNvSpPr txBox="1">
                <a:spLocks noChangeArrowheads="1"/>
              </p:cNvSpPr>
              <p:nvPr/>
            </p:nvSpPr>
            <p:spPr bwMode="auto">
              <a:xfrm>
                <a:off x="3730" y="2675"/>
                <a:ext cx="107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aseline="0" dirty="0"/>
                  <a:t>https://www.zone.ni.com</a:t>
                </a:r>
                <a:endParaRPr lang="en-US" altLang="en-US" sz="1800" baseline="0" dirty="0"/>
              </a:p>
            </p:txBody>
          </p:sp>
        </p:grpSp>
      </p:grpSp>
      <p:cxnSp>
        <p:nvCxnSpPr>
          <p:cNvPr id="3" name="Straight Connector 2">
            <a:extLst>
              <a:ext uri="{FF2B5EF4-FFF2-40B4-BE49-F238E27FC236}">
                <a16:creationId xmlns:a16="http://schemas.microsoft.com/office/drawing/2014/main" id="{1F61963E-A68D-E600-9826-14D7699F35F8}"/>
              </a:ext>
            </a:extLst>
          </p:cNvPr>
          <p:cNvCxnSpPr/>
          <p:nvPr/>
        </p:nvCxnSpPr>
        <p:spPr bwMode="auto">
          <a:xfrm>
            <a:off x="2035627" y="2754087"/>
            <a:ext cx="0" cy="718457"/>
          </a:xfrm>
          <a:prstGeom prst="line">
            <a:avLst/>
          </a:prstGeom>
          <a:solidFill>
            <a:schemeClr val="accent1"/>
          </a:solidFill>
          <a:ln w="127000" cap="flat" cmpd="sng" algn="ctr">
            <a:solidFill>
              <a:schemeClr val="accent6">
                <a:alpha val="74683"/>
              </a:schemeClr>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 name="Straight Connector 3">
            <a:extLst>
              <a:ext uri="{FF2B5EF4-FFF2-40B4-BE49-F238E27FC236}">
                <a16:creationId xmlns:a16="http://schemas.microsoft.com/office/drawing/2014/main" id="{2D096272-E46E-CFEC-1DD6-AAD7EA5D7561}"/>
              </a:ext>
            </a:extLst>
          </p:cNvPr>
          <p:cNvCxnSpPr/>
          <p:nvPr/>
        </p:nvCxnSpPr>
        <p:spPr bwMode="auto">
          <a:xfrm rot="5400000">
            <a:off x="5486402" y="5104492"/>
            <a:ext cx="0" cy="718457"/>
          </a:xfrm>
          <a:prstGeom prst="line">
            <a:avLst/>
          </a:prstGeom>
          <a:solidFill>
            <a:schemeClr val="accent1"/>
          </a:solidFill>
          <a:ln w="127000" cap="flat" cmpd="sng" algn="ctr">
            <a:solidFill>
              <a:schemeClr val="accent6">
                <a:alpha val="75181"/>
              </a:schemeClr>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4">
            <a:extLst>
              <a:ext uri="{FF2B5EF4-FFF2-40B4-BE49-F238E27FC236}">
                <a16:creationId xmlns:a16="http://schemas.microsoft.com/office/drawing/2014/main" id="{28ED40AF-AAB3-6CB1-C087-050FA2C02B4E}"/>
              </a:ext>
            </a:extLst>
          </p:cNvPr>
          <p:cNvSpPr txBox="1"/>
          <p:nvPr/>
        </p:nvSpPr>
        <p:spPr>
          <a:xfrm>
            <a:off x="957942" y="3516086"/>
            <a:ext cx="2172390" cy="369332"/>
          </a:xfrm>
          <a:prstGeom prst="rect">
            <a:avLst/>
          </a:prstGeom>
          <a:noFill/>
        </p:spPr>
        <p:txBody>
          <a:bodyPr wrap="none" rtlCol="0">
            <a:spAutoFit/>
          </a:bodyPr>
          <a:lstStyle/>
          <a:p>
            <a:r>
              <a:rPr lang="en-US" baseline="0" dirty="0">
                <a:solidFill>
                  <a:schemeClr val="accent6"/>
                </a:solidFill>
              </a:rPr>
              <a:t>Amplitude (voltage)</a:t>
            </a:r>
          </a:p>
        </p:txBody>
      </p:sp>
      <p:sp>
        <p:nvSpPr>
          <p:cNvPr id="6" name="TextBox 5">
            <a:extLst>
              <a:ext uri="{FF2B5EF4-FFF2-40B4-BE49-F238E27FC236}">
                <a16:creationId xmlns:a16="http://schemas.microsoft.com/office/drawing/2014/main" id="{2F31B8EB-D10A-5177-E192-C58EF5D2F6E2}"/>
              </a:ext>
            </a:extLst>
          </p:cNvPr>
          <p:cNvSpPr txBox="1"/>
          <p:nvPr/>
        </p:nvSpPr>
        <p:spPr>
          <a:xfrm>
            <a:off x="2960916" y="5267779"/>
            <a:ext cx="2163797" cy="369332"/>
          </a:xfrm>
          <a:prstGeom prst="rect">
            <a:avLst/>
          </a:prstGeom>
          <a:noFill/>
        </p:spPr>
        <p:txBody>
          <a:bodyPr wrap="none" rtlCol="0">
            <a:spAutoFit/>
          </a:bodyPr>
          <a:lstStyle/>
          <a:p>
            <a:r>
              <a:rPr lang="en-US" baseline="0" dirty="0">
                <a:solidFill>
                  <a:schemeClr val="accent6"/>
                </a:solidFill>
              </a:rPr>
              <a:t>Time (milliseconds)</a:t>
            </a:r>
          </a:p>
        </p:txBody>
      </p:sp>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Number Placeholder 5">
            <a:extLst>
              <a:ext uri="{FF2B5EF4-FFF2-40B4-BE49-F238E27FC236}">
                <a16:creationId xmlns:a16="http://schemas.microsoft.com/office/drawing/2014/main" id="{87635F0A-BE3C-5C45-B36E-F3C4C1BFDB5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77B4C23-CB88-134F-9487-9CABD79A5190}" type="slidenum">
              <a:rPr lang="en-US" altLang="en-US" sz="1400"/>
              <a:pPr>
                <a:spcBef>
                  <a:spcPct val="0"/>
                </a:spcBef>
                <a:buFontTx/>
                <a:buNone/>
              </a:pPr>
              <a:t>74</a:t>
            </a:fld>
            <a:endParaRPr lang="en-US" altLang="en-US" sz="1400" dirty="0"/>
          </a:p>
        </p:txBody>
      </p:sp>
      <p:grpSp>
        <p:nvGrpSpPr>
          <p:cNvPr id="159746" name="Group 40">
            <a:extLst>
              <a:ext uri="{FF2B5EF4-FFF2-40B4-BE49-F238E27FC236}">
                <a16:creationId xmlns:a16="http://schemas.microsoft.com/office/drawing/2014/main" id="{A880FA0D-68FD-B64C-8FEC-EF19F85B5CCD}"/>
              </a:ext>
            </a:extLst>
          </p:cNvPr>
          <p:cNvGrpSpPr>
            <a:grpSpLocks/>
          </p:cNvGrpSpPr>
          <p:nvPr/>
        </p:nvGrpSpPr>
        <p:grpSpPr bwMode="auto">
          <a:xfrm>
            <a:off x="458788" y="447675"/>
            <a:ext cx="8229600" cy="5718175"/>
            <a:chOff x="289" y="282"/>
            <a:chExt cx="5184" cy="3602"/>
          </a:xfrm>
        </p:grpSpPr>
        <p:sp>
          <p:nvSpPr>
            <p:cNvPr id="159747" name="Rectangle 2">
              <a:extLst>
                <a:ext uri="{FF2B5EF4-FFF2-40B4-BE49-F238E27FC236}">
                  <a16:creationId xmlns:a16="http://schemas.microsoft.com/office/drawing/2014/main" id="{172245B1-BBA2-B143-B0E1-37F86964CC80}"/>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P Wave</a:t>
              </a:r>
            </a:p>
          </p:txBody>
        </p:sp>
        <p:sp>
          <p:nvSpPr>
            <p:cNvPr id="159748" name="Text Box 6">
              <a:extLst>
                <a:ext uri="{FF2B5EF4-FFF2-40B4-BE49-F238E27FC236}">
                  <a16:creationId xmlns:a16="http://schemas.microsoft.com/office/drawing/2014/main" id="{FBF9EB51-D31D-254B-85A8-BBB913DBA96E}"/>
                </a:ext>
              </a:extLst>
            </p:cNvPr>
            <p:cNvSpPr txBox="1">
              <a:spLocks noChangeArrowheads="1"/>
            </p:cNvSpPr>
            <p:nvPr/>
          </p:nvSpPr>
          <p:spPr bwMode="auto">
            <a:xfrm>
              <a:off x="515" y="970"/>
              <a:ext cx="4719"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Three obvious waveforms appear in an ECG trace with each heart-beat.</a:t>
              </a:r>
            </a:p>
            <a:p>
              <a:pPr eaLnBrk="1" hangingPunct="1">
                <a:lnSpc>
                  <a:spcPct val="85000"/>
                </a:lnSpc>
                <a:spcBef>
                  <a:spcPct val="0"/>
                </a:spcBef>
                <a:spcAft>
                  <a:spcPts val="900"/>
                </a:spcAft>
                <a:buSzPct val="80000"/>
              </a:pPr>
              <a:r>
                <a:rPr lang="en-US" altLang="en-US" sz="1800" baseline="0" dirty="0"/>
                <a:t>The first component, the P wave, is a small upward deflection in the trace. </a:t>
              </a:r>
            </a:p>
            <a:p>
              <a:pPr eaLnBrk="1" hangingPunct="1">
                <a:lnSpc>
                  <a:spcPct val="85000"/>
                </a:lnSpc>
                <a:spcBef>
                  <a:spcPct val="0"/>
                </a:spcBef>
                <a:spcAft>
                  <a:spcPct val="50000"/>
                </a:spcAft>
                <a:buSzPct val="80000"/>
              </a:pPr>
              <a:r>
                <a:rPr lang="en-US" altLang="en-US" sz="1800" baseline="0" dirty="0"/>
                <a:t>The P wave represents atrial depolarization of action potentials propagating from the SA node through the cardiac muscle fibers of the right and left atria.</a:t>
              </a:r>
            </a:p>
          </p:txBody>
        </p:sp>
        <p:grpSp>
          <p:nvGrpSpPr>
            <p:cNvPr id="159749" name="Group 29">
              <a:extLst>
                <a:ext uri="{FF2B5EF4-FFF2-40B4-BE49-F238E27FC236}">
                  <a16:creationId xmlns:a16="http://schemas.microsoft.com/office/drawing/2014/main" id="{AC628EA5-D95A-B24B-9C99-B043DA456AEF}"/>
                </a:ext>
              </a:extLst>
            </p:cNvPr>
            <p:cNvGrpSpPr>
              <a:grpSpLocks/>
            </p:cNvGrpSpPr>
            <p:nvPr/>
          </p:nvGrpSpPr>
          <p:grpSpPr bwMode="auto">
            <a:xfrm>
              <a:off x="582" y="3671"/>
              <a:ext cx="2995" cy="213"/>
              <a:chOff x="582" y="3671"/>
              <a:chExt cx="2995" cy="213"/>
            </a:xfrm>
          </p:grpSpPr>
          <p:grpSp>
            <p:nvGrpSpPr>
              <p:cNvPr id="159750" name="Group 30">
                <a:extLst>
                  <a:ext uri="{FF2B5EF4-FFF2-40B4-BE49-F238E27FC236}">
                    <a16:creationId xmlns:a16="http://schemas.microsoft.com/office/drawing/2014/main" id="{D5BF4CF0-6D2E-2040-A983-183E3C03DD2F}"/>
                  </a:ext>
                </a:extLst>
              </p:cNvPr>
              <p:cNvGrpSpPr>
                <a:grpSpLocks/>
              </p:cNvGrpSpPr>
              <p:nvPr/>
            </p:nvGrpSpPr>
            <p:grpSpPr bwMode="auto">
              <a:xfrm>
                <a:off x="582" y="3671"/>
                <a:ext cx="1990" cy="213"/>
                <a:chOff x="582" y="3671"/>
                <a:chExt cx="1990" cy="213"/>
              </a:xfrm>
            </p:grpSpPr>
            <p:sp>
              <p:nvSpPr>
                <p:cNvPr id="159754" name="Rectangle 31">
                  <a:extLst>
                    <a:ext uri="{FF2B5EF4-FFF2-40B4-BE49-F238E27FC236}">
                      <a16:creationId xmlns:a16="http://schemas.microsoft.com/office/drawing/2014/main" id="{E9D269FE-5899-AE47-87F6-5404B33A1D4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9755" name="Rectangle 32">
                  <a:extLst>
                    <a:ext uri="{FF2B5EF4-FFF2-40B4-BE49-F238E27FC236}">
                      <a16:creationId xmlns:a16="http://schemas.microsoft.com/office/drawing/2014/main" id="{57CDC23B-668F-8844-A18E-89BA7EE6DC2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9756" name="Rectangle 33">
                  <a:extLst>
                    <a:ext uri="{FF2B5EF4-FFF2-40B4-BE49-F238E27FC236}">
                      <a16:creationId xmlns:a16="http://schemas.microsoft.com/office/drawing/2014/main" id="{22760864-C0E3-1B43-984F-7C86B087486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9757" name="Text Box 34">
                  <a:extLst>
                    <a:ext uri="{FF2B5EF4-FFF2-40B4-BE49-F238E27FC236}">
                      <a16:creationId xmlns:a16="http://schemas.microsoft.com/office/drawing/2014/main" id="{3D0B3F0D-FC80-2D46-A085-EFC362E4B21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707</a:t>
                  </a:r>
                  <a:endParaRPr lang="en-US" altLang="en-US" sz="1800" baseline="0" dirty="0"/>
                </a:p>
              </p:txBody>
            </p:sp>
            <p:sp>
              <p:nvSpPr>
                <p:cNvPr id="159758" name="Text Box 35">
                  <a:extLst>
                    <a:ext uri="{FF2B5EF4-FFF2-40B4-BE49-F238E27FC236}">
                      <a16:creationId xmlns:a16="http://schemas.microsoft.com/office/drawing/2014/main" id="{A64F4111-A65D-C24B-B0F4-2D654E76F32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776</a:t>
                  </a:r>
                  <a:endParaRPr lang="en-US" altLang="en-US" sz="1800" baseline="0" dirty="0"/>
                </a:p>
              </p:txBody>
            </p:sp>
            <p:sp>
              <p:nvSpPr>
                <p:cNvPr id="159759" name="Text Box 36">
                  <a:extLst>
                    <a:ext uri="{FF2B5EF4-FFF2-40B4-BE49-F238E27FC236}">
                      <a16:creationId xmlns:a16="http://schemas.microsoft.com/office/drawing/2014/main" id="{AC33E433-BB60-B24C-BE84-F81FEB0119C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735</a:t>
                  </a:r>
                  <a:endParaRPr lang="en-US" altLang="en-US" sz="1800" baseline="0" dirty="0"/>
                </a:p>
              </p:txBody>
            </p:sp>
          </p:grpSp>
          <p:grpSp>
            <p:nvGrpSpPr>
              <p:cNvPr id="159751" name="Group 37">
                <a:extLst>
                  <a:ext uri="{FF2B5EF4-FFF2-40B4-BE49-F238E27FC236}">
                    <a16:creationId xmlns:a16="http://schemas.microsoft.com/office/drawing/2014/main" id="{9BF28D32-CA32-EC45-9A06-31E93DA9DF57}"/>
                  </a:ext>
                </a:extLst>
              </p:cNvPr>
              <p:cNvGrpSpPr>
                <a:grpSpLocks/>
              </p:cNvGrpSpPr>
              <p:nvPr/>
            </p:nvGrpSpPr>
            <p:grpSpPr bwMode="auto">
              <a:xfrm>
                <a:off x="2846" y="3671"/>
                <a:ext cx="731" cy="213"/>
                <a:chOff x="2846" y="3671"/>
                <a:chExt cx="731" cy="213"/>
              </a:xfrm>
            </p:grpSpPr>
            <p:sp>
              <p:nvSpPr>
                <p:cNvPr id="159752" name="Rectangle 38">
                  <a:extLst>
                    <a:ext uri="{FF2B5EF4-FFF2-40B4-BE49-F238E27FC236}">
                      <a16:creationId xmlns:a16="http://schemas.microsoft.com/office/drawing/2014/main" id="{95D476FD-C301-D743-AFA4-F7F37C5DB64B}"/>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9753" name="Text Box 39">
                  <a:extLst>
                    <a:ext uri="{FF2B5EF4-FFF2-40B4-BE49-F238E27FC236}">
                      <a16:creationId xmlns:a16="http://schemas.microsoft.com/office/drawing/2014/main" id="{E6EACCE8-F631-4345-AF47-F8E113896DB8}"/>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20.12</a:t>
                  </a:r>
                </a:p>
              </p:txBody>
            </p:sp>
          </p:grpSp>
        </p:grpSp>
      </p:grpSp>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Number Placeholder 5">
            <a:extLst>
              <a:ext uri="{FF2B5EF4-FFF2-40B4-BE49-F238E27FC236}">
                <a16:creationId xmlns:a16="http://schemas.microsoft.com/office/drawing/2014/main" id="{3BB7004C-D4E7-4345-B232-C057162FE1E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1815AEB-8AE3-1E4C-B151-F51829163B60}" type="slidenum">
              <a:rPr lang="en-US" altLang="en-US" sz="1400"/>
              <a:pPr>
                <a:spcBef>
                  <a:spcPct val="0"/>
                </a:spcBef>
                <a:buFontTx/>
                <a:buNone/>
              </a:pPr>
              <a:t>75</a:t>
            </a:fld>
            <a:endParaRPr lang="en-US" altLang="en-US" sz="1400" dirty="0"/>
          </a:p>
        </p:txBody>
      </p:sp>
      <p:grpSp>
        <p:nvGrpSpPr>
          <p:cNvPr id="161794" name="Group 41">
            <a:extLst>
              <a:ext uri="{FF2B5EF4-FFF2-40B4-BE49-F238E27FC236}">
                <a16:creationId xmlns:a16="http://schemas.microsoft.com/office/drawing/2014/main" id="{7DBCF283-E32E-E64B-AC43-EA78002ED222}"/>
              </a:ext>
            </a:extLst>
          </p:cNvPr>
          <p:cNvGrpSpPr>
            <a:grpSpLocks/>
          </p:cNvGrpSpPr>
          <p:nvPr/>
        </p:nvGrpSpPr>
        <p:grpSpPr bwMode="auto">
          <a:xfrm>
            <a:off x="457200" y="447675"/>
            <a:ext cx="8229600" cy="5718175"/>
            <a:chOff x="288" y="282"/>
            <a:chExt cx="5184" cy="3602"/>
          </a:xfrm>
        </p:grpSpPr>
        <p:sp>
          <p:nvSpPr>
            <p:cNvPr id="161795" name="Rectangle 2">
              <a:extLst>
                <a:ext uri="{FF2B5EF4-FFF2-40B4-BE49-F238E27FC236}">
                  <a16:creationId xmlns:a16="http://schemas.microsoft.com/office/drawing/2014/main" id="{82EB44FA-381C-7547-A5D7-D4F2A48F77BE}"/>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QRS Complex</a:t>
              </a:r>
            </a:p>
          </p:txBody>
        </p:sp>
        <p:sp>
          <p:nvSpPr>
            <p:cNvPr id="161796" name="Text Box 6">
              <a:extLst>
                <a:ext uri="{FF2B5EF4-FFF2-40B4-BE49-F238E27FC236}">
                  <a16:creationId xmlns:a16="http://schemas.microsoft.com/office/drawing/2014/main" id="{994FC135-28D0-D848-B843-D47385213D37}"/>
                </a:ext>
              </a:extLst>
            </p:cNvPr>
            <p:cNvSpPr txBox="1">
              <a:spLocks noChangeArrowheads="1"/>
            </p:cNvSpPr>
            <p:nvPr/>
          </p:nvSpPr>
          <p:spPr bwMode="auto">
            <a:xfrm>
              <a:off x="515" y="970"/>
              <a:ext cx="4954"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second waveform, the QRS complex, begins as a downward de-flection.</a:t>
              </a:r>
            </a:p>
            <a:p>
              <a:pPr eaLnBrk="1" hangingPunct="1">
                <a:lnSpc>
                  <a:spcPct val="85000"/>
                </a:lnSpc>
                <a:spcBef>
                  <a:spcPct val="0"/>
                </a:spcBef>
                <a:spcAft>
                  <a:spcPts val="900"/>
                </a:spcAft>
                <a:buSzPct val="80000"/>
              </a:pPr>
              <a:r>
                <a:rPr lang="en-US" altLang="en-US" sz="1800" baseline="0" dirty="0"/>
                <a:t>It continues as a large, upward, triangular wave, and ends as a second downward deflection.</a:t>
              </a:r>
            </a:p>
            <a:p>
              <a:pPr eaLnBrk="1" hangingPunct="1">
                <a:lnSpc>
                  <a:spcPct val="85000"/>
                </a:lnSpc>
                <a:spcBef>
                  <a:spcPct val="0"/>
                </a:spcBef>
                <a:spcAft>
                  <a:spcPts val="900"/>
                </a:spcAft>
                <a:buSzPct val="80000"/>
              </a:pPr>
              <a:r>
                <a:rPr lang="en-US" altLang="en-US" sz="1800" baseline="0" dirty="0"/>
                <a:t>The QRS complex represents ventricular depolarization as the action potentials propagate through the cardiac muscle fibers of the right and left ventricles.</a:t>
              </a:r>
            </a:p>
            <a:p>
              <a:pPr eaLnBrk="1" hangingPunct="1">
                <a:lnSpc>
                  <a:spcPct val="85000"/>
                </a:lnSpc>
                <a:spcBef>
                  <a:spcPct val="0"/>
                </a:spcBef>
                <a:spcAft>
                  <a:spcPct val="50000"/>
                </a:spcAft>
                <a:buSzPct val="80000"/>
              </a:pPr>
              <a:r>
                <a:rPr lang="en-US" altLang="en-US" sz="1800" baseline="0" dirty="0"/>
                <a:t>Atrial repolarization also occurs during the QRS complex but its wave-form is obscured by the electrical activity of ventricular depolarization.</a:t>
              </a:r>
            </a:p>
          </p:txBody>
        </p:sp>
        <p:grpSp>
          <p:nvGrpSpPr>
            <p:cNvPr id="161797" name="Group 30">
              <a:extLst>
                <a:ext uri="{FF2B5EF4-FFF2-40B4-BE49-F238E27FC236}">
                  <a16:creationId xmlns:a16="http://schemas.microsoft.com/office/drawing/2014/main" id="{2F20C7EB-7231-8C4D-950A-61262D512A08}"/>
                </a:ext>
              </a:extLst>
            </p:cNvPr>
            <p:cNvGrpSpPr>
              <a:grpSpLocks/>
            </p:cNvGrpSpPr>
            <p:nvPr/>
          </p:nvGrpSpPr>
          <p:grpSpPr bwMode="auto">
            <a:xfrm>
              <a:off x="582" y="3671"/>
              <a:ext cx="2995" cy="213"/>
              <a:chOff x="582" y="3671"/>
              <a:chExt cx="2995" cy="213"/>
            </a:xfrm>
          </p:grpSpPr>
          <p:grpSp>
            <p:nvGrpSpPr>
              <p:cNvPr id="161798" name="Group 31">
                <a:extLst>
                  <a:ext uri="{FF2B5EF4-FFF2-40B4-BE49-F238E27FC236}">
                    <a16:creationId xmlns:a16="http://schemas.microsoft.com/office/drawing/2014/main" id="{FBFA155D-688C-AC49-951E-A5AD2D6CF8C2}"/>
                  </a:ext>
                </a:extLst>
              </p:cNvPr>
              <p:cNvGrpSpPr>
                <a:grpSpLocks/>
              </p:cNvGrpSpPr>
              <p:nvPr/>
            </p:nvGrpSpPr>
            <p:grpSpPr bwMode="auto">
              <a:xfrm>
                <a:off x="582" y="3671"/>
                <a:ext cx="1990" cy="213"/>
                <a:chOff x="582" y="3671"/>
                <a:chExt cx="1990" cy="213"/>
              </a:xfrm>
            </p:grpSpPr>
            <p:sp>
              <p:nvSpPr>
                <p:cNvPr id="161802" name="Rectangle 32">
                  <a:extLst>
                    <a:ext uri="{FF2B5EF4-FFF2-40B4-BE49-F238E27FC236}">
                      <a16:creationId xmlns:a16="http://schemas.microsoft.com/office/drawing/2014/main" id="{E5A261E8-C579-754E-ACB3-55FEC87B63D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1803" name="Rectangle 33">
                  <a:extLst>
                    <a:ext uri="{FF2B5EF4-FFF2-40B4-BE49-F238E27FC236}">
                      <a16:creationId xmlns:a16="http://schemas.microsoft.com/office/drawing/2014/main" id="{453CB653-AEED-EC4E-9719-946CE7FCF72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1804" name="Rectangle 34">
                  <a:extLst>
                    <a:ext uri="{FF2B5EF4-FFF2-40B4-BE49-F238E27FC236}">
                      <a16:creationId xmlns:a16="http://schemas.microsoft.com/office/drawing/2014/main" id="{2A798EB2-721C-2C42-8C06-5E1942215EF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1805" name="Text Box 35">
                  <a:extLst>
                    <a:ext uri="{FF2B5EF4-FFF2-40B4-BE49-F238E27FC236}">
                      <a16:creationId xmlns:a16="http://schemas.microsoft.com/office/drawing/2014/main" id="{C549FECF-A3AF-134B-B9F2-AF18EAB3D66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707</a:t>
                  </a:r>
                  <a:endParaRPr lang="en-US" altLang="en-US" sz="1800" baseline="0" dirty="0"/>
                </a:p>
              </p:txBody>
            </p:sp>
            <p:sp>
              <p:nvSpPr>
                <p:cNvPr id="161806" name="Text Box 36">
                  <a:extLst>
                    <a:ext uri="{FF2B5EF4-FFF2-40B4-BE49-F238E27FC236}">
                      <a16:creationId xmlns:a16="http://schemas.microsoft.com/office/drawing/2014/main" id="{CC54B4B2-439D-6D46-A271-0260C3EE3D3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776</a:t>
                  </a:r>
                  <a:endParaRPr lang="en-US" altLang="en-US" sz="1800" baseline="0" dirty="0"/>
                </a:p>
              </p:txBody>
            </p:sp>
            <p:sp>
              <p:nvSpPr>
                <p:cNvPr id="161807" name="Text Box 37">
                  <a:extLst>
                    <a:ext uri="{FF2B5EF4-FFF2-40B4-BE49-F238E27FC236}">
                      <a16:creationId xmlns:a16="http://schemas.microsoft.com/office/drawing/2014/main" id="{DED56CD2-CA42-BF48-9D4B-AAB28E25266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736</a:t>
                  </a:r>
                  <a:endParaRPr lang="en-US" altLang="en-US" sz="1800" baseline="0" dirty="0"/>
                </a:p>
              </p:txBody>
            </p:sp>
          </p:grpSp>
          <p:grpSp>
            <p:nvGrpSpPr>
              <p:cNvPr id="161799" name="Group 38">
                <a:extLst>
                  <a:ext uri="{FF2B5EF4-FFF2-40B4-BE49-F238E27FC236}">
                    <a16:creationId xmlns:a16="http://schemas.microsoft.com/office/drawing/2014/main" id="{40BF3A3B-F4E1-7A4A-AE57-1C636BAC14EC}"/>
                  </a:ext>
                </a:extLst>
              </p:cNvPr>
              <p:cNvGrpSpPr>
                <a:grpSpLocks/>
              </p:cNvGrpSpPr>
              <p:nvPr/>
            </p:nvGrpSpPr>
            <p:grpSpPr bwMode="auto">
              <a:xfrm>
                <a:off x="2846" y="3671"/>
                <a:ext cx="731" cy="213"/>
                <a:chOff x="2846" y="3671"/>
                <a:chExt cx="731" cy="213"/>
              </a:xfrm>
            </p:grpSpPr>
            <p:sp>
              <p:nvSpPr>
                <p:cNvPr id="161800" name="Rectangle 39">
                  <a:extLst>
                    <a:ext uri="{FF2B5EF4-FFF2-40B4-BE49-F238E27FC236}">
                      <a16:creationId xmlns:a16="http://schemas.microsoft.com/office/drawing/2014/main" id="{307280DE-EEA3-324F-91F1-64A29CC2C3EB}"/>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1801" name="Text Box 40">
                  <a:extLst>
                    <a:ext uri="{FF2B5EF4-FFF2-40B4-BE49-F238E27FC236}">
                      <a16:creationId xmlns:a16="http://schemas.microsoft.com/office/drawing/2014/main" id="{9C74F28E-A610-5548-8EF8-11249D46251E}"/>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20.12</a:t>
                  </a:r>
                </a:p>
              </p:txBody>
            </p:sp>
          </p:grpSp>
        </p:grpSp>
      </p:grpSp>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Number Placeholder 5">
            <a:extLst>
              <a:ext uri="{FF2B5EF4-FFF2-40B4-BE49-F238E27FC236}">
                <a16:creationId xmlns:a16="http://schemas.microsoft.com/office/drawing/2014/main" id="{040FEBEE-FF67-FC41-A562-30FCAEDE8B7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77E79F9-F9F7-924A-85E2-FF0D083B20B6}" type="slidenum">
              <a:rPr lang="en-US" altLang="en-US" sz="1400"/>
              <a:pPr>
                <a:spcBef>
                  <a:spcPct val="0"/>
                </a:spcBef>
                <a:buFontTx/>
                <a:buNone/>
              </a:pPr>
              <a:t>76</a:t>
            </a:fld>
            <a:endParaRPr lang="en-US" altLang="en-US" sz="1400" dirty="0"/>
          </a:p>
        </p:txBody>
      </p:sp>
      <p:grpSp>
        <p:nvGrpSpPr>
          <p:cNvPr id="163842" name="Group 44">
            <a:extLst>
              <a:ext uri="{FF2B5EF4-FFF2-40B4-BE49-F238E27FC236}">
                <a16:creationId xmlns:a16="http://schemas.microsoft.com/office/drawing/2014/main" id="{D729CD89-8145-F64A-85B0-BD16C7C0D8C2}"/>
              </a:ext>
            </a:extLst>
          </p:cNvPr>
          <p:cNvGrpSpPr>
            <a:grpSpLocks/>
          </p:cNvGrpSpPr>
          <p:nvPr/>
        </p:nvGrpSpPr>
        <p:grpSpPr bwMode="auto">
          <a:xfrm>
            <a:off x="457200" y="447675"/>
            <a:ext cx="8229600" cy="5718175"/>
            <a:chOff x="288" y="282"/>
            <a:chExt cx="5184" cy="3602"/>
          </a:xfrm>
        </p:grpSpPr>
        <p:sp>
          <p:nvSpPr>
            <p:cNvPr id="163843" name="Rectangle 2">
              <a:extLst>
                <a:ext uri="{FF2B5EF4-FFF2-40B4-BE49-F238E27FC236}">
                  <a16:creationId xmlns:a16="http://schemas.microsoft.com/office/drawing/2014/main" id="{8D49D772-1291-514A-9F58-1ECA423BC4AD}"/>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T Wave</a:t>
              </a:r>
            </a:p>
          </p:txBody>
        </p:sp>
        <p:sp>
          <p:nvSpPr>
            <p:cNvPr id="163844" name="Text Box 6">
              <a:extLst>
                <a:ext uri="{FF2B5EF4-FFF2-40B4-BE49-F238E27FC236}">
                  <a16:creationId xmlns:a16="http://schemas.microsoft.com/office/drawing/2014/main" id="{89DC5EEC-A813-784B-9032-BD704CAB14DE}"/>
                </a:ext>
              </a:extLst>
            </p:cNvPr>
            <p:cNvSpPr txBox="1">
              <a:spLocks noChangeArrowheads="1"/>
            </p:cNvSpPr>
            <p:nvPr/>
          </p:nvSpPr>
          <p:spPr bwMode="auto">
            <a:xfrm>
              <a:off x="515" y="970"/>
              <a:ext cx="4735"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third component, the T wave, is a dome-shaped upward deflec-tion.</a:t>
              </a:r>
            </a:p>
            <a:p>
              <a:pPr eaLnBrk="1" hangingPunct="1">
                <a:lnSpc>
                  <a:spcPct val="85000"/>
                </a:lnSpc>
                <a:spcBef>
                  <a:spcPct val="0"/>
                </a:spcBef>
                <a:spcAft>
                  <a:spcPts val="900"/>
                </a:spcAft>
                <a:buSzPct val="80000"/>
              </a:pPr>
              <a:r>
                <a:rPr lang="en-US" altLang="en-US" sz="1800" baseline="0" dirty="0"/>
                <a:t>The T wave represents ventricular repolarization when the ventricles start to relax.</a:t>
              </a:r>
            </a:p>
            <a:p>
              <a:pPr eaLnBrk="1" hangingPunct="1">
                <a:lnSpc>
                  <a:spcPct val="85000"/>
                </a:lnSpc>
                <a:spcBef>
                  <a:spcPct val="0"/>
                </a:spcBef>
                <a:spcAft>
                  <a:spcPts val="900"/>
                </a:spcAft>
                <a:buSzPct val="80000"/>
              </a:pPr>
              <a:r>
                <a:rPr lang="en-US" altLang="en-US" sz="1800" baseline="0" dirty="0"/>
                <a:t>The T wave is of smaller amplitude but wider than the QRS complex, in part because repolarization lasts longer than depolarization.</a:t>
              </a:r>
            </a:p>
            <a:p>
              <a:pPr eaLnBrk="1" hangingPunct="1">
                <a:lnSpc>
                  <a:spcPct val="85000"/>
                </a:lnSpc>
                <a:spcBef>
                  <a:spcPct val="0"/>
                </a:spcBef>
                <a:spcAft>
                  <a:spcPct val="50000"/>
                </a:spcAft>
                <a:buSzPct val="80000"/>
              </a:pPr>
              <a:r>
                <a:rPr lang="en-US" altLang="en-US" sz="1800" baseline="0" dirty="0"/>
                <a:t>Prior to the T wave and after the QRS complex, the ECG is flat due to a steady period of ventricular depolarization.</a:t>
              </a:r>
            </a:p>
          </p:txBody>
        </p:sp>
        <p:grpSp>
          <p:nvGrpSpPr>
            <p:cNvPr id="163845" name="Group 33">
              <a:extLst>
                <a:ext uri="{FF2B5EF4-FFF2-40B4-BE49-F238E27FC236}">
                  <a16:creationId xmlns:a16="http://schemas.microsoft.com/office/drawing/2014/main" id="{353A8FF4-E10E-A94D-B4B4-1BE7EF488B84}"/>
                </a:ext>
              </a:extLst>
            </p:cNvPr>
            <p:cNvGrpSpPr>
              <a:grpSpLocks/>
            </p:cNvGrpSpPr>
            <p:nvPr/>
          </p:nvGrpSpPr>
          <p:grpSpPr bwMode="auto">
            <a:xfrm>
              <a:off x="582" y="3671"/>
              <a:ext cx="2995" cy="213"/>
              <a:chOff x="582" y="3671"/>
              <a:chExt cx="2995" cy="213"/>
            </a:xfrm>
          </p:grpSpPr>
          <p:grpSp>
            <p:nvGrpSpPr>
              <p:cNvPr id="163846" name="Group 34">
                <a:extLst>
                  <a:ext uri="{FF2B5EF4-FFF2-40B4-BE49-F238E27FC236}">
                    <a16:creationId xmlns:a16="http://schemas.microsoft.com/office/drawing/2014/main" id="{3E4BA088-771D-AF46-AECE-6F88DB0B9217}"/>
                  </a:ext>
                </a:extLst>
              </p:cNvPr>
              <p:cNvGrpSpPr>
                <a:grpSpLocks/>
              </p:cNvGrpSpPr>
              <p:nvPr/>
            </p:nvGrpSpPr>
            <p:grpSpPr bwMode="auto">
              <a:xfrm>
                <a:off x="582" y="3671"/>
                <a:ext cx="1990" cy="213"/>
                <a:chOff x="582" y="3671"/>
                <a:chExt cx="1990" cy="213"/>
              </a:xfrm>
            </p:grpSpPr>
            <p:sp>
              <p:nvSpPr>
                <p:cNvPr id="163850" name="Rectangle 35">
                  <a:extLst>
                    <a:ext uri="{FF2B5EF4-FFF2-40B4-BE49-F238E27FC236}">
                      <a16:creationId xmlns:a16="http://schemas.microsoft.com/office/drawing/2014/main" id="{000ECBA8-36EB-414D-8613-60289F1A93A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3851" name="Rectangle 36">
                  <a:extLst>
                    <a:ext uri="{FF2B5EF4-FFF2-40B4-BE49-F238E27FC236}">
                      <a16:creationId xmlns:a16="http://schemas.microsoft.com/office/drawing/2014/main" id="{C9C19597-AA8F-1D47-B3A4-CE5F9879DE5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3852" name="Rectangle 37">
                  <a:extLst>
                    <a:ext uri="{FF2B5EF4-FFF2-40B4-BE49-F238E27FC236}">
                      <a16:creationId xmlns:a16="http://schemas.microsoft.com/office/drawing/2014/main" id="{CF52D71B-528E-2B44-9AE7-EB86CAA7BA8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3853" name="Text Box 38">
                  <a:extLst>
                    <a:ext uri="{FF2B5EF4-FFF2-40B4-BE49-F238E27FC236}">
                      <a16:creationId xmlns:a16="http://schemas.microsoft.com/office/drawing/2014/main" id="{89B118FE-A412-4141-B30B-1D61C5100B0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707</a:t>
                  </a:r>
                  <a:endParaRPr lang="en-US" altLang="en-US" sz="1800" baseline="0" dirty="0"/>
                </a:p>
              </p:txBody>
            </p:sp>
            <p:sp>
              <p:nvSpPr>
                <p:cNvPr id="163854" name="Text Box 39">
                  <a:extLst>
                    <a:ext uri="{FF2B5EF4-FFF2-40B4-BE49-F238E27FC236}">
                      <a16:creationId xmlns:a16="http://schemas.microsoft.com/office/drawing/2014/main" id="{37F01E98-8D29-B244-86BB-0D97A1D5731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776</a:t>
                  </a:r>
                  <a:endParaRPr lang="en-US" altLang="en-US" sz="1800" baseline="0" dirty="0"/>
                </a:p>
              </p:txBody>
            </p:sp>
            <p:sp>
              <p:nvSpPr>
                <p:cNvPr id="163855" name="Text Box 40">
                  <a:extLst>
                    <a:ext uri="{FF2B5EF4-FFF2-40B4-BE49-F238E27FC236}">
                      <a16:creationId xmlns:a16="http://schemas.microsoft.com/office/drawing/2014/main" id="{4B985851-B51C-8440-803D-F0D97D68AE6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736</a:t>
                  </a:r>
                  <a:endParaRPr lang="en-US" altLang="en-US" sz="1800" baseline="0" dirty="0"/>
                </a:p>
              </p:txBody>
            </p:sp>
          </p:grpSp>
          <p:grpSp>
            <p:nvGrpSpPr>
              <p:cNvPr id="163847" name="Group 41">
                <a:extLst>
                  <a:ext uri="{FF2B5EF4-FFF2-40B4-BE49-F238E27FC236}">
                    <a16:creationId xmlns:a16="http://schemas.microsoft.com/office/drawing/2014/main" id="{4E16770E-85BF-AE47-8BB3-3F13A87896EA}"/>
                  </a:ext>
                </a:extLst>
              </p:cNvPr>
              <p:cNvGrpSpPr>
                <a:grpSpLocks/>
              </p:cNvGrpSpPr>
              <p:nvPr/>
            </p:nvGrpSpPr>
            <p:grpSpPr bwMode="auto">
              <a:xfrm>
                <a:off x="2846" y="3671"/>
                <a:ext cx="731" cy="213"/>
                <a:chOff x="2846" y="3671"/>
                <a:chExt cx="731" cy="213"/>
              </a:xfrm>
            </p:grpSpPr>
            <p:sp>
              <p:nvSpPr>
                <p:cNvPr id="163848" name="Rectangle 42">
                  <a:extLst>
                    <a:ext uri="{FF2B5EF4-FFF2-40B4-BE49-F238E27FC236}">
                      <a16:creationId xmlns:a16="http://schemas.microsoft.com/office/drawing/2014/main" id="{75D12C8F-A06D-2B40-ACAA-D21149951F24}"/>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3849" name="Text Box 43">
                  <a:extLst>
                    <a:ext uri="{FF2B5EF4-FFF2-40B4-BE49-F238E27FC236}">
                      <a16:creationId xmlns:a16="http://schemas.microsoft.com/office/drawing/2014/main" id="{97B571E5-22D3-104C-85C2-C38BB35591A7}"/>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20.12</a:t>
                  </a:r>
                </a:p>
              </p:txBody>
            </p:sp>
          </p:grpSp>
        </p:grpSp>
      </p:grpSp>
    </p:spTree>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Number Placeholder 5">
            <a:extLst>
              <a:ext uri="{FF2B5EF4-FFF2-40B4-BE49-F238E27FC236}">
                <a16:creationId xmlns:a16="http://schemas.microsoft.com/office/drawing/2014/main" id="{B9C73F1F-825E-2540-8B18-62A2CC65FDC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9B056D0-A53F-7B45-83F0-0F6026CBA95B}" type="slidenum">
              <a:rPr lang="en-US" altLang="en-US" sz="1400"/>
              <a:pPr>
                <a:spcBef>
                  <a:spcPct val="0"/>
                </a:spcBef>
                <a:buFontTx/>
                <a:buNone/>
              </a:pPr>
              <a:t>77</a:t>
            </a:fld>
            <a:endParaRPr lang="en-US" altLang="en-US" sz="1400" dirty="0"/>
          </a:p>
        </p:txBody>
      </p:sp>
      <p:grpSp>
        <p:nvGrpSpPr>
          <p:cNvPr id="165890" name="Group 44">
            <a:extLst>
              <a:ext uri="{FF2B5EF4-FFF2-40B4-BE49-F238E27FC236}">
                <a16:creationId xmlns:a16="http://schemas.microsoft.com/office/drawing/2014/main" id="{9A4BCB7D-C0CB-4B48-AA84-CB65D3B8F63C}"/>
              </a:ext>
            </a:extLst>
          </p:cNvPr>
          <p:cNvGrpSpPr>
            <a:grpSpLocks/>
          </p:cNvGrpSpPr>
          <p:nvPr/>
        </p:nvGrpSpPr>
        <p:grpSpPr bwMode="auto">
          <a:xfrm>
            <a:off x="457200" y="447675"/>
            <a:ext cx="8229600" cy="5718175"/>
            <a:chOff x="288" y="282"/>
            <a:chExt cx="5184" cy="3602"/>
          </a:xfrm>
        </p:grpSpPr>
        <p:sp>
          <p:nvSpPr>
            <p:cNvPr id="165891" name="Rectangle 2">
              <a:extLst>
                <a:ext uri="{FF2B5EF4-FFF2-40B4-BE49-F238E27FC236}">
                  <a16:creationId xmlns:a16="http://schemas.microsoft.com/office/drawing/2014/main" id="{35CE5039-BADC-094C-A050-EB61D4134448}"/>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ECG Indicators</a:t>
              </a:r>
            </a:p>
          </p:txBody>
        </p:sp>
        <p:sp>
          <p:nvSpPr>
            <p:cNvPr id="165892" name="Text Box 6">
              <a:extLst>
                <a:ext uri="{FF2B5EF4-FFF2-40B4-BE49-F238E27FC236}">
                  <a16:creationId xmlns:a16="http://schemas.microsoft.com/office/drawing/2014/main" id="{652720AB-9998-4E48-BB3C-2C0AEEFD0B1F}"/>
                </a:ext>
              </a:extLst>
            </p:cNvPr>
            <p:cNvSpPr txBox="1">
              <a:spLocks noChangeArrowheads="1"/>
            </p:cNvSpPr>
            <p:nvPr/>
          </p:nvSpPr>
          <p:spPr bwMode="auto">
            <a:xfrm>
              <a:off x="515" y="970"/>
              <a:ext cx="4827" cy="1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amplitudes of the waveforms can be examined to diagnose some types of cardiac abnormalities.</a:t>
              </a:r>
            </a:p>
            <a:p>
              <a:pPr eaLnBrk="1" hangingPunct="1">
                <a:lnSpc>
                  <a:spcPct val="85000"/>
                </a:lnSpc>
                <a:spcBef>
                  <a:spcPct val="0"/>
                </a:spcBef>
                <a:spcAft>
                  <a:spcPts val="900"/>
                </a:spcAft>
                <a:buSzPct val="80000"/>
              </a:pPr>
              <a:r>
                <a:rPr lang="en-US" altLang="en-US" sz="1800" baseline="0" dirty="0"/>
                <a:t>Examples include:</a:t>
              </a:r>
            </a:p>
            <a:p>
              <a:pPr lvl="1" eaLnBrk="1" hangingPunct="1">
                <a:lnSpc>
                  <a:spcPct val="85000"/>
                </a:lnSpc>
                <a:spcBef>
                  <a:spcPct val="0"/>
                </a:spcBef>
                <a:spcAft>
                  <a:spcPts val="500"/>
                </a:spcAft>
                <a:buSzPct val="80000"/>
                <a:buFontTx/>
                <a:buChar char="-"/>
              </a:pPr>
              <a:r>
                <a:rPr lang="en-US" altLang="en-US" sz="1800" baseline="0" dirty="0"/>
                <a:t>Large P waves—possible enlargement of one or both atria.</a:t>
              </a:r>
            </a:p>
            <a:p>
              <a:pPr lvl="1" eaLnBrk="1" hangingPunct="1">
                <a:lnSpc>
                  <a:spcPct val="85000"/>
                </a:lnSpc>
                <a:spcBef>
                  <a:spcPct val="0"/>
                </a:spcBef>
                <a:spcAft>
                  <a:spcPts val="500"/>
                </a:spcAft>
                <a:buSzPct val="80000"/>
                <a:buFontTx/>
                <a:buChar char="-"/>
              </a:pPr>
              <a:r>
                <a:rPr lang="en-US" altLang="en-US" sz="1800" baseline="0" dirty="0"/>
                <a:t>Large Q waves—possible myocardial infarction.</a:t>
              </a:r>
            </a:p>
            <a:p>
              <a:pPr lvl="1" eaLnBrk="1" hangingPunct="1">
                <a:lnSpc>
                  <a:spcPct val="85000"/>
                </a:lnSpc>
                <a:spcBef>
                  <a:spcPct val="0"/>
                </a:spcBef>
                <a:spcAft>
                  <a:spcPts val="500"/>
                </a:spcAft>
                <a:buSzPct val="80000"/>
                <a:buFontTx/>
                <a:buChar char="-"/>
              </a:pPr>
              <a:r>
                <a:rPr lang="en-US" altLang="en-US" sz="1800" baseline="0" dirty="0"/>
                <a:t>Large R waves—possible ventricular enlargement.</a:t>
              </a:r>
            </a:p>
            <a:p>
              <a:pPr lvl="1" eaLnBrk="1" hangingPunct="1">
                <a:lnSpc>
                  <a:spcPct val="85000"/>
                </a:lnSpc>
                <a:spcBef>
                  <a:spcPct val="0"/>
                </a:spcBef>
                <a:spcAft>
                  <a:spcPts val="500"/>
                </a:spcAft>
                <a:buSzPct val="80000"/>
                <a:buFontTx/>
                <a:buChar char="-"/>
              </a:pPr>
              <a:r>
                <a:rPr lang="en-US" altLang="en-US" sz="1800" baseline="0" dirty="0"/>
                <a:t>Flatter-than-normal T waves—possible insufficient oxygen supply to the heart.</a:t>
              </a:r>
            </a:p>
            <a:p>
              <a:pPr lvl="1" eaLnBrk="1" hangingPunct="1">
                <a:lnSpc>
                  <a:spcPct val="85000"/>
                </a:lnSpc>
                <a:spcBef>
                  <a:spcPct val="0"/>
                </a:spcBef>
                <a:spcAft>
                  <a:spcPct val="35000"/>
                </a:spcAft>
                <a:buSzPct val="80000"/>
                <a:buFontTx/>
                <a:buChar char="-"/>
              </a:pPr>
              <a:r>
                <a:rPr lang="en-US" altLang="en-US" sz="1800" baseline="0" dirty="0"/>
                <a:t>Larger-than-normal T waves—possible high blood level of potas-sium (known as hyperkalemia).</a:t>
              </a:r>
            </a:p>
          </p:txBody>
        </p:sp>
        <p:grpSp>
          <p:nvGrpSpPr>
            <p:cNvPr id="165893" name="Group 33">
              <a:extLst>
                <a:ext uri="{FF2B5EF4-FFF2-40B4-BE49-F238E27FC236}">
                  <a16:creationId xmlns:a16="http://schemas.microsoft.com/office/drawing/2014/main" id="{898054DD-80A1-054B-BD91-2BD494DD934D}"/>
                </a:ext>
              </a:extLst>
            </p:cNvPr>
            <p:cNvGrpSpPr>
              <a:grpSpLocks/>
            </p:cNvGrpSpPr>
            <p:nvPr/>
          </p:nvGrpSpPr>
          <p:grpSpPr bwMode="auto">
            <a:xfrm>
              <a:off x="582" y="3671"/>
              <a:ext cx="2995" cy="213"/>
              <a:chOff x="582" y="3671"/>
              <a:chExt cx="2995" cy="213"/>
            </a:xfrm>
          </p:grpSpPr>
          <p:grpSp>
            <p:nvGrpSpPr>
              <p:cNvPr id="165894" name="Group 34">
                <a:extLst>
                  <a:ext uri="{FF2B5EF4-FFF2-40B4-BE49-F238E27FC236}">
                    <a16:creationId xmlns:a16="http://schemas.microsoft.com/office/drawing/2014/main" id="{9F904629-0082-584C-8C73-35C384D882C1}"/>
                  </a:ext>
                </a:extLst>
              </p:cNvPr>
              <p:cNvGrpSpPr>
                <a:grpSpLocks/>
              </p:cNvGrpSpPr>
              <p:nvPr/>
            </p:nvGrpSpPr>
            <p:grpSpPr bwMode="auto">
              <a:xfrm>
                <a:off x="582" y="3671"/>
                <a:ext cx="1990" cy="213"/>
                <a:chOff x="582" y="3671"/>
                <a:chExt cx="1990" cy="213"/>
              </a:xfrm>
            </p:grpSpPr>
            <p:sp>
              <p:nvSpPr>
                <p:cNvPr id="165898" name="Rectangle 35">
                  <a:extLst>
                    <a:ext uri="{FF2B5EF4-FFF2-40B4-BE49-F238E27FC236}">
                      <a16:creationId xmlns:a16="http://schemas.microsoft.com/office/drawing/2014/main" id="{983138A4-1242-4841-92C0-C39966CA665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5899" name="Rectangle 36">
                  <a:extLst>
                    <a:ext uri="{FF2B5EF4-FFF2-40B4-BE49-F238E27FC236}">
                      <a16:creationId xmlns:a16="http://schemas.microsoft.com/office/drawing/2014/main" id="{A1EED04D-B64E-FA4A-B91C-7A3DDB79635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5900" name="Rectangle 37">
                  <a:extLst>
                    <a:ext uri="{FF2B5EF4-FFF2-40B4-BE49-F238E27FC236}">
                      <a16:creationId xmlns:a16="http://schemas.microsoft.com/office/drawing/2014/main" id="{7AB07141-0919-6E47-ADB1-2FADB33AA69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5901" name="Text Box 38">
                  <a:extLst>
                    <a:ext uri="{FF2B5EF4-FFF2-40B4-BE49-F238E27FC236}">
                      <a16:creationId xmlns:a16="http://schemas.microsoft.com/office/drawing/2014/main" id="{4198D7A6-85E8-524A-80EA-EA46F27BC18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707</a:t>
                  </a:r>
                  <a:endParaRPr lang="en-US" altLang="en-US" sz="1800" baseline="0" dirty="0"/>
                </a:p>
              </p:txBody>
            </p:sp>
            <p:sp>
              <p:nvSpPr>
                <p:cNvPr id="165902" name="Text Box 39">
                  <a:extLst>
                    <a:ext uri="{FF2B5EF4-FFF2-40B4-BE49-F238E27FC236}">
                      <a16:creationId xmlns:a16="http://schemas.microsoft.com/office/drawing/2014/main" id="{23552001-ABE4-CC44-8735-9432CE27968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776</a:t>
                  </a:r>
                  <a:endParaRPr lang="en-US" altLang="en-US" sz="1800" baseline="0" dirty="0"/>
                </a:p>
              </p:txBody>
            </p:sp>
            <p:sp>
              <p:nvSpPr>
                <p:cNvPr id="165903" name="Text Box 40">
                  <a:extLst>
                    <a:ext uri="{FF2B5EF4-FFF2-40B4-BE49-F238E27FC236}">
                      <a16:creationId xmlns:a16="http://schemas.microsoft.com/office/drawing/2014/main" id="{34EA97D9-E807-B94C-904D-5A72C356BB8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736</a:t>
                  </a:r>
                  <a:endParaRPr lang="en-US" altLang="en-US" sz="1800" baseline="0" dirty="0"/>
                </a:p>
              </p:txBody>
            </p:sp>
          </p:grpSp>
          <p:grpSp>
            <p:nvGrpSpPr>
              <p:cNvPr id="165895" name="Group 41">
                <a:extLst>
                  <a:ext uri="{FF2B5EF4-FFF2-40B4-BE49-F238E27FC236}">
                    <a16:creationId xmlns:a16="http://schemas.microsoft.com/office/drawing/2014/main" id="{3A7E4DA6-14C5-AB4E-A646-6E486D1B8ABB}"/>
                  </a:ext>
                </a:extLst>
              </p:cNvPr>
              <p:cNvGrpSpPr>
                <a:grpSpLocks/>
              </p:cNvGrpSpPr>
              <p:nvPr/>
            </p:nvGrpSpPr>
            <p:grpSpPr bwMode="auto">
              <a:xfrm>
                <a:off x="2846" y="3671"/>
                <a:ext cx="731" cy="213"/>
                <a:chOff x="2846" y="3671"/>
                <a:chExt cx="731" cy="213"/>
              </a:xfrm>
            </p:grpSpPr>
            <p:sp>
              <p:nvSpPr>
                <p:cNvPr id="165896" name="Rectangle 42">
                  <a:extLst>
                    <a:ext uri="{FF2B5EF4-FFF2-40B4-BE49-F238E27FC236}">
                      <a16:creationId xmlns:a16="http://schemas.microsoft.com/office/drawing/2014/main" id="{1C5CED94-AEA9-6A40-B6EA-B96C8B7166D7}"/>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5897" name="Text Box 43">
                  <a:extLst>
                    <a:ext uri="{FF2B5EF4-FFF2-40B4-BE49-F238E27FC236}">
                      <a16:creationId xmlns:a16="http://schemas.microsoft.com/office/drawing/2014/main" id="{F212C1E1-83BD-C546-890F-FDEF341D286F}"/>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20.12</a:t>
                  </a:r>
                </a:p>
              </p:txBody>
            </p:sp>
          </p:grpSp>
        </p:grpSp>
      </p:grpSp>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Slide Number Placeholder 5">
            <a:extLst>
              <a:ext uri="{FF2B5EF4-FFF2-40B4-BE49-F238E27FC236}">
                <a16:creationId xmlns:a16="http://schemas.microsoft.com/office/drawing/2014/main" id="{337344B8-0E48-1246-A6D8-B6B2D55D4F3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F3DBD60-8202-C145-B1E0-5FD8903805CE}" type="slidenum">
              <a:rPr lang="en-US" altLang="en-US" sz="1400"/>
              <a:pPr>
                <a:spcBef>
                  <a:spcPct val="0"/>
                </a:spcBef>
                <a:buFontTx/>
                <a:buNone/>
              </a:pPr>
              <a:t>78</a:t>
            </a:fld>
            <a:endParaRPr lang="en-US" altLang="en-US" sz="1400" dirty="0"/>
          </a:p>
        </p:txBody>
      </p:sp>
      <p:grpSp>
        <p:nvGrpSpPr>
          <p:cNvPr id="167938" name="Group 10">
            <a:extLst>
              <a:ext uri="{FF2B5EF4-FFF2-40B4-BE49-F238E27FC236}">
                <a16:creationId xmlns:a16="http://schemas.microsoft.com/office/drawing/2014/main" id="{A3F9CA1D-60C1-0247-9B5C-9C7079486105}"/>
              </a:ext>
            </a:extLst>
          </p:cNvPr>
          <p:cNvGrpSpPr>
            <a:grpSpLocks/>
          </p:cNvGrpSpPr>
          <p:nvPr/>
        </p:nvGrpSpPr>
        <p:grpSpPr bwMode="auto">
          <a:xfrm>
            <a:off x="457200" y="447675"/>
            <a:ext cx="8229600" cy="4678363"/>
            <a:chOff x="288" y="282"/>
            <a:chExt cx="5184" cy="2947"/>
          </a:xfrm>
        </p:grpSpPr>
        <p:sp>
          <p:nvSpPr>
            <p:cNvPr id="167939" name="Rectangle 3">
              <a:extLst>
                <a:ext uri="{FF2B5EF4-FFF2-40B4-BE49-F238E27FC236}">
                  <a16:creationId xmlns:a16="http://schemas.microsoft.com/office/drawing/2014/main" id="{2F57F514-CE65-074F-B470-781587790AF6}"/>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ECG Trace—Intervals and Segments</a:t>
              </a:r>
            </a:p>
          </p:txBody>
        </p:sp>
        <p:pic>
          <p:nvPicPr>
            <p:cNvPr id="167941" name="Picture 5" descr="2007-07-09_141618-1">
              <a:extLst>
                <a:ext uri="{FF2B5EF4-FFF2-40B4-BE49-F238E27FC236}">
                  <a16:creationId xmlns:a16="http://schemas.microsoft.com/office/drawing/2014/main" id="{11B729BB-7B63-F043-9F84-CD97211686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 y="983"/>
              <a:ext cx="2392" cy="2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3" name="Straight Connector 2">
            <a:extLst>
              <a:ext uri="{FF2B5EF4-FFF2-40B4-BE49-F238E27FC236}">
                <a16:creationId xmlns:a16="http://schemas.microsoft.com/office/drawing/2014/main" id="{4C5C5E90-BB93-C9FA-3526-63D1DCC25CC0}"/>
              </a:ext>
            </a:extLst>
          </p:cNvPr>
          <p:cNvCxnSpPr/>
          <p:nvPr/>
        </p:nvCxnSpPr>
        <p:spPr bwMode="auto">
          <a:xfrm rot="5400000">
            <a:off x="5486402" y="5169808"/>
            <a:ext cx="0" cy="718457"/>
          </a:xfrm>
          <a:prstGeom prst="line">
            <a:avLst/>
          </a:prstGeom>
          <a:solidFill>
            <a:schemeClr val="accent1"/>
          </a:solidFill>
          <a:ln w="127000" cap="flat" cmpd="sng" algn="ctr">
            <a:solidFill>
              <a:schemeClr val="accent6">
                <a:alpha val="75298"/>
              </a:schemeClr>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TextBox 3">
            <a:extLst>
              <a:ext uri="{FF2B5EF4-FFF2-40B4-BE49-F238E27FC236}">
                <a16:creationId xmlns:a16="http://schemas.microsoft.com/office/drawing/2014/main" id="{12CFA8BB-9592-96B4-E79B-FFA25F0D17EC}"/>
              </a:ext>
            </a:extLst>
          </p:cNvPr>
          <p:cNvSpPr txBox="1"/>
          <p:nvPr/>
        </p:nvSpPr>
        <p:spPr>
          <a:xfrm>
            <a:off x="2960916" y="5333095"/>
            <a:ext cx="2163797" cy="369332"/>
          </a:xfrm>
          <a:prstGeom prst="rect">
            <a:avLst/>
          </a:prstGeom>
          <a:noFill/>
        </p:spPr>
        <p:txBody>
          <a:bodyPr wrap="none" rtlCol="0">
            <a:spAutoFit/>
          </a:bodyPr>
          <a:lstStyle/>
          <a:p>
            <a:r>
              <a:rPr lang="en-US" baseline="0" dirty="0">
                <a:solidFill>
                  <a:schemeClr val="accent6"/>
                </a:solidFill>
              </a:rPr>
              <a:t>Time (milliseconds)</a:t>
            </a:r>
          </a:p>
        </p:txBody>
      </p:sp>
      <p:sp>
        <p:nvSpPr>
          <p:cNvPr id="5" name="Text Box 9">
            <a:extLst>
              <a:ext uri="{FF2B5EF4-FFF2-40B4-BE49-F238E27FC236}">
                <a16:creationId xmlns:a16="http://schemas.microsoft.com/office/drawing/2014/main" id="{BE1779C1-799D-EBE1-D5CD-7DCA13F95CFD}"/>
              </a:ext>
            </a:extLst>
          </p:cNvPr>
          <p:cNvSpPr txBox="1">
            <a:spLocks noChangeArrowheads="1"/>
          </p:cNvSpPr>
          <p:nvPr/>
        </p:nvSpPr>
        <p:spPr bwMode="auto">
          <a:xfrm>
            <a:off x="5921376" y="4157663"/>
            <a:ext cx="1711325" cy="261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aseline="0" dirty="0"/>
              <a:t>https://www.zone.ni.com</a:t>
            </a:r>
            <a:endParaRPr lang="en-US" altLang="en-US" sz="1800" baseline="0" dirty="0"/>
          </a:p>
        </p:txBody>
      </p:sp>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Number Placeholder 5">
            <a:extLst>
              <a:ext uri="{FF2B5EF4-FFF2-40B4-BE49-F238E27FC236}">
                <a16:creationId xmlns:a16="http://schemas.microsoft.com/office/drawing/2014/main" id="{884B74C0-3E4D-E34B-9B3F-54F1477170C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B6FA7DC-98B4-9744-8E08-145183ED6976}" type="slidenum">
              <a:rPr lang="en-US" altLang="en-US" sz="1400"/>
              <a:pPr>
                <a:spcBef>
                  <a:spcPct val="0"/>
                </a:spcBef>
                <a:buFontTx/>
                <a:buNone/>
              </a:pPr>
              <a:t>79</a:t>
            </a:fld>
            <a:endParaRPr lang="en-US" altLang="en-US" sz="1400" dirty="0"/>
          </a:p>
        </p:txBody>
      </p:sp>
      <p:grpSp>
        <p:nvGrpSpPr>
          <p:cNvPr id="169986" name="Group 50">
            <a:extLst>
              <a:ext uri="{FF2B5EF4-FFF2-40B4-BE49-F238E27FC236}">
                <a16:creationId xmlns:a16="http://schemas.microsoft.com/office/drawing/2014/main" id="{050DCB00-DCA1-B845-88FE-28FF325FEF7E}"/>
              </a:ext>
            </a:extLst>
          </p:cNvPr>
          <p:cNvGrpSpPr>
            <a:grpSpLocks/>
          </p:cNvGrpSpPr>
          <p:nvPr/>
        </p:nvGrpSpPr>
        <p:grpSpPr bwMode="auto">
          <a:xfrm>
            <a:off x="458788" y="447675"/>
            <a:ext cx="8229600" cy="5718175"/>
            <a:chOff x="289" y="282"/>
            <a:chExt cx="5184" cy="3602"/>
          </a:xfrm>
        </p:grpSpPr>
        <p:sp>
          <p:nvSpPr>
            <p:cNvPr id="169987" name="Rectangle 2">
              <a:extLst>
                <a:ext uri="{FF2B5EF4-FFF2-40B4-BE49-F238E27FC236}">
                  <a16:creationId xmlns:a16="http://schemas.microsoft.com/office/drawing/2014/main" id="{12063B05-0608-F643-B83D-0984C59DCE14}"/>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P-Q Interval</a:t>
              </a:r>
            </a:p>
          </p:txBody>
        </p:sp>
        <p:grpSp>
          <p:nvGrpSpPr>
            <p:cNvPr id="169988" name="Group 37">
              <a:extLst>
                <a:ext uri="{FF2B5EF4-FFF2-40B4-BE49-F238E27FC236}">
                  <a16:creationId xmlns:a16="http://schemas.microsoft.com/office/drawing/2014/main" id="{913582A5-7909-8D41-891C-04975E6282A9}"/>
                </a:ext>
              </a:extLst>
            </p:cNvPr>
            <p:cNvGrpSpPr>
              <a:grpSpLocks/>
            </p:cNvGrpSpPr>
            <p:nvPr/>
          </p:nvGrpSpPr>
          <p:grpSpPr bwMode="auto">
            <a:xfrm>
              <a:off x="515" y="970"/>
              <a:ext cx="4700" cy="2566"/>
              <a:chOff x="515" y="970"/>
              <a:chExt cx="4700" cy="2566"/>
            </a:xfrm>
          </p:grpSpPr>
          <p:sp>
            <p:nvSpPr>
              <p:cNvPr id="170000" name="Text Box 6">
                <a:extLst>
                  <a:ext uri="{FF2B5EF4-FFF2-40B4-BE49-F238E27FC236}">
                    <a16:creationId xmlns:a16="http://schemas.microsoft.com/office/drawing/2014/main" id="{34E63A3D-2F33-A849-BB37-058BB1CC1F51}"/>
                  </a:ext>
                </a:extLst>
              </p:cNvPr>
              <p:cNvSpPr txBox="1">
                <a:spLocks noChangeArrowheads="1"/>
              </p:cNvSpPr>
              <p:nvPr/>
            </p:nvSpPr>
            <p:spPr bwMode="auto">
              <a:xfrm>
                <a:off x="515" y="970"/>
                <a:ext cx="4700"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Analysis of ECG records also involves measuring the time spans be-tween waves—these are known as intervals or segments.</a:t>
                </a:r>
              </a:p>
              <a:p>
                <a:pPr eaLnBrk="1" hangingPunct="1">
                  <a:lnSpc>
                    <a:spcPct val="85000"/>
                  </a:lnSpc>
                  <a:spcBef>
                    <a:spcPct val="0"/>
                  </a:spcBef>
                  <a:spcAft>
                    <a:spcPts val="900"/>
                  </a:spcAft>
                  <a:buSzPct val="80000"/>
                </a:pPr>
                <a:r>
                  <a:rPr lang="en-US" altLang="en-US" sz="1800" baseline="0" dirty="0"/>
                  <a:t>The P-Q interval represents the conduction time from the beginning of atrial excitation to the beginning of ventricular excitation.</a:t>
                </a:r>
              </a:p>
              <a:p>
                <a:pPr eaLnBrk="1" hangingPunct="1">
                  <a:lnSpc>
                    <a:spcPct val="85000"/>
                  </a:lnSpc>
                  <a:spcBef>
                    <a:spcPct val="0"/>
                  </a:spcBef>
                  <a:spcAft>
                    <a:spcPct val="50000"/>
                  </a:spcAft>
                  <a:buSzPct val="80000"/>
                </a:pPr>
                <a:r>
                  <a:rPr lang="en-US" altLang="en-US" sz="1800" baseline="0" dirty="0"/>
                  <a:t>The P-Q interval can lengthen if action potentials must detour around scar tissue from disorders such as coronary artery disease and rheu-matic fever.</a:t>
                </a:r>
              </a:p>
            </p:txBody>
          </p:sp>
          <p:sp>
            <p:nvSpPr>
              <p:cNvPr id="170001" name="Text Box 18">
                <a:extLst>
                  <a:ext uri="{FF2B5EF4-FFF2-40B4-BE49-F238E27FC236}">
                    <a16:creationId xmlns:a16="http://schemas.microsoft.com/office/drawing/2014/main" id="{5873F7E7-DAD1-D34E-87E0-7663231ECA58}"/>
                  </a:ext>
                </a:extLst>
              </p:cNvPr>
              <p:cNvSpPr txBox="1">
                <a:spLocks noChangeArrowheads="1"/>
              </p:cNvSpPr>
              <p:nvPr/>
            </p:nvSpPr>
            <p:spPr bwMode="auto">
              <a:xfrm>
                <a:off x="1193" y="2250"/>
                <a:ext cx="3375" cy="1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aseline="0" dirty="0">
                    <a:solidFill>
                      <a:srgbClr val="941100"/>
                    </a:solidFill>
                  </a:rPr>
                  <a:t>Rheumatic fever = an inflammatory disease that can develop as a complication of untreated or poorly treated strep throat.  Strep throat is caused by infection with group A streptococcus bacteria.  Rheumatic fever can cause permanent damage to the heart that may result in serious harm to the heart valves and heart failure.</a:t>
                </a:r>
              </a:p>
              <a:p>
                <a:pPr algn="ctr" eaLnBrk="1" hangingPunct="1">
                  <a:lnSpc>
                    <a:spcPts val="1860"/>
                  </a:lnSpc>
                  <a:spcBef>
                    <a:spcPct val="0"/>
                  </a:spcBef>
                  <a:spcAft>
                    <a:spcPct val="20000"/>
                  </a:spcAft>
                  <a:buFontTx/>
                  <a:buNone/>
                </a:pPr>
                <a:r>
                  <a:rPr lang="en-US" altLang="en-US" sz="1800" baseline="0" dirty="0">
                    <a:solidFill>
                      <a:srgbClr val="941100"/>
                    </a:solidFill>
                  </a:rPr>
                  <a:t> (https://www.mayoclinic.com) </a:t>
                </a:r>
              </a:p>
            </p:txBody>
          </p:sp>
        </p:grpSp>
        <p:grpSp>
          <p:nvGrpSpPr>
            <p:cNvPr id="169989" name="Group 39">
              <a:extLst>
                <a:ext uri="{FF2B5EF4-FFF2-40B4-BE49-F238E27FC236}">
                  <a16:creationId xmlns:a16="http://schemas.microsoft.com/office/drawing/2014/main" id="{3A59C408-015A-384F-9175-492036F73B73}"/>
                </a:ext>
              </a:extLst>
            </p:cNvPr>
            <p:cNvGrpSpPr>
              <a:grpSpLocks/>
            </p:cNvGrpSpPr>
            <p:nvPr/>
          </p:nvGrpSpPr>
          <p:grpSpPr bwMode="auto">
            <a:xfrm>
              <a:off x="582" y="3671"/>
              <a:ext cx="2995" cy="213"/>
              <a:chOff x="582" y="3671"/>
              <a:chExt cx="2995" cy="213"/>
            </a:xfrm>
          </p:grpSpPr>
          <p:grpSp>
            <p:nvGrpSpPr>
              <p:cNvPr id="169990" name="Group 40">
                <a:extLst>
                  <a:ext uri="{FF2B5EF4-FFF2-40B4-BE49-F238E27FC236}">
                    <a16:creationId xmlns:a16="http://schemas.microsoft.com/office/drawing/2014/main" id="{F22066F3-6791-914D-8874-EB6F7DDDD569}"/>
                  </a:ext>
                </a:extLst>
              </p:cNvPr>
              <p:cNvGrpSpPr>
                <a:grpSpLocks/>
              </p:cNvGrpSpPr>
              <p:nvPr/>
            </p:nvGrpSpPr>
            <p:grpSpPr bwMode="auto">
              <a:xfrm>
                <a:off x="582" y="3671"/>
                <a:ext cx="1990" cy="213"/>
                <a:chOff x="582" y="3671"/>
                <a:chExt cx="1990" cy="213"/>
              </a:xfrm>
            </p:grpSpPr>
            <p:sp>
              <p:nvSpPr>
                <p:cNvPr id="169994" name="Rectangle 41">
                  <a:extLst>
                    <a:ext uri="{FF2B5EF4-FFF2-40B4-BE49-F238E27FC236}">
                      <a16:creationId xmlns:a16="http://schemas.microsoft.com/office/drawing/2014/main" id="{C4B8EEC9-89B4-2A46-B404-F16A7AFCB79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9995" name="Rectangle 42">
                  <a:extLst>
                    <a:ext uri="{FF2B5EF4-FFF2-40B4-BE49-F238E27FC236}">
                      <a16:creationId xmlns:a16="http://schemas.microsoft.com/office/drawing/2014/main" id="{8350B7AE-2529-8046-B87E-0F7AE07674B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9996" name="Rectangle 43">
                  <a:extLst>
                    <a:ext uri="{FF2B5EF4-FFF2-40B4-BE49-F238E27FC236}">
                      <a16:creationId xmlns:a16="http://schemas.microsoft.com/office/drawing/2014/main" id="{4B3E0FEF-CFEE-9144-A7C7-49075E0E29D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9997" name="Text Box 44">
                  <a:extLst>
                    <a:ext uri="{FF2B5EF4-FFF2-40B4-BE49-F238E27FC236}">
                      <a16:creationId xmlns:a16="http://schemas.microsoft.com/office/drawing/2014/main" id="{D117DC9C-8592-3F40-8201-68ABDB9C094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708</a:t>
                  </a:r>
                  <a:endParaRPr lang="en-US" altLang="en-US" sz="1800" baseline="0" dirty="0"/>
                </a:p>
              </p:txBody>
            </p:sp>
            <p:sp>
              <p:nvSpPr>
                <p:cNvPr id="169998" name="Text Box 45">
                  <a:extLst>
                    <a:ext uri="{FF2B5EF4-FFF2-40B4-BE49-F238E27FC236}">
                      <a16:creationId xmlns:a16="http://schemas.microsoft.com/office/drawing/2014/main" id="{D4513DE0-594B-FF4D-B811-73F37F7DBA0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777</a:t>
                  </a:r>
                  <a:endParaRPr lang="en-US" altLang="en-US" sz="1800" baseline="0" dirty="0"/>
                </a:p>
              </p:txBody>
            </p:sp>
            <p:sp>
              <p:nvSpPr>
                <p:cNvPr id="169999" name="Text Box 46">
                  <a:extLst>
                    <a:ext uri="{FF2B5EF4-FFF2-40B4-BE49-F238E27FC236}">
                      <a16:creationId xmlns:a16="http://schemas.microsoft.com/office/drawing/2014/main" id="{13273DC3-008C-3F42-A7A3-8A3B5717CCA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736</a:t>
                  </a:r>
                  <a:endParaRPr lang="en-US" altLang="en-US" sz="1800" baseline="0" dirty="0"/>
                </a:p>
              </p:txBody>
            </p:sp>
          </p:grpSp>
          <p:grpSp>
            <p:nvGrpSpPr>
              <p:cNvPr id="169991" name="Group 47">
                <a:extLst>
                  <a:ext uri="{FF2B5EF4-FFF2-40B4-BE49-F238E27FC236}">
                    <a16:creationId xmlns:a16="http://schemas.microsoft.com/office/drawing/2014/main" id="{6752ECCF-A3B5-824F-9673-E9D683B397BB}"/>
                  </a:ext>
                </a:extLst>
              </p:cNvPr>
              <p:cNvGrpSpPr>
                <a:grpSpLocks/>
              </p:cNvGrpSpPr>
              <p:nvPr/>
            </p:nvGrpSpPr>
            <p:grpSpPr bwMode="auto">
              <a:xfrm>
                <a:off x="2846" y="3671"/>
                <a:ext cx="731" cy="213"/>
                <a:chOff x="2846" y="3671"/>
                <a:chExt cx="731" cy="213"/>
              </a:xfrm>
            </p:grpSpPr>
            <p:sp>
              <p:nvSpPr>
                <p:cNvPr id="169992" name="Rectangle 48">
                  <a:extLst>
                    <a:ext uri="{FF2B5EF4-FFF2-40B4-BE49-F238E27FC236}">
                      <a16:creationId xmlns:a16="http://schemas.microsoft.com/office/drawing/2014/main" id="{763ED5F7-1595-7342-9C17-FFDA0D8AD807}"/>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9993" name="Text Box 49">
                  <a:extLst>
                    <a:ext uri="{FF2B5EF4-FFF2-40B4-BE49-F238E27FC236}">
                      <a16:creationId xmlns:a16="http://schemas.microsoft.com/office/drawing/2014/main" id="{9EC8F925-7595-4B42-94AF-AD608B557B68}"/>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20.12</a:t>
                  </a:r>
                </a:p>
              </p:txBody>
            </p:sp>
          </p:grpSp>
        </p:grpSp>
      </p:grpSp>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Slide Number Placeholder 5">
            <a:extLst>
              <a:ext uri="{FF2B5EF4-FFF2-40B4-BE49-F238E27FC236}">
                <a16:creationId xmlns:a16="http://schemas.microsoft.com/office/drawing/2014/main" id="{BC96813F-D774-F441-9713-F5AA9218E7D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BD7AF28-812E-BA49-986B-779B63E0DBF4}" type="slidenum">
              <a:rPr lang="en-US" altLang="en-US" sz="1400"/>
              <a:pPr>
                <a:spcBef>
                  <a:spcPct val="0"/>
                </a:spcBef>
                <a:buFontTx/>
                <a:buNone/>
              </a:pPr>
              <a:t>80</a:t>
            </a:fld>
            <a:endParaRPr lang="en-US" altLang="en-US" sz="1400" dirty="0"/>
          </a:p>
        </p:txBody>
      </p:sp>
      <p:grpSp>
        <p:nvGrpSpPr>
          <p:cNvPr id="172034" name="Group 41">
            <a:extLst>
              <a:ext uri="{FF2B5EF4-FFF2-40B4-BE49-F238E27FC236}">
                <a16:creationId xmlns:a16="http://schemas.microsoft.com/office/drawing/2014/main" id="{B0280EBC-8F11-4344-A065-CBAEEFC5AC68}"/>
              </a:ext>
            </a:extLst>
          </p:cNvPr>
          <p:cNvGrpSpPr>
            <a:grpSpLocks/>
          </p:cNvGrpSpPr>
          <p:nvPr/>
        </p:nvGrpSpPr>
        <p:grpSpPr bwMode="auto">
          <a:xfrm>
            <a:off x="457200" y="447675"/>
            <a:ext cx="8229600" cy="5718175"/>
            <a:chOff x="288" y="282"/>
            <a:chExt cx="5184" cy="3602"/>
          </a:xfrm>
        </p:grpSpPr>
        <p:sp>
          <p:nvSpPr>
            <p:cNvPr id="172035" name="Rectangle 2">
              <a:extLst>
                <a:ext uri="{FF2B5EF4-FFF2-40B4-BE49-F238E27FC236}">
                  <a16:creationId xmlns:a16="http://schemas.microsoft.com/office/drawing/2014/main" id="{953B7171-06A4-5345-9CE0-D8396579AA3B}"/>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S-T Segment</a:t>
              </a:r>
            </a:p>
          </p:txBody>
        </p:sp>
        <p:sp>
          <p:nvSpPr>
            <p:cNvPr id="172036" name="Text Box 6">
              <a:extLst>
                <a:ext uri="{FF2B5EF4-FFF2-40B4-BE49-F238E27FC236}">
                  <a16:creationId xmlns:a16="http://schemas.microsoft.com/office/drawing/2014/main" id="{CE4F3F95-1A18-854C-B4DC-776DF5A9D9F7}"/>
                </a:ext>
              </a:extLst>
            </p:cNvPr>
            <p:cNvSpPr txBox="1">
              <a:spLocks noChangeArrowheads="1"/>
            </p:cNvSpPr>
            <p:nvPr/>
          </p:nvSpPr>
          <p:spPr bwMode="auto">
            <a:xfrm>
              <a:off x="515" y="970"/>
              <a:ext cx="4811"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S-T segment is the time period when the ventricular muscle fibers are depolarized during the plateau phase of the action potential.</a:t>
              </a:r>
            </a:p>
            <a:p>
              <a:pPr eaLnBrk="1" hangingPunct="1">
                <a:lnSpc>
                  <a:spcPct val="85000"/>
                </a:lnSpc>
                <a:spcBef>
                  <a:spcPct val="0"/>
                </a:spcBef>
                <a:spcAft>
                  <a:spcPts val="900"/>
                </a:spcAft>
                <a:buSzPct val="80000"/>
              </a:pPr>
              <a:r>
                <a:rPr lang="en-US" altLang="en-US" sz="1800" baseline="0" dirty="0"/>
                <a:t>The S-T segment is elevated above baseline in a myocardial infarction.</a:t>
              </a:r>
            </a:p>
            <a:p>
              <a:pPr eaLnBrk="1" hangingPunct="1">
                <a:lnSpc>
                  <a:spcPct val="85000"/>
                </a:lnSpc>
                <a:spcBef>
                  <a:spcPct val="0"/>
                </a:spcBef>
                <a:spcAft>
                  <a:spcPct val="50000"/>
                </a:spcAft>
                <a:buSzPct val="80000"/>
              </a:pPr>
              <a:r>
                <a:rPr lang="en-US" altLang="en-US" sz="1800" baseline="0" dirty="0"/>
                <a:t>It can be depressed below baseline when the heart receives insufficient oxygen.</a:t>
              </a:r>
            </a:p>
          </p:txBody>
        </p:sp>
        <p:grpSp>
          <p:nvGrpSpPr>
            <p:cNvPr id="172037" name="Group 30">
              <a:extLst>
                <a:ext uri="{FF2B5EF4-FFF2-40B4-BE49-F238E27FC236}">
                  <a16:creationId xmlns:a16="http://schemas.microsoft.com/office/drawing/2014/main" id="{9A720599-4EAC-A94E-A827-8432D95A513D}"/>
                </a:ext>
              </a:extLst>
            </p:cNvPr>
            <p:cNvGrpSpPr>
              <a:grpSpLocks/>
            </p:cNvGrpSpPr>
            <p:nvPr/>
          </p:nvGrpSpPr>
          <p:grpSpPr bwMode="auto">
            <a:xfrm>
              <a:off x="582" y="3671"/>
              <a:ext cx="2995" cy="213"/>
              <a:chOff x="582" y="3671"/>
              <a:chExt cx="2995" cy="213"/>
            </a:xfrm>
          </p:grpSpPr>
          <p:grpSp>
            <p:nvGrpSpPr>
              <p:cNvPr id="172038" name="Group 31">
                <a:extLst>
                  <a:ext uri="{FF2B5EF4-FFF2-40B4-BE49-F238E27FC236}">
                    <a16:creationId xmlns:a16="http://schemas.microsoft.com/office/drawing/2014/main" id="{095F3562-B125-6D44-86B8-B0D9009025FC}"/>
                  </a:ext>
                </a:extLst>
              </p:cNvPr>
              <p:cNvGrpSpPr>
                <a:grpSpLocks/>
              </p:cNvGrpSpPr>
              <p:nvPr/>
            </p:nvGrpSpPr>
            <p:grpSpPr bwMode="auto">
              <a:xfrm>
                <a:off x="582" y="3671"/>
                <a:ext cx="1990" cy="213"/>
                <a:chOff x="582" y="3671"/>
                <a:chExt cx="1990" cy="213"/>
              </a:xfrm>
            </p:grpSpPr>
            <p:sp>
              <p:nvSpPr>
                <p:cNvPr id="172042" name="Rectangle 32">
                  <a:extLst>
                    <a:ext uri="{FF2B5EF4-FFF2-40B4-BE49-F238E27FC236}">
                      <a16:creationId xmlns:a16="http://schemas.microsoft.com/office/drawing/2014/main" id="{62AEBB33-E529-564F-A615-44D86249E9F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2043" name="Rectangle 33">
                  <a:extLst>
                    <a:ext uri="{FF2B5EF4-FFF2-40B4-BE49-F238E27FC236}">
                      <a16:creationId xmlns:a16="http://schemas.microsoft.com/office/drawing/2014/main" id="{37347728-D611-AE4A-BBE1-B89656E9DB2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2044" name="Rectangle 34">
                  <a:extLst>
                    <a:ext uri="{FF2B5EF4-FFF2-40B4-BE49-F238E27FC236}">
                      <a16:creationId xmlns:a16="http://schemas.microsoft.com/office/drawing/2014/main" id="{19994F8F-543E-784F-915C-3D55844BC3B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2045" name="Text Box 35">
                  <a:extLst>
                    <a:ext uri="{FF2B5EF4-FFF2-40B4-BE49-F238E27FC236}">
                      <a16:creationId xmlns:a16="http://schemas.microsoft.com/office/drawing/2014/main" id="{5FDD10D6-8320-F849-9D01-94AC0761771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708</a:t>
                  </a:r>
                  <a:endParaRPr lang="en-US" altLang="en-US" sz="1800" baseline="0" dirty="0"/>
                </a:p>
              </p:txBody>
            </p:sp>
            <p:sp>
              <p:nvSpPr>
                <p:cNvPr id="172046" name="Text Box 36">
                  <a:extLst>
                    <a:ext uri="{FF2B5EF4-FFF2-40B4-BE49-F238E27FC236}">
                      <a16:creationId xmlns:a16="http://schemas.microsoft.com/office/drawing/2014/main" id="{1C114611-1920-FF46-ACFF-61EAE92D350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777</a:t>
                  </a:r>
                  <a:endParaRPr lang="en-US" altLang="en-US" sz="1800" baseline="0" dirty="0"/>
                </a:p>
              </p:txBody>
            </p:sp>
            <p:sp>
              <p:nvSpPr>
                <p:cNvPr id="172047" name="Text Box 37">
                  <a:extLst>
                    <a:ext uri="{FF2B5EF4-FFF2-40B4-BE49-F238E27FC236}">
                      <a16:creationId xmlns:a16="http://schemas.microsoft.com/office/drawing/2014/main" id="{39932F89-BE17-7443-B913-A359DFE533E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736</a:t>
                  </a:r>
                  <a:endParaRPr lang="en-US" altLang="en-US" sz="1800" baseline="0" dirty="0"/>
                </a:p>
              </p:txBody>
            </p:sp>
          </p:grpSp>
          <p:grpSp>
            <p:nvGrpSpPr>
              <p:cNvPr id="172039" name="Group 38">
                <a:extLst>
                  <a:ext uri="{FF2B5EF4-FFF2-40B4-BE49-F238E27FC236}">
                    <a16:creationId xmlns:a16="http://schemas.microsoft.com/office/drawing/2014/main" id="{5DBB22A0-9D29-7147-9DBB-9CA72A7603A9}"/>
                  </a:ext>
                </a:extLst>
              </p:cNvPr>
              <p:cNvGrpSpPr>
                <a:grpSpLocks/>
              </p:cNvGrpSpPr>
              <p:nvPr/>
            </p:nvGrpSpPr>
            <p:grpSpPr bwMode="auto">
              <a:xfrm>
                <a:off x="2846" y="3671"/>
                <a:ext cx="731" cy="213"/>
                <a:chOff x="2846" y="3671"/>
                <a:chExt cx="731" cy="213"/>
              </a:xfrm>
            </p:grpSpPr>
            <p:sp>
              <p:nvSpPr>
                <p:cNvPr id="172040" name="Rectangle 39">
                  <a:extLst>
                    <a:ext uri="{FF2B5EF4-FFF2-40B4-BE49-F238E27FC236}">
                      <a16:creationId xmlns:a16="http://schemas.microsoft.com/office/drawing/2014/main" id="{BA9A4E0B-C571-3441-A8BA-41B1F420AB54}"/>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2041" name="Text Box 40">
                  <a:extLst>
                    <a:ext uri="{FF2B5EF4-FFF2-40B4-BE49-F238E27FC236}">
                      <a16:creationId xmlns:a16="http://schemas.microsoft.com/office/drawing/2014/main" id="{C3120C3C-315D-E546-BA99-C1C805CCB3F9}"/>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20.12</a:t>
                  </a:r>
                </a:p>
              </p:txBody>
            </p:sp>
          </p:grpSp>
        </p:grpSp>
      </p:grpSp>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Number Placeholder 5">
            <a:extLst>
              <a:ext uri="{FF2B5EF4-FFF2-40B4-BE49-F238E27FC236}">
                <a16:creationId xmlns:a16="http://schemas.microsoft.com/office/drawing/2014/main" id="{AD656091-9991-5E44-AFD7-C8A3C8D8205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D1ABC7F-BE10-7549-91A9-D486E4BAB234}" type="slidenum">
              <a:rPr lang="en-US" altLang="en-US" sz="1400"/>
              <a:pPr>
                <a:spcBef>
                  <a:spcPct val="0"/>
                </a:spcBef>
                <a:buFontTx/>
                <a:buNone/>
              </a:pPr>
              <a:t>81</a:t>
            </a:fld>
            <a:endParaRPr lang="en-US" altLang="en-US" sz="1400" dirty="0"/>
          </a:p>
        </p:txBody>
      </p:sp>
      <p:grpSp>
        <p:nvGrpSpPr>
          <p:cNvPr id="174082" name="Group 52">
            <a:extLst>
              <a:ext uri="{FF2B5EF4-FFF2-40B4-BE49-F238E27FC236}">
                <a16:creationId xmlns:a16="http://schemas.microsoft.com/office/drawing/2014/main" id="{C56DC603-D6DC-954A-B20B-ACD7A47E6850}"/>
              </a:ext>
            </a:extLst>
          </p:cNvPr>
          <p:cNvGrpSpPr>
            <a:grpSpLocks/>
          </p:cNvGrpSpPr>
          <p:nvPr/>
        </p:nvGrpSpPr>
        <p:grpSpPr bwMode="auto">
          <a:xfrm>
            <a:off x="457200" y="447675"/>
            <a:ext cx="8229600" cy="5718175"/>
            <a:chOff x="288" y="282"/>
            <a:chExt cx="5184" cy="3602"/>
          </a:xfrm>
        </p:grpSpPr>
        <p:sp>
          <p:nvSpPr>
            <p:cNvPr id="174083" name="Rectangle 2">
              <a:extLst>
                <a:ext uri="{FF2B5EF4-FFF2-40B4-BE49-F238E27FC236}">
                  <a16:creationId xmlns:a16="http://schemas.microsoft.com/office/drawing/2014/main" id="{C4015DC1-2692-4D43-A877-7EE7CED19A7F}"/>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Q-T Interval</a:t>
              </a:r>
            </a:p>
          </p:txBody>
        </p:sp>
        <p:grpSp>
          <p:nvGrpSpPr>
            <p:cNvPr id="174084" name="Group 39">
              <a:extLst>
                <a:ext uri="{FF2B5EF4-FFF2-40B4-BE49-F238E27FC236}">
                  <a16:creationId xmlns:a16="http://schemas.microsoft.com/office/drawing/2014/main" id="{82A2EC32-FB94-574F-8861-86E23E5D84C3}"/>
                </a:ext>
              </a:extLst>
            </p:cNvPr>
            <p:cNvGrpSpPr>
              <a:grpSpLocks/>
            </p:cNvGrpSpPr>
            <p:nvPr/>
          </p:nvGrpSpPr>
          <p:grpSpPr bwMode="auto">
            <a:xfrm>
              <a:off x="515" y="970"/>
              <a:ext cx="4724" cy="1128"/>
              <a:chOff x="515" y="970"/>
              <a:chExt cx="4724" cy="1128"/>
            </a:xfrm>
          </p:grpSpPr>
          <p:sp>
            <p:nvSpPr>
              <p:cNvPr id="174096" name="Text Box 6">
                <a:extLst>
                  <a:ext uri="{FF2B5EF4-FFF2-40B4-BE49-F238E27FC236}">
                    <a16:creationId xmlns:a16="http://schemas.microsoft.com/office/drawing/2014/main" id="{299F6F57-4FF8-9948-98F8-8214DBD60BEC}"/>
                  </a:ext>
                </a:extLst>
              </p:cNvPr>
              <p:cNvSpPr txBox="1">
                <a:spLocks noChangeArrowheads="1"/>
              </p:cNvSpPr>
              <p:nvPr/>
            </p:nvSpPr>
            <p:spPr bwMode="auto">
              <a:xfrm>
                <a:off x="515" y="970"/>
                <a:ext cx="4724"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Q-T interval is the time period from the beginning of ventricular depolarization to the end of ventricular repolarization.</a:t>
                </a:r>
              </a:p>
              <a:p>
                <a:pPr eaLnBrk="1" hangingPunct="1">
                  <a:lnSpc>
                    <a:spcPct val="85000"/>
                  </a:lnSpc>
                  <a:spcBef>
                    <a:spcPct val="0"/>
                  </a:spcBef>
                  <a:spcAft>
                    <a:spcPct val="50000"/>
                  </a:spcAft>
                  <a:buSzPct val="80000"/>
                </a:pPr>
                <a:r>
                  <a:rPr lang="en-US" altLang="en-US" sz="1800" baseline="0" dirty="0"/>
                  <a:t>The interval can lengthen due to myocardial damage, ischemia, or conduction abnormalities.</a:t>
                </a:r>
              </a:p>
            </p:txBody>
          </p:sp>
          <p:sp>
            <p:nvSpPr>
              <p:cNvPr id="174097" name="Text Box 10">
                <a:extLst>
                  <a:ext uri="{FF2B5EF4-FFF2-40B4-BE49-F238E27FC236}">
                    <a16:creationId xmlns:a16="http://schemas.microsoft.com/office/drawing/2014/main" id="{81113094-C592-B745-9419-603B565C3722}"/>
                  </a:ext>
                </a:extLst>
              </p:cNvPr>
              <p:cNvSpPr txBox="1">
                <a:spLocks noChangeArrowheads="1"/>
              </p:cNvSpPr>
              <p:nvPr/>
            </p:nvSpPr>
            <p:spPr bwMode="auto">
              <a:xfrm>
                <a:off x="1423" y="1733"/>
                <a:ext cx="2925"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aseline="0" dirty="0">
                    <a:solidFill>
                      <a:srgbClr val="941100"/>
                    </a:solidFill>
                  </a:rPr>
                  <a:t>Ischemia = decreased blood flow to an organ or tissue, in this case, cardiac tissue.</a:t>
                </a:r>
              </a:p>
            </p:txBody>
          </p:sp>
        </p:grpSp>
        <p:grpSp>
          <p:nvGrpSpPr>
            <p:cNvPr id="174085" name="Group 41">
              <a:extLst>
                <a:ext uri="{FF2B5EF4-FFF2-40B4-BE49-F238E27FC236}">
                  <a16:creationId xmlns:a16="http://schemas.microsoft.com/office/drawing/2014/main" id="{7457DEA2-7626-C542-9591-B1E4F339C936}"/>
                </a:ext>
              </a:extLst>
            </p:cNvPr>
            <p:cNvGrpSpPr>
              <a:grpSpLocks/>
            </p:cNvGrpSpPr>
            <p:nvPr/>
          </p:nvGrpSpPr>
          <p:grpSpPr bwMode="auto">
            <a:xfrm>
              <a:off x="582" y="3671"/>
              <a:ext cx="2995" cy="213"/>
              <a:chOff x="582" y="3671"/>
              <a:chExt cx="2995" cy="213"/>
            </a:xfrm>
          </p:grpSpPr>
          <p:grpSp>
            <p:nvGrpSpPr>
              <p:cNvPr id="174086" name="Group 42">
                <a:extLst>
                  <a:ext uri="{FF2B5EF4-FFF2-40B4-BE49-F238E27FC236}">
                    <a16:creationId xmlns:a16="http://schemas.microsoft.com/office/drawing/2014/main" id="{078714F5-A3BB-6341-BDFD-A66D57C34D77}"/>
                  </a:ext>
                </a:extLst>
              </p:cNvPr>
              <p:cNvGrpSpPr>
                <a:grpSpLocks/>
              </p:cNvGrpSpPr>
              <p:nvPr/>
            </p:nvGrpSpPr>
            <p:grpSpPr bwMode="auto">
              <a:xfrm>
                <a:off x="582" y="3671"/>
                <a:ext cx="1990" cy="213"/>
                <a:chOff x="582" y="3671"/>
                <a:chExt cx="1990" cy="213"/>
              </a:xfrm>
            </p:grpSpPr>
            <p:sp>
              <p:nvSpPr>
                <p:cNvPr id="174090" name="Rectangle 43">
                  <a:extLst>
                    <a:ext uri="{FF2B5EF4-FFF2-40B4-BE49-F238E27FC236}">
                      <a16:creationId xmlns:a16="http://schemas.microsoft.com/office/drawing/2014/main" id="{46F9E3E0-A268-D84D-ADFE-0B46048566D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4091" name="Rectangle 44">
                  <a:extLst>
                    <a:ext uri="{FF2B5EF4-FFF2-40B4-BE49-F238E27FC236}">
                      <a16:creationId xmlns:a16="http://schemas.microsoft.com/office/drawing/2014/main" id="{CF31A013-7ACE-DC4E-AD1E-A5FCB6BD283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4092" name="Rectangle 45">
                  <a:extLst>
                    <a:ext uri="{FF2B5EF4-FFF2-40B4-BE49-F238E27FC236}">
                      <a16:creationId xmlns:a16="http://schemas.microsoft.com/office/drawing/2014/main" id="{FC0AFB33-5175-3945-84BF-E5FDE7C835E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4093" name="Text Box 46">
                  <a:extLst>
                    <a:ext uri="{FF2B5EF4-FFF2-40B4-BE49-F238E27FC236}">
                      <a16:creationId xmlns:a16="http://schemas.microsoft.com/office/drawing/2014/main" id="{C2A1E155-71BA-A84A-9DFC-A8F2E925770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708</a:t>
                  </a:r>
                  <a:endParaRPr lang="en-US" altLang="en-US" sz="1800" baseline="0" dirty="0"/>
                </a:p>
              </p:txBody>
            </p:sp>
            <p:sp>
              <p:nvSpPr>
                <p:cNvPr id="174094" name="Text Box 47">
                  <a:extLst>
                    <a:ext uri="{FF2B5EF4-FFF2-40B4-BE49-F238E27FC236}">
                      <a16:creationId xmlns:a16="http://schemas.microsoft.com/office/drawing/2014/main" id="{61FD03C7-7339-EA4D-9793-00117407D55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777</a:t>
                  </a:r>
                  <a:endParaRPr lang="en-US" altLang="en-US" sz="1800" baseline="0" dirty="0"/>
                </a:p>
              </p:txBody>
            </p:sp>
            <p:sp>
              <p:nvSpPr>
                <p:cNvPr id="174095" name="Text Box 48">
                  <a:extLst>
                    <a:ext uri="{FF2B5EF4-FFF2-40B4-BE49-F238E27FC236}">
                      <a16:creationId xmlns:a16="http://schemas.microsoft.com/office/drawing/2014/main" id="{1F7B6165-3D93-D547-BFA9-1571193000B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736</a:t>
                  </a:r>
                  <a:endParaRPr lang="en-US" altLang="en-US" sz="1800" baseline="0" dirty="0"/>
                </a:p>
              </p:txBody>
            </p:sp>
          </p:grpSp>
          <p:grpSp>
            <p:nvGrpSpPr>
              <p:cNvPr id="174087" name="Group 49">
                <a:extLst>
                  <a:ext uri="{FF2B5EF4-FFF2-40B4-BE49-F238E27FC236}">
                    <a16:creationId xmlns:a16="http://schemas.microsoft.com/office/drawing/2014/main" id="{249368C9-D6D2-B840-BF71-C8CB3FB4E28E}"/>
                  </a:ext>
                </a:extLst>
              </p:cNvPr>
              <p:cNvGrpSpPr>
                <a:grpSpLocks/>
              </p:cNvGrpSpPr>
              <p:nvPr/>
            </p:nvGrpSpPr>
            <p:grpSpPr bwMode="auto">
              <a:xfrm>
                <a:off x="2846" y="3671"/>
                <a:ext cx="731" cy="213"/>
                <a:chOff x="2846" y="3671"/>
                <a:chExt cx="731" cy="213"/>
              </a:xfrm>
            </p:grpSpPr>
            <p:sp>
              <p:nvSpPr>
                <p:cNvPr id="174088" name="Rectangle 50">
                  <a:extLst>
                    <a:ext uri="{FF2B5EF4-FFF2-40B4-BE49-F238E27FC236}">
                      <a16:creationId xmlns:a16="http://schemas.microsoft.com/office/drawing/2014/main" id="{74447CFF-5407-0A4A-BA28-D3B15D906B3D}"/>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4089" name="Text Box 51">
                  <a:extLst>
                    <a:ext uri="{FF2B5EF4-FFF2-40B4-BE49-F238E27FC236}">
                      <a16:creationId xmlns:a16="http://schemas.microsoft.com/office/drawing/2014/main" id="{F8C836E3-CDC2-344C-AC95-6D707D949E87}"/>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20.12</a:t>
                  </a:r>
                </a:p>
              </p:txBody>
            </p:sp>
          </p:grpSp>
        </p:grpSp>
      </p:grpSp>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Number Placeholder 5">
            <a:extLst>
              <a:ext uri="{FF2B5EF4-FFF2-40B4-BE49-F238E27FC236}">
                <a16:creationId xmlns:a16="http://schemas.microsoft.com/office/drawing/2014/main" id="{8B48AEC1-A867-3F4C-ABF0-60E6D1C4D71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46023B9-A361-C842-8E06-1C1A23ABEADA}" type="slidenum">
              <a:rPr lang="en-US" altLang="en-US" sz="1400"/>
              <a:pPr>
                <a:spcBef>
                  <a:spcPct val="0"/>
                </a:spcBef>
                <a:buFontTx/>
                <a:buNone/>
              </a:pPr>
              <a:t>82</a:t>
            </a:fld>
            <a:endParaRPr lang="en-US" altLang="en-US" sz="1400" dirty="0"/>
          </a:p>
        </p:txBody>
      </p:sp>
      <p:grpSp>
        <p:nvGrpSpPr>
          <p:cNvPr id="176130" name="Group 21">
            <a:extLst>
              <a:ext uri="{FF2B5EF4-FFF2-40B4-BE49-F238E27FC236}">
                <a16:creationId xmlns:a16="http://schemas.microsoft.com/office/drawing/2014/main" id="{D12FBB5C-BFC9-AC47-B77B-367C073AC141}"/>
              </a:ext>
            </a:extLst>
          </p:cNvPr>
          <p:cNvGrpSpPr>
            <a:grpSpLocks/>
          </p:cNvGrpSpPr>
          <p:nvPr/>
        </p:nvGrpSpPr>
        <p:grpSpPr bwMode="auto">
          <a:xfrm>
            <a:off x="457200" y="439962"/>
            <a:ext cx="8229600" cy="5718175"/>
            <a:chOff x="292" y="282"/>
            <a:chExt cx="5184" cy="3602"/>
          </a:xfrm>
        </p:grpSpPr>
        <p:sp>
          <p:nvSpPr>
            <p:cNvPr id="176132" name="Rectangle 2">
              <a:extLst>
                <a:ext uri="{FF2B5EF4-FFF2-40B4-BE49-F238E27FC236}">
                  <a16:creationId xmlns:a16="http://schemas.microsoft.com/office/drawing/2014/main" id="{D6561104-D39C-644A-9A1C-D315479AFA38}"/>
                </a:ext>
              </a:extLst>
            </p:cNvPr>
            <p:cNvSpPr>
              <a:spLocks noChangeArrowheads="1"/>
            </p:cNvSpPr>
            <p:nvPr/>
          </p:nvSpPr>
          <p:spPr bwMode="auto">
            <a:xfrm>
              <a:off x="292"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Stress Testing</a:t>
              </a:r>
            </a:p>
          </p:txBody>
        </p:sp>
        <p:grpSp>
          <p:nvGrpSpPr>
            <p:cNvPr id="176133" name="Group 20">
              <a:extLst>
                <a:ext uri="{FF2B5EF4-FFF2-40B4-BE49-F238E27FC236}">
                  <a16:creationId xmlns:a16="http://schemas.microsoft.com/office/drawing/2014/main" id="{C59D6B50-C2C5-994A-99B2-7CEF195F93AE}"/>
                </a:ext>
              </a:extLst>
            </p:cNvPr>
            <p:cNvGrpSpPr>
              <a:grpSpLocks/>
            </p:cNvGrpSpPr>
            <p:nvPr/>
          </p:nvGrpSpPr>
          <p:grpSpPr bwMode="auto">
            <a:xfrm>
              <a:off x="515" y="970"/>
              <a:ext cx="4866" cy="2451"/>
              <a:chOff x="515" y="970"/>
              <a:chExt cx="4866" cy="2451"/>
            </a:xfrm>
          </p:grpSpPr>
          <p:sp>
            <p:nvSpPr>
              <p:cNvPr id="176141" name="Text Box 6">
                <a:extLst>
                  <a:ext uri="{FF2B5EF4-FFF2-40B4-BE49-F238E27FC236}">
                    <a16:creationId xmlns:a16="http://schemas.microsoft.com/office/drawing/2014/main" id="{D7AEE85E-D61A-2F4B-895E-114CC00761C8}"/>
                  </a:ext>
                </a:extLst>
              </p:cNvPr>
              <p:cNvSpPr txBox="1">
                <a:spLocks noChangeArrowheads="1"/>
              </p:cNvSpPr>
              <p:nvPr/>
            </p:nvSpPr>
            <p:spPr bwMode="auto">
              <a:xfrm>
                <a:off x="515" y="970"/>
                <a:ext cx="4866"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Stress testing involves evaluating cardiac activity during physical exer-cise, such as on an inclined treadmill, or by chemically simulating phys-ical activity.</a:t>
                </a:r>
              </a:p>
              <a:p>
                <a:pPr eaLnBrk="1" hangingPunct="1">
                  <a:lnSpc>
                    <a:spcPct val="85000"/>
                  </a:lnSpc>
                  <a:spcBef>
                    <a:spcPct val="0"/>
                  </a:spcBef>
                  <a:spcAft>
                    <a:spcPts val="900"/>
                  </a:spcAft>
                  <a:buSzPct val="80000"/>
                </a:pPr>
                <a:r>
                  <a:rPr lang="en-US" altLang="en-US" sz="1800" baseline="0" dirty="0"/>
                  <a:t>Narrowed coronary arteries may carry a sufficient amount of blood and oxygen when a person is at rest but might not meet the heart’s oxygen needs during physical activity.</a:t>
                </a:r>
              </a:p>
              <a:p>
                <a:pPr eaLnBrk="1" hangingPunct="1">
                  <a:lnSpc>
                    <a:spcPct val="85000"/>
                  </a:lnSpc>
                  <a:spcBef>
                    <a:spcPct val="0"/>
                  </a:spcBef>
                  <a:spcAft>
                    <a:spcPct val="50000"/>
                  </a:spcAft>
                  <a:buSzPct val="80000"/>
                </a:pPr>
                <a:r>
                  <a:rPr lang="en-US" altLang="en-US" sz="1800" baseline="0" dirty="0"/>
                  <a:t>The ECG and stress testing, </a:t>
                </a:r>
              </a:p>
            </p:txBody>
          </p:sp>
          <p:grpSp>
            <p:nvGrpSpPr>
              <p:cNvPr id="176142" name="Group 18">
                <a:extLst>
                  <a:ext uri="{FF2B5EF4-FFF2-40B4-BE49-F238E27FC236}">
                    <a16:creationId xmlns:a16="http://schemas.microsoft.com/office/drawing/2014/main" id="{41584B2F-061B-EB4A-B25B-8DBE49A04CA6}"/>
                  </a:ext>
                </a:extLst>
              </p:cNvPr>
              <p:cNvGrpSpPr>
                <a:grpSpLocks/>
              </p:cNvGrpSpPr>
              <p:nvPr/>
            </p:nvGrpSpPr>
            <p:grpSpPr bwMode="auto">
              <a:xfrm>
                <a:off x="2809" y="1897"/>
                <a:ext cx="2391" cy="1524"/>
                <a:chOff x="2809" y="1941"/>
                <a:chExt cx="2391" cy="1524"/>
              </a:xfrm>
            </p:grpSpPr>
            <p:pic>
              <p:nvPicPr>
                <p:cNvPr id="176143" name="Picture 25" descr="ExerciseStressTest1">
                  <a:extLst>
                    <a:ext uri="{FF2B5EF4-FFF2-40B4-BE49-F238E27FC236}">
                      <a16:creationId xmlns:a16="http://schemas.microsoft.com/office/drawing/2014/main" id="{905D5736-DEE2-F640-8586-E0FD5380C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 y="1941"/>
                  <a:ext cx="2391" cy="1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6144" name="Text Box 26">
                  <a:extLst>
                    <a:ext uri="{FF2B5EF4-FFF2-40B4-BE49-F238E27FC236}">
                      <a16:creationId xmlns:a16="http://schemas.microsoft.com/office/drawing/2014/main" id="{DEC20908-7EF6-8B42-904A-BE1183259B46}"/>
                    </a:ext>
                  </a:extLst>
                </p:cNvPr>
                <p:cNvSpPr txBox="1">
                  <a:spLocks noChangeArrowheads="1"/>
                </p:cNvSpPr>
                <p:nvPr/>
              </p:nvSpPr>
              <p:spPr bwMode="auto">
                <a:xfrm>
                  <a:off x="3644" y="3300"/>
                  <a:ext cx="128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aseline="0" dirty="0"/>
                    <a:t>https://www.cardiachealth.org</a:t>
                  </a:r>
                  <a:endParaRPr lang="en-US" altLang="en-US" sz="1800" baseline="0" dirty="0"/>
                </a:p>
              </p:txBody>
            </p:sp>
          </p:grpSp>
        </p:grpSp>
        <p:grpSp>
          <p:nvGrpSpPr>
            <p:cNvPr id="176134" name="Group 30">
              <a:extLst>
                <a:ext uri="{FF2B5EF4-FFF2-40B4-BE49-F238E27FC236}">
                  <a16:creationId xmlns:a16="http://schemas.microsoft.com/office/drawing/2014/main" id="{1E5D77F2-7C29-A744-B53C-9F97C93617F8}"/>
                </a:ext>
              </a:extLst>
            </p:cNvPr>
            <p:cNvGrpSpPr>
              <a:grpSpLocks/>
            </p:cNvGrpSpPr>
            <p:nvPr/>
          </p:nvGrpSpPr>
          <p:grpSpPr bwMode="auto">
            <a:xfrm>
              <a:off x="582" y="3671"/>
              <a:ext cx="1990" cy="213"/>
              <a:chOff x="582" y="3671"/>
              <a:chExt cx="1990" cy="213"/>
            </a:xfrm>
          </p:grpSpPr>
          <p:sp>
            <p:nvSpPr>
              <p:cNvPr id="176135" name="Rectangle 31">
                <a:extLst>
                  <a:ext uri="{FF2B5EF4-FFF2-40B4-BE49-F238E27FC236}">
                    <a16:creationId xmlns:a16="http://schemas.microsoft.com/office/drawing/2014/main" id="{C7F85C3B-7C18-E648-B89F-B00E7DA8EC1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6136" name="Rectangle 32">
                <a:extLst>
                  <a:ext uri="{FF2B5EF4-FFF2-40B4-BE49-F238E27FC236}">
                    <a16:creationId xmlns:a16="http://schemas.microsoft.com/office/drawing/2014/main" id="{566153F8-60FA-B74D-BE8A-B79FBE10E72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6137" name="Rectangle 33">
                <a:extLst>
                  <a:ext uri="{FF2B5EF4-FFF2-40B4-BE49-F238E27FC236}">
                    <a16:creationId xmlns:a16="http://schemas.microsoft.com/office/drawing/2014/main" id="{883C7CE4-5C6F-6142-A23E-6F720ED5DA9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6138" name="Text Box 34">
                <a:extLst>
                  <a:ext uri="{FF2B5EF4-FFF2-40B4-BE49-F238E27FC236}">
                    <a16:creationId xmlns:a16="http://schemas.microsoft.com/office/drawing/2014/main" id="{1F975857-F899-8B4E-BFDD-6550157DCEA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708</a:t>
                </a:r>
                <a:endParaRPr lang="en-US" altLang="en-US" sz="1800" baseline="0" dirty="0"/>
              </a:p>
            </p:txBody>
          </p:sp>
          <p:sp>
            <p:nvSpPr>
              <p:cNvPr id="176139" name="Text Box 35">
                <a:extLst>
                  <a:ext uri="{FF2B5EF4-FFF2-40B4-BE49-F238E27FC236}">
                    <a16:creationId xmlns:a16="http://schemas.microsoft.com/office/drawing/2014/main" id="{8EEA82EE-0001-5945-B6B3-CA6A3153A9F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777</a:t>
                </a:r>
                <a:endParaRPr lang="en-US" altLang="en-US" sz="1800" baseline="0" dirty="0"/>
              </a:p>
            </p:txBody>
          </p:sp>
          <p:sp>
            <p:nvSpPr>
              <p:cNvPr id="176140" name="Text Box 36">
                <a:extLst>
                  <a:ext uri="{FF2B5EF4-FFF2-40B4-BE49-F238E27FC236}">
                    <a16:creationId xmlns:a16="http://schemas.microsoft.com/office/drawing/2014/main" id="{C5516A67-F812-F847-85D1-53D1298A2C0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736</a:t>
                </a:r>
                <a:endParaRPr lang="en-US" altLang="en-US" sz="1800" baseline="0" dirty="0"/>
              </a:p>
            </p:txBody>
          </p:sp>
        </p:grpSp>
      </p:grpSp>
      <p:sp>
        <p:nvSpPr>
          <p:cNvPr id="176131" name="TextBox 1">
            <a:extLst>
              <a:ext uri="{FF2B5EF4-FFF2-40B4-BE49-F238E27FC236}">
                <a16:creationId xmlns:a16="http://schemas.microsoft.com/office/drawing/2014/main" id="{64578900-0292-D34A-A29A-A685052DEBE0}"/>
              </a:ext>
            </a:extLst>
          </p:cNvPr>
          <p:cNvSpPr txBox="1">
            <a:spLocks noChangeArrowheads="1"/>
          </p:cNvSpPr>
          <p:nvPr/>
        </p:nvSpPr>
        <p:spPr bwMode="auto">
          <a:xfrm>
            <a:off x="1067027" y="3484338"/>
            <a:ext cx="33686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pPr>
              <a:lnSpc>
                <a:spcPts val="1863"/>
              </a:lnSpc>
            </a:pPr>
            <a:r>
              <a:rPr lang="en-US" altLang="en-US" baseline="0" dirty="0"/>
              <a:t>sometimes in conjunction with nuclear isotopes, can be used to detect some types of cardiac problems.</a:t>
            </a:r>
            <a:endParaRPr lang="en-US" altLang="en-US" dirty="0"/>
          </a:p>
        </p:txBody>
      </p:sp>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Number Placeholder 5">
            <a:extLst>
              <a:ext uri="{FF2B5EF4-FFF2-40B4-BE49-F238E27FC236}">
                <a16:creationId xmlns:a16="http://schemas.microsoft.com/office/drawing/2014/main" id="{C2A24963-CE0E-6047-AC6E-FEAAABB1479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9BC04A0-EDC7-5F42-9059-435C05461F9D}" type="slidenum">
              <a:rPr lang="en-US" altLang="en-US" sz="1400"/>
              <a:pPr>
                <a:spcBef>
                  <a:spcPct val="0"/>
                </a:spcBef>
                <a:buFontTx/>
                <a:buNone/>
              </a:pPr>
              <a:t>83</a:t>
            </a:fld>
            <a:endParaRPr lang="en-US" altLang="en-US" sz="1400" dirty="0"/>
          </a:p>
        </p:txBody>
      </p:sp>
      <p:grpSp>
        <p:nvGrpSpPr>
          <p:cNvPr id="178178" name="Group 40">
            <a:extLst>
              <a:ext uri="{FF2B5EF4-FFF2-40B4-BE49-F238E27FC236}">
                <a16:creationId xmlns:a16="http://schemas.microsoft.com/office/drawing/2014/main" id="{DA869CA8-3767-A74A-A54D-5632F889313A}"/>
              </a:ext>
            </a:extLst>
          </p:cNvPr>
          <p:cNvGrpSpPr>
            <a:grpSpLocks/>
          </p:cNvGrpSpPr>
          <p:nvPr/>
        </p:nvGrpSpPr>
        <p:grpSpPr bwMode="auto">
          <a:xfrm>
            <a:off x="457200" y="450850"/>
            <a:ext cx="8229600" cy="5715000"/>
            <a:chOff x="288" y="284"/>
            <a:chExt cx="5184" cy="3600"/>
          </a:xfrm>
        </p:grpSpPr>
        <p:sp>
          <p:nvSpPr>
            <p:cNvPr id="178179" name="Rectangle 2">
              <a:extLst>
                <a:ext uri="{FF2B5EF4-FFF2-40B4-BE49-F238E27FC236}">
                  <a16:creationId xmlns:a16="http://schemas.microsoft.com/office/drawing/2014/main" id="{F6712C97-E885-EE49-B25D-D1AFD5A6F5DB}"/>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Transient Events</a:t>
              </a:r>
            </a:p>
          </p:txBody>
        </p:sp>
        <p:grpSp>
          <p:nvGrpSpPr>
            <p:cNvPr id="178180" name="Group 27">
              <a:extLst>
                <a:ext uri="{FF2B5EF4-FFF2-40B4-BE49-F238E27FC236}">
                  <a16:creationId xmlns:a16="http://schemas.microsoft.com/office/drawing/2014/main" id="{591294A8-FFE6-1646-A943-F8DC00B5F86F}"/>
                </a:ext>
              </a:extLst>
            </p:cNvPr>
            <p:cNvGrpSpPr>
              <a:grpSpLocks/>
            </p:cNvGrpSpPr>
            <p:nvPr/>
          </p:nvGrpSpPr>
          <p:grpSpPr bwMode="auto">
            <a:xfrm>
              <a:off x="515" y="969"/>
              <a:ext cx="4708" cy="2366"/>
              <a:chOff x="515" y="969"/>
              <a:chExt cx="4708" cy="2366"/>
            </a:xfrm>
          </p:grpSpPr>
          <p:sp>
            <p:nvSpPr>
              <p:cNvPr id="178188" name="Text Box 6">
                <a:extLst>
                  <a:ext uri="{FF2B5EF4-FFF2-40B4-BE49-F238E27FC236}">
                    <a16:creationId xmlns:a16="http://schemas.microsoft.com/office/drawing/2014/main" id="{2BC46AF6-C51E-4E48-B593-2E9E10E356AB}"/>
                  </a:ext>
                </a:extLst>
              </p:cNvPr>
              <p:cNvSpPr txBox="1">
                <a:spLocks noChangeArrowheads="1"/>
              </p:cNvSpPr>
              <p:nvPr/>
            </p:nvSpPr>
            <p:spPr bwMode="auto">
              <a:xfrm>
                <a:off x="515" y="969"/>
                <a:ext cx="4708"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Abnormal heart rhythms and inadequate coronary blood supply can be transient.</a:t>
                </a:r>
              </a:p>
              <a:p>
                <a:pPr eaLnBrk="1" hangingPunct="1">
                  <a:lnSpc>
                    <a:spcPct val="85000"/>
                  </a:lnSpc>
                  <a:spcBef>
                    <a:spcPct val="0"/>
                  </a:spcBef>
                  <a:spcAft>
                    <a:spcPts val="900"/>
                  </a:spcAft>
                  <a:buSzPct val="80000"/>
                </a:pPr>
                <a:r>
                  <a:rPr lang="en-US" altLang="en-US" sz="1800" baseline="0" dirty="0"/>
                  <a:t>Ambulatory electrocardiograms are sometimes used to detect such problems.</a:t>
                </a:r>
              </a:p>
              <a:p>
                <a:pPr eaLnBrk="1" hangingPunct="1">
                  <a:lnSpc>
                    <a:spcPct val="85000"/>
                  </a:lnSpc>
                  <a:spcBef>
                    <a:spcPct val="0"/>
                  </a:spcBef>
                  <a:spcAft>
                    <a:spcPts val="900"/>
                  </a:spcAft>
                  <a:buSzPct val="80000"/>
                </a:pPr>
                <a:r>
                  <a:rPr lang="en-US" altLang="en-US" sz="1800" baseline="0" dirty="0"/>
                  <a:t>A portable, battery-powered heart monitor is worn to record the ECG continuously for 24 hours.</a:t>
                </a:r>
              </a:p>
              <a:p>
                <a:pPr eaLnBrk="1" hangingPunct="1">
                  <a:lnSpc>
                    <a:spcPct val="85000"/>
                  </a:lnSpc>
                  <a:spcBef>
                    <a:spcPct val="0"/>
                  </a:spcBef>
                  <a:spcAft>
                    <a:spcPct val="50000"/>
                  </a:spcAft>
                  <a:buSzPct val="80000"/>
                </a:pPr>
                <a:r>
                  <a:rPr lang="en-US" altLang="en-US" sz="1800" baseline="0" dirty="0"/>
                  <a:t>The ECG record can be telemetered or downloaded for evaluation by medical personnel locally or almost anywhere (for example, a cardiac specialist in Rome).</a:t>
                </a:r>
              </a:p>
            </p:txBody>
          </p:sp>
          <p:sp>
            <p:nvSpPr>
              <p:cNvPr id="178189" name="Text Box 8">
                <a:extLst>
                  <a:ext uri="{FF2B5EF4-FFF2-40B4-BE49-F238E27FC236}">
                    <a16:creationId xmlns:a16="http://schemas.microsoft.com/office/drawing/2014/main" id="{2CE301F3-98C7-924E-A2E4-C8E357FB30DD}"/>
                  </a:ext>
                </a:extLst>
              </p:cNvPr>
              <p:cNvSpPr txBox="1">
                <a:spLocks noChangeArrowheads="1"/>
              </p:cNvSpPr>
              <p:nvPr/>
            </p:nvSpPr>
            <p:spPr bwMode="auto">
              <a:xfrm>
                <a:off x="1765" y="2614"/>
                <a:ext cx="2241" cy="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600"/>
                  </a:spcAft>
                  <a:buFontTx/>
                  <a:buNone/>
                </a:pPr>
                <a:r>
                  <a:rPr lang="en-US" altLang="en-US" sz="1800" baseline="0" dirty="0">
                    <a:solidFill>
                      <a:srgbClr val="941100"/>
                    </a:solidFill>
                  </a:rPr>
                  <a:t>Transient = not lasting, enduring, or permanent.</a:t>
                </a:r>
              </a:p>
              <a:p>
                <a:pPr algn="ctr" eaLnBrk="1" hangingPunct="1">
                  <a:lnSpc>
                    <a:spcPts val="1860"/>
                  </a:lnSpc>
                  <a:spcBef>
                    <a:spcPct val="0"/>
                  </a:spcBef>
                  <a:spcAft>
                    <a:spcPct val="30000"/>
                  </a:spcAft>
                  <a:buFontTx/>
                  <a:buNone/>
                </a:pPr>
                <a:r>
                  <a:rPr lang="en-US" altLang="en-US" sz="1800" baseline="0" dirty="0">
                    <a:solidFill>
                      <a:srgbClr val="941100"/>
                    </a:solidFill>
                  </a:rPr>
                  <a:t>Ambulatory = literally, while walking around.</a:t>
                </a:r>
              </a:p>
            </p:txBody>
          </p:sp>
        </p:grpSp>
        <p:grpSp>
          <p:nvGrpSpPr>
            <p:cNvPr id="178181" name="Group 30">
              <a:extLst>
                <a:ext uri="{FF2B5EF4-FFF2-40B4-BE49-F238E27FC236}">
                  <a16:creationId xmlns:a16="http://schemas.microsoft.com/office/drawing/2014/main" id="{6FA4BDE5-2745-C148-9D3B-7528272C10E2}"/>
                </a:ext>
              </a:extLst>
            </p:cNvPr>
            <p:cNvGrpSpPr>
              <a:grpSpLocks/>
            </p:cNvGrpSpPr>
            <p:nvPr/>
          </p:nvGrpSpPr>
          <p:grpSpPr bwMode="auto">
            <a:xfrm>
              <a:off x="582" y="3671"/>
              <a:ext cx="1990" cy="213"/>
              <a:chOff x="582" y="3671"/>
              <a:chExt cx="1990" cy="213"/>
            </a:xfrm>
          </p:grpSpPr>
          <p:sp>
            <p:nvSpPr>
              <p:cNvPr id="178182" name="Rectangle 31">
                <a:extLst>
                  <a:ext uri="{FF2B5EF4-FFF2-40B4-BE49-F238E27FC236}">
                    <a16:creationId xmlns:a16="http://schemas.microsoft.com/office/drawing/2014/main" id="{2286FFAD-6E3C-1F45-A76D-80B64865B71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8183" name="Rectangle 32">
                <a:extLst>
                  <a:ext uri="{FF2B5EF4-FFF2-40B4-BE49-F238E27FC236}">
                    <a16:creationId xmlns:a16="http://schemas.microsoft.com/office/drawing/2014/main" id="{62CDEDF6-F56C-FC4F-8896-1856ED5C9D1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8184" name="Rectangle 33">
                <a:extLst>
                  <a:ext uri="{FF2B5EF4-FFF2-40B4-BE49-F238E27FC236}">
                    <a16:creationId xmlns:a16="http://schemas.microsoft.com/office/drawing/2014/main" id="{E94CC9E5-A0E7-B247-970F-DF4A7A52243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8185" name="Text Box 34">
                <a:extLst>
                  <a:ext uri="{FF2B5EF4-FFF2-40B4-BE49-F238E27FC236}">
                    <a16:creationId xmlns:a16="http://schemas.microsoft.com/office/drawing/2014/main" id="{BD8A27AC-839C-E243-946B-78457D44B51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708</a:t>
                </a:r>
                <a:endParaRPr lang="en-US" altLang="en-US" sz="1800" baseline="0" dirty="0"/>
              </a:p>
            </p:txBody>
          </p:sp>
          <p:sp>
            <p:nvSpPr>
              <p:cNvPr id="178186" name="Text Box 35">
                <a:extLst>
                  <a:ext uri="{FF2B5EF4-FFF2-40B4-BE49-F238E27FC236}">
                    <a16:creationId xmlns:a16="http://schemas.microsoft.com/office/drawing/2014/main" id="{15F556E0-216A-0941-9D50-74EB710BFC6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777</a:t>
                </a:r>
                <a:endParaRPr lang="en-US" altLang="en-US" sz="1800" baseline="0" dirty="0"/>
              </a:p>
            </p:txBody>
          </p:sp>
          <p:sp>
            <p:nvSpPr>
              <p:cNvPr id="178187" name="Text Box 36">
                <a:extLst>
                  <a:ext uri="{FF2B5EF4-FFF2-40B4-BE49-F238E27FC236}">
                    <a16:creationId xmlns:a16="http://schemas.microsoft.com/office/drawing/2014/main" id="{D5296C6F-524A-F246-9F54-BD1AC9264DC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736</a:t>
                </a:r>
                <a:endParaRPr lang="en-US" altLang="en-US" sz="1800" baseline="0" dirty="0"/>
              </a:p>
            </p:txBody>
          </p:sp>
        </p:grpSp>
      </p:grpSp>
    </p:spTree>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Number Placeholder 5">
            <a:extLst>
              <a:ext uri="{FF2B5EF4-FFF2-40B4-BE49-F238E27FC236}">
                <a16:creationId xmlns:a16="http://schemas.microsoft.com/office/drawing/2014/main" id="{0DB4F06A-D0E7-0941-9D3B-7681A2A6137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F18858A-7B90-B340-9C2D-8FAFE46C21A2}" type="slidenum">
              <a:rPr lang="en-US" altLang="en-US" sz="1400"/>
              <a:pPr>
                <a:spcBef>
                  <a:spcPct val="0"/>
                </a:spcBef>
                <a:buFontTx/>
                <a:buNone/>
              </a:pPr>
              <a:t>84</a:t>
            </a:fld>
            <a:endParaRPr lang="en-US" altLang="en-US" sz="1400" dirty="0"/>
          </a:p>
        </p:txBody>
      </p:sp>
      <p:sp>
        <p:nvSpPr>
          <p:cNvPr id="182274" name="Rectangle 2">
            <a:extLst>
              <a:ext uri="{FF2B5EF4-FFF2-40B4-BE49-F238E27FC236}">
                <a16:creationId xmlns:a16="http://schemas.microsoft.com/office/drawing/2014/main" id="{E550D246-B0A9-994A-A09D-548FA54C6A6D}"/>
              </a:ext>
            </a:extLst>
          </p:cNvPr>
          <p:cNvSpPr>
            <a:spLocks noGrp="1" noChangeArrowheads="1"/>
          </p:cNvSpPr>
          <p:nvPr>
            <p:ph type="body" idx="1"/>
          </p:nvPr>
        </p:nvSpPr>
        <p:spPr>
          <a:xfrm>
            <a:off x="871538" y="887413"/>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Cardiac Cycle</a:t>
            </a:r>
            <a:endParaRPr lang="en-US" altLang="en-US" dirty="0"/>
          </a:p>
        </p:txBody>
      </p:sp>
    </p:spTree>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Number Placeholder 5">
            <a:extLst>
              <a:ext uri="{FF2B5EF4-FFF2-40B4-BE49-F238E27FC236}">
                <a16:creationId xmlns:a16="http://schemas.microsoft.com/office/drawing/2014/main" id="{38DEAFDA-C609-3042-B34C-571477E85F2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D9B0A5C-5684-4A4B-BF10-78B198E6941C}" type="slidenum">
              <a:rPr lang="en-US" altLang="en-US" sz="1400"/>
              <a:pPr>
                <a:spcBef>
                  <a:spcPct val="0"/>
                </a:spcBef>
                <a:buFontTx/>
                <a:buNone/>
              </a:pPr>
              <a:t>85</a:t>
            </a:fld>
            <a:endParaRPr lang="en-US" altLang="en-US" sz="1400" dirty="0"/>
          </a:p>
        </p:txBody>
      </p:sp>
      <p:grpSp>
        <p:nvGrpSpPr>
          <p:cNvPr id="184322" name="Group 19">
            <a:extLst>
              <a:ext uri="{FF2B5EF4-FFF2-40B4-BE49-F238E27FC236}">
                <a16:creationId xmlns:a16="http://schemas.microsoft.com/office/drawing/2014/main" id="{60B6B5AE-7B91-7344-984F-222F1638DFB2}"/>
              </a:ext>
            </a:extLst>
          </p:cNvPr>
          <p:cNvGrpSpPr>
            <a:grpSpLocks/>
          </p:cNvGrpSpPr>
          <p:nvPr/>
        </p:nvGrpSpPr>
        <p:grpSpPr bwMode="auto">
          <a:xfrm>
            <a:off x="457200" y="447675"/>
            <a:ext cx="8229600" cy="5718175"/>
            <a:chOff x="288" y="282"/>
            <a:chExt cx="5184" cy="3602"/>
          </a:xfrm>
        </p:grpSpPr>
        <p:sp>
          <p:nvSpPr>
            <p:cNvPr id="184323" name="Rectangle 2">
              <a:extLst>
                <a:ext uri="{FF2B5EF4-FFF2-40B4-BE49-F238E27FC236}">
                  <a16:creationId xmlns:a16="http://schemas.microsoft.com/office/drawing/2014/main" id="{29E0135A-59A6-D144-BDBB-0547F1E55094}"/>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Cardiac Cycle</a:t>
              </a:r>
            </a:p>
          </p:txBody>
        </p:sp>
        <p:grpSp>
          <p:nvGrpSpPr>
            <p:cNvPr id="184324" name="Group 26">
              <a:extLst>
                <a:ext uri="{FF2B5EF4-FFF2-40B4-BE49-F238E27FC236}">
                  <a16:creationId xmlns:a16="http://schemas.microsoft.com/office/drawing/2014/main" id="{314E9867-B6E3-BA4A-A190-BF65FE865A84}"/>
                </a:ext>
              </a:extLst>
            </p:cNvPr>
            <p:cNvGrpSpPr>
              <a:grpSpLocks/>
            </p:cNvGrpSpPr>
            <p:nvPr/>
          </p:nvGrpSpPr>
          <p:grpSpPr bwMode="auto">
            <a:xfrm>
              <a:off x="582" y="3671"/>
              <a:ext cx="2995" cy="213"/>
              <a:chOff x="582" y="3671"/>
              <a:chExt cx="2995" cy="213"/>
            </a:xfrm>
          </p:grpSpPr>
          <p:grpSp>
            <p:nvGrpSpPr>
              <p:cNvPr id="184328" name="Group 27">
                <a:extLst>
                  <a:ext uri="{FF2B5EF4-FFF2-40B4-BE49-F238E27FC236}">
                    <a16:creationId xmlns:a16="http://schemas.microsoft.com/office/drawing/2014/main" id="{502DC16D-5788-B348-81F4-4AC55BD72BC3}"/>
                  </a:ext>
                </a:extLst>
              </p:cNvPr>
              <p:cNvGrpSpPr>
                <a:grpSpLocks/>
              </p:cNvGrpSpPr>
              <p:nvPr/>
            </p:nvGrpSpPr>
            <p:grpSpPr bwMode="auto">
              <a:xfrm>
                <a:off x="582" y="3671"/>
                <a:ext cx="1990" cy="213"/>
                <a:chOff x="582" y="3671"/>
                <a:chExt cx="1990" cy="213"/>
              </a:xfrm>
            </p:grpSpPr>
            <p:sp>
              <p:nvSpPr>
                <p:cNvPr id="184332" name="Rectangle 28">
                  <a:extLst>
                    <a:ext uri="{FF2B5EF4-FFF2-40B4-BE49-F238E27FC236}">
                      <a16:creationId xmlns:a16="http://schemas.microsoft.com/office/drawing/2014/main" id="{BD71AF76-F8F5-D445-B463-DFB6EBEAFA5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4333" name="Rectangle 29">
                  <a:extLst>
                    <a:ext uri="{FF2B5EF4-FFF2-40B4-BE49-F238E27FC236}">
                      <a16:creationId xmlns:a16="http://schemas.microsoft.com/office/drawing/2014/main" id="{972A878A-9ACB-8141-880E-8A57E2E0B69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4334" name="Rectangle 30">
                  <a:extLst>
                    <a:ext uri="{FF2B5EF4-FFF2-40B4-BE49-F238E27FC236}">
                      <a16:creationId xmlns:a16="http://schemas.microsoft.com/office/drawing/2014/main" id="{50257A0B-FE1C-4141-8816-70898F0FE03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4335" name="Text Box 31">
                  <a:extLst>
                    <a:ext uri="{FF2B5EF4-FFF2-40B4-BE49-F238E27FC236}">
                      <a16:creationId xmlns:a16="http://schemas.microsoft.com/office/drawing/2014/main" id="{E4ACB8D0-EA20-8B42-BC0A-03AF665AAC2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710</a:t>
                  </a:r>
                  <a:endParaRPr lang="en-US" altLang="en-US" sz="1800" baseline="0" dirty="0"/>
                </a:p>
              </p:txBody>
            </p:sp>
            <p:sp>
              <p:nvSpPr>
                <p:cNvPr id="184336" name="Text Box 32">
                  <a:extLst>
                    <a:ext uri="{FF2B5EF4-FFF2-40B4-BE49-F238E27FC236}">
                      <a16:creationId xmlns:a16="http://schemas.microsoft.com/office/drawing/2014/main" id="{0EC37D44-90D7-6C4E-9111-2B47BFECED7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779</a:t>
                  </a:r>
                  <a:endParaRPr lang="en-US" altLang="en-US" sz="1800" baseline="0" dirty="0"/>
                </a:p>
              </p:txBody>
            </p:sp>
            <p:sp>
              <p:nvSpPr>
                <p:cNvPr id="184337" name="Text Box 33">
                  <a:extLst>
                    <a:ext uri="{FF2B5EF4-FFF2-40B4-BE49-F238E27FC236}">
                      <a16:creationId xmlns:a16="http://schemas.microsoft.com/office/drawing/2014/main" id="{F013CDE1-7814-694D-AB36-71D0A3BC17F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738</a:t>
                  </a:r>
                  <a:endParaRPr lang="en-US" altLang="en-US" sz="1800" baseline="0" dirty="0"/>
                </a:p>
              </p:txBody>
            </p:sp>
          </p:grpSp>
          <p:grpSp>
            <p:nvGrpSpPr>
              <p:cNvPr id="184329" name="Group 34">
                <a:extLst>
                  <a:ext uri="{FF2B5EF4-FFF2-40B4-BE49-F238E27FC236}">
                    <a16:creationId xmlns:a16="http://schemas.microsoft.com/office/drawing/2014/main" id="{695D038F-4204-DA4A-AD05-F6D07E872A8F}"/>
                  </a:ext>
                </a:extLst>
              </p:cNvPr>
              <p:cNvGrpSpPr>
                <a:grpSpLocks/>
              </p:cNvGrpSpPr>
              <p:nvPr/>
            </p:nvGrpSpPr>
            <p:grpSpPr bwMode="auto">
              <a:xfrm>
                <a:off x="2846" y="3671"/>
                <a:ext cx="731" cy="213"/>
                <a:chOff x="2846" y="3671"/>
                <a:chExt cx="731" cy="213"/>
              </a:xfrm>
            </p:grpSpPr>
            <p:sp>
              <p:nvSpPr>
                <p:cNvPr id="184330" name="Rectangle 35">
                  <a:extLst>
                    <a:ext uri="{FF2B5EF4-FFF2-40B4-BE49-F238E27FC236}">
                      <a16:creationId xmlns:a16="http://schemas.microsoft.com/office/drawing/2014/main" id="{97E63ADC-6223-DD45-A72E-BCADBC0FC9E0}"/>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4331" name="Text Box 36">
                  <a:extLst>
                    <a:ext uri="{FF2B5EF4-FFF2-40B4-BE49-F238E27FC236}">
                      <a16:creationId xmlns:a16="http://schemas.microsoft.com/office/drawing/2014/main" id="{33118D98-2D9A-2141-BCA5-91A26AE13451}"/>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20.14</a:t>
                  </a:r>
                </a:p>
              </p:txBody>
            </p:sp>
          </p:grpSp>
        </p:grpSp>
        <p:grpSp>
          <p:nvGrpSpPr>
            <p:cNvPr id="184325" name="Group 18">
              <a:extLst>
                <a:ext uri="{FF2B5EF4-FFF2-40B4-BE49-F238E27FC236}">
                  <a16:creationId xmlns:a16="http://schemas.microsoft.com/office/drawing/2014/main" id="{E3FEC6AD-76D8-6745-8081-5C0E904EAD70}"/>
                </a:ext>
              </a:extLst>
            </p:cNvPr>
            <p:cNvGrpSpPr>
              <a:grpSpLocks/>
            </p:cNvGrpSpPr>
            <p:nvPr/>
          </p:nvGrpSpPr>
          <p:grpSpPr bwMode="auto">
            <a:xfrm>
              <a:off x="515" y="972"/>
              <a:ext cx="4834" cy="1441"/>
              <a:chOff x="515" y="972"/>
              <a:chExt cx="4834" cy="1441"/>
            </a:xfrm>
          </p:grpSpPr>
          <p:sp>
            <p:nvSpPr>
              <p:cNvPr id="184326" name="Text Box 6">
                <a:extLst>
                  <a:ext uri="{FF2B5EF4-FFF2-40B4-BE49-F238E27FC236}">
                    <a16:creationId xmlns:a16="http://schemas.microsoft.com/office/drawing/2014/main" id="{872F4B4E-012E-4B49-B2EC-7615074AEB62}"/>
                  </a:ext>
                </a:extLst>
              </p:cNvPr>
              <p:cNvSpPr txBox="1">
                <a:spLocks noChangeArrowheads="1"/>
              </p:cNvSpPr>
              <p:nvPr/>
            </p:nvSpPr>
            <p:spPr bwMode="auto">
              <a:xfrm>
                <a:off x="515" y="972"/>
                <a:ext cx="4834"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A single cardiac cycle includes all of the cardiac events associated with one heartbeat.</a:t>
                </a:r>
              </a:p>
              <a:p>
                <a:pPr eaLnBrk="1" hangingPunct="1">
                  <a:lnSpc>
                    <a:spcPct val="85000"/>
                  </a:lnSpc>
                  <a:spcBef>
                    <a:spcPct val="0"/>
                  </a:spcBef>
                  <a:spcAft>
                    <a:spcPts val="900"/>
                  </a:spcAft>
                  <a:buSzPct val="80000"/>
                </a:pPr>
                <a:r>
                  <a:rPr lang="en-US" altLang="en-US" sz="1800" baseline="0" dirty="0"/>
                  <a:t>The atria and ventricles alternately contract and relax in a cardiac cycle.</a:t>
                </a:r>
              </a:p>
              <a:p>
                <a:pPr eaLnBrk="1" hangingPunct="1">
                  <a:lnSpc>
                    <a:spcPct val="85000"/>
                  </a:lnSpc>
                  <a:spcBef>
                    <a:spcPct val="0"/>
                  </a:spcBef>
                  <a:spcAft>
                    <a:spcPct val="50000"/>
                  </a:spcAft>
                  <a:buSzPct val="80000"/>
                </a:pPr>
                <a:r>
                  <a:rPr lang="en-US" altLang="en-US" sz="1800" baseline="0" dirty="0"/>
                  <a:t>The cardiac cycle is 0.8 seconds for a heart rate of 75 beats per minute (bpm).</a:t>
                </a:r>
              </a:p>
            </p:txBody>
          </p:sp>
          <p:sp>
            <p:nvSpPr>
              <p:cNvPr id="184327" name="Text Box 17">
                <a:extLst>
                  <a:ext uri="{FF2B5EF4-FFF2-40B4-BE49-F238E27FC236}">
                    <a16:creationId xmlns:a16="http://schemas.microsoft.com/office/drawing/2014/main" id="{CF138050-1220-C646-AE87-49FBF3654BB0}"/>
                  </a:ext>
                </a:extLst>
              </p:cNvPr>
              <p:cNvSpPr txBox="1">
                <a:spLocks noChangeArrowheads="1"/>
              </p:cNvSpPr>
              <p:nvPr/>
            </p:nvSpPr>
            <p:spPr bwMode="auto">
              <a:xfrm>
                <a:off x="955" y="1861"/>
                <a:ext cx="3851" cy="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pPr algn="ctr">
                  <a:lnSpc>
                    <a:spcPct val="85000"/>
                  </a:lnSpc>
                </a:pPr>
                <a:r>
                  <a:rPr lang="en-US" altLang="en-US" baseline="0" dirty="0">
                    <a:solidFill>
                      <a:schemeClr val="accent6"/>
                    </a:solidFill>
                  </a:rPr>
                  <a:t>The calculation:</a:t>
                </a:r>
              </a:p>
              <a:p>
                <a:pPr algn="ctr">
                  <a:lnSpc>
                    <a:spcPct val="85000"/>
                  </a:lnSpc>
                  <a:spcBef>
                    <a:spcPts val="600"/>
                  </a:spcBef>
                </a:pPr>
                <a:r>
                  <a:rPr lang="en-US" altLang="en-US" baseline="0" dirty="0">
                    <a:solidFill>
                      <a:schemeClr val="accent6"/>
                    </a:solidFill>
                  </a:rPr>
                  <a:t>60 seconds per minute divided by 75 beats per minute = 0.8 seconds per beat </a:t>
                </a:r>
              </a:p>
            </p:txBody>
          </p:sp>
        </p:grpSp>
      </p:grpSp>
    </p:spTree>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Number Placeholder 5">
            <a:extLst>
              <a:ext uri="{FF2B5EF4-FFF2-40B4-BE49-F238E27FC236}">
                <a16:creationId xmlns:a16="http://schemas.microsoft.com/office/drawing/2014/main" id="{5A0D7FC6-0032-4F47-A98E-75B15F8C2A2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B99E778-5079-0A4E-844A-0F83D50F1E3B}" type="slidenum">
              <a:rPr lang="en-US" altLang="en-US" sz="1400"/>
              <a:pPr>
                <a:spcBef>
                  <a:spcPct val="0"/>
                </a:spcBef>
                <a:buFontTx/>
                <a:buNone/>
              </a:pPr>
              <a:t>86</a:t>
            </a:fld>
            <a:endParaRPr lang="en-US" altLang="en-US" sz="1400" dirty="0"/>
          </a:p>
        </p:txBody>
      </p:sp>
      <p:grpSp>
        <p:nvGrpSpPr>
          <p:cNvPr id="180226" name="Group 48">
            <a:extLst>
              <a:ext uri="{FF2B5EF4-FFF2-40B4-BE49-F238E27FC236}">
                <a16:creationId xmlns:a16="http://schemas.microsoft.com/office/drawing/2014/main" id="{C26989D7-99EE-D445-8F4A-D18AEBD4DCE5}"/>
              </a:ext>
            </a:extLst>
          </p:cNvPr>
          <p:cNvGrpSpPr>
            <a:grpSpLocks/>
          </p:cNvGrpSpPr>
          <p:nvPr/>
        </p:nvGrpSpPr>
        <p:grpSpPr bwMode="auto">
          <a:xfrm>
            <a:off x="457200" y="447675"/>
            <a:ext cx="8229600" cy="5718175"/>
            <a:chOff x="288" y="282"/>
            <a:chExt cx="5184" cy="3602"/>
          </a:xfrm>
        </p:grpSpPr>
        <p:sp>
          <p:nvSpPr>
            <p:cNvPr id="180227" name="Rectangle 2">
              <a:extLst>
                <a:ext uri="{FF2B5EF4-FFF2-40B4-BE49-F238E27FC236}">
                  <a16:creationId xmlns:a16="http://schemas.microsoft.com/office/drawing/2014/main" id="{C3310869-A502-1E49-BB3C-9C52C910C51A}"/>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Systole and Diastole</a:t>
              </a:r>
            </a:p>
          </p:txBody>
        </p:sp>
        <p:sp>
          <p:nvSpPr>
            <p:cNvPr id="180228" name="Text Box 6">
              <a:extLst>
                <a:ext uri="{FF2B5EF4-FFF2-40B4-BE49-F238E27FC236}">
                  <a16:creationId xmlns:a16="http://schemas.microsoft.com/office/drawing/2014/main" id="{7DFDCAC7-0745-024C-A65D-7FD02572E6AD}"/>
                </a:ext>
              </a:extLst>
            </p:cNvPr>
            <p:cNvSpPr txBox="1">
              <a:spLocks noChangeArrowheads="1"/>
            </p:cNvSpPr>
            <p:nvPr/>
          </p:nvSpPr>
          <p:spPr bwMode="auto">
            <a:xfrm>
              <a:off x="515" y="970"/>
              <a:ext cx="4652"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atria and ventricles depolarize and contract at different times to enable effective pumping.</a:t>
              </a:r>
            </a:p>
            <a:p>
              <a:pPr eaLnBrk="1" hangingPunct="1">
                <a:lnSpc>
                  <a:spcPct val="85000"/>
                </a:lnSpc>
                <a:spcBef>
                  <a:spcPct val="0"/>
                </a:spcBef>
                <a:spcAft>
                  <a:spcPts val="900"/>
                </a:spcAft>
                <a:buSzPct val="80000"/>
              </a:pPr>
              <a:r>
                <a:rPr lang="en-US" altLang="en-US" sz="1800" baseline="0" dirty="0"/>
                <a:t>Systole refers to the period of contraction, and diastole refers to the period of relaxation.</a:t>
              </a:r>
            </a:p>
            <a:p>
              <a:pPr eaLnBrk="1" hangingPunct="1">
                <a:lnSpc>
                  <a:spcPct val="85000"/>
                </a:lnSpc>
                <a:spcBef>
                  <a:spcPct val="0"/>
                </a:spcBef>
                <a:spcAft>
                  <a:spcPts val="900"/>
                </a:spcAft>
                <a:buSzPct val="80000"/>
              </a:pPr>
              <a:r>
                <a:rPr lang="en-US" altLang="en-US" sz="1800" baseline="0" dirty="0"/>
                <a:t>An ECG can measure the timings of atrial and ventricular systole and diastole.</a:t>
              </a:r>
            </a:p>
            <a:p>
              <a:pPr eaLnBrk="1" hangingPunct="1">
                <a:lnSpc>
                  <a:spcPct val="85000"/>
                </a:lnSpc>
                <a:spcBef>
                  <a:spcPct val="0"/>
                </a:spcBef>
                <a:spcAft>
                  <a:spcPct val="50000"/>
                </a:spcAft>
                <a:buSzPct val="80000"/>
              </a:pPr>
              <a:r>
                <a:rPr lang="en-US" altLang="en-US" sz="1800" baseline="0" dirty="0"/>
                <a:t>The details of the timings of each cardiac event are described in the textbook.</a:t>
              </a:r>
            </a:p>
          </p:txBody>
        </p:sp>
        <p:grpSp>
          <p:nvGrpSpPr>
            <p:cNvPr id="180229" name="Group 37">
              <a:extLst>
                <a:ext uri="{FF2B5EF4-FFF2-40B4-BE49-F238E27FC236}">
                  <a16:creationId xmlns:a16="http://schemas.microsoft.com/office/drawing/2014/main" id="{7613B92D-2E47-6147-8F3F-1177FCB9CB3F}"/>
                </a:ext>
              </a:extLst>
            </p:cNvPr>
            <p:cNvGrpSpPr>
              <a:grpSpLocks/>
            </p:cNvGrpSpPr>
            <p:nvPr/>
          </p:nvGrpSpPr>
          <p:grpSpPr bwMode="auto">
            <a:xfrm>
              <a:off x="582" y="3671"/>
              <a:ext cx="2995" cy="213"/>
              <a:chOff x="582" y="3671"/>
              <a:chExt cx="2995" cy="213"/>
            </a:xfrm>
          </p:grpSpPr>
          <p:grpSp>
            <p:nvGrpSpPr>
              <p:cNvPr id="180230" name="Group 38">
                <a:extLst>
                  <a:ext uri="{FF2B5EF4-FFF2-40B4-BE49-F238E27FC236}">
                    <a16:creationId xmlns:a16="http://schemas.microsoft.com/office/drawing/2014/main" id="{C1DD2487-D404-D141-A4EC-F816311BB909}"/>
                  </a:ext>
                </a:extLst>
              </p:cNvPr>
              <p:cNvGrpSpPr>
                <a:grpSpLocks/>
              </p:cNvGrpSpPr>
              <p:nvPr/>
            </p:nvGrpSpPr>
            <p:grpSpPr bwMode="auto">
              <a:xfrm>
                <a:off x="582" y="3671"/>
                <a:ext cx="1990" cy="213"/>
                <a:chOff x="582" y="3671"/>
                <a:chExt cx="1990" cy="213"/>
              </a:xfrm>
            </p:grpSpPr>
            <p:sp>
              <p:nvSpPr>
                <p:cNvPr id="180234" name="Rectangle 39">
                  <a:extLst>
                    <a:ext uri="{FF2B5EF4-FFF2-40B4-BE49-F238E27FC236}">
                      <a16:creationId xmlns:a16="http://schemas.microsoft.com/office/drawing/2014/main" id="{4198E00D-BE21-F947-BC8E-17486413DD1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0235" name="Rectangle 40">
                  <a:extLst>
                    <a:ext uri="{FF2B5EF4-FFF2-40B4-BE49-F238E27FC236}">
                      <a16:creationId xmlns:a16="http://schemas.microsoft.com/office/drawing/2014/main" id="{9F64EC0A-EB12-0F46-BAB4-39EA55D137F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0236" name="Rectangle 41">
                  <a:extLst>
                    <a:ext uri="{FF2B5EF4-FFF2-40B4-BE49-F238E27FC236}">
                      <a16:creationId xmlns:a16="http://schemas.microsoft.com/office/drawing/2014/main" id="{03A95BEE-A350-FA4B-B5A3-45A1BAFDFBB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0237" name="Text Box 42">
                  <a:extLst>
                    <a:ext uri="{FF2B5EF4-FFF2-40B4-BE49-F238E27FC236}">
                      <a16:creationId xmlns:a16="http://schemas.microsoft.com/office/drawing/2014/main" id="{B4A7B125-B6DE-0749-96CF-CDA5E91C5ED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708</a:t>
                  </a:r>
                  <a:endParaRPr lang="en-US" altLang="en-US" sz="1800" baseline="0" dirty="0"/>
                </a:p>
              </p:txBody>
            </p:sp>
            <p:sp>
              <p:nvSpPr>
                <p:cNvPr id="180238" name="Text Box 43">
                  <a:extLst>
                    <a:ext uri="{FF2B5EF4-FFF2-40B4-BE49-F238E27FC236}">
                      <a16:creationId xmlns:a16="http://schemas.microsoft.com/office/drawing/2014/main" id="{1E85E4A4-4277-D14F-8DD7-095561A457E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777</a:t>
                  </a:r>
                  <a:endParaRPr lang="en-US" altLang="en-US" sz="1800" baseline="0" dirty="0"/>
                </a:p>
              </p:txBody>
            </p:sp>
            <p:sp>
              <p:nvSpPr>
                <p:cNvPr id="180239" name="Text Box 44">
                  <a:extLst>
                    <a:ext uri="{FF2B5EF4-FFF2-40B4-BE49-F238E27FC236}">
                      <a16:creationId xmlns:a16="http://schemas.microsoft.com/office/drawing/2014/main" id="{99006619-AD09-7F4B-A661-0CA56F3767F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736</a:t>
                  </a:r>
                  <a:endParaRPr lang="en-US" altLang="en-US" sz="1800" baseline="0" dirty="0"/>
                </a:p>
              </p:txBody>
            </p:sp>
          </p:grpSp>
          <p:grpSp>
            <p:nvGrpSpPr>
              <p:cNvPr id="180231" name="Group 45">
                <a:extLst>
                  <a:ext uri="{FF2B5EF4-FFF2-40B4-BE49-F238E27FC236}">
                    <a16:creationId xmlns:a16="http://schemas.microsoft.com/office/drawing/2014/main" id="{95886B89-62A5-1F44-A63E-E405B82119F8}"/>
                  </a:ext>
                </a:extLst>
              </p:cNvPr>
              <p:cNvGrpSpPr>
                <a:grpSpLocks/>
              </p:cNvGrpSpPr>
              <p:nvPr/>
            </p:nvGrpSpPr>
            <p:grpSpPr bwMode="auto">
              <a:xfrm>
                <a:off x="2846" y="3671"/>
                <a:ext cx="731" cy="213"/>
                <a:chOff x="2846" y="3671"/>
                <a:chExt cx="731" cy="213"/>
              </a:xfrm>
            </p:grpSpPr>
            <p:sp>
              <p:nvSpPr>
                <p:cNvPr id="180232" name="Rectangle 46">
                  <a:extLst>
                    <a:ext uri="{FF2B5EF4-FFF2-40B4-BE49-F238E27FC236}">
                      <a16:creationId xmlns:a16="http://schemas.microsoft.com/office/drawing/2014/main" id="{023CB851-FAEE-DC4E-A258-E24E63DB0F71}"/>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0233" name="Text Box 47">
                  <a:extLst>
                    <a:ext uri="{FF2B5EF4-FFF2-40B4-BE49-F238E27FC236}">
                      <a16:creationId xmlns:a16="http://schemas.microsoft.com/office/drawing/2014/main" id="{CAFCFCA1-B6C9-BE4D-81A5-127A1C3A2392}"/>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20.13</a:t>
                  </a:r>
                </a:p>
              </p:txBody>
            </p:sp>
          </p:grpSp>
        </p:grpSp>
      </p:grpSp>
    </p:spTree>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Number Placeholder 5">
            <a:extLst>
              <a:ext uri="{FF2B5EF4-FFF2-40B4-BE49-F238E27FC236}">
                <a16:creationId xmlns:a16="http://schemas.microsoft.com/office/drawing/2014/main" id="{2E274AEB-3C29-2B43-BA33-493DC66AE7C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DA1F246-042D-1342-B7D0-AA610D7BC4A0}" type="slidenum">
              <a:rPr lang="en-US" altLang="en-US" sz="1400"/>
              <a:pPr>
                <a:spcBef>
                  <a:spcPct val="0"/>
                </a:spcBef>
                <a:buFontTx/>
                <a:buNone/>
              </a:pPr>
              <a:t>87</a:t>
            </a:fld>
            <a:endParaRPr lang="en-US" altLang="en-US" sz="1400" dirty="0"/>
          </a:p>
        </p:txBody>
      </p:sp>
      <p:grpSp>
        <p:nvGrpSpPr>
          <p:cNvPr id="186370" name="Group 22">
            <a:extLst>
              <a:ext uri="{FF2B5EF4-FFF2-40B4-BE49-F238E27FC236}">
                <a16:creationId xmlns:a16="http://schemas.microsoft.com/office/drawing/2014/main" id="{FAEEBE0D-B6E7-0A4D-BC61-BED916A2E3E0}"/>
              </a:ext>
            </a:extLst>
          </p:cNvPr>
          <p:cNvGrpSpPr>
            <a:grpSpLocks/>
          </p:cNvGrpSpPr>
          <p:nvPr/>
        </p:nvGrpSpPr>
        <p:grpSpPr bwMode="auto">
          <a:xfrm>
            <a:off x="457200" y="447675"/>
            <a:ext cx="8229600" cy="5718175"/>
            <a:chOff x="288" y="282"/>
            <a:chExt cx="5184" cy="3602"/>
          </a:xfrm>
        </p:grpSpPr>
        <p:sp>
          <p:nvSpPr>
            <p:cNvPr id="186371" name="Rectangle 3">
              <a:extLst>
                <a:ext uri="{FF2B5EF4-FFF2-40B4-BE49-F238E27FC236}">
                  <a16:creationId xmlns:a16="http://schemas.microsoft.com/office/drawing/2014/main" id="{EA2F6E52-9D06-B047-B29D-3D15137F4F47}"/>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Cardiac Cycle </a:t>
              </a:r>
              <a:r>
                <a:rPr lang="en-US" altLang="en-US" sz="2200" baseline="0" dirty="0">
                  <a:solidFill>
                    <a:srgbClr val="333333"/>
                  </a:solidFill>
                </a:rPr>
                <a:t>(continued)</a:t>
              </a:r>
              <a:endParaRPr lang="en-US" altLang="en-US" sz="2800" baseline="0" dirty="0">
                <a:solidFill>
                  <a:srgbClr val="333333"/>
                </a:solidFill>
              </a:endParaRPr>
            </a:p>
          </p:txBody>
        </p:sp>
        <p:grpSp>
          <p:nvGrpSpPr>
            <p:cNvPr id="186372" name="Group 9">
              <a:extLst>
                <a:ext uri="{FF2B5EF4-FFF2-40B4-BE49-F238E27FC236}">
                  <a16:creationId xmlns:a16="http://schemas.microsoft.com/office/drawing/2014/main" id="{727CDA9C-457C-1D48-8655-9337D477187C}"/>
                </a:ext>
              </a:extLst>
            </p:cNvPr>
            <p:cNvGrpSpPr>
              <a:grpSpLocks/>
            </p:cNvGrpSpPr>
            <p:nvPr/>
          </p:nvGrpSpPr>
          <p:grpSpPr bwMode="auto">
            <a:xfrm>
              <a:off x="515" y="972"/>
              <a:ext cx="4834" cy="1404"/>
              <a:chOff x="515" y="972"/>
              <a:chExt cx="4834" cy="1404"/>
            </a:xfrm>
          </p:grpSpPr>
          <p:sp>
            <p:nvSpPr>
              <p:cNvPr id="186380" name="Text Box 4">
                <a:extLst>
                  <a:ext uri="{FF2B5EF4-FFF2-40B4-BE49-F238E27FC236}">
                    <a16:creationId xmlns:a16="http://schemas.microsoft.com/office/drawing/2014/main" id="{EC68992E-16EF-AA41-980B-63ED2662A55B}"/>
                  </a:ext>
                </a:extLst>
              </p:cNvPr>
              <p:cNvSpPr txBox="1">
                <a:spLocks noChangeArrowheads="1"/>
              </p:cNvSpPr>
              <p:nvPr/>
            </p:nvSpPr>
            <p:spPr bwMode="auto">
              <a:xfrm>
                <a:off x="515" y="972"/>
                <a:ext cx="4834" cy="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baseline="0" dirty="0"/>
                  <a:t>Isovolumetric relaxation (all four chambers)</a:t>
                </a:r>
              </a:p>
              <a:p>
                <a:pPr eaLnBrk="1" hangingPunct="1">
                  <a:lnSpc>
                    <a:spcPct val="85000"/>
                  </a:lnSpc>
                  <a:spcBef>
                    <a:spcPct val="0"/>
                  </a:spcBef>
                  <a:spcAft>
                    <a:spcPts val="600"/>
                  </a:spcAft>
                  <a:buSzPct val="80000"/>
                </a:pPr>
                <a:r>
                  <a:rPr lang="en-US" altLang="en-US" sz="1800" baseline="0" dirty="0"/>
                  <a:t>Atrial diastole</a:t>
                </a:r>
              </a:p>
              <a:p>
                <a:pPr eaLnBrk="1" hangingPunct="1">
                  <a:lnSpc>
                    <a:spcPct val="85000"/>
                  </a:lnSpc>
                  <a:spcBef>
                    <a:spcPct val="0"/>
                  </a:spcBef>
                  <a:spcAft>
                    <a:spcPts val="600"/>
                  </a:spcAft>
                  <a:buSzPct val="80000"/>
                </a:pPr>
                <a:r>
                  <a:rPr lang="en-US" altLang="en-US" sz="1800" baseline="0" dirty="0"/>
                  <a:t>Atrial systole</a:t>
                </a:r>
              </a:p>
              <a:p>
                <a:pPr eaLnBrk="1" hangingPunct="1">
                  <a:lnSpc>
                    <a:spcPct val="85000"/>
                  </a:lnSpc>
                  <a:spcBef>
                    <a:spcPct val="0"/>
                  </a:spcBef>
                  <a:spcAft>
                    <a:spcPts val="600"/>
                  </a:spcAft>
                  <a:buSzPct val="80000"/>
                </a:pPr>
                <a:r>
                  <a:rPr lang="en-US" altLang="en-US" sz="1800" baseline="0" dirty="0"/>
                  <a:t>Ventricular diastole</a:t>
                </a:r>
              </a:p>
              <a:p>
                <a:pPr eaLnBrk="1" hangingPunct="1">
                  <a:lnSpc>
                    <a:spcPct val="85000"/>
                  </a:lnSpc>
                  <a:spcBef>
                    <a:spcPct val="0"/>
                  </a:spcBef>
                  <a:spcAft>
                    <a:spcPts val="600"/>
                  </a:spcAft>
                  <a:buSzPct val="80000"/>
                </a:pPr>
                <a:r>
                  <a:rPr lang="en-US" altLang="en-US" sz="1800" baseline="0" dirty="0"/>
                  <a:t>Ventricular systole</a:t>
                </a:r>
              </a:p>
            </p:txBody>
          </p:sp>
          <p:sp>
            <p:nvSpPr>
              <p:cNvPr id="186381" name="Text Box 8">
                <a:extLst>
                  <a:ext uri="{FF2B5EF4-FFF2-40B4-BE49-F238E27FC236}">
                    <a16:creationId xmlns:a16="http://schemas.microsoft.com/office/drawing/2014/main" id="{FD1B72E1-9DD9-7043-B96F-CA030EFDABE4}"/>
                  </a:ext>
                </a:extLst>
              </p:cNvPr>
              <p:cNvSpPr txBox="1">
                <a:spLocks noChangeArrowheads="1"/>
              </p:cNvSpPr>
              <p:nvPr/>
            </p:nvSpPr>
            <p:spPr bwMode="auto">
              <a:xfrm>
                <a:off x="1395" y="2011"/>
                <a:ext cx="298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aseline="0" dirty="0">
                    <a:solidFill>
                      <a:srgbClr val="941100"/>
                    </a:solidFill>
                  </a:rPr>
                  <a:t>Isovolumetric = relating to or characterized by the same or an unchanging volume.</a:t>
                </a:r>
              </a:p>
            </p:txBody>
          </p:sp>
        </p:grpSp>
        <p:grpSp>
          <p:nvGrpSpPr>
            <p:cNvPr id="186373" name="Group 12">
              <a:extLst>
                <a:ext uri="{FF2B5EF4-FFF2-40B4-BE49-F238E27FC236}">
                  <a16:creationId xmlns:a16="http://schemas.microsoft.com/office/drawing/2014/main" id="{46499428-524D-6A44-A9CF-527034F35335}"/>
                </a:ext>
              </a:extLst>
            </p:cNvPr>
            <p:cNvGrpSpPr>
              <a:grpSpLocks/>
            </p:cNvGrpSpPr>
            <p:nvPr/>
          </p:nvGrpSpPr>
          <p:grpSpPr bwMode="auto">
            <a:xfrm>
              <a:off x="582" y="3671"/>
              <a:ext cx="1990" cy="213"/>
              <a:chOff x="582" y="3671"/>
              <a:chExt cx="1990" cy="213"/>
            </a:xfrm>
          </p:grpSpPr>
          <p:sp>
            <p:nvSpPr>
              <p:cNvPr id="186374" name="Rectangle 13">
                <a:extLst>
                  <a:ext uri="{FF2B5EF4-FFF2-40B4-BE49-F238E27FC236}">
                    <a16:creationId xmlns:a16="http://schemas.microsoft.com/office/drawing/2014/main" id="{94282BB8-D869-E74E-8793-66CC3FA917F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6375" name="Rectangle 14">
                <a:extLst>
                  <a:ext uri="{FF2B5EF4-FFF2-40B4-BE49-F238E27FC236}">
                    <a16:creationId xmlns:a16="http://schemas.microsoft.com/office/drawing/2014/main" id="{DF6A2135-8AA1-EC4C-A117-C49F46B90E4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6376" name="Rectangle 15">
                <a:extLst>
                  <a:ext uri="{FF2B5EF4-FFF2-40B4-BE49-F238E27FC236}">
                    <a16:creationId xmlns:a16="http://schemas.microsoft.com/office/drawing/2014/main" id="{39E2046D-898E-3143-8BD5-E0D784A749E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6377" name="Text Box 16">
                <a:extLst>
                  <a:ext uri="{FF2B5EF4-FFF2-40B4-BE49-F238E27FC236}">
                    <a16:creationId xmlns:a16="http://schemas.microsoft.com/office/drawing/2014/main" id="{407721DB-3F8E-F844-A5AF-3466679F5D0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710</a:t>
                </a:r>
                <a:endParaRPr lang="en-US" altLang="en-US" sz="1800" baseline="0" dirty="0"/>
              </a:p>
            </p:txBody>
          </p:sp>
          <p:sp>
            <p:nvSpPr>
              <p:cNvPr id="186378" name="Text Box 17">
                <a:extLst>
                  <a:ext uri="{FF2B5EF4-FFF2-40B4-BE49-F238E27FC236}">
                    <a16:creationId xmlns:a16="http://schemas.microsoft.com/office/drawing/2014/main" id="{E842EAD6-E252-874D-AC51-5EC08A3E806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779</a:t>
                </a:r>
                <a:endParaRPr lang="en-US" altLang="en-US" sz="1800" baseline="0" dirty="0"/>
              </a:p>
            </p:txBody>
          </p:sp>
          <p:sp>
            <p:nvSpPr>
              <p:cNvPr id="186379" name="Text Box 18">
                <a:extLst>
                  <a:ext uri="{FF2B5EF4-FFF2-40B4-BE49-F238E27FC236}">
                    <a16:creationId xmlns:a16="http://schemas.microsoft.com/office/drawing/2014/main" id="{F19A9F4A-F6DA-884A-B155-D5667358F21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738</a:t>
                </a:r>
                <a:endParaRPr lang="en-US" altLang="en-US" sz="1800" baseline="0" dirty="0"/>
              </a:p>
            </p:txBody>
          </p:sp>
        </p:grpSp>
      </p:grpSp>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Slide Number Placeholder 5">
            <a:extLst>
              <a:ext uri="{FF2B5EF4-FFF2-40B4-BE49-F238E27FC236}">
                <a16:creationId xmlns:a16="http://schemas.microsoft.com/office/drawing/2014/main" id="{3E0EE3CF-A497-2B4A-B918-854CD90B0B0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D14BCC6-DDEA-CA43-9EE9-B0D7D8BAA700}" type="slidenum">
              <a:rPr lang="en-US" altLang="en-US" sz="1400"/>
              <a:pPr>
                <a:spcBef>
                  <a:spcPct val="0"/>
                </a:spcBef>
                <a:buFontTx/>
                <a:buNone/>
              </a:pPr>
              <a:t>88</a:t>
            </a:fld>
            <a:endParaRPr lang="en-US" altLang="en-US" sz="1400" dirty="0"/>
          </a:p>
        </p:txBody>
      </p:sp>
      <p:grpSp>
        <p:nvGrpSpPr>
          <p:cNvPr id="188418" name="Group 25">
            <a:extLst>
              <a:ext uri="{FF2B5EF4-FFF2-40B4-BE49-F238E27FC236}">
                <a16:creationId xmlns:a16="http://schemas.microsoft.com/office/drawing/2014/main" id="{1F32D5A9-8D1E-C242-BD58-BAB193585661}"/>
              </a:ext>
            </a:extLst>
          </p:cNvPr>
          <p:cNvGrpSpPr>
            <a:grpSpLocks/>
          </p:cNvGrpSpPr>
          <p:nvPr/>
        </p:nvGrpSpPr>
        <p:grpSpPr bwMode="auto">
          <a:xfrm>
            <a:off x="457200" y="447675"/>
            <a:ext cx="8229600" cy="5718175"/>
            <a:chOff x="288" y="282"/>
            <a:chExt cx="5184" cy="3602"/>
          </a:xfrm>
        </p:grpSpPr>
        <p:sp>
          <p:nvSpPr>
            <p:cNvPr id="188419" name="Rectangle 2">
              <a:extLst>
                <a:ext uri="{FF2B5EF4-FFF2-40B4-BE49-F238E27FC236}">
                  <a16:creationId xmlns:a16="http://schemas.microsoft.com/office/drawing/2014/main" id="{FBF31697-FA78-7647-9B29-5F0AE6645669}"/>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Pressure Differentials</a:t>
              </a:r>
            </a:p>
          </p:txBody>
        </p:sp>
        <p:sp>
          <p:nvSpPr>
            <p:cNvPr id="188420" name="Text Box 3">
              <a:extLst>
                <a:ext uri="{FF2B5EF4-FFF2-40B4-BE49-F238E27FC236}">
                  <a16:creationId xmlns:a16="http://schemas.microsoft.com/office/drawing/2014/main" id="{DFAC9B0A-E999-B941-AA2F-0D01810DC09D}"/>
                </a:ext>
              </a:extLst>
            </p:cNvPr>
            <p:cNvSpPr txBox="1">
              <a:spLocks noChangeArrowheads="1"/>
            </p:cNvSpPr>
            <p:nvPr/>
          </p:nvSpPr>
          <p:spPr bwMode="auto">
            <a:xfrm>
              <a:off x="515" y="970"/>
              <a:ext cx="4890"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When a chamber of the heart contracts, the hydrostatic pressure in the chamber increases.</a:t>
              </a:r>
            </a:p>
            <a:p>
              <a:pPr eaLnBrk="1" hangingPunct="1">
                <a:lnSpc>
                  <a:spcPct val="85000"/>
                </a:lnSpc>
                <a:spcBef>
                  <a:spcPct val="0"/>
                </a:spcBef>
                <a:spcAft>
                  <a:spcPct val="50000"/>
                </a:spcAft>
                <a:buSzPct val="80000"/>
              </a:pPr>
              <a:r>
                <a:rPr lang="en-US" altLang="en-US" sz="1800" baseline="0" dirty="0"/>
                <a:t>Cardiac contraction forces blood from an area of relatively high pressure to an area of lower pressure, either through the atrioventricular valves or the semilunar valves.</a:t>
              </a:r>
            </a:p>
          </p:txBody>
        </p:sp>
        <p:grpSp>
          <p:nvGrpSpPr>
            <p:cNvPr id="188421" name="Group 15">
              <a:extLst>
                <a:ext uri="{FF2B5EF4-FFF2-40B4-BE49-F238E27FC236}">
                  <a16:creationId xmlns:a16="http://schemas.microsoft.com/office/drawing/2014/main" id="{8325DC31-1F63-4D4D-9975-8CD0549A3E5E}"/>
                </a:ext>
              </a:extLst>
            </p:cNvPr>
            <p:cNvGrpSpPr>
              <a:grpSpLocks/>
            </p:cNvGrpSpPr>
            <p:nvPr/>
          </p:nvGrpSpPr>
          <p:grpSpPr bwMode="auto">
            <a:xfrm>
              <a:off x="582" y="3671"/>
              <a:ext cx="1990" cy="213"/>
              <a:chOff x="582" y="3671"/>
              <a:chExt cx="1990" cy="213"/>
            </a:xfrm>
          </p:grpSpPr>
          <p:sp>
            <p:nvSpPr>
              <p:cNvPr id="188422" name="Rectangle 16">
                <a:extLst>
                  <a:ext uri="{FF2B5EF4-FFF2-40B4-BE49-F238E27FC236}">
                    <a16:creationId xmlns:a16="http://schemas.microsoft.com/office/drawing/2014/main" id="{7D8359EF-F54D-F841-BA05-CA2AA3154B1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8423" name="Rectangle 17">
                <a:extLst>
                  <a:ext uri="{FF2B5EF4-FFF2-40B4-BE49-F238E27FC236}">
                    <a16:creationId xmlns:a16="http://schemas.microsoft.com/office/drawing/2014/main" id="{94F23305-DFCF-BB4C-BE36-372F48D2B8D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8424" name="Rectangle 18">
                <a:extLst>
                  <a:ext uri="{FF2B5EF4-FFF2-40B4-BE49-F238E27FC236}">
                    <a16:creationId xmlns:a16="http://schemas.microsoft.com/office/drawing/2014/main" id="{E57363B8-045A-4D47-A374-3C088F61376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8425" name="Text Box 19">
                <a:extLst>
                  <a:ext uri="{FF2B5EF4-FFF2-40B4-BE49-F238E27FC236}">
                    <a16:creationId xmlns:a16="http://schemas.microsoft.com/office/drawing/2014/main" id="{9BFBDB84-179A-1141-9741-769D847C2EF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710</a:t>
                </a:r>
                <a:endParaRPr lang="en-US" altLang="en-US" sz="1800" baseline="0" dirty="0"/>
              </a:p>
            </p:txBody>
          </p:sp>
          <p:sp>
            <p:nvSpPr>
              <p:cNvPr id="188426" name="Text Box 20">
                <a:extLst>
                  <a:ext uri="{FF2B5EF4-FFF2-40B4-BE49-F238E27FC236}">
                    <a16:creationId xmlns:a16="http://schemas.microsoft.com/office/drawing/2014/main" id="{8E9F8E10-7649-8B40-B7CB-31DB76F2996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779</a:t>
                </a:r>
                <a:endParaRPr lang="en-US" altLang="en-US" sz="1800" baseline="0" dirty="0"/>
              </a:p>
            </p:txBody>
          </p:sp>
          <p:sp>
            <p:nvSpPr>
              <p:cNvPr id="188427" name="Text Box 21">
                <a:extLst>
                  <a:ext uri="{FF2B5EF4-FFF2-40B4-BE49-F238E27FC236}">
                    <a16:creationId xmlns:a16="http://schemas.microsoft.com/office/drawing/2014/main" id="{F8CC6256-3324-E344-B2AE-1A96E69F8E2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738</a:t>
                </a:r>
                <a:endParaRPr lang="en-US" altLang="en-US" sz="1800" baseline="0" dirty="0"/>
              </a:p>
            </p:txBody>
          </p:sp>
        </p:grpSp>
      </p:grpSp>
      <p:sp>
        <p:nvSpPr>
          <p:cNvPr id="2" name="TextBox 1">
            <a:extLst>
              <a:ext uri="{FF2B5EF4-FFF2-40B4-BE49-F238E27FC236}">
                <a16:creationId xmlns:a16="http://schemas.microsoft.com/office/drawing/2014/main" id="{6ABDA560-C6CF-6C4B-A617-A9220C0CFF50}"/>
              </a:ext>
            </a:extLst>
          </p:cNvPr>
          <p:cNvSpPr txBox="1"/>
          <p:nvPr/>
        </p:nvSpPr>
        <p:spPr>
          <a:xfrm>
            <a:off x="2181065" y="3015340"/>
            <a:ext cx="4785793" cy="823302"/>
          </a:xfrm>
          <a:prstGeom prst="rect">
            <a:avLst/>
          </a:prstGeom>
          <a:noFill/>
        </p:spPr>
        <p:txBody>
          <a:bodyPr wrap="square" rtlCol="0">
            <a:spAutoFit/>
          </a:bodyPr>
          <a:lstStyle/>
          <a:p>
            <a:pPr algn="ctr">
              <a:lnSpc>
                <a:spcPts val="1860"/>
              </a:lnSpc>
            </a:pPr>
            <a:r>
              <a:rPr lang="en-US" baseline="0" dirty="0">
                <a:solidFill>
                  <a:srgbClr val="941100"/>
                </a:solidFill>
              </a:rPr>
              <a:t>Hydrostatic pressure = the pressure exerted by a fluid (a somewhat simplified definition that doesn’t account for the role of gravity). </a:t>
            </a:r>
          </a:p>
        </p:txBody>
      </p:sp>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Number Placeholder 5">
            <a:extLst>
              <a:ext uri="{FF2B5EF4-FFF2-40B4-BE49-F238E27FC236}">
                <a16:creationId xmlns:a16="http://schemas.microsoft.com/office/drawing/2014/main" id="{90C6FF2F-C064-7B45-B9E3-C579A17303A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C249CD6-8788-0E48-984E-FB55E78E9D47}" type="slidenum">
              <a:rPr lang="en-US" altLang="en-US" sz="1400"/>
              <a:pPr>
                <a:spcBef>
                  <a:spcPct val="0"/>
                </a:spcBef>
                <a:buFontTx/>
                <a:buNone/>
              </a:pPr>
              <a:t>89</a:t>
            </a:fld>
            <a:endParaRPr lang="en-US" altLang="en-US" sz="1400" dirty="0"/>
          </a:p>
        </p:txBody>
      </p:sp>
      <p:grpSp>
        <p:nvGrpSpPr>
          <p:cNvPr id="190466" name="Group 41">
            <a:extLst>
              <a:ext uri="{FF2B5EF4-FFF2-40B4-BE49-F238E27FC236}">
                <a16:creationId xmlns:a16="http://schemas.microsoft.com/office/drawing/2014/main" id="{57544BEB-5BF4-B74F-8BB2-D91AA7717CD0}"/>
              </a:ext>
            </a:extLst>
          </p:cNvPr>
          <p:cNvGrpSpPr>
            <a:grpSpLocks/>
          </p:cNvGrpSpPr>
          <p:nvPr/>
        </p:nvGrpSpPr>
        <p:grpSpPr bwMode="auto">
          <a:xfrm>
            <a:off x="457200" y="447675"/>
            <a:ext cx="8229600" cy="5718175"/>
            <a:chOff x="288" y="282"/>
            <a:chExt cx="5184" cy="3602"/>
          </a:xfrm>
        </p:grpSpPr>
        <p:sp>
          <p:nvSpPr>
            <p:cNvPr id="190467" name="Rectangle 2">
              <a:extLst>
                <a:ext uri="{FF2B5EF4-FFF2-40B4-BE49-F238E27FC236}">
                  <a16:creationId xmlns:a16="http://schemas.microsoft.com/office/drawing/2014/main" id="{2ACAD0EC-551A-294A-9362-DB2F55C85D39}"/>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Pressure and Volume Changes</a:t>
              </a:r>
            </a:p>
          </p:txBody>
        </p:sp>
        <p:sp>
          <p:nvSpPr>
            <p:cNvPr id="190468" name="Text Box 6">
              <a:extLst>
                <a:ext uri="{FF2B5EF4-FFF2-40B4-BE49-F238E27FC236}">
                  <a16:creationId xmlns:a16="http://schemas.microsoft.com/office/drawing/2014/main" id="{8423771B-FA78-0A43-AD75-A3430603EA4C}"/>
                </a:ext>
              </a:extLst>
            </p:cNvPr>
            <p:cNvSpPr txBox="1">
              <a:spLocks noChangeArrowheads="1"/>
            </p:cNvSpPr>
            <p:nvPr/>
          </p:nvSpPr>
          <p:spPr bwMode="auto">
            <a:xfrm>
              <a:off x="515" y="970"/>
              <a:ext cx="4693"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relationships between the ECG and changes in the heart during a single cardiac cycle are shown in Figure 20.14.</a:t>
              </a:r>
            </a:p>
            <a:p>
              <a:pPr eaLnBrk="1" hangingPunct="1">
                <a:lnSpc>
                  <a:spcPct val="85000"/>
                </a:lnSpc>
                <a:spcBef>
                  <a:spcPct val="0"/>
                </a:spcBef>
                <a:spcAft>
                  <a:spcPts val="900"/>
                </a:spcAft>
                <a:buSzPct val="80000"/>
              </a:pPr>
              <a:r>
                <a:rPr lang="en-US" altLang="en-US" sz="1800" baseline="0" dirty="0"/>
                <a:t>The changes include:</a:t>
              </a:r>
            </a:p>
            <a:p>
              <a:pPr lvl="1" eaLnBrk="1" hangingPunct="1">
                <a:lnSpc>
                  <a:spcPct val="85000"/>
                </a:lnSpc>
                <a:spcBef>
                  <a:spcPct val="0"/>
                </a:spcBef>
                <a:spcAft>
                  <a:spcPts val="300"/>
                </a:spcAft>
                <a:buSzPct val="80000"/>
                <a:buFontTx/>
                <a:buChar char="-"/>
              </a:pPr>
              <a:r>
                <a:rPr lang="en-US" altLang="en-US" sz="1800" baseline="0" dirty="0"/>
                <a:t>Atrial pressure</a:t>
              </a:r>
            </a:p>
            <a:p>
              <a:pPr lvl="1" eaLnBrk="1" hangingPunct="1">
                <a:lnSpc>
                  <a:spcPct val="85000"/>
                </a:lnSpc>
                <a:spcBef>
                  <a:spcPct val="0"/>
                </a:spcBef>
                <a:spcAft>
                  <a:spcPts val="300"/>
                </a:spcAft>
                <a:buSzPct val="80000"/>
                <a:buFontTx/>
                <a:buChar char="-"/>
              </a:pPr>
              <a:r>
                <a:rPr lang="en-US" altLang="en-US" sz="1800" baseline="0" dirty="0"/>
                <a:t>Ventricular pressure</a:t>
              </a:r>
            </a:p>
            <a:p>
              <a:pPr lvl="1" eaLnBrk="1" hangingPunct="1">
                <a:lnSpc>
                  <a:spcPct val="85000"/>
                </a:lnSpc>
                <a:spcBef>
                  <a:spcPct val="0"/>
                </a:spcBef>
                <a:spcAft>
                  <a:spcPts val="300"/>
                </a:spcAft>
                <a:buSzPct val="80000"/>
                <a:buFontTx/>
                <a:buChar char="-"/>
              </a:pPr>
              <a:r>
                <a:rPr lang="en-US" altLang="en-US" sz="1800" baseline="0" dirty="0"/>
                <a:t>Aortic pressure</a:t>
              </a:r>
            </a:p>
            <a:p>
              <a:pPr lvl="1" eaLnBrk="1" hangingPunct="1">
                <a:lnSpc>
                  <a:spcPct val="85000"/>
                </a:lnSpc>
                <a:spcBef>
                  <a:spcPct val="0"/>
                </a:spcBef>
                <a:spcAft>
                  <a:spcPct val="70000"/>
                </a:spcAft>
                <a:buSzPct val="80000"/>
                <a:buFontTx/>
                <a:buChar char="-"/>
              </a:pPr>
              <a:r>
                <a:rPr lang="en-US" altLang="en-US" sz="1800" baseline="0" dirty="0"/>
                <a:t>Ventricular volume</a:t>
              </a:r>
            </a:p>
          </p:txBody>
        </p:sp>
        <p:grpSp>
          <p:nvGrpSpPr>
            <p:cNvPr id="190469" name="Group 30">
              <a:extLst>
                <a:ext uri="{FF2B5EF4-FFF2-40B4-BE49-F238E27FC236}">
                  <a16:creationId xmlns:a16="http://schemas.microsoft.com/office/drawing/2014/main" id="{EE968424-D9BD-2B46-9A67-5D908E80091C}"/>
                </a:ext>
              </a:extLst>
            </p:cNvPr>
            <p:cNvGrpSpPr>
              <a:grpSpLocks/>
            </p:cNvGrpSpPr>
            <p:nvPr/>
          </p:nvGrpSpPr>
          <p:grpSpPr bwMode="auto">
            <a:xfrm>
              <a:off x="582" y="3671"/>
              <a:ext cx="2995" cy="213"/>
              <a:chOff x="582" y="3671"/>
              <a:chExt cx="2995" cy="213"/>
            </a:xfrm>
          </p:grpSpPr>
          <p:grpSp>
            <p:nvGrpSpPr>
              <p:cNvPr id="190470" name="Group 31">
                <a:extLst>
                  <a:ext uri="{FF2B5EF4-FFF2-40B4-BE49-F238E27FC236}">
                    <a16:creationId xmlns:a16="http://schemas.microsoft.com/office/drawing/2014/main" id="{7C004B27-E1B7-F341-A817-DF2602CB708D}"/>
                  </a:ext>
                </a:extLst>
              </p:cNvPr>
              <p:cNvGrpSpPr>
                <a:grpSpLocks/>
              </p:cNvGrpSpPr>
              <p:nvPr/>
            </p:nvGrpSpPr>
            <p:grpSpPr bwMode="auto">
              <a:xfrm>
                <a:off x="582" y="3671"/>
                <a:ext cx="1990" cy="213"/>
                <a:chOff x="582" y="3671"/>
                <a:chExt cx="1990" cy="213"/>
              </a:xfrm>
            </p:grpSpPr>
            <p:sp>
              <p:nvSpPr>
                <p:cNvPr id="190474" name="Rectangle 32">
                  <a:extLst>
                    <a:ext uri="{FF2B5EF4-FFF2-40B4-BE49-F238E27FC236}">
                      <a16:creationId xmlns:a16="http://schemas.microsoft.com/office/drawing/2014/main" id="{BAE01209-07B5-8C48-9D2D-D90032C202F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0475" name="Rectangle 33">
                  <a:extLst>
                    <a:ext uri="{FF2B5EF4-FFF2-40B4-BE49-F238E27FC236}">
                      <a16:creationId xmlns:a16="http://schemas.microsoft.com/office/drawing/2014/main" id="{219BA70B-374A-0B45-A29E-F367A269428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0476" name="Rectangle 34">
                  <a:extLst>
                    <a:ext uri="{FF2B5EF4-FFF2-40B4-BE49-F238E27FC236}">
                      <a16:creationId xmlns:a16="http://schemas.microsoft.com/office/drawing/2014/main" id="{C6E75507-FF51-3343-88F9-F708B65DC89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0477" name="Text Box 35">
                  <a:extLst>
                    <a:ext uri="{FF2B5EF4-FFF2-40B4-BE49-F238E27FC236}">
                      <a16:creationId xmlns:a16="http://schemas.microsoft.com/office/drawing/2014/main" id="{0F9B7267-CCDF-7741-8909-333B5F3F66B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710</a:t>
                  </a:r>
                  <a:endParaRPr lang="en-US" altLang="en-US" sz="1800" baseline="0" dirty="0"/>
                </a:p>
              </p:txBody>
            </p:sp>
            <p:sp>
              <p:nvSpPr>
                <p:cNvPr id="190478" name="Text Box 36">
                  <a:extLst>
                    <a:ext uri="{FF2B5EF4-FFF2-40B4-BE49-F238E27FC236}">
                      <a16:creationId xmlns:a16="http://schemas.microsoft.com/office/drawing/2014/main" id="{FAB0C453-524A-E448-9A2E-27F768F56A1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779</a:t>
                  </a:r>
                  <a:endParaRPr lang="en-US" altLang="en-US" sz="1800" baseline="0" dirty="0"/>
                </a:p>
              </p:txBody>
            </p:sp>
            <p:sp>
              <p:nvSpPr>
                <p:cNvPr id="190479" name="Text Box 37">
                  <a:extLst>
                    <a:ext uri="{FF2B5EF4-FFF2-40B4-BE49-F238E27FC236}">
                      <a16:creationId xmlns:a16="http://schemas.microsoft.com/office/drawing/2014/main" id="{C624C4A3-E99E-4840-B336-EBE91832216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738</a:t>
                  </a:r>
                  <a:endParaRPr lang="en-US" altLang="en-US" sz="1800" baseline="0" dirty="0"/>
                </a:p>
              </p:txBody>
            </p:sp>
          </p:grpSp>
          <p:grpSp>
            <p:nvGrpSpPr>
              <p:cNvPr id="190471" name="Group 38">
                <a:extLst>
                  <a:ext uri="{FF2B5EF4-FFF2-40B4-BE49-F238E27FC236}">
                    <a16:creationId xmlns:a16="http://schemas.microsoft.com/office/drawing/2014/main" id="{4D9632CF-E50D-124B-B72D-15A99BF5D0D6}"/>
                  </a:ext>
                </a:extLst>
              </p:cNvPr>
              <p:cNvGrpSpPr>
                <a:grpSpLocks/>
              </p:cNvGrpSpPr>
              <p:nvPr/>
            </p:nvGrpSpPr>
            <p:grpSpPr bwMode="auto">
              <a:xfrm>
                <a:off x="2846" y="3671"/>
                <a:ext cx="731" cy="213"/>
                <a:chOff x="2846" y="3671"/>
                <a:chExt cx="731" cy="213"/>
              </a:xfrm>
            </p:grpSpPr>
            <p:sp>
              <p:nvSpPr>
                <p:cNvPr id="190472" name="Rectangle 39">
                  <a:extLst>
                    <a:ext uri="{FF2B5EF4-FFF2-40B4-BE49-F238E27FC236}">
                      <a16:creationId xmlns:a16="http://schemas.microsoft.com/office/drawing/2014/main" id="{7C73B0F5-E188-124D-B408-A7A8B581CEFB}"/>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0473" name="Text Box 40">
                  <a:extLst>
                    <a:ext uri="{FF2B5EF4-FFF2-40B4-BE49-F238E27FC236}">
                      <a16:creationId xmlns:a16="http://schemas.microsoft.com/office/drawing/2014/main" id="{9AE41008-C969-A149-A927-1709F161A7FA}"/>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20.14</a:t>
                  </a:r>
                </a:p>
              </p:txBody>
            </p:sp>
          </p:grpSp>
        </p:grpSp>
      </p:grpSp>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Number Placeholder 5">
            <a:extLst>
              <a:ext uri="{FF2B5EF4-FFF2-40B4-BE49-F238E27FC236}">
                <a16:creationId xmlns:a16="http://schemas.microsoft.com/office/drawing/2014/main" id="{328F3DD8-934F-494B-8B82-5BD661CB9AE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353420A-686E-C049-91DA-B64F2F0A4B6A}" type="slidenum">
              <a:rPr lang="en-US" altLang="en-US" sz="1400"/>
              <a:pPr>
                <a:spcBef>
                  <a:spcPct val="0"/>
                </a:spcBef>
                <a:buFontTx/>
                <a:buNone/>
              </a:pPr>
              <a:t>90</a:t>
            </a:fld>
            <a:endParaRPr lang="en-US" altLang="en-US" sz="1400" dirty="0"/>
          </a:p>
        </p:txBody>
      </p:sp>
      <p:grpSp>
        <p:nvGrpSpPr>
          <p:cNvPr id="192514" name="Group 17">
            <a:extLst>
              <a:ext uri="{FF2B5EF4-FFF2-40B4-BE49-F238E27FC236}">
                <a16:creationId xmlns:a16="http://schemas.microsoft.com/office/drawing/2014/main" id="{DC4CF1B4-DC26-F44B-BBBE-FDF59B5010FA}"/>
              </a:ext>
            </a:extLst>
          </p:cNvPr>
          <p:cNvGrpSpPr>
            <a:grpSpLocks/>
          </p:cNvGrpSpPr>
          <p:nvPr/>
        </p:nvGrpSpPr>
        <p:grpSpPr bwMode="auto">
          <a:xfrm>
            <a:off x="457200" y="447675"/>
            <a:ext cx="8229600" cy="5718175"/>
            <a:chOff x="288" y="282"/>
            <a:chExt cx="5184" cy="3602"/>
          </a:xfrm>
        </p:grpSpPr>
        <p:sp>
          <p:nvSpPr>
            <p:cNvPr id="192515" name="Text Box 6">
              <a:extLst>
                <a:ext uri="{FF2B5EF4-FFF2-40B4-BE49-F238E27FC236}">
                  <a16:creationId xmlns:a16="http://schemas.microsoft.com/office/drawing/2014/main" id="{353D5490-23FE-0143-8CCE-99A1A7FAF17B}"/>
                </a:ext>
              </a:extLst>
            </p:cNvPr>
            <p:cNvSpPr txBox="1">
              <a:spLocks noChangeArrowheads="1"/>
            </p:cNvSpPr>
            <p:nvPr/>
          </p:nvSpPr>
          <p:spPr bwMode="auto">
            <a:xfrm>
              <a:off x="515" y="970"/>
              <a:ext cx="4777"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pressures shown in Figure 20.14 in the textbook are for the left side of the heart for systemic circulation.</a:t>
              </a:r>
            </a:p>
            <a:p>
              <a:pPr eaLnBrk="1" hangingPunct="1">
                <a:lnSpc>
                  <a:spcPct val="85000"/>
                </a:lnSpc>
                <a:spcBef>
                  <a:spcPct val="0"/>
                </a:spcBef>
                <a:spcAft>
                  <a:spcPts val="900"/>
                </a:spcAft>
                <a:buSzPct val="80000"/>
              </a:pPr>
              <a:r>
                <a:rPr lang="en-US" altLang="en-US" sz="1800" baseline="0" dirty="0"/>
                <a:t>The pressures are much lower on the right side for pulmonary circula-tion due to less resistance of the pulmonary vessels.</a:t>
              </a:r>
            </a:p>
            <a:p>
              <a:pPr eaLnBrk="1" hangingPunct="1">
                <a:lnSpc>
                  <a:spcPct val="85000"/>
                </a:lnSpc>
                <a:spcBef>
                  <a:spcPct val="0"/>
                </a:spcBef>
                <a:spcAft>
                  <a:spcPts val="900"/>
                </a:spcAft>
                <a:buSzPct val="80000"/>
              </a:pPr>
              <a:r>
                <a:rPr lang="en-US" altLang="en-US" sz="1800" baseline="0" dirty="0"/>
                <a:t>However, the left and right ventricles pump an equal volume of blood during one heartbeat regardless of the pressure differences between the left and right sides.</a:t>
              </a:r>
            </a:p>
            <a:p>
              <a:pPr eaLnBrk="1" hangingPunct="1">
                <a:lnSpc>
                  <a:spcPct val="85000"/>
                </a:lnSpc>
                <a:spcBef>
                  <a:spcPct val="0"/>
                </a:spcBef>
                <a:spcAft>
                  <a:spcPct val="50000"/>
                </a:spcAft>
                <a:buSzPct val="80000"/>
              </a:pPr>
              <a:r>
                <a:rPr lang="en-US" altLang="en-US" sz="1800" baseline="0" dirty="0"/>
                <a:t>This also holds true for the volume of blood returned to the right and left atria.</a:t>
              </a:r>
            </a:p>
          </p:txBody>
        </p:sp>
        <p:sp>
          <p:nvSpPr>
            <p:cNvPr id="192516" name="Rectangle 32">
              <a:extLst>
                <a:ext uri="{FF2B5EF4-FFF2-40B4-BE49-F238E27FC236}">
                  <a16:creationId xmlns:a16="http://schemas.microsoft.com/office/drawing/2014/main" id="{73DA241C-5D01-804B-8F7F-9E2539AB7692}"/>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Pressure and Volume Changes </a:t>
              </a:r>
              <a:r>
                <a:rPr lang="en-US" altLang="en-US" sz="2200" baseline="0" dirty="0">
                  <a:solidFill>
                    <a:srgbClr val="333333"/>
                  </a:solidFill>
                </a:rPr>
                <a:t>(continued)</a:t>
              </a:r>
              <a:endParaRPr lang="en-US" altLang="en-US" sz="2800" baseline="0" dirty="0">
                <a:solidFill>
                  <a:srgbClr val="333333"/>
                </a:solidFill>
              </a:endParaRPr>
            </a:p>
          </p:txBody>
        </p:sp>
        <p:grpSp>
          <p:nvGrpSpPr>
            <p:cNvPr id="192517" name="Group 41">
              <a:extLst>
                <a:ext uri="{FF2B5EF4-FFF2-40B4-BE49-F238E27FC236}">
                  <a16:creationId xmlns:a16="http://schemas.microsoft.com/office/drawing/2014/main" id="{34B9D75B-6369-8743-BBF9-F9DE4CEB0676}"/>
                </a:ext>
              </a:extLst>
            </p:cNvPr>
            <p:cNvGrpSpPr>
              <a:grpSpLocks/>
            </p:cNvGrpSpPr>
            <p:nvPr/>
          </p:nvGrpSpPr>
          <p:grpSpPr bwMode="auto">
            <a:xfrm>
              <a:off x="582" y="3671"/>
              <a:ext cx="2995" cy="213"/>
              <a:chOff x="582" y="3671"/>
              <a:chExt cx="2995" cy="213"/>
            </a:xfrm>
          </p:grpSpPr>
          <p:grpSp>
            <p:nvGrpSpPr>
              <p:cNvPr id="192518" name="Group 42">
                <a:extLst>
                  <a:ext uri="{FF2B5EF4-FFF2-40B4-BE49-F238E27FC236}">
                    <a16:creationId xmlns:a16="http://schemas.microsoft.com/office/drawing/2014/main" id="{9903C6A4-9862-A04E-A47E-23AB1F62AF41}"/>
                  </a:ext>
                </a:extLst>
              </p:cNvPr>
              <p:cNvGrpSpPr>
                <a:grpSpLocks/>
              </p:cNvGrpSpPr>
              <p:nvPr/>
            </p:nvGrpSpPr>
            <p:grpSpPr bwMode="auto">
              <a:xfrm>
                <a:off x="582" y="3671"/>
                <a:ext cx="1990" cy="213"/>
                <a:chOff x="582" y="3671"/>
                <a:chExt cx="1990" cy="213"/>
              </a:xfrm>
            </p:grpSpPr>
            <p:sp>
              <p:nvSpPr>
                <p:cNvPr id="192522" name="Rectangle 43">
                  <a:extLst>
                    <a:ext uri="{FF2B5EF4-FFF2-40B4-BE49-F238E27FC236}">
                      <a16:creationId xmlns:a16="http://schemas.microsoft.com/office/drawing/2014/main" id="{2F414E69-A818-2A46-AB4C-576ACC8B5D8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2523" name="Rectangle 44">
                  <a:extLst>
                    <a:ext uri="{FF2B5EF4-FFF2-40B4-BE49-F238E27FC236}">
                      <a16:creationId xmlns:a16="http://schemas.microsoft.com/office/drawing/2014/main" id="{952723A6-B280-B946-8E09-E39AC7923B3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2524" name="Rectangle 45">
                  <a:extLst>
                    <a:ext uri="{FF2B5EF4-FFF2-40B4-BE49-F238E27FC236}">
                      <a16:creationId xmlns:a16="http://schemas.microsoft.com/office/drawing/2014/main" id="{61B45611-7DA6-A04F-AEEA-FE9336D0F21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2525" name="Text Box 46">
                  <a:extLst>
                    <a:ext uri="{FF2B5EF4-FFF2-40B4-BE49-F238E27FC236}">
                      <a16:creationId xmlns:a16="http://schemas.microsoft.com/office/drawing/2014/main" id="{4DF43FF0-2AB0-0944-A0E1-86C5B056CC0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710</a:t>
                  </a:r>
                  <a:endParaRPr lang="en-US" altLang="en-US" sz="1800" baseline="0" dirty="0"/>
                </a:p>
              </p:txBody>
            </p:sp>
            <p:sp>
              <p:nvSpPr>
                <p:cNvPr id="192526" name="Text Box 47">
                  <a:extLst>
                    <a:ext uri="{FF2B5EF4-FFF2-40B4-BE49-F238E27FC236}">
                      <a16:creationId xmlns:a16="http://schemas.microsoft.com/office/drawing/2014/main" id="{BF4944A1-CFE4-E64A-A871-C60CA0A606C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779</a:t>
                  </a:r>
                  <a:endParaRPr lang="en-US" altLang="en-US" sz="1800" baseline="0" dirty="0"/>
                </a:p>
              </p:txBody>
            </p:sp>
            <p:sp>
              <p:nvSpPr>
                <p:cNvPr id="192527" name="Text Box 48">
                  <a:extLst>
                    <a:ext uri="{FF2B5EF4-FFF2-40B4-BE49-F238E27FC236}">
                      <a16:creationId xmlns:a16="http://schemas.microsoft.com/office/drawing/2014/main" id="{2B7C48FC-42E2-4140-AADE-BAF6E561541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738</a:t>
                  </a:r>
                  <a:endParaRPr lang="en-US" altLang="en-US" sz="1800" baseline="0" dirty="0"/>
                </a:p>
              </p:txBody>
            </p:sp>
          </p:grpSp>
          <p:grpSp>
            <p:nvGrpSpPr>
              <p:cNvPr id="192519" name="Group 49">
                <a:extLst>
                  <a:ext uri="{FF2B5EF4-FFF2-40B4-BE49-F238E27FC236}">
                    <a16:creationId xmlns:a16="http://schemas.microsoft.com/office/drawing/2014/main" id="{ABE39CE7-2901-D149-8764-556E0560F1CF}"/>
                  </a:ext>
                </a:extLst>
              </p:cNvPr>
              <p:cNvGrpSpPr>
                <a:grpSpLocks/>
              </p:cNvGrpSpPr>
              <p:nvPr/>
            </p:nvGrpSpPr>
            <p:grpSpPr bwMode="auto">
              <a:xfrm>
                <a:off x="2846" y="3671"/>
                <a:ext cx="731" cy="213"/>
                <a:chOff x="2846" y="3671"/>
                <a:chExt cx="731" cy="213"/>
              </a:xfrm>
            </p:grpSpPr>
            <p:sp>
              <p:nvSpPr>
                <p:cNvPr id="192520" name="Rectangle 50">
                  <a:extLst>
                    <a:ext uri="{FF2B5EF4-FFF2-40B4-BE49-F238E27FC236}">
                      <a16:creationId xmlns:a16="http://schemas.microsoft.com/office/drawing/2014/main" id="{7155D0F3-0512-3544-A5B5-7B496C5394CF}"/>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2521" name="Text Box 51">
                  <a:extLst>
                    <a:ext uri="{FF2B5EF4-FFF2-40B4-BE49-F238E27FC236}">
                      <a16:creationId xmlns:a16="http://schemas.microsoft.com/office/drawing/2014/main" id="{01D24D7F-C881-2F48-BADE-BA6D44DB369B}"/>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20.14</a:t>
                  </a:r>
                </a:p>
              </p:txBody>
            </p:sp>
          </p:grpSp>
        </p:grpSp>
      </p:grpSp>
    </p:spTree>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Slide Number Placeholder 5">
            <a:extLst>
              <a:ext uri="{FF2B5EF4-FFF2-40B4-BE49-F238E27FC236}">
                <a16:creationId xmlns:a16="http://schemas.microsoft.com/office/drawing/2014/main" id="{62FA57BD-0CDD-274B-BC7F-3C4429ADD45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762CDBA-704B-6349-AD2B-3894EC6BDE5C}" type="slidenum">
              <a:rPr lang="en-US" altLang="en-US" sz="1400"/>
              <a:pPr>
                <a:spcBef>
                  <a:spcPct val="0"/>
                </a:spcBef>
                <a:buFontTx/>
                <a:buNone/>
              </a:pPr>
              <a:t>91</a:t>
            </a:fld>
            <a:endParaRPr lang="en-US" altLang="en-US" sz="1400" dirty="0"/>
          </a:p>
        </p:txBody>
      </p:sp>
      <p:grpSp>
        <p:nvGrpSpPr>
          <p:cNvPr id="202754" name="Group 42">
            <a:extLst>
              <a:ext uri="{FF2B5EF4-FFF2-40B4-BE49-F238E27FC236}">
                <a16:creationId xmlns:a16="http://schemas.microsoft.com/office/drawing/2014/main" id="{5D381B8C-0C11-D24C-9916-AC7D5A77104C}"/>
              </a:ext>
            </a:extLst>
          </p:cNvPr>
          <p:cNvGrpSpPr>
            <a:grpSpLocks/>
          </p:cNvGrpSpPr>
          <p:nvPr/>
        </p:nvGrpSpPr>
        <p:grpSpPr bwMode="auto">
          <a:xfrm>
            <a:off x="457200" y="447675"/>
            <a:ext cx="8229600" cy="5718175"/>
            <a:chOff x="288" y="282"/>
            <a:chExt cx="5184" cy="3602"/>
          </a:xfrm>
        </p:grpSpPr>
        <p:sp>
          <p:nvSpPr>
            <p:cNvPr id="202755" name="Rectangle 2">
              <a:extLst>
                <a:ext uri="{FF2B5EF4-FFF2-40B4-BE49-F238E27FC236}">
                  <a16:creationId xmlns:a16="http://schemas.microsoft.com/office/drawing/2014/main" id="{17F464BA-9FBB-3C40-92BB-D955B1E81308}"/>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Isovolumetric Relaxation</a:t>
              </a:r>
            </a:p>
          </p:txBody>
        </p:sp>
        <p:sp>
          <p:nvSpPr>
            <p:cNvPr id="202756" name="Text Box 6">
              <a:extLst>
                <a:ext uri="{FF2B5EF4-FFF2-40B4-BE49-F238E27FC236}">
                  <a16:creationId xmlns:a16="http://schemas.microsoft.com/office/drawing/2014/main" id="{1B8BDA74-50D4-E245-A23E-9D8B19A4231F}"/>
                </a:ext>
              </a:extLst>
            </p:cNvPr>
            <p:cNvSpPr txBox="1">
              <a:spLocks noChangeArrowheads="1"/>
            </p:cNvSpPr>
            <p:nvPr/>
          </p:nvSpPr>
          <p:spPr bwMode="auto">
            <a:xfrm>
              <a:off x="515" y="970"/>
              <a:ext cx="4657"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During isovolumetric relaxation, all four chambers (both atria and both ventricles) are relaxed.</a:t>
              </a:r>
            </a:p>
            <a:p>
              <a:pPr eaLnBrk="1" hangingPunct="1">
                <a:lnSpc>
                  <a:spcPct val="85000"/>
                </a:lnSpc>
                <a:spcBef>
                  <a:spcPct val="0"/>
                </a:spcBef>
                <a:spcAft>
                  <a:spcPts val="900"/>
                </a:spcAft>
                <a:buSzPct val="80000"/>
              </a:pPr>
              <a:r>
                <a:rPr lang="en-US" altLang="en-US" sz="1800" baseline="0" dirty="0"/>
                <a:t>The atria begin to refill with blood returning from the vena cava and pulmonary veins.</a:t>
              </a:r>
            </a:p>
            <a:p>
              <a:pPr eaLnBrk="1" hangingPunct="1">
                <a:lnSpc>
                  <a:spcPct val="85000"/>
                </a:lnSpc>
                <a:spcBef>
                  <a:spcPct val="0"/>
                </a:spcBef>
                <a:spcAft>
                  <a:spcPct val="50000"/>
                </a:spcAft>
                <a:buSzPct val="80000"/>
              </a:pPr>
              <a:r>
                <a:rPr lang="en-US" altLang="en-US" sz="1800" baseline="0" dirty="0"/>
                <a:t>The isovolumetric relaxation period shortens when the heart beats faster</a:t>
              </a:r>
              <a:r>
                <a:rPr lang="en-US" altLang="en-US" sz="1800" baseline="0" dirty="0">
                  <a:solidFill>
                    <a:srgbClr val="000000"/>
                  </a:solidFill>
                </a:rPr>
                <a:t>—</a:t>
              </a:r>
              <a:r>
                <a:rPr lang="en-US" altLang="en-US" sz="1800" baseline="0" dirty="0"/>
                <a:t>atrial systole and ventricular systole, however, shorten only slightly. </a:t>
              </a:r>
            </a:p>
          </p:txBody>
        </p:sp>
        <p:grpSp>
          <p:nvGrpSpPr>
            <p:cNvPr id="202757" name="Group 31">
              <a:extLst>
                <a:ext uri="{FF2B5EF4-FFF2-40B4-BE49-F238E27FC236}">
                  <a16:creationId xmlns:a16="http://schemas.microsoft.com/office/drawing/2014/main" id="{1412A6C8-3924-9140-A0DC-87898317C5AC}"/>
                </a:ext>
              </a:extLst>
            </p:cNvPr>
            <p:cNvGrpSpPr>
              <a:grpSpLocks/>
            </p:cNvGrpSpPr>
            <p:nvPr/>
          </p:nvGrpSpPr>
          <p:grpSpPr bwMode="auto">
            <a:xfrm>
              <a:off x="582" y="3671"/>
              <a:ext cx="2995" cy="213"/>
              <a:chOff x="582" y="3671"/>
              <a:chExt cx="2995" cy="213"/>
            </a:xfrm>
          </p:grpSpPr>
          <p:grpSp>
            <p:nvGrpSpPr>
              <p:cNvPr id="202758" name="Group 32">
                <a:extLst>
                  <a:ext uri="{FF2B5EF4-FFF2-40B4-BE49-F238E27FC236}">
                    <a16:creationId xmlns:a16="http://schemas.microsoft.com/office/drawing/2014/main" id="{04084F85-CD11-6E4E-A44C-F5F0A279A4EA}"/>
                  </a:ext>
                </a:extLst>
              </p:cNvPr>
              <p:cNvGrpSpPr>
                <a:grpSpLocks/>
              </p:cNvGrpSpPr>
              <p:nvPr/>
            </p:nvGrpSpPr>
            <p:grpSpPr bwMode="auto">
              <a:xfrm>
                <a:off x="582" y="3671"/>
                <a:ext cx="1990" cy="213"/>
                <a:chOff x="582" y="3671"/>
                <a:chExt cx="1990" cy="213"/>
              </a:xfrm>
            </p:grpSpPr>
            <p:sp>
              <p:nvSpPr>
                <p:cNvPr id="202762" name="Rectangle 33">
                  <a:extLst>
                    <a:ext uri="{FF2B5EF4-FFF2-40B4-BE49-F238E27FC236}">
                      <a16:creationId xmlns:a16="http://schemas.microsoft.com/office/drawing/2014/main" id="{3026893C-F885-9342-AAE5-CB64D7A41F6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2763" name="Rectangle 34">
                  <a:extLst>
                    <a:ext uri="{FF2B5EF4-FFF2-40B4-BE49-F238E27FC236}">
                      <a16:creationId xmlns:a16="http://schemas.microsoft.com/office/drawing/2014/main" id="{BFD37C60-CB96-3D47-8B8F-B1F2306344E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2764" name="Rectangle 35">
                  <a:extLst>
                    <a:ext uri="{FF2B5EF4-FFF2-40B4-BE49-F238E27FC236}">
                      <a16:creationId xmlns:a16="http://schemas.microsoft.com/office/drawing/2014/main" id="{9CC12AC8-57E7-804F-8044-45BA8645F1B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2765" name="Text Box 36">
                  <a:extLst>
                    <a:ext uri="{FF2B5EF4-FFF2-40B4-BE49-F238E27FC236}">
                      <a16:creationId xmlns:a16="http://schemas.microsoft.com/office/drawing/2014/main" id="{5492863F-57E7-7E43-A39E-AAB267AC040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710</a:t>
                  </a:r>
                  <a:endParaRPr lang="en-US" altLang="en-US" sz="1800" baseline="0" dirty="0"/>
                </a:p>
              </p:txBody>
            </p:sp>
            <p:sp>
              <p:nvSpPr>
                <p:cNvPr id="202766" name="Text Box 37">
                  <a:extLst>
                    <a:ext uri="{FF2B5EF4-FFF2-40B4-BE49-F238E27FC236}">
                      <a16:creationId xmlns:a16="http://schemas.microsoft.com/office/drawing/2014/main" id="{4B18A0D5-FB37-A146-91EF-060BFB50384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781</a:t>
                  </a:r>
                  <a:endParaRPr lang="en-US" altLang="en-US" sz="1800" baseline="0" dirty="0"/>
                </a:p>
              </p:txBody>
            </p:sp>
            <p:sp>
              <p:nvSpPr>
                <p:cNvPr id="202767" name="Text Box 38">
                  <a:extLst>
                    <a:ext uri="{FF2B5EF4-FFF2-40B4-BE49-F238E27FC236}">
                      <a16:creationId xmlns:a16="http://schemas.microsoft.com/office/drawing/2014/main" id="{0DC0924E-BB2C-7D46-96B1-13C7885E945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738</a:t>
                  </a:r>
                  <a:endParaRPr lang="en-US" altLang="en-US" sz="1800" baseline="0" dirty="0"/>
                </a:p>
              </p:txBody>
            </p:sp>
          </p:grpSp>
          <p:grpSp>
            <p:nvGrpSpPr>
              <p:cNvPr id="202759" name="Group 39">
                <a:extLst>
                  <a:ext uri="{FF2B5EF4-FFF2-40B4-BE49-F238E27FC236}">
                    <a16:creationId xmlns:a16="http://schemas.microsoft.com/office/drawing/2014/main" id="{D078CE27-9007-8D4B-924E-EC4BE33A5D85}"/>
                  </a:ext>
                </a:extLst>
              </p:cNvPr>
              <p:cNvGrpSpPr>
                <a:grpSpLocks/>
              </p:cNvGrpSpPr>
              <p:nvPr/>
            </p:nvGrpSpPr>
            <p:grpSpPr bwMode="auto">
              <a:xfrm>
                <a:off x="2846" y="3671"/>
                <a:ext cx="731" cy="213"/>
                <a:chOff x="2846" y="3671"/>
                <a:chExt cx="731" cy="213"/>
              </a:xfrm>
            </p:grpSpPr>
            <p:sp>
              <p:nvSpPr>
                <p:cNvPr id="202760" name="Rectangle 40">
                  <a:extLst>
                    <a:ext uri="{FF2B5EF4-FFF2-40B4-BE49-F238E27FC236}">
                      <a16:creationId xmlns:a16="http://schemas.microsoft.com/office/drawing/2014/main" id="{0B480672-7FCC-1848-9576-F4C964229588}"/>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2761" name="Text Box 41">
                  <a:extLst>
                    <a:ext uri="{FF2B5EF4-FFF2-40B4-BE49-F238E27FC236}">
                      <a16:creationId xmlns:a16="http://schemas.microsoft.com/office/drawing/2014/main" id="{2AD245C4-BA66-7343-917F-734A51FD60DB}"/>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20.14</a:t>
                  </a:r>
                </a:p>
              </p:txBody>
            </p:sp>
          </p:grpSp>
        </p:grpSp>
      </p:grpSp>
    </p:spTree>
    <p:extLst>
      <p:ext uri="{BB962C8B-B14F-4D97-AF65-F5344CB8AC3E}">
        <p14:creationId xmlns:p14="http://schemas.microsoft.com/office/powerpoint/2010/main" val="1288871902"/>
      </p:ext>
    </p:extLst>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Number Placeholder 5">
            <a:extLst>
              <a:ext uri="{FF2B5EF4-FFF2-40B4-BE49-F238E27FC236}">
                <a16:creationId xmlns:a16="http://schemas.microsoft.com/office/drawing/2014/main" id="{1976651C-EA85-9E42-9284-7A82446CDFE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4F300B2-7B7F-F84F-B607-EA52D3A39389}" type="slidenum">
              <a:rPr lang="en-US" altLang="en-US" sz="1400"/>
              <a:pPr>
                <a:spcBef>
                  <a:spcPct val="0"/>
                </a:spcBef>
                <a:buFontTx/>
                <a:buNone/>
              </a:pPr>
              <a:t>92</a:t>
            </a:fld>
            <a:endParaRPr lang="en-US" altLang="en-US" sz="1400" dirty="0"/>
          </a:p>
        </p:txBody>
      </p:sp>
      <p:grpSp>
        <p:nvGrpSpPr>
          <p:cNvPr id="194562" name="Group 31">
            <a:extLst>
              <a:ext uri="{FF2B5EF4-FFF2-40B4-BE49-F238E27FC236}">
                <a16:creationId xmlns:a16="http://schemas.microsoft.com/office/drawing/2014/main" id="{9E823195-ADD5-7B47-A1E4-FE8E2CEEE760}"/>
              </a:ext>
            </a:extLst>
          </p:cNvPr>
          <p:cNvGrpSpPr>
            <a:grpSpLocks/>
          </p:cNvGrpSpPr>
          <p:nvPr/>
        </p:nvGrpSpPr>
        <p:grpSpPr bwMode="auto">
          <a:xfrm>
            <a:off x="457200" y="447675"/>
            <a:ext cx="8229600" cy="5718175"/>
            <a:chOff x="288" y="282"/>
            <a:chExt cx="5184" cy="3602"/>
          </a:xfrm>
        </p:grpSpPr>
        <p:sp>
          <p:nvSpPr>
            <p:cNvPr id="194563" name="Rectangle 2">
              <a:extLst>
                <a:ext uri="{FF2B5EF4-FFF2-40B4-BE49-F238E27FC236}">
                  <a16:creationId xmlns:a16="http://schemas.microsoft.com/office/drawing/2014/main" id="{D88FC0BA-9596-8743-AD13-94856D22C908}"/>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Atrial Diastole</a:t>
              </a:r>
            </a:p>
          </p:txBody>
        </p:sp>
        <p:sp>
          <p:nvSpPr>
            <p:cNvPr id="194576" name="Text Box 3">
              <a:extLst>
                <a:ext uri="{FF2B5EF4-FFF2-40B4-BE49-F238E27FC236}">
                  <a16:creationId xmlns:a16="http://schemas.microsoft.com/office/drawing/2014/main" id="{8B93008A-11B4-9E4E-9FDB-216D1DF3EBB7}"/>
                </a:ext>
              </a:extLst>
            </p:cNvPr>
            <p:cNvSpPr txBox="1">
              <a:spLocks noChangeArrowheads="1"/>
            </p:cNvSpPr>
            <p:nvPr/>
          </p:nvSpPr>
          <p:spPr bwMode="auto">
            <a:xfrm>
              <a:off x="515" y="970"/>
              <a:ext cx="4790"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atria are still relaxed during atrial diastole.</a:t>
              </a:r>
            </a:p>
            <a:p>
              <a:pPr eaLnBrk="1" hangingPunct="1">
                <a:lnSpc>
                  <a:spcPct val="85000"/>
                </a:lnSpc>
                <a:spcBef>
                  <a:spcPct val="0"/>
                </a:spcBef>
                <a:spcAft>
                  <a:spcPts val="900"/>
                </a:spcAft>
                <a:buSzPct val="80000"/>
              </a:pPr>
              <a:r>
                <a:rPr lang="en-US" altLang="en-US" sz="1800" baseline="0" dirty="0"/>
                <a:t>Deoxygenated blood flows into the right atrium from the venae cavae in systemic circulation.</a:t>
              </a:r>
            </a:p>
            <a:p>
              <a:pPr eaLnBrk="1" hangingPunct="1">
                <a:lnSpc>
                  <a:spcPct val="85000"/>
                </a:lnSpc>
                <a:spcBef>
                  <a:spcPct val="0"/>
                </a:spcBef>
                <a:spcAft>
                  <a:spcPts val="900"/>
                </a:spcAft>
                <a:buSzPct val="80000"/>
              </a:pPr>
              <a:r>
                <a:rPr lang="en-US" altLang="en-US" sz="1800" baseline="0" dirty="0"/>
                <a:t>Oxygenated blood flows into the left atrium from pulmonary vein in pul-monary circulation.</a:t>
              </a:r>
            </a:p>
          </p:txBody>
        </p:sp>
        <p:grpSp>
          <p:nvGrpSpPr>
            <p:cNvPr id="194565" name="Group 20">
              <a:extLst>
                <a:ext uri="{FF2B5EF4-FFF2-40B4-BE49-F238E27FC236}">
                  <a16:creationId xmlns:a16="http://schemas.microsoft.com/office/drawing/2014/main" id="{58BA81F0-1BAA-CE42-8FFB-095D816D88F2}"/>
                </a:ext>
              </a:extLst>
            </p:cNvPr>
            <p:cNvGrpSpPr>
              <a:grpSpLocks/>
            </p:cNvGrpSpPr>
            <p:nvPr/>
          </p:nvGrpSpPr>
          <p:grpSpPr bwMode="auto">
            <a:xfrm>
              <a:off x="582" y="3671"/>
              <a:ext cx="2995" cy="213"/>
              <a:chOff x="582" y="3671"/>
              <a:chExt cx="2995" cy="213"/>
            </a:xfrm>
          </p:grpSpPr>
          <p:grpSp>
            <p:nvGrpSpPr>
              <p:cNvPr id="194566" name="Group 21">
                <a:extLst>
                  <a:ext uri="{FF2B5EF4-FFF2-40B4-BE49-F238E27FC236}">
                    <a16:creationId xmlns:a16="http://schemas.microsoft.com/office/drawing/2014/main" id="{06AE4C24-7001-114C-B482-28F435EADFF8}"/>
                  </a:ext>
                </a:extLst>
              </p:cNvPr>
              <p:cNvGrpSpPr>
                <a:grpSpLocks/>
              </p:cNvGrpSpPr>
              <p:nvPr/>
            </p:nvGrpSpPr>
            <p:grpSpPr bwMode="auto">
              <a:xfrm>
                <a:off x="582" y="3671"/>
                <a:ext cx="1990" cy="213"/>
                <a:chOff x="582" y="3671"/>
                <a:chExt cx="1990" cy="213"/>
              </a:xfrm>
            </p:grpSpPr>
            <p:sp>
              <p:nvSpPr>
                <p:cNvPr id="194570" name="Rectangle 22">
                  <a:extLst>
                    <a:ext uri="{FF2B5EF4-FFF2-40B4-BE49-F238E27FC236}">
                      <a16:creationId xmlns:a16="http://schemas.microsoft.com/office/drawing/2014/main" id="{DFEF68EE-CD41-8540-AB21-C5E43B62501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4571" name="Rectangle 23">
                  <a:extLst>
                    <a:ext uri="{FF2B5EF4-FFF2-40B4-BE49-F238E27FC236}">
                      <a16:creationId xmlns:a16="http://schemas.microsoft.com/office/drawing/2014/main" id="{870408D4-8747-A349-803E-506985D7847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4572" name="Rectangle 24">
                  <a:extLst>
                    <a:ext uri="{FF2B5EF4-FFF2-40B4-BE49-F238E27FC236}">
                      <a16:creationId xmlns:a16="http://schemas.microsoft.com/office/drawing/2014/main" id="{75B89A90-E8A7-1C4A-BCD5-EE7941E31FE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4573" name="Text Box 25">
                  <a:extLst>
                    <a:ext uri="{FF2B5EF4-FFF2-40B4-BE49-F238E27FC236}">
                      <a16:creationId xmlns:a16="http://schemas.microsoft.com/office/drawing/2014/main" id="{0EACAF58-FD05-0F45-B8AD-AD655447E82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710</a:t>
                  </a:r>
                  <a:endParaRPr lang="en-US" altLang="en-US" sz="1800" baseline="0" dirty="0"/>
                </a:p>
              </p:txBody>
            </p:sp>
            <p:sp>
              <p:nvSpPr>
                <p:cNvPr id="194574" name="Text Box 26">
                  <a:extLst>
                    <a:ext uri="{FF2B5EF4-FFF2-40B4-BE49-F238E27FC236}">
                      <a16:creationId xmlns:a16="http://schemas.microsoft.com/office/drawing/2014/main" id="{84A4F0BB-E223-3047-86F8-1C4134275DA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779</a:t>
                  </a:r>
                  <a:endParaRPr lang="en-US" altLang="en-US" sz="1800" baseline="0" dirty="0"/>
                </a:p>
              </p:txBody>
            </p:sp>
            <p:sp>
              <p:nvSpPr>
                <p:cNvPr id="194575" name="Text Box 27">
                  <a:extLst>
                    <a:ext uri="{FF2B5EF4-FFF2-40B4-BE49-F238E27FC236}">
                      <a16:creationId xmlns:a16="http://schemas.microsoft.com/office/drawing/2014/main" id="{3ECD5F83-A48C-644F-974D-78E2BE8EA90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738</a:t>
                  </a:r>
                  <a:endParaRPr lang="en-US" altLang="en-US" sz="1800" baseline="0" dirty="0"/>
                </a:p>
              </p:txBody>
            </p:sp>
          </p:grpSp>
          <p:grpSp>
            <p:nvGrpSpPr>
              <p:cNvPr id="194567" name="Group 28">
                <a:extLst>
                  <a:ext uri="{FF2B5EF4-FFF2-40B4-BE49-F238E27FC236}">
                    <a16:creationId xmlns:a16="http://schemas.microsoft.com/office/drawing/2014/main" id="{8B34A333-2AC6-374C-B5CF-72CFBEC678F0}"/>
                  </a:ext>
                </a:extLst>
              </p:cNvPr>
              <p:cNvGrpSpPr>
                <a:grpSpLocks/>
              </p:cNvGrpSpPr>
              <p:nvPr/>
            </p:nvGrpSpPr>
            <p:grpSpPr bwMode="auto">
              <a:xfrm>
                <a:off x="2846" y="3671"/>
                <a:ext cx="731" cy="213"/>
                <a:chOff x="2846" y="3671"/>
                <a:chExt cx="731" cy="213"/>
              </a:xfrm>
            </p:grpSpPr>
            <p:sp>
              <p:nvSpPr>
                <p:cNvPr id="194568" name="Rectangle 29">
                  <a:extLst>
                    <a:ext uri="{FF2B5EF4-FFF2-40B4-BE49-F238E27FC236}">
                      <a16:creationId xmlns:a16="http://schemas.microsoft.com/office/drawing/2014/main" id="{3D5E4B39-29E3-504A-8AD9-450D2D884AA9}"/>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4569" name="Text Box 30">
                  <a:extLst>
                    <a:ext uri="{FF2B5EF4-FFF2-40B4-BE49-F238E27FC236}">
                      <a16:creationId xmlns:a16="http://schemas.microsoft.com/office/drawing/2014/main" id="{70482B9D-6DC1-6945-B519-16D308980151}"/>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20.14</a:t>
                  </a:r>
                </a:p>
              </p:txBody>
            </p:sp>
          </p:grpSp>
        </p:grpSp>
      </p:grpSp>
    </p:spTree>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Number Placeholder 5">
            <a:extLst>
              <a:ext uri="{FF2B5EF4-FFF2-40B4-BE49-F238E27FC236}">
                <a16:creationId xmlns:a16="http://schemas.microsoft.com/office/drawing/2014/main" id="{1976651C-EA85-9E42-9284-7A82446CDFE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4F300B2-7B7F-F84F-B607-EA52D3A39389}" type="slidenum">
              <a:rPr lang="en-US" altLang="en-US" sz="1400"/>
              <a:pPr>
                <a:spcBef>
                  <a:spcPct val="0"/>
                </a:spcBef>
                <a:buFontTx/>
                <a:buNone/>
              </a:pPr>
              <a:t>93</a:t>
            </a:fld>
            <a:endParaRPr lang="en-US" altLang="en-US" sz="1400" dirty="0"/>
          </a:p>
        </p:txBody>
      </p:sp>
      <p:grpSp>
        <p:nvGrpSpPr>
          <p:cNvPr id="194562" name="Group 31">
            <a:extLst>
              <a:ext uri="{FF2B5EF4-FFF2-40B4-BE49-F238E27FC236}">
                <a16:creationId xmlns:a16="http://schemas.microsoft.com/office/drawing/2014/main" id="{9E823195-ADD5-7B47-A1E4-FE8E2CEEE760}"/>
              </a:ext>
            </a:extLst>
          </p:cNvPr>
          <p:cNvGrpSpPr>
            <a:grpSpLocks/>
          </p:cNvGrpSpPr>
          <p:nvPr/>
        </p:nvGrpSpPr>
        <p:grpSpPr bwMode="auto">
          <a:xfrm>
            <a:off x="457200" y="447675"/>
            <a:ext cx="8229600" cy="5718175"/>
            <a:chOff x="288" y="282"/>
            <a:chExt cx="5184" cy="3602"/>
          </a:xfrm>
        </p:grpSpPr>
        <p:sp>
          <p:nvSpPr>
            <p:cNvPr id="194563" name="Rectangle 2">
              <a:extLst>
                <a:ext uri="{FF2B5EF4-FFF2-40B4-BE49-F238E27FC236}">
                  <a16:creationId xmlns:a16="http://schemas.microsoft.com/office/drawing/2014/main" id="{D88FC0BA-9596-8743-AD13-94856D22C908}"/>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Atrial Systole</a:t>
              </a:r>
            </a:p>
          </p:txBody>
        </p:sp>
        <p:grpSp>
          <p:nvGrpSpPr>
            <p:cNvPr id="194564" name="Group 18">
              <a:extLst>
                <a:ext uri="{FF2B5EF4-FFF2-40B4-BE49-F238E27FC236}">
                  <a16:creationId xmlns:a16="http://schemas.microsoft.com/office/drawing/2014/main" id="{55AD6A8C-0FB7-284E-B128-6655ADBB6EE0}"/>
                </a:ext>
              </a:extLst>
            </p:cNvPr>
            <p:cNvGrpSpPr>
              <a:grpSpLocks/>
            </p:cNvGrpSpPr>
            <p:nvPr/>
          </p:nvGrpSpPr>
          <p:grpSpPr bwMode="auto">
            <a:xfrm>
              <a:off x="515" y="970"/>
              <a:ext cx="4876" cy="1634"/>
              <a:chOff x="515" y="970"/>
              <a:chExt cx="4876" cy="1634"/>
            </a:xfrm>
          </p:grpSpPr>
          <p:sp>
            <p:nvSpPr>
              <p:cNvPr id="194576" name="Text Box 3">
                <a:extLst>
                  <a:ext uri="{FF2B5EF4-FFF2-40B4-BE49-F238E27FC236}">
                    <a16:creationId xmlns:a16="http://schemas.microsoft.com/office/drawing/2014/main" id="{8B93008A-11B4-9E4E-9FDB-216D1DF3EBB7}"/>
                  </a:ext>
                </a:extLst>
              </p:cNvPr>
              <p:cNvSpPr txBox="1">
                <a:spLocks noChangeArrowheads="1"/>
              </p:cNvSpPr>
              <p:nvPr/>
            </p:nvSpPr>
            <p:spPr bwMode="auto">
              <a:xfrm>
                <a:off x="515" y="970"/>
                <a:ext cx="4876"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During atrial systole, the atria contract while the ventricles are relaxed.</a:t>
                </a:r>
              </a:p>
              <a:p>
                <a:pPr eaLnBrk="1" hangingPunct="1">
                  <a:lnSpc>
                    <a:spcPct val="85000"/>
                  </a:lnSpc>
                  <a:spcBef>
                    <a:spcPct val="0"/>
                  </a:spcBef>
                  <a:spcAft>
                    <a:spcPts val="900"/>
                  </a:spcAft>
                  <a:buSzPct val="80000"/>
                </a:pPr>
                <a:r>
                  <a:rPr lang="en-US" altLang="en-US" sz="1800" baseline="0" dirty="0"/>
                  <a:t>When the atria contract, the increased pressure forces blood through the AV valves (bicuspid and tricuspid) into the ventricles.</a:t>
                </a:r>
              </a:p>
              <a:p>
                <a:pPr eaLnBrk="1" hangingPunct="1">
                  <a:lnSpc>
                    <a:spcPct val="85000"/>
                  </a:lnSpc>
                  <a:spcBef>
                    <a:spcPct val="0"/>
                  </a:spcBef>
                  <a:spcAft>
                    <a:spcPts val="900"/>
                  </a:spcAft>
                  <a:buSzPct val="80000"/>
                </a:pPr>
                <a:r>
                  <a:rPr lang="en-US" altLang="en-US" sz="1800" baseline="0" dirty="0"/>
                  <a:t>At the end of atrial systole (which is also the end of ventricular diastole), the ventricles each contain ~ 130 ml of blood (known as </a:t>
                </a:r>
                <a:r>
                  <a:rPr lang="en-US" altLang="en-US" sz="1800" baseline="0" dirty="0">
                    <a:solidFill>
                      <a:srgbClr val="941100"/>
                    </a:solidFill>
                  </a:rPr>
                  <a:t>end-diastolic volume</a:t>
                </a:r>
                <a:r>
                  <a:rPr lang="en-US" altLang="en-US" sz="1800" baseline="0" dirty="0"/>
                  <a:t>).</a:t>
                </a:r>
              </a:p>
              <a:p>
                <a:pPr eaLnBrk="1" hangingPunct="1">
                  <a:lnSpc>
                    <a:spcPct val="85000"/>
                  </a:lnSpc>
                  <a:spcBef>
                    <a:spcPct val="0"/>
                  </a:spcBef>
                  <a:spcAft>
                    <a:spcPct val="50000"/>
                  </a:spcAft>
                  <a:buSzPct val="80000"/>
                </a:pPr>
                <a:r>
                  <a:rPr lang="en-US" altLang="en-US" sz="1800" baseline="0" dirty="0"/>
                  <a:t>The ECG, pressure, and volumes for atrial systole are shown in Figure 20.14.</a:t>
                </a:r>
              </a:p>
            </p:txBody>
          </p:sp>
          <p:sp>
            <p:nvSpPr>
              <p:cNvPr id="194577" name="Text Box 4">
                <a:extLst>
                  <a:ext uri="{FF2B5EF4-FFF2-40B4-BE49-F238E27FC236}">
                    <a16:creationId xmlns:a16="http://schemas.microsoft.com/office/drawing/2014/main" id="{C9146C68-82F1-BF4D-A4E1-1BFAA01B58E2}"/>
                  </a:ext>
                </a:extLst>
              </p:cNvPr>
              <p:cNvSpPr txBox="1">
                <a:spLocks noChangeArrowheads="1"/>
              </p:cNvSpPr>
              <p:nvPr/>
            </p:nvSpPr>
            <p:spPr bwMode="auto">
              <a:xfrm>
                <a:off x="1809" y="2373"/>
                <a:ext cx="215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aseline="0" dirty="0">
                    <a:solidFill>
                      <a:srgbClr val="941100"/>
                    </a:solidFill>
                  </a:rPr>
                  <a:t>mmHg = millimeters of mercury</a:t>
                </a:r>
              </a:p>
            </p:txBody>
          </p:sp>
        </p:grpSp>
        <p:grpSp>
          <p:nvGrpSpPr>
            <p:cNvPr id="194565" name="Group 20">
              <a:extLst>
                <a:ext uri="{FF2B5EF4-FFF2-40B4-BE49-F238E27FC236}">
                  <a16:creationId xmlns:a16="http://schemas.microsoft.com/office/drawing/2014/main" id="{58BA81F0-1BAA-CE42-8FFB-095D816D88F2}"/>
                </a:ext>
              </a:extLst>
            </p:cNvPr>
            <p:cNvGrpSpPr>
              <a:grpSpLocks/>
            </p:cNvGrpSpPr>
            <p:nvPr/>
          </p:nvGrpSpPr>
          <p:grpSpPr bwMode="auto">
            <a:xfrm>
              <a:off x="582" y="3671"/>
              <a:ext cx="2995" cy="213"/>
              <a:chOff x="582" y="3671"/>
              <a:chExt cx="2995" cy="213"/>
            </a:xfrm>
          </p:grpSpPr>
          <p:grpSp>
            <p:nvGrpSpPr>
              <p:cNvPr id="194566" name="Group 21">
                <a:extLst>
                  <a:ext uri="{FF2B5EF4-FFF2-40B4-BE49-F238E27FC236}">
                    <a16:creationId xmlns:a16="http://schemas.microsoft.com/office/drawing/2014/main" id="{06AE4C24-7001-114C-B482-28F435EADFF8}"/>
                  </a:ext>
                </a:extLst>
              </p:cNvPr>
              <p:cNvGrpSpPr>
                <a:grpSpLocks/>
              </p:cNvGrpSpPr>
              <p:nvPr/>
            </p:nvGrpSpPr>
            <p:grpSpPr bwMode="auto">
              <a:xfrm>
                <a:off x="582" y="3671"/>
                <a:ext cx="1990" cy="213"/>
                <a:chOff x="582" y="3671"/>
                <a:chExt cx="1990" cy="213"/>
              </a:xfrm>
            </p:grpSpPr>
            <p:sp>
              <p:nvSpPr>
                <p:cNvPr id="194570" name="Rectangle 22">
                  <a:extLst>
                    <a:ext uri="{FF2B5EF4-FFF2-40B4-BE49-F238E27FC236}">
                      <a16:creationId xmlns:a16="http://schemas.microsoft.com/office/drawing/2014/main" id="{DFEF68EE-CD41-8540-AB21-C5E43B62501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4571" name="Rectangle 23">
                  <a:extLst>
                    <a:ext uri="{FF2B5EF4-FFF2-40B4-BE49-F238E27FC236}">
                      <a16:creationId xmlns:a16="http://schemas.microsoft.com/office/drawing/2014/main" id="{870408D4-8747-A349-803E-506985D7847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4572" name="Rectangle 24">
                  <a:extLst>
                    <a:ext uri="{FF2B5EF4-FFF2-40B4-BE49-F238E27FC236}">
                      <a16:creationId xmlns:a16="http://schemas.microsoft.com/office/drawing/2014/main" id="{75B89A90-E8A7-1C4A-BCD5-EE7941E31FE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4573" name="Text Box 25">
                  <a:extLst>
                    <a:ext uri="{FF2B5EF4-FFF2-40B4-BE49-F238E27FC236}">
                      <a16:creationId xmlns:a16="http://schemas.microsoft.com/office/drawing/2014/main" id="{0EACAF58-FD05-0F45-B8AD-AD655447E82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710</a:t>
                  </a:r>
                  <a:endParaRPr lang="en-US" altLang="en-US" sz="1800" baseline="0" dirty="0"/>
                </a:p>
              </p:txBody>
            </p:sp>
            <p:sp>
              <p:nvSpPr>
                <p:cNvPr id="194574" name="Text Box 26">
                  <a:extLst>
                    <a:ext uri="{FF2B5EF4-FFF2-40B4-BE49-F238E27FC236}">
                      <a16:creationId xmlns:a16="http://schemas.microsoft.com/office/drawing/2014/main" id="{84A4F0BB-E223-3047-86F8-1C4134275DA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779</a:t>
                  </a:r>
                  <a:endParaRPr lang="en-US" altLang="en-US" sz="1800" baseline="0" dirty="0"/>
                </a:p>
              </p:txBody>
            </p:sp>
            <p:sp>
              <p:nvSpPr>
                <p:cNvPr id="194575" name="Text Box 27">
                  <a:extLst>
                    <a:ext uri="{FF2B5EF4-FFF2-40B4-BE49-F238E27FC236}">
                      <a16:creationId xmlns:a16="http://schemas.microsoft.com/office/drawing/2014/main" id="{3ECD5F83-A48C-644F-974D-78E2BE8EA90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738</a:t>
                  </a:r>
                  <a:endParaRPr lang="en-US" altLang="en-US" sz="1800" baseline="0" dirty="0"/>
                </a:p>
              </p:txBody>
            </p:sp>
          </p:grpSp>
          <p:grpSp>
            <p:nvGrpSpPr>
              <p:cNvPr id="194567" name="Group 28">
                <a:extLst>
                  <a:ext uri="{FF2B5EF4-FFF2-40B4-BE49-F238E27FC236}">
                    <a16:creationId xmlns:a16="http://schemas.microsoft.com/office/drawing/2014/main" id="{8B34A333-2AC6-374C-B5CF-72CFBEC678F0}"/>
                  </a:ext>
                </a:extLst>
              </p:cNvPr>
              <p:cNvGrpSpPr>
                <a:grpSpLocks/>
              </p:cNvGrpSpPr>
              <p:nvPr/>
            </p:nvGrpSpPr>
            <p:grpSpPr bwMode="auto">
              <a:xfrm>
                <a:off x="2846" y="3671"/>
                <a:ext cx="731" cy="213"/>
                <a:chOff x="2846" y="3671"/>
                <a:chExt cx="731" cy="213"/>
              </a:xfrm>
            </p:grpSpPr>
            <p:sp>
              <p:nvSpPr>
                <p:cNvPr id="194568" name="Rectangle 29">
                  <a:extLst>
                    <a:ext uri="{FF2B5EF4-FFF2-40B4-BE49-F238E27FC236}">
                      <a16:creationId xmlns:a16="http://schemas.microsoft.com/office/drawing/2014/main" id="{3D5E4B39-29E3-504A-8AD9-450D2D884AA9}"/>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4569" name="Text Box 30">
                  <a:extLst>
                    <a:ext uri="{FF2B5EF4-FFF2-40B4-BE49-F238E27FC236}">
                      <a16:creationId xmlns:a16="http://schemas.microsoft.com/office/drawing/2014/main" id="{70482B9D-6DC1-6945-B519-16D308980151}"/>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20.14</a:t>
                  </a:r>
                </a:p>
              </p:txBody>
            </p:sp>
          </p:grpSp>
        </p:grpSp>
      </p:grpSp>
    </p:spTree>
    <p:extLst>
      <p:ext uri="{BB962C8B-B14F-4D97-AF65-F5344CB8AC3E}">
        <p14:creationId xmlns:p14="http://schemas.microsoft.com/office/powerpoint/2010/main" val="1573203318"/>
      </p:ext>
    </p:extLst>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Number Placeholder 5">
            <a:extLst>
              <a:ext uri="{FF2B5EF4-FFF2-40B4-BE49-F238E27FC236}">
                <a16:creationId xmlns:a16="http://schemas.microsoft.com/office/drawing/2014/main" id="{53EED4B2-7E47-CE48-93E3-991AAD79077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E337F0C-EBC8-554A-B622-4822FA2A096E}" type="slidenum">
              <a:rPr lang="en-US" altLang="en-US" sz="1400"/>
              <a:pPr>
                <a:spcBef>
                  <a:spcPct val="0"/>
                </a:spcBef>
                <a:buFontTx/>
                <a:buNone/>
              </a:pPr>
              <a:t>94</a:t>
            </a:fld>
            <a:endParaRPr lang="en-US" altLang="en-US" sz="1400" dirty="0"/>
          </a:p>
        </p:txBody>
      </p:sp>
      <p:grpSp>
        <p:nvGrpSpPr>
          <p:cNvPr id="196610" name="Group 42">
            <a:extLst>
              <a:ext uri="{FF2B5EF4-FFF2-40B4-BE49-F238E27FC236}">
                <a16:creationId xmlns:a16="http://schemas.microsoft.com/office/drawing/2014/main" id="{8FD6259C-A7D4-E643-9388-BAC3E8BC226B}"/>
              </a:ext>
            </a:extLst>
          </p:cNvPr>
          <p:cNvGrpSpPr>
            <a:grpSpLocks/>
          </p:cNvGrpSpPr>
          <p:nvPr/>
        </p:nvGrpSpPr>
        <p:grpSpPr bwMode="auto">
          <a:xfrm>
            <a:off x="457200" y="447675"/>
            <a:ext cx="8229600" cy="5718175"/>
            <a:chOff x="288" y="282"/>
            <a:chExt cx="5184" cy="3602"/>
          </a:xfrm>
        </p:grpSpPr>
        <p:sp>
          <p:nvSpPr>
            <p:cNvPr id="196611" name="Rectangle 2">
              <a:extLst>
                <a:ext uri="{FF2B5EF4-FFF2-40B4-BE49-F238E27FC236}">
                  <a16:creationId xmlns:a16="http://schemas.microsoft.com/office/drawing/2014/main" id="{DACC2307-DACD-1D44-95B2-1991D3075F88}"/>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Ventricular Systole</a:t>
              </a:r>
            </a:p>
          </p:txBody>
        </p:sp>
        <p:sp>
          <p:nvSpPr>
            <p:cNvPr id="196612" name="Text Box 6">
              <a:extLst>
                <a:ext uri="{FF2B5EF4-FFF2-40B4-BE49-F238E27FC236}">
                  <a16:creationId xmlns:a16="http://schemas.microsoft.com/office/drawing/2014/main" id="{BB57ACE8-F910-BC42-B71D-770424246ED9}"/>
                </a:ext>
              </a:extLst>
            </p:cNvPr>
            <p:cNvSpPr txBox="1">
              <a:spLocks noChangeArrowheads="1"/>
            </p:cNvSpPr>
            <p:nvPr/>
          </p:nvSpPr>
          <p:spPr bwMode="auto">
            <a:xfrm>
              <a:off x="515" y="970"/>
              <a:ext cx="4662" cy="1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During ventricular systole, the ventricles contract while the atria are relaxed.</a:t>
              </a:r>
            </a:p>
            <a:p>
              <a:pPr eaLnBrk="1" hangingPunct="1">
                <a:lnSpc>
                  <a:spcPct val="85000"/>
                </a:lnSpc>
                <a:spcBef>
                  <a:spcPct val="0"/>
                </a:spcBef>
                <a:spcAft>
                  <a:spcPts val="900"/>
                </a:spcAft>
                <a:buSzPct val="80000"/>
              </a:pPr>
              <a:r>
                <a:rPr lang="en-US" altLang="en-US" sz="1800" baseline="0" dirty="0"/>
                <a:t>Contraction causes the hydrostatic pressure to rise steeply in the left and right ventricles.</a:t>
              </a:r>
            </a:p>
            <a:p>
              <a:pPr eaLnBrk="1" hangingPunct="1">
                <a:lnSpc>
                  <a:spcPct val="85000"/>
                </a:lnSpc>
                <a:spcBef>
                  <a:spcPct val="0"/>
                </a:spcBef>
                <a:spcAft>
                  <a:spcPts val="900"/>
                </a:spcAft>
                <a:buSzPct val="80000"/>
              </a:pPr>
              <a:r>
                <a:rPr lang="en-US" altLang="en-US" sz="1800" baseline="0" dirty="0"/>
                <a:t>The atrioventricular (bicuspid and tricuspid) valves are forced closed by the increased hydrostatic pressure in the ventricles to prevent backflow into the atria.</a:t>
              </a:r>
            </a:p>
            <a:p>
              <a:pPr eaLnBrk="1" hangingPunct="1">
                <a:lnSpc>
                  <a:spcPct val="85000"/>
                </a:lnSpc>
                <a:spcBef>
                  <a:spcPct val="0"/>
                </a:spcBef>
                <a:spcAft>
                  <a:spcPts val="900"/>
                </a:spcAft>
                <a:buSzPct val="80000"/>
              </a:pPr>
              <a:r>
                <a:rPr lang="en-US" altLang="en-US" sz="1800" baseline="0" dirty="0"/>
                <a:t>The semilunar (SL) valve of the left ventricle opens when ventricular pressure exceeds the aortic pressure (about 80 mmHg).</a:t>
              </a:r>
            </a:p>
            <a:p>
              <a:pPr eaLnBrk="1" hangingPunct="1">
                <a:lnSpc>
                  <a:spcPct val="85000"/>
                </a:lnSpc>
                <a:spcBef>
                  <a:spcPct val="0"/>
                </a:spcBef>
                <a:spcAft>
                  <a:spcPct val="50000"/>
                </a:spcAft>
                <a:buSzPct val="80000"/>
              </a:pPr>
              <a:r>
                <a:rPr lang="en-US" altLang="en-US" sz="1800" baseline="0" dirty="0"/>
                <a:t>The SL valve for the right ventricle opens when ventricular pressure exceeds the pressure in the pulmonary trunk (about 20 mmHg).</a:t>
              </a:r>
            </a:p>
          </p:txBody>
        </p:sp>
        <p:grpSp>
          <p:nvGrpSpPr>
            <p:cNvPr id="196613" name="Group 31">
              <a:extLst>
                <a:ext uri="{FF2B5EF4-FFF2-40B4-BE49-F238E27FC236}">
                  <a16:creationId xmlns:a16="http://schemas.microsoft.com/office/drawing/2014/main" id="{BC547386-3E10-684A-AC9C-6E38D691D9E2}"/>
                </a:ext>
              </a:extLst>
            </p:cNvPr>
            <p:cNvGrpSpPr>
              <a:grpSpLocks/>
            </p:cNvGrpSpPr>
            <p:nvPr/>
          </p:nvGrpSpPr>
          <p:grpSpPr bwMode="auto">
            <a:xfrm>
              <a:off x="582" y="3671"/>
              <a:ext cx="2995" cy="213"/>
              <a:chOff x="582" y="3671"/>
              <a:chExt cx="2995" cy="213"/>
            </a:xfrm>
          </p:grpSpPr>
          <p:grpSp>
            <p:nvGrpSpPr>
              <p:cNvPr id="196614" name="Group 32">
                <a:extLst>
                  <a:ext uri="{FF2B5EF4-FFF2-40B4-BE49-F238E27FC236}">
                    <a16:creationId xmlns:a16="http://schemas.microsoft.com/office/drawing/2014/main" id="{12096326-657B-234D-9DEE-797C9452D639}"/>
                  </a:ext>
                </a:extLst>
              </p:cNvPr>
              <p:cNvGrpSpPr>
                <a:grpSpLocks/>
              </p:cNvGrpSpPr>
              <p:nvPr/>
            </p:nvGrpSpPr>
            <p:grpSpPr bwMode="auto">
              <a:xfrm>
                <a:off x="582" y="3671"/>
                <a:ext cx="1990" cy="213"/>
                <a:chOff x="582" y="3671"/>
                <a:chExt cx="1990" cy="213"/>
              </a:xfrm>
            </p:grpSpPr>
            <p:sp>
              <p:nvSpPr>
                <p:cNvPr id="196618" name="Rectangle 33">
                  <a:extLst>
                    <a:ext uri="{FF2B5EF4-FFF2-40B4-BE49-F238E27FC236}">
                      <a16:creationId xmlns:a16="http://schemas.microsoft.com/office/drawing/2014/main" id="{87E6D736-E342-BC45-BC4F-77CD897222F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6619" name="Rectangle 34">
                  <a:extLst>
                    <a:ext uri="{FF2B5EF4-FFF2-40B4-BE49-F238E27FC236}">
                      <a16:creationId xmlns:a16="http://schemas.microsoft.com/office/drawing/2014/main" id="{69E405C3-B418-B845-806A-3195B25A409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6620" name="Rectangle 35">
                  <a:extLst>
                    <a:ext uri="{FF2B5EF4-FFF2-40B4-BE49-F238E27FC236}">
                      <a16:creationId xmlns:a16="http://schemas.microsoft.com/office/drawing/2014/main" id="{CB7F8508-1108-5A4A-BB2C-9F20AFC2046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6621" name="Text Box 36">
                  <a:extLst>
                    <a:ext uri="{FF2B5EF4-FFF2-40B4-BE49-F238E27FC236}">
                      <a16:creationId xmlns:a16="http://schemas.microsoft.com/office/drawing/2014/main" id="{98766F03-B934-1843-9022-4F0ED43EBE2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710</a:t>
                  </a:r>
                  <a:endParaRPr lang="en-US" altLang="en-US" sz="1800" baseline="0" dirty="0"/>
                </a:p>
              </p:txBody>
            </p:sp>
            <p:sp>
              <p:nvSpPr>
                <p:cNvPr id="196622" name="Text Box 37">
                  <a:extLst>
                    <a:ext uri="{FF2B5EF4-FFF2-40B4-BE49-F238E27FC236}">
                      <a16:creationId xmlns:a16="http://schemas.microsoft.com/office/drawing/2014/main" id="{AFC350A2-7356-194A-965F-FB11B13D6A5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779</a:t>
                  </a:r>
                  <a:endParaRPr lang="en-US" altLang="en-US" sz="1800" baseline="0" dirty="0"/>
                </a:p>
              </p:txBody>
            </p:sp>
            <p:sp>
              <p:nvSpPr>
                <p:cNvPr id="196623" name="Text Box 38">
                  <a:extLst>
                    <a:ext uri="{FF2B5EF4-FFF2-40B4-BE49-F238E27FC236}">
                      <a16:creationId xmlns:a16="http://schemas.microsoft.com/office/drawing/2014/main" id="{7FBC0AB6-C615-4146-8EA0-F4D79A94D90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738</a:t>
                  </a:r>
                  <a:endParaRPr lang="en-US" altLang="en-US" sz="1800" baseline="0" dirty="0"/>
                </a:p>
              </p:txBody>
            </p:sp>
          </p:grpSp>
          <p:grpSp>
            <p:nvGrpSpPr>
              <p:cNvPr id="196615" name="Group 39">
                <a:extLst>
                  <a:ext uri="{FF2B5EF4-FFF2-40B4-BE49-F238E27FC236}">
                    <a16:creationId xmlns:a16="http://schemas.microsoft.com/office/drawing/2014/main" id="{3EE7EDAA-60CE-7845-BCAE-2933FF2A1EED}"/>
                  </a:ext>
                </a:extLst>
              </p:cNvPr>
              <p:cNvGrpSpPr>
                <a:grpSpLocks/>
              </p:cNvGrpSpPr>
              <p:nvPr/>
            </p:nvGrpSpPr>
            <p:grpSpPr bwMode="auto">
              <a:xfrm>
                <a:off x="2846" y="3671"/>
                <a:ext cx="731" cy="213"/>
                <a:chOff x="2846" y="3671"/>
                <a:chExt cx="731" cy="213"/>
              </a:xfrm>
            </p:grpSpPr>
            <p:sp>
              <p:nvSpPr>
                <p:cNvPr id="196616" name="Rectangle 40">
                  <a:extLst>
                    <a:ext uri="{FF2B5EF4-FFF2-40B4-BE49-F238E27FC236}">
                      <a16:creationId xmlns:a16="http://schemas.microsoft.com/office/drawing/2014/main" id="{3DA92067-B6D5-FC4C-BC3C-D991C017A090}"/>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6617" name="Text Box 41">
                  <a:extLst>
                    <a:ext uri="{FF2B5EF4-FFF2-40B4-BE49-F238E27FC236}">
                      <a16:creationId xmlns:a16="http://schemas.microsoft.com/office/drawing/2014/main" id="{5C558182-8524-2D4C-9929-A520CA87D61E}"/>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20.14</a:t>
                  </a:r>
                </a:p>
              </p:txBody>
            </p:sp>
          </p:grpSp>
        </p:grpSp>
      </p:grpSp>
    </p:spTree>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Slide Number Placeholder 5">
            <a:extLst>
              <a:ext uri="{FF2B5EF4-FFF2-40B4-BE49-F238E27FC236}">
                <a16:creationId xmlns:a16="http://schemas.microsoft.com/office/drawing/2014/main" id="{734400C2-CE3B-7F47-A392-23F2D538B73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12BB31A-303F-C349-8935-799F85ACFC02}" type="slidenum">
              <a:rPr lang="en-US" altLang="en-US" sz="1400"/>
              <a:pPr>
                <a:spcBef>
                  <a:spcPct val="0"/>
                </a:spcBef>
                <a:buFontTx/>
                <a:buNone/>
              </a:pPr>
              <a:t>95</a:t>
            </a:fld>
            <a:endParaRPr lang="en-US" altLang="en-US" sz="1400" dirty="0"/>
          </a:p>
        </p:txBody>
      </p:sp>
      <p:sp>
        <p:nvSpPr>
          <p:cNvPr id="198658" name="Rectangle 2">
            <a:extLst>
              <a:ext uri="{FF2B5EF4-FFF2-40B4-BE49-F238E27FC236}">
                <a16:creationId xmlns:a16="http://schemas.microsoft.com/office/drawing/2014/main" id="{379FB889-1083-2B45-A3F1-A18D68B9E5F6}"/>
              </a:ext>
            </a:extLst>
          </p:cNvPr>
          <p:cNvSpPr>
            <a:spLocks noChangeArrowheads="1"/>
          </p:cNvSpPr>
          <p:nvPr/>
        </p:nvSpPr>
        <p:spPr bwMode="auto">
          <a:xfrm>
            <a:off x="458788" y="44767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Ventricular Systole </a:t>
            </a:r>
            <a:r>
              <a:rPr lang="en-US" altLang="en-US" sz="2200" baseline="0" dirty="0">
                <a:solidFill>
                  <a:srgbClr val="333333"/>
                </a:solidFill>
              </a:rPr>
              <a:t>(continued)</a:t>
            </a:r>
            <a:endParaRPr lang="en-US" altLang="en-US" sz="2800" baseline="0" dirty="0">
              <a:solidFill>
                <a:srgbClr val="333333"/>
              </a:solidFill>
            </a:endParaRPr>
          </a:p>
        </p:txBody>
      </p:sp>
      <p:sp>
        <p:nvSpPr>
          <p:cNvPr id="198659" name="Text Box 6">
            <a:extLst>
              <a:ext uri="{FF2B5EF4-FFF2-40B4-BE49-F238E27FC236}">
                <a16:creationId xmlns:a16="http://schemas.microsoft.com/office/drawing/2014/main" id="{26A119ED-22F8-AA40-AB99-DED272BB6D67}"/>
              </a:ext>
            </a:extLst>
          </p:cNvPr>
          <p:cNvSpPr txBox="1">
            <a:spLocks noChangeArrowheads="1"/>
          </p:cNvSpPr>
          <p:nvPr/>
        </p:nvSpPr>
        <p:spPr bwMode="auto">
          <a:xfrm>
            <a:off x="817563" y="1539875"/>
            <a:ext cx="7502525" cy="2436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solidFill>
                  <a:srgbClr val="000000"/>
                </a:solidFill>
              </a:rPr>
              <a:t>Each ventricle ejects about 70 mL of blood—about 60 mL of the</a:t>
            </a:r>
            <a:r>
              <a:rPr lang="en-US" altLang="en-US" sz="1800" baseline="0" dirty="0"/>
              <a:t> 130 mL of the </a:t>
            </a:r>
            <a:r>
              <a:rPr lang="en-US" altLang="en-US" sz="1800" baseline="0" dirty="0">
                <a:solidFill>
                  <a:srgbClr val="941100"/>
                </a:solidFill>
              </a:rPr>
              <a:t>end-diastolic volume </a:t>
            </a:r>
            <a:r>
              <a:rPr lang="en-US" altLang="en-US" sz="1800" baseline="0" dirty="0"/>
              <a:t>remains in each ventricle.</a:t>
            </a:r>
          </a:p>
          <a:p>
            <a:pPr eaLnBrk="1" hangingPunct="1">
              <a:lnSpc>
                <a:spcPct val="85000"/>
              </a:lnSpc>
              <a:spcBef>
                <a:spcPct val="0"/>
              </a:spcBef>
              <a:spcAft>
                <a:spcPts val="900"/>
              </a:spcAft>
              <a:buSzPct val="80000"/>
            </a:pPr>
            <a:r>
              <a:rPr lang="en-US" altLang="en-US" sz="1800" baseline="0" dirty="0"/>
              <a:t>The blood volume that remains is known as the </a:t>
            </a:r>
            <a:r>
              <a:rPr lang="en-US" altLang="en-US" sz="1800" baseline="0" dirty="0">
                <a:solidFill>
                  <a:schemeClr val="accent6"/>
                </a:solidFill>
              </a:rPr>
              <a:t>end-systolic volume</a:t>
            </a:r>
            <a:r>
              <a:rPr lang="en-US" altLang="en-US" sz="1800" baseline="0" dirty="0"/>
              <a:t>.</a:t>
            </a:r>
          </a:p>
          <a:p>
            <a:pPr eaLnBrk="1" hangingPunct="1">
              <a:lnSpc>
                <a:spcPct val="85000"/>
              </a:lnSpc>
              <a:spcBef>
                <a:spcPct val="0"/>
              </a:spcBef>
              <a:spcAft>
                <a:spcPts val="900"/>
              </a:spcAft>
              <a:buSzPct val="80000"/>
            </a:pPr>
            <a:r>
              <a:rPr lang="en-US" altLang="en-US" sz="1800" baseline="0" dirty="0"/>
              <a:t>The blood that is ejected is known as </a:t>
            </a:r>
            <a:r>
              <a:rPr lang="en-US" altLang="en-US" sz="1800" baseline="0" dirty="0">
                <a:solidFill>
                  <a:srgbClr val="126423"/>
                </a:solidFill>
              </a:rPr>
              <a:t>stroke volume</a:t>
            </a:r>
            <a:r>
              <a:rPr lang="en-US" altLang="en-US" sz="1800" baseline="0" dirty="0"/>
              <a:t>.</a:t>
            </a:r>
          </a:p>
          <a:p>
            <a:pPr eaLnBrk="1" hangingPunct="1">
              <a:lnSpc>
                <a:spcPct val="85000"/>
              </a:lnSpc>
              <a:spcBef>
                <a:spcPct val="0"/>
              </a:spcBef>
              <a:spcAft>
                <a:spcPts val="900"/>
              </a:spcAft>
              <a:buSzPct val="80000"/>
            </a:pPr>
            <a:r>
              <a:rPr lang="en-US" altLang="en-US" sz="1800" baseline="0" dirty="0">
                <a:solidFill>
                  <a:srgbClr val="000000"/>
                </a:solidFill>
              </a:rPr>
              <a:t>Therefore,</a:t>
            </a:r>
            <a:r>
              <a:rPr lang="en-US" altLang="en-US" sz="1800" baseline="0" dirty="0">
                <a:solidFill>
                  <a:srgbClr val="800000"/>
                </a:solidFill>
              </a:rPr>
              <a:t> </a:t>
            </a:r>
            <a:r>
              <a:rPr lang="en-US" altLang="en-US" sz="1800" baseline="0" dirty="0">
                <a:solidFill>
                  <a:srgbClr val="941100"/>
                </a:solidFill>
              </a:rPr>
              <a:t>end-diastolic volume </a:t>
            </a:r>
            <a:r>
              <a:rPr lang="en-US" altLang="en-US" sz="1800" baseline="0" dirty="0"/>
              <a:t>minus </a:t>
            </a:r>
            <a:r>
              <a:rPr lang="en-US" altLang="en-US" sz="1800" baseline="0" dirty="0">
                <a:solidFill>
                  <a:schemeClr val="accent6"/>
                </a:solidFill>
              </a:rPr>
              <a:t>end-systolic volume </a:t>
            </a:r>
            <a:r>
              <a:rPr lang="en-US" altLang="en-US" sz="1800" baseline="0" dirty="0">
                <a:solidFill>
                  <a:srgbClr val="000000"/>
                </a:solidFill>
              </a:rPr>
              <a:t>equals</a:t>
            </a:r>
            <a:r>
              <a:rPr lang="en-US" altLang="en-US" sz="1800" baseline="0" dirty="0">
                <a:solidFill>
                  <a:srgbClr val="000080"/>
                </a:solidFill>
              </a:rPr>
              <a:t> </a:t>
            </a:r>
            <a:r>
              <a:rPr lang="en-US" altLang="en-US" sz="1800" baseline="0" dirty="0">
                <a:solidFill>
                  <a:srgbClr val="126423"/>
                </a:solidFill>
              </a:rPr>
              <a:t>stroke volume</a:t>
            </a:r>
            <a:r>
              <a:rPr lang="en-US" altLang="en-US" sz="1800" baseline="0" dirty="0"/>
              <a:t>.</a:t>
            </a:r>
          </a:p>
          <a:p>
            <a:pPr eaLnBrk="1" hangingPunct="1">
              <a:lnSpc>
                <a:spcPct val="85000"/>
              </a:lnSpc>
              <a:spcBef>
                <a:spcPct val="0"/>
              </a:spcBef>
              <a:spcAft>
                <a:spcPts val="900"/>
              </a:spcAft>
              <a:buSzPct val="80000"/>
            </a:pPr>
            <a:r>
              <a:rPr lang="en-US" altLang="en-US" sz="1800" baseline="0" dirty="0"/>
              <a:t>The calculation is: </a:t>
            </a:r>
            <a:r>
              <a:rPr lang="en-US" altLang="en-US" sz="1800" baseline="0" dirty="0">
                <a:solidFill>
                  <a:srgbClr val="941100"/>
                </a:solidFill>
              </a:rPr>
              <a:t>130 mL </a:t>
            </a:r>
            <a:r>
              <a:rPr lang="en-US" altLang="en-US" sz="1800" baseline="0" dirty="0"/>
              <a:t>- </a:t>
            </a:r>
            <a:r>
              <a:rPr lang="en-US" altLang="en-US" sz="1800" baseline="0" dirty="0">
                <a:solidFill>
                  <a:schemeClr val="accent6"/>
                </a:solidFill>
              </a:rPr>
              <a:t>60 mL </a:t>
            </a:r>
            <a:r>
              <a:rPr lang="en-US" altLang="en-US" sz="1800" baseline="0" dirty="0"/>
              <a:t>= </a:t>
            </a:r>
            <a:r>
              <a:rPr lang="en-US" altLang="en-US" sz="1800" baseline="0" dirty="0">
                <a:solidFill>
                  <a:srgbClr val="126423"/>
                </a:solidFill>
              </a:rPr>
              <a:t>70 mL</a:t>
            </a:r>
            <a:r>
              <a:rPr lang="en-US" altLang="en-US" sz="1800" baseline="0" dirty="0"/>
              <a:t> for a person typically at rest.</a:t>
            </a:r>
          </a:p>
        </p:txBody>
      </p:sp>
      <p:grpSp>
        <p:nvGrpSpPr>
          <p:cNvPr id="198660" name="Group 29">
            <a:extLst>
              <a:ext uri="{FF2B5EF4-FFF2-40B4-BE49-F238E27FC236}">
                <a16:creationId xmlns:a16="http://schemas.microsoft.com/office/drawing/2014/main" id="{2EF7DF68-D5E3-B046-8CF2-75F286B2E219}"/>
              </a:ext>
            </a:extLst>
          </p:cNvPr>
          <p:cNvGrpSpPr>
            <a:grpSpLocks/>
          </p:cNvGrpSpPr>
          <p:nvPr/>
        </p:nvGrpSpPr>
        <p:grpSpPr bwMode="auto">
          <a:xfrm>
            <a:off x="923925" y="5827713"/>
            <a:ext cx="4754563" cy="338137"/>
            <a:chOff x="582" y="3671"/>
            <a:chExt cx="2995" cy="213"/>
          </a:xfrm>
        </p:grpSpPr>
        <p:grpSp>
          <p:nvGrpSpPr>
            <p:cNvPr id="198661" name="Group 30">
              <a:extLst>
                <a:ext uri="{FF2B5EF4-FFF2-40B4-BE49-F238E27FC236}">
                  <a16:creationId xmlns:a16="http://schemas.microsoft.com/office/drawing/2014/main" id="{EFA45C2F-B16C-DF4B-AFD4-3D5B98770338}"/>
                </a:ext>
              </a:extLst>
            </p:cNvPr>
            <p:cNvGrpSpPr>
              <a:grpSpLocks/>
            </p:cNvGrpSpPr>
            <p:nvPr/>
          </p:nvGrpSpPr>
          <p:grpSpPr bwMode="auto">
            <a:xfrm>
              <a:off x="582" y="3671"/>
              <a:ext cx="1990" cy="213"/>
              <a:chOff x="582" y="3671"/>
              <a:chExt cx="1990" cy="213"/>
            </a:xfrm>
          </p:grpSpPr>
          <p:sp>
            <p:nvSpPr>
              <p:cNvPr id="198665" name="Rectangle 31">
                <a:extLst>
                  <a:ext uri="{FF2B5EF4-FFF2-40B4-BE49-F238E27FC236}">
                    <a16:creationId xmlns:a16="http://schemas.microsoft.com/office/drawing/2014/main" id="{26516B11-7BB7-BD46-993B-C832035BDC6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8666" name="Rectangle 32">
                <a:extLst>
                  <a:ext uri="{FF2B5EF4-FFF2-40B4-BE49-F238E27FC236}">
                    <a16:creationId xmlns:a16="http://schemas.microsoft.com/office/drawing/2014/main" id="{CEFB2DE1-90C3-604B-A865-93EAFFC5E74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8667" name="Rectangle 33">
                <a:extLst>
                  <a:ext uri="{FF2B5EF4-FFF2-40B4-BE49-F238E27FC236}">
                    <a16:creationId xmlns:a16="http://schemas.microsoft.com/office/drawing/2014/main" id="{850DDAEF-731F-774A-87FE-2169BE04E6F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8668" name="Text Box 34">
                <a:extLst>
                  <a:ext uri="{FF2B5EF4-FFF2-40B4-BE49-F238E27FC236}">
                    <a16:creationId xmlns:a16="http://schemas.microsoft.com/office/drawing/2014/main" id="{8BD18B3D-7B35-094B-ADCB-49AF530DB8C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710</a:t>
                </a:r>
                <a:endParaRPr lang="en-US" altLang="en-US" sz="1800" baseline="0" dirty="0"/>
              </a:p>
            </p:txBody>
          </p:sp>
          <p:sp>
            <p:nvSpPr>
              <p:cNvPr id="198669" name="Text Box 35">
                <a:extLst>
                  <a:ext uri="{FF2B5EF4-FFF2-40B4-BE49-F238E27FC236}">
                    <a16:creationId xmlns:a16="http://schemas.microsoft.com/office/drawing/2014/main" id="{88582BD8-7198-004E-A24E-74688BA38A1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779</a:t>
                </a:r>
                <a:endParaRPr lang="en-US" altLang="en-US" sz="1800" baseline="0" dirty="0"/>
              </a:p>
            </p:txBody>
          </p:sp>
          <p:sp>
            <p:nvSpPr>
              <p:cNvPr id="198670" name="Text Box 36">
                <a:extLst>
                  <a:ext uri="{FF2B5EF4-FFF2-40B4-BE49-F238E27FC236}">
                    <a16:creationId xmlns:a16="http://schemas.microsoft.com/office/drawing/2014/main" id="{1C940C8F-AD04-244C-A851-D46C8C02EAF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738</a:t>
                </a:r>
                <a:endParaRPr lang="en-US" altLang="en-US" sz="1800" baseline="0" dirty="0"/>
              </a:p>
            </p:txBody>
          </p:sp>
        </p:grpSp>
        <p:grpSp>
          <p:nvGrpSpPr>
            <p:cNvPr id="198662" name="Group 37">
              <a:extLst>
                <a:ext uri="{FF2B5EF4-FFF2-40B4-BE49-F238E27FC236}">
                  <a16:creationId xmlns:a16="http://schemas.microsoft.com/office/drawing/2014/main" id="{AAAC2424-08A7-CC40-830F-596EA1350DFF}"/>
                </a:ext>
              </a:extLst>
            </p:cNvPr>
            <p:cNvGrpSpPr>
              <a:grpSpLocks/>
            </p:cNvGrpSpPr>
            <p:nvPr/>
          </p:nvGrpSpPr>
          <p:grpSpPr bwMode="auto">
            <a:xfrm>
              <a:off x="2846" y="3671"/>
              <a:ext cx="731" cy="213"/>
              <a:chOff x="2846" y="3671"/>
              <a:chExt cx="731" cy="213"/>
            </a:xfrm>
          </p:grpSpPr>
          <p:sp>
            <p:nvSpPr>
              <p:cNvPr id="198663" name="Rectangle 38">
                <a:extLst>
                  <a:ext uri="{FF2B5EF4-FFF2-40B4-BE49-F238E27FC236}">
                    <a16:creationId xmlns:a16="http://schemas.microsoft.com/office/drawing/2014/main" id="{21A2F4A0-71B6-C744-9E7F-A4A1E84D0440}"/>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8664" name="Text Box 39">
                <a:extLst>
                  <a:ext uri="{FF2B5EF4-FFF2-40B4-BE49-F238E27FC236}">
                    <a16:creationId xmlns:a16="http://schemas.microsoft.com/office/drawing/2014/main" id="{2D10F38C-8C59-7045-8A27-BB26C4D6D383}"/>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20.14</a:t>
                </a:r>
              </a:p>
            </p:txBody>
          </p:sp>
        </p:grpSp>
      </p:grpSp>
    </p:spTree>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Slide Number Placeholder 5">
            <a:extLst>
              <a:ext uri="{FF2B5EF4-FFF2-40B4-BE49-F238E27FC236}">
                <a16:creationId xmlns:a16="http://schemas.microsoft.com/office/drawing/2014/main" id="{1C4EAF5C-F624-7049-93B6-8C43DC46B9CD}"/>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7998E348-7D80-0A4F-B84E-F3468B515125}" type="slidenum">
              <a:rPr lang="en-US" altLang="en-US" sz="1400" baseline="0"/>
              <a:pPr algn="r" eaLnBrk="1" hangingPunct="1">
                <a:spcBef>
                  <a:spcPct val="0"/>
                </a:spcBef>
                <a:buFontTx/>
                <a:buNone/>
              </a:pPr>
              <a:t>96</a:t>
            </a:fld>
            <a:endParaRPr lang="en-US" altLang="en-US" sz="1400" baseline="0" dirty="0"/>
          </a:p>
        </p:txBody>
      </p:sp>
      <p:grpSp>
        <p:nvGrpSpPr>
          <p:cNvPr id="200706" name="Group 11">
            <a:extLst>
              <a:ext uri="{FF2B5EF4-FFF2-40B4-BE49-F238E27FC236}">
                <a16:creationId xmlns:a16="http://schemas.microsoft.com/office/drawing/2014/main" id="{487C796E-BCE0-2546-B626-483229A4DE95}"/>
              </a:ext>
            </a:extLst>
          </p:cNvPr>
          <p:cNvGrpSpPr>
            <a:grpSpLocks/>
          </p:cNvGrpSpPr>
          <p:nvPr/>
        </p:nvGrpSpPr>
        <p:grpSpPr bwMode="auto">
          <a:xfrm>
            <a:off x="458788" y="447675"/>
            <a:ext cx="8229600" cy="5583239"/>
            <a:chOff x="289" y="282"/>
            <a:chExt cx="5184" cy="3517"/>
          </a:xfrm>
        </p:grpSpPr>
        <p:sp>
          <p:nvSpPr>
            <p:cNvPr id="200707" name="Rectangle 2">
              <a:extLst>
                <a:ext uri="{FF2B5EF4-FFF2-40B4-BE49-F238E27FC236}">
                  <a16:creationId xmlns:a16="http://schemas.microsoft.com/office/drawing/2014/main" id="{F4939400-25D8-AD4F-AA2D-8EB788F9817C}"/>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Ejection Fraction (Mayo Clinic)</a:t>
              </a:r>
            </a:p>
          </p:txBody>
        </p:sp>
        <p:grpSp>
          <p:nvGrpSpPr>
            <p:cNvPr id="200708" name="Group 10">
              <a:extLst>
                <a:ext uri="{FF2B5EF4-FFF2-40B4-BE49-F238E27FC236}">
                  <a16:creationId xmlns:a16="http://schemas.microsoft.com/office/drawing/2014/main" id="{C4436BD0-C14C-3041-A912-7C43493BD7EB}"/>
                </a:ext>
              </a:extLst>
            </p:cNvPr>
            <p:cNvGrpSpPr>
              <a:grpSpLocks/>
            </p:cNvGrpSpPr>
            <p:nvPr/>
          </p:nvGrpSpPr>
          <p:grpSpPr bwMode="auto">
            <a:xfrm>
              <a:off x="586" y="974"/>
              <a:ext cx="4558" cy="2825"/>
              <a:chOff x="586" y="974"/>
              <a:chExt cx="4558" cy="2825"/>
            </a:xfrm>
          </p:grpSpPr>
          <p:sp>
            <p:nvSpPr>
              <p:cNvPr id="200709" name="Text Box 16">
                <a:extLst>
                  <a:ext uri="{FF2B5EF4-FFF2-40B4-BE49-F238E27FC236}">
                    <a16:creationId xmlns:a16="http://schemas.microsoft.com/office/drawing/2014/main" id="{25696EC1-16C7-654C-A4AA-4A4E760A899B}"/>
                  </a:ext>
                </a:extLst>
              </p:cNvPr>
              <p:cNvSpPr txBox="1">
                <a:spLocks noChangeArrowheads="1"/>
              </p:cNvSpPr>
              <p:nvPr/>
            </p:nvSpPr>
            <p:spPr bwMode="auto">
              <a:xfrm>
                <a:off x="586" y="974"/>
                <a:ext cx="4558" cy="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85000"/>
                  </a:lnSpc>
                  <a:spcBef>
                    <a:spcPct val="0"/>
                  </a:spcBef>
                  <a:buFontTx/>
                  <a:buNone/>
                </a:pPr>
                <a:r>
                  <a:rPr lang="en-US" altLang="en-US" sz="1800" baseline="0" dirty="0"/>
                  <a:t>Ejection fraction is the percentage of blood pumped from the left ventricle in one heartbeat.</a:t>
                </a:r>
              </a:p>
              <a:p>
                <a:pPr algn="ctr">
                  <a:lnSpc>
                    <a:spcPts val="1860"/>
                  </a:lnSpc>
                  <a:spcBef>
                    <a:spcPts val="1200"/>
                  </a:spcBef>
                  <a:buFontTx/>
                  <a:buNone/>
                </a:pPr>
                <a:r>
                  <a:rPr lang="en-US" altLang="en-US" sz="1800" baseline="0" dirty="0">
                    <a:solidFill>
                      <a:schemeClr val="accent6"/>
                    </a:solidFill>
                  </a:rPr>
                  <a:t>“The left ventricle is the heart's main pumping chamber that pumps oxygenated blood through the ascending (upward) aorta to the rest of the body, so ejection fraction is usually measured only in the left ventricle (LV).  An LV ejection fraction of 55 percent or higher is considered normal.  An LV ejection fraction of 50 percent or lower is considered reduced.  Experts vary in their opinions about an ejection fraction between 50 and 55 percent, and some would consider this a borderline range.</a:t>
                </a:r>
              </a:p>
              <a:p>
                <a:pPr algn="ctr">
                  <a:lnSpc>
                    <a:spcPts val="1860"/>
                  </a:lnSpc>
                  <a:spcBef>
                    <a:spcPts val="800"/>
                  </a:spcBef>
                  <a:spcAft>
                    <a:spcPts val="0"/>
                  </a:spcAft>
                  <a:buFontTx/>
                  <a:buNone/>
                </a:pPr>
                <a:r>
                  <a:rPr lang="en-US" altLang="en-US" sz="1800" baseline="0" dirty="0">
                    <a:solidFill>
                      <a:schemeClr val="accent6"/>
                    </a:solidFill>
                  </a:rPr>
                  <a:t>Keep in mind that ejection fraction is just one measure of heart function.  Even with a normal ejection fraction, overall heart function may not be normal.  Talk with your doctor if you have concerns about your heart.”</a:t>
                </a:r>
              </a:p>
              <a:p>
                <a:pPr algn="ctr">
                  <a:lnSpc>
                    <a:spcPts val="1860"/>
                  </a:lnSpc>
                  <a:spcBef>
                    <a:spcPct val="0"/>
                  </a:spcBef>
                  <a:buFontTx/>
                  <a:buNone/>
                </a:pPr>
                <a:r>
                  <a:rPr lang="en-US" altLang="en-US" sz="1800" baseline="0" dirty="0">
                    <a:solidFill>
                      <a:schemeClr val="accent6"/>
                    </a:solidFill>
                  </a:rPr>
                  <a:t>(https://www.mayoclinic.org)</a:t>
                </a:r>
                <a:endParaRPr lang="en-US" altLang="en-US" sz="1800" dirty="0">
                  <a:solidFill>
                    <a:schemeClr val="accent6"/>
                  </a:solidFill>
                </a:endParaRPr>
              </a:p>
              <a:p>
                <a:pPr algn="ctr">
                  <a:lnSpc>
                    <a:spcPct val="85000"/>
                  </a:lnSpc>
                  <a:spcBef>
                    <a:spcPct val="0"/>
                  </a:spcBef>
                  <a:buFontTx/>
                  <a:buNone/>
                </a:pPr>
                <a:endParaRPr lang="en-US" altLang="en-US" sz="1800" baseline="0" dirty="0">
                  <a:solidFill>
                    <a:srgbClr val="011893"/>
                  </a:solidFill>
                </a:endParaRPr>
              </a:p>
              <a:p>
                <a:pPr algn="ctr">
                  <a:spcBef>
                    <a:spcPct val="0"/>
                  </a:spcBef>
                  <a:buFontTx/>
                  <a:buNone/>
                </a:pPr>
                <a:endParaRPr lang="en-US" altLang="en-US" sz="1800" dirty="0"/>
              </a:p>
            </p:txBody>
          </p:sp>
          <p:sp>
            <p:nvSpPr>
              <p:cNvPr id="200710" name="Text Box 6">
                <a:extLst>
                  <a:ext uri="{FF2B5EF4-FFF2-40B4-BE49-F238E27FC236}">
                    <a16:creationId xmlns:a16="http://schemas.microsoft.com/office/drawing/2014/main" id="{60CE007A-FC82-5446-BF90-7C25B40640D7}"/>
                  </a:ext>
                </a:extLst>
              </p:cNvPr>
              <p:cNvSpPr txBox="1">
                <a:spLocks noChangeArrowheads="1"/>
              </p:cNvSpPr>
              <p:nvPr/>
            </p:nvSpPr>
            <p:spPr bwMode="auto">
              <a:xfrm>
                <a:off x="1966" y="3013"/>
                <a:ext cx="116"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aseline="30000">
                    <a:solidFill>
                      <a:schemeClr val="tx1"/>
                    </a:solidFill>
                    <a:latin typeface="Arial" panose="020B0604020202020204" pitchFamily="34" charset="0"/>
                  </a:defRPr>
                </a:lvl1pPr>
                <a:lvl2pPr marL="742950" indent="-285750">
                  <a:defRPr baseline="30000">
                    <a:solidFill>
                      <a:schemeClr val="tx1"/>
                    </a:solidFill>
                    <a:latin typeface="Arial" panose="020B0604020202020204" pitchFamily="34" charset="0"/>
                  </a:defRPr>
                </a:lvl2pPr>
                <a:lvl3pPr marL="1143000" indent="-228600">
                  <a:defRPr baseline="30000">
                    <a:solidFill>
                      <a:schemeClr val="tx1"/>
                    </a:solidFill>
                    <a:latin typeface="Arial" panose="020B0604020202020204" pitchFamily="34" charset="0"/>
                  </a:defRPr>
                </a:lvl3pPr>
                <a:lvl4pPr marL="1600200" indent="-228600">
                  <a:defRPr baseline="30000">
                    <a:solidFill>
                      <a:schemeClr val="tx1"/>
                    </a:solidFill>
                    <a:latin typeface="Arial" panose="020B0604020202020204" pitchFamily="34" charset="0"/>
                  </a:defRPr>
                </a:lvl4pPr>
                <a:lvl5pPr marL="2057400" indent="-228600">
                  <a:defRPr baseline="30000">
                    <a:solidFill>
                      <a:schemeClr val="tx1"/>
                    </a:solidFill>
                    <a:latin typeface="Arial" panose="020B0604020202020204" pitchFamily="34" charset="0"/>
                  </a:defRPr>
                </a:lvl5pPr>
                <a:lvl6pPr marL="2514600" indent="-228600" eaLnBrk="0" fontAlgn="base" hangingPunct="0">
                  <a:spcBef>
                    <a:spcPct val="0"/>
                  </a:spcBef>
                  <a:spcAft>
                    <a:spcPct val="0"/>
                  </a:spcAft>
                  <a:defRPr baseline="30000">
                    <a:solidFill>
                      <a:schemeClr val="tx1"/>
                    </a:solidFill>
                    <a:latin typeface="Arial" panose="020B0604020202020204" pitchFamily="34" charset="0"/>
                  </a:defRPr>
                </a:lvl6pPr>
                <a:lvl7pPr marL="2971800" indent="-228600" eaLnBrk="0" fontAlgn="base" hangingPunct="0">
                  <a:spcBef>
                    <a:spcPct val="0"/>
                  </a:spcBef>
                  <a:spcAft>
                    <a:spcPct val="0"/>
                  </a:spcAft>
                  <a:defRPr baseline="30000">
                    <a:solidFill>
                      <a:schemeClr val="tx1"/>
                    </a:solidFill>
                    <a:latin typeface="Arial" panose="020B0604020202020204" pitchFamily="34" charset="0"/>
                  </a:defRPr>
                </a:lvl7pPr>
                <a:lvl8pPr marL="3429000" indent="-228600" eaLnBrk="0" fontAlgn="base" hangingPunct="0">
                  <a:spcBef>
                    <a:spcPct val="0"/>
                  </a:spcBef>
                  <a:spcAft>
                    <a:spcPct val="0"/>
                  </a:spcAft>
                  <a:defRPr baseline="30000">
                    <a:solidFill>
                      <a:schemeClr val="tx1"/>
                    </a:solidFill>
                    <a:latin typeface="Arial" panose="020B0604020202020204" pitchFamily="34" charset="0"/>
                  </a:defRPr>
                </a:lvl8pPr>
                <a:lvl9pPr marL="3886200" indent="-228600" eaLnBrk="0" fontAlgn="base" hangingPunct="0">
                  <a:spcBef>
                    <a:spcPct val="0"/>
                  </a:spcBef>
                  <a:spcAft>
                    <a:spcPct val="0"/>
                  </a:spcAft>
                  <a:defRPr baseline="30000">
                    <a:solidFill>
                      <a:schemeClr val="tx1"/>
                    </a:solidFill>
                    <a:latin typeface="Arial" panose="020B0604020202020204" pitchFamily="34" charset="0"/>
                  </a:defRPr>
                </a:lvl9pPr>
              </a:lstStyle>
              <a:p>
                <a:endParaRPr lang="en-US" altLang="en-US" dirty="0"/>
              </a:p>
            </p:txBody>
          </p:sp>
        </p:grpSp>
      </p:grpSp>
    </p:spTree>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Slide Number Placeholder 5">
            <a:extLst>
              <a:ext uri="{FF2B5EF4-FFF2-40B4-BE49-F238E27FC236}">
                <a16:creationId xmlns:a16="http://schemas.microsoft.com/office/drawing/2014/main" id="{08DD5C9E-6CD1-6445-9DAC-F46E60D3637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20B00FF-C915-5B42-BC8F-BE7998DEAD4A}" type="slidenum">
              <a:rPr lang="en-US" altLang="en-US" sz="1400"/>
              <a:pPr>
                <a:spcBef>
                  <a:spcPct val="0"/>
                </a:spcBef>
                <a:buFontTx/>
                <a:buNone/>
              </a:pPr>
              <a:t>97</a:t>
            </a:fld>
            <a:endParaRPr lang="en-US" altLang="en-US" sz="1400" dirty="0"/>
          </a:p>
        </p:txBody>
      </p:sp>
      <p:grpSp>
        <p:nvGrpSpPr>
          <p:cNvPr id="204802" name="Group 48">
            <a:extLst>
              <a:ext uri="{FF2B5EF4-FFF2-40B4-BE49-F238E27FC236}">
                <a16:creationId xmlns:a16="http://schemas.microsoft.com/office/drawing/2014/main" id="{6FF578A0-BAA1-4641-B43C-A58FF4681413}"/>
              </a:ext>
            </a:extLst>
          </p:cNvPr>
          <p:cNvGrpSpPr>
            <a:grpSpLocks/>
          </p:cNvGrpSpPr>
          <p:nvPr/>
        </p:nvGrpSpPr>
        <p:grpSpPr bwMode="auto">
          <a:xfrm>
            <a:off x="457200" y="447675"/>
            <a:ext cx="8229600" cy="5718175"/>
            <a:chOff x="288" y="282"/>
            <a:chExt cx="5184" cy="3602"/>
          </a:xfrm>
        </p:grpSpPr>
        <p:sp>
          <p:nvSpPr>
            <p:cNvPr id="204803" name="Rectangle 2">
              <a:extLst>
                <a:ext uri="{FF2B5EF4-FFF2-40B4-BE49-F238E27FC236}">
                  <a16:creationId xmlns:a16="http://schemas.microsoft.com/office/drawing/2014/main" id="{D831B15A-E116-9B4D-9779-A4C185EF49FA}"/>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Ventricular Diastole</a:t>
              </a:r>
            </a:p>
          </p:txBody>
        </p:sp>
        <p:sp>
          <p:nvSpPr>
            <p:cNvPr id="204804" name="Text Box 6">
              <a:extLst>
                <a:ext uri="{FF2B5EF4-FFF2-40B4-BE49-F238E27FC236}">
                  <a16:creationId xmlns:a16="http://schemas.microsoft.com/office/drawing/2014/main" id="{F19C5F88-3996-4341-943D-3E9E1716F03E}"/>
                </a:ext>
              </a:extLst>
            </p:cNvPr>
            <p:cNvSpPr txBox="1">
              <a:spLocks noChangeArrowheads="1"/>
            </p:cNvSpPr>
            <p:nvPr/>
          </p:nvSpPr>
          <p:spPr bwMode="auto">
            <a:xfrm>
              <a:off x="515" y="970"/>
              <a:ext cx="4947" cy="1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During ventricular diastole, blood flows back toward the heart from the aorta (systemic circulation) and pulmonary trunk (pulmonary circulation).</a:t>
              </a:r>
            </a:p>
            <a:p>
              <a:pPr eaLnBrk="1" hangingPunct="1">
                <a:lnSpc>
                  <a:spcPct val="85000"/>
                </a:lnSpc>
                <a:spcBef>
                  <a:spcPct val="0"/>
                </a:spcBef>
                <a:spcAft>
                  <a:spcPct val="50000"/>
                </a:spcAft>
                <a:buSzPct val="80000"/>
              </a:pPr>
              <a:r>
                <a:rPr lang="en-US" altLang="en-US" sz="1800" baseline="0" dirty="0"/>
                <a:t>The semilunar valves (SL) close due to the backflow and prevent blood from reentering the ventricles—the aortic SL valve closes at a pressure of about 100 mmHg.</a:t>
              </a:r>
            </a:p>
            <a:p>
              <a:pPr eaLnBrk="1" hangingPunct="1">
                <a:lnSpc>
                  <a:spcPct val="85000"/>
                </a:lnSpc>
                <a:spcBef>
                  <a:spcPct val="0"/>
                </a:spcBef>
                <a:spcAft>
                  <a:spcPct val="50000"/>
                </a:spcAft>
                <a:buSzPct val="80000"/>
              </a:pPr>
              <a:r>
                <a:rPr lang="en-US" altLang="en-US" sz="1800" baseline="0" dirty="0"/>
                <a:t>Ventricular pressure decreases rapidly as the ventricles continue to relax.</a:t>
              </a:r>
            </a:p>
          </p:txBody>
        </p:sp>
        <p:grpSp>
          <p:nvGrpSpPr>
            <p:cNvPr id="204805" name="Group 37">
              <a:extLst>
                <a:ext uri="{FF2B5EF4-FFF2-40B4-BE49-F238E27FC236}">
                  <a16:creationId xmlns:a16="http://schemas.microsoft.com/office/drawing/2014/main" id="{A6E6B05A-3285-6D40-B082-5F0AC3059299}"/>
                </a:ext>
              </a:extLst>
            </p:cNvPr>
            <p:cNvGrpSpPr>
              <a:grpSpLocks/>
            </p:cNvGrpSpPr>
            <p:nvPr/>
          </p:nvGrpSpPr>
          <p:grpSpPr bwMode="auto">
            <a:xfrm>
              <a:off x="582" y="3671"/>
              <a:ext cx="2995" cy="213"/>
              <a:chOff x="582" y="3671"/>
              <a:chExt cx="2995" cy="213"/>
            </a:xfrm>
          </p:grpSpPr>
          <p:grpSp>
            <p:nvGrpSpPr>
              <p:cNvPr id="204806" name="Group 38">
                <a:extLst>
                  <a:ext uri="{FF2B5EF4-FFF2-40B4-BE49-F238E27FC236}">
                    <a16:creationId xmlns:a16="http://schemas.microsoft.com/office/drawing/2014/main" id="{E394E5AC-5EA4-1243-92F0-2D6347618234}"/>
                  </a:ext>
                </a:extLst>
              </p:cNvPr>
              <p:cNvGrpSpPr>
                <a:grpSpLocks/>
              </p:cNvGrpSpPr>
              <p:nvPr/>
            </p:nvGrpSpPr>
            <p:grpSpPr bwMode="auto">
              <a:xfrm>
                <a:off x="582" y="3671"/>
                <a:ext cx="1990" cy="213"/>
                <a:chOff x="582" y="3671"/>
                <a:chExt cx="1990" cy="213"/>
              </a:xfrm>
            </p:grpSpPr>
            <p:sp>
              <p:nvSpPr>
                <p:cNvPr id="204810" name="Rectangle 39">
                  <a:extLst>
                    <a:ext uri="{FF2B5EF4-FFF2-40B4-BE49-F238E27FC236}">
                      <a16:creationId xmlns:a16="http://schemas.microsoft.com/office/drawing/2014/main" id="{2B76A4C5-F1A6-D344-A721-650FEC436F6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4811" name="Rectangle 40">
                  <a:extLst>
                    <a:ext uri="{FF2B5EF4-FFF2-40B4-BE49-F238E27FC236}">
                      <a16:creationId xmlns:a16="http://schemas.microsoft.com/office/drawing/2014/main" id="{15A65E5B-0A56-1646-8ED4-3685B84EF80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4812" name="Rectangle 41">
                  <a:extLst>
                    <a:ext uri="{FF2B5EF4-FFF2-40B4-BE49-F238E27FC236}">
                      <a16:creationId xmlns:a16="http://schemas.microsoft.com/office/drawing/2014/main" id="{719BC341-6120-B14C-955C-C1A289638A9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4813" name="Text Box 42">
                  <a:extLst>
                    <a:ext uri="{FF2B5EF4-FFF2-40B4-BE49-F238E27FC236}">
                      <a16:creationId xmlns:a16="http://schemas.microsoft.com/office/drawing/2014/main" id="{DCFDA682-FAF3-5E4A-9661-41F879B5B91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710</a:t>
                  </a:r>
                  <a:endParaRPr lang="en-US" altLang="en-US" sz="1800" baseline="0" dirty="0"/>
                </a:p>
              </p:txBody>
            </p:sp>
            <p:sp>
              <p:nvSpPr>
                <p:cNvPr id="204814" name="Text Box 43">
                  <a:extLst>
                    <a:ext uri="{FF2B5EF4-FFF2-40B4-BE49-F238E27FC236}">
                      <a16:creationId xmlns:a16="http://schemas.microsoft.com/office/drawing/2014/main" id="{A4A978F0-9577-894A-9399-8896EE27995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781</a:t>
                  </a:r>
                  <a:endParaRPr lang="en-US" altLang="en-US" sz="1800" baseline="0" dirty="0"/>
                </a:p>
              </p:txBody>
            </p:sp>
            <p:sp>
              <p:nvSpPr>
                <p:cNvPr id="204815" name="Text Box 44">
                  <a:extLst>
                    <a:ext uri="{FF2B5EF4-FFF2-40B4-BE49-F238E27FC236}">
                      <a16:creationId xmlns:a16="http://schemas.microsoft.com/office/drawing/2014/main" id="{84A76C75-1CB8-6845-9351-1D5D1076045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740</a:t>
                  </a:r>
                  <a:endParaRPr lang="en-US" altLang="en-US" sz="1800" baseline="0" dirty="0"/>
                </a:p>
              </p:txBody>
            </p:sp>
          </p:grpSp>
          <p:grpSp>
            <p:nvGrpSpPr>
              <p:cNvPr id="204807" name="Group 45">
                <a:extLst>
                  <a:ext uri="{FF2B5EF4-FFF2-40B4-BE49-F238E27FC236}">
                    <a16:creationId xmlns:a16="http://schemas.microsoft.com/office/drawing/2014/main" id="{B418356C-3997-5F4B-A19E-668DEBAB03AB}"/>
                  </a:ext>
                </a:extLst>
              </p:cNvPr>
              <p:cNvGrpSpPr>
                <a:grpSpLocks/>
              </p:cNvGrpSpPr>
              <p:nvPr/>
            </p:nvGrpSpPr>
            <p:grpSpPr bwMode="auto">
              <a:xfrm>
                <a:off x="2846" y="3671"/>
                <a:ext cx="731" cy="213"/>
                <a:chOff x="2846" y="3671"/>
                <a:chExt cx="731" cy="213"/>
              </a:xfrm>
            </p:grpSpPr>
            <p:sp>
              <p:nvSpPr>
                <p:cNvPr id="204808" name="Rectangle 46">
                  <a:extLst>
                    <a:ext uri="{FF2B5EF4-FFF2-40B4-BE49-F238E27FC236}">
                      <a16:creationId xmlns:a16="http://schemas.microsoft.com/office/drawing/2014/main" id="{17F3F732-F668-084D-805D-BE56924F86EA}"/>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4809" name="Text Box 47">
                  <a:extLst>
                    <a:ext uri="{FF2B5EF4-FFF2-40B4-BE49-F238E27FC236}">
                      <a16:creationId xmlns:a16="http://schemas.microsoft.com/office/drawing/2014/main" id="{50F635B7-2F46-B54F-B17D-DA2B0067EFCC}"/>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20.14</a:t>
                  </a:r>
                </a:p>
              </p:txBody>
            </p:sp>
          </p:grpSp>
        </p:grpSp>
      </p:grpSp>
    </p:spTree>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Slide Number Placeholder 5">
            <a:extLst>
              <a:ext uri="{FF2B5EF4-FFF2-40B4-BE49-F238E27FC236}">
                <a16:creationId xmlns:a16="http://schemas.microsoft.com/office/drawing/2014/main" id="{0DD6047B-D667-A149-860D-AEB9A763BE8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A58AB18-C476-C346-A72A-F03275D36248}" type="slidenum">
              <a:rPr lang="en-US" altLang="en-US" sz="1400"/>
              <a:pPr>
                <a:spcBef>
                  <a:spcPct val="0"/>
                </a:spcBef>
                <a:buFontTx/>
                <a:buNone/>
              </a:pPr>
              <a:t>98</a:t>
            </a:fld>
            <a:endParaRPr lang="en-US" altLang="en-US" sz="1400" dirty="0"/>
          </a:p>
        </p:txBody>
      </p:sp>
      <p:grpSp>
        <p:nvGrpSpPr>
          <p:cNvPr id="208898" name="Group 48">
            <a:extLst>
              <a:ext uri="{FF2B5EF4-FFF2-40B4-BE49-F238E27FC236}">
                <a16:creationId xmlns:a16="http://schemas.microsoft.com/office/drawing/2014/main" id="{6826F8B6-1228-3B4E-A314-53599C165E05}"/>
              </a:ext>
            </a:extLst>
          </p:cNvPr>
          <p:cNvGrpSpPr>
            <a:grpSpLocks/>
          </p:cNvGrpSpPr>
          <p:nvPr/>
        </p:nvGrpSpPr>
        <p:grpSpPr bwMode="auto">
          <a:xfrm>
            <a:off x="457200" y="447675"/>
            <a:ext cx="8229600" cy="5718175"/>
            <a:chOff x="288" y="282"/>
            <a:chExt cx="5184" cy="3602"/>
          </a:xfrm>
        </p:grpSpPr>
        <p:sp>
          <p:nvSpPr>
            <p:cNvPr id="208899" name="Rectangle 2">
              <a:extLst>
                <a:ext uri="{FF2B5EF4-FFF2-40B4-BE49-F238E27FC236}">
                  <a16:creationId xmlns:a16="http://schemas.microsoft.com/office/drawing/2014/main" id="{A663FD23-1BDF-1643-8D58-FA690FFFABA5}"/>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Ventricular Diastole </a:t>
              </a:r>
              <a:r>
                <a:rPr lang="en-US" altLang="en-US" sz="2200" baseline="0" dirty="0">
                  <a:solidFill>
                    <a:srgbClr val="333333"/>
                  </a:solidFill>
                </a:rPr>
                <a:t>(continued)</a:t>
              </a:r>
              <a:endParaRPr lang="en-US" altLang="en-US" sz="2800" baseline="0" dirty="0">
                <a:solidFill>
                  <a:srgbClr val="333333"/>
                </a:solidFill>
              </a:endParaRPr>
            </a:p>
          </p:txBody>
        </p:sp>
        <p:sp>
          <p:nvSpPr>
            <p:cNvPr id="208900" name="Text Box 6">
              <a:extLst>
                <a:ext uri="{FF2B5EF4-FFF2-40B4-BE49-F238E27FC236}">
                  <a16:creationId xmlns:a16="http://schemas.microsoft.com/office/drawing/2014/main" id="{454C002B-F57B-CF40-AD1A-A230968ED5A7}"/>
                </a:ext>
              </a:extLst>
            </p:cNvPr>
            <p:cNvSpPr txBox="1">
              <a:spLocks noChangeArrowheads="1"/>
            </p:cNvSpPr>
            <p:nvPr/>
          </p:nvSpPr>
          <p:spPr bwMode="auto">
            <a:xfrm>
              <a:off x="515" y="970"/>
              <a:ext cx="4735"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ventricles are almost three-quarters full at the end of the ven-tricular diastole.</a:t>
              </a:r>
            </a:p>
            <a:p>
              <a:pPr eaLnBrk="1" hangingPunct="1">
                <a:lnSpc>
                  <a:spcPct val="85000"/>
                </a:lnSpc>
                <a:spcBef>
                  <a:spcPct val="0"/>
                </a:spcBef>
                <a:spcAft>
                  <a:spcPct val="50000"/>
                </a:spcAft>
                <a:buSzPct val="80000"/>
              </a:pPr>
              <a:r>
                <a:rPr lang="en-US" altLang="en-US" sz="1800" baseline="0" dirty="0"/>
                <a:t>The P wave (atrial depolarization) appears in the ECG, and a new cardiac cycle begins.</a:t>
              </a:r>
            </a:p>
          </p:txBody>
        </p:sp>
        <p:grpSp>
          <p:nvGrpSpPr>
            <p:cNvPr id="208901" name="Group 37">
              <a:extLst>
                <a:ext uri="{FF2B5EF4-FFF2-40B4-BE49-F238E27FC236}">
                  <a16:creationId xmlns:a16="http://schemas.microsoft.com/office/drawing/2014/main" id="{C3670AD5-1604-0944-872E-1F98CEA4BA00}"/>
                </a:ext>
              </a:extLst>
            </p:cNvPr>
            <p:cNvGrpSpPr>
              <a:grpSpLocks/>
            </p:cNvGrpSpPr>
            <p:nvPr/>
          </p:nvGrpSpPr>
          <p:grpSpPr bwMode="auto">
            <a:xfrm>
              <a:off x="582" y="3671"/>
              <a:ext cx="2995" cy="213"/>
              <a:chOff x="582" y="3671"/>
              <a:chExt cx="2995" cy="213"/>
            </a:xfrm>
          </p:grpSpPr>
          <p:grpSp>
            <p:nvGrpSpPr>
              <p:cNvPr id="208902" name="Group 38">
                <a:extLst>
                  <a:ext uri="{FF2B5EF4-FFF2-40B4-BE49-F238E27FC236}">
                    <a16:creationId xmlns:a16="http://schemas.microsoft.com/office/drawing/2014/main" id="{16627417-6BE1-E94A-A4F2-54ECB80BA7E1}"/>
                  </a:ext>
                </a:extLst>
              </p:cNvPr>
              <p:cNvGrpSpPr>
                <a:grpSpLocks/>
              </p:cNvGrpSpPr>
              <p:nvPr/>
            </p:nvGrpSpPr>
            <p:grpSpPr bwMode="auto">
              <a:xfrm>
                <a:off x="582" y="3671"/>
                <a:ext cx="1990" cy="213"/>
                <a:chOff x="582" y="3671"/>
                <a:chExt cx="1990" cy="213"/>
              </a:xfrm>
            </p:grpSpPr>
            <p:sp>
              <p:nvSpPr>
                <p:cNvPr id="208906" name="Rectangle 39">
                  <a:extLst>
                    <a:ext uri="{FF2B5EF4-FFF2-40B4-BE49-F238E27FC236}">
                      <a16:creationId xmlns:a16="http://schemas.microsoft.com/office/drawing/2014/main" id="{D67015DF-421A-8844-85CD-FD1AE2EB662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8907" name="Rectangle 40">
                  <a:extLst>
                    <a:ext uri="{FF2B5EF4-FFF2-40B4-BE49-F238E27FC236}">
                      <a16:creationId xmlns:a16="http://schemas.microsoft.com/office/drawing/2014/main" id="{28C384B7-E4E9-6F42-A11E-39722E5D3CE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8908" name="Rectangle 41">
                  <a:extLst>
                    <a:ext uri="{FF2B5EF4-FFF2-40B4-BE49-F238E27FC236}">
                      <a16:creationId xmlns:a16="http://schemas.microsoft.com/office/drawing/2014/main" id="{5AE78AFB-C80F-674E-9E8D-60F51980CFB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8909" name="Text Box 42">
                  <a:extLst>
                    <a:ext uri="{FF2B5EF4-FFF2-40B4-BE49-F238E27FC236}">
                      <a16:creationId xmlns:a16="http://schemas.microsoft.com/office/drawing/2014/main" id="{0F96EB3B-EEBA-304C-89E8-423B72B5F21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710</a:t>
                  </a:r>
                  <a:endParaRPr lang="en-US" altLang="en-US" sz="1800" baseline="0" dirty="0"/>
                </a:p>
              </p:txBody>
            </p:sp>
            <p:sp>
              <p:nvSpPr>
                <p:cNvPr id="208910" name="Text Box 43">
                  <a:extLst>
                    <a:ext uri="{FF2B5EF4-FFF2-40B4-BE49-F238E27FC236}">
                      <a16:creationId xmlns:a16="http://schemas.microsoft.com/office/drawing/2014/main" id="{921F1C7E-3A7A-0B49-BB8C-A44B53D1739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781</a:t>
                  </a:r>
                  <a:endParaRPr lang="en-US" altLang="en-US" sz="1800" baseline="0" dirty="0"/>
                </a:p>
              </p:txBody>
            </p:sp>
            <p:sp>
              <p:nvSpPr>
                <p:cNvPr id="208911" name="Text Box 44">
                  <a:extLst>
                    <a:ext uri="{FF2B5EF4-FFF2-40B4-BE49-F238E27FC236}">
                      <a16:creationId xmlns:a16="http://schemas.microsoft.com/office/drawing/2014/main" id="{418BD682-C0EB-1148-B958-382F7F90EE4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740</a:t>
                  </a:r>
                  <a:endParaRPr lang="en-US" altLang="en-US" sz="1800" baseline="0" dirty="0"/>
                </a:p>
              </p:txBody>
            </p:sp>
          </p:grpSp>
          <p:grpSp>
            <p:nvGrpSpPr>
              <p:cNvPr id="208903" name="Group 45">
                <a:extLst>
                  <a:ext uri="{FF2B5EF4-FFF2-40B4-BE49-F238E27FC236}">
                    <a16:creationId xmlns:a16="http://schemas.microsoft.com/office/drawing/2014/main" id="{9D63C3BD-7621-C049-AF28-85EC01F4C82E}"/>
                  </a:ext>
                </a:extLst>
              </p:cNvPr>
              <p:cNvGrpSpPr>
                <a:grpSpLocks/>
              </p:cNvGrpSpPr>
              <p:nvPr/>
            </p:nvGrpSpPr>
            <p:grpSpPr bwMode="auto">
              <a:xfrm>
                <a:off x="2846" y="3671"/>
                <a:ext cx="731" cy="213"/>
                <a:chOff x="2846" y="3671"/>
                <a:chExt cx="731" cy="213"/>
              </a:xfrm>
            </p:grpSpPr>
            <p:sp>
              <p:nvSpPr>
                <p:cNvPr id="208904" name="Rectangle 46">
                  <a:extLst>
                    <a:ext uri="{FF2B5EF4-FFF2-40B4-BE49-F238E27FC236}">
                      <a16:creationId xmlns:a16="http://schemas.microsoft.com/office/drawing/2014/main" id="{46873F9F-9E72-7246-9972-85B6F2F68556}"/>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8905" name="Text Box 47">
                  <a:extLst>
                    <a:ext uri="{FF2B5EF4-FFF2-40B4-BE49-F238E27FC236}">
                      <a16:creationId xmlns:a16="http://schemas.microsoft.com/office/drawing/2014/main" id="{0032F710-84F7-064D-B445-720D0FD87225}"/>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20.14</a:t>
                  </a:r>
                </a:p>
              </p:txBody>
            </p:sp>
          </p:grpSp>
        </p:grpSp>
      </p:grpSp>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Slide Number Placeholder 5">
            <a:extLst>
              <a:ext uri="{FF2B5EF4-FFF2-40B4-BE49-F238E27FC236}">
                <a16:creationId xmlns:a16="http://schemas.microsoft.com/office/drawing/2014/main" id="{4282F799-F2EE-0B4F-AC62-217DA91A9DC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599EFF5-F338-F949-9AE2-61A0C4A6BB52}" type="slidenum">
              <a:rPr lang="en-US" altLang="en-US" sz="1400"/>
              <a:pPr>
                <a:spcBef>
                  <a:spcPct val="0"/>
                </a:spcBef>
                <a:buFontTx/>
                <a:buNone/>
              </a:pPr>
              <a:t>99</a:t>
            </a:fld>
            <a:endParaRPr lang="en-US" altLang="en-US" sz="1400" dirty="0"/>
          </a:p>
        </p:txBody>
      </p:sp>
      <p:grpSp>
        <p:nvGrpSpPr>
          <p:cNvPr id="210946" name="Group 48">
            <a:extLst>
              <a:ext uri="{FF2B5EF4-FFF2-40B4-BE49-F238E27FC236}">
                <a16:creationId xmlns:a16="http://schemas.microsoft.com/office/drawing/2014/main" id="{1851048C-E03F-3446-A067-2CB33C695C84}"/>
              </a:ext>
            </a:extLst>
          </p:cNvPr>
          <p:cNvGrpSpPr>
            <a:grpSpLocks/>
          </p:cNvGrpSpPr>
          <p:nvPr/>
        </p:nvGrpSpPr>
        <p:grpSpPr bwMode="auto">
          <a:xfrm>
            <a:off x="457200" y="527050"/>
            <a:ext cx="8229600" cy="5718175"/>
            <a:chOff x="288" y="282"/>
            <a:chExt cx="5184" cy="3602"/>
          </a:xfrm>
        </p:grpSpPr>
        <p:sp>
          <p:nvSpPr>
            <p:cNvPr id="210947" name="Rectangle 2">
              <a:extLst>
                <a:ext uri="{FF2B5EF4-FFF2-40B4-BE49-F238E27FC236}">
                  <a16:creationId xmlns:a16="http://schemas.microsoft.com/office/drawing/2014/main" id="{274DC180-4CB7-FD4B-BD00-941C0F8A3771}"/>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Heart Sounds</a:t>
              </a:r>
            </a:p>
          </p:txBody>
        </p:sp>
        <p:grpSp>
          <p:nvGrpSpPr>
            <p:cNvPr id="210948" name="Group 35">
              <a:extLst>
                <a:ext uri="{FF2B5EF4-FFF2-40B4-BE49-F238E27FC236}">
                  <a16:creationId xmlns:a16="http://schemas.microsoft.com/office/drawing/2014/main" id="{875CB1ED-AD84-144F-9005-4A11DF159E2B}"/>
                </a:ext>
              </a:extLst>
            </p:cNvPr>
            <p:cNvGrpSpPr>
              <a:grpSpLocks/>
            </p:cNvGrpSpPr>
            <p:nvPr/>
          </p:nvGrpSpPr>
          <p:grpSpPr bwMode="auto">
            <a:xfrm>
              <a:off x="515" y="970"/>
              <a:ext cx="4584" cy="2225"/>
              <a:chOff x="515" y="970"/>
              <a:chExt cx="4584" cy="2225"/>
            </a:xfrm>
          </p:grpSpPr>
          <p:sp>
            <p:nvSpPr>
              <p:cNvPr id="210960" name="Text Box 6">
                <a:extLst>
                  <a:ext uri="{FF2B5EF4-FFF2-40B4-BE49-F238E27FC236}">
                    <a16:creationId xmlns:a16="http://schemas.microsoft.com/office/drawing/2014/main" id="{659B0423-BA58-2146-BE05-E618358EA835}"/>
                  </a:ext>
                </a:extLst>
              </p:cNvPr>
              <p:cNvSpPr txBox="1">
                <a:spLocks noChangeArrowheads="1"/>
              </p:cNvSpPr>
              <p:nvPr/>
            </p:nvSpPr>
            <p:spPr bwMode="auto">
              <a:xfrm>
                <a:off x="515" y="970"/>
                <a:ext cx="4584" cy="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Detecting sounds in the body is performed using a stethoscope.</a:t>
                </a:r>
              </a:p>
              <a:p>
                <a:pPr eaLnBrk="1" hangingPunct="1">
                  <a:lnSpc>
                    <a:spcPct val="85000"/>
                  </a:lnSpc>
                  <a:spcBef>
                    <a:spcPct val="0"/>
                  </a:spcBef>
                  <a:spcAft>
                    <a:spcPts val="900"/>
                  </a:spcAft>
                  <a:buSzPct val="80000"/>
                </a:pPr>
                <a:r>
                  <a:rPr lang="en-US" altLang="en-US" sz="1800" baseline="0" dirty="0"/>
                  <a:t>This act of listening to the sounds is known as auscultation.</a:t>
                </a:r>
              </a:p>
              <a:p>
                <a:pPr eaLnBrk="1" hangingPunct="1">
                  <a:lnSpc>
                    <a:spcPct val="85000"/>
                  </a:lnSpc>
                  <a:spcBef>
                    <a:spcPct val="0"/>
                  </a:spcBef>
                  <a:spcAft>
                    <a:spcPct val="50000"/>
                  </a:spcAft>
                  <a:buSzPct val="80000"/>
                </a:pPr>
                <a:r>
                  <a:rPr lang="en-US" altLang="en-US" sz="1800" baseline="0" dirty="0"/>
                  <a:t>Heart sounds that can be detected result from the turbulent flow of blood due to closing of the heart valves.</a:t>
                </a:r>
              </a:p>
            </p:txBody>
          </p:sp>
          <p:pic>
            <p:nvPicPr>
              <p:cNvPr id="210961" name="Picture 32" descr="laminar_turbulent_flow">
                <a:extLst>
                  <a:ext uri="{FF2B5EF4-FFF2-40B4-BE49-F238E27FC236}">
                    <a16:creationId xmlns:a16="http://schemas.microsoft.com/office/drawing/2014/main" id="{1F1BA8DC-DD53-C643-9D75-C0E4FD65F0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9" y="1871"/>
                <a:ext cx="1760" cy="1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0949" name="Group 37">
              <a:extLst>
                <a:ext uri="{FF2B5EF4-FFF2-40B4-BE49-F238E27FC236}">
                  <a16:creationId xmlns:a16="http://schemas.microsoft.com/office/drawing/2014/main" id="{EC693D37-7EE1-2146-AEEF-204EB16F9C0F}"/>
                </a:ext>
              </a:extLst>
            </p:cNvPr>
            <p:cNvGrpSpPr>
              <a:grpSpLocks/>
            </p:cNvGrpSpPr>
            <p:nvPr/>
          </p:nvGrpSpPr>
          <p:grpSpPr bwMode="auto">
            <a:xfrm>
              <a:off x="582" y="3671"/>
              <a:ext cx="2995" cy="213"/>
              <a:chOff x="582" y="3671"/>
              <a:chExt cx="2995" cy="213"/>
            </a:xfrm>
          </p:grpSpPr>
          <p:grpSp>
            <p:nvGrpSpPr>
              <p:cNvPr id="210950" name="Group 38">
                <a:extLst>
                  <a:ext uri="{FF2B5EF4-FFF2-40B4-BE49-F238E27FC236}">
                    <a16:creationId xmlns:a16="http://schemas.microsoft.com/office/drawing/2014/main" id="{C7D4B2EB-A5F8-D24E-A7DF-B50A082C21AD}"/>
                  </a:ext>
                </a:extLst>
              </p:cNvPr>
              <p:cNvGrpSpPr>
                <a:grpSpLocks/>
              </p:cNvGrpSpPr>
              <p:nvPr/>
            </p:nvGrpSpPr>
            <p:grpSpPr bwMode="auto">
              <a:xfrm>
                <a:off x="582" y="3671"/>
                <a:ext cx="1990" cy="213"/>
                <a:chOff x="582" y="3671"/>
                <a:chExt cx="1990" cy="213"/>
              </a:xfrm>
            </p:grpSpPr>
            <p:sp>
              <p:nvSpPr>
                <p:cNvPr id="210954" name="Rectangle 39">
                  <a:extLst>
                    <a:ext uri="{FF2B5EF4-FFF2-40B4-BE49-F238E27FC236}">
                      <a16:creationId xmlns:a16="http://schemas.microsoft.com/office/drawing/2014/main" id="{3599D481-4D74-E746-9DD8-2F351BB8FB2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0955" name="Rectangle 40">
                  <a:extLst>
                    <a:ext uri="{FF2B5EF4-FFF2-40B4-BE49-F238E27FC236}">
                      <a16:creationId xmlns:a16="http://schemas.microsoft.com/office/drawing/2014/main" id="{A2CCFF2E-FB8C-134D-BFF8-225353DE681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0956" name="Rectangle 41">
                  <a:extLst>
                    <a:ext uri="{FF2B5EF4-FFF2-40B4-BE49-F238E27FC236}">
                      <a16:creationId xmlns:a16="http://schemas.microsoft.com/office/drawing/2014/main" id="{A239BFE6-9815-F44C-A013-75A72CA76CD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0957" name="Text Box 42">
                  <a:extLst>
                    <a:ext uri="{FF2B5EF4-FFF2-40B4-BE49-F238E27FC236}">
                      <a16:creationId xmlns:a16="http://schemas.microsoft.com/office/drawing/2014/main" id="{DB17D0F8-FEB1-E54D-8643-CBFFE692BDC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712</a:t>
                  </a:r>
                  <a:endParaRPr lang="en-US" altLang="en-US" sz="1800" baseline="0" dirty="0"/>
                </a:p>
              </p:txBody>
            </p:sp>
            <p:sp>
              <p:nvSpPr>
                <p:cNvPr id="210958" name="Text Box 43">
                  <a:extLst>
                    <a:ext uri="{FF2B5EF4-FFF2-40B4-BE49-F238E27FC236}">
                      <a16:creationId xmlns:a16="http://schemas.microsoft.com/office/drawing/2014/main" id="{B7FBC1FF-023F-6443-9535-5C698DE3B9A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781</a:t>
                  </a:r>
                  <a:endParaRPr lang="en-US" altLang="en-US" sz="1800" baseline="0" dirty="0"/>
                </a:p>
              </p:txBody>
            </p:sp>
            <p:sp>
              <p:nvSpPr>
                <p:cNvPr id="210959" name="Text Box 44">
                  <a:extLst>
                    <a:ext uri="{FF2B5EF4-FFF2-40B4-BE49-F238E27FC236}">
                      <a16:creationId xmlns:a16="http://schemas.microsoft.com/office/drawing/2014/main" id="{9CF56E2F-3D60-3F4F-8E52-E7C697B3B43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740</a:t>
                  </a:r>
                  <a:endParaRPr lang="en-US" altLang="en-US" sz="1800" baseline="0" dirty="0"/>
                </a:p>
              </p:txBody>
            </p:sp>
          </p:grpSp>
          <p:grpSp>
            <p:nvGrpSpPr>
              <p:cNvPr id="210951" name="Group 45">
                <a:extLst>
                  <a:ext uri="{FF2B5EF4-FFF2-40B4-BE49-F238E27FC236}">
                    <a16:creationId xmlns:a16="http://schemas.microsoft.com/office/drawing/2014/main" id="{5622FF63-1ABA-994C-A915-4200A40DEB60}"/>
                  </a:ext>
                </a:extLst>
              </p:cNvPr>
              <p:cNvGrpSpPr>
                <a:grpSpLocks/>
              </p:cNvGrpSpPr>
              <p:nvPr/>
            </p:nvGrpSpPr>
            <p:grpSpPr bwMode="auto">
              <a:xfrm>
                <a:off x="2846" y="3671"/>
                <a:ext cx="731" cy="213"/>
                <a:chOff x="2846" y="3671"/>
                <a:chExt cx="731" cy="213"/>
              </a:xfrm>
            </p:grpSpPr>
            <p:sp>
              <p:nvSpPr>
                <p:cNvPr id="210952" name="Rectangle 46">
                  <a:extLst>
                    <a:ext uri="{FF2B5EF4-FFF2-40B4-BE49-F238E27FC236}">
                      <a16:creationId xmlns:a16="http://schemas.microsoft.com/office/drawing/2014/main" id="{50F6DE67-8782-3740-BAFF-ED60DAFD4C07}"/>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0953" name="Text Box 47">
                  <a:extLst>
                    <a:ext uri="{FF2B5EF4-FFF2-40B4-BE49-F238E27FC236}">
                      <a16:creationId xmlns:a16="http://schemas.microsoft.com/office/drawing/2014/main" id="{0E3579AA-E42D-B742-B99C-F4CE69D91780}"/>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20.15</a:t>
                  </a:r>
                </a:p>
              </p:txBody>
            </p:sp>
          </p:grpSp>
        </p:grpSp>
      </p:grpSp>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Slide Number Placeholder 5">
            <a:extLst>
              <a:ext uri="{FF2B5EF4-FFF2-40B4-BE49-F238E27FC236}">
                <a16:creationId xmlns:a16="http://schemas.microsoft.com/office/drawing/2014/main" id="{E02A020B-05AB-0648-B0CC-6504FBCD962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B3817D4-3F5A-084E-826F-13C239D86293}" type="slidenum">
              <a:rPr lang="en-US" altLang="en-US" sz="1400"/>
              <a:pPr>
                <a:spcBef>
                  <a:spcPct val="0"/>
                </a:spcBef>
                <a:buFontTx/>
                <a:buNone/>
              </a:pPr>
              <a:t>100</a:t>
            </a:fld>
            <a:endParaRPr lang="en-US" altLang="en-US" sz="1400" dirty="0"/>
          </a:p>
        </p:txBody>
      </p:sp>
      <p:grpSp>
        <p:nvGrpSpPr>
          <p:cNvPr id="212994" name="Group 21">
            <a:extLst>
              <a:ext uri="{FF2B5EF4-FFF2-40B4-BE49-F238E27FC236}">
                <a16:creationId xmlns:a16="http://schemas.microsoft.com/office/drawing/2014/main" id="{D296E745-DE76-E347-9E2E-D48368E1895C}"/>
              </a:ext>
            </a:extLst>
          </p:cNvPr>
          <p:cNvGrpSpPr>
            <a:grpSpLocks/>
          </p:cNvGrpSpPr>
          <p:nvPr/>
        </p:nvGrpSpPr>
        <p:grpSpPr bwMode="auto">
          <a:xfrm>
            <a:off x="457200" y="447675"/>
            <a:ext cx="8229600" cy="4040188"/>
            <a:chOff x="288" y="282"/>
            <a:chExt cx="5184" cy="2545"/>
          </a:xfrm>
        </p:grpSpPr>
        <p:sp>
          <p:nvSpPr>
            <p:cNvPr id="212995" name="Rectangle 3">
              <a:extLst>
                <a:ext uri="{FF2B5EF4-FFF2-40B4-BE49-F238E27FC236}">
                  <a16:creationId xmlns:a16="http://schemas.microsoft.com/office/drawing/2014/main" id="{E9844916-B68D-4243-BFD3-64521E56F5B4}"/>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Stethoscope</a:t>
              </a:r>
            </a:p>
          </p:txBody>
        </p:sp>
        <p:grpSp>
          <p:nvGrpSpPr>
            <p:cNvPr id="212996" name="Group 20">
              <a:extLst>
                <a:ext uri="{FF2B5EF4-FFF2-40B4-BE49-F238E27FC236}">
                  <a16:creationId xmlns:a16="http://schemas.microsoft.com/office/drawing/2014/main" id="{F586354F-BA11-A34A-AB91-26F30CE16969}"/>
                </a:ext>
              </a:extLst>
            </p:cNvPr>
            <p:cNvGrpSpPr>
              <a:grpSpLocks/>
            </p:cNvGrpSpPr>
            <p:nvPr/>
          </p:nvGrpSpPr>
          <p:grpSpPr bwMode="auto">
            <a:xfrm>
              <a:off x="1966" y="986"/>
              <a:ext cx="1888" cy="1841"/>
              <a:chOff x="1966" y="986"/>
              <a:chExt cx="1888" cy="1841"/>
            </a:xfrm>
          </p:grpSpPr>
          <p:pic>
            <p:nvPicPr>
              <p:cNvPr id="212997" name="Picture 12" descr="stethoscope1">
                <a:extLst>
                  <a:ext uri="{FF2B5EF4-FFF2-40B4-BE49-F238E27FC236}">
                    <a16:creationId xmlns:a16="http://schemas.microsoft.com/office/drawing/2014/main" id="{9CC6E209-AD17-D94F-9D9B-0E81CC71C1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6" y="986"/>
                <a:ext cx="1829" cy="1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2998" name="Text Box 13">
                <a:extLst>
                  <a:ext uri="{FF2B5EF4-FFF2-40B4-BE49-F238E27FC236}">
                    <a16:creationId xmlns:a16="http://schemas.microsoft.com/office/drawing/2014/main" id="{B0B70D6C-425A-5640-B900-9B150C411F3B}"/>
                  </a:ext>
                </a:extLst>
              </p:cNvPr>
              <p:cNvSpPr txBox="1">
                <a:spLocks noChangeArrowheads="1"/>
              </p:cNvSpPr>
              <p:nvPr/>
            </p:nvSpPr>
            <p:spPr bwMode="auto">
              <a:xfrm>
                <a:off x="2792" y="2662"/>
                <a:ext cx="106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aseline="0" dirty="0"/>
                  <a:t>https://www.pakmed.net</a:t>
                </a:r>
              </a:p>
            </p:txBody>
          </p:sp>
        </p:grpSp>
      </p:grpSp>
    </p:spTree>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Slide Number Placeholder 5">
            <a:extLst>
              <a:ext uri="{FF2B5EF4-FFF2-40B4-BE49-F238E27FC236}">
                <a16:creationId xmlns:a16="http://schemas.microsoft.com/office/drawing/2014/main" id="{D5CD04EB-A74D-2343-BBB2-10660941893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9B93DE7-0115-F74A-B5D3-ED37956AF04A}" type="slidenum">
              <a:rPr lang="en-US" altLang="en-US" sz="1400"/>
              <a:pPr>
                <a:spcBef>
                  <a:spcPct val="0"/>
                </a:spcBef>
                <a:buFontTx/>
                <a:buNone/>
              </a:pPr>
              <a:t>101</a:t>
            </a:fld>
            <a:endParaRPr lang="en-US" altLang="en-US" sz="1400" dirty="0"/>
          </a:p>
        </p:txBody>
      </p:sp>
      <p:grpSp>
        <p:nvGrpSpPr>
          <p:cNvPr id="215042" name="Group 25">
            <a:extLst>
              <a:ext uri="{FF2B5EF4-FFF2-40B4-BE49-F238E27FC236}">
                <a16:creationId xmlns:a16="http://schemas.microsoft.com/office/drawing/2014/main" id="{8455D2BE-12FA-AB4E-9340-C7006CBE2707}"/>
              </a:ext>
            </a:extLst>
          </p:cNvPr>
          <p:cNvGrpSpPr>
            <a:grpSpLocks/>
          </p:cNvGrpSpPr>
          <p:nvPr/>
        </p:nvGrpSpPr>
        <p:grpSpPr bwMode="auto">
          <a:xfrm>
            <a:off x="457200" y="447675"/>
            <a:ext cx="8229600" cy="5718175"/>
            <a:chOff x="288" y="282"/>
            <a:chExt cx="5184" cy="3602"/>
          </a:xfrm>
        </p:grpSpPr>
        <p:sp>
          <p:nvSpPr>
            <p:cNvPr id="215043" name="Rectangle 3">
              <a:extLst>
                <a:ext uri="{FF2B5EF4-FFF2-40B4-BE49-F238E27FC236}">
                  <a16:creationId xmlns:a16="http://schemas.microsoft.com/office/drawing/2014/main" id="{CAB4D6F1-4476-B34A-B170-A84AB2FD946E}"/>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Heart Sounds </a:t>
              </a:r>
              <a:r>
                <a:rPr lang="en-US" altLang="en-US" sz="2200" baseline="0" dirty="0">
                  <a:solidFill>
                    <a:srgbClr val="333333"/>
                  </a:solidFill>
                </a:rPr>
                <a:t>(continued)</a:t>
              </a:r>
              <a:endParaRPr lang="en-US" altLang="en-US" sz="2800" baseline="0" dirty="0">
                <a:solidFill>
                  <a:srgbClr val="333333"/>
                </a:solidFill>
              </a:endParaRPr>
            </a:p>
          </p:txBody>
        </p:sp>
        <p:sp>
          <p:nvSpPr>
            <p:cNvPr id="215044" name="Text Box 4">
              <a:extLst>
                <a:ext uri="{FF2B5EF4-FFF2-40B4-BE49-F238E27FC236}">
                  <a16:creationId xmlns:a16="http://schemas.microsoft.com/office/drawing/2014/main" id="{1079E52A-412D-B14E-9229-E49BD2A3190A}"/>
                </a:ext>
              </a:extLst>
            </p:cNvPr>
            <p:cNvSpPr txBox="1">
              <a:spLocks noChangeArrowheads="1"/>
            </p:cNvSpPr>
            <p:nvPr/>
          </p:nvSpPr>
          <p:spPr bwMode="auto">
            <a:xfrm>
              <a:off x="515" y="970"/>
              <a:ext cx="4873"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Smooth-flowing blood, or laminar flow, is silent and is not detected with a stethoscope.</a:t>
              </a:r>
            </a:p>
            <a:p>
              <a:pPr eaLnBrk="1" hangingPunct="1">
                <a:lnSpc>
                  <a:spcPct val="85000"/>
                </a:lnSpc>
                <a:spcBef>
                  <a:spcPct val="0"/>
                </a:spcBef>
                <a:spcAft>
                  <a:spcPct val="50000"/>
                </a:spcAft>
                <a:buSzPct val="80000"/>
              </a:pPr>
              <a:r>
                <a:rPr lang="en-US" altLang="en-US" sz="1800" baseline="0" dirty="0"/>
                <a:t>Although there are four heart sounds, only S1 and S2 are loud enough to be heard from a healthy heart (the other sounds are known as S3 and S4).</a:t>
              </a:r>
            </a:p>
          </p:txBody>
        </p:sp>
        <p:grpSp>
          <p:nvGrpSpPr>
            <p:cNvPr id="215045" name="Group 15">
              <a:extLst>
                <a:ext uri="{FF2B5EF4-FFF2-40B4-BE49-F238E27FC236}">
                  <a16:creationId xmlns:a16="http://schemas.microsoft.com/office/drawing/2014/main" id="{CBC78483-D9FD-7744-B1E9-43BBA1C766AF}"/>
                </a:ext>
              </a:extLst>
            </p:cNvPr>
            <p:cNvGrpSpPr>
              <a:grpSpLocks/>
            </p:cNvGrpSpPr>
            <p:nvPr/>
          </p:nvGrpSpPr>
          <p:grpSpPr bwMode="auto">
            <a:xfrm>
              <a:off x="582" y="3671"/>
              <a:ext cx="1990" cy="213"/>
              <a:chOff x="582" y="3671"/>
              <a:chExt cx="1990" cy="213"/>
            </a:xfrm>
          </p:grpSpPr>
          <p:sp>
            <p:nvSpPr>
              <p:cNvPr id="215046" name="Rectangle 16">
                <a:extLst>
                  <a:ext uri="{FF2B5EF4-FFF2-40B4-BE49-F238E27FC236}">
                    <a16:creationId xmlns:a16="http://schemas.microsoft.com/office/drawing/2014/main" id="{1AC7524E-C757-B646-9B2A-450D2632C4D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5047" name="Rectangle 17">
                <a:extLst>
                  <a:ext uri="{FF2B5EF4-FFF2-40B4-BE49-F238E27FC236}">
                    <a16:creationId xmlns:a16="http://schemas.microsoft.com/office/drawing/2014/main" id="{37FC166C-88AA-6A4E-9AAA-4D42EB53105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5048" name="Rectangle 18">
                <a:extLst>
                  <a:ext uri="{FF2B5EF4-FFF2-40B4-BE49-F238E27FC236}">
                    <a16:creationId xmlns:a16="http://schemas.microsoft.com/office/drawing/2014/main" id="{E0817BE7-16EF-894B-9B2E-55EB298C5CE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5049" name="Text Box 19">
                <a:extLst>
                  <a:ext uri="{FF2B5EF4-FFF2-40B4-BE49-F238E27FC236}">
                    <a16:creationId xmlns:a16="http://schemas.microsoft.com/office/drawing/2014/main" id="{88D71953-6E1D-A142-B012-9BD66346761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712</a:t>
                </a:r>
                <a:endParaRPr lang="en-US" altLang="en-US" sz="1800" baseline="0" dirty="0"/>
              </a:p>
            </p:txBody>
          </p:sp>
          <p:sp>
            <p:nvSpPr>
              <p:cNvPr id="215050" name="Text Box 20">
                <a:extLst>
                  <a:ext uri="{FF2B5EF4-FFF2-40B4-BE49-F238E27FC236}">
                    <a16:creationId xmlns:a16="http://schemas.microsoft.com/office/drawing/2014/main" id="{50A4CE02-5D88-D54A-AB38-135C842193E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781</a:t>
                </a:r>
                <a:endParaRPr lang="en-US" altLang="en-US" sz="1800" baseline="0" dirty="0"/>
              </a:p>
            </p:txBody>
          </p:sp>
          <p:sp>
            <p:nvSpPr>
              <p:cNvPr id="215051" name="Text Box 21">
                <a:extLst>
                  <a:ext uri="{FF2B5EF4-FFF2-40B4-BE49-F238E27FC236}">
                    <a16:creationId xmlns:a16="http://schemas.microsoft.com/office/drawing/2014/main" id="{82C0D4B2-3E54-A146-83A5-5133DF907D1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740</a:t>
                </a:r>
                <a:endParaRPr lang="en-US" altLang="en-US" sz="1800" baseline="0" dirty="0"/>
              </a:p>
            </p:txBody>
          </p:sp>
        </p:grpSp>
      </p:grpSp>
    </p:spTree>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Slide Number Placeholder 5">
            <a:extLst>
              <a:ext uri="{FF2B5EF4-FFF2-40B4-BE49-F238E27FC236}">
                <a16:creationId xmlns:a16="http://schemas.microsoft.com/office/drawing/2014/main" id="{138D4B9E-A48F-3A4F-88B1-4F06B3AB9C0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B3EFE3E-3747-DD46-B936-8F23D51737A6}" type="slidenum">
              <a:rPr lang="en-US" altLang="en-US" sz="1400"/>
              <a:pPr>
                <a:spcBef>
                  <a:spcPct val="0"/>
                </a:spcBef>
                <a:buFontTx/>
                <a:buNone/>
              </a:pPr>
              <a:t>102</a:t>
            </a:fld>
            <a:endParaRPr lang="en-US" altLang="en-US" sz="1400" dirty="0"/>
          </a:p>
        </p:txBody>
      </p:sp>
      <p:grpSp>
        <p:nvGrpSpPr>
          <p:cNvPr id="217090" name="Group 50">
            <a:extLst>
              <a:ext uri="{FF2B5EF4-FFF2-40B4-BE49-F238E27FC236}">
                <a16:creationId xmlns:a16="http://schemas.microsoft.com/office/drawing/2014/main" id="{A592DF12-AA27-DD43-8C6B-1EA3BB3B25F2}"/>
              </a:ext>
            </a:extLst>
          </p:cNvPr>
          <p:cNvGrpSpPr>
            <a:grpSpLocks/>
          </p:cNvGrpSpPr>
          <p:nvPr/>
        </p:nvGrpSpPr>
        <p:grpSpPr bwMode="auto">
          <a:xfrm>
            <a:off x="458788" y="447675"/>
            <a:ext cx="8229600" cy="5718175"/>
            <a:chOff x="289" y="282"/>
            <a:chExt cx="5184" cy="3602"/>
          </a:xfrm>
        </p:grpSpPr>
        <p:sp>
          <p:nvSpPr>
            <p:cNvPr id="217091" name="Rectangle 2">
              <a:extLst>
                <a:ext uri="{FF2B5EF4-FFF2-40B4-BE49-F238E27FC236}">
                  <a16:creationId xmlns:a16="http://schemas.microsoft.com/office/drawing/2014/main" id="{612BB499-928A-E849-A93D-801DFDE3860B}"/>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Heart Sounds </a:t>
              </a:r>
              <a:r>
                <a:rPr lang="en-US" altLang="en-US" sz="2200" baseline="0" dirty="0">
                  <a:solidFill>
                    <a:srgbClr val="333333"/>
                  </a:solidFill>
                </a:rPr>
                <a:t>(continued)</a:t>
              </a:r>
              <a:endParaRPr lang="en-US" altLang="en-US" sz="2800" baseline="0" dirty="0">
                <a:solidFill>
                  <a:srgbClr val="333333"/>
                </a:solidFill>
              </a:endParaRPr>
            </a:p>
          </p:txBody>
        </p:sp>
        <p:sp>
          <p:nvSpPr>
            <p:cNvPr id="217092" name="Text Box 6">
              <a:extLst>
                <a:ext uri="{FF2B5EF4-FFF2-40B4-BE49-F238E27FC236}">
                  <a16:creationId xmlns:a16="http://schemas.microsoft.com/office/drawing/2014/main" id="{A02D3BF1-47E8-5142-82B9-00412BE45863}"/>
                </a:ext>
              </a:extLst>
            </p:cNvPr>
            <p:cNvSpPr txBox="1">
              <a:spLocks noChangeArrowheads="1"/>
            </p:cNvSpPr>
            <p:nvPr/>
          </p:nvSpPr>
          <p:spPr bwMode="auto">
            <a:xfrm>
              <a:off x="515" y="970"/>
              <a:ext cx="4834"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first heart sound (S1) is due to the closure of the AV (bicuspid and tricuspid) valves soon after ventricular systole begins.</a:t>
              </a:r>
            </a:p>
            <a:p>
              <a:pPr eaLnBrk="1" hangingPunct="1">
                <a:lnSpc>
                  <a:spcPct val="85000"/>
                </a:lnSpc>
                <a:spcBef>
                  <a:spcPct val="0"/>
                </a:spcBef>
                <a:spcAft>
                  <a:spcPts val="900"/>
                </a:spcAft>
                <a:buSzPct val="80000"/>
              </a:pPr>
              <a:r>
                <a:rPr lang="en-US" altLang="en-US" sz="1800" baseline="0" dirty="0"/>
                <a:t>S1 is described as a “lup,” and is louder and slightly longer in duration than the second sound (S2).</a:t>
              </a:r>
            </a:p>
            <a:p>
              <a:pPr eaLnBrk="1" hangingPunct="1">
                <a:lnSpc>
                  <a:spcPct val="85000"/>
                </a:lnSpc>
                <a:spcBef>
                  <a:spcPct val="0"/>
                </a:spcBef>
                <a:spcAft>
                  <a:spcPts val="900"/>
                </a:spcAft>
                <a:buSzPct val="80000"/>
              </a:pPr>
              <a:r>
                <a:rPr lang="en-US" altLang="en-US" sz="1800" baseline="0" dirty="0"/>
                <a:t>S2 is due to closure of the SL (aortic and pulmonary) valves at the start of ventricular diastole. </a:t>
              </a:r>
            </a:p>
            <a:p>
              <a:pPr eaLnBrk="1" hangingPunct="1">
                <a:lnSpc>
                  <a:spcPct val="85000"/>
                </a:lnSpc>
                <a:spcBef>
                  <a:spcPct val="0"/>
                </a:spcBef>
                <a:spcAft>
                  <a:spcPct val="50000"/>
                </a:spcAft>
                <a:buSzPct val="80000"/>
              </a:pPr>
              <a:r>
                <a:rPr lang="en-US" altLang="en-US" sz="1800" baseline="0" dirty="0"/>
                <a:t>S2 is described as a “dup.”</a:t>
              </a:r>
            </a:p>
          </p:txBody>
        </p:sp>
        <p:grpSp>
          <p:nvGrpSpPr>
            <p:cNvPr id="217093" name="Group 40">
              <a:extLst>
                <a:ext uri="{FF2B5EF4-FFF2-40B4-BE49-F238E27FC236}">
                  <a16:creationId xmlns:a16="http://schemas.microsoft.com/office/drawing/2014/main" id="{87556178-970D-B540-977F-8E0CC0CD0A81}"/>
                </a:ext>
              </a:extLst>
            </p:cNvPr>
            <p:cNvGrpSpPr>
              <a:grpSpLocks/>
            </p:cNvGrpSpPr>
            <p:nvPr/>
          </p:nvGrpSpPr>
          <p:grpSpPr bwMode="auto">
            <a:xfrm>
              <a:off x="582" y="3671"/>
              <a:ext cx="1990" cy="213"/>
              <a:chOff x="582" y="3671"/>
              <a:chExt cx="1990" cy="213"/>
            </a:xfrm>
          </p:grpSpPr>
          <p:sp>
            <p:nvSpPr>
              <p:cNvPr id="217094" name="Rectangle 41">
                <a:extLst>
                  <a:ext uri="{FF2B5EF4-FFF2-40B4-BE49-F238E27FC236}">
                    <a16:creationId xmlns:a16="http://schemas.microsoft.com/office/drawing/2014/main" id="{08315C31-F2C5-B84D-9292-C3090560DE6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7095" name="Rectangle 42">
                <a:extLst>
                  <a:ext uri="{FF2B5EF4-FFF2-40B4-BE49-F238E27FC236}">
                    <a16:creationId xmlns:a16="http://schemas.microsoft.com/office/drawing/2014/main" id="{64EB7451-2CBA-3E47-B7D3-EE96FB9A539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7096" name="Rectangle 43">
                <a:extLst>
                  <a:ext uri="{FF2B5EF4-FFF2-40B4-BE49-F238E27FC236}">
                    <a16:creationId xmlns:a16="http://schemas.microsoft.com/office/drawing/2014/main" id="{FA896CDC-68DE-604F-B567-119AD74E2EB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7097" name="Text Box 44">
                <a:extLst>
                  <a:ext uri="{FF2B5EF4-FFF2-40B4-BE49-F238E27FC236}">
                    <a16:creationId xmlns:a16="http://schemas.microsoft.com/office/drawing/2014/main" id="{90001F70-D737-DB4B-9A2A-4300C93D9E4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712</a:t>
                </a:r>
                <a:endParaRPr lang="en-US" altLang="en-US" sz="1800" baseline="0" dirty="0"/>
              </a:p>
            </p:txBody>
          </p:sp>
          <p:sp>
            <p:nvSpPr>
              <p:cNvPr id="217098" name="Text Box 45">
                <a:extLst>
                  <a:ext uri="{FF2B5EF4-FFF2-40B4-BE49-F238E27FC236}">
                    <a16:creationId xmlns:a16="http://schemas.microsoft.com/office/drawing/2014/main" id="{62BA8F31-706F-514D-966D-AF0C69B2408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781</a:t>
                </a:r>
                <a:endParaRPr lang="en-US" altLang="en-US" sz="1800" baseline="0" dirty="0"/>
              </a:p>
            </p:txBody>
          </p:sp>
          <p:sp>
            <p:nvSpPr>
              <p:cNvPr id="217099" name="Text Box 46">
                <a:extLst>
                  <a:ext uri="{FF2B5EF4-FFF2-40B4-BE49-F238E27FC236}">
                    <a16:creationId xmlns:a16="http://schemas.microsoft.com/office/drawing/2014/main" id="{3EEDC6D4-2B8E-DE44-A990-D9BC74C1509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740</a:t>
                </a:r>
                <a:endParaRPr lang="en-US" altLang="en-US" sz="1800" baseline="0" dirty="0"/>
              </a:p>
            </p:txBody>
          </p:sp>
        </p:grpSp>
      </p:grpSp>
    </p:spTree>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Slide Number Placeholder 5">
            <a:extLst>
              <a:ext uri="{FF2B5EF4-FFF2-40B4-BE49-F238E27FC236}">
                <a16:creationId xmlns:a16="http://schemas.microsoft.com/office/drawing/2014/main" id="{E62E0F86-DF70-E44D-9516-7D76319F414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7F81CFD-7C81-CE41-AECB-301B60744620}" type="slidenum">
              <a:rPr lang="en-US" altLang="en-US" sz="1400"/>
              <a:pPr>
                <a:spcBef>
                  <a:spcPct val="0"/>
                </a:spcBef>
                <a:buFontTx/>
                <a:buNone/>
              </a:pPr>
              <a:t>103</a:t>
            </a:fld>
            <a:endParaRPr lang="en-US" altLang="en-US" sz="1400" dirty="0"/>
          </a:p>
        </p:txBody>
      </p:sp>
      <p:grpSp>
        <p:nvGrpSpPr>
          <p:cNvPr id="219138" name="Group 20">
            <a:extLst>
              <a:ext uri="{FF2B5EF4-FFF2-40B4-BE49-F238E27FC236}">
                <a16:creationId xmlns:a16="http://schemas.microsoft.com/office/drawing/2014/main" id="{61FE2ABF-B016-8E43-8184-372DE5A2162B}"/>
              </a:ext>
            </a:extLst>
          </p:cNvPr>
          <p:cNvGrpSpPr>
            <a:grpSpLocks/>
          </p:cNvGrpSpPr>
          <p:nvPr/>
        </p:nvGrpSpPr>
        <p:grpSpPr bwMode="auto">
          <a:xfrm>
            <a:off x="458788" y="447675"/>
            <a:ext cx="8229600" cy="5060950"/>
            <a:chOff x="289" y="282"/>
            <a:chExt cx="5184" cy="3188"/>
          </a:xfrm>
        </p:grpSpPr>
        <p:sp>
          <p:nvSpPr>
            <p:cNvPr id="219139" name="Rectangle 3">
              <a:extLst>
                <a:ext uri="{FF2B5EF4-FFF2-40B4-BE49-F238E27FC236}">
                  <a16:creationId xmlns:a16="http://schemas.microsoft.com/office/drawing/2014/main" id="{A95BFD22-F1E7-9343-AC13-6343A1CED215}"/>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Heart Sounds </a:t>
              </a:r>
              <a:r>
                <a:rPr lang="en-US" altLang="en-US" sz="2200" baseline="0" dirty="0">
                  <a:solidFill>
                    <a:srgbClr val="333333"/>
                  </a:solidFill>
                </a:rPr>
                <a:t>(continued)</a:t>
              </a:r>
              <a:endParaRPr lang="en-US" altLang="en-US" sz="2800" baseline="0" dirty="0">
                <a:solidFill>
                  <a:srgbClr val="333333"/>
                </a:solidFill>
              </a:endParaRPr>
            </a:p>
          </p:txBody>
        </p:sp>
        <p:grpSp>
          <p:nvGrpSpPr>
            <p:cNvPr id="219140" name="Group 18">
              <a:extLst>
                <a:ext uri="{FF2B5EF4-FFF2-40B4-BE49-F238E27FC236}">
                  <a16:creationId xmlns:a16="http://schemas.microsoft.com/office/drawing/2014/main" id="{3B20E459-FDEC-494E-91ED-789D425C4C1A}"/>
                </a:ext>
              </a:extLst>
            </p:cNvPr>
            <p:cNvGrpSpPr>
              <a:grpSpLocks/>
            </p:cNvGrpSpPr>
            <p:nvPr/>
          </p:nvGrpSpPr>
          <p:grpSpPr bwMode="auto">
            <a:xfrm>
              <a:off x="1475" y="1037"/>
              <a:ext cx="3064" cy="2433"/>
              <a:chOff x="1475" y="1037"/>
              <a:chExt cx="3064" cy="2433"/>
            </a:xfrm>
          </p:grpSpPr>
          <p:pic>
            <p:nvPicPr>
              <p:cNvPr id="219141" name="Picture 12" descr="19613">
                <a:extLst>
                  <a:ext uri="{FF2B5EF4-FFF2-40B4-BE49-F238E27FC236}">
                    <a16:creationId xmlns:a16="http://schemas.microsoft.com/office/drawing/2014/main" id="{CA74E52C-4CAD-9B41-8B67-25725BBC5A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 y="1037"/>
                <a:ext cx="2809" cy="2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9142" name="Text Box 13">
                <a:extLst>
                  <a:ext uri="{FF2B5EF4-FFF2-40B4-BE49-F238E27FC236}">
                    <a16:creationId xmlns:a16="http://schemas.microsoft.com/office/drawing/2014/main" id="{63BE6CEE-D38F-1B4B-BE44-94065FC6A23D}"/>
                  </a:ext>
                </a:extLst>
              </p:cNvPr>
              <p:cNvSpPr txBox="1">
                <a:spLocks noChangeArrowheads="1"/>
              </p:cNvSpPr>
              <p:nvPr/>
            </p:nvSpPr>
            <p:spPr bwMode="auto">
              <a:xfrm>
                <a:off x="3486" y="3305"/>
                <a:ext cx="105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aseline="0" dirty="0"/>
                  <a:t>https://www.nlm.nih.gov</a:t>
                </a:r>
                <a:endParaRPr lang="en-US" altLang="en-US" sz="1800" baseline="0" dirty="0"/>
              </a:p>
            </p:txBody>
          </p:sp>
        </p:grpSp>
      </p:grpSp>
    </p:spTree>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Slide Number Placeholder 5">
            <a:extLst>
              <a:ext uri="{FF2B5EF4-FFF2-40B4-BE49-F238E27FC236}">
                <a16:creationId xmlns:a16="http://schemas.microsoft.com/office/drawing/2014/main" id="{89DB937F-85A7-9149-9820-B285B900D26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1922FCA-3A93-E046-9E6D-727567D2AD64}" type="slidenum">
              <a:rPr lang="en-US" altLang="en-US" sz="1400"/>
              <a:pPr>
                <a:spcBef>
                  <a:spcPct val="0"/>
                </a:spcBef>
                <a:buFontTx/>
                <a:buNone/>
              </a:pPr>
              <a:t>104</a:t>
            </a:fld>
            <a:endParaRPr lang="en-US" altLang="en-US" sz="1400" dirty="0"/>
          </a:p>
        </p:txBody>
      </p:sp>
      <p:grpSp>
        <p:nvGrpSpPr>
          <p:cNvPr id="221186" name="Group 44">
            <a:extLst>
              <a:ext uri="{FF2B5EF4-FFF2-40B4-BE49-F238E27FC236}">
                <a16:creationId xmlns:a16="http://schemas.microsoft.com/office/drawing/2014/main" id="{BBAA1BD1-2282-1F4B-814D-12D30A8CFC18}"/>
              </a:ext>
            </a:extLst>
          </p:cNvPr>
          <p:cNvGrpSpPr>
            <a:grpSpLocks/>
          </p:cNvGrpSpPr>
          <p:nvPr/>
        </p:nvGrpSpPr>
        <p:grpSpPr bwMode="auto">
          <a:xfrm>
            <a:off x="457200" y="447675"/>
            <a:ext cx="8229600" cy="5718175"/>
            <a:chOff x="288" y="282"/>
            <a:chExt cx="5184" cy="3602"/>
          </a:xfrm>
        </p:grpSpPr>
        <p:sp>
          <p:nvSpPr>
            <p:cNvPr id="221187" name="Rectangle 2">
              <a:extLst>
                <a:ext uri="{FF2B5EF4-FFF2-40B4-BE49-F238E27FC236}">
                  <a16:creationId xmlns:a16="http://schemas.microsoft.com/office/drawing/2014/main" id="{4A90F971-B307-7841-A8A8-76988597896A}"/>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Heart Sounds </a:t>
              </a:r>
              <a:r>
                <a:rPr lang="en-US" altLang="en-US" sz="2200" baseline="0" dirty="0">
                  <a:solidFill>
                    <a:srgbClr val="333333"/>
                  </a:solidFill>
                </a:rPr>
                <a:t>(continued)</a:t>
              </a:r>
              <a:endParaRPr lang="en-US" altLang="en-US" sz="2800" baseline="0" dirty="0">
                <a:solidFill>
                  <a:srgbClr val="333333"/>
                </a:solidFill>
              </a:endParaRPr>
            </a:p>
          </p:txBody>
        </p:sp>
        <p:sp>
          <p:nvSpPr>
            <p:cNvPr id="221188" name="Text Box 6">
              <a:extLst>
                <a:ext uri="{FF2B5EF4-FFF2-40B4-BE49-F238E27FC236}">
                  <a16:creationId xmlns:a16="http://schemas.microsoft.com/office/drawing/2014/main" id="{49DBD403-0135-EF4E-B723-3A86B6A87056}"/>
                </a:ext>
              </a:extLst>
            </p:cNvPr>
            <p:cNvSpPr txBox="1">
              <a:spLocks noChangeArrowheads="1"/>
            </p:cNvSpPr>
            <p:nvPr/>
          </p:nvSpPr>
          <p:spPr bwMode="auto">
            <a:xfrm>
              <a:off x="515" y="970"/>
              <a:ext cx="4676"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S1 and S2 are best heard in chest locations slightly downstream of the valves because sound waves are carried by blood flow through the arteries.</a:t>
              </a:r>
            </a:p>
            <a:p>
              <a:pPr eaLnBrk="1" hangingPunct="1">
                <a:lnSpc>
                  <a:spcPct val="85000"/>
                </a:lnSpc>
                <a:spcBef>
                  <a:spcPct val="0"/>
                </a:spcBef>
                <a:spcAft>
                  <a:spcPts val="900"/>
                </a:spcAft>
                <a:buSzPct val="80000"/>
              </a:pPr>
              <a:r>
                <a:rPr lang="en-US" altLang="en-US" sz="1800" baseline="0" dirty="0"/>
                <a:t>S3 and S4 are usually not loud enough to be heard from a healthy heart.</a:t>
              </a:r>
            </a:p>
            <a:p>
              <a:pPr eaLnBrk="1" hangingPunct="1">
                <a:lnSpc>
                  <a:spcPct val="85000"/>
                </a:lnSpc>
                <a:spcBef>
                  <a:spcPct val="0"/>
                </a:spcBef>
                <a:spcAft>
                  <a:spcPct val="50000"/>
                </a:spcAft>
                <a:buSzPct val="80000"/>
              </a:pPr>
              <a:r>
                <a:rPr lang="en-US" altLang="en-US" sz="1800" baseline="0" dirty="0"/>
                <a:t>S3 is due to blood turbulence during ventricular diastole when the ventricles are filling with blood, and S4 is due to blood turbulence during atrial systole.</a:t>
              </a:r>
            </a:p>
          </p:txBody>
        </p:sp>
        <p:grpSp>
          <p:nvGrpSpPr>
            <p:cNvPr id="221189" name="Group 34">
              <a:extLst>
                <a:ext uri="{FF2B5EF4-FFF2-40B4-BE49-F238E27FC236}">
                  <a16:creationId xmlns:a16="http://schemas.microsoft.com/office/drawing/2014/main" id="{30B453DA-9B06-854E-A73D-1A9278AECD93}"/>
                </a:ext>
              </a:extLst>
            </p:cNvPr>
            <p:cNvGrpSpPr>
              <a:grpSpLocks/>
            </p:cNvGrpSpPr>
            <p:nvPr/>
          </p:nvGrpSpPr>
          <p:grpSpPr bwMode="auto">
            <a:xfrm>
              <a:off x="582" y="3671"/>
              <a:ext cx="1990" cy="213"/>
              <a:chOff x="582" y="3671"/>
              <a:chExt cx="1990" cy="213"/>
            </a:xfrm>
          </p:grpSpPr>
          <p:sp>
            <p:nvSpPr>
              <p:cNvPr id="221190" name="Rectangle 35">
                <a:extLst>
                  <a:ext uri="{FF2B5EF4-FFF2-40B4-BE49-F238E27FC236}">
                    <a16:creationId xmlns:a16="http://schemas.microsoft.com/office/drawing/2014/main" id="{9BE67214-7CA3-3646-BEAB-008E15BCEFD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1191" name="Rectangle 36">
                <a:extLst>
                  <a:ext uri="{FF2B5EF4-FFF2-40B4-BE49-F238E27FC236}">
                    <a16:creationId xmlns:a16="http://schemas.microsoft.com/office/drawing/2014/main" id="{3732A463-CA76-2D40-A126-63ECFD89128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1192" name="Rectangle 37">
                <a:extLst>
                  <a:ext uri="{FF2B5EF4-FFF2-40B4-BE49-F238E27FC236}">
                    <a16:creationId xmlns:a16="http://schemas.microsoft.com/office/drawing/2014/main" id="{40A7AB84-329A-D44D-8641-CD686EB9E17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1193" name="Text Box 38">
                <a:extLst>
                  <a:ext uri="{FF2B5EF4-FFF2-40B4-BE49-F238E27FC236}">
                    <a16:creationId xmlns:a16="http://schemas.microsoft.com/office/drawing/2014/main" id="{3E765A68-BFB3-9E44-8299-A06231FF3BC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712</a:t>
                </a:r>
                <a:endParaRPr lang="en-US" altLang="en-US" sz="1800" baseline="0" dirty="0"/>
              </a:p>
            </p:txBody>
          </p:sp>
          <p:sp>
            <p:nvSpPr>
              <p:cNvPr id="221194" name="Text Box 39">
                <a:extLst>
                  <a:ext uri="{FF2B5EF4-FFF2-40B4-BE49-F238E27FC236}">
                    <a16:creationId xmlns:a16="http://schemas.microsoft.com/office/drawing/2014/main" id="{23BE8900-B59B-244D-B7F0-757155B9997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781</a:t>
                </a:r>
                <a:endParaRPr lang="en-US" altLang="en-US" sz="1800" baseline="0" dirty="0"/>
              </a:p>
            </p:txBody>
          </p:sp>
          <p:sp>
            <p:nvSpPr>
              <p:cNvPr id="221195" name="Text Box 40">
                <a:extLst>
                  <a:ext uri="{FF2B5EF4-FFF2-40B4-BE49-F238E27FC236}">
                    <a16:creationId xmlns:a16="http://schemas.microsoft.com/office/drawing/2014/main" id="{9DB19198-660A-6B48-9135-57D3AD54790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740</a:t>
                </a:r>
                <a:endParaRPr lang="en-US" altLang="en-US" sz="1800" baseline="0" dirty="0"/>
              </a:p>
            </p:txBody>
          </p:sp>
        </p:grpSp>
      </p:grpSp>
    </p:spTree>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Slide Number Placeholder 5">
            <a:extLst>
              <a:ext uri="{FF2B5EF4-FFF2-40B4-BE49-F238E27FC236}">
                <a16:creationId xmlns:a16="http://schemas.microsoft.com/office/drawing/2014/main" id="{4071F209-B52D-F64B-AF8E-D74A3F7BECD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1832626-DDA9-C740-8516-6525E6DC6F65}" type="slidenum">
              <a:rPr lang="en-US" altLang="en-US" sz="1400"/>
              <a:pPr>
                <a:spcBef>
                  <a:spcPct val="0"/>
                </a:spcBef>
                <a:buFontTx/>
                <a:buNone/>
              </a:pPr>
              <a:t>105</a:t>
            </a:fld>
            <a:endParaRPr lang="en-US" altLang="en-US" sz="1400" dirty="0"/>
          </a:p>
        </p:txBody>
      </p:sp>
      <p:sp>
        <p:nvSpPr>
          <p:cNvPr id="223234" name="Rectangle 2">
            <a:extLst>
              <a:ext uri="{FF2B5EF4-FFF2-40B4-BE49-F238E27FC236}">
                <a16:creationId xmlns:a16="http://schemas.microsoft.com/office/drawing/2014/main" id="{C732357E-340D-8040-9A28-CD2E4B21B206}"/>
              </a:ext>
            </a:extLst>
          </p:cNvPr>
          <p:cNvSpPr>
            <a:spLocks noGrp="1" noChangeArrowheads="1"/>
          </p:cNvSpPr>
          <p:nvPr>
            <p:ph type="body" idx="1"/>
          </p:nvPr>
        </p:nvSpPr>
        <p:spPr>
          <a:xfrm>
            <a:off x="871538" y="887413"/>
            <a:ext cx="7394575" cy="4525962"/>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Cardiac Output</a:t>
            </a:r>
            <a:endParaRPr lang="en-US" altLang="en-US" dirty="0"/>
          </a:p>
        </p:txBody>
      </p:sp>
    </p:spTree>
  </p:cSld>
  <p:clrMapOvr>
    <a:masterClrMapping/>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Number Placeholder 5">
            <a:extLst>
              <a:ext uri="{FF2B5EF4-FFF2-40B4-BE49-F238E27FC236}">
                <a16:creationId xmlns:a16="http://schemas.microsoft.com/office/drawing/2014/main" id="{725CA54E-C828-A842-B253-9F7310DD235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C6E27B9-DDA6-B745-848C-8DB08A54AA30}" type="slidenum">
              <a:rPr lang="en-US" altLang="en-US" sz="1400"/>
              <a:pPr>
                <a:spcBef>
                  <a:spcPct val="0"/>
                </a:spcBef>
                <a:buFontTx/>
                <a:buNone/>
              </a:pPr>
              <a:t>106</a:t>
            </a:fld>
            <a:endParaRPr lang="en-US" altLang="en-US" sz="1400" dirty="0"/>
          </a:p>
        </p:txBody>
      </p:sp>
      <p:grpSp>
        <p:nvGrpSpPr>
          <p:cNvPr id="225282" name="Group 13">
            <a:extLst>
              <a:ext uri="{FF2B5EF4-FFF2-40B4-BE49-F238E27FC236}">
                <a16:creationId xmlns:a16="http://schemas.microsoft.com/office/drawing/2014/main" id="{B8FAE817-2A62-A54E-8703-A6C3D1C067A0}"/>
              </a:ext>
            </a:extLst>
          </p:cNvPr>
          <p:cNvGrpSpPr>
            <a:grpSpLocks/>
          </p:cNvGrpSpPr>
          <p:nvPr/>
        </p:nvGrpSpPr>
        <p:grpSpPr bwMode="auto">
          <a:xfrm>
            <a:off x="457200" y="447675"/>
            <a:ext cx="8229600" cy="5718175"/>
            <a:chOff x="288" y="282"/>
            <a:chExt cx="5184" cy="3602"/>
          </a:xfrm>
        </p:grpSpPr>
        <p:sp>
          <p:nvSpPr>
            <p:cNvPr id="225283" name="Rectangle 3">
              <a:extLst>
                <a:ext uri="{FF2B5EF4-FFF2-40B4-BE49-F238E27FC236}">
                  <a16:creationId xmlns:a16="http://schemas.microsoft.com/office/drawing/2014/main" id="{E1FA62A7-6321-7E40-A807-9B3483E9C4D1}"/>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Cardiac Output</a:t>
              </a:r>
            </a:p>
          </p:txBody>
        </p:sp>
        <p:sp>
          <p:nvSpPr>
            <p:cNvPr id="225284" name="Text Box 7">
              <a:extLst>
                <a:ext uri="{FF2B5EF4-FFF2-40B4-BE49-F238E27FC236}">
                  <a16:creationId xmlns:a16="http://schemas.microsoft.com/office/drawing/2014/main" id="{9D92091C-66F5-5E43-BE80-C2346C15FCB9}"/>
                </a:ext>
              </a:extLst>
            </p:cNvPr>
            <p:cNvSpPr txBox="1">
              <a:spLocks noChangeArrowheads="1"/>
            </p:cNvSpPr>
            <p:nvPr/>
          </p:nvSpPr>
          <p:spPr bwMode="auto">
            <a:xfrm>
              <a:off x="515" y="970"/>
              <a:ext cx="4719" cy="1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Cardiac output (CO) represents the volume of blood ejected by the left ventricle into the aorta each minute.</a:t>
              </a:r>
            </a:p>
            <a:p>
              <a:pPr eaLnBrk="1" hangingPunct="1">
                <a:lnSpc>
                  <a:spcPct val="85000"/>
                </a:lnSpc>
                <a:spcBef>
                  <a:spcPct val="0"/>
                </a:spcBef>
                <a:spcAft>
                  <a:spcPts val="0"/>
                </a:spcAft>
                <a:buSzPct val="80000"/>
              </a:pPr>
              <a:r>
                <a:rPr lang="en-US" altLang="en-US" sz="1800" baseline="0" dirty="0"/>
                <a:t>CO equals stroke volume (SV) in milliliters (mL) times the heart rate (HR):</a:t>
              </a:r>
            </a:p>
            <a:p>
              <a:pPr algn="ctr" eaLnBrk="1" hangingPunct="1">
                <a:lnSpc>
                  <a:spcPct val="85000"/>
                </a:lnSpc>
                <a:spcBef>
                  <a:spcPct val="0"/>
                </a:spcBef>
                <a:spcAft>
                  <a:spcPts val="1800"/>
                </a:spcAft>
                <a:buSzPct val="80000"/>
                <a:buFontTx/>
                <a:buNone/>
              </a:pPr>
              <a:r>
                <a:rPr lang="en-US" altLang="en-US" sz="1800" baseline="0" dirty="0">
                  <a:solidFill>
                    <a:schemeClr val="accent6"/>
                  </a:solidFill>
                </a:rPr>
                <a:t>CO = SV x HR</a:t>
              </a:r>
            </a:p>
            <a:p>
              <a:pPr eaLnBrk="1" hangingPunct="1">
                <a:lnSpc>
                  <a:spcPct val="85000"/>
                </a:lnSpc>
                <a:spcBef>
                  <a:spcPct val="0"/>
                </a:spcBef>
                <a:spcAft>
                  <a:spcPts val="900"/>
                </a:spcAft>
                <a:buSzPct val="80000"/>
                <a:buFont typeface="Arial" panose="020B0604020202020204" pitchFamily="34" charset="0"/>
                <a:buChar char="•"/>
                <a:tabLst>
                  <a:tab pos="4970463" algn="l"/>
                </a:tabLst>
              </a:pPr>
              <a:r>
                <a:rPr lang="en-US" altLang="en-US" sz="1800" baseline="0" dirty="0"/>
                <a:t>In a resting adult male, SV is about 70 mL and heart rate is about 75 beats per minute.</a:t>
              </a:r>
            </a:p>
            <a:p>
              <a:pPr eaLnBrk="1" hangingPunct="1">
                <a:lnSpc>
                  <a:spcPct val="85000"/>
                </a:lnSpc>
                <a:spcBef>
                  <a:spcPct val="0"/>
                </a:spcBef>
                <a:spcAft>
                  <a:spcPct val="50000"/>
                </a:spcAft>
                <a:buSzPct val="80000"/>
              </a:pPr>
              <a:r>
                <a:rPr lang="en-US" altLang="en-US" sz="1800" baseline="0" dirty="0"/>
                <a:t>By applying the formula, cardiac output is 5,250 mL or 5.25 liters per minute.</a:t>
              </a:r>
            </a:p>
          </p:txBody>
        </p:sp>
        <p:grpSp>
          <p:nvGrpSpPr>
            <p:cNvPr id="225285" name="Group 23">
              <a:extLst>
                <a:ext uri="{FF2B5EF4-FFF2-40B4-BE49-F238E27FC236}">
                  <a16:creationId xmlns:a16="http://schemas.microsoft.com/office/drawing/2014/main" id="{9415C042-862B-8C4A-A892-A23AA45C860A}"/>
                </a:ext>
              </a:extLst>
            </p:cNvPr>
            <p:cNvGrpSpPr>
              <a:grpSpLocks/>
            </p:cNvGrpSpPr>
            <p:nvPr/>
          </p:nvGrpSpPr>
          <p:grpSpPr bwMode="auto">
            <a:xfrm>
              <a:off x="582" y="3671"/>
              <a:ext cx="1990" cy="213"/>
              <a:chOff x="582" y="3671"/>
              <a:chExt cx="1990" cy="213"/>
            </a:xfrm>
          </p:grpSpPr>
          <p:sp>
            <p:nvSpPr>
              <p:cNvPr id="225286" name="Rectangle 24">
                <a:extLst>
                  <a:ext uri="{FF2B5EF4-FFF2-40B4-BE49-F238E27FC236}">
                    <a16:creationId xmlns:a16="http://schemas.microsoft.com/office/drawing/2014/main" id="{A6CE8593-4535-D24E-BB76-67B60E03ACA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5287" name="Rectangle 25">
                <a:extLst>
                  <a:ext uri="{FF2B5EF4-FFF2-40B4-BE49-F238E27FC236}">
                    <a16:creationId xmlns:a16="http://schemas.microsoft.com/office/drawing/2014/main" id="{7412C115-83FC-9941-974F-53F7FC8AAEF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5288" name="Rectangle 26">
                <a:extLst>
                  <a:ext uri="{FF2B5EF4-FFF2-40B4-BE49-F238E27FC236}">
                    <a16:creationId xmlns:a16="http://schemas.microsoft.com/office/drawing/2014/main" id="{7F098E68-4D0D-1F4F-9914-4EDE0424AA1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5289" name="Text Box 27">
                <a:extLst>
                  <a:ext uri="{FF2B5EF4-FFF2-40B4-BE49-F238E27FC236}">
                    <a16:creationId xmlns:a16="http://schemas.microsoft.com/office/drawing/2014/main" id="{8F2742B3-3E7B-9541-BA7A-89A2AAF1923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712</a:t>
                </a:r>
                <a:endParaRPr lang="en-US" altLang="en-US" sz="1800" baseline="0" dirty="0"/>
              </a:p>
            </p:txBody>
          </p:sp>
          <p:sp>
            <p:nvSpPr>
              <p:cNvPr id="225290" name="Text Box 28">
                <a:extLst>
                  <a:ext uri="{FF2B5EF4-FFF2-40B4-BE49-F238E27FC236}">
                    <a16:creationId xmlns:a16="http://schemas.microsoft.com/office/drawing/2014/main" id="{456CCCF0-88B4-DD4F-A15B-34351228B2F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782</a:t>
                </a:r>
                <a:endParaRPr lang="en-US" altLang="en-US" sz="1800" baseline="0" dirty="0"/>
              </a:p>
            </p:txBody>
          </p:sp>
          <p:sp>
            <p:nvSpPr>
              <p:cNvPr id="225291" name="Text Box 29">
                <a:extLst>
                  <a:ext uri="{FF2B5EF4-FFF2-40B4-BE49-F238E27FC236}">
                    <a16:creationId xmlns:a16="http://schemas.microsoft.com/office/drawing/2014/main" id="{78F665D2-2F6D-884E-BA97-7513A287743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741</a:t>
                </a:r>
                <a:endParaRPr lang="en-US" altLang="en-US" sz="1800" baseline="0" dirty="0"/>
              </a:p>
            </p:txBody>
          </p:sp>
        </p:grpSp>
      </p:grpSp>
    </p:spTree>
  </p:cSld>
  <p:clrMapOvr>
    <a:masterClrMapping/>
  </p:clrMapOvr>
  <p:transition spd="me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Number Placeholder 5">
            <a:extLst>
              <a:ext uri="{FF2B5EF4-FFF2-40B4-BE49-F238E27FC236}">
                <a16:creationId xmlns:a16="http://schemas.microsoft.com/office/drawing/2014/main" id="{14168002-19C4-024E-B38E-A4C4CE7C042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3CCFEBE-97B5-1046-A0E6-5E50774D6B63}" type="slidenum">
              <a:rPr lang="en-US" altLang="en-US" sz="1400"/>
              <a:pPr>
                <a:spcBef>
                  <a:spcPct val="0"/>
                </a:spcBef>
                <a:buFontTx/>
                <a:buNone/>
              </a:pPr>
              <a:t>107</a:t>
            </a:fld>
            <a:endParaRPr lang="en-US" altLang="en-US" sz="1400" dirty="0"/>
          </a:p>
        </p:txBody>
      </p:sp>
      <p:grpSp>
        <p:nvGrpSpPr>
          <p:cNvPr id="227330" name="Group 32">
            <a:extLst>
              <a:ext uri="{FF2B5EF4-FFF2-40B4-BE49-F238E27FC236}">
                <a16:creationId xmlns:a16="http://schemas.microsoft.com/office/drawing/2014/main" id="{E78321C6-2A1E-024D-952A-CED6490E7B7C}"/>
              </a:ext>
            </a:extLst>
          </p:cNvPr>
          <p:cNvGrpSpPr>
            <a:grpSpLocks/>
          </p:cNvGrpSpPr>
          <p:nvPr/>
        </p:nvGrpSpPr>
        <p:grpSpPr bwMode="auto">
          <a:xfrm>
            <a:off x="455613" y="447675"/>
            <a:ext cx="8229600" cy="5718175"/>
            <a:chOff x="287" y="282"/>
            <a:chExt cx="5184" cy="3602"/>
          </a:xfrm>
        </p:grpSpPr>
        <p:sp>
          <p:nvSpPr>
            <p:cNvPr id="227331" name="Rectangle 2">
              <a:extLst>
                <a:ext uri="{FF2B5EF4-FFF2-40B4-BE49-F238E27FC236}">
                  <a16:creationId xmlns:a16="http://schemas.microsoft.com/office/drawing/2014/main" id="{248DA12F-B563-8C49-BDDA-8250A2DC8E0C}"/>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Cardiac Output </a:t>
              </a:r>
              <a:r>
                <a:rPr lang="en-US" altLang="en-US" sz="2200" baseline="0" dirty="0">
                  <a:solidFill>
                    <a:srgbClr val="333333"/>
                  </a:solidFill>
                </a:rPr>
                <a:t>(continued)</a:t>
              </a:r>
              <a:endParaRPr lang="en-US" altLang="en-US" sz="2800" baseline="0" dirty="0">
                <a:solidFill>
                  <a:srgbClr val="333333"/>
                </a:solidFill>
              </a:endParaRPr>
            </a:p>
          </p:txBody>
        </p:sp>
        <p:sp>
          <p:nvSpPr>
            <p:cNvPr id="227332" name="Text Box 6">
              <a:extLst>
                <a:ext uri="{FF2B5EF4-FFF2-40B4-BE49-F238E27FC236}">
                  <a16:creationId xmlns:a16="http://schemas.microsoft.com/office/drawing/2014/main" id="{62AE213A-625C-634A-A032-934E4AD08662}"/>
                </a:ext>
              </a:extLst>
            </p:cNvPr>
            <p:cNvSpPr txBox="1">
              <a:spLocks noChangeArrowheads="1"/>
            </p:cNvSpPr>
            <p:nvPr/>
          </p:nvSpPr>
          <p:spPr bwMode="auto">
            <a:xfrm>
              <a:off x="515" y="970"/>
              <a:ext cx="4860" cy="2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cardiac output (CO) at rest is very close to the total blood volume of about five liters in an adult male (total blood volume for adult females is slightly less, on average, for the reason discussed in the lecture module on blood).</a:t>
              </a:r>
            </a:p>
            <a:p>
              <a:pPr eaLnBrk="1" hangingPunct="1">
                <a:lnSpc>
                  <a:spcPct val="85000"/>
                </a:lnSpc>
                <a:spcBef>
                  <a:spcPct val="0"/>
                </a:spcBef>
                <a:spcAft>
                  <a:spcPts val="900"/>
                </a:spcAft>
                <a:buSzPct val="80000"/>
              </a:pPr>
              <a:r>
                <a:rPr lang="en-US" altLang="en-US" sz="1800" baseline="0" dirty="0"/>
                <a:t>The total blood volume flows through both systemic and pulmonary sys-tems about once every minute.</a:t>
              </a:r>
            </a:p>
            <a:p>
              <a:pPr eaLnBrk="1" hangingPunct="1">
                <a:lnSpc>
                  <a:spcPct val="85000"/>
                </a:lnSpc>
                <a:spcBef>
                  <a:spcPct val="0"/>
                </a:spcBef>
                <a:spcAft>
                  <a:spcPts val="900"/>
                </a:spcAft>
                <a:buSzPct val="80000"/>
              </a:pPr>
              <a:r>
                <a:rPr lang="en-US" altLang="en-US" sz="1800" baseline="0" dirty="0"/>
                <a:t>Factors including physical activity increase CO by increasing stroke vol-ume and heart rate to meet the higher metabolic needs of skeletal mus-cles and other tissues.</a:t>
              </a:r>
            </a:p>
            <a:p>
              <a:pPr eaLnBrk="1" hangingPunct="1">
                <a:lnSpc>
                  <a:spcPct val="85000"/>
                </a:lnSpc>
                <a:spcBef>
                  <a:spcPct val="0"/>
                </a:spcBef>
                <a:spcAft>
                  <a:spcPct val="50000"/>
                </a:spcAft>
                <a:buSzPct val="80000"/>
              </a:pPr>
              <a:r>
                <a:rPr lang="en-US" altLang="en-US" sz="1800" baseline="0" dirty="0"/>
                <a:t>For example, if SV increases to 100 mL/beat and HR to 100 beats/min, CO increases to 10 liters per minute (from 5.25 liters for the example on the previous page). </a:t>
              </a:r>
            </a:p>
          </p:txBody>
        </p:sp>
        <p:grpSp>
          <p:nvGrpSpPr>
            <p:cNvPr id="227333" name="Group 22">
              <a:extLst>
                <a:ext uri="{FF2B5EF4-FFF2-40B4-BE49-F238E27FC236}">
                  <a16:creationId xmlns:a16="http://schemas.microsoft.com/office/drawing/2014/main" id="{A3433994-CDA0-8947-A040-034373724383}"/>
                </a:ext>
              </a:extLst>
            </p:cNvPr>
            <p:cNvGrpSpPr>
              <a:grpSpLocks/>
            </p:cNvGrpSpPr>
            <p:nvPr/>
          </p:nvGrpSpPr>
          <p:grpSpPr bwMode="auto">
            <a:xfrm>
              <a:off x="582" y="3671"/>
              <a:ext cx="1990" cy="213"/>
              <a:chOff x="582" y="3671"/>
              <a:chExt cx="1990" cy="213"/>
            </a:xfrm>
          </p:grpSpPr>
          <p:sp>
            <p:nvSpPr>
              <p:cNvPr id="227334" name="Rectangle 23">
                <a:extLst>
                  <a:ext uri="{FF2B5EF4-FFF2-40B4-BE49-F238E27FC236}">
                    <a16:creationId xmlns:a16="http://schemas.microsoft.com/office/drawing/2014/main" id="{7FE48076-3E3A-7B48-ACDA-66A37BB9FCA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7335" name="Rectangle 24">
                <a:extLst>
                  <a:ext uri="{FF2B5EF4-FFF2-40B4-BE49-F238E27FC236}">
                    <a16:creationId xmlns:a16="http://schemas.microsoft.com/office/drawing/2014/main" id="{7097C3C5-81CD-614A-BE54-CBAF17117CC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7336" name="Rectangle 25">
                <a:extLst>
                  <a:ext uri="{FF2B5EF4-FFF2-40B4-BE49-F238E27FC236}">
                    <a16:creationId xmlns:a16="http://schemas.microsoft.com/office/drawing/2014/main" id="{FBC676BB-7C8E-E345-8DFB-0BCCE41DD90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7337" name="Text Box 26">
                <a:extLst>
                  <a:ext uri="{FF2B5EF4-FFF2-40B4-BE49-F238E27FC236}">
                    <a16:creationId xmlns:a16="http://schemas.microsoft.com/office/drawing/2014/main" id="{82881E08-A64F-964D-9310-32DB1AA1AA6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713</a:t>
                </a:r>
                <a:endParaRPr lang="en-US" altLang="en-US" sz="1800" baseline="0" dirty="0"/>
              </a:p>
            </p:txBody>
          </p:sp>
          <p:sp>
            <p:nvSpPr>
              <p:cNvPr id="227338" name="Text Box 27">
                <a:extLst>
                  <a:ext uri="{FF2B5EF4-FFF2-40B4-BE49-F238E27FC236}">
                    <a16:creationId xmlns:a16="http://schemas.microsoft.com/office/drawing/2014/main" id="{CF95DDC6-F87A-4648-95BC-406A9FA1B9F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782</a:t>
                </a:r>
                <a:endParaRPr lang="en-US" altLang="en-US" sz="1800" baseline="0" dirty="0"/>
              </a:p>
            </p:txBody>
          </p:sp>
          <p:sp>
            <p:nvSpPr>
              <p:cNvPr id="227339" name="Text Box 28">
                <a:extLst>
                  <a:ext uri="{FF2B5EF4-FFF2-40B4-BE49-F238E27FC236}">
                    <a16:creationId xmlns:a16="http://schemas.microsoft.com/office/drawing/2014/main" id="{149B06B9-8625-6445-ADA6-A00A35ED163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741</a:t>
                </a:r>
                <a:endParaRPr lang="en-US" altLang="en-US" sz="1800" baseline="0" dirty="0"/>
              </a:p>
            </p:txBody>
          </p:sp>
        </p:grpSp>
      </p:grpSp>
    </p:spTree>
  </p:cSld>
  <p:clrMapOvr>
    <a:masterClrMapping/>
  </p:clrMapOvr>
  <p:transition spd="med"/>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Slide Number Placeholder 5">
            <a:extLst>
              <a:ext uri="{FF2B5EF4-FFF2-40B4-BE49-F238E27FC236}">
                <a16:creationId xmlns:a16="http://schemas.microsoft.com/office/drawing/2014/main" id="{12890727-64F0-0949-A037-5E96CB32042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F939E12-1AE8-7143-BE2B-FD31D3B4AC3B}" type="slidenum">
              <a:rPr lang="en-US" altLang="en-US" sz="1400"/>
              <a:pPr>
                <a:spcBef>
                  <a:spcPct val="0"/>
                </a:spcBef>
                <a:buFontTx/>
                <a:buNone/>
              </a:pPr>
              <a:t>108</a:t>
            </a:fld>
            <a:endParaRPr lang="en-US" altLang="en-US" sz="1400" dirty="0"/>
          </a:p>
        </p:txBody>
      </p:sp>
      <p:grpSp>
        <p:nvGrpSpPr>
          <p:cNvPr id="229378" name="Group 29">
            <a:extLst>
              <a:ext uri="{FF2B5EF4-FFF2-40B4-BE49-F238E27FC236}">
                <a16:creationId xmlns:a16="http://schemas.microsoft.com/office/drawing/2014/main" id="{C5395AF1-58A4-1646-B786-E28D33A79532}"/>
              </a:ext>
            </a:extLst>
          </p:cNvPr>
          <p:cNvGrpSpPr>
            <a:grpSpLocks/>
          </p:cNvGrpSpPr>
          <p:nvPr/>
        </p:nvGrpSpPr>
        <p:grpSpPr bwMode="auto">
          <a:xfrm>
            <a:off x="457200" y="447675"/>
            <a:ext cx="8229600" cy="5718175"/>
            <a:chOff x="288" y="282"/>
            <a:chExt cx="5184" cy="3602"/>
          </a:xfrm>
        </p:grpSpPr>
        <p:sp>
          <p:nvSpPr>
            <p:cNvPr id="229379" name="Rectangle 2">
              <a:extLst>
                <a:ext uri="{FF2B5EF4-FFF2-40B4-BE49-F238E27FC236}">
                  <a16:creationId xmlns:a16="http://schemas.microsoft.com/office/drawing/2014/main" id="{8541C078-5773-BF49-8DF2-12A8B13C812E}"/>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Cardiac Reserve</a:t>
              </a:r>
            </a:p>
          </p:txBody>
        </p:sp>
        <p:sp>
          <p:nvSpPr>
            <p:cNvPr id="229380" name="Text Box 6">
              <a:extLst>
                <a:ext uri="{FF2B5EF4-FFF2-40B4-BE49-F238E27FC236}">
                  <a16:creationId xmlns:a16="http://schemas.microsoft.com/office/drawing/2014/main" id="{A5A19B2B-C449-584E-A3E3-4B33BAC1A723}"/>
                </a:ext>
              </a:extLst>
            </p:cNvPr>
            <p:cNvSpPr txBox="1">
              <a:spLocks noChangeArrowheads="1"/>
            </p:cNvSpPr>
            <p:nvPr/>
          </p:nvSpPr>
          <p:spPr bwMode="auto">
            <a:xfrm>
              <a:off x="515" y="970"/>
              <a:ext cx="4596"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Cardiac reserve is the difference between a person’s maximum car-diac output and her or his cardiac output at rest.</a:t>
              </a:r>
            </a:p>
            <a:p>
              <a:pPr eaLnBrk="1" hangingPunct="1">
                <a:lnSpc>
                  <a:spcPct val="85000"/>
                </a:lnSpc>
                <a:spcBef>
                  <a:spcPct val="0"/>
                </a:spcBef>
                <a:spcAft>
                  <a:spcPts val="900"/>
                </a:spcAft>
                <a:buSzPct val="80000"/>
              </a:pPr>
              <a:r>
                <a:rPr lang="en-US" altLang="en-US" sz="1800" baseline="0" dirty="0"/>
                <a:t>People with healthy hearts have average cardiac reserves of four to five times the resting value.</a:t>
              </a:r>
            </a:p>
            <a:p>
              <a:pPr eaLnBrk="1" hangingPunct="1">
                <a:lnSpc>
                  <a:spcPct val="85000"/>
                </a:lnSpc>
                <a:spcBef>
                  <a:spcPct val="0"/>
                </a:spcBef>
                <a:spcAft>
                  <a:spcPts val="900"/>
                </a:spcAft>
                <a:buSzPct val="80000"/>
              </a:pPr>
              <a:r>
                <a:rPr lang="en-US" altLang="en-US" sz="1800" baseline="0" dirty="0"/>
                <a:t>Well-conditioned, endurance athletes can have cardiac reserves as high as seven to eight times the resting value.</a:t>
              </a:r>
            </a:p>
            <a:p>
              <a:pPr eaLnBrk="1" hangingPunct="1">
                <a:lnSpc>
                  <a:spcPct val="85000"/>
                </a:lnSpc>
                <a:spcBef>
                  <a:spcPct val="0"/>
                </a:spcBef>
                <a:spcAft>
                  <a:spcPct val="50000"/>
                </a:spcAft>
                <a:buSzPct val="80000"/>
              </a:pPr>
              <a:r>
                <a:rPr lang="en-US" altLang="en-US" sz="1800" baseline="0" dirty="0"/>
                <a:t>People with cardiac disease may have little or no cardiac reserve, which can limit their ability to perform even the simplest, routine, every-day household tasks.</a:t>
              </a:r>
            </a:p>
          </p:txBody>
        </p:sp>
        <p:grpSp>
          <p:nvGrpSpPr>
            <p:cNvPr id="229381" name="Group 19">
              <a:extLst>
                <a:ext uri="{FF2B5EF4-FFF2-40B4-BE49-F238E27FC236}">
                  <a16:creationId xmlns:a16="http://schemas.microsoft.com/office/drawing/2014/main" id="{5D6B37EE-3C3E-0240-B482-182567D61A2A}"/>
                </a:ext>
              </a:extLst>
            </p:cNvPr>
            <p:cNvGrpSpPr>
              <a:grpSpLocks/>
            </p:cNvGrpSpPr>
            <p:nvPr/>
          </p:nvGrpSpPr>
          <p:grpSpPr bwMode="auto">
            <a:xfrm>
              <a:off x="582" y="3671"/>
              <a:ext cx="1990" cy="213"/>
              <a:chOff x="582" y="3671"/>
              <a:chExt cx="1990" cy="213"/>
            </a:xfrm>
          </p:grpSpPr>
          <p:sp>
            <p:nvSpPr>
              <p:cNvPr id="229382" name="Rectangle 20">
                <a:extLst>
                  <a:ext uri="{FF2B5EF4-FFF2-40B4-BE49-F238E27FC236}">
                    <a16:creationId xmlns:a16="http://schemas.microsoft.com/office/drawing/2014/main" id="{29DC2953-3FA5-FB47-A12D-92D50F6D3BD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9383" name="Rectangle 21">
                <a:extLst>
                  <a:ext uri="{FF2B5EF4-FFF2-40B4-BE49-F238E27FC236}">
                    <a16:creationId xmlns:a16="http://schemas.microsoft.com/office/drawing/2014/main" id="{F9DDE409-14BD-8143-87A7-04B4D0E98D9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9384" name="Rectangle 22">
                <a:extLst>
                  <a:ext uri="{FF2B5EF4-FFF2-40B4-BE49-F238E27FC236}">
                    <a16:creationId xmlns:a16="http://schemas.microsoft.com/office/drawing/2014/main" id="{16026CA9-F68A-C44F-8D39-B7693AF715C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9385" name="Text Box 23">
                <a:extLst>
                  <a:ext uri="{FF2B5EF4-FFF2-40B4-BE49-F238E27FC236}">
                    <a16:creationId xmlns:a16="http://schemas.microsoft.com/office/drawing/2014/main" id="{01B3C70F-3D4C-9442-86DD-7755CF15C92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713</a:t>
                </a:r>
                <a:endParaRPr lang="en-US" altLang="en-US" sz="1800" baseline="0" dirty="0"/>
              </a:p>
            </p:txBody>
          </p:sp>
          <p:sp>
            <p:nvSpPr>
              <p:cNvPr id="229386" name="Text Box 24">
                <a:extLst>
                  <a:ext uri="{FF2B5EF4-FFF2-40B4-BE49-F238E27FC236}">
                    <a16:creationId xmlns:a16="http://schemas.microsoft.com/office/drawing/2014/main" id="{2C7CBCD7-83B6-9E42-BCAA-59DD9F8479E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782</a:t>
                </a:r>
                <a:endParaRPr lang="en-US" altLang="en-US" sz="1800" baseline="0" dirty="0"/>
              </a:p>
            </p:txBody>
          </p:sp>
          <p:sp>
            <p:nvSpPr>
              <p:cNvPr id="229387" name="Text Box 25">
                <a:extLst>
                  <a:ext uri="{FF2B5EF4-FFF2-40B4-BE49-F238E27FC236}">
                    <a16:creationId xmlns:a16="http://schemas.microsoft.com/office/drawing/2014/main" id="{A430C7A7-F5F3-6E40-8A2D-8454A8218E3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741</a:t>
                </a:r>
                <a:endParaRPr lang="en-US" altLang="en-US" sz="1800" baseline="0" dirty="0"/>
              </a:p>
            </p:txBody>
          </p:sp>
        </p:grpSp>
      </p:grpSp>
    </p:spTree>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Slide Number Placeholder 5">
            <a:extLst>
              <a:ext uri="{FF2B5EF4-FFF2-40B4-BE49-F238E27FC236}">
                <a16:creationId xmlns:a16="http://schemas.microsoft.com/office/drawing/2014/main" id="{654E3D30-0A33-EA44-9371-9EB1C2A6790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704AE55-2C5F-C14E-990A-D6ECB5943822}" type="slidenum">
              <a:rPr lang="en-US" altLang="en-US" sz="1400"/>
              <a:pPr>
                <a:spcBef>
                  <a:spcPct val="0"/>
                </a:spcBef>
                <a:buFontTx/>
                <a:buNone/>
              </a:pPr>
              <a:t>109</a:t>
            </a:fld>
            <a:endParaRPr lang="en-US" altLang="en-US" sz="1400" dirty="0"/>
          </a:p>
        </p:txBody>
      </p:sp>
      <p:grpSp>
        <p:nvGrpSpPr>
          <p:cNvPr id="231426" name="Group 28">
            <a:extLst>
              <a:ext uri="{FF2B5EF4-FFF2-40B4-BE49-F238E27FC236}">
                <a16:creationId xmlns:a16="http://schemas.microsoft.com/office/drawing/2014/main" id="{4E53D724-11D6-0F4B-A8B9-2BA642FE03E9}"/>
              </a:ext>
            </a:extLst>
          </p:cNvPr>
          <p:cNvGrpSpPr>
            <a:grpSpLocks/>
          </p:cNvGrpSpPr>
          <p:nvPr/>
        </p:nvGrpSpPr>
        <p:grpSpPr bwMode="auto">
          <a:xfrm>
            <a:off x="457200" y="447675"/>
            <a:ext cx="8229600" cy="5718175"/>
            <a:chOff x="288" y="282"/>
            <a:chExt cx="5184" cy="3602"/>
          </a:xfrm>
        </p:grpSpPr>
        <p:sp>
          <p:nvSpPr>
            <p:cNvPr id="231427" name="Rectangle 2">
              <a:extLst>
                <a:ext uri="{FF2B5EF4-FFF2-40B4-BE49-F238E27FC236}">
                  <a16:creationId xmlns:a16="http://schemas.microsoft.com/office/drawing/2014/main" id="{DEA05F92-C332-4243-B5E9-B03D65926F43}"/>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Stroke Volume</a:t>
              </a:r>
            </a:p>
          </p:txBody>
        </p:sp>
        <p:sp>
          <p:nvSpPr>
            <p:cNvPr id="231428" name="Text Box 6">
              <a:extLst>
                <a:ext uri="{FF2B5EF4-FFF2-40B4-BE49-F238E27FC236}">
                  <a16:creationId xmlns:a16="http://schemas.microsoft.com/office/drawing/2014/main" id="{49B14501-C37E-FA45-9CE3-B38D3517EF1C}"/>
                </a:ext>
              </a:extLst>
            </p:cNvPr>
            <p:cNvSpPr txBox="1">
              <a:spLocks noChangeArrowheads="1"/>
            </p:cNvSpPr>
            <p:nvPr/>
          </p:nvSpPr>
          <p:spPr bwMode="auto">
            <a:xfrm>
              <a:off x="515" y="970"/>
              <a:ext cx="4877"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A healthy heart will pump the amount of blood that was delivered to it during the previous diastole.</a:t>
              </a:r>
            </a:p>
            <a:p>
              <a:pPr eaLnBrk="1" hangingPunct="1">
                <a:lnSpc>
                  <a:spcPct val="85000"/>
                </a:lnSpc>
                <a:spcBef>
                  <a:spcPct val="0"/>
                </a:spcBef>
                <a:spcAft>
                  <a:spcPts val="900"/>
                </a:spcAft>
                <a:buSzPct val="80000"/>
              </a:pPr>
              <a:r>
                <a:rPr lang="en-US" altLang="en-US" sz="1800" baseline="0" dirty="0"/>
                <a:t>The more blood that is delivered to the ventricles during diastole, the more blood can be ejected (stroke volume) during the next systole.</a:t>
              </a:r>
            </a:p>
            <a:p>
              <a:pPr eaLnBrk="1" hangingPunct="1">
                <a:lnSpc>
                  <a:spcPct val="85000"/>
                </a:lnSpc>
                <a:spcBef>
                  <a:spcPct val="0"/>
                </a:spcBef>
                <a:spcAft>
                  <a:spcPts val="900"/>
                </a:spcAft>
                <a:buSzPct val="80000"/>
              </a:pPr>
              <a:r>
                <a:rPr lang="en-US" altLang="en-US" sz="1800" baseline="0" dirty="0"/>
                <a:t>At rest, the stroke volume is 50 to 60 percent of end-diastolic volume.</a:t>
              </a:r>
            </a:p>
            <a:p>
              <a:pPr eaLnBrk="1" hangingPunct="1">
                <a:lnSpc>
                  <a:spcPct val="85000"/>
                </a:lnSpc>
                <a:spcBef>
                  <a:spcPct val="0"/>
                </a:spcBef>
                <a:spcAft>
                  <a:spcPct val="50000"/>
                </a:spcAft>
                <a:buSzPct val="80000"/>
              </a:pPr>
              <a:r>
                <a:rPr lang="en-US" altLang="en-US" sz="1800" baseline="0" dirty="0"/>
                <a:t>This is because 40 to 50 percent of the blood remains in the ventricles after each contraction.</a:t>
              </a:r>
            </a:p>
          </p:txBody>
        </p:sp>
        <p:grpSp>
          <p:nvGrpSpPr>
            <p:cNvPr id="231429" name="Group 18">
              <a:extLst>
                <a:ext uri="{FF2B5EF4-FFF2-40B4-BE49-F238E27FC236}">
                  <a16:creationId xmlns:a16="http://schemas.microsoft.com/office/drawing/2014/main" id="{62A5C1F9-3154-8440-8578-2B9F7877B6CD}"/>
                </a:ext>
              </a:extLst>
            </p:cNvPr>
            <p:cNvGrpSpPr>
              <a:grpSpLocks/>
            </p:cNvGrpSpPr>
            <p:nvPr/>
          </p:nvGrpSpPr>
          <p:grpSpPr bwMode="auto">
            <a:xfrm>
              <a:off x="582" y="3671"/>
              <a:ext cx="1990" cy="213"/>
              <a:chOff x="582" y="3671"/>
              <a:chExt cx="1990" cy="213"/>
            </a:xfrm>
          </p:grpSpPr>
          <p:sp>
            <p:nvSpPr>
              <p:cNvPr id="231430" name="Rectangle 19">
                <a:extLst>
                  <a:ext uri="{FF2B5EF4-FFF2-40B4-BE49-F238E27FC236}">
                    <a16:creationId xmlns:a16="http://schemas.microsoft.com/office/drawing/2014/main" id="{A171E4A2-6AB8-4A45-99CE-315AFD74E72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1431" name="Rectangle 20">
                <a:extLst>
                  <a:ext uri="{FF2B5EF4-FFF2-40B4-BE49-F238E27FC236}">
                    <a16:creationId xmlns:a16="http://schemas.microsoft.com/office/drawing/2014/main" id="{C04ED1F7-74EE-2C4E-B14F-3A2989AF9B7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1432" name="Rectangle 21">
                <a:extLst>
                  <a:ext uri="{FF2B5EF4-FFF2-40B4-BE49-F238E27FC236}">
                    <a16:creationId xmlns:a16="http://schemas.microsoft.com/office/drawing/2014/main" id="{68024600-41CD-D64F-8BAE-34365D263E8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1433" name="Text Box 22">
                <a:extLst>
                  <a:ext uri="{FF2B5EF4-FFF2-40B4-BE49-F238E27FC236}">
                    <a16:creationId xmlns:a16="http://schemas.microsoft.com/office/drawing/2014/main" id="{6651F295-48AE-694F-AB01-FB9884010DC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713</a:t>
                </a:r>
                <a:endParaRPr lang="en-US" altLang="en-US" sz="1800" baseline="0" dirty="0"/>
              </a:p>
            </p:txBody>
          </p:sp>
          <p:sp>
            <p:nvSpPr>
              <p:cNvPr id="231434" name="Text Box 23">
                <a:extLst>
                  <a:ext uri="{FF2B5EF4-FFF2-40B4-BE49-F238E27FC236}">
                    <a16:creationId xmlns:a16="http://schemas.microsoft.com/office/drawing/2014/main" id="{1ED4D17A-B234-A348-A71D-94E7DEA8187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782</a:t>
                </a:r>
                <a:endParaRPr lang="en-US" altLang="en-US" sz="1800" baseline="0" dirty="0"/>
              </a:p>
            </p:txBody>
          </p:sp>
          <p:sp>
            <p:nvSpPr>
              <p:cNvPr id="231435" name="Text Box 24">
                <a:extLst>
                  <a:ext uri="{FF2B5EF4-FFF2-40B4-BE49-F238E27FC236}">
                    <a16:creationId xmlns:a16="http://schemas.microsoft.com/office/drawing/2014/main" id="{36AE57E9-82DD-0F44-ABFA-581AA30C766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741</a:t>
                </a:r>
                <a:endParaRPr lang="en-US" altLang="en-US" sz="1800" baseline="0" dirty="0"/>
              </a:p>
            </p:txBody>
          </p:sp>
        </p:grpSp>
      </p:grpSp>
    </p:spTree>
  </p:cSld>
  <p:clrMapOvr>
    <a:masterClrMapping/>
  </p:clrMapOvr>
  <p:transition spd="med"/>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Number Placeholder 5">
            <a:extLst>
              <a:ext uri="{FF2B5EF4-FFF2-40B4-BE49-F238E27FC236}">
                <a16:creationId xmlns:a16="http://schemas.microsoft.com/office/drawing/2014/main" id="{2262DD95-EFC0-8F4B-8369-AF509510BC2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E7E511F-9F10-4445-BC91-2A98D2603DB8}" type="slidenum">
              <a:rPr lang="en-US" altLang="en-US" sz="1400"/>
              <a:pPr>
                <a:spcBef>
                  <a:spcPct val="0"/>
                </a:spcBef>
                <a:buFontTx/>
                <a:buNone/>
              </a:pPr>
              <a:t>110</a:t>
            </a:fld>
            <a:endParaRPr lang="en-US" altLang="en-US" sz="1400" dirty="0"/>
          </a:p>
        </p:txBody>
      </p:sp>
      <p:grpSp>
        <p:nvGrpSpPr>
          <p:cNvPr id="233474" name="Group 29">
            <a:extLst>
              <a:ext uri="{FF2B5EF4-FFF2-40B4-BE49-F238E27FC236}">
                <a16:creationId xmlns:a16="http://schemas.microsoft.com/office/drawing/2014/main" id="{83B85833-A785-6144-8E77-C1A0F26BCA97}"/>
              </a:ext>
            </a:extLst>
          </p:cNvPr>
          <p:cNvGrpSpPr>
            <a:grpSpLocks/>
          </p:cNvGrpSpPr>
          <p:nvPr/>
        </p:nvGrpSpPr>
        <p:grpSpPr bwMode="auto">
          <a:xfrm>
            <a:off x="457200" y="447675"/>
            <a:ext cx="8229600" cy="5718175"/>
            <a:chOff x="288" y="282"/>
            <a:chExt cx="5184" cy="3602"/>
          </a:xfrm>
        </p:grpSpPr>
        <p:sp>
          <p:nvSpPr>
            <p:cNvPr id="233475" name="Rectangle 2">
              <a:extLst>
                <a:ext uri="{FF2B5EF4-FFF2-40B4-BE49-F238E27FC236}">
                  <a16:creationId xmlns:a16="http://schemas.microsoft.com/office/drawing/2014/main" id="{0402F3D6-8859-4348-94F3-EAA01E93521B}"/>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Regulation of Stroke Volume</a:t>
              </a:r>
            </a:p>
          </p:txBody>
        </p:sp>
        <p:sp>
          <p:nvSpPr>
            <p:cNvPr id="233476" name="Text Box 6">
              <a:extLst>
                <a:ext uri="{FF2B5EF4-FFF2-40B4-BE49-F238E27FC236}">
                  <a16:creationId xmlns:a16="http://schemas.microsoft.com/office/drawing/2014/main" id="{AD0E0B88-5BF6-6B41-B38F-1F99B3A1AC43}"/>
                </a:ext>
              </a:extLst>
            </p:cNvPr>
            <p:cNvSpPr txBox="1">
              <a:spLocks noChangeArrowheads="1"/>
            </p:cNvSpPr>
            <p:nvPr/>
          </p:nvSpPr>
          <p:spPr bwMode="auto">
            <a:xfrm>
              <a:off x="515" y="970"/>
              <a:ext cx="4710" cy="1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Three factors regulate stroke volume and ensure that the right and left ventricles pump equal volumes of blood.</a:t>
              </a:r>
            </a:p>
            <a:p>
              <a:pPr eaLnBrk="1" hangingPunct="1">
                <a:lnSpc>
                  <a:spcPct val="85000"/>
                </a:lnSpc>
                <a:spcBef>
                  <a:spcPct val="0"/>
                </a:spcBef>
                <a:spcAft>
                  <a:spcPts val="900"/>
                </a:spcAft>
                <a:buSzPct val="80000"/>
              </a:pPr>
              <a:r>
                <a:rPr lang="en-US" altLang="en-US" sz="1800" baseline="0" dirty="0"/>
                <a:t>They are:</a:t>
              </a:r>
            </a:p>
            <a:p>
              <a:pPr lvl="1" eaLnBrk="1" hangingPunct="1">
                <a:lnSpc>
                  <a:spcPct val="85000"/>
                </a:lnSpc>
                <a:spcBef>
                  <a:spcPct val="0"/>
                </a:spcBef>
                <a:spcAft>
                  <a:spcPts val="500"/>
                </a:spcAft>
                <a:buSzPct val="80000"/>
                <a:buFontTx/>
                <a:buChar char="-"/>
              </a:pPr>
              <a:r>
                <a:rPr lang="en-US" altLang="en-US" sz="1800" baseline="0" dirty="0"/>
                <a:t>Preload—the degree of stretch of the heart before it contracts.</a:t>
              </a:r>
            </a:p>
            <a:p>
              <a:pPr lvl="1" eaLnBrk="1" hangingPunct="1">
                <a:lnSpc>
                  <a:spcPct val="85000"/>
                </a:lnSpc>
                <a:spcBef>
                  <a:spcPct val="0"/>
                </a:spcBef>
                <a:spcAft>
                  <a:spcPts val="500"/>
                </a:spcAft>
                <a:buSzPct val="80000"/>
                <a:buFontTx/>
                <a:buChar char="-"/>
              </a:pPr>
              <a:r>
                <a:rPr lang="en-US" altLang="en-US" sz="1800" baseline="0" dirty="0"/>
                <a:t>Contractility—the forcefulness of contraction of individual ventri-cular muscle fibers.</a:t>
              </a:r>
            </a:p>
            <a:p>
              <a:pPr lvl="1" eaLnBrk="1" hangingPunct="1">
                <a:lnSpc>
                  <a:spcPct val="85000"/>
                </a:lnSpc>
                <a:spcBef>
                  <a:spcPct val="0"/>
                </a:spcBef>
                <a:spcAft>
                  <a:spcPts val="1200"/>
                </a:spcAft>
                <a:buSzPct val="80000"/>
                <a:buFontTx/>
                <a:buChar char="-"/>
              </a:pPr>
              <a:r>
                <a:rPr lang="en-US" altLang="en-US" sz="1800" baseline="0" dirty="0"/>
                <a:t>Afterload—the pressure that must be exceeded before ejection of blood from the ventricles can occur.</a:t>
              </a:r>
            </a:p>
            <a:p>
              <a:pPr eaLnBrk="1" hangingPunct="1">
                <a:lnSpc>
                  <a:spcPct val="85000"/>
                </a:lnSpc>
                <a:spcBef>
                  <a:spcPct val="0"/>
                </a:spcBef>
                <a:spcAft>
                  <a:spcPct val="50000"/>
                </a:spcAft>
                <a:buSzPct val="80000"/>
              </a:pPr>
              <a:r>
                <a:rPr lang="en-US" altLang="en-US" sz="1800" baseline="0" dirty="0"/>
                <a:t>Detailed descriptions of the factors can be found in Chapter 20 of the textbook.</a:t>
              </a:r>
            </a:p>
          </p:txBody>
        </p:sp>
        <p:grpSp>
          <p:nvGrpSpPr>
            <p:cNvPr id="233477" name="Group 19">
              <a:extLst>
                <a:ext uri="{FF2B5EF4-FFF2-40B4-BE49-F238E27FC236}">
                  <a16:creationId xmlns:a16="http://schemas.microsoft.com/office/drawing/2014/main" id="{878EA62D-3532-B241-8F75-A2470A85CE74}"/>
                </a:ext>
              </a:extLst>
            </p:cNvPr>
            <p:cNvGrpSpPr>
              <a:grpSpLocks/>
            </p:cNvGrpSpPr>
            <p:nvPr/>
          </p:nvGrpSpPr>
          <p:grpSpPr bwMode="auto">
            <a:xfrm>
              <a:off x="582" y="3671"/>
              <a:ext cx="1990" cy="213"/>
              <a:chOff x="582" y="3671"/>
              <a:chExt cx="1990" cy="213"/>
            </a:xfrm>
          </p:grpSpPr>
          <p:sp>
            <p:nvSpPr>
              <p:cNvPr id="233478" name="Rectangle 20">
                <a:extLst>
                  <a:ext uri="{FF2B5EF4-FFF2-40B4-BE49-F238E27FC236}">
                    <a16:creationId xmlns:a16="http://schemas.microsoft.com/office/drawing/2014/main" id="{47C1D57C-9609-6E48-9958-4D70FF979DF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3479" name="Rectangle 21">
                <a:extLst>
                  <a:ext uri="{FF2B5EF4-FFF2-40B4-BE49-F238E27FC236}">
                    <a16:creationId xmlns:a16="http://schemas.microsoft.com/office/drawing/2014/main" id="{B7696E39-DE0A-3041-8AA5-E1CE634E8FD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3480" name="Rectangle 22">
                <a:extLst>
                  <a:ext uri="{FF2B5EF4-FFF2-40B4-BE49-F238E27FC236}">
                    <a16:creationId xmlns:a16="http://schemas.microsoft.com/office/drawing/2014/main" id="{AB692F2A-8E65-6C4B-93EE-A6B82FA16A6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3481" name="Text Box 23">
                <a:extLst>
                  <a:ext uri="{FF2B5EF4-FFF2-40B4-BE49-F238E27FC236}">
                    <a16:creationId xmlns:a16="http://schemas.microsoft.com/office/drawing/2014/main" id="{8F8B9929-2720-5347-9522-A698F35BBA5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713</a:t>
                </a:r>
                <a:endParaRPr lang="en-US" altLang="en-US" sz="1800" baseline="0" dirty="0"/>
              </a:p>
            </p:txBody>
          </p:sp>
          <p:sp>
            <p:nvSpPr>
              <p:cNvPr id="233482" name="Text Box 24">
                <a:extLst>
                  <a:ext uri="{FF2B5EF4-FFF2-40B4-BE49-F238E27FC236}">
                    <a16:creationId xmlns:a16="http://schemas.microsoft.com/office/drawing/2014/main" id="{10B88711-6B99-A64B-80B3-DD74D31395A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782</a:t>
                </a:r>
                <a:endParaRPr lang="en-US" altLang="en-US" sz="1800" baseline="0" dirty="0"/>
              </a:p>
            </p:txBody>
          </p:sp>
          <p:sp>
            <p:nvSpPr>
              <p:cNvPr id="233483" name="Text Box 25">
                <a:extLst>
                  <a:ext uri="{FF2B5EF4-FFF2-40B4-BE49-F238E27FC236}">
                    <a16:creationId xmlns:a16="http://schemas.microsoft.com/office/drawing/2014/main" id="{16ACEACC-EEA6-1F4B-9A1B-257325BF7AE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741</a:t>
                </a:r>
                <a:endParaRPr lang="en-US" altLang="en-US" sz="1800" baseline="0" dirty="0"/>
              </a:p>
            </p:txBody>
          </p:sp>
        </p:grpSp>
      </p:grpSp>
    </p:spTree>
  </p:cSld>
  <p:clrMapOvr>
    <a:masterClrMapping/>
  </p:clrMapOvr>
  <p:transition spd="med"/>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Number Placeholder 5">
            <a:extLst>
              <a:ext uri="{FF2B5EF4-FFF2-40B4-BE49-F238E27FC236}">
                <a16:creationId xmlns:a16="http://schemas.microsoft.com/office/drawing/2014/main" id="{018BB66F-F234-D548-83F4-7220254C5DE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49B88EE-AE54-534E-9FAC-E873C97539AD}" type="slidenum">
              <a:rPr lang="en-US" altLang="en-US" sz="1400"/>
              <a:pPr>
                <a:spcBef>
                  <a:spcPct val="0"/>
                </a:spcBef>
                <a:buFontTx/>
                <a:buNone/>
              </a:pPr>
              <a:t>111</a:t>
            </a:fld>
            <a:endParaRPr lang="en-US" altLang="en-US" sz="1400" dirty="0"/>
          </a:p>
        </p:txBody>
      </p:sp>
      <p:grpSp>
        <p:nvGrpSpPr>
          <p:cNvPr id="235522" name="Group 29">
            <a:extLst>
              <a:ext uri="{FF2B5EF4-FFF2-40B4-BE49-F238E27FC236}">
                <a16:creationId xmlns:a16="http://schemas.microsoft.com/office/drawing/2014/main" id="{A155104F-8A6A-8C45-9C6B-5B840084AEAC}"/>
              </a:ext>
            </a:extLst>
          </p:cNvPr>
          <p:cNvGrpSpPr>
            <a:grpSpLocks/>
          </p:cNvGrpSpPr>
          <p:nvPr/>
        </p:nvGrpSpPr>
        <p:grpSpPr bwMode="auto">
          <a:xfrm>
            <a:off x="457200" y="447675"/>
            <a:ext cx="8229600" cy="5718175"/>
            <a:chOff x="288" y="282"/>
            <a:chExt cx="5184" cy="3602"/>
          </a:xfrm>
        </p:grpSpPr>
        <p:sp>
          <p:nvSpPr>
            <p:cNvPr id="235523" name="Rectangle 3">
              <a:extLst>
                <a:ext uri="{FF2B5EF4-FFF2-40B4-BE49-F238E27FC236}">
                  <a16:creationId xmlns:a16="http://schemas.microsoft.com/office/drawing/2014/main" id="{DA5EF421-BFE9-3648-8776-BAFABECC2BA5}"/>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Regulation of Heart Rate</a:t>
              </a:r>
            </a:p>
          </p:txBody>
        </p:sp>
        <p:sp>
          <p:nvSpPr>
            <p:cNvPr id="235524" name="Text Box 7">
              <a:extLst>
                <a:ext uri="{FF2B5EF4-FFF2-40B4-BE49-F238E27FC236}">
                  <a16:creationId xmlns:a16="http://schemas.microsoft.com/office/drawing/2014/main" id="{EF356808-F2C5-864A-9715-4187B22DEC92}"/>
                </a:ext>
              </a:extLst>
            </p:cNvPr>
            <p:cNvSpPr txBox="1">
              <a:spLocks noChangeArrowheads="1"/>
            </p:cNvSpPr>
            <p:nvPr/>
          </p:nvSpPr>
          <p:spPr bwMode="auto">
            <a:xfrm>
              <a:off x="515" y="970"/>
              <a:ext cx="4895"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Heart rate is one of the two factors for determining cardiac output—the other is stroke volume.</a:t>
              </a:r>
            </a:p>
            <a:p>
              <a:pPr eaLnBrk="1" hangingPunct="1">
                <a:lnSpc>
                  <a:spcPct val="85000"/>
                </a:lnSpc>
                <a:spcBef>
                  <a:spcPct val="0"/>
                </a:spcBef>
                <a:spcAft>
                  <a:spcPts val="900"/>
                </a:spcAft>
                <a:buSzPct val="80000"/>
              </a:pPr>
              <a:r>
                <a:rPr lang="en-US" altLang="en-US" sz="1800" baseline="0" dirty="0"/>
                <a:t>During physical activity, cardiac output increases to supply the working organs and other tissues with oxygen and nutrients and remove waste products.</a:t>
              </a:r>
            </a:p>
            <a:p>
              <a:pPr eaLnBrk="1" hangingPunct="1">
                <a:lnSpc>
                  <a:spcPct val="85000"/>
                </a:lnSpc>
                <a:spcBef>
                  <a:spcPct val="0"/>
                </a:spcBef>
                <a:spcAft>
                  <a:spcPct val="50000"/>
                </a:spcAft>
                <a:buSzPct val="80000"/>
              </a:pPr>
              <a:r>
                <a:rPr lang="en-US" altLang="en-US" sz="1800" baseline="0" dirty="0"/>
                <a:t>The autonomic nervous system and several hormones regulate heart rate, and therefore cardiac output.</a:t>
              </a:r>
            </a:p>
          </p:txBody>
        </p:sp>
        <p:grpSp>
          <p:nvGrpSpPr>
            <p:cNvPr id="235525" name="Group 19">
              <a:extLst>
                <a:ext uri="{FF2B5EF4-FFF2-40B4-BE49-F238E27FC236}">
                  <a16:creationId xmlns:a16="http://schemas.microsoft.com/office/drawing/2014/main" id="{0EE6160D-804E-1A47-A885-6445AA127F49}"/>
                </a:ext>
              </a:extLst>
            </p:cNvPr>
            <p:cNvGrpSpPr>
              <a:grpSpLocks/>
            </p:cNvGrpSpPr>
            <p:nvPr/>
          </p:nvGrpSpPr>
          <p:grpSpPr bwMode="auto">
            <a:xfrm>
              <a:off x="582" y="3671"/>
              <a:ext cx="1990" cy="213"/>
              <a:chOff x="582" y="3671"/>
              <a:chExt cx="1990" cy="213"/>
            </a:xfrm>
          </p:grpSpPr>
          <p:sp>
            <p:nvSpPr>
              <p:cNvPr id="235526" name="Rectangle 20">
                <a:extLst>
                  <a:ext uri="{FF2B5EF4-FFF2-40B4-BE49-F238E27FC236}">
                    <a16:creationId xmlns:a16="http://schemas.microsoft.com/office/drawing/2014/main" id="{0EA61F70-40BB-C34D-8E46-A8A656659F3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5527" name="Rectangle 21">
                <a:extLst>
                  <a:ext uri="{FF2B5EF4-FFF2-40B4-BE49-F238E27FC236}">
                    <a16:creationId xmlns:a16="http://schemas.microsoft.com/office/drawing/2014/main" id="{0132101A-C9B7-EE41-9F66-D167B7E76AF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5528" name="Rectangle 22">
                <a:extLst>
                  <a:ext uri="{FF2B5EF4-FFF2-40B4-BE49-F238E27FC236}">
                    <a16:creationId xmlns:a16="http://schemas.microsoft.com/office/drawing/2014/main" id="{A2F3A1A3-3CD3-B340-A294-3BA1C4DE5A8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5529" name="Text Box 23">
                <a:extLst>
                  <a:ext uri="{FF2B5EF4-FFF2-40B4-BE49-F238E27FC236}">
                    <a16:creationId xmlns:a16="http://schemas.microsoft.com/office/drawing/2014/main" id="{5873E0CC-E40A-CF4F-9E01-5DFA80AEF86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714</a:t>
                </a:r>
                <a:endParaRPr lang="en-US" altLang="en-US" sz="1800" baseline="0" dirty="0"/>
              </a:p>
            </p:txBody>
          </p:sp>
          <p:sp>
            <p:nvSpPr>
              <p:cNvPr id="235530" name="Text Box 24">
                <a:extLst>
                  <a:ext uri="{FF2B5EF4-FFF2-40B4-BE49-F238E27FC236}">
                    <a16:creationId xmlns:a16="http://schemas.microsoft.com/office/drawing/2014/main" id="{010F8D05-3D35-E649-A7B5-BAFBCD7631B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783</a:t>
                </a:r>
                <a:endParaRPr lang="en-US" altLang="en-US" sz="1800" baseline="0" dirty="0"/>
              </a:p>
            </p:txBody>
          </p:sp>
          <p:sp>
            <p:nvSpPr>
              <p:cNvPr id="235531" name="Text Box 25">
                <a:extLst>
                  <a:ext uri="{FF2B5EF4-FFF2-40B4-BE49-F238E27FC236}">
                    <a16:creationId xmlns:a16="http://schemas.microsoft.com/office/drawing/2014/main" id="{17DD47B8-9A4D-6841-A8B0-E7DB1BE17CE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742</a:t>
                </a:r>
                <a:endParaRPr lang="en-US" altLang="en-US" sz="1800" baseline="0" dirty="0"/>
              </a:p>
            </p:txBody>
          </p:sp>
        </p:grpSp>
      </p:grpSp>
    </p:spTree>
  </p:cSld>
  <p:clrMapOvr>
    <a:masterClrMapping/>
  </p:clrMapOvr>
  <p:transition spd="med"/>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Number Placeholder 5">
            <a:extLst>
              <a:ext uri="{FF2B5EF4-FFF2-40B4-BE49-F238E27FC236}">
                <a16:creationId xmlns:a16="http://schemas.microsoft.com/office/drawing/2014/main" id="{57D50593-AD80-9F4A-A169-3085D0405BB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92E77C9-B006-D34A-BA0A-445416505ED3}" type="slidenum">
              <a:rPr lang="en-US" altLang="en-US" sz="1400"/>
              <a:pPr>
                <a:spcBef>
                  <a:spcPct val="0"/>
                </a:spcBef>
                <a:buFontTx/>
                <a:buNone/>
              </a:pPr>
              <a:t>112</a:t>
            </a:fld>
            <a:endParaRPr lang="en-US" altLang="en-US" sz="1400" dirty="0"/>
          </a:p>
        </p:txBody>
      </p:sp>
      <p:grpSp>
        <p:nvGrpSpPr>
          <p:cNvPr id="237570" name="Group 41">
            <a:extLst>
              <a:ext uri="{FF2B5EF4-FFF2-40B4-BE49-F238E27FC236}">
                <a16:creationId xmlns:a16="http://schemas.microsoft.com/office/drawing/2014/main" id="{F207D82B-564B-3541-8BEA-86621A417277}"/>
              </a:ext>
            </a:extLst>
          </p:cNvPr>
          <p:cNvGrpSpPr>
            <a:grpSpLocks/>
          </p:cNvGrpSpPr>
          <p:nvPr/>
        </p:nvGrpSpPr>
        <p:grpSpPr bwMode="auto">
          <a:xfrm>
            <a:off x="457200" y="447675"/>
            <a:ext cx="8229600" cy="5718175"/>
            <a:chOff x="288" y="282"/>
            <a:chExt cx="5184" cy="3602"/>
          </a:xfrm>
        </p:grpSpPr>
        <p:sp>
          <p:nvSpPr>
            <p:cNvPr id="237571" name="Rectangle 3">
              <a:extLst>
                <a:ext uri="{FF2B5EF4-FFF2-40B4-BE49-F238E27FC236}">
                  <a16:creationId xmlns:a16="http://schemas.microsoft.com/office/drawing/2014/main" id="{674D4654-7D67-A04D-9271-F2036B6A874B}"/>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Autonomic Control</a:t>
              </a:r>
            </a:p>
          </p:txBody>
        </p:sp>
        <p:sp>
          <p:nvSpPr>
            <p:cNvPr id="237572" name="Text Box 7">
              <a:extLst>
                <a:ext uri="{FF2B5EF4-FFF2-40B4-BE49-F238E27FC236}">
                  <a16:creationId xmlns:a16="http://schemas.microsoft.com/office/drawing/2014/main" id="{288F29B4-CE23-BC49-887B-D0240907A68D}"/>
                </a:ext>
              </a:extLst>
            </p:cNvPr>
            <p:cNvSpPr txBox="1">
              <a:spLocks noChangeArrowheads="1"/>
            </p:cNvSpPr>
            <p:nvPr/>
          </p:nvSpPr>
          <p:spPr bwMode="auto">
            <a:xfrm>
              <a:off x="515" y="970"/>
              <a:ext cx="4806" cy="1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Autonomic nervous system regulation of heart rate originates in the cardiovascular (CV) center in the medulla oblongata of the brainstem.</a:t>
              </a:r>
            </a:p>
            <a:p>
              <a:pPr eaLnBrk="1" hangingPunct="1">
                <a:lnSpc>
                  <a:spcPct val="85000"/>
                </a:lnSpc>
                <a:spcBef>
                  <a:spcPct val="0"/>
                </a:spcBef>
                <a:spcAft>
                  <a:spcPts val="900"/>
                </a:spcAft>
                <a:buSzPct val="80000"/>
              </a:pPr>
              <a:r>
                <a:rPr lang="en-US" altLang="en-US" sz="1800" baseline="0" dirty="0"/>
                <a:t>The CV center receives input from hypothalamus, limbic system, and cerebral hemispheres.</a:t>
              </a:r>
            </a:p>
            <a:p>
              <a:pPr eaLnBrk="1" hangingPunct="1">
                <a:lnSpc>
                  <a:spcPct val="85000"/>
                </a:lnSpc>
                <a:spcBef>
                  <a:spcPct val="0"/>
                </a:spcBef>
                <a:spcAft>
                  <a:spcPct val="50000"/>
                </a:spcAft>
                <a:buSzPct val="80000"/>
              </a:pPr>
              <a:r>
                <a:rPr lang="en-US" altLang="en-US" sz="1800" baseline="0" dirty="0"/>
                <a:t>The CV center modifies heart rate through the sympathetic and para-sympathetic divisions.</a:t>
              </a:r>
            </a:p>
            <a:p>
              <a:pPr eaLnBrk="1" hangingPunct="1">
                <a:lnSpc>
                  <a:spcPct val="85000"/>
                </a:lnSpc>
                <a:spcBef>
                  <a:spcPct val="0"/>
                </a:spcBef>
                <a:spcAft>
                  <a:spcPct val="50000"/>
                </a:spcAft>
                <a:buSzPct val="80000"/>
              </a:pPr>
              <a:r>
                <a:rPr lang="en-US" altLang="en-US" sz="1800" baseline="0" dirty="0"/>
                <a:t>Sympathetic activity increases and parasympathetic activity decreases heart rate as covered in the lecture module on the autonomic nervous system)</a:t>
              </a:r>
            </a:p>
          </p:txBody>
        </p:sp>
        <p:grpSp>
          <p:nvGrpSpPr>
            <p:cNvPr id="237573" name="Group 30">
              <a:extLst>
                <a:ext uri="{FF2B5EF4-FFF2-40B4-BE49-F238E27FC236}">
                  <a16:creationId xmlns:a16="http://schemas.microsoft.com/office/drawing/2014/main" id="{A56A92EF-8F32-1D42-86AA-658C70112520}"/>
                </a:ext>
              </a:extLst>
            </p:cNvPr>
            <p:cNvGrpSpPr>
              <a:grpSpLocks/>
            </p:cNvGrpSpPr>
            <p:nvPr/>
          </p:nvGrpSpPr>
          <p:grpSpPr bwMode="auto">
            <a:xfrm>
              <a:off x="582" y="3671"/>
              <a:ext cx="2995" cy="213"/>
              <a:chOff x="582" y="3671"/>
              <a:chExt cx="2995" cy="213"/>
            </a:xfrm>
          </p:grpSpPr>
          <p:grpSp>
            <p:nvGrpSpPr>
              <p:cNvPr id="237574" name="Group 31">
                <a:extLst>
                  <a:ext uri="{FF2B5EF4-FFF2-40B4-BE49-F238E27FC236}">
                    <a16:creationId xmlns:a16="http://schemas.microsoft.com/office/drawing/2014/main" id="{A121476C-A582-0044-871B-2DF90DE4FF78}"/>
                  </a:ext>
                </a:extLst>
              </p:cNvPr>
              <p:cNvGrpSpPr>
                <a:grpSpLocks/>
              </p:cNvGrpSpPr>
              <p:nvPr/>
            </p:nvGrpSpPr>
            <p:grpSpPr bwMode="auto">
              <a:xfrm>
                <a:off x="582" y="3671"/>
                <a:ext cx="1990" cy="213"/>
                <a:chOff x="582" y="3671"/>
                <a:chExt cx="1990" cy="213"/>
              </a:xfrm>
            </p:grpSpPr>
            <p:sp>
              <p:nvSpPr>
                <p:cNvPr id="237578" name="Rectangle 32">
                  <a:extLst>
                    <a:ext uri="{FF2B5EF4-FFF2-40B4-BE49-F238E27FC236}">
                      <a16:creationId xmlns:a16="http://schemas.microsoft.com/office/drawing/2014/main" id="{0967855A-18A5-D540-B93A-64BD22A52E8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7579" name="Rectangle 33">
                  <a:extLst>
                    <a:ext uri="{FF2B5EF4-FFF2-40B4-BE49-F238E27FC236}">
                      <a16:creationId xmlns:a16="http://schemas.microsoft.com/office/drawing/2014/main" id="{5D7B255D-4C6C-2849-8A37-EA863ECECBE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7580" name="Rectangle 34">
                  <a:extLst>
                    <a:ext uri="{FF2B5EF4-FFF2-40B4-BE49-F238E27FC236}">
                      <a16:creationId xmlns:a16="http://schemas.microsoft.com/office/drawing/2014/main" id="{4F9549FE-3710-8048-93CE-EFDA8ADD079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7581" name="Text Box 35">
                  <a:extLst>
                    <a:ext uri="{FF2B5EF4-FFF2-40B4-BE49-F238E27FC236}">
                      <a16:creationId xmlns:a16="http://schemas.microsoft.com/office/drawing/2014/main" id="{7E485AB9-D3D2-284C-B08B-7B500E81FD8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714</a:t>
                  </a:r>
                  <a:endParaRPr lang="en-US" altLang="en-US" sz="1800" baseline="0" dirty="0"/>
                </a:p>
              </p:txBody>
            </p:sp>
            <p:sp>
              <p:nvSpPr>
                <p:cNvPr id="237582" name="Text Box 36">
                  <a:extLst>
                    <a:ext uri="{FF2B5EF4-FFF2-40B4-BE49-F238E27FC236}">
                      <a16:creationId xmlns:a16="http://schemas.microsoft.com/office/drawing/2014/main" id="{9BDDEAFC-D14C-C449-B8AD-1291AFFFDA5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783</a:t>
                  </a:r>
                  <a:endParaRPr lang="en-US" altLang="en-US" sz="1800" baseline="0" dirty="0"/>
                </a:p>
              </p:txBody>
            </p:sp>
            <p:sp>
              <p:nvSpPr>
                <p:cNvPr id="237583" name="Text Box 37">
                  <a:extLst>
                    <a:ext uri="{FF2B5EF4-FFF2-40B4-BE49-F238E27FC236}">
                      <a16:creationId xmlns:a16="http://schemas.microsoft.com/office/drawing/2014/main" id="{92D98AA6-C553-3548-91DD-006FBEB5A33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742</a:t>
                  </a:r>
                  <a:endParaRPr lang="en-US" altLang="en-US" sz="1800" baseline="0" dirty="0"/>
                </a:p>
              </p:txBody>
            </p:sp>
          </p:grpSp>
          <p:grpSp>
            <p:nvGrpSpPr>
              <p:cNvPr id="237575" name="Group 38">
                <a:extLst>
                  <a:ext uri="{FF2B5EF4-FFF2-40B4-BE49-F238E27FC236}">
                    <a16:creationId xmlns:a16="http://schemas.microsoft.com/office/drawing/2014/main" id="{EB63669A-7179-6447-B3AD-F5BBBC74F2F6}"/>
                  </a:ext>
                </a:extLst>
              </p:cNvPr>
              <p:cNvGrpSpPr>
                <a:grpSpLocks/>
              </p:cNvGrpSpPr>
              <p:nvPr/>
            </p:nvGrpSpPr>
            <p:grpSpPr bwMode="auto">
              <a:xfrm>
                <a:off x="2846" y="3671"/>
                <a:ext cx="731" cy="213"/>
                <a:chOff x="2846" y="3671"/>
                <a:chExt cx="731" cy="213"/>
              </a:xfrm>
            </p:grpSpPr>
            <p:sp>
              <p:nvSpPr>
                <p:cNvPr id="237576" name="Rectangle 39">
                  <a:extLst>
                    <a:ext uri="{FF2B5EF4-FFF2-40B4-BE49-F238E27FC236}">
                      <a16:creationId xmlns:a16="http://schemas.microsoft.com/office/drawing/2014/main" id="{8F698A94-0444-F747-81F0-8979FF64E278}"/>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7577" name="Text Box 40">
                  <a:extLst>
                    <a:ext uri="{FF2B5EF4-FFF2-40B4-BE49-F238E27FC236}">
                      <a16:creationId xmlns:a16="http://schemas.microsoft.com/office/drawing/2014/main" id="{DCDAC2E6-3D8B-B747-A07C-9CD81FC990F6}"/>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20.16</a:t>
                  </a:r>
                </a:p>
              </p:txBody>
            </p:sp>
          </p:grpSp>
        </p:grpSp>
      </p:grpSp>
    </p:spTree>
  </p:cSld>
  <p:clrMapOvr>
    <a:masterClrMapping/>
  </p:clrMapOvr>
  <p:transition spd="med"/>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Slide Number Placeholder 5">
            <a:extLst>
              <a:ext uri="{FF2B5EF4-FFF2-40B4-BE49-F238E27FC236}">
                <a16:creationId xmlns:a16="http://schemas.microsoft.com/office/drawing/2014/main" id="{A4543839-085F-9548-8BDA-E61A9FE92FC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ED065A4-7EEC-E340-BB53-47CEBB225D39}" type="slidenum">
              <a:rPr lang="en-US" altLang="en-US" sz="1400"/>
              <a:pPr>
                <a:spcBef>
                  <a:spcPct val="0"/>
                </a:spcBef>
                <a:buFontTx/>
                <a:buNone/>
              </a:pPr>
              <a:t>113</a:t>
            </a:fld>
            <a:endParaRPr lang="en-US" altLang="en-US" sz="1400" dirty="0"/>
          </a:p>
        </p:txBody>
      </p:sp>
      <p:grpSp>
        <p:nvGrpSpPr>
          <p:cNvPr id="239618" name="Group 48">
            <a:extLst>
              <a:ext uri="{FF2B5EF4-FFF2-40B4-BE49-F238E27FC236}">
                <a16:creationId xmlns:a16="http://schemas.microsoft.com/office/drawing/2014/main" id="{513FAA13-42BA-204F-AD0A-DAE11A1BD9BA}"/>
              </a:ext>
            </a:extLst>
          </p:cNvPr>
          <p:cNvGrpSpPr>
            <a:grpSpLocks/>
          </p:cNvGrpSpPr>
          <p:nvPr/>
        </p:nvGrpSpPr>
        <p:grpSpPr bwMode="auto">
          <a:xfrm>
            <a:off x="457200" y="447675"/>
            <a:ext cx="8229600" cy="5718175"/>
            <a:chOff x="288" y="282"/>
            <a:chExt cx="5184" cy="3602"/>
          </a:xfrm>
        </p:grpSpPr>
        <p:sp>
          <p:nvSpPr>
            <p:cNvPr id="239619" name="Rectangle 3">
              <a:extLst>
                <a:ext uri="{FF2B5EF4-FFF2-40B4-BE49-F238E27FC236}">
                  <a16:creationId xmlns:a16="http://schemas.microsoft.com/office/drawing/2014/main" id="{5F197142-D660-664C-A263-40853FD4729C}"/>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Neural Control </a:t>
              </a:r>
              <a:r>
                <a:rPr lang="en-US" altLang="en-US" sz="2200" baseline="0" dirty="0">
                  <a:solidFill>
                    <a:srgbClr val="333333"/>
                  </a:solidFill>
                </a:rPr>
                <a:t>(continued)</a:t>
              </a:r>
              <a:endParaRPr lang="en-US" altLang="en-US" sz="2800" baseline="0" dirty="0">
                <a:solidFill>
                  <a:srgbClr val="333333"/>
                </a:solidFill>
              </a:endParaRPr>
            </a:p>
          </p:txBody>
        </p:sp>
        <p:sp>
          <p:nvSpPr>
            <p:cNvPr id="239620" name="Text Box 7">
              <a:extLst>
                <a:ext uri="{FF2B5EF4-FFF2-40B4-BE49-F238E27FC236}">
                  <a16:creationId xmlns:a16="http://schemas.microsoft.com/office/drawing/2014/main" id="{E5B52C88-920A-6048-BBEA-C872A07C457B}"/>
                </a:ext>
              </a:extLst>
            </p:cNvPr>
            <p:cNvSpPr txBox="1">
              <a:spLocks noChangeArrowheads="1"/>
            </p:cNvSpPr>
            <p:nvPr/>
          </p:nvSpPr>
          <p:spPr bwMode="auto">
            <a:xfrm>
              <a:off x="515" y="970"/>
              <a:ext cx="4770"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cardiac accelerator nerves of the sympathetic division innervate the SA and AV nodes, and most of the myocardium.</a:t>
              </a:r>
            </a:p>
            <a:p>
              <a:pPr eaLnBrk="1" hangingPunct="1">
                <a:lnSpc>
                  <a:spcPct val="85000"/>
                </a:lnSpc>
                <a:spcBef>
                  <a:spcPct val="0"/>
                </a:spcBef>
                <a:spcAft>
                  <a:spcPts val="900"/>
                </a:spcAft>
                <a:buSzPct val="80000"/>
              </a:pPr>
              <a:r>
                <a:rPr lang="en-US" altLang="en-US" sz="1800" baseline="0" dirty="0"/>
                <a:t>Action potentials trigger the release of norepinephrine from the post-ganglionic neurons, which stimulate </a:t>
              </a:r>
              <a:r>
                <a:rPr lang="en-US" altLang="en-US" sz="1800" baseline="0" dirty="0">
                  <a:sym typeface="Symbol" pitchFamily="2" charset="2"/>
                </a:rPr>
                <a:t></a:t>
              </a:r>
              <a:r>
                <a:rPr lang="en-US" altLang="en-US" sz="1800" baseline="-15000" dirty="0"/>
                <a:t>1</a:t>
              </a:r>
              <a:r>
                <a:rPr lang="en-US" altLang="en-US" sz="1800" baseline="0" dirty="0"/>
                <a:t> adrenergic receptors in cardiac muscle. </a:t>
              </a:r>
            </a:p>
            <a:p>
              <a:pPr eaLnBrk="1" hangingPunct="1">
                <a:lnSpc>
                  <a:spcPct val="85000"/>
                </a:lnSpc>
                <a:spcBef>
                  <a:spcPct val="0"/>
                </a:spcBef>
                <a:spcAft>
                  <a:spcPts val="900"/>
                </a:spcAft>
                <a:buSzPct val="80000"/>
              </a:pPr>
              <a:r>
                <a:rPr lang="en-US" altLang="en-US" sz="1800" baseline="0" dirty="0"/>
                <a:t>The stimulation results in increased pacemaker firing in the SA node, which increases heart rate.</a:t>
              </a:r>
            </a:p>
            <a:p>
              <a:pPr eaLnBrk="1" hangingPunct="1">
                <a:lnSpc>
                  <a:spcPct val="85000"/>
                </a:lnSpc>
                <a:spcBef>
                  <a:spcPct val="0"/>
                </a:spcBef>
                <a:spcAft>
                  <a:spcPct val="50000"/>
                </a:spcAft>
                <a:buSzPct val="80000"/>
              </a:pPr>
              <a:r>
                <a:rPr lang="en-US" altLang="en-US" sz="1800" baseline="0" dirty="0"/>
                <a:t>Norepinephrine also helps promotes entry of Ca</a:t>
              </a:r>
              <a:r>
                <a:rPr lang="en-US" altLang="en-US" sz="1800" baseline="20000" dirty="0"/>
                <a:t>2+</a:t>
              </a:r>
              <a:r>
                <a:rPr lang="en-US" altLang="en-US" sz="1800" baseline="0" dirty="0"/>
                <a:t> into cardiac muscle from the sarcoplasmic reticulum to increase the force of cardiac con-traction.</a:t>
              </a:r>
            </a:p>
          </p:txBody>
        </p:sp>
        <p:grpSp>
          <p:nvGrpSpPr>
            <p:cNvPr id="239621" name="Group 37">
              <a:extLst>
                <a:ext uri="{FF2B5EF4-FFF2-40B4-BE49-F238E27FC236}">
                  <a16:creationId xmlns:a16="http://schemas.microsoft.com/office/drawing/2014/main" id="{B20B8F38-17F7-8C41-B0AA-D422D03EF84D}"/>
                </a:ext>
              </a:extLst>
            </p:cNvPr>
            <p:cNvGrpSpPr>
              <a:grpSpLocks/>
            </p:cNvGrpSpPr>
            <p:nvPr/>
          </p:nvGrpSpPr>
          <p:grpSpPr bwMode="auto">
            <a:xfrm>
              <a:off x="582" y="3671"/>
              <a:ext cx="2995" cy="213"/>
              <a:chOff x="582" y="3671"/>
              <a:chExt cx="2995" cy="213"/>
            </a:xfrm>
          </p:grpSpPr>
          <p:grpSp>
            <p:nvGrpSpPr>
              <p:cNvPr id="239622" name="Group 38">
                <a:extLst>
                  <a:ext uri="{FF2B5EF4-FFF2-40B4-BE49-F238E27FC236}">
                    <a16:creationId xmlns:a16="http://schemas.microsoft.com/office/drawing/2014/main" id="{3495109A-1A40-9E44-84FE-F517CE0F8DDA}"/>
                  </a:ext>
                </a:extLst>
              </p:cNvPr>
              <p:cNvGrpSpPr>
                <a:grpSpLocks/>
              </p:cNvGrpSpPr>
              <p:nvPr/>
            </p:nvGrpSpPr>
            <p:grpSpPr bwMode="auto">
              <a:xfrm>
                <a:off x="582" y="3671"/>
                <a:ext cx="1990" cy="213"/>
                <a:chOff x="582" y="3671"/>
                <a:chExt cx="1990" cy="213"/>
              </a:xfrm>
            </p:grpSpPr>
            <p:sp>
              <p:nvSpPr>
                <p:cNvPr id="239626" name="Rectangle 39">
                  <a:extLst>
                    <a:ext uri="{FF2B5EF4-FFF2-40B4-BE49-F238E27FC236}">
                      <a16:creationId xmlns:a16="http://schemas.microsoft.com/office/drawing/2014/main" id="{87FCA316-FBC2-7849-AD1A-107A6FED653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9627" name="Rectangle 40">
                  <a:extLst>
                    <a:ext uri="{FF2B5EF4-FFF2-40B4-BE49-F238E27FC236}">
                      <a16:creationId xmlns:a16="http://schemas.microsoft.com/office/drawing/2014/main" id="{58416D25-C962-F84A-9C9C-795DF31F645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9628" name="Rectangle 41">
                  <a:extLst>
                    <a:ext uri="{FF2B5EF4-FFF2-40B4-BE49-F238E27FC236}">
                      <a16:creationId xmlns:a16="http://schemas.microsoft.com/office/drawing/2014/main" id="{6BDF4970-4171-2F42-814B-C2A18742BFA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9629" name="Text Box 42">
                  <a:extLst>
                    <a:ext uri="{FF2B5EF4-FFF2-40B4-BE49-F238E27FC236}">
                      <a16:creationId xmlns:a16="http://schemas.microsoft.com/office/drawing/2014/main" id="{FC85EF9B-7992-824F-A782-DBD1CC769F2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714</a:t>
                  </a:r>
                  <a:endParaRPr lang="en-US" altLang="en-US" sz="1800" baseline="0" dirty="0"/>
                </a:p>
              </p:txBody>
            </p:sp>
            <p:sp>
              <p:nvSpPr>
                <p:cNvPr id="239630" name="Text Box 43">
                  <a:extLst>
                    <a:ext uri="{FF2B5EF4-FFF2-40B4-BE49-F238E27FC236}">
                      <a16:creationId xmlns:a16="http://schemas.microsoft.com/office/drawing/2014/main" id="{C96A2ACE-8452-D74E-AE7C-8A790FD3D31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783</a:t>
                  </a:r>
                  <a:endParaRPr lang="en-US" altLang="en-US" sz="1800" baseline="0" dirty="0"/>
                </a:p>
              </p:txBody>
            </p:sp>
            <p:sp>
              <p:nvSpPr>
                <p:cNvPr id="239631" name="Text Box 44">
                  <a:extLst>
                    <a:ext uri="{FF2B5EF4-FFF2-40B4-BE49-F238E27FC236}">
                      <a16:creationId xmlns:a16="http://schemas.microsoft.com/office/drawing/2014/main" id="{E94D4BA2-8971-1744-B1A6-3B0B0F47607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742</a:t>
                  </a:r>
                  <a:endParaRPr lang="en-US" altLang="en-US" sz="1800" baseline="0" dirty="0"/>
                </a:p>
              </p:txBody>
            </p:sp>
          </p:grpSp>
          <p:grpSp>
            <p:nvGrpSpPr>
              <p:cNvPr id="239623" name="Group 45">
                <a:extLst>
                  <a:ext uri="{FF2B5EF4-FFF2-40B4-BE49-F238E27FC236}">
                    <a16:creationId xmlns:a16="http://schemas.microsoft.com/office/drawing/2014/main" id="{7EF73A15-41DF-2045-B52B-6780EAA395F7}"/>
                  </a:ext>
                </a:extLst>
              </p:cNvPr>
              <p:cNvGrpSpPr>
                <a:grpSpLocks/>
              </p:cNvGrpSpPr>
              <p:nvPr/>
            </p:nvGrpSpPr>
            <p:grpSpPr bwMode="auto">
              <a:xfrm>
                <a:off x="2846" y="3671"/>
                <a:ext cx="731" cy="213"/>
                <a:chOff x="2846" y="3671"/>
                <a:chExt cx="731" cy="213"/>
              </a:xfrm>
            </p:grpSpPr>
            <p:sp>
              <p:nvSpPr>
                <p:cNvPr id="239624" name="Rectangle 46">
                  <a:extLst>
                    <a:ext uri="{FF2B5EF4-FFF2-40B4-BE49-F238E27FC236}">
                      <a16:creationId xmlns:a16="http://schemas.microsoft.com/office/drawing/2014/main" id="{B73D247F-2CE2-2048-B7B9-94A7DFD45E55}"/>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9625" name="Text Box 47">
                  <a:extLst>
                    <a:ext uri="{FF2B5EF4-FFF2-40B4-BE49-F238E27FC236}">
                      <a16:creationId xmlns:a16="http://schemas.microsoft.com/office/drawing/2014/main" id="{94E5ACD7-4FAB-C94B-93FA-68ADBEE83491}"/>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20.16</a:t>
                  </a:r>
                </a:p>
              </p:txBody>
            </p:sp>
          </p:grpSp>
        </p:grpSp>
      </p:grpSp>
    </p:spTree>
  </p:cSld>
  <p:clrMapOvr>
    <a:masterClrMapping/>
  </p:clrMapOvr>
  <p:transition spd="med"/>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Slide Number Placeholder 5">
            <a:extLst>
              <a:ext uri="{FF2B5EF4-FFF2-40B4-BE49-F238E27FC236}">
                <a16:creationId xmlns:a16="http://schemas.microsoft.com/office/drawing/2014/main" id="{51442B0D-A055-C743-9AC6-B5C4B1B464C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DA22445-7E0A-B341-A7DD-237B380589E0}" type="slidenum">
              <a:rPr lang="en-US" altLang="en-US" sz="1400"/>
              <a:pPr>
                <a:spcBef>
                  <a:spcPct val="0"/>
                </a:spcBef>
                <a:buFontTx/>
                <a:buNone/>
              </a:pPr>
              <a:t>114</a:t>
            </a:fld>
            <a:endParaRPr lang="en-US" altLang="en-US" sz="1400" dirty="0"/>
          </a:p>
        </p:txBody>
      </p:sp>
      <p:grpSp>
        <p:nvGrpSpPr>
          <p:cNvPr id="241666" name="Group 50">
            <a:extLst>
              <a:ext uri="{FF2B5EF4-FFF2-40B4-BE49-F238E27FC236}">
                <a16:creationId xmlns:a16="http://schemas.microsoft.com/office/drawing/2014/main" id="{8639099C-17EF-104F-8F5F-AE79EBB75E9D}"/>
              </a:ext>
            </a:extLst>
          </p:cNvPr>
          <p:cNvGrpSpPr>
            <a:grpSpLocks/>
          </p:cNvGrpSpPr>
          <p:nvPr/>
        </p:nvGrpSpPr>
        <p:grpSpPr bwMode="auto">
          <a:xfrm>
            <a:off x="457200" y="447675"/>
            <a:ext cx="8229600" cy="5718175"/>
            <a:chOff x="288" y="282"/>
            <a:chExt cx="5184" cy="3602"/>
          </a:xfrm>
        </p:grpSpPr>
        <p:sp>
          <p:nvSpPr>
            <p:cNvPr id="241667" name="Rectangle 2">
              <a:extLst>
                <a:ext uri="{FF2B5EF4-FFF2-40B4-BE49-F238E27FC236}">
                  <a16:creationId xmlns:a16="http://schemas.microsoft.com/office/drawing/2014/main" id="{ED3D3307-1D80-D34D-A63D-4AA2094A2AE3}"/>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Neural Control </a:t>
              </a:r>
              <a:r>
                <a:rPr lang="en-US" altLang="en-US" sz="2200" baseline="0" dirty="0">
                  <a:solidFill>
                    <a:srgbClr val="333333"/>
                  </a:solidFill>
                </a:rPr>
                <a:t>(continued)</a:t>
              </a:r>
              <a:endParaRPr lang="en-US" altLang="en-US" sz="2800" baseline="0" dirty="0">
                <a:solidFill>
                  <a:srgbClr val="333333"/>
                </a:solidFill>
              </a:endParaRPr>
            </a:p>
          </p:txBody>
        </p:sp>
        <p:sp>
          <p:nvSpPr>
            <p:cNvPr id="241668" name="Text Box 3">
              <a:extLst>
                <a:ext uri="{FF2B5EF4-FFF2-40B4-BE49-F238E27FC236}">
                  <a16:creationId xmlns:a16="http://schemas.microsoft.com/office/drawing/2014/main" id="{2704D0E1-869C-C94C-A98F-1E33136C9C27}"/>
                </a:ext>
              </a:extLst>
            </p:cNvPr>
            <p:cNvSpPr txBox="1">
              <a:spLocks noChangeArrowheads="1"/>
            </p:cNvSpPr>
            <p:nvPr/>
          </p:nvSpPr>
          <p:spPr bwMode="auto">
            <a:xfrm>
              <a:off x="515" y="970"/>
              <a:ext cx="4824"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Parasympathetic nerve impulses reach the heart via the left and right branches of the vagus (X) cranial nerve.</a:t>
              </a:r>
            </a:p>
            <a:p>
              <a:pPr eaLnBrk="1" hangingPunct="1">
                <a:lnSpc>
                  <a:spcPct val="85000"/>
                </a:lnSpc>
                <a:spcBef>
                  <a:spcPct val="0"/>
                </a:spcBef>
                <a:spcAft>
                  <a:spcPts val="900"/>
                </a:spcAft>
                <a:buSzPct val="80000"/>
              </a:pPr>
              <a:r>
                <a:rPr lang="en-US" altLang="en-US" sz="1800" baseline="0" dirty="0"/>
                <a:t>The vagal fibers (axons) innervate the SA and AV nodes and most of the myocardium.</a:t>
              </a:r>
            </a:p>
            <a:p>
              <a:pPr eaLnBrk="1" hangingPunct="1">
                <a:lnSpc>
                  <a:spcPct val="85000"/>
                </a:lnSpc>
                <a:spcBef>
                  <a:spcPct val="0"/>
                </a:spcBef>
                <a:spcAft>
                  <a:spcPts val="900"/>
                </a:spcAft>
                <a:buSzPct val="80000"/>
              </a:pPr>
              <a:r>
                <a:rPr lang="en-US" altLang="en-US" sz="1800" baseline="0" dirty="0"/>
                <a:t>The postganglionic neurons release acetylcholine from their synaptic vesicles.</a:t>
              </a:r>
            </a:p>
            <a:p>
              <a:pPr eaLnBrk="1" hangingPunct="1">
                <a:lnSpc>
                  <a:spcPct val="85000"/>
                </a:lnSpc>
                <a:spcBef>
                  <a:spcPct val="0"/>
                </a:spcBef>
                <a:spcAft>
                  <a:spcPct val="50000"/>
                </a:spcAft>
                <a:buSzPct val="80000"/>
              </a:pPr>
              <a:r>
                <a:rPr lang="en-US" altLang="en-US" sz="1800" baseline="0" dirty="0"/>
                <a:t>Acetylcholine decreases heart rate by slowing the rate of spontaneous depolarization in the pacemaker fibers of the SA node and other auto-rhythmic fibers.</a:t>
              </a:r>
            </a:p>
          </p:txBody>
        </p:sp>
        <p:grpSp>
          <p:nvGrpSpPr>
            <p:cNvPr id="241669" name="Group 39">
              <a:extLst>
                <a:ext uri="{FF2B5EF4-FFF2-40B4-BE49-F238E27FC236}">
                  <a16:creationId xmlns:a16="http://schemas.microsoft.com/office/drawing/2014/main" id="{0910F80E-AA59-D640-AC95-0DA3591BF100}"/>
                </a:ext>
              </a:extLst>
            </p:cNvPr>
            <p:cNvGrpSpPr>
              <a:grpSpLocks/>
            </p:cNvGrpSpPr>
            <p:nvPr/>
          </p:nvGrpSpPr>
          <p:grpSpPr bwMode="auto">
            <a:xfrm>
              <a:off x="582" y="3671"/>
              <a:ext cx="2995" cy="213"/>
              <a:chOff x="582" y="3671"/>
              <a:chExt cx="2995" cy="213"/>
            </a:xfrm>
          </p:grpSpPr>
          <p:grpSp>
            <p:nvGrpSpPr>
              <p:cNvPr id="241670" name="Group 40">
                <a:extLst>
                  <a:ext uri="{FF2B5EF4-FFF2-40B4-BE49-F238E27FC236}">
                    <a16:creationId xmlns:a16="http://schemas.microsoft.com/office/drawing/2014/main" id="{795FE9B3-FA56-F443-B3FA-A3B54358007E}"/>
                  </a:ext>
                </a:extLst>
              </p:cNvPr>
              <p:cNvGrpSpPr>
                <a:grpSpLocks/>
              </p:cNvGrpSpPr>
              <p:nvPr/>
            </p:nvGrpSpPr>
            <p:grpSpPr bwMode="auto">
              <a:xfrm>
                <a:off x="582" y="3671"/>
                <a:ext cx="1990" cy="213"/>
                <a:chOff x="582" y="3671"/>
                <a:chExt cx="1990" cy="213"/>
              </a:xfrm>
            </p:grpSpPr>
            <p:sp>
              <p:nvSpPr>
                <p:cNvPr id="241674" name="Rectangle 41">
                  <a:extLst>
                    <a:ext uri="{FF2B5EF4-FFF2-40B4-BE49-F238E27FC236}">
                      <a16:creationId xmlns:a16="http://schemas.microsoft.com/office/drawing/2014/main" id="{32C27338-7CF5-6C43-8103-4E7A5D4BE1B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1675" name="Rectangle 42">
                  <a:extLst>
                    <a:ext uri="{FF2B5EF4-FFF2-40B4-BE49-F238E27FC236}">
                      <a16:creationId xmlns:a16="http://schemas.microsoft.com/office/drawing/2014/main" id="{18010BF5-FF49-CC45-B884-77F26A48DEB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1676" name="Rectangle 43">
                  <a:extLst>
                    <a:ext uri="{FF2B5EF4-FFF2-40B4-BE49-F238E27FC236}">
                      <a16:creationId xmlns:a16="http://schemas.microsoft.com/office/drawing/2014/main" id="{37E9EBB3-A672-634F-B16A-F86A771E6C8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1677" name="Text Box 44">
                  <a:extLst>
                    <a:ext uri="{FF2B5EF4-FFF2-40B4-BE49-F238E27FC236}">
                      <a16:creationId xmlns:a16="http://schemas.microsoft.com/office/drawing/2014/main" id="{B67CE787-7B4C-9A4F-8203-04271669355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714</a:t>
                  </a:r>
                  <a:endParaRPr lang="en-US" altLang="en-US" sz="1800" baseline="0" dirty="0"/>
                </a:p>
              </p:txBody>
            </p:sp>
            <p:sp>
              <p:nvSpPr>
                <p:cNvPr id="241678" name="Text Box 45">
                  <a:extLst>
                    <a:ext uri="{FF2B5EF4-FFF2-40B4-BE49-F238E27FC236}">
                      <a16:creationId xmlns:a16="http://schemas.microsoft.com/office/drawing/2014/main" id="{F6DDAC7A-D359-624F-B0E4-CE1B9740B79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784</a:t>
                  </a:r>
                  <a:endParaRPr lang="en-US" altLang="en-US" sz="1800" baseline="0" dirty="0"/>
                </a:p>
              </p:txBody>
            </p:sp>
            <p:sp>
              <p:nvSpPr>
                <p:cNvPr id="241679" name="Text Box 46">
                  <a:extLst>
                    <a:ext uri="{FF2B5EF4-FFF2-40B4-BE49-F238E27FC236}">
                      <a16:creationId xmlns:a16="http://schemas.microsoft.com/office/drawing/2014/main" id="{6DD0C83F-F98F-A34C-861E-0DF66C58E17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742</a:t>
                  </a:r>
                  <a:endParaRPr lang="en-US" altLang="en-US" sz="1800" baseline="0" dirty="0"/>
                </a:p>
              </p:txBody>
            </p:sp>
          </p:grpSp>
          <p:grpSp>
            <p:nvGrpSpPr>
              <p:cNvPr id="241671" name="Group 47">
                <a:extLst>
                  <a:ext uri="{FF2B5EF4-FFF2-40B4-BE49-F238E27FC236}">
                    <a16:creationId xmlns:a16="http://schemas.microsoft.com/office/drawing/2014/main" id="{1BFDAF6F-997B-B44B-B5DB-B67AF555BAF9}"/>
                  </a:ext>
                </a:extLst>
              </p:cNvPr>
              <p:cNvGrpSpPr>
                <a:grpSpLocks/>
              </p:cNvGrpSpPr>
              <p:nvPr/>
            </p:nvGrpSpPr>
            <p:grpSpPr bwMode="auto">
              <a:xfrm>
                <a:off x="2846" y="3671"/>
                <a:ext cx="731" cy="213"/>
                <a:chOff x="2846" y="3671"/>
                <a:chExt cx="731" cy="213"/>
              </a:xfrm>
            </p:grpSpPr>
            <p:sp>
              <p:nvSpPr>
                <p:cNvPr id="241672" name="Rectangle 48">
                  <a:extLst>
                    <a:ext uri="{FF2B5EF4-FFF2-40B4-BE49-F238E27FC236}">
                      <a16:creationId xmlns:a16="http://schemas.microsoft.com/office/drawing/2014/main" id="{15A2929F-F97B-0D47-80D7-AE6024C855A5}"/>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1673" name="Text Box 49">
                  <a:extLst>
                    <a:ext uri="{FF2B5EF4-FFF2-40B4-BE49-F238E27FC236}">
                      <a16:creationId xmlns:a16="http://schemas.microsoft.com/office/drawing/2014/main" id="{C32F8414-8C89-584B-B1B0-D8A3FBAF1571}"/>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20.16</a:t>
                  </a:r>
                </a:p>
              </p:txBody>
            </p:sp>
          </p:grpSp>
        </p:grpSp>
      </p:grpSp>
    </p:spTree>
  </p:cSld>
  <p:clrMapOvr>
    <a:masterClrMapping/>
  </p:clrMapOvr>
  <p:transition spd="med"/>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Number Placeholder 5">
            <a:extLst>
              <a:ext uri="{FF2B5EF4-FFF2-40B4-BE49-F238E27FC236}">
                <a16:creationId xmlns:a16="http://schemas.microsoft.com/office/drawing/2014/main" id="{61369E33-9FF6-3643-93E5-C7204E96EBE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30218CE-C5B5-4143-8099-29E6F973E482}" type="slidenum">
              <a:rPr lang="en-US" altLang="en-US" sz="1400"/>
              <a:pPr>
                <a:spcBef>
                  <a:spcPct val="0"/>
                </a:spcBef>
                <a:buFontTx/>
                <a:buNone/>
              </a:pPr>
              <a:t>115</a:t>
            </a:fld>
            <a:endParaRPr lang="en-US" altLang="en-US" sz="1400" dirty="0"/>
          </a:p>
        </p:txBody>
      </p:sp>
      <p:grpSp>
        <p:nvGrpSpPr>
          <p:cNvPr id="243714" name="Group 41">
            <a:extLst>
              <a:ext uri="{FF2B5EF4-FFF2-40B4-BE49-F238E27FC236}">
                <a16:creationId xmlns:a16="http://schemas.microsoft.com/office/drawing/2014/main" id="{7E249065-EED3-404A-9BD3-2070A4D162E4}"/>
              </a:ext>
            </a:extLst>
          </p:cNvPr>
          <p:cNvGrpSpPr>
            <a:grpSpLocks/>
          </p:cNvGrpSpPr>
          <p:nvPr/>
        </p:nvGrpSpPr>
        <p:grpSpPr bwMode="auto">
          <a:xfrm>
            <a:off x="457200" y="447675"/>
            <a:ext cx="8229600" cy="5718175"/>
            <a:chOff x="288" y="282"/>
            <a:chExt cx="5184" cy="3602"/>
          </a:xfrm>
        </p:grpSpPr>
        <p:sp>
          <p:nvSpPr>
            <p:cNvPr id="243715" name="Rectangle 2">
              <a:extLst>
                <a:ext uri="{FF2B5EF4-FFF2-40B4-BE49-F238E27FC236}">
                  <a16:creationId xmlns:a16="http://schemas.microsoft.com/office/drawing/2014/main" id="{2348C638-D135-144E-90E8-FF9202968C01}"/>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Neural Control </a:t>
              </a:r>
              <a:r>
                <a:rPr lang="en-US" altLang="en-US" sz="2200" baseline="0" dirty="0">
                  <a:solidFill>
                    <a:srgbClr val="333333"/>
                  </a:solidFill>
                </a:rPr>
                <a:t>(continued)</a:t>
              </a:r>
              <a:endParaRPr lang="en-US" altLang="en-US" sz="2800" baseline="0" dirty="0">
                <a:solidFill>
                  <a:srgbClr val="333333"/>
                </a:solidFill>
              </a:endParaRPr>
            </a:p>
          </p:txBody>
        </p:sp>
        <p:sp>
          <p:nvSpPr>
            <p:cNvPr id="243716" name="Text Box 3">
              <a:extLst>
                <a:ext uri="{FF2B5EF4-FFF2-40B4-BE49-F238E27FC236}">
                  <a16:creationId xmlns:a16="http://schemas.microsoft.com/office/drawing/2014/main" id="{D687F601-B5C9-DC46-B7C7-A19A9C66FDD5}"/>
                </a:ext>
              </a:extLst>
            </p:cNvPr>
            <p:cNvSpPr txBox="1">
              <a:spLocks noChangeArrowheads="1"/>
            </p:cNvSpPr>
            <p:nvPr/>
          </p:nvSpPr>
          <p:spPr bwMode="auto">
            <a:xfrm>
              <a:off x="515" y="970"/>
              <a:ext cx="4608"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A continually shifting balance (autonomic tone) exists for sympa-thetic and parasympathetic control of the heart.</a:t>
              </a:r>
            </a:p>
            <a:p>
              <a:pPr eaLnBrk="1" hangingPunct="1">
                <a:lnSpc>
                  <a:spcPct val="85000"/>
                </a:lnSpc>
                <a:spcBef>
                  <a:spcPct val="0"/>
                </a:spcBef>
                <a:spcAft>
                  <a:spcPts val="900"/>
                </a:spcAft>
                <a:buSzPct val="80000"/>
              </a:pPr>
              <a:r>
                <a:rPr lang="en-US" altLang="en-US" sz="1800" baseline="0" dirty="0"/>
                <a:t>The sympathetic division dominates during physical exercise and emotional arousal.</a:t>
              </a:r>
            </a:p>
            <a:p>
              <a:pPr eaLnBrk="1" hangingPunct="1">
                <a:lnSpc>
                  <a:spcPct val="85000"/>
                </a:lnSpc>
                <a:spcBef>
                  <a:spcPct val="0"/>
                </a:spcBef>
                <a:spcAft>
                  <a:spcPct val="50000"/>
                </a:spcAft>
                <a:buSzPct val="80000"/>
              </a:pPr>
              <a:r>
                <a:rPr lang="en-US" altLang="en-US" sz="1800" baseline="0" dirty="0"/>
                <a:t>The parasympathetic division dominates when the body is at rest.</a:t>
              </a:r>
            </a:p>
          </p:txBody>
        </p:sp>
        <p:grpSp>
          <p:nvGrpSpPr>
            <p:cNvPr id="243717" name="Group 31">
              <a:extLst>
                <a:ext uri="{FF2B5EF4-FFF2-40B4-BE49-F238E27FC236}">
                  <a16:creationId xmlns:a16="http://schemas.microsoft.com/office/drawing/2014/main" id="{D2720B68-5AF6-4843-B5AB-778FB34A002F}"/>
                </a:ext>
              </a:extLst>
            </p:cNvPr>
            <p:cNvGrpSpPr>
              <a:grpSpLocks/>
            </p:cNvGrpSpPr>
            <p:nvPr/>
          </p:nvGrpSpPr>
          <p:grpSpPr bwMode="auto">
            <a:xfrm>
              <a:off x="582" y="3671"/>
              <a:ext cx="1990" cy="213"/>
              <a:chOff x="582" y="3671"/>
              <a:chExt cx="1990" cy="213"/>
            </a:xfrm>
          </p:grpSpPr>
          <p:sp>
            <p:nvSpPr>
              <p:cNvPr id="243718" name="Rectangle 32">
                <a:extLst>
                  <a:ext uri="{FF2B5EF4-FFF2-40B4-BE49-F238E27FC236}">
                    <a16:creationId xmlns:a16="http://schemas.microsoft.com/office/drawing/2014/main" id="{007EB504-9F7D-F149-812C-EA288DBCB42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3719" name="Rectangle 33">
                <a:extLst>
                  <a:ext uri="{FF2B5EF4-FFF2-40B4-BE49-F238E27FC236}">
                    <a16:creationId xmlns:a16="http://schemas.microsoft.com/office/drawing/2014/main" id="{595199B1-B475-E546-969B-7011956F317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3720" name="Rectangle 34">
                <a:extLst>
                  <a:ext uri="{FF2B5EF4-FFF2-40B4-BE49-F238E27FC236}">
                    <a16:creationId xmlns:a16="http://schemas.microsoft.com/office/drawing/2014/main" id="{01AE7575-C0CB-4C48-94C9-6F0E73242A6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3721" name="Text Box 35">
                <a:extLst>
                  <a:ext uri="{FF2B5EF4-FFF2-40B4-BE49-F238E27FC236}">
                    <a16:creationId xmlns:a16="http://schemas.microsoft.com/office/drawing/2014/main" id="{F2B4E5EF-066A-AD4D-8307-329B7A87D84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714</a:t>
                </a:r>
                <a:endParaRPr lang="en-US" altLang="en-US" sz="1800" baseline="0" dirty="0"/>
              </a:p>
            </p:txBody>
          </p:sp>
          <p:sp>
            <p:nvSpPr>
              <p:cNvPr id="243722" name="Text Box 36">
                <a:extLst>
                  <a:ext uri="{FF2B5EF4-FFF2-40B4-BE49-F238E27FC236}">
                    <a16:creationId xmlns:a16="http://schemas.microsoft.com/office/drawing/2014/main" id="{B87E1E89-F0E7-664F-AEC5-026B9245801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784</a:t>
                </a:r>
                <a:endParaRPr lang="en-US" altLang="en-US" sz="1800" baseline="0" dirty="0"/>
              </a:p>
            </p:txBody>
          </p:sp>
          <p:sp>
            <p:nvSpPr>
              <p:cNvPr id="243723" name="Text Box 37">
                <a:extLst>
                  <a:ext uri="{FF2B5EF4-FFF2-40B4-BE49-F238E27FC236}">
                    <a16:creationId xmlns:a16="http://schemas.microsoft.com/office/drawing/2014/main" id="{DA96B977-7733-0A4C-87D4-6CC3B0FE3EE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743</a:t>
                </a:r>
                <a:endParaRPr lang="en-US" altLang="en-US" sz="1800" baseline="0" dirty="0"/>
              </a:p>
            </p:txBody>
          </p:sp>
        </p:grpSp>
      </p:grpSp>
    </p:spTree>
  </p:cSld>
  <p:clrMapOvr>
    <a:masterClrMapping/>
  </p:clrMapOvr>
  <p:transition spd="med"/>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Number Placeholder 5">
            <a:extLst>
              <a:ext uri="{FF2B5EF4-FFF2-40B4-BE49-F238E27FC236}">
                <a16:creationId xmlns:a16="http://schemas.microsoft.com/office/drawing/2014/main" id="{92B6EAD5-5995-4245-A64E-85BD16B7373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1A74D66-C0C3-C940-8359-D2B0EC238514}" type="slidenum">
              <a:rPr lang="en-US" altLang="en-US" sz="1400"/>
              <a:pPr>
                <a:spcBef>
                  <a:spcPct val="0"/>
                </a:spcBef>
                <a:buFontTx/>
                <a:buNone/>
              </a:pPr>
              <a:t>116</a:t>
            </a:fld>
            <a:endParaRPr lang="en-US" altLang="en-US" sz="1400" dirty="0"/>
          </a:p>
        </p:txBody>
      </p:sp>
      <p:grpSp>
        <p:nvGrpSpPr>
          <p:cNvPr id="245762" name="Group 44">
            <a:extLst>
              <a:ext uri="{FF2B5EF4-FFF2-40B4-BE49-F238E27FC236}">
                <a16:creationId xmlns:a16="http://schemas.microsoft.com/office/drawing/2014/main" id="{4B2533FE-B12A-9E47-A433-C526F550BB5F}"/>
              </a:ext>
            </a:extLst>
          </p:cNvPr>
          <p:cNvGrpSpPr>
            <a:grpSpLocks/>
          </p:cNvGrpSpPr>
          <p:nvPr/>
        </p:nvGrpSpPr>
        <p:grpSpPr bwMode="auto">
          <a:xfrm>
            <a:off x="457200" y="447675"/>
            <a:ext cx="8229600" cy="5718175"/>
            <a:chOff x="288" y="282"/>
            <a:chExt cx="5184" cy="3602"/>
          </a:xfrm>
        </p:grpSpPr>
        <p:sp>
          <p:nvSpPr>
            <p:cNvPr id="245763" name="Rectangle 2">
              <a:extLst>
                <a:ext uri="{FF2B5EF4-FFF2-40B4-BE49-F238E27FC236}">
                  <a16:creationId xmlns:a16="http://schemas.microsoft.com/office/drawing/2014/main" id="{3EAA86F5-4D19-9548-AE49-DDB34C192F36}"/>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Other Factors</a:t>
              </a:r>
            </a:p>
          </p:txBody>
        </p:sp>
        <p:sp>
          <p:nvSpPr>
            <p:cNvPr id="245764" name="Text Box 3">
              <a:extLst>
                <a:ext uri="{FF2B5EF4-FFF2-40B4-BE49-F238E27FC236}">
                  <a16:creationId xmlns:a16="http://schemas.microsoft.com/office/drawing/2014/main" id="{72DE0CA3-5D52-2A4F-A0C3-7F354820726C}"/>
                </a:ext>
              </a:extLst>
            </p:cNvPr>
            <p:cNvSpPr txBox="1">
              <a:spLocks noChangeArrowheads="1"/>
            </p:cNvSpPr>
            <p:nvPr/>
          </p:nvSpPr>
          <p:spPr bwMode="auto">
            <a:xfrm>
              <a:off x="515" y="970"/>
              <a:ext cx="4691"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Hypoxia (low oxygen level), acidosis (low pH), and alkalosis (high pH) decrease or depress cardiac activity.</a:t>
              </a:r>
            </a:p>
            <a:p>
              <a:pPr eaLnBrk="1" hangingPunct="1">
                <a:lnSpc>
                  <a:spcPct val="85000"/>
                </a:lnSpc>
                <a:spcBef>
                  <a:spcPct val="0"/>
                </a:spcBef>
                <a:spcAft>
                  <a:spcPct val="50000"/>
                </a:spcAft>
                <a:buSzPct val="80000"/>
              </a:pPr>
              <a:r>
                <a:rPr lang="en-US" altLang="en-US" sz="1800" baseline="0" dirty="0"/>
                <a:t>Several hormones and cations (ions with positive charge) can have major cardiac effects.</a:t>
              </a:r>
            </a:p>
          </p:txBody>
        </p:sp>
        <p:grpSp>
          <p:nvGrpSpPr>
            <p:cNvPr id="245765" name="Group 32">
              <a:extLst>
                <a:ext uri="{FF2B5EF4-FFF2-40B4-BE49-F238E27FC236}">
                  <a16:creationId xmlns:a16="http://schemas.microsoft.com/office/drawing/2014/main" id="{48674D64-93EA-0540-9EA7-CD9BCE4D849A}"/>
                </a:ext>
              </a:extLst>
            </p:cNvPr>
            <p:cNvGrpSpPr>
              <a:grpSpLocks/>
            </p:cNvGrpSpPr>
            <p:nvPr/>
          </p:nvGrpSpPr>
          <p:grpSpPr bwMode="auto">
            <a:xfrm>
              <a:off x="582" y="3671"/>
              <a:ext cx="2995" cy="213"/>
              <a:chOff x="582" y="3671"/>
              <a:chExt cx="2995" cy="213"/>
            </a:xfrm>
          </p:grpSpPr>
          <p:grpSp>
            <p:nvGrpSpPr>
              <p:cNvPr id="245766" name="Group 33">
                <a:extLst>
                  <a:ext uri="{FF2B5EF4-FFF2-40B4-BE49-F238E27FC236}">
                    <a16:creationId xmlns:a16="http://schemas.microsoft.com/office/drawing/2014/main" id="{47E19FE0-10AB-8742-9E45-405E72C72CA6}"/>
                  </a:ext>
                </a:extLst>
              </p:cNvPr>
              <p:cNvGrpSpPr>
                <a:grpSpLocks/>
              </p:cNvGrpSpPr>
              <p:nvPr/>
            </p:nvGrpSpPr>
            <p:grpSpPr bwMode="auto">
              <a:xfrm>
                <a:off x="582" y="3671"/>
                <a:ext cx="1990" cy="213"/>
                <a:chOff x="582" y="3671"/>
                <a:chExt cx="1990" cy="213"/>
              </a:xfrm>
            </p:grpSpPr>
            <p:sp>
              <p:nvSpPr>
                <p:cNvPr id="245770" name="Rectangle 34">
                  <a:extLst>
                    <a:ext uri="{FF2B5EF4-FFF2-40B4-BE49-F238E27FC236}">
                      <a16:creationId xmlns:a16="http://schemas.microsoft.com/office/drawing/2014/main" id="{C7FDEAB6-3378-834A-8C10-8045DAFF5E7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5771" name="Rectangle 35">
                  <a:extLst>
                    <a:ext uri="{FF2B5EF4-FFF2-40B4-BE49-F238E27FC236}">
                      <a16:creationId xmlns:a16="http://schemas.microsoft.com/office/drawing/2014/main" id="{172D0274-906A-F843-A188-8771BEE97D8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5772" name="Rectangle 36">
                  <a:extLst>
                    <a:ext uri="{FF2B5EF4-FFF2-40B4-BE49-F238E27FC236}">
                      <a16:creationId xmlns:a16="http://schemas.microsoft.com/office/drawing/2014/main" id="{550A4E7C-9E10-084E-BFAD-0B6143CA62F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5773" name="Text Box 37">
                  <a:extLst>
                    <a:ext uri="{FF2B5EF4-FFF2-40B4-BE49-F238E27FC236}">
                      <a16:creationId xmlns:a16="http://schemas.microsoft.com/office/drawing/2014/main" id="{03E30AC2-E06B-DD49-B6B8-2050BD1832D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714</a:t>
                  </a:r>
                  <a:endParaRPr lang="en-US" altLang="en-US" sz="1800" baseline="0" dirty="0"/>
                </a:p>
              </p:txBody>
            </p:sp>
            <p:sp>
              <p:nvSpPr>
                <p:cNvPr id="245774" name="Text Box 38">
                  <a:extLst>
                    <a:ext uri="{FF2B5EF4-FFF2-40B4-BE49-F238E27FC236}">
                      <a16:creationId xmlns:a16="http://schemas.microsoft.com/office/drawing/2014/main" id="{EF03A8E2-4118-E54A-8280-4BF6823F7A6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784</a:t>
                  </a:r>
                  <a:endParaRPr lang="en-US" altLang="en-US" sz="1800" baseline="0" dirty="0"/>
                </a:p>
              </p:txBody>
            </p:sp>
            <p:sp>
              <p:nvSpPr>
                <p:cNvPr id="245775" name="Text Box 39">
                  <a:extLst>
                    <a:ext uri="{FF2B5EF4-FFF2-40B4-BE49-F238E27FC236}">
                      <a16:creationId xmlns:a16="http://schemas.microsoft.com/office/drawing/2014/main" id="{60F39225-1D06-8F48-8401-3F7B950F73A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743</a:t>
                  </a:r>
                  <a:endParaRPr lang="en-US" altLang="en-US" sz="1800" baseline="0" dirty="0"/>
                </a:p>
              </p:txBody>
            </p:sp>
          </p:grpSp>
          <p:grpSp>
            <p:nvGrpSpPr>
              <p:cNvPr id="245767" name="Group 40">
                <a:extLst>
                  <a:ext uri="{FF2B5EF4-FFF2-40B4-BE49-F238E27FC236}">
                    <a16:creationId xmlns:a16="http://schemas.microsoft.com/office/drawing/2014/main" id="{DA1ABEA9-666C-6F47-B35E-30BBAB166AA7}"/>
                  </a:ext>
                </a:extLst>
              </p:cNvPr>
              <p:cNvGrpSpPr>
                <a:grpSpLocks/>
              </p:cNvGrpSpPr>
              <p:nvPr/>
            </p:nvGrpSpPr>
            <p:grpSpPr bwMode="auto">
              <a:xfrm>
                <a:off x="2846" y="3671"/>
                <a:ext cx="731" cy="213"/>
                <a:chOff x="2846" y="3671"/>
                <a:chExt cx="731" cy="213"/>
              </a:xfrm>
            </p:grpSpPr>
            <p:sp>
              <p:nvSpPr>
                <p:cNvPr id="245768" name="Rectangle 41">
                  <a:extLst>
                    <a:ext uri="{FF2B5EF4-FFF2-40B4-BE49-F238E27FC236}">
                      <a16:creationId xmlns:a16="http://schemas.microsoft.com/office/drawing/2014/main" id="{B9F5404F-83E8-0A4B-8EFC-F1665DC65AF9}"/>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5769" name="Text Box 42">
                  <a:extLst>
                    <a:ext uri="{FF2B5EF4-FFF2-40B4-BE49-F238E27FC236}">
                      <a16:creationId xmlns:a16="http://schemas.microsoft.com/office/drawing/2014/main" id="{C597BDB0-8905-8346-B06E-82817A33330A}"/>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20.17</a:t>
                  </a:r>
                </a:p>
              </p:txBody>
            </p:sp>
          </p:grpSp>
        </p:grpSp>
      </p:grpSp>
    </p:spTree>
  </p:cSld>
  <p:clrMapOvr>
    <a:masterClrMapping/>
  </p:clrMapOvr>
  <p:transition spd="med"/>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Slide Number Placeholder 5">
            <a:extLst>
              <a:ext uri="{FF2B5EF4-FFF2-40B4-BE49-F238E27FC236}">
                <a16:creationId xmlns:a16="http://schemas.microsoft.com/office/drawing/2014/main" id="{F1D950DB-7D66-0643-B2F1-7E55897E876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9921B5D-730D-1341-8C44-02799B148644}" type="slidenum">
              <a:rPr lang="en-US" altLang="en-US" sz="1400"/>
              <a:pPr>
                <a:spcBef>
                  <a:spcPct val="0"/>
                </a:spcBef>
                <a:buFontTx/>
                <a:buNone/>
              </a:pPr>
              <a:t>117</a:t>
            </a:fld>
            <a:endParaRPr lang="en-US" altLang="en-US" sz="1400" dirty="0"/>
          </a:p>
        </p:txBody>
      </p:sp>
      <p:grpSp>
        <p:nvGrpSpPr>
          <p:cNvPr id="247810" name="Group 35">
            <a:extLst>
              <a:ext uri="{FF2B5EF4-FFF2-40B4-BE49-F238E27FC236}">
                <a16:creationId xmlns:a16="http://schemas.microsoft.com/office/drawing/2014/main" id="{C8774C40-3CC7-B542-8681-29A8102B8085}"/>
              </a:ext>
            </a:extLst>
          </p:cNvPr>
          <p:cNvGrpSpPr>
            <a:grpSpLocks/>
          </p:cNvGrpSpPr>
          <p:nvPr/>
        </p:nvGrpSpPr>
        <p:grpSpPr bwMode="auto">
          <a:xfrm>
            <a:off x="457200" y="447675"/>
            <a:ext cx="8229600" cy="5718175"/>
            <a:chOff x="288" y="282"/>
            <a:chExt cx="5184" cy="3602"/>
          </a:xfrm>
        </p:grpSpPr>
        <p:sp>
          <p:nvSpPr>
            <p:cNvPr id="247811" name="Rectangle 2">
              <a:extLst>
                <a:ext uri="{FF2B5EF4-FFF2-40B4-BE49-F238E27FC236}">
                  <a16:creationId xmlns:a16="http://schemas.microsoft.com/office/drawing/2014/main" id="{84A7E1C9-E653-3B4E-A541-FE245C6591FD}"/>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Epinephrine and Norepinephrine </a:t>
              </a:r>
            </a:p>
          </p:txBody>
        </p:sp>
        <p:sp>
          <p:nvSpPr>
            <p:cNvPr id="247812" name="Text Box 3">
              <a:extLst>
                <a:ext uri="{FF2B5EF4-FFF2-40B4-BE49-F238E27FC236}">
                  <a16:creationId xmlns:a16="http://schemas.microsoft.com/office/drawing/2014/main" id="{E42722BA-6398-3045-AFFF-7165F0494045}"/>
                </a:ext>
              </a:extLst>
            </p:cNvPr>
            <p:cNvSpPr txBox="1">
              <a:spLocks noChangeArrowheads="1"/>
            </p:cNvSpPr>
            <p:nvPr/>
          </p:nvSpPr>
          <p:spPr bwMode="auto">
            <a:xfrm>
              <a:off x="515" y="970"/>
              <a:ext cx="4778" cy="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Epinephrine and norepinephrine secreted by the adrenal medulla increase cardiac output by increasing heart rate and cardiac contract-ility.</a:t>
              </a:r>
            </a:p>
            <a:p>
              <a:pPr eaLnBrk="1" hangingPunct="1">
                <a:lnSpc>
                  <a:spcPct val="85000"/>
                </a:lnSpc>
                <a:spcBef>
                  <a:spcPct val="0"/>
                </a:spcBef>
                <a:spcAft>
                  <a:spcPts val="900"/>
                </a:spcAft>
                <a:buSzPct val="80000"/>
              </a:pPr>
              <a:r>
                <a:rPr lang="en-US" altLang="en-US" sz="1800" baseline="0" dirty="0"/>
                <a:t>These hormones affect cardiac muscle fibers in much the same way as does norepinephrine released by the cardiac accelerator nerves of the sympathetic division.</a:t>
              </a:r>
            </a:p>
            <a:p>
              <a:pPr eaLnBrk="1" hangingPunct="1">
                <a:lnSpc>
                  <a:spcPct val="85000"/>
                </a:lnSpc>
                <a:spcBef>
                  <a:spcPct val="0"/>
                </a:spcBef>
                <a:spcAft>
                  <a:spcPct val="50000"/>
                </a:spcAft>
                <a:buSzPct val="80000"/>
              </a:pPr>
              <a:r>
                <a:rPr lang="en-US" altLang="en-US" sz="1800" baseline="0" dirty="0"/>
                <a:t>Physical exercise, stress, and emotional excitement, through the ANS, stimulate the adrenal medulla to increase its secretion of the catechol-amines.</a:t>
              </a:r>
            </a:p>
          </p:txBody>
        </p:sp>
        <p:grpSp>
          <p:nvGrpSpPr>
            <p:cNvPr id="247813" name="Group 24">
              <a:extLst>
                <a:ext uri="{FF2B5EF4-FFF2-40B4-BE49-F238E27FC236}">
                  <a16:creationId xmlns:a16="http://schemas.microsoft.com/office/drawing/2014/main" id="{3631E212-841B-C847-A727-7067993A8531}"/>
                </a:ext>
              </a:extLst>
            </p:cNvPr>
            <p:cNvGrpSpPr>
              <a:grpSpLocks/>
            </p:cNvGrpSpPr>
            <p:nvPr/>
          </p:nvGrpSpPr>
          <p:grpSpPr bwMode="auto">
            <a:xfrm>
              <a:off x="582" y="3671"/>
              <a:ext cx="2995" cy="213"/>
              <a:chOff x="582" y="3671"/>
              <a:chExt cx="2995" cy="213"/>
            </a:xfrm>
          </p:grpSpPr>
          <p:grpSp>
            <p:nvGrpSpPr>
              <p:cNvPr id="247814" name="Group 25">
                <a:extLst>
                  <a:ext uri="{FF2B5EF4-FFF2-40B4-BE49-F238E27FC236}">
                    <a16:creationId xmlns:a16="http://schemas.microsoft.com/office/drawing/2014/main" id="{EE3A5C19-1861-8D40-8D83-FC1FD9281BE4}"/>
                  </a:ext>
                </a:extLst>
              </p:cNvPr>
              <p:cNvGrpSpPr>
                <a:grpSpLocks/>
              </p:cNvGrpSpPr>
              <p:nvPr/>
            </p:nvGrpSpPr>
            <p:grpSpPr bwMode="auto">
              <a:xfrm>
                <a:off x="582" y="3671"/>
                <a:ext cx="1990" cy="213"/>
                <a:chOff x="582" y="3671"/>
                <a:chExt cx="1990" cy="213"/>
              </a:xfrm>
            </p:grpSpPr>
            <p:sp>
              <p:nvSpPr>
                <p:cNvPr id="247818" name="Rectangle 26">
                  <a:extLst>
                    <a:ext uri="{FF2B5EF4-FFF2-40B4-BE49-F238E27FC236}">
                      <a16:creationId xmlns:a16="http://schemas.microsoft.com/office/drawing/2014/main" id="{70D4F93C-9778-8B47-8003-2E4FB1706B5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7819" name="Rectangle 27">
                  <a:extLst>
                    <a:ext uri="{FF2B5EF4-FFF2-40B4-BE49-F238E27FC236}">
                      <a16:creationId xmlns:a16="http://schemas.microsoft.com/office/drawing/2014/main" id="{6416CCC6-2F50-3B4F-A06E-A8BC7E27712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7820" name="Rectangle 28">
                  <a:extLst>
                    <a:ext uri="{FF2B5EF4-FFF2-40B4-BE49-F238E27FC236}">
                      <a16:creationId xmlns:a16="http://schemas.microsoft.com/office/drawing/2014/main" id="{CF78B116-7966-6E48-A0C7-EA4487F6536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7821" name="Text Box 29">
                  <a:extLst>
                    <a:ext uri="{FF2B5EF4-FFF2-40B4-BE49-F238E27FC236}">
                      <a16:creationId xmlns:a16="http://schemas.microsoft.com/office/drawing/2014/main" id="{36B1E5D1-8688-E241-BE81-97ADF61F7AD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714</a:t>
                  </a:r>
                  <a:endParaRPr lang="en-US" altLang="en-US" sz="1800" baseline="0" dirty="0"/>
                </a:p>
              </p:txBody>
            </p:sp>
            <p:sp>
              <p:nvSpPr>
                <p:cNvPr id="247822" name="Text Box 30">
                  <a:extLst>
                    <a:ext uri="{FF2B5EF4-FFF2-40B4-BE49-F238E27FC236}">
                      <a16:creationId xmlns:a16="http://schemas.microsoft.com/office/drawing/2014/main" id="{7ABDC939-BB67-E342-948E-D51FE8E66D3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784</a:t>
                  </a:r>
                  <a:endParaRPr lang="en-US" altLang="en-US" sz="1800" baseline="0" dirty="0"/>
                </a:p>
              </p:txBody>
            </p:sp>
            <p:sp>
              <p:nvSpPr>
                <p:cNvPr id="247823" name="Text Box 31">
                  <a:extLst>
                    <a:ext uri="{FF2B5EF4-FFF2-40B4-BE49-F238E27FC236}">
                      <a16:creationId xmlns:a16="http://schemas.microsoft.com/office/drawing/2014/main" id="{B79B54CE-7A57-564B-8112-01A4EBD91C2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743</a:t>
                  </a:r>
                  <a:endParaRPr lang="en-US" altLang="en-US" sz="1800" baseline="0" dirty="0"/>
                </a:p>
              </p:txBody>
            </p:sp>
          </p:grpSp>
          <p:grpSp>
            <p:nvGrpSpPr>
              <p:cNvPr id="247815" name="Group 32">
                <a:extLst>
                  <a:ext uri="{FF2B5EF4-FFF2-40B4-BE49-F238E27FC236}">
                    <a16:creationId xmlns:a16="http://schemas.microsoft.com/office/drawing/2014/main" id="{6BD10733-5042-0643-8274-7737098BA4B3}"/>
                  </a:ext>
                </a:extLst>
              </p:cNvPr>
              <p:cNvGrpSpPr>
                <a:grpSpLocks/>
              </p:cNvGrpSpPr>
              <p:nvPr/>
            </p:nvGrpSpPr>
            <p:grpSpPr bwMode="auto">
              <a:xfrm>
                <a:off x="2846" y="3671"/>
                <a:ext cx="731" cy="213"/>
                <a:chOff x="2846" y="3671"/>
                <a:chExt cx="731" cy="213"/>
              </a:xfrm>
            </p:grpSpPr>
            <p:sp>
              <p:nvSpPr>
                <p:cNvPr id="247816" name="Rectangle 33">
                  <a:extLst>
                    <a:ext uri="{FF2B5EF4-FFF2-40B4-BE49-F238E27FC236}">
                      <a16:creationId xmlns:a16="http://schemas.microsoft.com/office/drawing/2014/main" id="{0B4AA077-6F95-CF45-BC55-0D0F3012067B}"/>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7817" name="Text Box 34">
                  <a:extLst>
                    <a:ext uri="{FF2B5EF4-FFF2-40B4-BE49-F238E27FC236}">
                      <a16:creationId xmlns:a16="http://schemas.microsoft.com/office/drawing/2014/main" id="{31D36B85-49A4-B741-AFB6-21BAB6BE2CA0}"/>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20.17</a:t>
                  </a:r>
                </a:p>
              </p:txBody>
            </p:sp>
          </p:grpSp>
        </p:grpSp>
      </p:grpSp>
    </p:spTree>
  </p:cSld>
  <p:clrMapOvr>
    <a:masterClrMapping/>
  </p:clrMapOvr>
  <p:transition spd="med"/>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Slide Number Placeholder 5">
            <a:extLst>
              <a:ext uri="{FF2B5EF4-FFF2-40B4-BE49-F238E27FC236}">
                <a16:creationId xmlns:a16="http://schemas.microsoft.com/office/drawing/2014/main" id="{468A6C7B-02D9-0043-9A47-374B113EBB9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C39EF55-D348-9E49-9C17-8472EFD658D0}" type="slidenum">
              <a:rPr lang="en-US" altLang="en-US" sz="1400"/>
              <a:pPr>
                <a:spcBef>
                  <a:spcPct val="0"/>
                </a:spcBef>
                <a:buFontTx/>
                <a:buNone/>
              </a:pPr>
              <a:t>118</a:t>
            </a:fld>
            <a:endParaRPr lang="en-US" altLang="en-US" sz="1400" dirty="0"/>
          </a:p>
        </p:txBody>
      </p:sp>
      <p:grpSp>
        <p:nvGrpSpPr>
          <p:cNvPr id="249858" name="Group 37">
            <a:extLst>
              <a:ext uri="{FF2B5EF4-FFF2-40B4-BE49-F238E27FC236}">
                <a16:creationId xmlns:a16="http://schemas.microsoft.com/office/drawing/2014/main" id="{91C7DCF8-794B-DA4E-A72A-C2433AEC883F}"/>
              </a:ext>
            </a:extLst>
          </p:cNvPr>
          <p:cNvGrpSpPr>
            <a:grpSpLocks/>
          </p:cNvGrpSpPr>
          <p:nvPr/>
        </p:nvGrpSpPr>
        <p:grpSpPr bwMode="auto">
          <a:xfrm>
            <a:off x="457198" y="447447"/>
            <a:ext cx="8229603" cy="5718175"/>
            <a:chOff x="289" y="282"/>
            <a:chExt cx="5184" cy="3602"/>
          </a:xfrm>
        </p:grpSpPr>
        <p:sp>
          <p:nvSpPr>
            <p:cNvPr id="249859" name="Rectangle 2">
              <a:extLst>
                <a:ext uri="{FF2B5EF4-FFF2-40B4-BE49-F238E27FC236}">
                  <a16:creationId xmlns:a16="http://schemas.microsoft.com/office/drawing/2014/main" id="{CD93DA5B-77EA-E949-8CC6-AA90231562C1}"/>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Thyroid Hormones</a:t>
              </a:r>
            </a:p>
          </p:txBody>
        </p:sp>
        <p:grpSp>
          <p:nvGrpSpPr>
            <p:cNvPr id="249860" name="Group 24">
              <a:extLst>
                <a:ext uri="{FF2B5EF4-FFF2-40B4-BE49-F238E27FC236}">
                  <a16:creationId xmlns:a16="http://schemas.microsoft.com/office/drawing/2014/main" id="{BAF3D27B-77D0-B74E-B64F-8FFBC40FFA9B}"/>
                </a:ext>
              </a:extLst>
            </p:cNvPr>
            <p:cNvGrpSpPr>
              <a:grpSpLocks/>
            </p:cNvGrpSpPr>
            <p:nvPr/>
          </p:nvGrpSpPr>
          <p:grpSpPr bwMode="auto">
            <a:xfrm>
              <a:off x="515" y="970"/>
              <a:ext cx="4738" cy="1145"/>
              <a:chOff x="515" y="970"/>
              <a:chExt cx="4738" cy="1145"/>
            </a:xfrm>
          </p:grpSpPr>
          <p:sp>
            <p:nvSpPr>
              <p:cNvPr id="249872" name="Text Box 3">
                <a:extLst>
                  <a:ext uri="{FF2B5EF4-FFF2-40B4-BE49-F238E27FC236}">
                    <a16:creationId xmlns:a16="http://schemas.microsoft.com/office/drawing/2014/main" id="{701A33C3-D4CB-214A-A5FF-FBD4616EE659}"/>
                  </a:ext>
                </a:extLst>
              </p:cNvPr>
              <p:cNvSpPr txBox="1">
                <a:spLocks noChangeArrowheads="1"/>
              </p:cNvSpPr>
              <p:nvPr/>
            </p:nvSpPr>
            <p:spPr bwMode="auto">
              <a:xfrm>
                <a:off x="515" y="970"/>
                <a:ext cx="4738"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Thyroid hormones (T</a:t>
                </a:r>
                <a:r>
                  <a:rPr lang="en-US" altLang="en-US" sz="1800" baseline="-13000" dirty="0"/>
                  <a:t>3</a:t>
                </a:r>
                <a:r>
                  <a:rPr lang="en-US" altLang="en-US" sz="1800" baseline="0" dirty="0"/>
                  <a:t> and T</a:t>
                </a:r>
                <a:r>
                  <a:rPr lang="en-US" altLang="en-US" sz="1800" baseline="-13000" dirty="0"/>
                  <a:t>4</a:t>
                </a:r>
                <a:r>
                  <a:rPr lang="en-US" altLang="en-US" sz="1800" baseline="0" dirty="0"/>
                  <a:t>) also increase heart rate and cardiac contractility to increase cardiac output.</a:t>
                </a:r>
              </a:p>
              <a:p>
                <a:pPr eaLnBrk="1" hangingPunct="1">
                  <a:lnSpc>
                    <a:spcPct val="85000"/>
                  </a:lnSpc>
                  <a:spcBef>
                    <a:spcPct val="0"/>
                  </a:spcBef>
                  <a:spcAft>
                    <a:spcPct val="50000"/>
                  </a:spcAft>
                  <a:buSzPct val="80000"/>
                </a:pPr>
                <a:r>
                  <a:rPr lang="en-US" altLang="en-US" sz="1800" baseline="0" dirty="0"/>
                  <a:t>A sign of hyperthyroidism (excessive secretion of T</a:t>
                </a:r>
                <a:r>
                  <a:rPr lang="en-US" altLang="en-US" sz="1800" baseline="-13000" dirty="0"/>
                  <a:t>3</a:t>
                </a:r>
                <a:r>
                  <a:rPr lang="en-US" altLang="en-US" sz="1800" baseline="0" dirty="0"/>
                  <a:t> and T</a:t>
                </a:r>
                <a:r>
                  <a:rPr lang="en-US" altLang="en-US" sz="1800" baseline="-13000" dirty="0"/>
                  <a:t>4</a:t>
                </a:r>
                <a:r>
                  <a:rPr lang="en-US" altLang="en-US" sz="1800" baseline="0" dirty="0"/>
                  <a:t> from the thyroid) is tachycardia, an elevated heart rate.</a:t>
                </a:r>
              </a:p>
            </p:txBody>
          </p:sp>
          <p:sp>
            <p:nvSpPr>
              <p:cNvPr id="249873" name="Text Box 17">
                <a:extLst>
                  <a:ext uri="{FF2B5EF4-FFF2-40B4-BE49-F238E27FC236}">
                    <a16:creationId xmlns:a16="http://schemas.microsoft.com/office/drawing/2014/main" id="{766AEC3E-FE6B-C14A-B99A-872C49F2E440}"/>
                  </a:ext>
                </a:extLst>
              </p:cNvPr>
              <p:cNvSpPr txBox="1">
                <a:spLocks noChangeArrowheads="1"/>
              </p:cNvSpPr>
              <p:nvPr/>
            </p:nvSpPr>
            <p:spPr bwMode="auto">
              <a:xfrm>
                <a:off x="1575" y="1750"/>
                <a:ext cx="2623"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aseline="0" dirty="0">
                    <a:solidFill>
                      <a:schemeClr val="accent6"/>
                    </a:solidFill>
                  </a:rPr>
                  <a:t>Compare tachycardia with bradycardia (depressed) heart rate.</a:t>
                </a:r>
              </a:p>
            </p:txBody>
          </p:sp>
        </p:grpSp>
        <p:grpSp>
          <p:nvGrpSpPr>
            <p:cNvPr id="249861" name="Group 26">
              <a:extLst>
                <a:ext uri="{FF2B5EF4-FFF2-40B4-BE49-F238E27FC236}">
                  <a16:creationId xmlns:a16="http://schemas.microsoft.com/office/drawing/2014/main" id="{659CECF4-51EA-6D4B-B454-6FC0DF1266F5}"/>
                </a:ext>
              </a:extLst>
            </p:cNvPr>
            <p:cNvGrpSpPr>
              <a:grpSpLocks/>
            </p:cNvGrpSpPr>
            <p:nvPr/>
          </p:nvGrpSpPr>
          <p:grpSpPr bwMode="auto">
            <a:xfrm>
              <a:off x="582" y="3671"/>
              <a:ext cx="2995" cy="213"/>
              <a:chOff x="582" y="3671"/>
              <a:chExt cx="2995" cy="213"/>
            </a:xfrm>
          </p:grpSpPr>
          <p:grpSp>
            <p:nvGrpSpPr>
              <p:cNvPr id="249862" name="Group 27">
                <a:extLst>
                  <a:ext uri="{FF2B5EF4-FFF2-40B4-BE49-F238E27FC236}">
                    <a16:creationId xmlns:a16="http://schemas.microsoft.com/office/drawing/2014/main" id="{DB41A3FF-9E26-4448-80A2-01D05DDEE4C3}"/>
                  </a:ext>
                </a:extLst>
              </p:cNvPr>
              <p:cNvGrpSpPr>
                <a:grpSpLocks/>
              </p:cNvGrpSpPr>
              <p:nvPr/>
            </p:nvGrpSpPr>
            <p:grpSpPr bwMode="auto">
              <a:xfrm>
                <a:off x="582" y="3671"/>
                <a:ext cx="1990" cy="213"/>
                <a:chOff x="582" y="3671"/>
                <a:chExt cx="1990" cy="213"/>
              </a:xfrm>
            </p:grpSpPr>
            <p:sp>
              <p:nvSpPr>
                <p:cNvPr id="249866" name="Rectangle 28">
                  <a:extLst>
                    <a:ext uri="{FF2B5EF4-FFF2-40B4-BE49-F238E27FC236}">
                      <a16:creationId xmlns:a16="http://schemas.microsoft.com/office/drawing/2014/main" id="{754346B9-3F2E-0C4D-96CA-16F84FFFF4D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9867" name="Rectangle 29">
                  <a:extLst>
                    <a:ext uri="{FF2B5EF4-FFF2-40B4-BE49-F238E27FC236}">
                      <a16:creationId xmlns:a16="http://schemas.microsoft.com/office/drawing/2014/main" id="{C603DCF0-FB28-8041-A138-35B4813AB20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9868" name="Rectangle 30">
                  <a:extLst>
                    <a:ext uri="{FF2B5EF4-FFF2-40B4-BE49-F238E27FC236}">
                      <a16:creationId xmlns:a16="http://schemas.microsoft.com/office/drawing/2014/main" id="{7FE2F4E8-D36A-B14B-BAEE-D30963E62DB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9869" name="Text Box 31">
                  <a:extLst>
                    <a:ext uri="{FF2B5EF4-FFF2-40B4-BE49-F238E27FC236}">
                      <a16:creationId xmlns:a16="http://schemas.microsoft.com/office/drawing/2014/main" id="{AA8693F5-2373-8848-AAE5-407791E2C34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714</a:t>
                  </a:r>
                  <a:endParaRPr lang="en-US" altLang="en-US" sz="1800" baseline="0" dirty="0"/>
                </a:p>
              </p:txBody>
            </p:sp>
            <p:sp>
              <p:nvSpPr>
                <p:cNvPr id="249870" name="Text Box 32">
                  <a:extLst>
                    <a:ext uri="{FF2B5EF4-FFF2-40B4-BE49-F238E27FC236}">
                      <a16:creationId xmlns:a16="http://schemas.microsoft.com/office/drawing/2014/main" id="{479C4D3F-F75F-E642-8828-DE4168D93AB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784</a:t>
                  </a:r>
                  <a:endParaRPr lang="en-US" altLang="en-US" sz="1800" baseline="0" dirty="0"/>
                </a:p>
              </p:txBody>
            </p:sp>
            <p:sp>
              <p:nvSpPr>
                <p:cNvPr id="249871" name="Text Box 33">
                  <a:extLst>
                    <a:ext uri="{FF2B5EF4-FFF2-40B4-BE49-F238E27FC236}">
                      <a16:creationId xmlns:a16="http://schemas.microsoft.com/office/drawing/2014/main" id="{AC62EB62-C267-884A-915B-8E9D5FD0178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743</a:t>
                  </a:r>
                  <a:endParaRPr lang="en-US" altLang="en-US" sz="1800" baseline="0" dirty="0"/>
                </a:p>
              </p:txBody>
            </p:sp>
          </p:grpSp>
          <p:grpSp>
            <p:nvGrpSpPr>
              <p:cNvPr id="249863" name="Group 34">
                <a:extLst>
                  <a:ext uri="{FF2B5EF4-FFF2-40B4-BE49-F238E27FC236}">
                    <a16:creationId xmlns:a16="http://schemas.microsoft.com/office/drawing/2014/main" id="{C3A184DA-75DD-724A-931D-B4DADFC3225C}"/>
                  </a:ext>
                </a:extLst>
              </p:cNvPr>
              <p:cNvGrpSpPr>
                <a:grpSpLocks/>
              </p:cNvGrpSpPr>
              <p:nvPr/>
            </p:nvGrpSpPr>
            <p:grpSpPr bwMode="auto">
              <a:xfrm>
                <a:off x="2846" y="3671"/>
                <a:ext cx="731" cy="213"/>
                <a:chOff x="2846" y="3671"/>
                <a:chExt cx="731" cy="213"/>
              </a:xfrm>
            </p:grpSpPr>
            <p:sp>
              <p:nvSpPr>
                <p:cNvPr id="249864" name="Rectangle 35">
                  <a:extLst>
                    <a:ext uri="{FF2B5EF4-FFF2-40B4-BE49-F238E27FC236}">
                      <a16:creationId xmlns:a16="http://schemas.microsoft.com/office/drawing/2014/main" id="{480A6EF3-F3AC-D644-A44C-71DA96997517}"/>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9865" name="Text Box 36">
                  <a:extLst>
                    <a:ext uri="{FF2B5EF4-FFF2-40B4-BE49-F238E27FC236}">
                      <a16:creationId xmlns:a16="http://schemas.microsoft.com/office/drawing/2014/main" id="{948A3D3E-971C-BC44-AFF5-04F132B30FE8}"/>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20.17</a:t>
                  </a:r>
                </a:p>
              </p:txBody>
            </p:sp>
          </p:grpSp>
        </p:grpSp>
      </p:grpSp>
    </p:spTree>
  </p:cSld>
  <p:clrMapOvr>
    <a:masterClrMapping/>
  </p:clrMapOvr>
  <p:transition spd="med"/>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Number Placeholder 5">
            <a:extLst>
              <a:ext uri="{FF2B5EF4-FFF2-40B4-BE49-F238E27FC236}">
                <a16:creationId xmlns:a16="http://schemas.microsoft.com/office/drawing/2014/main" id="{D900FCBA-8995-9C46-BDCF-46FA9D69FDB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7825725-A213-7C48-896B-EDC92BC9E6E2}" type="slidenum">
              <a:rPr lang="en-US" altLang="en-US" sz="1400"/>
              <a:pPr>
                <a:spcBef>
                  <a:spcPct val="0"/>
                </a:spcBef>
                <a:buFontTx/>
                <a:buNone/>
              </a:pPr>
              <a:t>119</a:t>
            </a:fld>
            <a:endParaRPr lang="en-US" altLang="en-US" sz="1400" dirty="0"/>
          </a:p>
        </p:txBody>
      </p:sp>
      <p:grpSp>
        <p:nvGrpSpPr>
          <p:cNvPr id="251906" name="Group 34">
            <a:extLst>
              <a:ext uri="{FF2B5EF4-FFF2-40B4-BE49-F238E27FC236}">
                <a16:creationId xmlns:a16="http://schemas.microsoft.com/office/drawing/2014/main" id="{E5BB3D62-3E7D-594B-BBA8-E6DAC6C16ECD}"/>
              </a:ext>
            </a:extLst>
          </p:cNvPr>
          <p:cNvGrpSpPr>
            <a:grpSpLocks/>
          </p:cNvGrpSpPr>
          <p:nvPr/>
        </p:nvGrpSpPr>
        <p:grpSpPr bwMode="auto">
          <a:xfrm>
            <a:off x="457200" y="447675"/>
            <a:ext cx="8229600" cy="5718175"/>
            <a:chOff x="288" y="282"/>
            <a:chExt cx="5184" cy="3602"/>
          </a:xfrm>
        </p:grpSpPr>
        <p:sp>
          <p:nvSpPr>
            <p:cNvPr id="251907" name="Rectangle 2">
              <a:extLst>
                <a:ext uri="{FF2B5EF4-FFF2-40B4-BE49-F238E27FC236}">
                  <a16:creationId xmlns:a16="http://schemas.microsoft.com/office/drawing/2014/main" id="{F7C6B829-49B3-9A46-ADBE-73C14ADB0790}"/>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Cations</a:t>
              </a:r>
            </a:p>
          </p:txBody>
        </p:sp>
        <p:sp>
          <p:nvSpPr>
            <p:cNvPr id="251908" name="Text Box 3">
              <a:extLst>
                <a:ext uri="{FF2B5EF4-FFF2-40B4-BE49-F238E27FC236}">
                  <a16:creationId xmlns:a16="http://schemas.microsoft.com/office/drawing/2014/main" id="{ADB909D1-C7F7-784D-A984-A65F7212E133}"/>
                </a:ext>
              </a:extLst>
            </p:cNvPr>
            <p:cNvSpPr txBox="1">
              <a:spLocks noChangeArrowheads="1"/>
            </p:cNvSpPr>
            <p:nvPr/>
          </p:nvSpPr>
          <p:spPr bwMode="auto">
            <a:xfrm>
              <a:off x="515" y="970"/>
              <a:ext cx="4731"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The generation of action potentials in cardiac muscle is dependent upon the intracellular and extracellular concentrations of cations, in particular Na</a:t>
              </a:r>
              <a:r>
                <a:rPr lang="en-US" altLang="en-US" sz="1800" baseline="20000" dirty="0"/>
                <a:t>+</a:t>
              </a:r>
              <a:r>
                <a:rPr lang="en-US" altLang="en-US" sz="1800" baseline="0" dirty="0"/>
                <a:t> and K</a:t>
              </a:r>
              <a:r>
                <a:rPr lang="en-US" altLang="en-US" sz="1800" baseline="20000" dirty="0"/>
                <a:t>+</a:t>
              </a:r>
              <a:r>
                <a:rPr lang="en-US" altLang="en-US" sz="1800" baseline="0" dirty="0"/>
                <a:t>.</a:t>
              </a:r>
            </a:p>
            <a:p>
              <a:pPr eaLnBrk="1" hangingPunct="1">
                <a:lnSpc>
                  <a:spcPct val="85000"/>
                </a:lnSpc>
                <a:spcBef>
                  <a:spcPct val="0"/>
                </a:spcBef>
                <a:spcAft>
                  <a:spcPts val="900"/>
                </a:spcAft>
                <a:buSzPct val="80000"/>
              </a:pPr>
              <a:r>
                <a:rPr lang="en-US" altLang="en-US" sz="1800" baseline="0" dirty="0"/>
                <a:t>Ionic imbalances can compromise the heart’s pumping effectiveness.</a:t>
              </a:r>
            </a:p>
            <a:p>
              <a:pPr eaLnBrk="1" hangingPunct="1">
                <a:lnSpc>
                  <a:spcPct val="85000"/>
                </a:lnSpc>
                <a:spcBef>
                  <a:spcPct val="0"/>
                </a:spcBef>
                <a:spcAft>
                  <a:spcPts val="900"/>
                </a:spcAft>
                <a:buSzPct val="80000"/>
              </a:pPr>
              <a:r>
                <a:rPr lang="en-US" altLang="en-US" sz="1800" baseline="0" dirty="0"/>
                <a:t>Elevated levels of Na</a:t>
              </a:r>
              <a:r>
                <a:rPr lang="en-US" altLang="en-US" sz="1800" baseline="20000" dirty="0"/>
                <a:t>+</a:t>
              </a:r>
              <a:r>
                <a:rPr lang="en-US" altLang="en-US" sz="1800" baseline="0" dirty="0"/>
                <a:t> or K</a:t>
              </a:r>
              <a:r>
                <a:rPr lang="en-US" altLang="en-US" sz="1800" baseline="20000" dirty="0"/>
                <a:t>+</a:t>
              </a:r>
              <a:r>
                <a:rPr lang="en-US" altLang="en-US" sz="1800" baseline="0" dirty="0"/>
                <a:t> can decrease heart rate and contractility.</a:t>
              </a:r>
            </a:p>
            <a:p>
              <a:pPr eaLnBrk="1" hangingPunct="1">
                <a:lnSpc>
                  <a:spcPct val="85000"/>
                </a:lnSpc>
                <a:spcBef>
                  <a:spcPct val="0"/>
                </a:spcBef>
                <a:spcAft>
                  <a:spcPct val="50000"/>
                </a:spcAft>
                <a:buSzPct val="80000"/>
              </a:pPr>
              <a:r>
                <a:rPr lang="en-US" altLang="en-US" sz="1800" baseline="0" dirty="0"/>
                <a:t>A moderate increase in Ca</a:t>
              </a:r>
              <a:r>
                <a:rPr lang="en-US" altLang="en-US" sz="1800" baseline="20000" dirty="0"/>
                <a:t>2+</a:t>
              </a:r>
              <a:r>
                <a:rPr lang="en-US" altLang="en-US" sz="1800" baseline="0" dirty="0"/>
                <a:t> can increase the heart rate and force of cardiac contraction.</a:t>
              </a:r>
            </a:p>
          </p:txBody>
        </p:sp>
        <p:grpSp>
          <p:nvGrpSpPr>
            <p:cNvPr id="251909" name="Group 23">
              <a:extLst>
                <a:ext uri="{FF2B5EF4-FFF2-40B4-BE49-F238E27FC236}">
                  <a16:creationId xmlns:a16="http://schemas.microsoft.com/office/drawing/2014/main" id="{BA0E55E3-5125-1B46-8C51-ADB6B9513253}"/>
                </a:ext>
              </a:extLst>
            </p:cNvPr>
            <p:cNvGrpSpPr>
              <a:grpSpLocks/>
            </p:cNvGrpSpPr>
            <p:nvPr/>
          </p:nvGrpSpPr>
          <p:grpSpPr bwMode="auto">
            <a:xfrm>
              <a:off x="582" y="3671"/>
              <a:ext cx="2995" cy="213"/>
              <a:chOff x="582" y="3671"/>
              <a:chExt cx="2995" cy="213"/>
            </a:xfrm>
          </p:grpSpPr>
          <p:grpSp>
            <p:nvGrpSpPr>
              <p:cNvPr id="251910" name="Group 24">
                <a:extLst>
                  <a:ext uri="{FF2B5EF4-FFF2-40B4-BE49-F238E27FC236}">
                    <a16:creationId xmlns:a16="http://schemas.microsoft.com/office/drawing/2014/main" id="{CC7D5252-301C-EC4A-904B-15491B7B99FA}"/>
                  </a:ext>
                </a:extLst>
              </p:cNvPr>
              <p:cNvGrpSpPr>
                <a:grpSpLocks/>
              </p:cNvGrpSpPr>
              <p:nvPr/>
            </p:nvGrpSpPr>
            <p:grpSpPr bwMode="auto">
              <a:xfrm>
                <a:off x="582" y="3671"/>
                <a:ext cx="1990" cy="213"/>
                <a:chOff x="582" y="3671"/>
                <a:chExt cx="1990" cy="213"/>
              </a:xfrm>
            </p:grpSpPr>
            <p:sp>
              <p:nvSpPr>
                <p:cNvPr id="251914" name="Rectangle 25">
                  <a:extLst>
                    <a:ext uri="{FF2B5EF4-FFF2-40B4-BE49-F238E27FC236}">
                      <a16:creationId xmlns:a16="http://schemas.microsoft.com/office/drawing/2014/main" id="{8C947F0B-2E8E-7D40-A738-0971BD9F31E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1915" name="Rectangle 26">
                  <a:extLst>
                    <a:ext uri="{FF2B5EF4-FFF2-40B4-BE49-F238E27FC236}">
                      <a16:creationId xmlns:a16="http://schemas.microsoft.com/office/drawing/2014/main" id="{5C937D1D-42CA-884F-AD85-2B45CB0AF75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1916" name="Rectangle 27">
                  <a:extLst>
                    <a:ext uri="{FF2B5EF4-FFF2-40B4-BE49-F238E27FC236}">
                      <a16:creationId xmlns:a16="http://schemas.microsoft.com/office/drawing/2014/main" id="{DDF0C8F5-10B2-B646-A6B3-00574CF7F95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1917" name="Text Box 28">
                  <a:extLst>
                    <a:ext uri="{FF2B5EF4-FFF2-40B4-BE49-F238E27FC236}">
                      <a16:creationId xmlns:a16="http://schemas.microsoft.com/office/drawing/2014/main" id="{53B8DE82-6526-5B46-A143-50102BAE8F5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715</a:t>
                  </a:r>
                  <a:endParaRPr lang="en-US" altLang="en-US" sz="1800" baseline="0" dirty="0"/>
                </a:p>
              </p:txBody>
            </p:sp>
            <p:sp>
              <p:nvSpPr>
                <p:cNvPr id="251918" name="Text Box 29">
                  <a:extLst>
                    <a:ext uri="{FF2B5EF4-FFF2-40B4-BE49-F238E27FC236}">
                      <a16:creationId xmlns:a16="http://schemas.microsoft.com/office/drawing/2014/main" id="{28F0D130-CA6D-674D-8604-907D27AC457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784</a:t>
                  </a:r>
                  <a:endParaRPr lang="en-US" altLang="en-US" sz="1800" baseline="0" dirty="0"/>
                </a:p>
              </p:txBody>
            </p:sp>
            <p:sp>
              <p:nvSpPr>
                <p:cNvPr id="251919" name="Text Box 30">
                  <a:extLst>
                    <a:ext uri="{FF2B5EF4-FFF2-40B4-BE49-F238E27FC236}">
                      <a16:creationId xmlns:a16="http://schemas.microsoft.com/office/drawing/2014/main" id="{31A588C9-F518-BF4E-8B76-90045721085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743</a:t>
                  </a:r>
                  <a:endParaRPr lang="en-US" altLang="en-US" sz="1800" baseline="0" dirty="0"/>
                </a:p>
              </p:txBody>
            </p:sp>
          </p:grpSp>
          <p:grpSp>
            <p:nvGrpSpPr>
              <p:cNvPr id="251911" name="Group 31">
                <a:extLst>
                  <a:ext uri="{FF2B5EF4-FFF2-40B4-BE49-F238E27FC236}">
                    <a16:creationId xmlns:a16="http://schemas.microsoft.com/office/drawing/2014/main" id="{62867710-7FDD-E145-B0EE-1B1D6FD51201}"/>
                  </a:ext>
                </a:extLst>
              </p:cNvPr>
              <p:cNvGrpSpPr>
                <a:grpSpLocks/>
              </p:cNvGrpSpPr>
              <p:nvPr/>
            </p:nvGrpSpPr>
            <p:grpSpPr bwMode="auto">
              <a:xfrm>
                <a:off x="2846" y="3671"/>
                <a:ext cx="731" cy="213"/>
                <a:chOff x="2846" y="3671"/>
                <a:chExt cx="731" cy="213"/>
              </a:xfrm>
            </p:grpSpPr>
            <p:sp>
              <p:nvSpPr>
                <p:cNvPr id="251912" name="Rectangle 32">
                  <a:extLst>
                    <a:ext uri="{FF2B5EF4-FFF2-40B4-BE49-F238E27FC236}">
                      <a16:creationId xmlns:a16="http://schemas.microsoft.com/office/drawing/2014/main" id="{9BD62DE7-F8B5-8546-A56C-92B68AC7EAD5}"/>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1913" name="Text Box 33">
                  <a:extLst>
                    <a:ext uri="{FF2B5EF4-FFF2-40B4-BE49-F238E27FC236}">
                      <a16:creationId xmlns:a16="http://schemas.microsoft.com/office/drawing/2014/main" id="{B3E19A60-5084-D949-93B1-1A8390308D70}"/>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20.17</a:t>
                  </a:r>
                </a:p>
              </p:txBody>
            </p:sp>
          </p:grpSp>
        </p:grpSp>
      </p:grpSp>
    </p:spTree>
  </p:cSld>
  <p:clrMapOvr>
    <a:masterClrMapping/>
  </p:clrMapOvr>
  <p:transition spd="med"/>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Number Placeholder 5">
            <a:extLst>
              <a:ext uri="{FF2B5EF4-FFF2-40B4-BE49-F238E27FC236}">
                <a16:creationId xmlns:a16="http://schemas.microsoft.com/office/drawing/2014/main" id="{4551F86B-B379-E340-AAC2-216A647E4C1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0E2BF38-3469-A243-85EC-3028F4745891}" type="slidenum">
              <a:rPr lang="en-US" altLang="en-US" sz="1400"/>
              <a:pPr>
                <a:spcBef>
                  <a:spcPct val="0"/>
                </a:spcBef>
                <a:buFontTx/>
                <a:buNone/>
              </a:pPr>
              <a:t>120</a:t>
            </a:fld>
            <a:endParaRPr lang="en-US" altLang="en-US" sz="1400" dirty="0"/>
          </a:p>
        </p:txBody>
      </p:sp>
      <p:grpSp>
        <p:nvGrpSpPr>
          <p:cNvPr id="253954" name="Group 46">
            <a:extLst>
              <a:ext uri="{FF2B5EF4-FFF2-40B4-BE49-F238E27FC236}">
                <a16:creationId xmlns:a16="http://schemas.microsoft.com/office/drawing/2014/main" id="{81B3B7AC-A0CF-0747-A159-C3AD76B57786}"/>
              </a:ext>
            </a:extLst>
          </p:cNvPr>
          <p:cNvGrpSpPr>
            <a:grpSpLocks/>
          </p:cNvGrpSpPr>
          <p:nvPr/>
        </p:nvGrpSpPr>
        <p:grpSpPr bwMode="auto">
          <a:xfrm>
            <a:off x="457200" y="447675"/>
            <a:ext cx="8229600" cy="5718175"/>
            <a:chOff x="288" y="282"/>
            <a:chExt cx="5184" cy="3602"/>
          </a:xfrm>
        </p:grpSpPr>
        <p:sp>
          <p:nvSpPr>
            <p:cNvPr id="253955" name="Rectangle 2">
              <a:extLst>
                <a:ext uri="{FF2B5EF4-FFF2-40B4-BE49-F238E27FC236}">
                  <a16:creationId xmlns:a16="http://schemas.microsoft.com/office/drawing/2014/main" id="{D7DEBDB7-F484-364F-BE68-8587CCB8AF9A}"/>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Additional Factors</a:t>
              </a:r>
            </a:p>
          </p:txBody>
        </p:sp>
        <p:sp>
          <p:nvSpPr>
            <p:cNvPr id="253956" name="Text Box 3">
              <a:extLst>
                <a:ext uri="{FF2B5EF4-FFF2-40B4-BE49-F238E27FC236}">
                  <a16:creationId xmlns:a16="http://schemas.microsoft.com/office/drawing/2014/main" id="{3F695323-E473-1D41-9DEE-7261EDBFA905}"/>
                </a:ext>
              </a:extLst>
            </p:cNvPr>
            <p:cNvSpPr txBox="1">
              <a:spLocks noChangeArrowheads="1"/>
            </p:cNvSpPr>
            <p:nvPr/>
          </p:nvSpPr>
          <p:spPr bwMode="auto">
            <a:xfrm>
              <a:off x="515" y="970"/>
              <a:ext cx="4616"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Additional factors that can affect the regulation of resting heart rate include age, gender, physical fitness, and body temperature.</a:t>
              </a:r>
            </a:p>
            <a:p>
              <a:pPr eaLnBrk="1" hangingPunct="1">
                <a:lnSpc>
                  <a:spcPct val="85000"/>
                </a:lnSpc>
                <a:spcBef>
                  <a:spcPct val="0"/>
                </a:spcBef>
                <a:spcAft>
                  <a:spcPct val="50000"/>
                </a:spcAft>
                <a:buSzPct val="80000"/>
              </a:pPr>
              <a:r>
                <a:rPr lang="en-US" altLang="en-US" sz="1800" baseline="0" dirty="0"/>
                <a:t>Some of the details for these factors are described in Chapter 20 of the textbook.</a:t>
              </a:r>
            </a:p>
          </p:txBody>
        </p:sp>
        <p:grpSp>
          <p:nvGrpSpPr>
            <p:cNvPr id="253957" name="Group 36">
              <a:extLst>
                <a:ext uri="{FF2B5EF4-FFF2-40B4-BE49-F238E27FC236}">
                  <a16:creationId xmlns:a16="http://schemas.microsoft.com/office/drawing/2014/main" id="{D5979099-56BD-1244-89A6-857EA932FD1C}"/>
                </a:ext>
              </a:extLst>
            </p:cNvPr>
            <p:cNvGrpSpPr>
              <a:grpSpLocks/>
            </p:cNvGrpSpPr>
            <p:nvPr/>
          </p:nvGrpSpPr>
          <p:grpSpPr bwMode="auto">
            <a:xfrm>
              <a:off x="582" y="3671"/>
              <a:ext cx="1990" cy="213"/>
              <a:chOff x="582" y="3671"/>
              <a:chExt cx="1990" cy="213"/>
            </a:xfrm>
          </p:grpSpPr>
          <p:sp>
            <p:nvSpPr>
              <p:cNvPr id="253961" name="Rectangle 37">
                <a:extLst>
                  <a:ext uri="{FF2B5EF4-FFF2-40B4-BE49-F238E27FC236}">
                    <a16:creationId xmlns:a16="http://schemas.microsoft.com/office/drawing/2014/main" id="{8F09BA9A-4CF2-0142-B267-DD6188148E2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3962" name="Rectangle 38">
                <a:extLst>
                  <a:ext uri="{FF2B5EF4-FFF2-40B4-BE49-F238E27FC236}">
                    <a16:creationId xmlns:a16="http://schemas.microsoft.com/office/drawing/2014/main" id="{0658EDAB-D1D6-1045-8E9F-491E724ADF1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3963" name="Rectangle 39">
                <a:extLst>
                  <a:ext uri="{FF2B5EF4-FFF2-40B4-BE49-F238E27FC236}">
                    <a16:creationId xmlns:a16="http://schemas.microsoft.com/office/drawing/2014/main" id="{ED985D3F-1A4A-0449-8A1D-56933D44D78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3964" name="Text Box 40">
                <a:extLst>
                  <a:ext uri="{FF2B5EF4-FFF2-40B4-BE49-F238E27FC236}">
                    <a16:creationId xmlns:a16="http://schemas.microsoft.com/office/drawing/2014/main" id="{9A5B1398-4606-2E46-AD24-2BEF2584862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715</a:t>
                </a:r>
                <a:endParaRPr lang="en-US" altLang="en-US" sz="1800" baseline="0" dirty="0"/>
              </a:p>
            </p:txBody>
          </p:sp>
          <p:sp>
            <p:nvSpPr>
              <p:cNvPr id="253965" name="Text Box 41">
                <a:extLst>
                  <a:ext uri="{FF2B5EF4-FFF2-40B4-BE49-F238E27FC236}">
                    <a16:creationId xmlns:a16="http://schemas.microsoft.com/office/drawing/2014/main" id="{0857EC22-0679-884C-BFA0-B524563BD08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786</a:t>
                </a:r>
                <a:endParaRPr lang="en-US" altLang="en-US" sz="1800" baseline="0" dirty="0"/>
              </a:p>
            </p:txBody>
          </p:sp>
          <p:sp>
            <p:nvSpPr>
              <p:cNvPr id="253966" name="Text Box 42">
                <a:extLst>
                  <a:ext uri="{FF2B5EF4-FFF2-40B4-BE49-F238E27FC236}">
                    <a16:creationId xmlns:a16="http://schemas.microsoft.com/office/drawing/2014/main" id="{19DC892E-C09C-9146-B111-357C2C17490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743</a:t>
                </a:r>
                <a:endParaRPr lang="en-US" altLang="en-US" sz="1800" baseline="0" dirty="0"/>
              </a:p>
            </p:txBody>
          </p:sp>
        </p:grpSp>
        <p:grpSp>
          <p:nvGrpSpPr>
            <p:cNvPr id="253958" name="Group 43">
              <a:extLst>
                <a:ext uri="{FF2B5EF4-FFF2-40B4-BE49-F238E27FC236}">
                  <a16:creationId xmlns:a16="http://schemas.microsoft.com/office/drawing/2014/main" id="{C1421DF2-2451-F448-B105-0DF1D960DF27}"/>
                </a:ext>
              </a:extLst>
            </p:cNvPr>
            <p:cNvGrpSpPr>
              <a:grpSpLocks/>
            </p:cNvGrpSpPr>
            <p:nvPr/>
          </p:nvGrpSpPr>
          <p:grpSpPr bwMode="auto">
            <a:xfrm>
              <a:off x="2846" y="3671"/>
              <a:ext cx="731" cy="213"/>
              <a:chOff x="2846" y="3671"/>
              <a:chExt cx="731" cy="213"/>
            </a:xfrm>
          </p:grpSpPr>
          <p:sp>
            <p:nvSpPr>
              <p:cNvPr id="253959" name="Rectangle 44">
                <a:extLst>
                  <a:ext uri="{FF2B5EF4-FFF2-40B4-BE49-F238E27FC236}">
                    <a16:creationId xmlns:a16="http://schemas.microsoft.com/office/drawing/2014/main" id="{0B7DFBB7-85ED-6D4B-8DC0-08699759998E}"/>
                  </a:ext>
                </a:extLst>
              </p:cNvPr>
              <p:cNvSpPr>
                <a:spLocks noChangeArrowheads="1"/>
              </p:cNvSpPr>
              <p:nvPr/>
            </p:nvSpPr>
            <p:spPr bwMode="auto">
              <a:xfrm>
                <a:off x="2846"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3960" name="Text Box 45">
                <a:extLst>
                  <a:ext uri="{FF2B5EF4-FFF2-40B4-BE49-F238E27FC236}">
                    <a16:creationId xmlns:a16="http://schemas.microsoft.com/office/drawing/2014/main" id="{97240A21-2767-0B44-9386-F6C48FD3ED08}"/>
                  </a:ext>
                </a:extLst>
              </p:cNvPr>
              <p:cNvSpPr txBox="1">
                <a:spLocks noChangeArrowheads="1"/>
              </p:cNvSpPr>
              <p:nvPr/>
            </p:nvSpPr>
            <p:spPr bwMode="auto">
              <a:xfrm>
                <a:off x="286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Figure 20.17</a:t>
                </a:r>
              </a:p>
            </p:txBody>
          </p:sp>
        </p:grpSp>
      </p:grpSp>
    </p:spTree>
  </p:cSld>
  <p:clrMapOvr>
    <a:masterClrMapping/>
  </p:clrMapOvr>
  <p:transition spd="med"/>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Slide Number Placeholder 5">
            <a:extLst>
              <a:ext uri="{FF2B5EF4-FFF2-40B4-BE49-F238E27FC236}">
                <a16:creationId xmlns:a16="http://schemas.microsoft.com/office/drawing/2014/main" id="{753C22A9-2CCB-4946-9B3C-30DF3A6AE93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8D50088-ED82-B547-8351-926D7CEEF3DE}" type="slidenum">
              <a:rPr lang="en-US" altLang="en-US" sz="1400"/>
              <a:pPr>
                <a:spcBef>
                  <a:spcPct val="0"/>
                </a:spcBef>
                <a:buFontTx/>
                <a:buNone/>
              </a:pPr>
              <a:t>121</a:t>
            </a:fld>
            <a:endParaRPr lang="en-US" altLang="en-US" sz="1400" dirty="0"/>
          </a:p>
        </p:txBody>
      </p:sp>
      <p:grpSp>
        <p:nvGrpSpPr>
          <p:cNvPr id="256002" name="Group 10">
            <a:extLst>
              <a:ext uri="{FF2B5EF4-FFF2-40B4-BE49-F238E27FC236}">
                <a16:creationId xmlns:a16="http://schemas.microsoft.com/office/drawing/2014/main" id="{26F1E235-B509-B14C-8939-81036C4B56FA}"/>
              </a:ext>
            </a:extLst>
          </p:cNvPr>
          <p:cNvGrpSpPr>
            <a:grpSpLocks/>
          </p:cNvGrpSpPr>
          <p:nvPr/>
        </p:nvGrpSpPr>
        <p:grpSpPr bwMode="auto">
          <a:xfrm>
            <a:off x="3084514" y="1985963"/>
            <a:ext cx="2970213" cy="3806824"/>
            <a:chOff x="1943" y="1251"/>
            <a:chExt cx="1871" cy="2398"/>
          </a:xfrm>
        </p:grpSpPr>
        <p:grpSp>
          <p:nvGrpSpPr>
            <p:cNvPr id="256003" name="Group 7">
              <a:extLst>
                <a:ext uri="{FF2B5EF4-FFF2-40B4-BE49-F238E27FC236}">
                  <a16:creationId xmlns:a16="http://schemas.microsoft.com/office/drawing/2014/main" id="{4B9A6ED8-35E9-324C-B568-0116F1F22184}"/>
                </a:ext>
              </a:extLst>
            </p:cNvPr>
            <p:cNvGrpSpPr>
              <a:grpSpLocks/>
            </p:cNvGrpSpPr>
            <p:nvPr/>
          </p:nvGrpSpPr>
          <p:grpSpPr bwMode="auto">
            <a:xfrm>
              <a:off x="2176" y="2085"/>
              <a:ext cx="1498" cy="1564"/>
              <a:chOff x="2176" y="2085"/>
              <a:chExt cx="1498" cy="1564"/>
            </a:xfrm>
          </p:grpSpPr>
          <p:pic>
            <p:nvPicPr>
              <p:cNvPr id="256005" name="Picture 4" descr="winner">
                <a:extLst>
                  <a:ext uri="{FF2B5EF4-FFF2-40B4-BE49-F238E27FC236}">
                    <a16:creationId xmlns:a16="http://schemas.microsoft.com/office/drawing/2014/main" id="{903384DB-8AAF-3342-A9BD-CA8081290F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6" y="2085"/>
                <a:ext cx="1428" cy="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06" name="Text Box 5">
                <a:extLst>
                  <a:ext uri="{FF2B5EF4-FFF2-40B4-BE49-F238E27FC236}">
                    <a16:creationId xmlns:a16="http://schemas.microsoft.com/office/drawing/2014/main" id="{B65B0110-1911-B243-97A9-841A93B691B1}"/>
                  </a:ext>
                </a:extLst>
              </p:cNvPr>
              <p:cNvSpPr txBox="1">
                <a:spLocks noChangeArrowheads="1"/>
              </p:cNvSpPr>
              <p:nvPr/>
            </p:nvSpPr>
            <p:spPr bwMode="auto">
              <a:xfrm>
                <a:off x="2484" y="3484"/>
                <a:ext cx="119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aseline="0" dirty="0"/>
                  <a:t>https://www.fit-and-fab.com</a:t>
                </a:r>
                <a:endParaRPr lang="en-US" altLang="en-US" sz="1800" baseline="0" dirty="0"/>
              </a:p>
            </p:txBody>
          </p:sp>
        </p:grpSp>
        <p:sp>
          <p:nvSpPr>
            <p:cNvPr id="256004" name="Text Box 9">
              <a:extLst>
                <a:ext uri="{FF2B5EF4-FFF2-40B4-BE49-F238E27FC236}">
                  <a16:creationId xmlns:a16="http://schemas.microsoft.com/office/drawing/2014/main" id="{FCA283B3-510A-3D4D-9AA0-8CDEC068B2F7}"/>
                </a:ext>
              </a:extLst>
            </p:cNvPr>
            <p:cNvSpPr txBox="1">
              <a:spLocks noChangeArrowheads="1"/>
            </p:cNvSpPr>
            <p:nvPr/>
          </p:nvSpPr>
          <p:spPr bwMode="auto">
            <a:xfrm>
              <a:off x="1943" y="1251"/>
              <a:ext cx="187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baseline="0" dirty="0">
                  <a:solidFill>
                    <a:srgbClr val="333333"/>
                  </a:solidFill>
                </a:rPr>
                <a:t>Physical Exercise</a:t>
              </a:r>
            </a:p>
          </p:txBody>
        </p:sp>
      </p:grpSp>
    </p:spTree>
  </p:cSld>
  <p:clrMapOvr>
    <a:masterClrMapping/>
  </p:clrMapOvr>
  <p:transition spd="med"/>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Number Placeholder 5">
            <a:extLst>
              <a:ext uri="{FF2B5EF4-FFF2-40B4-BE49-F238E27FC236}">
                <a16:creationId xmlns:a16="http://schemas.microsoft.com/office/drawing/2014/main" id="{17DB73F3-40F7-FD4C-BF98-967011D86DB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7D8F375-A0B0-2245-810D-58380CB69B39}" type="slidenum">
              <a:rPr lang="en-US" altLang="en-US" sz="1400"/>
              <a:pPr>
                <a:spcBef>
                  <a:spcPct val="0"/>
                </a:spcBef>
                <a:buFontTx/>
                <a:buNone/>
              </a:pPr>
              <a:t>122</a:t>
            </a:fld>
            <a:endParaRPr lang="en-US" altLang="en-US" sz="1400" dirty="0"/>
          </a:p>
        </p:txBody>
      </p:sp>
      <p:grpSp>
        <p:nvGrpSpPr>
          <p:cNvPr id="258050" name="Group 43">
            <a:extLst>
              <a:ext uri="{FF2B5EF4-FFF2-40B4-BE49-F238E27FC236}">
                <a16:creationId xmlns:a16="http://schemas.microsoft.com/office/drawing/2014/main" id="{4CD94010-66F1-DD42-BDA6-DA3EF38096EF}"/>
              </a:ext>
            </a:extLst>
          </p:cNvPr>
          <p:cNvGrpSpPr>
            <a:grpSpLocks/>
          </p:cNvGrpSpPr>
          <p:nvPr/>
        </p:nvGrpSpPr>
        <p:grpSpPr bwMode="auto">
          <a:xfrm>
            <a:off x="457200" y="446088"/>
            <a:ext cx="8229600" cy="5719762"/>
            <a:chOff x="288" y="281"/>
            <a:chExt cx="5184" cy="3603"/>
          </a:xfrm>
        </p:grpSpPr>
        <p:sp>
          <p:nvSpPr>
            <p:cNvPr id="258051" name="Rectangle 3">
              <a:extLst>
                <a:ext uri="{FF2B5EF4-FFF2-40B4-BE49-F238E27FC236}">
                  <a16:creationId xmlns:a16="http://schemas.microsoft.com/office/drawing/2014/main" id="{7558DDCD-4E2A-5043-BDEE-51F44D4F422A}"/>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Physical Fitness</a:t>
              </a:r>
            </a:p>
          </p:txBody>
        </p:sp>
        <p:sp>
          <p:nvSpPr>
            <p:cNvPr id="258052" name="Text Box 7">
              <a:extLst>
                <a:ext uri="{FF2B5EF4-FFF2-40B4-BE49-F238E27FC236}">
                  <a16:creationId xmlns:a16="http://schemas.microsoft.com/office/drawing/2014/main" id="{90E84BA4-EAC2-8E41-955F-806440CF6FD8}"/>
                </a:ext>
              </a:extLst>
            </p:cNvPr>
            <p:cNvSpPr txBox="1">
              <a:spLocks noChangeArrowheads="1"/>
            </p:cNvSpPr>
            <p:nvPr/>
          </p:nvSpPr>
          <p:spPr bwMode="auto">
            <a:xfrm>
              <a:off x="515" y="970"/>
              <a:ext cx="4522"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With at least a modest level of health, a person’s level of physical fitness can be improved at almost any age with regular physical exercise.</a:t>
              </a:r>
            </a:p>
            <a:p>
              <a:pPr eaLnBrk="1" hangingPunct="1">
                <a:lnSpc>
                  <a:spcPct val="85000"/>
                </a:lnSpc>
                <a:spcBef>
                  <a:spcPct val="0"/>
                </a:spcBef>
                <a:spcAft>
                  <a:spcPts val="900"/>
                </a:spcAft>
                <a:buSzPct val="80000"/>
              </a:pPr>
              <a:r>
                <a:rPr lang="en-US" altLang="en-US" sz="1800" baseline="0" dirty="0"/>
                <a:t>Aerobics, a physical activity that works the large skeletal muscles for at least 20 minutes, elevates cardiac output and increases the metabolic rate of the body.</a:t>
              </a:r>
            </a:p>
            <a:p>
              <a:pPr eaLnBrk="1" hangingPunct="1">
                <a:lnSpc>
                  <a:spcPct val="85000"/>
                </a:lnSpc>
                <a:spcBef>
                  <a:spcPct val="0"/>
                </a:spcBef>
                <a:spcAft>
                  <a:spcPts val="900"/>
                </a:spcAft>
                <a:buSzPct val="80000"/>
              </a:pPr>
              <a:r>
                <a:rPr lang="en-US" altLang="en-US" sz="1800" baseline="0" dirty="0"/>
                <a:t>Three to five aerobic sessions per week can improve the health of the cardiovascular system.</a:t>
              </a:r>
            </a:p>
            <a:p>
              <a:pPr eaLnBrk="1" hangingPunct="1">
                <a:lnSpc>
                  <a:spcPct val="85000"/>
                </a:lnSpc>
                <a:spcBef>
                  <a:spcPct val="0"/>
                </a:spcBef>
                <a:spcAft>
                  <a:spcPct val="50000"/>
                </a:spcAft>
                <a:buSzPct val="80000"/>
              </a:pPr>
              <a:r>
                <a:rPr lang="en-US" altLang="en-US" sz="1800" baseline="0" dirty="0"/>
                <a:t>Aerobic activities include brisk walking, jogging, running, bicycling, fast dancing, and swimming.</a:t>
              </a:r>
            </a:p>
          </p:txBody>
        </p:sp>
        <p:grpSp>
          <p:nvGrpSpPr>
            <p:cNvPr id="258053" name="Group 33">
              <a:extLst>
                <a:ext uri="{FF2B5EF4-FFF2-40B4-BE49-F238E27FC236}">
                  <a16:creationId xmlns:a16="http://schemas.microsoft.com/office/drawing/2014/main" id="{B18A63D4-2AB2-9345-B567-A23D3506BC12}"/>
                </a:ext>
              </a:extLst>
            </p:cNvPr>
            <p:cNvGrpSpPr>
              <a:grpSpLocks/>
            </p:cNvGrpSpPr>
            <p:nvPr/>
          </p:nvGrpSpPr>
          <p:grpSpPr bwMode="auto">
            <a:xfrm>
              <a:off x="582" y="3671"/>
              <a:ext cx="1990" cy="213"/>
              <a:chOff x="582" y="3671"/>
              <a:chExt cx="1990" cy="213"/>
            </a:xfrm>
          </p:grpSpPr>
          <p:sp>
            <p:nvSpPr>
              <p:cNvPr id="258054" name="Rectangle 34">
                <a:extLst>
                  <a:ext uri="{FF2B5EF4-FFF2-40B4-BE49-F238E27FC236}">
                    <a16:creationId xmlns:a16="http://schemas.microsoft.com/office/drawing/2014/main" id="{A51A3563-8F08-9A40-B8DE-0713268BD37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8055" name="Rectangle 35">
                <a:extLst>
                  <a:ext uri="{FF2B5EF4-FFF2-40B4-BE49-F238E27FC236}">
                    <a16:creationId xmlns:a16="http://schemas.microsoft.com/office/drawing/2014/main" id="{CA22BA23-B5C1-294A-B854-BA05E790DD6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8056" name="Rectangle 36">
                <a:extLst>
                  <a:ext uri="{FF2B5EF4-FFF2-40B4-BE49-F238E27FC236}">
                    <a16:creationId xmlns:a16="http://schemas.microsoft.com/office/drawing/2014/main" id="{331196E4-54FE-854F-A9C4-B99F2889303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8057" name="Text Box 37">
                <a:extLst>
                  <a:ext uri="{FF2B5EF4-FFF2-40B4-BE49-F238E27FC236}">
                    <a16:creationId xmlns:a16="http://schemas.microsoft.com/office/drawing/2014/main" id="{1535946D-88FF-0D42-AC0A-32DF71D5650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716</a:t>
                </a:r>
                <a:endParaRPr lang="en-US" altLang="en-US" sz="1800" baseline="0" dirty="0"/>
              </a:p>
            </p:txBody>
          </p:sp>
          <p:sp>
            <p:nvSpPr>
              <p:cNvPr id="258058" name="Text Box 38">
                <a:extLst>
                  <a:ext uri="{FF2B5EF4-FFF2-40B4-BE49-F238E27FC236}">
                    <a16:creationId xmlns:a16="http://schemas.microsoft.com/office/drawing/2014/main" id="{B3BEB74C-159B-284D-8AB1-0A066A73860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786</a:t>
                </a:r>
                <a:endParaRPr lang="en-US" altLang="en-US" sz="1800" baseline="0" dirty="0"/>
              </a:p>
            </p:txBody>
          </p:sp>
          <p:sp>
            <p:nvSpPr>
              <p:cNvPr id="258059" name="Text Box 39">
                <a:extLst>
                  <a:ext uri="{FF2B5EF4-FFF2-40B4-BE49-F238E27FC236}">
                    <a16:creationId xmlns:a16="http://schemas.microsoft.com/office/drawing/2014/main" id="{E0C80B06-2C2F-274E-9FE7-C52B20EC8A7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745</a:t>
                </a:r>
                <a:endParaRPr lang="en-US" altLang="en-US" sz="1800" baseline="0" dirty="0"/>
              </a:p>
            </p:txBody>
          </p:sp>
        </p:grpSp>
      </p:grpSp>
      <p:sp>
        <p:nvSpPr>
          <p:cNvPr id="2" name="TextBox 1">
            <a:extLst>
              <a:ext uri="{FF2B5EF4-FFF2-40B4-BE49-F238E27FC236}">
                <a16:creationId xmlns:a16="http://schemas.microsoft.com/office/drawing/2014/main" id="{C9EB3AD2-DA51-F9F6-E6DB-31F72DAC62A1}"/>
              </a:ext>
            </a:extLst>
          </p:cNvPr>
          <p:cNvSpPr txBox="1"/>
          <p:nvPr/>
        </p:nvSpPr>
        <p:spPr>
          <a:xfrm>
            <a:off x="2503714" y="4376048"/>
            <a:ext cx="4147460" cy="579646"/>
          </a:xfrm>
          <a:prstGeom prst="rect">
            <a:avLst/>
          </a:prstGeom>
          <a:noFill/>
        </p:spPr>
        <p:txBody>
          <a:bodyPr wrap="square" rtlCol="0">
            <a:spAutoFit/>
          </a:bodyPr>
          <a:lstStyle/>
          <a:p>
            <a:pPr algn="ctr">
              <a:lnSpc>
                <a:spcPts val="1860"/>
              </a:lnSpc>
            </a:pPr>
            <a:r>
              <a:rPr lang="en-US" baseline="0" dirty="0">
                <a:solidFill>
                  <a:schemeClr val="accent6"/>
                </a:solidFill>
              </a:rPr>
              <a:t>Aerobics is not the same as aerobic cellular respiration.</a:t>
            </a:r>
          </a:p>
        </p:txBody>
      </p:sp>
    </p:spTree>
  </p:cSld>
  <p:clrMapOvr>
    <a:masterClrMapping/>
  </p:clrMapOvr>
  <p:transition spd="med"/>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Slide Number Placeholder 5">
            <a:extLst>
              <a:ext uri="{FF2B5EF4-FFF2-40B4-BE49-F238E27FC236}">
                <a16:creationId xmlns:a16="http://schemas.microsoft.com/office/drawing/2014/main" id="{84E4D1B8-61C7-A742-9E7A-D88070FEC58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8C06F70-F562-9440-AB73-FF80CC2D80D9}" type="slidenum">
              <a:rPr lang="en-US" altLang="en-US" sz="1400"/>
              <a:pPr>
                <a:spcBef>
                  <a:spcPct val="0"/>
                </a:spcBef>
                <a:buFontTx/>
                <a:buNone/>
              </a:pPr>
              <a:t>123</a:t>
            </a:fld>
            <a:endParaRPr lang="en-US" altLang="en-US" sz="1400" dirty="0"/>
          </a:p>
        </p:txBody>
      </p:sp>
      <p:grpSp>
        <p:nvGrpSpPr>
          <p:cNvPr id="260098" name="Group 1069">
            <a:extLst>
              <a:ext uri="{FF2B5EF4-FFF2-40B4-BE49-F238E27FC236}">
                <a16:creationId xmlns:a16="http://schemas.microsoft.com/office/drawing/2014/main" id="{B0CF5146-1E7D-A045-A348-1056FBAFFEE6}"/>
              </a:ext>
            </a:extLst>
          </p:cNvPr>
          <p:cNvGrpSpPr>
            <a:grpSpLocks/>
          </p:cNvGrpSpPr>
          <p:nvPr/>
        </p:nvGrpSpPr>
        <p:grpSpPr bwMode="auto">
          <a:xfrm>
            <a:off x="457200" y="446088"/>
            <a:ext cx="8229600" cy="5326063"/>
            <a:chOff x="288" y="281"/>
            <a:chExt cx="5184" cy="3355"/>
          </a:xfrm>
        </p:grpSpPr>
        <p:sp>
          <p:nvSpPr>
            <p:cNvPr id="260099" name="Rectangle 1027">
              <a:extLst>
                <a:ext uri="{FF2B5EF4-FFF2-40B4-BE49-F238E27FC236}">
                  <a16:creationId xmlns:a16="http://schemas.microsoft.com/office/drawing/2014/main" id="{F34BD2E7-670D-2E48-9B2B-689D9DEE37A9}"/>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Some Aerobic Activities (Among Many)</a:t>
              </a:r>
            </a:p>
          </p:txBody>
        </p:sp>
        <p:grpSp>
          <p:nvGrpSpPr>
            <p:cNvPr id="260100" name="Group 1068">
              <a:extLst>
                <a:ext uri="{FF2B5EF4-FFF2-40B4-BE49-F238E27FC236}">
                  <a16:creationId xmlns:a16="http://schemas.microsoft.com/office/drawing/2014/main" id="{8281C75E-C0C7-6442-A33A-533AB76DC3B9}"/>
                </a:ext>
              </a:extLst>
            </p:cNvPr>
            <p:cNvGrpSpPr>
              <a:grpSpLocks/>
            </p:cNvGrpSpPr>
            <p:nvPr/>
          </p:nvGrpSpPr>
          <p:grpSpPr bwMode="auto">
            <a:xfrm>
              <a:off x="727" y="933"/>
              <a:ext cx="2119" cy="1401"/>
              <a:chOff x="727" y="933"/>
              <a:chExt cx="2119" cy="1401"/>
            </a:xfrm>
          </p:grpSpPr>
          <p:pic>
            <p:nvPicPr>
              <p:cNvPr id="260107" name="Picture 1032" descr="03 Family Bicycling">
                <a:extLst>
                  <a:ext uri="{FF2B5EF4-FFF2-40B4-BE49-F238E27FC236}">
                    <a16:creationId xmlns:a16="http://schemas.microsoft.com/office/drawing/2014/main" id="{FA15A2C4-56FD-5C43-A8E6-EB8F5A8F01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 y="1010"/>
                <a:ext cx="1986" cy="1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0108" name="Text Box 1033">
                <a:extLst>
                  <a:ext uri="{FF2B5EF4-FFF2-40B4-BE49-F238E27FC236}">
                    <a16:creationId xmlns:a16="http://schemas.microsoft.com/office/drawing/2014/main" id="{CA807953-601E-C841-93C1-83C1F12E09BB}"/>
                  </a:ext>
                </a:extLst>
              </p:cNvPr>
              <p:cNvSpPr txBox="1">
                <a:spLocks noChangeArrowheads="1"/>
              </p:cNvSpPr>
              <p:nvPr/>
            </p:nvSpPr>
            <p:spPr bwMode="auto">
              <a:xfrm rot="16200000">
                <a:off x="2134" y="1481"/>
                <a:ext cx="1260"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100" baseline="0" dirty="0"/>
                  <a:t>https://www.dianesabba.com</a:t>
                </a:r>
              </a:p>
            </p:txBody>
          </p:sp>
        </p:grpSp>
        <p:grpSp>
          <p:nvGrpSpPr>
            <p:cNvPr id="260101" name="Group 1066">
              <a:extLst>
                <a:ext uri="{FF2B5EF4-FFF2-40B4-BE49-F238E27FC236}">
                  <a16:creationId xmlns:a16="http://schemas.microsoft.com/office/drawing/2014/main" id="{63AA49A8-7501-B948-B829-800B0ABB72ED}"/>
                </a:ext>
              </a:extLst>
            </p:cNvPr>
            <p:cNvGrpSpPr>
              <a:grpSpLocks/>
            </p:cNvGrpSpPr>
            <p:nvPr/>
          </p:nvGrpSpPr>
          <p:grpSpPr bwMode="auto">
            <a:xfrm>
              <a:off x="1587" y="2183"/>
              <a:ext cx="2081" cy="1453"/>
              <a:chOff x="1587" y="2183"/>
              <a:chExt cx="2081" cy="1453"/>
            </a:xfrm>
          </p:grpSpPr>
          <p:sp>
            <p:nvSpPr>
              <p:cNvPr id="260105" name="Text Box 1038">
                <a:extLst>
                  <a:ext uri="{FF2B5EF4-FFF2-40B4-BE49-F238E27FC236}">
                    <a16:creationId xmlns:a16="http://schemas.microsoft.com/office/drawing/2014/main" id="{9F117342-ACEB-D543-A301-51D74778EC87}"/>
                  </a:ext>
                </a:extLst>
              </p:cNvPr>
              <p:cNvSpPr txBox="1">
                <a:spLocks noChangeArrowheads="1"/>
              </p:cNvSpPr>
              <p:nvPr/>
            </p:nvSpPr>
            <p:spPr bwMode="auto">
              <a:xfrm>
                <a:off x="1949" y="3471"/>
                <a:ext cx="171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aseline="0" dirty="0"/>
                  <a:t>https://www.media.readersdigest.com.au</a:t>
                </a:r>
                <a:endParaRPr lang="en-US" altLang="en-US" sz="1800" baseline="0" dirty="0"/>
              </a:p>
            </p:txBody>
          </p:sp>
          <p:pic>
            <p:nvPicPr>
              <p:cNvPr id="260106" name="Picture 1051" descr="swimming">
                <a:extLst>
                  <a:ext uri="{FF2B5EF4-FFF2-40B4-BE49-F238E27FC236}">
                    <a16:creationId xmlns:a16="http://schemas.microsoft.com/office/drawing/2014/main" id="{062D84F2-DA39-8448-918B-905A6AF11B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2183"/>
                <a:ext cx="2001" cy="1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60102" name="Group 1067">
              <a:extLst>
                <a:ext uri="{FF2B5EF4-FFF2-40B4-BE49-F238E27FC236}">
                  <a16:creationId xmlns:a16="http://schemas.microsoft.com/office/drawing/2014/main" id="{E9CD6AF1-A7B3-8749-8640-6DD21C682B1B}"/>
                </a:ext>
              </a:extLst>
            </p:cNvPr>
            <p:cNvGrpSpPr>
              <a:grpSpLocks/>
            </p:cNvGrpSpPr>
            <p:nvPr/>
          </p:nvGrpSpPr>
          <p:grpSpPr bwMode="auto">
            <a:xfrm>
              <a:off x="3340" y="1427"/>
              <a:ext cx="1737" cy="1683"/>
              <a:chOff x="3340" y="1427"/>
              <a:chExt cx="1737" cy="1683"/>
            </a:xfrm>
          </p:grpSpPr>
          <p:sp>
            <p:nvSpPr>
              <p:cNvPr id="260103" name="Text Box 1035">
                <a:extLst>
                  <a:ext uri="{FF2B5EF4-FFF2-40B4-BE49-F238E27FC236}">
                    <a16:creationId xmlns:a16="http://schemas.microsoft.com/office/drawing/2014/main" id="{E16A9CF6-2CC2-044A-B97D-24A6C26C3BB0}"/>
                  </a:ext>
                </a:extLst>
              </p:cNvPr>
              <p:cNvSpPr txBox="1">
                <a:spLocks noChangeArrowheads="1"/>
              </p:cNvSpPr>
              <p:nvPr/>
            </p:nvSpPr>
            <p:spPr bwMode="auto">
              <a:xfrm>
                <a:off x="3801" y="2945"/>
                <a:ext cx="127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aseline="0" dirty="0"/>
                  <a:t>https://www.reginanuzzo.com</a:t>
                </a:r>
                <a:endParaRPr lang="en-US" altLang="en-US" sz="1800" baseline="0" dirty="0"/>
              </a:p>
            </p:txBody>
          </p:sp>
          <p:pic>
            <p:nvPicPr>
              <p:cNvPr id="260104" name="Picture 1034" descr="walking01">
                <a:extLst>
                  <a:ext uri="{FF2B5EF4-FFF2-40B4-BE49-F238E27FC236}">
                    <a16:creationId xmlns:a16="http://schemas.microsoft.com/office/drawing/2014/main" id="{7A28281F-D4AB-4E47-A83D-E42CA51CB5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0" y="1427"/>
                <a:ext cx="1657" cy="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ransition spd="med"/>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Slide Number Placeholder 5">
            <a:extLst>
              <a:ext uri="{FF2B5EF4-FFF2-40B4-BE49-F238E27FC236}">
                <a16:creationId xmlns:a16="http://schemas.microsoft.com/office/drawing/2014/main" id="{010374A0-340E-F84B-A619-15226B87650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5927493-2438-D144-A837-B63B354592FD}" type="slidenum">
              <a:rPr lang="en-US" altLang="en-US" sz="1400"/>
              <a:pPr>
                <a:spcBef>
                  <a:spcPct val="0"/>
                </a:spcBef>
                <a:buFontTx/>
                <a:buNone/>
              </a:pPr>
              <a:t>124</a:t>
            </a:fld>
            <a:endParaRPr lang="en-US" altLang="en-US" sz="1400" dirty="0"/>
          </a:p>
        </p:txBody>
      </p:sp>
      <p:grpSp>
        <p:nvGrpSpPr>
          <p:cNvPr id="262146" name="Group 34">
            <a:extLst>
              <a:ext uri="{FF2B5EF4-FFF2-40B4-BE49-F238E27FC236}">
                <a16:creationId xmlns:a16="http://schemas.microsoft.com/office/drawing/2014/main" id="{48340E86-0B45-8C4B-A9C1-3A0A61DEC8CE}"/>
              </a:ext>
            </a:extLst>
          </p:cNvPr>
          <p:cNvGrpSpPr>
            <a:grpSpLocks/>
          </p:cNvGrpSpPr>
          <p:nvPr/>
        </p:nvGrpSpPr>
        <p:grpSpPr bwMode="auto">
          <a:xfrm>
            <a:off x="455613" y="447675"/>
            <a:ext cx="8229600" cy="5718175"/>
            <a:chOff x="287" y="282"/>
            <a:chExt cx="5184" cy="3602"/>
          </a:xfrm>
        </p:grpSpPr>
        <p:sp>
          <p:nvSpPr>
            <p:cNvPr id="262147" name="Rectangle 3">
              <a:extLst>
                <a:ext uri="{FF2B5EF4-FFF2-40B4-BE49-F238E27FC236}">
                  <a16:creationId xmlns:a16="http://schemas.microsoft.com/office/drawing/2014/main" id="{D9DE10DE-6820-1840-B243-398DCA985290}"/>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Physiological Effects</a:t>
              </a:r>
            </a:p>
          </p:txBody>
        </p:sp>
        <p:sp>
          <p:nvSpPr>
            <p:cNvPr id="262148" name="Text Box 7">
              <a:extLst>
                <a:ext uri="{FF2B5EF4-FFF2-40B4-BE49-F238E27FC236}">
                  <a16:creationId xmlns:a16="http://schemas.microsoft.com/office/drawing/2014/main" id="{2AD59CA8-16E0-874B-8949-7C669134E2BA}"/>
                </a:ext>
              </a:extLst>
            </p:cNvPr>
            <p:cNvSpPr txBox="1">
              <a:spLocks noChangeArrowheads="1"/>
            </p:cNvSpPr>
            <p:nvPr/>
          </p:nvSpPr>
          <p:spPr bwMode="auto">
            <a:xfrm>
              <a:off x="515" y="970"/>
              <a:ext cx="4820" cy="1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Exercise increases the oxygen demands of the cardiac and skeletal muscles.</a:t>
              </a:r>
            </a:p>
            <a:p>
              <a:pPr eaLnBrk="1" hangingPunct="1">
                <a:lnSpc>
                  <a:spcPct val="85000"/>
                </a:lnSpc>
                <a:spcBef>
                  <a:spcPct val="0"/>
                </a:spcBef>
                <a:spcAft>
                  <a:spcPts val="900"/>
                </a:spcAft>
                <a:buSzPct val="80000"/>
              </a:pPr>
              <a:r>
                <a:rPr lang="en-US" altLang="en-US" sz="1800" baseline="0" dirty="0"/>
                <a:t>O</a:t>
              </a:r>
              <a:r>
                <a:rPr lang="en-US" altLang="en-US" sz="1800" baseline="-17000" dirty="0">
                  <a:solidFill>
                    <a:srgbClr val="000000"/>
                  </a:solidFill>
                </a:rPr>
                <a:t>2</a:t>
              </a:r>
              <a:r>
                <a:rPr lang="en-US" altLang="en-US" sz="1800" baseline="0" dirty="0"/>
                <a:t> delivery increases to skeletal muscles as more capillary beds are formed.</a:t>
              </a:r>
            </a:p>
            <a:p>
              <a:pPr eaLnBrk="1" hangingPunct="1">
                <a:lnSpc>
                  <a:spcPct val="85000"/>
                </a:lnSpc>
                <a:spcBef>
                  <a:spcPct val="0"/>
                </a:spcBef>
                <a:spcAft>
                  <a:spcPct val="50000"/>
                </a:spcAft>
                <a:buSzPct val="80000"/>
              </a:pPr>
              <a:r>
                <a:rPr lang="en-US" altLang="en-US" sz="1800" baseline="0" dirty="0"/>
                <a:t>In a healthy person, the rate of oxygen delivery to the body’s tissues can continue to increase even after several weeks of vigorous physical training.</a:t>
              </a:r>
            </a:p>
            <a:p>
              <a:pPr eaLnBrk="1" hangingPunct="1">
                <a:lnSpc>
                  <a:spcPct val="85000"/>
                </a:lnSpc>
                <a:spcBef>
                  <a:spcPct val="0"/>
                </a:spcBef>
                <a:spcAft>
                  <a:spcPct val="50000"/>
                </a:spcAft>
                <a:buSzPct val="80000"/>
              </a:pPr>
              <a:r>
                <a:rPr lang="en-US" altLang="en-US" sz="1800" baseline="0" dirty="0"/>
                <a:t>Before embarking on an aerobics program, it’s best to visit your health-care provider first.</a:t>
              </a:r>
            </a:p>
          </p:txBody>
        </p:sp>
        <p:grpSp>
          <p:nvGrpSpPr>
            <p:cNvPr id="262149" name="Group 27">
              <a:extLst>
                <a:ext uri="{FF2B5EF4-FFF2-40B4-BE49-F238E27FC236}">
                  <a16:creationId xmlns:a16="http://schemas.microsoft.com/office/drawing/2014/main" id="{DCBAE5F4-534A-E740-AA00-18AA6ECB565B}"/>
                </a:ext>
              </a:extLst>
            </p:cNvPr>
            <p:cNvGrpSpPr>
              <a:grpSpLocks/>
            </p:cNvGrpSpPr>
            <p:nvPr/>
          </p:nvGrpSpPr>
          <p:grpSpPr bwMode="auto">
            <a:xfrm>
              <a:off x="582" y="3671"/>
              <a:ext cx="1990" cy="213"/>
              <a:chOff x="582" y="3671"/>
              <a:chExt cx="1990" cy="213"/>
            </a:xfrm>
          </p:grpSpPr>
          <p:sp>
            <p:nvSpPr>
              <p:cNvPr id="262150" name="Rectangle 28">
                <a:extLst>
                  <a:ext uri="{FF2B5EF4-FFF2-40B4-BE49-F238E27FC236}">
                    <a16:creationId xmlns:a16="http://schemas.microsoft.com/office/drawing/2014/main" id="{F15F92F3-A7D7-1F4C-92F7-0DBDFD7E286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2151" name="Rectangle 29">
                <a:extLst>
                  <a:ext uri="{FF2B5EF4-FFF2-40B4-BE49-F238E27FC236}">
                    <a16:creationId xmlns:a16="http://schemas.microsoft.com/office/drawing/2014/main" id="{8F903010-5F84-0E4C-8475-B435859C69E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2152" name="Rectangle 30">
                <a:extLst>
                  <a:ext uri="{FF2B5EF4-FFF2-40B4-BE49-F238E27FC236}">
                    <a16:creationId xmlns:a16="http://schemas.microsoft.com/office/drawing/2014/main" id="{A1B474D9-9BED-1B49-BA7E-1DCF2E6E1B6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2153" name="Text Box 31">
                <a:extLst>
                  <a:ext uri="{FF2B5EF4-FFF2-40B4-BE49-F238E27FC236}">
                    <a16:creationId xmlns:a16="http://schemas.microsoft.com/office/drawing/2014/main" id="{F11C71F8-AAA7-CF4A-9280-3FDA70F5691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716</a:t>
                </a:r>
                <a:endParaRPr lang="en-US" altLang="en-US" sz="1800" baseline="0" dirty="0"/>
              </a:p>
            </p:txBody>
          </p:sp>
          <p:sp>
            <p:nvSpPr>
              <p:cNvPr id="262154" name="Text Box 32">
                <a:extLst>
                  <a:ext uri="{FF2B5EF4-FFF2-40B4-BE49-F238E27FC236}">
                    <a16:creationId xmlns:a16="http://schemas.microsoft.com/office/drawing/2014/main" id="{3F0DB68A-B73F-3444-B73E-510CEE28B5C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786</a:t>
                </a:r>
                <a:endParaRPr lang="en-US" altLang="en-US" sz="1800" baseline="0" dirty="0"/>
              </a:p>
            </p:txBody>
          </p:sp>
          <p:sp>
            <p:nvSpPr>
              <p:cNvPr id="262155" name="Text Box 33">
                <a:extLst>
                  <a:ext uri="{FF2B5EF4-FFF2-40B4-BE49-F238E27FC236}">
                    <a16:creationId xmlns:a16="http://schemas.microsoft.com/office/drawing/2014/main" id="{35E4FF1B-6C16-CF43-9007-9D91F262AE0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745</a:t>
                </a:r>
                <a:endParaRPr lang="en-US" altLang="en-US" sz="1800" baseline="0" dirty="0"/>
              </a:p>
            </p:txBody>
          </p:sp>
        </p:grpSp>
      </p:grpSp>
    </p:spTree>
  </p:cSld>
  <p:clrMapOvr>
    <a:masterClrMapping/>
  </p:clrMapOvr>
  <p:transition spd="med"/>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Slide Number Placeholder 5">
            <a:extLst>
              <a:ext uri="{FF2B5EF4-FFF2-40B4-BE49-F238E27FC236}">
                <a16:creationId xmlns:a16="http://schemas.microsoft.com/office/drawing/2014/main" id="{2C3967BF-8E95-764D-AADD-178F694D058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B6DE134-4035-3042-A27A-3D1D2D5ED963}" type="slidenum">
              <a:rPr lang="en-US" altLang="en-US" sz="1400"/>
              <a:pPr>
                <a:spcBef>
                  <a:spcPct val="0"/>
                </a:spcBef>
                <a:buFontTx/>
                <a:buNone/>
              </a:pPr>
              <a:t>125</a:t>
            </a:fld>
            <a:endParaRPr lang="en-US" altLang="en-US" sz="1400" dirty="0"/>
          </a:p>
        </p:txBody>
      </p:sp>
      <p:grpSp>
        <p:nvGrpSpPr>
          <p:cNvPr id="264194" name="Group 18">
            <a:extLst>
              <a:ext uri="{FF2B5EF4-FFF2-40B4-BE49-F238E27FC236}">
                <a16:creationId xmlns:a16="http://schemas.microsoft.com/office/drawing/2014/main" id="{7EA44789-C707-644E-9A89-1B661BA67F5C}"/>
              </a:ext>
            </a:extLst>
          </p:cNvPr>
          <p:cNvGrpSpPr>
            <a:grpSpLocks/>
          </p:cNvGrpSpPr>
          <p:nvPr/>
        </p:nvGrpSpPr>
        <p:grpSpPr bwMode="auto">
          <a:xfrm>
            <a:off x="457200" y="447675"/>
            <a:ext cx="8229600" cy="5718175"/>
            <a:chOff x="288" y="282"/>
            <a:chExt cx="5184" cy="3602"/>
          </a:xfrm>
        </p:grpSpPr>
        <p:sp>
          <p:nvSpPr>
            <p:cNvPr id="264195" name="Rectangle 3">
              <a:extLst>
                <a:ext uri="{FF2B5EF4-FFF2-40B4-BE49-F238E27FC236}">
                  <a16:creationId xmlns:a16="http://schemas.microsoft.com/office/drawing/2014/main" id="{1E3A413A-0F94-3541-9C67-80B82D5D3C53}"/>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aseline="0" dirty="0">
                  <a:solidFill>
                    <a:srgbClr val="333333"/>
                  </a:solidFill>
                </a:rPr>
                <a:t>Benefits</a:t>
              </a:r>
            </a:p>
          </p:txBody>
        </p:sp>
        <p:grpSp>
          <p:nvGrpSpPr>
            <p:cNvPr id="264196" name="Group 17">
              <a:extLst>
                <a:ext uri="{FF2B5EF4-FFF2-40B4-BE49-F238E27FC236}">
                  <a16:creationId xmlns:a16="http://schemas.microsoft.com/office/drawing/2014/main" id="{D6E74267-E423-A24C-AFC0-C50F7A83C791}"/>
                </a:ext>
              </a:extLst>
            </p:cNvPr>
            <p:cNvGrpSpPr>
              <a:grpSpLocks/>
            </p:cNvGrpSpPr>
            <p:nvPr/>
          </p:nvGrpSpPr>
          <p:grpSpPr bwMode="auto">
            <a:xfrm>
              <a:off x="515" y="970"/>
              <a:ext cx="4770" cy="2595"/>
              <a:chOff x="515" y="970"/>
              <a:chExt cx="4770" cy="2595"/>
            </a:xfrm>
          </p:grpSpPr>
          <p:sp>
            <p:nvSpPr>
              <p:cNvPr id="264204" name="Text Box 7">
                <a:extLst>
                  <a:ext uri="{FF2B5EF4-FFF2-40B4-BE49-F238E27FC236}">
                    <a16:creationId xmlns:a16="http://schemas.microsoft.com/office/drawing/2014/main" id="{FC08985B-2342-664F-8A04-46E6A4795E86}"/>
                  </a:ext>
                </a:extLst>
              </p:cNvPr>
              <p:cNvSpPr txBox="1">
                <a:spLocks noChangeArrowheads="1"/>
              </p:cNvSpPr>
              <p:nvPr/>
            </p:nvSpPr>
            <p:spPr bwMode="auto">
              <a:xfrm>
                <a:off x="515" y="970"/>
                <a:ext cx="4770"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baseline="0" dirty="0"/>
                  <a:t>A well-trained athlete can achieve a cardiac output over twice that of a person who lives a sedentary life, in large part due to hypertrophy of the heart.</a:t>
                </a:r>
              </a:p>
              <a:p>
                <a:pPr eaLnBrk="1" hangingPunct="1">
                  <a:lnSpc>
                    <a:spcPct val="85000"/>
                  </a:lnSpc>
                  <a:spcBef>
                    <a:spcPct val="0"/>
                  </a:spcBef>
                  <a:spcAft>
                    <a:spcPts val="900"/>
                  </a:spcAft>
                  <a:buSzPct val="80000"/>
                </a:pPr>
                <a:r>
                  <a:rPr lang="en-US" altLang="en-US" sz="1800" baseline="0" dirty="0"/>
                  <a:t>The resting cardiac output is about the same as in a healthy, untrained person because stroke volume increased while heart rate decreased— think back to the formula for cardiac output.</a:t>
                </a:r>
              </a:p>
              <a:p>
                <a:pPr eaLnBrk="1" hangingPunct="1">
                  <a:lnSpc>
                    <a:spcPct val="85000"/>
                  </a:lnSpc>
                  <a:spcBef>
                    <a:spcPct val="0"/>
                  </a:spcBef>
                  <a:spcAft>
                    <a:spcPct val="50000"/>
                  </a:spcAft>
                  <a:buSzPct val="80000"/>
                </a:pPr>
                <a:r>
                  <a:rPr lang="en-US" altLang="en-US" sz="1800" baseline="0" dirty="0"/>
                  <a:t>Regular physical exercise in most people can have other physical and mental benefits too.</a:t>
                </a:r>
              </a:p>
            </p:txBody>
          </p:sp>
          <p:sp>
            <p:nvSpPr>
              <p:cNvPr id="264205" name="Text Box 13">
                <a:extLst>
                  <a:ext uri="{FF2B5EF4-FFF2-40B4-BE49-F238E27FC236}">
                    <a16:creationId xmlns:a16="http://schemas.microsoft.com/office/drawing/2014/main" id="{CAA9CF8E-ADBB-B74E-B166-A3D6F034DE66}"/>
                  </a:ext>
                </a:extLst>
              </p:cNvPr>
              <p:cNvSpPr txBox="1">
                <a:spLocks noChangeArrowheads="1"/>
              </p:cNvSpPr>
              <p:nvPr/>
            </p:nvSpPr>
            <p:spPr bwMode="auto">
              <a:xfrm>
                <a:off x="1329" y="2384"/>
                <a:ext cx="3111" cy="1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ts val="0"/>
                  </a:spcBef>
                  <a:buFontTx/>
                  <a:buNone/>
                </a:pPr>
                <a:r>
                  <a:rPr lang="en-US" altLang="en-US" sz="1800" baseline="0" dirty="0">
                    <a:solidFill>
                      <a:srgbClr val="941100"/>
                    </a:solidFill>
                  </a:rPr>
                  <a:t>Sedentary = characterized by or requiring much sitting; accustomed to sitting or to taking little exercise.  </a:t>
                </a:r>
              </a:p>
              <a:p>
                <a:pPr algn="ctr" eaLnBrk="1" hangingPunct="1">
                  <a:lnSpc>
                    <a:spcPts val="1860"/>
                  </a:lnSpc>
                  <a:spcBef>
                    <a:spcPts val="0"/>
                  </a:spcBef>
                  <a:buFontTx/>
                  <a:buNone/>
                </a:pPr>
                <a:r>
                  <a:rPr lang="en-US" altLang="en-US" sz="1800" baseline="0" dirty="0">
                    <a:solidFill>
                      <a:srgbClr val="941100"/>
                    </a:solidFill>
                  </a:rPr>
                  <a:t>(https://www.answers.com)</a:t>
                </a:r>
              </a:p>
              <a:p>
                <a:pPr algn="ctr" eaLnBrk="1" hangingPunct="1">
                  <a:lnSpc>
                    <a:spcPts val="1860"/>
                  </a:lnSpc>
                  <a:spcBef>
                    <a:spcPts val="600"/>
                  </a:spcBef>
                  <a:buFontTx/>
                  <a:buNone/>
                </a:pPr>
                <a:r>
                  <a:rPr lang="en-US" altLang="en-US" sz="1800" baseline="0" dirty="0">
                    <a:solidFill>
                      <a:srgbClr val="941100"/>
                    </a:solidFill>
                  </a:rPr>
                  <a:t>Hypertrophy = the enlargement of existing muscle fibers (it does not involve the addition of new muscle fibers, which is hyperplasia).</a:t>
                </a:r>
              </a:p>
            </p:txBody>
          </p:sp>
        </p:grpSp>
        <p:grpSp>
          <p:nvGrpSpPr>
            <p:cNvPr id="264197" name="Group 33">
              <a:extLst>
                <a:ext uri="{FF2B5EF4-FFF2-40B4-BE49-F238E27FC236}">
                  <a16:creationId xmlns:a16="http://schemas.microsoft.com/office/drawing/2014/main" id="{28922034-D50A-EE44-AB74-513DA2EBD514}"/>
                </a:ext>
              </a:extLst>
            </p:cNvPr>
            <p:cNvGrpSpPr>
              <a:grpSpLocks/>
            </p:cNvGrpSpPr>
            <p:nvPr/>
          </p:nvGrpSpPr>
          <p:grpSpPr bwMode="auto">
            <a:xfrm>
              <a:off x="582" y="3671"/>
              <a:ext cx="1990" cy="213"/>
              <a:chOff x="582" y="3671"/>
              <a:chExt cx="1990" cy="213"/>
            </a:xfrm>
          </p:grpSpPr>
          <p:sp>
            <p:nvSpPr>
              <p:cNvPr id="264198" name="Rectangle 34">
                <a:extLst>
                  <a:ext uri="{FF2B5EF4-FFF2-40B4-BE49-F238E27FC236}">
                    <a16:creationId xmlns:a16="http://schemas.microsoft.com/office/drawing/2014/main" id="{7731F228-99E8-BA4F-89BD-7436CF4050C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4199" name="Rectangle 35">
                <a:extLst>
                  <a:ext uri="{FF2B5EF4-FFF2-40B4-BE49-F238E27FC236}">
                    <a16:creationId xmlns:a16="http://schemas.microsoft.com/office/drawing/2014/main" id="{204F4AED-52FB-3941-AF61-EE628451101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4200" name="Rectangle 36">
                <a:extLst>
                  <a:ext uri="{FF2B5EF4-FFF2-40B4-BE49-F238E27FC236}">
                    <a16:creationId xmlns:a16="http://schemas.microsoft.com/office/drawing/2014/main" id="{95C6EB2C-DA1B-A44C-9D8D-A2A813A7268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4201" name="Text Box 37">
                <a:extLst>
                  <a:ext uri="{FF2B5EF4-FFF2-40B4-BE49-F238E27FC236}">
                    <a16:creationId xmlns:a16="http://schemas.microsoft.com/office/drawing/2014/main" id="{039E75AD-C9F2-EC4C-8F8B-3919CF843DE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716</a:t>
                </a:r>
                <a:endParaRPr lang="en-US" altLang="en-US" sz="1800" baseline="0" dirty="0"/>
              </a:p>
            </p:txBody>
          </p:sp>
          <p:sp>
            <p:nvSpPr>
              <p:cNvPr id="264202" name="Text Box 38">
                <a:extLst>
                  <a:ext uri="{FF2B5EF4-FFF2-40B4-BE49-F238E27FC236}">
                    <a16:creationId xmlns:a16="http://schemas.microsoft.com/office/drawing/2014/main" id="{39E7142C-5CC5-9E4B-B38D-F8D5EFA684C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786</a:t>
                </a:r>
                <a:endParaRPr lang="en-US" altLang="en-US" sz="1800" baseline="0" dirty="0"/>
              </a:p>
            </p:txBody>
          </p:sp>
          <p:sp>
            <p:nvSpPr>
              <p:cNvPr id="264203" name="Text Box 39">
                <a:extLst>
                  <a:ext uri="{FF2B5EF4-FFF2-40B4-BE49-F238E27FC236}">
                    <a16:creationId xmlns:a16="http://schemas.microsoft.com/office/drawing/2014/main" id="{BC210F1B-99FC-A145-A871-D690BC27560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baseline="0" dirty="0"/>
                  <a:t>Page 745</a:t>
                </a:r>
                <a:endParaRPr lang="en-US" altLang="en-US" sz="1800" baseline="0" dirty="0"/>
              </a:p>
            </p:txBody>
          </p:sp>
        </p:grpSp>
      </p:grpSp>
    </p:spTree>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3000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3000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24997</TotalTime>
  <Words>8685</Words>
  <Application>Microsoft Macintosh PowerPoint</Application>
  <PresentationFormat>On-screen Show (4:3)</PresentationFormat>
  <Paragraphs>1170</Paragraphs>
  <Slides>125</Slides>
  <Notes>125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125</vt:i4>
      </vt:variant>
    </vt:vector>
  </HeadingPairs>
  <TitlesOfParts>
    <vt:vector size="128" baseType="lpstr">
      <vt:lpstr>Arial</vt:lpstr>
      <vt:lpstr>Times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Chris Jarosz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Biology Today Chapter 1</dc:title>
  <dc:creator>Chris Jarosz</dc:creator>
  <cp:lastModifiedBy>Microsoft Office User</cp:lastModifiedBy>
  <cp:revision>1424</cp:revision>
  <cp:lastPrinted>2007-09-02T16:52:17Z</cp:lastPrinted>
  <dcterms:created xsi:type="dcterms:W3CDTF">2007-08-12T19:19:03Z</dcterms:created>
  <dcterms:modified xsi:type="dcterms:W3CDTF">2023-05-15T18:13:58Z</dcterms:modified>
</cp:coreProperties>
</file>