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7"/>
  </p:notesMasterIdLst>
  <p:sldIdLst>
    <p:sldId id="974" r:id="rId2"/>
    <p:sldId id="1307" r:id="rId3"/>
    <p:sldId id="808" r:id="rId4"/>
    <p:sldId id="1301" r:id="rId5"/>
    <p:sldId id="1081" r:id="rId6"/>
    <p:sldId id="1310" r:id="rId7"/>
    <p:sldId id="1277" r:id="rId8"/>
    <p:sldId id="1167" r:id="rId9"/>
    <p:sldId id="1278" r:id="rId10"/>
    <p:sldId id="1168" r:id="rId11"/>
    <p:sldId id="1169" r:id="rId12"/>
    <p:sldId id="1184" r:id="rId13"/>
    <p:sldId id="1170" r:id="rId14"/>
    <p:sldId id="1285" r:id="rId15"/>
    <p:sldId id="1171" r:id="rId16"/>
    <p:sldId id="1172" r:id="rId17"/>
    <p:sldId id="1173" r:id="rId18"/>
    <p:sldId id="1284" r:id="rId19"/>
    <p:sldId id="1174" r:id="rId20"/>
    <p:sldId id="1177" r:id="rId21"/>
    <p:sldId id="1178" r:id="rId22"/>
    <p:sldId id="1179" r:id="rId23"/>
    <p:sldId id="1175" r:id="rId24"/>
    <p:sldId id="1176" r:id="rId25"/>
    <p:sldId id="1180" r:id="rId26"/>
    <p:sldId id="1181" r:id="rId27"/>
    <p:sldId id="1182" r:id="rId28"/>
    <p:sldId id="1183" r:id="rId29"/>
    <p:sldId id="1185" r:id="rId30"/>
    <p:sldId id="1186" r:id="rId31"/>
    <p:sldId id="1187" r:id="rId32"/>
    <p:sldId id="1188" r:id="rId33"/>
    <p:sldId id="1189" r:id="rId34"/>
    <p:sldId id="1190" r:id="rId35"/>
    <p:sldId id="1191" r:id="rId36"/>
    <p:sldId id="1192" r:id="rId37"/>
    <p:sldId id="1279" r:id="rId38"/>
    <p:sldId id="1193" r:id="rId39"/>
    <p:sldId id="1194" r:id="rId40"/>
    <p:sldId id="1312" r:id="rId41"/>
    <p:sldId id="1195" r:id="rId42"/>
    <p:sldId id="1196" r:id="rId43"/>
    <p:sldId id="1281" r:id="rId44"/>
    <p:sldId id="1263" r:id="rId45"/>
    <p:sldId id="1295" r:id="rId46"/>
    <p:sldId id="1296" r:id="rId47"/>
    <p:sldId id="1297" r:id="rId48"/>
    <p:sldId id="1198" r:id="rId49"/>
    <p:sldId id="1199" r:id="rId50"/>
    <p:sldId id="1200" r:id="rId51"/>
    <p:sldId id="1201" r:id="rId52"/>
    <p:sldId id="1287" r:id="rId53"/>
    <p:sldId id="1202" r:id="rId54"/>
    <p:sldId id="1204" r:id="rId55"/>
    <p:sldId id="1205" r:id="rId56"/>
    <p:sldId id="1206" r:id="rId57"/>
    <p:sldId id="1207" r:id="rId58"/>
    <p:sldId id="1208" r:id="rId59"/>
    <p:sldId id="1209" r:id="rId60"/>
    <p:sldId id="1210" r:id="rId61"/>
    <p:sldId id="1211" r:id="rId62"/>
    <p:sldId id="1212" r:id="rId63"/>
    <p:sldId id="1213" r:id="rId64"/>
    <p:sldId id="1214" r:id="rId65"/>
    <p:sldId id="1215" r:id="rId66"/>
    <p:sldId id="1216" r:id="rId67"/>
    <p:sldId id="1217" r:id="rId68"/>
    <p:sldId id="1218" r:id="rId69"/>
    <p:sldId id="1282" r:id="rId70"/>
    <p:sldId id="1220" r:id="rId71"/>
    <p:sldId id="1221" r:id="rId72"/>
    <p:sldId id="1222" r:id="rId73"/>
    <p:sldId id="1223" r:id="rId74"/>
    <p:sldId id="1224" r:id="rId75"/>
    <p:sldId id="1300" r:id="rId76"/>
    <p:sldId id="1225" r:id="rId77"/>
    <p:sldId id="1226" r:id="rId78"/>
    <p:sldId id="1227" r:id="rId79"/>
    <p:sldId id="1264" r:id="rId80"/>
    <p:sldId id="1228" r:id="rId81"/>
    <p:sldId id="1229" r:id="rId82"/>
    <p:sldId id="1302" r:id="rId83"/>
    <p:sldId id="1230" r:id="rId84"/>
    <p:sldId id="1231" r:id="rId85"/>
    <p:sldId id="1232" r:id="rId86"/>
    <p:sldId id="1265" r:id="rId87"/>
    <p:sldId id="1234" r:id="rId88"/>
    <p:sldId id="1235" r:id="rId89"/>
    <p:sldId id="1236" r:id="rId90"/>
    <p:sldId id="1280" r:id="rId91"/>
    <p:sldId id="1237" r:id="rId92"/>
    <p:sldId id="1238" r:id="rId93"/>
    <p:sldId id="1298" r:id="rId94"/>
    <p:sldId id="1286" r:id="rId95"/>
    <p:sldId id="1239" r:id="rId96"/>
    <p:sldId id="1243" r:id="rId97"/>
    <p:sldId id="1240" r:id="rId98"/>
    <p:sldId id="1242" r:id="rId99"/>
    <p:sldId id="1241" r:id="rId100"/>
    <p:sldId id="1244" r:id="rId101"/>
    <p:sldId id="1245" r:id="rId102"/>
    <p:sldId id="1246" r:id="rId103"/>
    <p:sldId id="1247" r:id="rId104"/>
    <p:sldId id="1248" r:id="rId105"/>
    <p:sldId id="1249" r:id="rId106"/>
    <p:sldId id="1250" r:id="rId107"/>
    <p:sldId id="1251" r:id="rId108"/>
    <p:sldId id="1253" r:id="rId109"/>
    <p:sldId id="1252" r:id="rId110"/>
    <p:sldId id="1254" r:id="rId111"/>
    <p:sldId id="1255" r:id="rId112"/>
    <p:sldId id="1283" r:id="rId113"/>
    <p:sldId id="1257" r:id="rId114"/>
    <p:sldId id="1258" r:id="rId115"/>
    <p:sldId id="1259" r:id="rId116"/>
    <p:sldId id="1260" r:id="rId117"/>
    <p:sldId id="1261" r:id="rId118"/>
    <p:sldId id="1262" r:id="rId119"/>
    <p:sldId id="1267" r:id="rId120"/>
    <p:sldId id="1311" r:id="rId121"/>
    <p:sldId id="1269" r:id="rId122"/>
    <p:sldId id="1270" r:id="rId123"/>
    <p:sldId id="1271" r:id="rId124"/>
    <p:sldId id="1268" r:id="rId125"/>
    <p:sldId id="1272" r:id="rId126"/>
    <p:sldId id="1306" r:id="rId127"/>
    <p:sldId id="1305" r:id="rId128"/>
    <p:sldId id="1273" r:id="rId129"/>
    <p:sldId id="1274" r:id="rId130"/>
    <p:sldId id="1275" r:id="rId131"/>
    <p:sldId id="1289" r:id="rId132"/>
    <p:sldId id="1290" r:id="rId133"/>
    <p:sldId id="1291" r:id="rId134"/>
    <p:sldId id="1292" r:id="rId135"/>
    <p:sldId id="1293" r:id="rId13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72"/>
  </p:normalViewPr>
  <p:slideViewPr>
    <p:cSldViewPr snapToGrid="0" showGuides="1">
      <p:cViewPr varScale="1">
        <p:scale>
          <a:sx n="129" d="100"/>
          <a:sy n="129" d="100"/>
        </p:scale>
        <p:origin x="2600" y="200"/>
      </p:cViewPr>
      <p:guideLst>
        <p:guide orient="horz" pos="1008"/>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014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1CFA61DD-E08E-E142-8210-5FEC4799049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dirty="0"/>
          </a:p>
        </p:txBody>
      </p:sp>
      <p:sp>
        <p:nvSpPr>
          <p:cNvPr id="32771" name="Rectangle 3">
            <a:extLst>
              <a:ext uri="{FF2B5EF4-FFF2-40B4-BE49-F238E27FC236}">
                <a16:creationId xmlns:a16="http://schemas.microsoft.com/office/drawing/2014/main" id="{ED4BFC9F-0E77-4A41-892A-BA611E38098A}"/>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dirty="0"/>
          </a:p>
        </p:txBody>
      </p:sp>
      <p:sp>
        <p:nvSpPr>
          <p:cNvPr id="2052" name="Rectangle 4">
            <a:extLst>
              <a:ext uri="{FF2B5EF4-FFF2-40B4-BE49-F238E27FC236}">
                <a16:creationId xmlns:a16="http://schemas.microsoft.com/office/drawing/2014/main" id="{207D88D7-F08C-BE41-BE87-9C061A0813E7}"/>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FF4696ED-379E-5144-B365-FCA4CB747D5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8E4CA8F5-8CF3-A846-9FFD-E72ADC2A06FC}"/>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dirty="0"/>
          </a:p>
        </p:txBody>
      </p:sp>
      <p:sp>
        <p:nvSpPr>
          <p:cNvPr id="32775" name="Rectangle 7">
            <a:extLst>
              <a:ext uri="{FF2B5EF4-FFF2-40B4-BE49-F238E27FC236}">
                <a16:creationId xmlns:a16="http://schemas.microsoft.com/office/drawing/2014/main" id="{A494D028-D51E-E447-85BA-25FAC6BE3E96}"/>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B7B063F6-9609-4E4D-B561-10787CB9A822}"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F3984B4C-511C-684E-8B92-B6772D85367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0662155-C9D7-D749-A535-046F065B43DA}" type="slidenum">
              <a:rPr lang="en-US" altLang="en-US"/>
              <a:pPr/>
              <a:t>1</a:t>
            </a:fld>
            <a:endParaRPr lang="en-US" altLang="en-US" dirty="0"/>
          </a:p>
        </p:txBody>
      </p:sp>
      <p:sp>
        <p:nvSpPr>
          <p:cNvPr id="4099" name="Rectangle 2">
            <a:extLst>
              <a:ext uri="{FF2B5EF4-FFF2-40B4-BE49-F238E27FC236}">
                <a16:creationId xmlns:a16="http://schemas.microsoft.com/office/drawing/2014/main" id="{CA3F524D-5780-4649-A410-3BCF64AD0DB9}"/>
              </a:ext>
            </a:extLst>
          </p:cNvPr>
          <p:cNvSpPr>
            <a:spLocks noGrp="1" noRot="1" noChangeAspect="1" noChangeArrowheads="1" noTextEdit="1"/>
          </p:cNvSpPr>
          <p:nvPr>
            <p:ph type="sldImg"/>
          </p:nvPr>
        </p:nvSpPr>
        <p:spPr>
          <a:solidFill>
            <a:srgbClr val="FFFFFF"/>
          </a:solidFill>
          <a:ln/>
        </p:spPr>
      </p:sp>
      <p:sp>
        <p:nvSpPr>
          <p:cNvPr id="4100" name="Rectangle 3">
            <a:extLst>
              <a:ext uri="{FF2B5EF4-FFF2-40B4-BE49-F238E27FC236}">
                <a16:creationId xmlns:a16="http://schemas.microsoft.com/office/drawing/2014/main" id="{89188371-40A7-EB47-A106-FA42EDC51BB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8FFC41ED-71A3-BC49-A94A-32F75058C0D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F2D761-E940-5745-BFBC-08A82D2E6F4F}" type="slidenum">
              <a:rPr lang="en-US" altLang="en-US"/>
              <a:pPr/>
              <a:t>2</a:t>
            </a:fld>
            <a:endParaRPr lang="en-US" altLang="en-US" dirty="0"/>
          </a:p>
        </p:txBody>
      </p:sp>
      <p:sp>
        <p:nvSpPr>
          <p:cNvPr id="6147" name="Rectangle 1026">
            <a:extLst>
              <a:ext uri="{FF2B5EF4-FFF2-40B4-BE49-F238E27FC236}">
                <a16:creationId xmlns:a16="http://schemas.microsoft.com/office/drawing/2014/main" id="{19CBBCCC-08AF-1C43-9D2A-7CDBB083AC97}"/>
              </a:ext>
            </a:extLst>
          </p:cNvPr>
          <p:cNvSpPr>
            <a:spLocks noGrp="1" noRot="1" noChangeAspect="1" noChangeArrowheads="1" noTextEdit="1"/>
          </p:cNvSpPr>
          <p:nvPr>
            <p:ph type="sldImg"/>
          </p:nvPr>
        </p:nvSpPr>
        <p:spPr>
          <a:solidFill>
            <a:srgbClr val="FFFFFF"/>
          </a:solidFill>
          <a:ln/>
        </p:spPr>
      </p:sp>
      <p:sp>
        <p:nvSpPr>
          <p:cNvPr id="6148" name="Rectangle 1027">
            <a:extLst>
              <a:ext uri="{FF2B5EF4-FFF2-40B4-BE49-F238E27FC236}">
                <a16:creationId xmlns:a16="http://schemas.microsoft.com/office/drawing/2014/main" id="{F1D7E415-D1EA-6E4C-87F3-825AE384565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97B98616-048B-E541-9F45-946D88F8B1B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117BD0-CD8C-634A-B4CC-40F7BE417849}" type="slidenum">
              <a:rPr lang="en-US" altLang="en-US"/>
              <a:pPr/>
              <a:t>3</a:t>
            </a:fld>
            <a:endParaRPr lang="en-US" altLang="en-US" dirty="0"/>
          </a:p>
        </p:txBody>
      </p:sp>
      <p:sp>
        <p:nvSpPr>
          <p:cNvPr id="8195" name="Rectangle 2">
            <a:extLst>
              <a:ext uri="{FF2B5EF4-FFF2-40B4-BE49-F238E27FC236}">
                <a16:creationId xmlns:a16="http://schemas.microsoft.com/office/drawing/2014/main" id="{FF57B803-836E-9648-9EA2-EB17B07119AD}"/>
              </a:ext>
            </a:extLst>
          </p:cNvPr>
          <p:cNvSpPr>
            <a:spLocks noGrp="1" noRot="1" noChangeAspect="1" noChangeArrowheads="1" noTextEdit="1"/>
          </p:cNvSpPr>
          <p:nvPr>
            <p:ph type="sldImg"/>
          </p:nvPr>
        </p:nvSpPr>
        <p:spPr>
          <a:solidFill>
            <a:srgbClr val="FFFFFF"/>
          </a:solidFill>
          <a:ln/>
        </p:spPr>
      </p:sp>
      <p:sp>
        <p:nvSpPr>
          <p:cNvPr id="8196" name="Rectangle 3">
            <a:extLst>
              <a:ext uri="{FF2B5EF4-FFF2-40B4-BE49-F238E27FC236}">
                <a16:creationId xmlns:a16="http://schemas.microsoft.com/office/drawing/2014/main" id="{F906427A-BFA0-3644-A5A3-852C4268292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21D2D3B8-0277-924A-B9C9-80F294C2353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D4AD294-06B6-4144-99D6-C714E18476CE}" type="slidenum">
              <a:rPr lang="en-US" altLang="en-US"/>
              <a:pPr/>
              <a:t>4</a:t>
            </a:fld>
            <a:endParaRPr lang="en-US" altLang="en-US" dirty="0"/>
          </a:p>
        </p:txBody>
      </p:sp>
      <p:sp>
        <p:nvSpPr>
          <p:cNvPr id="10243" name="Rectangle 1026">
            <a:extLst>
              <a:ext uri="{FF2B5EF4-FFF2-40B4-BE49-F238E27FC236}">
                <a16:creationId xmlns:a16="http://schemas.microsoft.com/office/drawing/2014/main" id="{B1239D83-E6C9-E542-B45B-2A5C87F50094}"/>
              </a:ext>
            </a:extLst>
          </p:cNvPr>
          <p:cNvSpPr>
            <a:spLocks noGrp="1" noRot="1" noChangeAspect="1" noChangeArrowheads="1" noTextEdit="1"/>
          </p:cNvSpPr>
          <p:nvPr>
            <p:ph type="sldImg"/>
          </p:nvPr>
        </p:nvSpPr>
        <p:spPr>
          <a:solidFill>
            <a:srgbClr val="FFFFFF"/>
          </a:solidFill>
          <a:ln/>
        </p:spPr>
      </p:sp>
      <p:sp>
        <p:nvSpPr>
          <p:cNvPr id="10244" name="Rectangle 1027">
            <a:extLst>
              <a:ext uri="{FF2B5EF4-FFF2-40B4-BE49-F238E27FC236}">
                <a16:creationId xmlns:a16="http://schemas.microsoft.com/office/drawing/2014/main" id="{D47EBED8-5A29-D242-9CDD-42E08025842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5FF48D39-6886-D148-B6CF-35325408679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B23F3E-EA9B-804F-984E-1929B2A542E8}" type="slidenum">
              <a:rPr lang="en-US" altLang="en-US"/>
              <a:pPr/>
              <a:t>5</a:t>
            </a:fld>
            <a:endParaRPr lang="en-US" altLang="en-US" dirty="0"/>
          </a:p>
        </p:txBody>
      </p:sp>
      <p:sp>
        <p:nvSpPr>
          <p:cNvPr id="12291" name="Rectangle 2">
            <a:extLst>
              <a:ext uri="{FF2B5EF4-FFF2-40B4-BE49-F238E27FC236}">
                <a16:creationId xmlns:a16="http://schemas.microsoft.com/office/drawing/2014/main" id="{ADBC261C-3B1D-AA4D-8F8B-2F470D40050A}"/>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E017C49C-3E22-0F4E-A8C6-E0D594EAE8E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54935E78-95B6-334E-AC41-F08EC18DE83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B1BF8A4C-D271-9D4B-AE39-83BEE234825F}" type="slidenum">
              <a:rPr lang="en-US" altLang="en-US" baseline="0"/>
              <a:pPr/>
              <a:t>6</a:t>
            </a:fld>
            <a:endParaRPr lang="en-US" altLang="en-US" baseline="0" dirty="0"/>
          </a:p>
        </p:txBody>
      </p:sp>
      <p:sp>
        <p:nvSpPr>
          <p:cNvPr id="29698" name="Rectangle 2">
            <a:extLst>
              <a:ext uri="{FF2B5EF4-FFF2-40B4-BE49-F238E27FC236}">
                <a16:creationId xmlns:a16="http://schemas.microsoft.com/office/drawing/2014/main" id="{82A7084F-ED44-4C4D-BA64-512104AD8EA1}"/>
              </a:ext>
            </a:extLst>
          </p:cNvPr>
          <p:cNvSpPr>
            <a:spLocks noGrp="1" noRot="1" noChangeAspect="1" noChangeArrowheads="1" noTextEdit="1"/>
          </p:cNvSpPr>
          <p:nvPr>
            <p:ph type="sldImg"/>
          </p:nvPr>
        </p:nvSpPr>
        <p:spPr>
          <a:solidFill>
            <a:srgbClr val="FFFFFF"/>
          </a:solidFill>
          <a:ln/>
        </p:spPr>
      </p:sp>
      <p:sp>
        <p:nvSpPr>
          <p:cNvPr id="29699" name="Rectangle 3">
            <a:extLst>
              <a:ext uri="{FF2B5EF4-FFF2-40B4-BE49-F238E27FC236}">
                <a16:creationId xmlns:a16="http://schemas.microsoft.com/office/drawing/2014/main" id="{40C06F64-DE5D-194F-B719-E6A2E97C67C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27FED9C9-DC79-7A49-B7A7-7F91E8F4959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3509AE9-CE8C-E043-86D4-7983489DA4B4}" type="slidenum">
              <a:rPr lang="en-US" altLang="en-US"/>
              <a:pPr/>
              <a:t>7</a:t>
            </a:fld>
            <a:endParaRPr lang="en-US" altLang="en-US" dirty="0"/>
          </a:p>
        </p:txBody>
      </p:sp>
      <p:sp>
        <p:nvSpPr>
          <p:cNvPr id="16387" name="Rectangle 1026">
            <a:extLst>
              <a:ext uri="{FF2B5EF4-FFF2-40B4-BE49-F238E27FC236}">
                <a16:creationId xmlns:a16="http://schemas.microsoft.com/office/drawing/2014/main" id="{FF67F3C1-B991-A04B-B79A-9E78A5A108A7}"/>
              </a:ext>
            </a:extLst>
          </p:cNvPr>
          <p:cNvSpPr>
            <a:spLocks noGrp="1" noRot="1" noChangeAspect="1" noChangeArrowheads="1" noTextEdit="1"/>
          </p:cNvSpPr>
          <p:nvPr>
            <p:ph type="sldImg"/>
          </p:nvPr>
        </p:nvSpPr>
        <p:spPr>
          <a:solidFill>
            <a:srgbClr val="FFFFFF"/>
          </a:solidFill>
          <a:ln/>
        </p:spPr>
      </p:sp>
      <p:sp>
        <p:nvSpPr>
          <p:cNvPr id="16388" name="Rectangle 1027">
            <a:extLst>
              <a:ext uri="{FF2B5EF4-FFF2-40B4-BE49-F238E27FC236}">
                <a16:creationId xmlns:a16="http://schemas.microsoft.com/office/drawing/2014/main" id="{2B658AAD-9F8F-B04C-B1E1-7211357DEDD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5AF6BEC6-7EB6-4E42-AA80-FC7A6F68A07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3963AF0-583C-5244-8B9F-870DA1F9572E}" type="slidenum">
              <a:rPr lang="en-US" altLang="en-US"/>
              <a:pPr/>
              <a:t>8</a:t>
            </a:fld>
            <a:endParaRPr lang="en-US" altLang="en-US" dirty="0"/>
          </a:p>
        </p:txBody>
      </p:sp>
      <p:sp>
        <p:nvSpPr>
          <p:cNvPr id="18435" name="Rectangle 2">
            <a:extLst>
              <a:ext uri="{FF2B5EF4-FFF2-40B4-BE49-F238E27FC236}">
                <a16:creationId xmlns:a16="http://schemas.microsoft.com/office/drawing/2014/main" id="{C4518285-35A6-8843-B931-40CDE37ED058}"/>
              </a:ext>
            </a:extLst>
          </p:cNvPr>
          <p:cNvSpPr>
            <a:spLocks noGrp="1" noRot="1" noChangeAspect="1" noChangeArrowheads="1" noTextEdit="1"/>
          </p:cNvSpPr>
          <p:nvPr>
            <p:ph type="sldImg"/>
          </p:nvPr>
        </p:nvSpPr>
        <p:spPr>
          <a:solidFill>
            <a:srgbClr val="FFFFFF"/>
          </a:solidFill>
          <a:ln/>
        </p:spPr>
      </p:sp>
      <p:sp>
        <p:nvSpPr>
          <p:cNvPr id="18436" name="Rectangle 3">
            <a:extLst>
              <a:ext uri="{FF2B5EF4-FFF2-40B4-BE49-F238E27FC236}">
                <a16:creationId xmlns:a16="http://schemas.microsoft.com/office/drawing/2014/main" id="{00AD0792-520D-1549-B72F-6E3ACDB47EE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C3E9DE9-FC6B-D549-97B2-9D10F46C00E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48D4AC-9394-C244-A535-DC5C284544FA}" type="slidenum">
              <a:rPr lang="en-US" altLang="en-US"/>
              <a:pPr/>
              <a:t>9</a:t>
            </a:fld>
            <a:endParaRPr lang="en-US" altLang="en-US" dirty="0"/>
          </a:p>
        </p:txBody>
      </p:sp>
      <p:sp>
        <p:nvSpPr>
          <p:cNvPr id="20483" name="Rectangle 1026">
            <a:extLst>
              <a:ext uri="{FF2B5EF4-FFF2-40B4-BE49-F238E27FC236}">
                <a16:creationId xmlns:a16="http://schemas.microsoft.com/office/drawing/2014/main" id="{46F5030C-8896-A044-A8E3-8C4D2BDADFDE}"/>
              </a:ext>
            </a:extLst>
          </p:cNvPr>
          <p:cNvSpPr>
            <a:spLocks noGrp="1" noRot="1" noChangeAspect="1" noChangeArrowheads="1" noTextEdit="1"/>
          </p:cNvSpPr>
          <p:nvPr>
            <p:ph type="sldImg"/>
          </p:nvPr>
        </p:nvSpPr>
        <p:spPr>
          <a:solidFill>
            <a:srgbClr val="FFFFFF"/>
          </a:solidFill>
          <a:ln/>
        </p:spPr>
      </p:sp>
      <p:sp>
        <p:nvSpPr>
          <p:cNvPr id="20484" name="Rectangle 1027">
            <a:extLst>
              <a:ext uri="{FF2B5EF4-FFF2-40B4-BE49-F238E27FC236}">
                <a16:creationId xmlns:a16="http://schemas.microsoft.com/office/drawing/2014/main" id="{74DAF1EA-A082-A44B-B75A-5B2F547AF71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5A2CA88D-5B07-1947-A146-27859D41442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687C3BA-13D2-3843-8709-7230711983E8}" type="slidenum">
              <a:rPr lang="en-US" altLang="en-US"/>
              <a:pPr/>
              <a:t>10</a:t>
            </a:fld>
            <a:endParaRPr lang="en-US" altLang="en-US" dirty="0"/>
          </a:p>
        </p:txBody>
      </p:sp>
      <p:sp>
        <p:nvSpPr>
          <p:cNvPr id="22531" name="Rectangle 2">
            <a:extLst>
              <a:ext uri="{FF2B5EF4-FFF2-40B4-BE49-F238E27FC236}">
                <a16:creationId xmlns:a16="http://schemas.microsoft.com/office/drawing/2014/main" id="{6AE7DE0F-C6F0-ED4A-95A6-31D403E4BD82}"/>
              </a:ext>
            </a:extLst>
          </p:cNvPr>
          <p:cNvSpPr>
            <a:spLocks noGrp="1" noRot="1" noChangeAspect="1" noChangeArrowheads="1" noTextEdit="1"/>
          </p:cNvSpPr>
          <p:nvPr>
            <p:ph type="sldImg"/>
          </p:nvPr>
        </p:nvSpPr>
        <p:spPr>
          <a:solidFill>
            <a:srgbClr val="FFFFFF"/>
          </a:solidFill>
          <a:ln/>
        </p:spPr>
      </p:sp>
      <p:sp>
        <p:nvSpPr>
          <p:cNvPr id="22532" name="Rectangle 3">
            <a:extLst>
              <a:ext uri="{FF2B5EF4-FFF2-40B4-BE49-F238E27FC236}">
                <a16:creationId xmlns:a16="http://schemas.microsoft.com/office/drawing/2014/main" id="{FE819D6B-E0D3-E541-BB75-BEE7AA06E14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DE4C626B-FB5E-294B-9DD4-22F0098298D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454ED5-59F1-4B46-A574-6F23182BA7FE}" type="slidenum">
              <a:rPr lang="en-US" altLang="en-US"/>
              <a:pPr/>
              <a:t>11</a:t>
            </a:fld>
            <a:endParaRPr lang="en-US" altLang="en-US" dirty="0"/>
          </a:p>
        </p:txBody>
      </p:sp>
      <p:sp>
        <p:nvSpPr>
          <p:cNvPr id="24579" name="Rectangle 2">
            <a:extLst>
              <a:ext uri="{FF2B5EF4-FFF2-40B4-BE49-F238E27FC236}">
                <a16:creationId xmlns:a16="http://schemas.microsoft.com/office/drawing/2014/main" id="{2D427498-6BD1-6042-9E53-6DF7557DECA6}"/>
              </a:ext>
            </a:extLst>
          </p:cNvPr>
          <p:cNvSpPr>
            <a:spLocks noGrp="1" noRot="1" noChangeAspect="1" noChangeArrowheads="1" noTextEdit="1"/>
          </p:cNvSpPr>
          <p:nvPr>
            <p:ph type="sldImg"/>
          </p:nvPr>
        </p:nvSpPr>
        <p:spPr>
          <a:solidFill>
            <a:srgbClr val="FFFFFF"/>
          </a:solidFill>
          <a:ln/>
        </p:spPr>
      </p:sp>
      <p:sp>
        <p:nvSpPr>
          <p:cNvPr id="24580" name="Rectangle 3">
            <a:extLst>
              <a:ext uri="{FF2B5EF4-FFF2-40B4-BE49-F238E27FC236}">
                <a16:creationId xmlns:a16="http://schemas.microsoft.com/office/drawing/2014/main" id="{EFB5FB64-D57C-D245-B328-407FAF03468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C8121339-0CA0-CE41-B14F-21B0BA3C954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97E79B-7A1A-554B-9F3D-369B1BCA52D8}" type="slidenum">
              <a:rPr lang="en-US" altLang="en-US"/>
              <a:pPr/>
              <a:t>12</a:t>
            </a:fld>
            <a:endParaRPr lang="en-US" altLang="en-US" dirty="0"/>
          </a:p>
        </p:txBody>
      </p:sp>
      <p:sp>
        <p:nvSpPr>
          <p:cNvPr id="26627" name="Rectangle 1026">
            <a:extLst>
              <a:ext uri="{FF2B5EF4-FFF2-40B4-BE49-F238E27FC236}">
                <a16:creationId xmlns:a16="http://schemas.microsoft.com/office/drawing/2014/main" id="{3D2F8545-776D-F041-B5B6-ECD145ADECCF}"/>
              </a:ext>
            </a:extLst>
          </p:cNvPr>
          <p:cNvSpPr>
            <a:spLocks noGrp="1" noRot="1" noChangeAspect="1" noChangeArrowheads="1" noTextEdit="1"/>
          </p:cNvSpPr>
          <p:nvPr>
            <p:ph type="sldImg"/>
          </p:nvPr>
        </p:nvSpPr>
        <p:spPr>
          <a:solidFill>
            <a:srgbClr val="FFFFFF"/>
          </a:solidFill>
          <a:ln/>
        </p:spPr>
      </p:sp>
      <p:sp>
        <p:nvSpPr>
          <p:cNvPr id="26628" name="Rectangle 1027">
            <a:extLst>
              <a:ext uri="{FF2B5EF4-FFF2-40B4-BE49-F238E27FC236}">
                <a16:creationId xmlns:a16="http://schemas.microsoft.com/office/drawing/2014/main" id="{9B74BAD5-7387-0741-AA99-B1E8ECED4B1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3161E29F-7F69-BE4A-814C-D2BDAA8463B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F54848-7EA7-1648-9C2E-0E2F46268A8A}" type="slidenum">
              <a:rPr lang="en-US" altLang="en-US"/>
              <a:pPr/>
              <a:t>13</a:t>
            </a:fld>
            <a:endParaRPr lang="en-US" altLang="en-US" dirty="0"/>
          </a:p>
        </p:txBody>
      </p:sp>
      <p:sp>
        <p:nvSpPr>
          <p:cNvPr id="28675" name="Rectangle 2">
            <a:extLst>
              <a:ext uri="{FF2B5EF4-FFF2-40B4-BE49-F238E27FC236}">
                <a16:creationId xmlns:a16="http://schemas.microsoft.com/office/drawing/2014/main" id="{328BB835-5729-3E44-9A5E-C8151AEAD4E9}"/>
              </a:ext>
            </a:extLst>
          </p:cNvPr>
          <p:cNvSpPr>
            <a:spLocks noGrp="1" noRot="1" noChangeAspect="1" noChangeArrowheads="1" noTextEdit="1"/>
          </p:cNvSpPr>
          <p:nvPr>
            <p:ph type="sldImg"/>
          </p:nvPr>
        </p:nvSpPr>
        <p:spPr>
          <a:solidFill>
            <a:srgbClr val="FFFFFF"/>
          </a:solidFill>
          <a:ln/>
        </p:spPr>
      </p:sp>
      <p:sp>
        <p:nvSpPr>
          <p:cNvPr id="28676" name="Rectangle 3">
            <a:extLst>
              <a:ext uri="{FF2B5EF4-FFF2-40B4-BE49-F238E27FC236}">
                <a16:creationId xmlns:a16="http://schemas.microsoft.com/office/drawing/2014/main" id="{92C539DD-F6B7-CD47-AED8-97F261FA5FF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8535078A-257F-6942-B3A6-1D864A26339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790B91-AB8D-8F49-91C1-B5C5F9B2F073}" type="slidenum">
              <a:rPr lang="en-US" altLang="en-US"/>
              <a:pPr/>
              <a:t>14</a:t>
            </a:fld>
            <a:endParaRPr lang="en-US" altLang="en-US" dirty="0"/>
          </a:p>
        </p:txBody>
      </p:sp>
      <p:sp>
        <p:nvSpPr>
          <p:cNvPr id="30723" name="Rectangle 2">
            <a:extLst>
              <a:ext uri="{FF2B5EF4-FFF2-40B4-BE49-F238E27FC236}">
                <a16:creationId xmlns:a16="http://schemas.microsoft.com/office/drawing/2014/main" id="{BAB163E2-577B-FD4B-8362-00B232B186E3}"/>
              </a:ext>
            </a:extLst>
          </p:cNvPr>
          <p:cNvSpPr>
            <a:spLocks noGrp="1" noRot="1" noChangeAspect="1" noChangeArrowheads="1" noTextEdit="1"/>
          </p:cNvSpPr>
          <p:nvPr>
            <p:ph type="sldImg"/>
          </p:nvPr>
        </p:nvSpPr>
        <p:spPr>
          <a:solidFill>
            <a:srgbClr val="FFFFFF"/>
          </a:solidFill>
          <a:ln/>
        </p:spPr>
      </p:sp>
      <p:sp>
        <p:nvSpPr>
          <p:cNvPr id="30724" name="Rectangle 3">
            <a:extLst>
              <a:ext uri="{FF2B5EF4-FFF2-40B4-BE49-F238E27FC236}">
                <a16:creationId xmlns:a16="http://schemas.microsoft.com/office/drawing/2014/main" id="{FDA629B1-589B-314D-8A14-8FCAC84B619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289432A3-792E-F743-A07C-F90243C7536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6AB70E-F9E3-904B-B20C-AD77A03AC450}" type="slidenum">
              <a:rPr lang="en-US" altLang="en-US"/>
              <a:pPr/>
              <a:t>15</a:t>
            </a:fld>
            <a:endParaRPr lang="en-US" altLang="en-US" dirty="0"/>
          </a:p>
        </p:txBody>
      </p:sp>
      <p:sp>
        <p:nvSpPr>
          <p:cNvPr id="32771" name="Rectangle 2">
            <a:extLst>
              <a:ext uri="{FF2B5EF4-FFF2-40B4-BE49-F238E27FC236}">
                <a16:creationId xmlns:a16="http://schemas.microsoft.com/office/drawing/2014/main" id="{AACE8AE9-C42D-3749-82A0-C18BD922231E}"/>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34D94404-4323-4248-872B-FC21BB5CED3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50D26ECA-92D0-4D4D-AF7C-9FF1F2334F7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6822FC-F453-CE44-B057-CE95B50E992C}" type="slidenum">
              <a:rPr lang="en-US" altLang="en-US"/>
              <a:pPr/>
              <a:t>16</a:t>
            </a:fld>
            <a:endParaRPr lang="en-US" altLang="en-US" dirty="0"/>
          </a:p>
        </p:txBody>
      </p:sp>
      <p:sp>
        <p:nvSpPr>
          <p:cNvPr id="34819" name="Rectangle 2">
            <a:extLst>
              <a:ext uri="{FF2B5EF4-FFF2-40B4-BE49-F238E27FC236}">
                <a16:creationId xmlns:a16="http://schemas.microsoft.com/office/drawing/2014/main" id="{914084BA-3C77-EB4B-8CEA-6F65FD0DD450}"/>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FB80E14D-6AD8-FB4C-868A-E8CA6C762BE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5299BF6A-97A0-074E-8085-3021E9CAB93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E2DF53E-9418-E94E-B689-AFB45D696AD4}" type="slidenum">
              <a:rPr lang="en-US" altLang="en-US"/>
              <a:pPr/>
              <a:t>17</a:t>
            </a:fld>
            <a:endParaRPr lang="en-US" altLang="en-US" dirty="0"/>
          </a:p>
        </p:txBody>
      </p:sp>
      <p:sp>
        <p:nvSpPr>
          <p:cNvPr id="36867" name="Rectangle 2">
            <a:extLst>
              <a:ext uri="{FF2B5EF4-FFF2-40B4-BE49-F238E27FC236}">
                <a16:creationId xmlns:a16="http://schemas.microsoft.com/office/drawing/2014/main" id="{4EE39E10-2488-C548-AB60-9739D161A128}"/>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F301E752-EC26-134C-8477-A6E095A340B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F8CFEBC7-BE33-154D-AD4A-C45E457EBB6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D5E37B-7252-914B-B94F-02BC67FAFD2D}" type="slidenum">
              <a:rPr lang="en-US" altLang="en-US"/>
              <a:pPr/>
              <a:t>18</a:t>
            </a:fld>
            <a:endParaRPr lang="en-US" altLang="en-US" dirty="0"/>
          </a:p>
        </p:txBody>
      </p:sp>
      <p:sp>
        <p:nvSpPr>
          <p:cNvPr id="38915" name="Rectangle 1026">
            <a:extLst>
              <a:ext uri="{FF2B5EF4-FFF2-40B4-BE49-F238E27FC236}">
                <a16:creationId xmlns:a16="http://schemas.microsoft.com/office/drawing/2014/main" id="{5DC338EC-F54E-1646-8111-72B8EE8BDCAA}"/>
              </a:ext>
            </a:extLst>
          </p:cNvPr>
          <p:cNvSpPr>
            <a:spLocks noGrp="1" noRot="1" noChangeAspect="1" noChangeArrowheads="1" noTextEdit="1"/>
          </p:cNvSpPr>
          <p:nvPr>
            <p:ph type="sldImg"/>
          </p:nvPr>
        </p:nvSpPr>
        <p:spPr>
          <a:solidFill>
            <a:srgbClr val="FFFFFF"/>
          </a:solidFill>
          <a:ln/>
        </p:spPr>
      </p:sp>
      <p:sp>
        <p:nvSpPr>
          <p:cNvPr id="38916" name="Rectangle 1027">
            <a:extLst>
              <a:ext uri="{FF2B5EF4-FFF2-40B4-BE49-F238E27FC236}">
                <a16:creationId xmlns:a16="http://schemas.microsoft.com/office/drawing/2014/main" id="{30CD36B6-5BA3-BC44-85E8-C04018DC106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158B422A-D169-874F-9C4A-6A4BA80FCF1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672E23-2E0B-BA44-9DC4-1DB6630D6F47}" type="slidenum">
              <a:rPr lang="en-US" altLang="en-US"/>
              <a:pPr/>
              <a:t>19</a:t>
            </a:fld>
            <a:endParaRPr lang="en-US" altLang="en-US" dirty="0"/>
          </a:p>
        </p:txBody>
      </p:sp>
      <p:sp>
        <p:nvSpPr>
          <p:cNvPr id="40963" name="Rectangle 2">
            <a:extLst>
              <a:ext uri="{FF2B5EF4-FFF2-40B4-BE49-F238E27FC236}">
                <a16:creationId xmlns:a16="http://schemas.microsoft.com/office/drawing/2014/main" id="{1AE1299D-8A3C-9448-9D5F-64FDF1046744}"/>
              </a:ext>
            </a:extLst>
          </p:cNvPr>
          <p:cNvSpPr>
            <a:spLocks noGrp="1" noRot="1" noChangeAspect="1" noChangeArrowheads="1" noTextEdit="1"/>
          </p:cNvSpPr>
          <p:nvPr>
            <p:ph type="sldImg"/>
          </p:nvPr>
        </p:nvSpPr>
        <p:spPr>
          <a:solidFill>
            <a:srgbClr val="FFFFFF"/>
          </a:solidFill>
          <a:ln/>
        </p:spPr>
      </p:sp>
      <p:sp>
        <p:nvSpPr>
          <p:cNvPr id="40964" name="Rectangle 3">
            <a:extLst>
              <a:ext uri="{FF2B5EF4-FFF2-40B4-BE49-F238E27FC236}">
                <a16:creationId xmlns:a16="http://schemas.microsoft.com/office/drawing/2014/main" id="{A4E67BAE-3A93-2A44-B232-2D093816136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F12BDFEA-8D34-854F-A74B-B09C388E007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89DF3BF-CD61-F54C-B887-3E3DF9A10863}" type="slidenum">
              <a:rPr lang="en-US" altLang="en-US"/>
              <a:pPr/>
              <a:t>20</a:t>
            </a:fld>
            <a:endParaRPr lang="en-US" altLang="en-US" dirty="0"/>
          </a:p>
        </p:txBody>
      </p:sp>
      <p:sp>
        <p:nvSpPr>
          <p:cNvPr id="43011" name="Rectangle 2">
            <a:extLst>
              <a:ext uri="{FF2B5EF4-FFF2-40B4-BE49-F238E27FC236}">
                <a16:creationId xmlns:a16="http://schemas.microsoft.com/office/drawing/2014/main" id="{E94C7718-0A7D-8047-A633-99DBEED5FEC6}"/>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6E85C154-6093-9A44-A68C-A83EE6F2848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20874DF0-A506-EF4E-8A20-D8F9DBC3332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536A0A-01D4-1F43-AEF7-350D084BB5C8}" type="slidenum">
              <a:rPr lang="en-US" altLang="en-US"/>
              <a:pPr/>
              <a:t>21</a:t>
            </a:fld>
            <a:endParaRPr lang="en-US" altLang="en-US" dirty="0"/>
          </a:p>
        </p:txBody>
      </p:sp>
      <p:sp>
        <p:nvSpPr>
          <p:cNvPr id="45059" name="Rectangle 2">
            <a:extLst>
              <a:ext uri="{FF2B5EF4-FFF2-40B4-BE49-F238E27FC236}">
                <a16:creationId xmlns:a16="http://schemas.microsoft.com/office/drawing/2014/main" id="{B85B6307-21BC-064F-BD95-6AFFEAFD1AAF}"/>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5B227FD6-65B7-3549-8ED6-67B7FC560EB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F7641441-F17D-F747-BE3F-A4D65580027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7216E55-8A60-A540-AAD9-104A55A6DDB5}" type="slidenum">
              <a:rPr lang="en-US" altLang="en-US"/>
              <a:pPr/>
              <a:t>22</a:t>
            </a:fld>
            <a:endParaRPr lang="en-US" altLang="en-US" dirty="0"/>
          </a:p>
        </p:txBody>
      </p:sp>
      <p:sp>
        <p:nvSpPr>
          <p:cNvPr id="47107" name="Rectangle 2">
            <a:extLst>
              <a:ext uri="{FF2B5EF4-FFF2-40B4-BE49-F238E27FC236}">
                <a16:creationId xmlns:a16="http://schemas.microsoft.com/office/drawing/2014/main" id="{12B2465B-8B01-A94D-A50C-8C33CAEEBA79}"/>
              </a:ext>
            </a:extLst>
          </p:cNvPr>
          <p:cNvSpPr>
            <a:spLocks noGrp="1" noRot="1" noChangeAspect="1" noChangeArrowheads="1" noTextEdit="1"/>
          </p:cNvSpPr>
          <p:nvPr>
            <p:ph type="sldImg"/>
          </p:nvPr>
        </p:nvSpPr>
        <p:spPr>
          <a:solidFill>
            <a:srgbClr val="FFFFFF"/>
          </a:solidFill>
          <a:ln/>
        </p:spPr>
      </p:sp>
      <p:sp>
        <p:nvSpPr>
          <p:cNvPr id="47108" name="Rectangle 3">
            <a:extLst>
              <a:ext uri="{FF2B5EF4-FFF2-40B4-BE49-F238E27FC236}">
                <a16:creationId xmlns:a16="http://schemas.microsoft.com/office/drawing/2014/main" id="{9BC719C9-99F3-7D4F-863A-185437EA04A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DA9F6099-F0F1-DD4B-A166-9501C4A9D2B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29918F7-CE15-3E4A-AF10-75FC65098747}" type="slidenum">
              <a:rPr lang="en-US" altLang="en-US"/>
              <a:pPr/>
              <a:t>23</a:t>
            </a:fld>
            <a:endParaRPr lang="en-US" altLang="en-US" dirty="0"/>
          </a:p>
        </p:txBody>
      </p:sp>
      <p:sp>
        <p:nvSpPr>
          <p:cNvPr id="49155" name="Rectangle 2">
            <a:extLst>
              <a:ext uri="{FF2B5EF4-FFF2-40B4-BE49-F238E27FC236}">
                <a16:creationId xmlns:a16="http://schemas.microsoft.com/office/drawing/2014/main" id="{07C9CB43-7B02-4440-98CE-749B31AB6EE3}"/>
              </a:ext>
            </a:extLst>
          </p:cNvPr>
          <p:cNvSpPr>
            <a:spLocks noGrp="1" noRot="1" noChangeAspect="1" noChangeArrowheads="1" noTextEdit="1"/>
          </p:cNvSpPr>
          <p:nvPr>
            <p:ph type="sldImg"/>
          </p:nvPr>
        </p:nvSpPr>
        <p:spPr>
          <a:solidFill>
            <a:srgbClr val="FFFFFF"/>
          </a:solidFill>
          <a:ln/>
        </p:spPr>
      </p:sp>
      <p:sp>
        <p:nvSpPr>
          <p:cNvPr id="49156" name="Rectangle 3">
            <a:extLst>
              <a:ext uri="{FF2B5EF4-FFF2-40B4-BE49-F238E27FC236}">
                <a16:creationId xmlns:a16="http://schemas.microsoft.com/office/drawing/2014/main" id="{C068D5B9-7893-9747-8FCB-BA887904AE3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48E7F22B-4FC1-9948-886A-DA39C0AD34C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512CB95-FB3A-1249-A320-03FCCCD9AEE9}" type="slidenum">
              <a:rPr lang="en-US" altLang="en-US"/>
              <a:pPr/>
              <a:t>24</a:t>
            </a:fld>
            <a:endParaRPr lang="en-US" altLang="en-US" dirty="0"/>
          </a:p>
        </p:txBody>
      </p:sp>
      <p:sp>
        <p:nvSpPr>
          <p:cNvPr id="51203" name="Rectangle 2">
            <a:extLst>
              <a:ext uri="{FF2B5EF4-FFF2-40B4-BE49-F238E27FC236}">
                <a16:creationId xmlns:a16="http://schemas.microsoft.com/office/drawing/2014/main" id="{CA1882EB-02B8-F84A-97D3-DCA741C7B5DB}"/>
              </a:ext>
            </a:extLst>
          </p:cNvPr>
          <p:cNvSpPr>
            <a:spLocks noGrp="1" noRot="1" noChangeAspect="1" noChangeArrowheads="1" noTextEdit="1"/>
          </p:cNvSpPr>
          <p:nvPr>
            <p:ph type="sldImg"/>
          </p:nvPr>
        </p:nvSpPr>
        <p:spPr>
          <a:solidFill>
            <a:srgbClr val="FFFFFF"/>
          </a:solidFill>
          <a:ln/>
        </p:spPr>
      </p:sp>
      <p:sp>
        <p:nvSpPr>
          <p:cNvPr id="51204" name="Rectangle 3">
            <a:extLst>
              <a:ext uri="{FF2B5EF4-FFF2-40B4-BE49-F238E27FC236}">
                <a16:creationId xmlns:a16="http://schemas.microsoft.com/office/drawing/2014/main" id="{750C19BF-5C69-2342-93F1-F87E03BCCB8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C348B56F-E5E0-634C-A05F-DCAD7BD5CD0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8C64A4B-6861-2942-82B1-34D75E85C952}" type="slidenum">
              <a:rPr lang="en-US" altLang="en-US"/>
              <a:pPr/>
              <a:t>25</a:t>
            </a:fld>
            <a:endParaRPr lang="en-US" altLang="en-US" dirty="0"/>
          </a:p>
        </p:txBody>
      </p:sp>
      <p:sp>
        <p:nvSpPr>
          <p:cNvPr id="53251" name="Rectangle 2">
            <a:extLst>
              <a:ext uri="{FF2B5EF4-FFF2-40B4-BE49-F238E27FC236}">
                <a16:creationId xmlns:a16="http://schemas.microsoft.com/office/drawing/2014/main" id="{19DB8FDE-45AF-3644-ACF9-032920B02CAE}"/>
              </a:ext>
            </a:extLst>
          </p:cNvPr>
          <p:cNvSpPr>
            <a:spLocks noGrp="1" noRot="1" noChangeAspect="1" noChangeArrowheads="1" noTextEdit="1"/>
          </p:cNvSpPr>
          <p:nvPr>
            <p:ph type="sldImg"/>
          </p:nvPr>
        </p:nvSpPr>
        <p:spPr>
          <a:solidFill>
            <a:srgbClr val="FFFFFF"/>
          </a:solidFill>
          <a:ln/>
        </p:spPr>
      </p:sp>
      <p:sp>
        <p:nvSpPr>
          <p:cNvPr id="53252" name="Rectangle 3">
            <a:extLst>
              <a:ext uri="{FF2B5EF4-FFF2-40B4-BE49-F238E27FC236}">
                <a16:creationId xmlns:a16="http://schemas.microsoft.com/office/drawing/2014/main" id="{56085554-7447-4047-A4C2-9D3A3F3597B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9EED1825-3A40-AF40-9D98-68E26E9E73A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0EB910-4199-CD40-811A-CA5100242B49}" type="slidenum">
              <a:rPr lang="en-US" altLang="en-US"/>
              <a:pPr/>
              <a:t>26</a:t>
            </a:fld>
            <a:endParaRPr lang="en-US" altLang="en-US" dirty="0"/>
          </a:p>
        </p:txBody>
      </p:sp>
      <p:sp>
        <p:nvSpPr>
          <p:cNvPr id="55299" name="Rectangle 2">
            <a:extLst>
              <a:ext uri="{FF2B5EF4-FFF2-40B4-BE49-F238E27FC236}">
                <a16:creationId xmlns:a16="http://schemas.microsoft.com/office/drawing/2014/main" id="{1AD299C0-373B-F94E-9D96-1457B80F1CE0}"/>
              </a:ext>
            </a:extLst>
          </p:cNvPr>
          <p:cNvSpPr>
            <a:spLocks noGrp="1" noRot="1" noChangeAspect="1" noChangeArrowheads="1" noTextEdit="1"/>
          </p:cNvSpPr>
          <p:nvPr>
            <p:ph type="sldImg"/>
          </p:nvPr>
        </p:nvSpPr>
        <p:spPr>
          <a:solidFill>
            <a:srgbClr val="FFFFFF"/>
          </a:solidFill>
          <a:ln/>
        </p:spPr>
      </p:sp>
      <p:sp>
        <p:nvSpPr>
          <p:cNvPr id="55300" name="Rectangle 3">
            <a:extLst>
              <a:ext uri="{FF2B5EF4-FFF2-40B4-BE49-F238E27FC236}">
                <a16:creationId xmlns:a16="http://schemas.microsoft.com/office/drawing/2014/main" id="{0DAB0C46-CAEB-FC4D-A56B-EC2F9781191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877A78B6-D7F5-3049-97A4-7AF9FF36982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07122F7-9962-A743-8579-36A3E8096C5B}" type="slidenum">
              <a:rPr lang="en-US" altLang="en-US"/>
              <a:pPr/>
              <a:t>27</a:t>
            </a:fld>
            <a:endParaRPr lang="en-US" altLang="en-US" dirty="0"/>
          </a:p>
        </p:txBody>
      </p:sp>
      <p:sp>
        <p:nvSpPr>
          <p:cNvPr id="57347" name="Rectangle 2">
            <a:extLst>
              <a:ext uri="{FF2B5EF4-FFF2-40B4-BE49-F238E27FC236}">
                <a16:creationId xmlns:a16="http://schemas.microsoft.com/office/drawing/2014/main" id="{8043C5B1-7764-7548-9179-4D965A08A051}"/>
              </a:ext>
            </a:extLst>
          </p:cNvPr>
          <p:cNvSpPr>
            <a:spLocks noGrp="1" noRot="1" noChangeAspect="1" noChangeArrowheads="1" noTextEdit="1"/>
          </p:cNvSpPr>
          <p:nvPr>
            <p:ph type="sldImg"/>
          </p:nvPr>
        </p:nvSpPr>
        <p:spPr>
          <a:solidFill>
            <a:srgbClr val="FFFFFF"/>
          </a:solidFill>
          <a:ln/>
        </p:spPr>
      </p:sp>
      <p:sp>
        <p:nvSpPr>
          <p:cNvPr id="57348" name="Rectangle 3">
            <a:extLst>
              <a:ext uri="{FF2B5EF4-FFF2-40B4-BE49-F238E27FC236}">
                <a16:creationId xmlns:a16="http://schemas.microsoft.com/office/drawing/2014/main" id="{F63A08FD-68E3-B548-A5B7-D7EF4EE28CE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EB73C04F-059F-D646-9688-CE3D4AC5B75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1BD626F-BE8E-5944-9626-97C6536E8B88}" type="slidenum">
              <a:rPr lang="en-US" altLang="en-US"/>
              <a:pPr/>
              <a:t>28</a:t>
            </a:fld>
            <a:endParaRPr lang="en-US" altLang="en-US" dirty="0"/>
          </a:p>
        </p:txBody>
      </p:sp>
      <p:sp>
        <p:nvSpPr>
          <p:cNvPr id="59395" name="Rectangle 2">
            <a:extLst>
              <a:ext uri="{FF2B5EF4-FFF2-40B4-BE49-F238E27FC236}">
                <a16:creationId xmlns:a16="http://schemas.microsoft.com/office/drawing/2014/main" id="{B11C731C-5108-5348-AFE5-2550474D2D5E}"/>
              </a:ext>
            </a:extLst>
          </p:cNvPr>
          <p:cNvSpPr>
            <a:spLocks noGrp="1" noRot="1" noChangeAspect="1" noChangeArrowheads="1" noTextEdit="1"/>
          </p:cNvSpPr>
          <p:nvPr>
            <p:ph type="sldImg"/>
          </p:nvPr>
        </p:nvSpPr>
        <p:spPr>
          <a:solidFill>
            <a:srgbClr val="FFFFFF"/>
          </a:solidFill>
          <a:ln/>
        </p:spPr>
      </p:sp>
      <p:sp>
        <p:nvSpPr>
          <p:cNvPr id="59396" name="Rectangle 3">
            <a:extLst>
              <a:ext uri="{FF2B5EF4-FFF2-40B4-BE49-F238E27FC236}">
                <a16:creationId xmlns:a16="http://schemas.microsoft.com/office/drawing/2014/main" id="{F6D10467-76B3-2D43-8A81-56528B8FC2E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A0875F34-D92A-3541-A0B1-42D1C1BF4F9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17EC7BC-AFAC-EA4B-8390-8C1FB0E0AFCD}" type="slidenum">
              <a:rPr lang="en-US" altLang="en-US"/>
              <a:pPr/>
              <a:t>29</a:t>
            </a:fld>
            <a:endParaRPr lang="en-US" altLang="en-US" dirty="0"/>
          </a:p>
        </p:txBody>
      </p:sp>
      <p:sp>
        <p:nvSpPr>
          <p:cNvPr id="61443" name="Rectangle 2">
            <a:extLst>
              <a:ext uri="{FF2B5EF4-FFF2-40B4-BE49-F238E27FC236}">
                <a16:creationId xmlns:a16="http://schemas.microsoft.com/office/drawing/2014/main" id="{B18DD32A-2525-6B46-9491-E4829CD1D503}"/>
              </a:ext>
            </a:extLst>
          </p:cNvPr>
          <p:cNvSpPr>
            <a:spLocks noGrp="1" noRot="1" noChangeAspect="1" noChangeArrowheads="1" noTextEdit="1"/>
          </p:cNvSpPr>
          <p:nvPr>
            <p:ph type="sldImg"/>
          </p:nvPr>
        </p:nvSpPr>
        <p:spPr>
          <a:solidFill>
            <a:srgbClr val="FFFFFF"/>
          </a:solidFill>
          <a:ln/>
        </p:spPr>
      </p:sp>
      <p:sp>
        <p:nvSpPr>
          <p:cNvPr id="61444" name="Rectangle 3">
            <a:extLst>
              <a:ext uri="{FF2B5EF4-FFF2-40B4-BE49-F238E27FC236}">
                <a16:creationId xmlns:a16="http://schemas.microsoft.com/office/drawing/2014/main" id="{2204751C-9D33-DE4E-9C41-38FC08A7557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EF3C8596-7A96-D840-8C20-04002E0670C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9D95DB5-3A9A-724D-9CB9-BB46392DC3B4}" type="slidenum">
              <a:rPr lang="en-US" altLang="en-US"/>
              <a:pPr/>
              <a:t>30</a:t>
            </a:fld>
            <a:endParaRPr lang="en-US" altLang="en-US" dirty="0"/>
          </a:p>
        </p:txBody>
      </p:sp>
      <p:sp>
        <p:nvSpPr>
          <p:cNvPr id="63491" name="Rectangle 2">
            <a:extLst>
              <a:ext uri="{FF2B5EF4-FFF2-40B4-BE49-F238E27FC236}">
                <a16:creationId xmlns:a16="http://schemas.microsoft.com/office/drawing/2014/main" id="{E1D02ECE-5BD4-C643-A585-C04D39DEEFB1}"/>
              </a:ext>
            </a:extLst>
          </p:cNvPr>
          <p:cNvSpPr>
            <a:spLocks noGrp="1" noRot="1" noChangeAspect="1" noChangeArrowheads="1" noTextEdit="1"/>
          </p:cNvSpPr>
          <p:nvPr>
            <p:ph type="sldImg"/>
          </p:nvPr>
        </p:nvSpPr>
        <p:spPr>
          <a:solidFill>
            <a:srgbClr val="FFFFFF"/>
          </a:solidFill>
          <a:ln/>
        </p:spPr>
      </p:sp>
      <p:sp>
        <p:nvSpPr>
          <p:cNvPr id="63492" name="Rectangle 3">
            <a:extLst>
              <a:ext uri="{FF2B5EF4-FFF2-40B4-BE49-F238E27FC236}">
                <a16:creationId xmlns:a16="http://schemas.microsoft.com/office/drawing/2014/main" id="{F031FE4C-BDD8-EE4B-BFBF-29F05521898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8CD3D312-8DE6-F245-81D3-33884BD1A38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A86B752-E0E7-1D49-BDE0-276AC1C4837E}" type="slidenum">
              <a:rPr lang="en-US" altLang="en-US"/>
              <a:pPr/>
              <a:t>31</a:t>
            </a:fld>
            <a:endParaRPr lang="en-US" altLang="en-US" dirty="0"/>
          </a:p>
        </p:txBody>
      </p:sp>
      <p:sp>
        <p:nvSpPr>
          <p:cNvPr id="65539" name="Rectangle 2">
            <a:extLst>
              <a:ext uri="{FF2B5EF4-FFF2-40B4-BE49-F238E27FC236}">
                <a16:creationId xmlns:a16="http://schemas.microsoft.com/office/drawing/2014/main" id="{E4E40FF9-D255-ED44-9E64-F3A188995711}"/>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233D7092-60B6-984B-B034-D204FDB103F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F140E34F-A0B2-D74C-B885-45C0E4F7F12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D16E94-4DEC-D348-8C6B-B5E8457A08F8}" type="slidenum">
              <a:rPr lang="en-US" altLang="en-US"/>
              <a:pPr/>
              <a:t>32</a:t>
            </a:fld>
            <a:endParaRPr lang="en-US" altLang="en-US" dirty="0"/>
          </a:p>
        </p:txBody>
      </p:sp>
      <p:sp>
        <p:nvSpPr>
          <p:cNvPr id="67587" name="Rectangle 2">
            <a:extLst>
              <a:ext uri="{FF2B5EF4-FFF2-40B4-BE49-F238E27FC236}">
                <a16:creationId xmlns:a16="http://schemas.microsoft.com/office/drawing/2014/main" id="{5FE2C4FD-C1B4-4544-878F-98BF45288BD2}"/>
              </a:ext>
            </a:extLst>
          </p:cNvPr>
          <p:cNvSpPr>
            <a:spLocks noGrp="1" noRot="1" noChangeAspect="1" noChangeArrowheads="1" noTextEdit="1"/>
          </p:cNvSpPr>
          <p:nvPr>
            <p:ph type="sldImg"/>
          </p:nvPr>
        </p:nvSpPr>
        <p:spPr>
          <a:solidFill>
            <a:srgbClr val="FFFFFF"/>
          </a:solidFill>
          <a:ln/>
        </p:spPr>
      </p:sp>
      <p:sp>
        <p:nvSpPr>
          <p:cNvPr id="67588" name="Rectangle 3">
            <a:extLst>
              <a:ext uri="{FF2B5EF4-FFF2-40B4-BE49-F238E27FC236}">
                <a16:creationId xmlns:a16="http://schemas.microsoft.com/office/drawing/2014/main" id="{295D9206-E46F-EC48-9B7D-11B454224B9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943B3424-B29D-0F40-93C3-D05FABCEBAE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B63366-7DF2-DD4E-8942-18AAA2068E76}" type="slidenum">
              <a:rPr lang="en-US" altLang="en-US"/>
              <a:pPr/>
              <a:t>33</a:t>
            </a:fld>
            <a:endParaRPr lang="en-US" altLang="en-US" dirty="0"/>
          </a:p>
        </p:txBody>
      </p:sp>
      <p:sp>
        <p:nvSpPr>
          <p:cNvPr id="69635" name="Rectangle 2">
            <a:extLst>
              <a:ext uri="{FF2B5EF4-FFF2-40B4-BE49-F238E27FC236}">
                <a16:creationId xmlns:a16="http://schemas.microsoft.com/office/drawing/2014/main" id="{C46DEFF5-4781-B64E-A9B9-0EDB0B5C363F}"/>
              </a:ext>
            </a:extLst>
          </p:cNvPr>
          <p:cNvSpPr>
            <a:spLocks noGrp="1" noRot="1" noChangeAspect="1" noChangeArrowheads="1" noTextEdit="1"/>
          </p:cNvSpPr>
          <p:nvPr>
            <p:ph type="sldImg"/>
          </p:nvPr>
        </p:nvSpPr>
        <p:spPr>
          <a:solidFill>
            <a:srgbClr val="FFFFFF"/>
          </a:solidFill>
          <a:ln/>
        </p:spPr>
      </p:sp>
      <p:sp>
        <p:nvSpPr>
          <p:cNvPr id="69636" name="Rectangle 3">
            <a:extLst>
              <a:ext uri="{FF2B5EF4-FFF2-40B4-BE49-F238E27FC236}">
                <a16:creationId xmlns:a16="http://schemas.microsoft.com/office/drawing/2014/main" id="{48BF8444-DE7E-7847-B074-D43A9F637D5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B266420D-7F57-6244-A448-DD3320B5D67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367D76-E665-404A-AF5E-2A4D90454D8C}" type="slidenum">
              <a:rPr lang="en-US" altLang="en-US"/>
              <a:pPr/>
              <a:t>34</a:t>
            </a:fld>
            <a:endParaRPr lang="en-US" altLang="en-US" dirty="0"/>
          </a:p>
        </p:txBody>
      </p:sp>
      <p:sp>
        <p:nvSpPr>
          <p:cNvPr id="71683" name="Rectangle 2">
            <a:extLst>
              <a:ext uri="{FF2B5EF4-FFF2-40B4-BE49-F238E27FC236}">
                <a16:creationId xmlns:a16="http://schemas.microsoft.com/office/drawing/2014/main" id="{9C598801-4535-604B-898F-B4F2AC873A9F}"/>
              </a:ext>
            </a:extLst>
          </p:cNvPr>
          <p:cNvSpPr>
            <a:spLocks noGrp="1" noRot="1" noChangeAspect="1" noChangeArrowheads="1" noTextEdit="1"/>
          </p:cNvSpPr>
          <p:nvPr>
            <p:ph type="sldImg"/>
          </p:nvPr>
        </p:nvSpPr>
        <p:spPr>
          <a:solidFill>
            <a:srgbClr val="FFFFFF"/>
          </a:solidFill>
          <a:ln/>
        </p:spPr>
      </p:sp>
      <p:sp>
        <p:nvSpPr>
          <p:cNvPr id="71684" name="Rectangle 3">
            <a:extLst>
              <a:ext uri="{FF2B5EF4-FFF2-40B4-BE49-F238E27FC236}">
                <a16:creationId xmlns:a16="http://schemas.microsoft.com/office/drawing/2014/main" id="{5019A598-6C2C-6A4D-8A64-71E86AD706F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A7EBDB57-40EC-A540-AED6-E7668F2E3B5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52D5D8A-6BCD-924A-B9E1-6E102447AD32}" type="slidenum">
              <a:rPr lang="en-US" altLang="en-US"/>
              <a:pPr/>
              <a:t>35</a:t>
            </a:fld>
            <a:endParaRPr lang="en-US" altLang="en-US" dirty="0"/>
          </a:p>
        </p:txBody>
      </p:sp>
      <p:sp>
        <p:nvSpPr>
          <p:cNvPr id="73731" name="Rectangle 2">
            <a:extLst>
              <a:ext uri="{FF2B5EF4-FFF2-40B4-BE49-F238E27FC236}">
                <a16:creationId xmlns:a16="http://schemas.microsoft.com/office/drawing/2014/main" id="{51DD59DA-8820-3646-B47C-1F6817CA2A10}"/>
              </a:ext>
            </a:extLst>
          </p:cNvPr>
          <p:cNvSpPr>
            <a:spLocks noGrp="1" noRot="1" noChangeAspect="1" noChangeArrowheads="1" noTextEdit="1"/>
          </p:cNvSpPr>
          <p:nvPr>
            <p:ph type="sldImg"/>
          </p:nvPr>
        </p:nvSpPr>
        <p:spPr>
          <a:solidFill>
            <a:srgbClr val="FFFFFF"/>
          </a:solidFill>
          <a:ln/>
        </p:spPr>
      </p:sp>
      <p:sp>
        <p:nvSpPr>
          <p:cNvPr id="73732" name="Rectangle 3">
            <a:extLst>
              <a:ext uri="{FF2B5EF4-FFF2-40B4-BE49-F238E27FC236}">
                <a16:creationId xmlns:a16="http://schemas.microsoft.com/office/drawing/2014/main" id="{95388EE7-38AD-1F44-B8E7-9A5051507F1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44E43C85-4B88-0947-B4F1-ED9B5D8CA23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4D0CE6-7CB7-F444-AB08-0E796A56742E}" type="slidenum">
              <a:rPr lang="en-US" altLang="en-US"/>
              <a:pPr/>
              <a:t>36</a:t>
            </a:fld>
            <a:endParaRPr lang="en-US" altLang="en-US" dirty="0"/>
          </a:p>
        </p:txBody>
      </p:sp>
      <p:sp>
        <p:nvSpPr>
          <p:cNvPr id="75779" name="Rectangle 2">
            <a:extLst>
              <a:ext uri="{FF2B5EF4-FFF2-40B4-BE49-F238E27FC236}">
                <a16:creationId xmlns:a16="http://schemas.microsoft.com/office/drawing/2014/main" id="{4672244E-522D-B84D-96F6-99B75E8569CC}"/>
              </a:ext>
            </a:extLst>
          </p:cNvPr>
          <p:cNvSpPr>
            <a:spLocks noGrp="1" noRot="1" noChangeAspect="1" noChangeArrowheads="1" noTextEdit="1"/>
          </p:cNvSpPr>
          <p:nvPr>
            <p:ph type="sldImg"/>
          </p:nvPr>
        </p:nvSpPr>
        <p:spPr>
          <a:solidFill>
            <a:srgbClr val="FFFFFF"/>
          </a:solidFill>
          <a:ln/>
        </p:spPr>
      </p:sp>
      <p:sp>
        <p:nvSpPr>
          <p:cNvPr id="75780" name="Rectangle 3">
            <a:extLst>
              <a:ext uri="{FF2B5EF4-FFF2-40B4-BE49-F238E27FC236}">
                <a16:creationId xmlns:a16="http://schemas.microsoft.com/office/drawing/2014/main" id="{5D26FEE4-6C74-B14C-AB8C-C6BA4D21955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491887F6-0ED2-F849-8979-C104454E194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27BF14B-D03A-314A-A36A-BDE54B4E6B28}" type="slidenum">
              <a:rPr lang="en-US" altLang="en-US"/>
              <a:pPr/>
              <a:t>37</a:t>
            </a:fld>
            <a:endParaRPr lang="en-US" altLang="en-US" dirty="0"/>
          </a:p>
        </p:txBody>
      </p:sp>
      <p:sp>
        <p:nvSpPr>
          <p:cNvPr id="79875" name="Rectangle 1026">
            <a:extLst>
              <a:ext uri="{FF2B5EF4-FFF2-40B4-BE49-F238E27FC236}">
                <a16:creationId xmlns:a16="http://schemas.microsoft.com/office/drawing/2014/main" id="{7C837D68-6A4F-6D44-93DF-84A9E2786586}"/>
              </a:ext>
            </a:extLst>
          </p:cNvPr>
          <p:cNvSpPr>
            <a:spLocks noGrp="1" noRot="1" noChangeAspect="1" noChangeArrowheads="1" noTextEdit="1"/>
          </p:cNvSpPr>
          <p:nvPr>
            <p:ph type="sldImg"/>
          </p:nvPr>
        </p:nvSpPr>
        <p:spPr>
          <a:solidFill>
            <a:srgbClr val="FFFFFF"/>
          </a:solidFill>
          <a:ln/>
        </p:spPr>
      </p:sp>
      <p:sp>
        <p:nvSpPr>
          <p:cNvPr id="79876" name="Rectangle 1027">
            <a:extLst>
              <a:ext uri="{FF2B5EF4-FFF2-40B4-BE49-F238E27FC236}">
                <a16:creationId xmlns:a16="http://schemas.microsoft.com/office/drawing/2014/main" id="{12FD3337-D602-AC45-90BF-BA7EB1DBF7E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9E664823-AF1D-724F-ACE9-7810CC0D43E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FDED19-4224-964F-A3E4-27621AAB22B3}" type="slidenum">
              <a:rPr lang="en-US" altLang="en-US"/>
              <a:pPr/>
              <a:t>38</a:t>
            </a:fld>
            <a:endParaRPr lang="en-US" altLang="en-US" dirty="0"/>
          </a:p>
        </p:txBody>
      </p:sp>
      <p:sp>
        <p:nvSpPr>
          <p:cNvPr id="81923" name="Rectangle 2">
            <a:extLst>
              <a:ext uri="{FF2B5EF4-FFF2-40B4-BE49-F238E27FC236}">
                <a16:creationId xmlns:a16="http://schemas.microsoft.com/office/drawing/2014/main" id="{754327C2-24BD-FA4B-B4FE-74248DEE393C}"/>
              </a:ext>
            </a:extLst>
          </p:cNvPr>
          <p:cNvSpPr>
            <a:spLocks noGrp="1" noRot="1" noChangeAspect="1" noChangeArrowheads="1" noTextEdit="1"/>
          </p:cNvSpPr>
          <p:nvPr>
            <p:ph type="sldImg"/>
          </p:nvPr>
        </p:nvSpPr>
        <p:spPr>
          <a:solidFill>
            <a:srgbClr val="FFFFFF"/>
          </a:solidFill>
          <a:ln/>
        </p:spPr>
      </p:sp>
      <p:sp>
        <p:nvSpPr>
          <p:cNvPr id="81924" name="Rectangle 3">
            <a:extLst>
              <a:ext uri="{FF2B5EF4-FFF2-40B4-BE49-F238E27FC236}">
                <a16:creationId xmlns:a16="http://schemas.microsoft.com/office/drawing/2014/main" id="{E2497273-EB6A-724F-8087-8A2888A5A3B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034D4AC5-10AA-A645-ABA5-C0149ACA29B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626B32-C8A1-4942-BB0B-8D632CAA2300}" type="slidenum">
              <a:rPr lang="en-US" altLang="en-US"/>
              <a:pPr/>
              <a:t>39</a:t>
            </a:fld>
            <a:endParaRPr lang="en-US" altLang="en-US" dirty="0"/>
          </a:p>
        </p:txBody>
      </p:sp>
      <p:sp>
        <p:nvSpPr>
          <p:cNvPr id="83971" name="Rectangle 2">
            <a:extLst>
              <a:ext uri="{FF2B5EF4-FFF2-40B4-BE49-F238E27FC236}">
                <a16:creationId xmlns:a16="http://schemas.microsoft.com/office/drawing/2014/main" id="{819B6589-4C85-0E4A-ADAD-0DE12A462751}"/>
              </a:ext>
            </a:extLst>
          </p:cNvPr>
          <p:cNvSpPr>
            <a:spLocks noGrp="1" noRot="1" noChangeAspect="1" noChangeArrowheads="1" noTextEdit="1"/>
          </p:cNvSpPr>
          <p:nvPr>
            <p:ph type="sldImg"/>
          </p:nvPr>
        </p:nvSpPr>
        <p:spPr>
          <a:solidFill>
            <a:srgbClr val="FFFFFF"/>
          </a:solidFill>
          <a:ln/>
        </p:spPr>
      </p:sp>
      <p:sp>
        <p:nvSpPr>
          <p:cNvPr id="83972" name="Rectangle 3">
            <a:extLst>
              <a:ext uri="{FF2B5EF4-FFF2-40B4-BE49-F238E27FC236}">
                <a16:creationId xmlns:a16="http://schemas.microsoft.com/office/drawing/2014/main" id="{AAAFD157-C35F-BA41-8409-E276000DC04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034D4AC5-10AA-A645-ABA5-C0149ACA29B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626B32-C8A1-4942-BB0B-8D632CAA2300}" type="slidenum">
              <a:rPr lang="en-US" altLang="en-US"/>
              <a:pPr/>
              <a:t>40</a:t>
            </a:fld>
            <a:endParaRPr lang="en-US" altLang="en-US" dirty="0"/>
          </a:p>
        </p:txBody>
      </p:sp>
      <p:sp>
        <p:nvSpPr>
          <p:cNvPr id="83971" name="Rectangle 2">
            <a:extLst>
              <a:ext uri="{FF2B5EF4-FFF2-40B4-BE49-F238E27FC236}">
                <a16:creationId xmlns:a16="http://schemas.microsoft.com/office/drawing/2014/main" id="{819B6589-4C85-0E4A-ADAD-0DE12A462751}"/>
              </a:ext>
            </a:extLst>
          </p:cNvPr>
          <p:cNvSpPr>
            <a:spLocks noGrp="1" noRot="1" noChangeAspect="1" noChangeArrowheads="1" noTextEdit="1"/>
          </p:cNvSpPr>
          <p:nvPr>
            <p:ph type="sldImg"/>
          </p:nvPr>
        </p:nvSpPr>
        <p:spPr>
          <a:solidFill>
            <a:srgbClr val="FFFFFF"/>
          </a:solidFill>
          <a:ln/>
        </p:spPr>
      </p:sp>
      <p:sp>
        <p:nvSpPr>
          <p:cNvPr id="83972" name="Rectangle 3">
            <a:extLst>
              <a:ext uri="{FF2B5EF4-FFF2-40B4-BE49-F238E27FC236}">
                <a16:creationId xmlns:a16="http://schemas.microsoft.com/office/drawing/2014/main" id="{AAAFD157-C35F-BA41-8409-E276000DC04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921389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14441C1B-129D-4D43-A543-FB3659AF92E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3B100A7-DBA0-C64E-B0A4-9432E365F3B7}" type="slidenum">
              <a:rPr lang="en-US" altLang="en-US"/>
              <a:pPr/>
              <a:t>41</a:t>
            </a:fld>
            <a:endParaRPr lang="en-US" altLang="en-US" dirty="0"/>
          </a:p>
        </p:txBody>
      </p:sp>
      <p:sp>
        <p:nvSpPr>
          <p:cNvPr id="86019" name="Rectangle 2">
            <a:extLst>
              <a:ext uri="{FF2B5EF4-FFF2-40B4-BE49-F238E27FC236}">
                <a16:creationId xmlns:a16="http://schemas.microsoft.com/office/drawing/2014/main" id="{7DAE9235-A68A-C041-8C70-F00ACB169F55}"/>
              </a:ext>
            </a:extLst>
          </p:cNvPr>
          <p:cNvSpPr>
            <a:spLocks noGrp="1" noRot="1" noChangeAspect="1" noChangeArrowheads="1" noTextEdit="1"/>
          </p:cNvSpPr>
          <p:nvPr>
            <p:ph type="sldImg"/>
          </p:nvPr>
        </p:nvSpPr>
        <p:spPr>
          <a:solidFill>
            <a:srgbClr val="FFFFFF"/>
          </a:solidFill>
          <a:ln/>
        </p:spPr>
      </p:sp>
      <p:sp>
        <p:nvSpPr>
          <p:cNvPr id="86020" name="Rectangle 3">
            <a:extLst>
              <a:ext uri="{FF2B5EF4-FFF2-40B4-BE49-F238E27FC236}">
                <a16:creationId xmlns:a16="http://schemas.microsoft.com/office/drawing/2014/main" id="{2F4978A7-C00E-264C-BCD3-949A5AD8662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DDC25A69-1324-1147-948B-D326EFAC505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A3260D-DF07-194F-9824-8E913FACDDB6}" type="slidenum">
              <a:rPr lang="en-US" altLang="en-US"/>
              <a:pPr/>
              <a:t>42</a:t>
            </a:fld>
            <a:endParaRPr lang="en-US" altLang="en-US" dirty="0"/>
          </a:p>
        </p:txBody>
      </p:sp>
      <p:sp>
        <p:nvSpPr>
          <p:cNvPr id="88067" name="Rectangle 2">
            <a:extLst>
              <a:ext uri="{FF2B5EF4-FFF2-40B4-BE49-F238E27FC236}">
                <a16:creationId xmlns:a16="http://schemas.microsoft.com/office/drawing/2014/main" id="{C2832EFD-F315-5A41-B846-37B50F1F1EDB}"/>
              </a:ext>
            </a:extLst>
          </p:cNvPr>
          <p:cNvSpPr>
            <a:spLocks noGrp="1" noRot="1" noChangeAspect="1" noChangeArrowheads="1" noTextEdit="1"/>
          </p:cNvSpPr>
          <p:nvPr>
            <p:ph type="sldImg"/>
          </p:nvPr>
        </p:nvSpPr>
        <p:spPr>
          <a:solidFill>
            <a:srgbClr val="FFFFFF"/>
          </a:solidFill>
          <a:ln/>
        </p:spPr>
      </p:sp>
      <p:sp>
        <p:nvSpPr>
          <p:cNvPr id="88068" name="Rectangle 3">
            <a:extLst>
              <a:ext uri="{FF2B5EF4-FFF2-40B4-BE49-F238E27FC236}">
                <a16:creationId xmlns:a16="http://schemas.microsoft.com/office/drawing/2014/main" id="{BF040827-BC77-7F40-BA70-1AC81A02204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510ED171-3641-8244-974B-2669DF519D4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BEE5333-190E-7E48-9BF5-D0F6361CAB62}" type="slidenum">
              <a:rPr lang="en-US" altLang="en-US"/>
              <a:pPr/>
              <a:t>43</a:t>
            </a:fld>
            <a:endParaRPr lang="en-US" altLang="en-US" dirty="0"/>
          </a:p>
        </p:txBody>
      </p:sp>
      <p:sp>
        <p:nvSpPr>
          <p:cNvPr id="90115" name="Rectangle 1026">
            <a:extLst>
              <a:ext uri="{FF2B5EF4-FFF2-40B4-BE49-F238E27FC236}">
                <a16:creationId xmlns:a16="http://schemas.microsoft.com/office/drawing/2014/main" id="{0CE5F219-AEBE-9E43-AED5-CDE1D297AF82}"/>
              </a:ext>
            </a:extLst>
          </p:cNvPr>
          <p:cNvSpPr>
            <a:spLocks noGrp="1" noRot="1" noChangeAspect="1" noChangeArrowheads="1" noTextEdit="1"/>
          </p:cNvSpPr>
          <p:nvPr>
            <p:ph type="sldImg"/>
          </p:nvPr>
        </p:nvSpPr>
        <p:spPr>
          <a:solidFill>
            <a:srgbClr val="FFFFFF"/>
          </a:solidFill>
          <a:ln/>
        </p:spPr>
      </p:sp>
      <p:sp>
        <p:nvSpPr>
          <p:cNvPr id="90116" name="Rectangle 1027">
            <a:extLst>
              <a:ext uri="{FF2B5EF4-FFF2-40B4-BE49-F238E27FC236}">
                <a16:creationId xmlns:a16="http://schemas.microsoft.com/office/drawing/2014/main" id="{F0564B4E-C1BE-6F45-B26A-406A2C4EF67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FD0D3716-8C13-BF49-8218-A6E0441AE65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C0F8DDC-FA0C-304D-8B09-E359B8CFFC32}" type="slidenum">
              <a:rPr lang="en-US" altLang="en-US"/>
              <a:pPr/>
              <a:t>44</a:t>
            </a:fld>
            <a:endParaRPr lang="en-US" altLang="en-US" dirty="0"/>
          </a:p>
        </p:txBody>
      </p:sp>
      <p:sp>
        <p:nvSpPr>
          <p:cNvPr id="92163" name="Rectangle 2">
            <a:extLst>
              <a:ext uri="{FF2B5EF4-FFF2-40B4-BE49-F238E27FC236}">
                <a16:creationId xmlns:a16="http://schemas.microsoft.com/office/drawing/2014/main" id="{38BDEF58-894A-EC46-8E9E-743C56DD6D3C}"/>
              </a:ext>
            </a:extLst>
          </p:cNvPr>
          <p:cNvSpPr>
            <a:spLocks noGrp="1" noRot="1" noChangeAspect="1" noChangeArrowheads="1" noTextEdit="1"/>
          </p:cNvSpPr>
          <p:nvPr>
            <p:ph type="sldImg"/>
          </p:nvPr>
        </p:nvSpPr>
        <p:spPr>
          <a:solidFill>
            <a:srgbClr val="FFFFFF"/>
          </a:solidFill>
          <a:ln/>
        </p:spPr>
      </p:sp>
      <p:sp>
        <p:nvSpPr>
          <p:cNvPr id="92164" name="Rectangle 3">
            <a:extLst>
              <a:ext uri="{FF2B5EF4-FFF2-40B4-BE49-F238E27FC236}">
                <a16:creationId xmlns:a16="http://schemas.microsoft.com/office/drawing/2014/main" id="{7C19EEB2-C574-8340-A8EF-32F3366641E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82ABAAC2-ABFF-E143-AA1C-AD70111B0A9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906965-FA11-D049-B611-AEBD3E7C0CD5}" type="slidenum">
              <a:rPr lang="en-US" altLang="en-US"/>
              <a:pPr/>
              <a:t>45</a:t>
            </a:fld>
            <a:endParaRPr lang="en-US" altLang="en-US" dirty="0"/>
          </a:p>
        </p:txBody>
      </p:sp>
      <p:sp>
        <p:nvSpPr>
          <p:cNvPr id="94211" name="Rectangle 1026">
            <a:extLst>
              <a:ext uri="{FF2B5EF4-FFF2-40B4-BE49-F238E27FC236}">
                <a16:creationId xmlns:a16="http://schemas.microsoft.com/office/drawing/2014/main" id="{A6B03483-8629-A94B-B04E-061176EE90D6}"/>
              </a:ext>
            </a:extLst>
          </p:cNvPr>
          <p:cNvSpPr>
            <a:spLocks noGrp="1" noRot="1" noChangeAspect="1" noChangeArrowheads="1" noTextEdit="1"/>
          </p:cNvSpPr>
          <p:nvPr>
            <p:ph type="sldImg"/>
          </p:nvPr>
        </p:nvSpPr>
        <p:spPr>
          <a:solidFill>
            <a:srgbClr val="FFFFFF"/>
          </a:solidFill>
          <a:ln/>
        </p:spPr>
      </p:sp>
      <p:sp>
        <p:nvSpPr>
          <p:cNvPr id="94212" name="Rectangle 1027">
            <a:extLst>
              <a:ext uri="{FF2B5EF4-FFF2-40B4-BE49-F238E27FC236}">
                <a16:creationId xmlns:a16="http://schemas.microsoft.com/office/drawing/2014/main" id="{B968917D-3441-7D43-AC11-09CFA2B4433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8A9582DE-76ED-9B47-8E51-5FF80CE8B5D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A61D58-A5D9-2748-B9B7-B83BA9C86BDF}" type="slidenum">
              <a:rPr lang="en-US" altLang="en-US"/>
              <a:pPr/>
              <a:t>46</a:t>
            </a:fld>
            <a:endParaRPr lang="en-US" altLang="en-US" dirty="0"/>
          </a:p>
        </p:txBody>
      </p:sp>
      <p:sp>
        <p:nvSpPr>
          <p:cNvPr id="96259" name="Rectangle 1026">
            <a:extLst>
              <a:ext uri="{FF2B5EF4-FFF2-40B4-BE49-F238E27FC236}">
                <a16:creationId xmlns:a16="http://schemas.microsoft.com/office/drawing/2014/main" id="{1D38F5EB-E656-5843-A341-E2CEBC6BEF20}"/>
              </a:ext>
            </a:extLst>
          </p:cNvPr>
          <p:cNvSpPr>
            <a:spLocks noGrp="1" noRot="1" noChangeAspect="1" noChangeArrowheads="1" noTextEdit="1"/>
          </p:cNvSpPr>
          <p:nvPr>
            <p:ph type="sldImg"/>
          </p:nvPr>
        </p:nvSpPr>
        <p:spPr>
          <a:solidFill>
            <a:srgbClr val="FFFFFF"/>
          </a:solidFill>
          <a:ln/>
        </p:spPr>
      </p:sp>
      <p:sp>
        <p:nvSpPr>
          <p:cNvPr id="96260" name="Rectangle 1027">
            <a:extLst>
              <a:ext uri="{FF2B5EF4-FFF2-40B4-BE49-F238E27FC236}">
                <a16:creationId xmlns:a16="http://schemas.microsoft.com/office/drawing/2014/main" id="{9BE290CC-B88C-D44D-B71E-FE1705D051C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14E0FDBB-C466-B844-AE0B-C5A533793BC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5F967F-ED91-9B4E-89D1-D3E2C0D5D703}" type="slidenum">
              <a:rPr lang="en-US" altLang="en-US"/>
              <a:pPr/>
              <a:t>47</a:t>
            </a:fld>
            <a:endParaRPr lang="en-US" altLang="en-US" dirty="0"/>
          </a:p>
        </p:txBody>
      </p:sp>
      <p:sp>
        <p:nvSpPr>
          <p:cNvPr id="98307" name="Rectangle 1026">
            <a:extLst>
              <a:ext uri="{FF2B5EF4-FFF2-40B4-BE49-F238E27FC236}">
                <a16:creationId xmlns:a16="http://schemas.microsoft.com/office/drawing/2014/main" id="{15113CEA-028D-844E-AEE4-52313731F9D9}"/>
              </a:ext>
            </a:extLst>
          </p:cNvPr>
          <p:cNvSpPr>
            <a:spLocks noGrp="1" noRot="1" noChangeAspect="1" noChangeArrowheads="1" noTextEdit="1"/>
          </p:cNvSpPr>
          <p:nvPr>
            <p:ph type="sldImg"/>
          </p:nvPr>
        </p:nvSpPr>
        <p:spPr>
          <a:solidFill>
            <a:srgbClr val="FFFFFF"/>
          </a:solidFill>
          <a:ln/>
        </p:spPr>
      </p:sp>
      <p:sp>
        <p:nvSpPr>
          <p:cNvPr id="98308" name="Rectangle 1027">
            <a:extLst>
              <a:ext uri="{FF2B5EF4-FFF2-40B4-BE49-F238E27FC236}">
                <a16:creationId xmlns:a16="http://schemas.microsoft.com/office/drawing/2014/main" id="{25EE9E0B-DCDA-934C-9FC0-E32DDB90F6A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FF116AC5-6CC4-3F46-8E01-05401948F0B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CFB89D-78C9-1E42-B15E-FBA54F8E10ED}" type="slidenum">
              <a:rPr lang="en-US" altLang="en-US"/>
              <a:pPr/>
              <a:t>48</a:t>
            </a:fld>
            <a:endParaRPr lang="en-US" altLang="en-US" dirty="0"/>
          </a:p>
        </p:txBody>
      </p:sp>
      <p:sp>
        <p:nvSpPr>
          <p:cNvPr id="100355" name="Rectangle 2">
            <a:extLst>
              <a:ext uri="{FF2B5EF4-FFF2-40B4-BE49-F238E27FC236}">
                <a16:creationId xmlns:a16="http://schemas.microsoft.com/office/drawing/2014/main" id="{6DAA8B20-47A0-A447-96FA-E849C5A3E3B9}"/>
              </a:ext>
            </a:extLst>
          </p:cNvPr>
          <p:cNvSpPr>
            <a:spLocks noGrp="1" noRot="1" noChangeAspect="1" noChangeArrowheads="1" noTextEdit="1"/>
          </p:cNvSpPr>
          <p:nvPr>
            <p:ph type="sldImg"/>
          </p:nvPr>
        </p:nvSpPr>
        <p:spPr>
          <a:solidFill>
            <a:srgbClr val="FFFFFF"/>
          </a:solidFill>
          <a:ln/>
        </p:spPr>
      </p:sp>
      <p:sp>
        <p:nvSpPr>
          <p:cNvPr id="100356" name="Rectangle 3">
            <a:extLst>
              <a:ext uri="{FF2B5EF4-FFF2-40B4-BE49-F238E27FC236}">
                <a16:creationId xmlns:a16="http://schemas.microsoft.com/office/drawing/2014/main" id="{47101714-7357-994B-8079-5065101E3E4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632626CC-7847-9747-8969-71160BE8DA7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2959436-DF0B-FD41-B411-E18DFC0FDDAA}" type="slidenum">
              <a:rPr lang="en-US" altLang="en-US"/>
              <a:pPr/>
              <a:t>49</a:t>
            </a:fld>
            <a:endParaRPr lang="en-US" altLang="en-US" dirty="0"/>
          </a:p>
        </p:txBody>
      </p:sp>
      <p:sp>
        <p:nvSpPr>
          <p:cNvPr id="102403" name="Rectangle 2">
            <a:extLst>
              <a:ext uri="{FF2B5EF4-FFF2-40B4-BE49-F238E27FC236}">
                <a16:creationId xmlns:a16="http://schemas.microsoft.com/office/drawing/2014/main" id="{11AAF8ED-D781-7B4B-81CF-23F4ED9CF610}"/>
              </a:ext>
            </a:extLst>
          </p:cNvPr>
          <p:cNvSpPr>
            <a:spLocks noGrp="1" noRot="1" noChangeAspect="1" noChangeArrowheads="1" noTextEdit="1"/>
          </p:cNvSpPr>
          <p:nvPr>
            <p:ph type="sldImg"/>
          </p:nvPr>
        </p:nvSpPr>
        <p:spPr>
          <a:solidFill>
            <a:srgbClr val="FFFFFF"/>
          </a:solidFill>
          <a:ln/>
        </p:spPr>
      </p:sp>
      <p:sp>
        <p:nvSpPr>
          <p:cNvPr id="102404" name="Rectangle 3">
            <a:extLst>
              <a:ext uri="{FF2B5EF4-FFF2-40B4-BE49-F238E27FC236}">
                <a16:creationId xmlns:a16="http://schemas.microsoft.com/office/drawing/2014/main" id="{5B4DE094-D413-8343-AC7B-377952FED48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4D66B01A-E0BD-FC44-B805-DD612FF052C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064E63F-FB59-E04A-A2AE-0B49960F35ED}" type="slidenum">
              <a:rPr lang="en-US" altLang="en-US"/>
              <a:pPr/>
              <a:t>50</a:t>
            </a:fld>
            <a:endParaRPr lang="en-US" altLang="en-US" dirty="0"/>
          </a:p>
        </p:txBody>
      </p:sp>
      <p:sp>
        <p:nvSpPr>
          <p:cNvPr id="104451" name="Rectangle 2">
            <a:extLst>
              <a:ext uri="{FF2B5EF4-FFF2-40B4-BE49-F238E27FC236}">
                <a16:creationId xmlns:a16="http://schemas.microsoft.com/office/drawing/2014/main" id="{C227C728-E3BE-1944-B897-0F87D1355D5A}"/>
              </a:ext>
            </a:extLst>
          </p:cNvPr>
          <p:cNvSpPr>
            <a:spLocks noGrp="1" noRot="1" noChangeAspect="1" noChangeArrowheads="1" noTextEdit="1"/>
          </p:cNvSpPr>
          <p:nvPr>
            <p:ph type="sldImg"/>
          </p:nvPr>
        </p:nvSpPr>
        <p:spPr>
          <a:solidFill>
            <a:srgbClr val="FFFFFF"/>
          </a:solidFill>
          <a:ln/>
        </p:spPr>
      </p:sp>
      <p:sp>
        <p:nvSpPr>
          <p:cNvPr id="104452" name="Rectangle 3">
            <a:extLst>
              <a:ext uri="{FF2B5EF4-FFF2-40B4-BE49-F238E27FC236}">
                <a16:creationId xmlns:a16="http://schemas.microsoft.com/office/drawing/2014/main" id="{C3350723-1866-F34C-9007-61AB9C6E38B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418AE2F7-61CE-ED45-B64A-CA0693F0590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BE9A9A5-6E0C-9A46-A257-94CA9067C1E2}" type="slidenum">
              <a:rPr lang="en-US" altLang="en-US"/>
              <a:pPr/>
              <a:t>51</a:t>
            </a:fld>
            <a:endParaRPr lang="en-US" altLang="en-US" dirty="0"/>
          </a:p>
        </p:txBody>
      </p:sp>
      <p:sp>
        <p:nvSpPr>
          <p:cNvPr id="106499" name="Rectangle 2">
            <a:extLst>
              <a:ext uri="{FF2B5EF4-FFF2-40B4-BE49-F238E27FC236}">
                <a16:creationId xmlns:a16="http://schemas.microsoft.com/office/drawing/2014/main" id="{0F5F8904-0D98-4940-8092-C3AA75726470}"/>
              </a:ext>
            </a:extLst>
          </p:cNvPr>
          <p:cNvSpPr>
            <a:spLocks noGrp="1" noRot="1" noChangeAspect="1" noChangeArrowheads="1" noTextEdit="1"/>
          </p:cNvSpPr>
          <p:nvPr>
            <p:ph type="sldImg"/>
          </p:nvPr>
        </p:nvSpPr>
        <p:spPr>
          <a:solidFill>
            <a:srgbClr val="FFFFFF"/>
          </a:solidFill>
          <a:ln/>
        </p:spPr>
      </p:sp>
      <p:sp>
        <p:nvSpPr>
          <p:cNvPr id="106500" name="Rectangle 3">
            <a:extLst>
              <a:ext uri="{FF2B5EF4-FFF2-40B4-BE49-F238E27FC236}">
                <a16:creationId xmlns:a16="http://schemas.microsoft.com/office/drawing/2014/main" id="{45650282-9281-9B4A-9BD1-0884B07BD42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B65F8FFF-63F7-2C42-9152-96D571A44B5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9A35EF6-B920-194C-924D-6397E94AC936}" type="slidenum">
              <a:rPr lang="en-US" altLang="en-US"/>
              <a:pPr/>
              <a:t>52</a:t>
            </a:fld>
            <a:endParaRPr lang="en-US" altLang="en-US" dirty="0"/>
          </a:p>
        </p:txBody>
      </p:sp>
      <p:sp>
        <p:nvSpPr>
          <p:cNvPr id="108547" name="Rectangle 2">
            <a:extLst>
              <a:ext uri="{FF2B5EF4-FFF2-40B4-BE49-F238E27FC236}">
                <a16:creationId xmlns:a16="http://schemas.microsoft.com/office/drawing/2014/main" id="{ADE0B61B-5C90-8C40-95EC-FE3B42B0B6FD}"/>
              </a:ext>
            </a:extLst>
          </p:cNvPr>
          <p:cNvSpPr>
            <a:spLocks noGrp="1" noRot="1" noChangeAspect="1" noChangeArrowheads="1" noTextEdit="1"/>
          </p:cNvSpPr>
          <p:nvPr>
            <p:ph type="sldImg"/>
          </p:nvPr>
        </p:nvSpPr>
        <p:spPr>
          <a:solidFill>
            <a:srgbClr val="FFFFFF"/>
          </a:solidFill>
          <a:ln/>
        </p:spPr>
      </p:sp>
      <p:sp>
        <p:nvSpPr>
          <p:cNvPr id="108548" name="Rectangle 3">
            <a:extLst>
              <a:ext uri="{FF2B5EF4-FFF2-40B4-BE49-F238E27FC236}">
                <a16:creationId xmlns:a16="http://schemas.microsoft.com/office/drawing/2014/main" id="{61AA990D-695A-0E4E-8688-C03FD4DA055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E2506B38-2002-A94F-8A0D-E2E60EDD13C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9934C3E-8628-5148-9767-E032D5A59578}" type="slidenum">
              <a:rPr lang="en-US" altLang="en-US"/>
              <a:pPr/>
              <a:t>53</a:t>
            </a:fld>
            <a:endParaRPr lang="en-US" altLang="en-US" dirty="0"/>
          </a:p>
        </p:txBody>
      </p:sp>
      <p:sp>
        <p:nvSpPr>
          <p:cNvPr id="110595" name="Rectangle 2">
            <a:extLst>
              <a:ext uri="{FF2B5EF4-FFF2-40B4-BE49-F238E27FC236}">
                <a16:creationId xmlns:a16="http://schemas.microsoft.com/office/drawing/2014/main" id="{1C78B24E-FAC9-BF4B-B85E-5B5ACF0F87AC}"/>
              </a:ext>
            </a:extLst>
          </p:cNvPr>
          <p:cNvSpPr>
            <a:spLocks noGrp="1" noRot="1" noChangeAspect="1" noChangeArrowheads="1" noTextEdit="1"/>
          </p:cNvSpPr>
          <p:nvPr>
            <p:ph type="sldImg"/>
          </p:nvPr>
        </p:nvSpPr>
        <p:spPr>
          <a:solidFill>
            <a:srgbClr val="FFFFFF"/>
          </a:solidFill>
          <a:ln/>
        </p:spPr>
      </p:sp>
      <p:sp>
        <p:nvSpPr>
          <p:cNvPr id="110596" name="Rectangle 3">
            <a:extLst>
              <a:ext uri="{FF2B5EF4-FFF2-40B4-BE49-F238E27FC236}">
                <a16:creationId xmlns:a16="http://schemas.microsoft.com/office/drawing/2014/main" id="{53EEC2E7-A415-3E41-A5BD-A50FB90266B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0FE5FAB2-06A0-8D42-900B-93AB8A80B5F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D056CC-9933-494C-ADBE-10D6E7FDADCC}" type="slidenum">
              <a:rPr lang="en-US" altLang="en-US"/>
              <a:pPr/>
              <a:t>54</a:t>
            </a:fld>
            <a:endParaRPr lang="en-US" altLang="en-US" dirty="0"/>
          </a:p>
        </p:txBody>
      </p:sp>
      <p:sp>
        <p:nvSpPr>
          <p:cNvPr id="112643" name="Rectangle 2">
            <a:extLst>
              <a:ext uri="{FF2B5EF4-FFF2-40B4-BE49-F238E27FC236}">
                <a16:creationId xmlns:a16="http://schemas.microsoft.com/office/drawing/2014/main" id="{8CCB05FD-76B0-B548-8E4C-75FFBF3BA71E}"/>
              </a:ext>
            </a:extLst>
          </p:cNvPr>
          <p:cNvSpPr>
            <a:spLocks noGrp="1" noRot="1" noChangeAspect="1" noChangeArrowheads="1" noTextEdit="1"/>
          </p:cNvSpPr>
          <p:nvPr>
            <p:ph type="sldImg"/>
          </p:nvPr>
        </p:nvSpPr>
        <p:spPr>
          <a:solidFill>
            <a:srgbClr val="FFFFFF"/>
          </a:solidFill>
          <a:ln/>
        </p:spPr>
      </p:sp>
      <p:sp>
        <p:nvSpPr>
          <p:cNvPr id="112644" name="Rectangle 3">
            <a:extLst>
              <a:ext uri="{FF2B5EF4-FFF2-40B4-BE49-F238E27FC236}">
                <a16:creationId xmlns:a16="http://schemas.microsoft.com/office/drawing/2014/main" id="{B30C3DC2-5B9A-0E4F-81CC-6780B4CCE07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F251D8EB-8B8B-0C40-B2A0-AAE888377AA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7CB99E-D663-2449-A727-083D45C3117A}" type="slidenum">
              <a:rPr lang="en-US" altLang="en-US"/>
              <a:pPr/>
              <a:t>55</a:t>
            </a:fld>
            <a:endParaRPr lang="en-US" altLang="en-US" dirty="0"/>
          </a:p>
        </p:txBody>
      </p:sp>
      <p:sp>
        <p:nvSpPr>
          <p:cNvPr id="114691" name="Rectangle 2">
            <a:extLst>
              <a:ext uri="{FF2B5EF4-FFF2-40B4-BE49-F238E27FC236}">
                <a16:creationId xmlns:a16="http://schemas.microsoft.com/office/drawing/2014/main" id="{584ED92E-4F78-4C48-AF6C-AE57AF406BA7}"/>
              </a:ext>
            </a:extLst>
          </p:cNvPr>
          <p:cNvSpPr>
            <a:spLocks noGrp="1" noRot="1" noChangeAspect="1" noChangeArrowheads="1" noTextEdit="1"/>
          </p:cNvSpPr>
          <p:nvPr>
            <p:ph type="sldImg"/>
          </p:nvPr>
        </p:nvSpPr>
        <p:spPr>
          <a:solidFill>
            <a:srgbClr val="FFFFFF"/>
          </a:solidFill>
          <a:ln/>
        </p:spPr>
      </p:sp>
      <p:sp>
        <p:nvSpPr>
          <p:cNvPr id="114692" name="Rectangle 3">
            <a:extLst>
              <a:ext uri="{FF2B5EF4-FFF2-40B4-BE49-F238E27FC236}">
                <a16:creationId xmlns:a16="http://schemas.microsoft.com/office/drawing/2014/main" id="{85260060-AE61-354A-A4CA-F4D1E53A9A8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22746327-C842-CD4F-B925-F5BAA7767DE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42D15C-2DD1-9644-ACB3-45796BA70ED8}" type="slidenum">
              <a:rPr lang="en-US" altLang="en-US"/>
              <a:pPr/>
              <a:t>56</a:t>
            </a:fld>
            <a:endParaRPr lang="en-US" altLang="en-US" dirty="0"/>
          </a:p>
        </p:txBody>
      </p:sp>
      <p:sp>
        <p:nvSpPr>
          <p:cNvPr id="116739" name="Rectangle 2">
            <a:extLst>
              <a:ext uri="{FF2B5EF4-FFF2-40B4-BE49-F238E27FC236}">
                <a16:creationId xmlns:a16="http://schemas.microsoft.com/office/drawing/2014/main" id="{B943521C-3D2A-1545-849B-A7B32E43996E}"/>
              </a:ext>
            </a:extLst>
          </p:cNvPr>
          <p:cNvSpPr>
            <a:spLocks noGrp="1" noRot="1" noChangeAspect="1" noChangeArrowheads="1" noTextEdit="1"/>
          </p:cNvSpPr>
          <p:nvPr>
            <p:ph type="sldImg"/>
          </p:nvPr>
        </p:nvSpPr>
        <p:spPr>
          <a:solidFill>
            <a:srgbClr val="FFFFFF"/>
          </a:solidFill>
          <a:ln/>
        </p:spPr>
      </p:sp>
      <p:sp>
        <p:nvSpPr>
          <p:cNvPr id="116740" name="Rectangle 3">
            <a:extLst>
              <a:ext uri="{FF2B5EF4-FFF2-40B4-BE49-F238E27FC236}">
                <a16:creationId xmlns:a16="http://schemas.microsoft.com/office/drawing/2014/main" id="{8CFDBCB6-79F9-8849-B732-1CF69DCB008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971445DC-7FA9-744C-8E0F-2C4275A0BF6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D4D6C25-DBEB-144F-84B3-86577F54F53D}" type="slidenum">
              <a:rPr lang="en-US" altLang="en-US"/>
              <a:pPr/>
              <a:t>57</a:t>
            </a:fld>
            <a:endParaRPr lang="en-US" altLang="en-US" dirty="0"/>
          </a:p>
        </p:txBody>
      </p:sp>
      <p:sp>
        <p:nvSpPr>
          <p:cNvPr id="118787" name="Rectangle 2">
            <a:extLst>
              <a:ext uri="{FF2B5EF4-FFF2-40B4-BE49-F238E27FC236}">
                <a16:creationId xmlns:a16="http://schemas.microsoft.com/office/drawing/2014/main" id="{FE6DEEA7-EBB1-1B41-AE4B-1B277BD471A7}"/>
              </a:ext>
            </a:extLst>
          </p:cNvPr>
          <p:cNvSpPr>
            <a:spLocks noGrp="1" noRot="1" noChangeAspect="1" noChangeArrowheads="1" noTextEdit="1"/>
          </p:cNvSpPr>
          <p:nvPr>
            <p:ph type="sldImg"/>
          </p:nvPr>
        </p:nvSpPr>
        <p:spPr>
          <a:solidFill>
            <a:srgbClr val="FFFFFF"/>
          </a:solidFill>
          <a:ln/>
        </p:spPr>
      </p:sp>
      <p:sp>
        <p:nvSpPr>
          <p:cNvPr id="118788" name="Rectangle 3">
            <a:extLst>
              <a:ext uri="{FF2B5EF4-FFF2-40B4-BE49-F238E27FC236}">
                <a16:creationId xmlns:a16="http://schemas.microsoft.com/office/drawing/2014/main" id="{B1C3B55E-E56B-EE40-B79D-39127C67247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F8F36A0F-902A-B441-AA0C-523B3F65C32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31AA61B-B1BB-5C48-A4BD-F89F70513E5B}" type="slidenum">
              <a:rPr lang="en-US" altLang="en-US"/>
              <a:pPr/>
              <a:t>58</a:t>
            </a:fld>
            <a:endParaRPr lang="en-US" altLang="en-US" dirty="0"/>
          </a:p>
        </p:txBody>
      </p:sp>
      <p:sp>
        <p:nvSpPr>
          <p:cNvPr id="120835" name="Rectangle 2">
            <a:extLst>
              <a:ext uri="{FF2B5EF4-FFF2-40B4-BE49-F238E27FC236}">
                <a16:creationId xmlns:a16="http://schemas.microsoft.com/office/drawing/2014/main" id="{F9F5CA61-2EDD-3447-804D-F6D384330625}"/>
              </a:ext>
            </a:extLst>
          </p:cNvPr>
          <p:cNvSpPr>
            <a:spLocks noGrp="1" noRot="1" noChangeAspect="1" noChangeArrowheads="1" noTextEdit="1"/>
          </p:cNvSpPr>
          <p:nvPr>
            <p:ph type="sldImg"/>
          </p:nvPr>
        </p:nvSpPr>
        <p:spPr>
          <a:solidFill>
            <a:srgbClr val="FFFFFF"/>
          </a:solidFill>
          <a:ln/>
        </p:spPr>
      </p:sp>
      <p:sp>
        <p:nvSpPr>
          <p:cNvPr id="120836" name="Rectangle 3">
            <a:extLst>
              <a:ext uri="{FF2B5EF4-FFF2-40B4-BE49-F238E27FC236}">
                <a16:creationId xmlns:a16="http://schemas.microsoft.com/office/drawing/2014/main" id="{B5C3F5AA-6E69-7244-94E9-A86E761E0B6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205FCA72-7AA4-214F-A863-291EEF96AAC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C6029ED-8994-6340-A25C-C26ADB0CD6C5}" type="slidenum">
              <a:rPr lang="en-US" altLang="en-US"/>
              <a:pPr/>
              <a:t>59</a:t>
            </a:fld>
            <a:endParaRPr lang="en-US" altLang="en-US" dirty="0"/>
          </a:p>
        </p:txBody>
      </p:sp>
      <p:sp>
        <p:nvSpPr>
          <p:cNvPr id="122883" name="Rectangle 2">
            <a:extLst>
              <a:ext uri="{FF2B5EF4-FFF2-40B4-BE49-F238E27FC236}">
                <a16:creationId xmlns:a16="http://schemas.microsoft.com/office/drawing/2014/main" id="{D39E17C9-C827-834D-A319-79C42C08440D}"/>
              </a:ext>
            </a:extLst>
          </p:cNvPr>
          <p:cNvSpPr>
            <a:spLocks noGrp="1" noRot="1" noChangeAspect="1" noChangeArrowheads="1" noTextEdit="1"/>
          </p:cNvSpPr>
          <p:nvPr>
            <p:ph type="sldImg"/>
          </p:nvPr>
        </p:nvSpPr>
        <p:spPr>
          <a:solidFill>
            <a:srgbClr val="FFFFFF"/>
          </a:solidFill>
          <a:ln/>
        </p:spPr>
      </p:sp>
      <p:sp>
        <p:nvSpPr>
          <p:cNvPr id="122884" name="Rectangle 3">
            <a:extLst>
              <a:ext uri="{FF2B5EF4-FFF2-40B4-BE49-F238E27FC236}">
                <a16:creationId xmlns:a16="http://schemas.microsoft.com/office/drawing/2014/main" id="{AB606854-0EF7-FD42-8FF9-E53055BA7D2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421A7C58-FBEE-5D43-9547-26A48515C70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A881E8-F1B7-294C-A645-29A7DB5206E2}" type="slidenum">
              <a:rPr lang="en-US" altLang="en-US"/>
              <a:pPr/>
              <a:t>60</a:t>
            </a:fld>
            <a:endParaRPr lang="en-US" altLang="en-US" dirty="0"/>
          </a:p>
        </p:txBody>
      </p:sp>
      <p:sp>
        <p:nvSpPr>
          <p:cNvPr id="124931" name="Rectangle 2">
            <a:extLst>
              <a:ext uri="{FF2B5EF4-FFF2-40B4-BE49-F238E27FC236}">
                <a16:creationId xmlns:a16="http://schemas.microsoft.com/office/drawing/2014/main" id="{F9025A0F-9F83-0D40-ACB9-230716212469}"/>
              </a:ext>
            </a:extLst>
          </p:cNvPr>
          <p:cNvSpPr>
            <a:spLocks noGrp="1" noRot="1" noChangeAspect="1" noChangeArrowheads="1" noTextEdit="1"/>
          </p:cNvSpPr>
          <p:nvPr>
            <p:ph type="sldImg"/>
          </p:nvPr>
        </p:nvSpPr>
        <p:spPr>
          <a:solidFill>
            <a:srgbClr val="FFFFFF"/>
          </a:solidFill>
          <a:ln/>
        </p:spPr>
      </p:sp>
      <p:sp>
        <p:nvSpPr>
          <p:cNvPr id="124932" name="Rectangle 3">
            <a:extLst>
              <a:ext uri="{FF2B5EF4-FFF2-40B4-BE49-F238E27FC236}">
                <a16:creationId xmlns:a16="http://schemas.microsoft.com/office/drawing/2014/main" id="{19598C82-E5EA-7540-B662-BA550E0DECB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33FB7582-0D85-1947-8900-735466111A6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75210C-FAD9-E741-AEEA-A89EFF5AA249}" type="slidenum">
              <a:rPr lang="en-US" altLang="en-US"/>
              <a:pPr/>
              <a:t>61</a:t>
            </a:fld>
            <a:endParaRPr lang="en-US" altLang="en-US" dirty="0"/>
          </a:p>
        </p:txBody>
      </p:sp>
      <p:sp>
        <p:nvSpPr>
          <p:cNvPr id="126979" name="Rectangle 2">
            <a:extLst>
              <a:ext uri="{FF2B5EF4-FFF2-40B4-BE49-F238E27FC236}">
                <a16:creationId xmlns:a16="http://schemas.microsoft.com/office/drawing/2014/main" id="{7044E2C4-64AE-FC49-809E-85050EC84FBE}"/>
              </a:ext>
            </a:extLst>
          </p:cNvPr>
          <p:cNvSpPr>
            <a:spLocks noGrp="1" noRot="1" noChangeAspect="1" noChangeArrowheads="1" noTextEdit="1"/>
          </p:cNvSpPr>
          <p:nvPr>
            <p:ph type="sldImg"/>
          </p:nvPr>
        </p:nvSpPr>
        <p:spPr>
          <a:solidFill>
            <a:srgbClr val="FFFFFF"/>
          </a:solidFill>
          <a:ln/>
        </p:spPr>
      </p:sp>
      <p:sp>
        <p:nvSpPr>
          <p:cNvPr id="126980" name="Rectangle 3">
            <a:extLst>
              <a:ext uri="{FF2B5EF4-FFF2-40B4-BE49-F238E27FC236}">
                <a16:creationId xmlns:a16="http://schemas.microsoft.com/office/drawing/2014/main" id="{99D2914B-1172-9442-8949-C4F82EED91A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C046D315-1669-0D46-B85F-C0C24667DE4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6CEF12-09DF-7049-ABE1-087EFED08C22}" type="slidenum">
              <a:rPr lang="en-US" altLang="en-US"/>
              <a:pPr/>
              <a:t>62</a:t>
            </a:fld>
            <a:endParaRPr lang="en-US" altLang="en-US" dirty="0"/>
          </a:p>
        </p:txBody>
      </p:sp>
      <p:sp>
        <p:nvSpPr>
          <p:cNvPr id="129027" name="Rectangle 2">
            <a:extLst>
              <a:ext uri="{FF2B5EF4-FFF2-40B4-BE49-F238E27FC236}">
                <a16:creationId xmlns:a16="http://schemas.microsoft.com/office/drawing/2014/main" id="{046848DE-7EC4-2C44-9919-CE06C7AE5434}"/>
              </a:ext>
            </a:extLst>
          </p:cNvPr>
          <p:cNvSpPr>
            <a:spLocks noGrp="1" noRot="1" noChangeAspect="1" noChangeArrowheads="1" noTextEdit="1"/>
          </p:cNvSpPr>
          <p:nvPr>
            <p:ph type="sldImg"/>
          </p:nvPr>
        </p:nvSpPr>
        <p:spPr>
          <a:solidFill>
            <a:srgbClr val="FFFFFF"/>
          </a:solidFill>
          <a:ln/>
        </p:spPr>
      </p:sp>
      <p:sp>
        <p:nvSpPr>
          <p:cNvPr id="129028" name="Rectangle 3">
            <a:extLst>
              <a:ext uri="{FF2B5EF4-FFF2-40B4-BE49-F238E27FC236}">
                <a16:creationId xmlns:a16="http://schemas.microsoft.com/office/drawing/2014/main" id="{80BD0992-09E5-2249-AAE9-B4FC206FB54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E26A015A-EF00-BD42-BBD9-7BCDF9DB581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2CD107F-43AD-FE42-964A-94D212128FE0}" type="slidenum">
              <a:rPr lang="en-US" altLang="en-US"/>
              <a:pPr/>
              <a:t>63</a:t>
            </a:fld>
            <a:endParaRPr lang="en-US" altLang="en-US" dirty="0"/>
          </a:p>
        </p:txBody>
      </p:sp>
      <p:sp>
        <p:nvSpPr>
          <p:cNvPr id="131075" name="Rectangle 2">
            <a:extLst>
              <a:ext uri="{FF2B5EF4-FFF2-40B4-BE49-F238E27FC236}">
                <a16:creationId xmlns:a16="http://schemas.microsoft.com/office/drawing/2014/main" id="{76A1FC5C-462C-4340-A57A-99B45B340D1C}"/>
              </a:ext>
            </a:extLst>
          </p:cNvPr>
          <p:cNvSpPr>
            <a:spLocks noGrp="1" noRot="1" noChangeAspect="1" noChangeArrowheads="1" noTextEdit="1"/>
          </p:cNvSpPr>
          <p:nvPr>
            <p:ph type="sldImg"/>
          </p:nvPr>
        </p:nvSpPr>
        <p:spPr>
          <a:solidFill>
            <a:srgbClr val="FFFFFF"/>
          </a:solidFill>
          <a:ln/>
        </p:spPr>
      </p:sp>
      <p:sp>
        <p:nvSpPr>
          <p:cNvPr id="131076" name="Rectangle 3">
            <a:extLst>
              <a:ext uri="{FF2B5EF4-FFF2-40B4-BE49-F238E27FC236}">
                <a16:creationId xmlns:a16="http://schemas.microsoft.com/office/drawing/2014/main" id="{C439E905-3F55-DD4A-A558-32922107B09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A6BFB5F9-6AF3-4048-95D4-5DE39464F1D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580A37-52DB-054A-A71C-E34D90032042}" type="slidenum">
              <a:rPr lang="en-US" altLang="en-US"/>
              <a:pPr/>
              <a:t>64</a:t>
            </a:fld>
            <a:endParaRPr lang="en-US" altLang="en-US" dirty="0"/>
          </a:p>
        </p:txBody>
      </p:sp>
      <p:sp>
        <p:nvSpPr>
          <p:cNvPr id="133123" name="Rectangle 2">
            <a:extLst>
              <a:ext uri="{FF2B5EF4-FFF2-40B4-BE49-F238E27FC236}">
                <a16:creationId xmlns:a16="http://schemas.microsoft.com/office/drawing/2014/main" id="{1F0E4EA9-8748-584F-87BF-3E0D3F9BF7D9}"/>
              </a:ext>
            </a:extLst>
          </p:cNvPr>
          <p:cNvSpPr>
            <a:spLocks noGrp="1" noRot="1" noChangeAspect="1" noChangeArrowheads="1" noTextEdit="1"/>
          </p:cNvSpPr>
          <p:nvPr>
            <p:ph type="sldImg"/>
          </p:nvPr>
        </p:nvSpPr>
        <p:spPr>
          <a:solidFill>
            <a:srgbClr val="FFFFFF"/>
          </a:solidFill>
          <a:ln/>
        </p:spPr>
      </p:sp>
      <p:sp>
        <p:nvSpPr>
          <p:cNvPr id="133124" name="Rectangle 3">
            <a:extLst>
              <a:ext uri="{FF2B5EF4-FFF2-40B4-BE49-F238E27FC236}">
                <a16:creationId xmlns:a16="http://schemas.microsoft.com/office/drawing/2014/main" id="{D1BB0362-2B74-BF4B-9AD0-D9FF6FE42ED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2792AFBA-80B6-374B-B8B9-5663F46EEB0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D383AB5-6C00-534E-96E3-DBE694CAD31D}" type="slidenum">
              <a:rPr lang="en-US" altLang="en-US"/>
              <a:pPr/>
              <a:t>65</a:t>
            </a:fld>
            <a:endParaRPr lang="en-US" altLang="en-US" dirty="0"/>
          </a:p>
        </p:txBody>
      </p:sp>
      <p:sp>
        <p:nvSpPr>
          <p:cNvPr id="135171" name="Rectangle 2">
            <a:extLst>
              <a:ext uri="{FF2B5EF4-FFF2-40B4-BE49-F238E27FC236}">
                <a16:creationId xmlns:a16="http://schemas.microsoft.com/office/drawing/2014/main" id="{B514B013-C485-8D4E-8486-77B3723F17AD}"/>
              </a:ext>
            </a:extLst>
          </p:cNvPr>
          <p:cNvSpPr>
            <a:spLocks noGrp="1" noRot="1" noChangeAspect="1" noChangeArrowheads="1" noTextEdit="1"/>
          </p:cNvSpPr>
          <p:nvPr>
            <p:ph type="sldImg"/>
          </p:nvPr>
        </p:nvSpPr>
        <p:spPr>
          <a:solidFill>
            <a:srgbClr val="FFFFFF"/>
          </a:solidFill>
          <a:ln/>
        </p:spPr>
      </p:sp>
      <p:sp>
        <p:nvSpPr>
          <p:cNvPr id="135172" name="Rectangle 3">
            <a:extLst>
              <a:ext uri="{FF2B5EF4-FFF2-40B4-BE49-F238E27FC236}">
                <a16:creationId xmlns:a16="http://schemas.microsoft.com/office/drawing/2014/main" id="{3FD8E509-1391-E149-9E15-1EF838048D1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78AAB91D-2595-1C4B-ADB6-6C19CBE0152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E31A93-EA39-1041-9B3D-D2AA16B48D75}" type="slidenum">
              <a:rPr lang="en-US" altLang="en-US"/>
              <a:pPr/>
              <a:t>66</a:t>
            </a:fld>
            <a:endParaRPr lang="en-US" altLang="en-US" dirty="0"/>
          </a:p>
        </p:txBody>
      </p:sp>
      <p:sp>
        <p:nvSpPr>
          <p:cNvPr id="137219" name="Rectangle 2">
            <a:extLst>
              <a:ext uri="{FF2B5EF4-FFF2-40B4-BE49-F238E27FC236}">
                <a16:creationId xmlns:a16="http://schemas.microsoft.com/office/drawing/2014/main" id="{A07FAF46-5627-E842-8523-7DCE009D831A}"/>
              </a:ext>
            </a:extLst>
          </p:cNvPr>
          <p:cNvSpPr>
            <a:spLocks noGrp="1" noRot="1" noChangeAspect="1" noChangeArrowheads="1" noTextEdit="1"/>
          </p:cNvSpPr>
          <p:nvPr>
            <p:ph type="sldImg"/>
          </p:nvPr>
        </p:nvSpPr>
        <p:spPr>
          <a:solidFill>
            <a:srgbClr val="FFFFFF"/>
          </a:solidFill>
          <a:ln/>
        </p:spPr>
      </p:sp>
      <p:sp>
        <p:nvSpPr>
          <p:cNvPr id="137220" name="Rectangle 3">
            <a:extLst>
              <a:ext uri="{FF2B5EF4-FFF2-40B4-BE49-F238E27FC236}">
                <a16:creationId xmlns:a16="http://schemas.microsoft.com/office/drawing/2014/main" id="{8A5DC93B-5BF4-D146-B3B0-33921250FA9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8E028AAC-0CA5-EF4F-B003-BDFEEA344A1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15523C-549F-524C-B918-910C32380ED1}" type="slidenum">
              <a:rPr lang="en-US" altLang="en-US"/>
              <a:pPr/>
              <a:t>67</a:t>
            </a:fld>
            <a:endParaRPr lang="en-US" altLang="en-US" dirty="0"/>
          </a:p>
        </p:txBody>
      </p:sp>
      <p:sp>
        <p:nvSpPr>
          <p:cNvPr id="139267" name="Rectangle 2">
            <a:extLst>
              <a:ext uri="{FF2B5EF4-FFF2-40B4-BE49-F238E27FC236}">
                <a16:creationId xmlns:a16="http://schemas.microsoft.com/office/drawing/2014/main" id="{A448F908-1099-6A4D-B382-2595CBC6C8F2}"/>
              </a:ext>
            </a:extLst>
          </p:cNvPr>
          <p:cNvSpPr>
            <a:spLocks noGrp="1" noRot="1" noChangeAspect="1" noChangeArrowheads="1" noTextEdit="1"/>
          </p:cNvSpPr>
          <p:nvPr>
            <p:ph type="sldImg"/>
          </p:nvPr>
        </p:nvSpPr>
        <p:spPr>
          <a:solidFill>
            <a:srgbClr val="FFFFFF"/>
          </a:solidFill>
          <a:ln/>
        </p:spPr>
      </p:sp>
      <p:sp>
        <p:nvSpPr>
          <p:cNvPr id="139268" name="Rectangle 3">
            <a:extLst>
              <a:ext uri="{FF2B5EF4-FFF2-40B4-BE49-F238E27FC236}">
                <a16:creationId xmlns:a16="http://schemas.microsoft.com/office/drawing/2014/main" id="{358B63A7-5051-1D47-B70E-CAB377FD21F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ADA92AB2-F8D3-4C48-9C5C-9405AF5920D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2559A0-658E-C743-80ED-5D010FF5DE79}" type="slidenum">
              <a:rPr lang="en-US" altLang="en-US"/>
              <a:pPr/>
              <a:t>68</a:t>
            </a:fld>
            <a:endParaRPr lang="en-US" altLang="en-US" dirty="0"/>
          </a:p>
        </p:txBody>
      </p:sp>
      <p:sp>
        <p:nvSpPr>
          <p:cNvPr id="141315" name="Rectangle 2">
            <a:extLst>
              <a:ext uri="{FF2B5EF4-FFF2-40B4-BE49-F238E27FC236}">
                <a16:creationId xmlns:a16="http://schemas.microsoft.com/office/drawing/2014/main" id="{2ABBA283-B41B-694E-A5B9-9508BDC1B8CD}"/>
              </a:ext>
            </a:extLst>
          </p:cNvPr>
          <p:cNvSpPr>
            <a:spLocks noGrp="1" noRot="1" noChangeAspect="1" noChangeArrowheads="1" noTextEdit="1"/>
          </p:cNvSpPr>
          <p:nvPr>
            <p:ph type="sldImg"/>
          </p:nvPr>
        </p:nvSpPr>
        <p:spPr>
          <a:solidFill>
            <a:srgbClr val="FFFFFF"/>
          </a:solidFill>
          <a:ln/>
        </p:spPr>
      </p:sp>
      <p:sp>
        <p:nvSpPr>
          <p:cNvPr id="141316" name="Rectangle 3">
            <a:extLst>
              <a:ext uri="{FF2B5EF4-FFF2-40B4-BE49-F238E27FC236}">
                <a16:creationId xmlns:a16="http://schemas.microsoft.com/office/drawing/2014/main" id="{BD0FE700-0B82-6C45-B5ED-7E4CE09F1BD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011628B7-FFBF-F04F-AE24-360EA7597EC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71C925-2A9D-5C4D-BB0D-EE632A17F218}" type="slidenum">
              <a:rPr lang="en-US" altLang="en-US"/>
              <a:pPr/>
              <a:t>69</a:t>
            </a:fld>
            <a:endParaRPr lang="en-US" altLang="en-US" dirty="0"/>
          </a:p>
        </p:txBody>
      </p:sp>
      <p:sp>
        <p:nvSpPr>
          <p:cNvPr id="145411" name="Rectangle 1026">
            <a:extLst>
              <a:ext uri="{FF2B5EF4-FFF2-40B4-BE49-F238E27FC236}">
                <a16:creationId xmlns:a16="http://schemas.microsoft.com/office/drawing/2014/main" id="{3F3267CA-2C15-BC4F-A490-160B2E32F625}"/>
              </a:ext>
            </a:extLst>
          </p:cNvPr>
          <p:cNvSpPr>
            <a:spLocks noGrp="1" noRot="1" noChangeAspect="1" noChangeArrowheads="1" noTextEdit="1"/>
          </p:cNvSpPr>
          <p:nvPr>
            <p:ph type="sldImg"/>
          </p:nvPr>
        </p:nvSpPr>
        <p:spPr>
          <a:solidFill>
            <a:srgbClr val="FFFFFF"/>
          </a:solidFill>
          <a:ln/>
        </p:spPr>
      </p:sp>
      <p:sp>
        <p:nvSpPr>
          <p:cNvPr id="145412" name="Rectangle 1027">
            <a:extLst>
              <a:ext uri="{FF2B5EF4-FFF2-40B4-BE49-F238E27FC236}">
                <a16:creationId xmlns:a16="http://schemas.microsoft.com/office/drawing/2014/main" id="{A121EA70-1C7C-1643-9841-8878573565D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928BEAE0-61B6-4B49-9CE7-20AF638FD30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858E3C-2470-C049-A25F-EB3360B48FA2}" type="slidenum">
              <a:rPr lang="en-US" altLang="en-US"/>
              <a:pPr/>
              <a:t>70</a:t>
            </a:fld>
            <a:endParaRPr lang="en-US" altLang="en-US" dirty="0"/>
          </a:p>
        </p:txBody>
      </p:sp>
      <p:sp>
        <p:nvSpPr>
          <p:cNvPr id="147459" name="Rectangle 2">
            <a:extLst>
              <a:ext uri="{FF2B5EF4-FFF2-40B4-BE49-F238E27FC236}">
                <a16:creationId xmlns:a16="http://schemas.microsoft.com/office/drawing/2014/main" id="{E59B9712-9026-6045-B7BD-77437CEF73BC}"/>
              </a:ext>
            </a:extLst>
          </p:cNvPr>
          <p:cNvSpPr>
            <a:spLocks noGrp="1" noRot="1" noChangeAspect="1" noChangeArrowheads="1" noTextEdit="1"/>
          </p:cNvSpPr>
          <p:nvPr>
            <p:ph type="sldImg"/>
          </p:nvPr>
        </p:nvSpPr>
        <p:spPr>
          <a:solidFill>
            <a:srgbClr val="FFFFFF"/>
          </a:solidFill>
          <a:ln/>
        </p:spPr>
      </p:sp>
      <p:sp>
        <p:nvSpPr>
          <p:cNvPr id="147460" name="Rectangle 3">
            <a:extLst>
              <a:ext uri="{FF2B5EF4-FFF2-40B4-BE49-F238E27FC236}">
                <a16:creationId xmlns:a16="http://schemas.microsoft.com/office/drawing/2014/main" id="{F1C34950-E8D4-E34B-B606-982E0643E6E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5297FAAE-5065-9E4B-B1FF-CCCF441430E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1CF955-4CC6-984F-9795-6DDD84101FD9}" type="slidenum">
              <a:rPr lang="en-US" altLang="en-US"/>
              <a:pPr/>
              <a:t>71</a:t>
            </a:fld>
            <a:endParaRPr lang="en-US" altLang="en-US" dirty="0"/>
          </a:p>
        </p:txBody>
      </p:sp>
      <p:sp>
        <p:nvSpPr>
          <p:cNvPr id="149507" name="Rectangle 2">
            <a:extLst>
              <a:ext uri="{FF2B5EF4-FFF2-40B4-BE49-F238E27FC236}">
                <a16:creationId xmlns:a16="http://schemas.microsoft.com/office/drawing/2014/main" id="{C672A27E-8BFA-6A40-AEC2-293C7FFECA9E}"/>
              </a:ext>
            </a:extLst>
          </p:cNvPr>
          <p:cNvSpPr>
            <a:spLocks noGrp="1" noRot="1" noChangeAspect="1" noChangeArrowheads="1" noTextEdit="1"/>
          </p:cNvSpPr>
          <p:nvPr>
            <p:ph type="sldImg"/>
          </p:nvPr>
        </p:nvSpPr>
        <p:spPr>
          <a:solidFill>
            <a:srgbClr val="FFFFFF"/>
          </a:solidFill>
          <a:ln/>
        </p:spPr>
      </p:sp>
      <p:sp>
        <p:nvSpPr>
          <p:cNvPr id="149508" name="Rectangle 3">
            <a:extLst>
              <a:ext uri="{FF2B5EF4-FFF2-40B4-BE49-F238E27FC236}">
                <a16:creationId xmlns:a16="http://schemas.microsoft.com/office/drawing/2014/main" id="{7BA36EC6-3B59-9E4A-A1A9-A7CE5446D6C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3482C06C-0D7E-3F4B-897E-D3E7F230BE6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B42160-EE5F-7E48-8939-C1A815C496EF}" type="slidenum">
              <a:rPr lang="en-US" altLang="en-US"/>
              <a:pPr/>
              <a:t>72</a:t>
            </a:fld>
            <a:endParaRPr lang="en-US" altLang="en-US" dirty="0"/>
          </a:p>
        </p:txBody>
      </p:sp>
      <p:sp>
        <p:nvSpPr>
          <p:cNvPr id="151555" name="Rectangle 2">
            <a:extLst>
              <a:ext uri="{FF2B5EF4-FFF2-40B4-BE49-F238E27FC236}">
                <a16:creationId xmlns:a16="http://schemas.microsoft.com/office/drawing/2014/main" id="{8ED867FD-CF60-C645-9ED6-E08FF491CCA0}"/>
              </a:ext>
            </a:extLst>
          </p:cNvPr>
          <p:cNvSpPr>
            <a:spLocks noGrp="1" noRot="1" noChangeAspect="1" noChangeArrowheads="1" noTextEdit="1"/>
          </p:cNvSpPr>
          <p:nvPr>
            <p:ph type="sldImg"/>
          </p:nvPr>
        </p:nvSpPr>
        <p:spPr>
          <a:solidFill>
            <a:srgbClr val="FFFFFF"/>
          </a:solidFill>
          <a:ln/>
        </p:spPr>
      </p:sp>
      <p:sp>
        <p:nvSpPr>
          <p:cNvPr id="151556" name="Rectangle 3">
            <a:extLst>
              <a:ext uri="{FF2B5EF4-FFF2-40B4-BE49-F238E27FC236}">
                <a16:creationId xmlns:a16="http://schemas.microsoft.com/office/drawing/2014/main" id="{9841DF71-DA61-6249-8219-9B7B5E30A6E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763E4E35-7327-4D45-B071-D54406AFC32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F84A3FF-2B32-9541-BA36-60BDB3827EB3}" type="slidenum">
              <a:rPr lang="en-US" altLang="en-US"/>
              <a:pPr/>
              <a:t>73</a:t>
            </a:fld>
            <a:endParaRPr lang="en-US" altLang="en-US" dirty="0"/>
          </a:p>
        </p:txBody>
      </p:sp>
      <p:sp>
        <p:nvSpPr>
          <p:cNvPr id="153603" name="Rectangle 2">
            <a:extLst>
              <a:ext uri="{FF2B5EF4-FFF2-40B4-BE49-F238E27FC236}">
                <a16:creationId xmlns:a16="http://schemas.microsoft.com/office/drawing/2014/main" id="{D4878E99-33E3-9643-999C-B59BAA50BE8E}"/>
              </a:ext>
            </a:extLst>
          </p:cNvPr>
          <p:cNvSpPr>
            <a:spLocks noGrp="1" noRot="1" noChangeAspect="1" noChangeArrowheads="1" noTextEdit="1"/>
          </p:cNvSpPr>
          <p:nvPr>
            <p:ph type="sldImg"/>
          </p:nvPr>
        </p:nvSpPr>
        <p:spPr>
          <a:solidFill>
            <a:srgbClr val="FFFFFF"/>
          </a:solidFill>
          <a:ln/>
        </p:spPr>
      </p:sp>
      <p:sp>
        <p:nvSpPr>
          <p:cNvPr id="153604" name="Rectangle 3">
            <a:extLst>
              <a:ext uri="{FF2B5EF4-FFF2-40B4-BE49-F238E27FC236}">
                <a16:creationId xmlns:a16="http://schemas.microsoft.com/office/drawing/2014/main" id="{EA96879D-A116-644E-B985-5D73B251982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7B7EEC0A-A479-7D48-BBE3-47F10093310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AE3F31-6697-3340-874C-423E9EF86ADC}" type="slidenum">
              <a:rPr lang="en-US" altLang="en-US"/>
              <a:pPr/>
              <a:t>74</a:t>
            </a:fld>
            <a:endParaRPr lang="en-US" altLang="en-US" dirty="0"/>
          </a:p>
        </p:txBody>
      </p:sp>
      <p:sp>
        <p:nvSpPr>
          <p:cNvPr id="155651" name="Rectangle 2">
            <a:extLst>
              <a:ext uri="{FF2B5EF4-FFF2-40B4-BE49-F238E27FC236}">
                <a16:creationId xmlns:a16="http://schemas.microsoft.com/office/drawing/2014/main" id="{43447691-617F-0F4E-A1CF-E3492A6012FF}"/>
              </a:ext>
            </a:extLst>
          </p:cNvPr>
          <p:cNvSpPr>
            <a:spLocks noGrp="1" noRot="1" noChangeAspect="1" noChangeArrowheads="1" noTextEdit="1"/>
          </p:cNvSpPr>
          <p:nvPr>
            <p:ph type="sldImg"/>
          </p:nvPr>
        </p:nvSpPr>
        <p:spPr>
          <a:solidFill>
            <a:srgbClr val="FFFFFF"/>
          </a:solidFill>
          <a:ln/>
        </p:spPr>
      </p:sp>
      <p:sp>
        <p:nvSpPr>
          <p:cNvPr id="155652" name="Rectangle 3">
            <a:extLst>
              <a:ext uri="{FF2B5EF4-FFF2-40B4-BE49-F238E27FC236}">
                <a16:creationId xmlns:a16="http://schemas.microsoft.com/office/drawing/2014/main" id="{FB35D8F6-73D2-6249-9710-FF17D5A37FF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B46AC6DE-6756-5541-9124-68220EE2CD3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3DA9D7-7123-D04E-BC57-9D140FC3D07C}" type="slidenum">
              <a:rPr lang="en-US" altLang="en-US"/>
              <a:pPr/>
              <a:t>75</a:t>
            </a:fld>
            <a:endParaRPr lang="en-US" altLang="en-US" dirty="0"/>
          </a:p>
        </p:txBody>
      </p:sp>
      <p:sp>
        <p:nvSpPr>
          <p:cNvPr id="157699" name="Rectangle 1026">
            <a:extLst>
              <a:ext uri="{FF2B5EF4-FFF2-40B4-BE49-F238E27FC236}">
                <a16:creationId xmlns:a16="http://schemas.microsoft.com/office/drawing/2014/main" id="{FD25D3B3-D60D-F543-9D7A-5A2579136E33}"/>
              </a:ext>
            </a:extLst>
          </p:cNvPr>
          <p:cNvSpPr>
            <a:spLocks noGrp="1" noRot="1" noChangeAspect="1" noChangeArrowheads="1" noTextEdit="1"/>
          </p:cNvSpPr>
          <p:nvPr>
            <p:ph type="sldImg"/>
          </p:nvPr>
        </p:nvSpPr>
        <p:spPr>
          <a:solidFill>
            <a:srgbClr val="FFFFFF"/>
          </a:solidFill>
          <a:ln/>
        </p:spPr>
      </p:sp>
      <p:sp>
        <p:nvSpPr>
          <p:cNvPr id="157700" name="Rectangle 1027">
            <a:extLst>
              <a:ext uri="{FF2B5EF4-FFF2-40B4-BE49-F238E27FC236}">
                <a16:creationId xmlns:a16="http://schemas.microsoft.com/office/drawing/2014/main" id="{2A96E24B-3683-DE45-B679-B231E5633CF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9D72E7BF-1D4A-0346-A09A-EABDE09378F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1E8FD4C-9658-054F-A162-F6D7FAC218EC}" type="slidenum">
              <a:rPr lang="en-US" altLang="en-US"/>
              <a:pPr/>
              <a:t>76</a:t>
            </a:fld>
            <a:endParaRPr lang="en-US" altLang="en-US" dirty="0"/>
          </a:p>
        </p:txBody>
      </p:sp>
      <p:sp>
        <p:nvSpPr>
          <p:cNvPr id="159747" name="Rectangle 2">
            <a:extLst>
              <a:ext uri="{FF2B5EF4-FFF2-40B4-BE49-F238E27FC236}">
                <a16:creationId xmlns:a16="http://schemas.microsoft.com/office/drawing/2014/main" id="{3CD88D94-3E88-1D40-992E-7FC1B3065B9A}"/>
              </a:ext>
            </a:extLst>
          </p:cNvPr>
          <p:cNvSpPr>
            <a:spLocks noGrp="1" noRot="1" noChangeAspect="1" noChangeArrowheads="1" noTextEdit="1"/>
          </p:cNvSpPr>
          <p:nvPr>
            <p:ph type="sldImg"/>
          </p:nvPr>
        </p:nvSpPr>
        <p:spPr>
          <a:solidFill>
            <a:srgbClr val="FFFFFF"/>
          </a:solidFill>
          <a:ln/>
        </p:spPr>
      </p:sp>
      <p:sp>
        <p:nvSpPr>
          <p:cNvPr id="159748" name="Rectangle 3">
            <a:extLst>
              <a:ext uri="{FF2B5EF4-FFF2-40B4-BE49-F238E27FC236}">
                <a16:creationId xmlns:a16="http://schemas.microsoft.com/office/drawing/2014/main" id="{BB4C10C4-3A13-5947-BC10-16CE12E230F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29214017-63E3-344F-841E-FB8F4D4D099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9773DA-FE81-C748-AE16-57E0FFEE0F46}" type="slidenum">
              <a:rPr lang="en-US" altLang="en-US"/>
              <a:pPr/>
              <a:t>77</a:t>
            </a:fld>
            <a:endParaRPr lang="en-US" altLang="en-US" dirty="0"/>
          </a:p>
        </p:txBody>
      </p:sp>
      <p:sp>
        <p:nvSpPr>
          <p:cNvPr id="161795" name="Rectangle 2">
            <a:extLst>
              <a:ext uri="{FF2B5EF4-FFF2-40B4-BE49-F238E27FC236}">
                <a16:creationId xmlns:a16="http://schemas.microsoft.com/office/drawing/2014/main" id="{83EA4E85-56CC-9E47-AE49-82802ED48F0B}"/>
              </a:ext>
            </a:extLst>
          </p:cNvPr>
          <p:cNvSpPr>
            <a:spLocks noGrp="1" noRot="1" noChangeAspect="1" noChangeArrowheads="1" noTextEdit="1"/>
          </p:cNvSpPr>
          <p:nvPr>
            <p:ph type="sldImg"/>
          </p:nvPr>
        </p:nvSpPr>
        <p:spPr>
          <a:solidFill>
            <a:srgbClr val="FFFFFF"/>
          </a:solidFill>
          <a:ln/>
        </p:spPr>
      </p:sp>
      <p:sp>
        <p:nvSpPr>
          <p:cNvPr id="161796" name="Rectangle 3">
            <a:extLst>
              <a:ext uri="{FF2B5EF4-FFF2-40B4-BE49-F238E27FC236}">
                <a16:creationId xmlns:a16="http://schemas.microsoft.com/office/drawing/2014/main" id="{912BDA4C-8BE6-A347-B175-385AF03CCF5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305042C9-9CCB-F946-B174-AFAC142541D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0DD074D-D097-954A-AD26-C3F10D4A854F}" type="slidenum">
              <a:rPr lang="en-US" altLang="en-US"/>
              <a:pPr/>
              <a:t>78</a:t>
            </a:fld>
            <a:endParaRPr lang="en-US" altLang="en-US" dirty="0"/>
          </a:p>
        </p:txBody>
      </p:sp>
      <p:sp>
        <p:nvSpPr>
          <p:cNvPr id="163843" name="Rectangle 2">
            <a:extLst>
              <a:ext uri="{FF2B5EF4-FFF2-40B4-BE49-F238E27FC236}">
                <a16:creationId xmlns:a16="http://schemas.microsoft.com/office/drawing/2014/main" id="{F0BB0918-9F2D-5848-B9B6-B38F40E86DB3}"/>
              </a:ext>
            </a:extLst>
          </p:cNvPr>
          <p:cNvSpPr>
            <a:spLocks noGrp="1" noRot="1" noChangeAspect="1" noChangeArrowheads="1" noTextEdit="1"/>
          </p:cNvSpPr>
          <p:nvPr>
            <p:ph type="sldImg"/>
          </p:nvPr>
        </p:nvSpPr>
        <p:spPr>
          <a:solidFill>
            <a:srgbClr val="FFFFFF"/>
          </a:solidFill>
          <a:ln/>
        </p:spPr>
      </p:sp>
      <p:sp>
        <p:nvSpPr>
          <p:cNvPr id="163844" name="Rectangle 3">
            <a:extLst>
              <a:ext uri="{FF2B5EF4-FFF2-40B4-BE49-F238E27FC236}">
                <a16:creationId xmlns:a16="http://schemas.microsoft.com/office/drawing/2014/main" id="{6B5C98E1-0AB8-0342-925C-03477784381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1CB9CD6C-4627-2649-B9A7-13593012ED6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5A6F871-AD5F-944F-B1C6-1BAF9E58E776}" type="slidenum">
              <a:rPr lang="en-US" altLang="en-US"/>
              <a:pPr/>
              <a:t>79</a:t>
            </a:fld>
            <a:endParaRPr lang="en-US" altLang="en-US" dirty="0"/>
          </a:p>
        </p:txBody>
      </p:sp>
      <p:sp>
        <p:nvSpPr>
          <p:cNvPr id="165891" name="Rectangle 2">
            <a:extLst>
              <a:ext uri="{FF2B5EF4-FFF2-40B4-BE49-F238E27FC236}">
                <a16:creationId xmlns:a16="http://schemas.microsoft.com/office/drawing/2014/main" id="{8D849AED-16A7-274C-9460-767B15F3FDEB}"/>
              </a:ext>
            </a:extLst>
          </p:cNvPr>
          <p:cNvSpPr>
            <a:spLocks noGrp="1" noRot="1" noChangeAspect="1" noChangeArrowheads="1" noTextEdit="1"/>
          </p:cNvSpPr>
          <p:nvPr>
            <p:ph type="sldImg"/>
          </p:nvPr>
        </p:nvSpPr>
        <p:spPr>
          <a:solidFill>
            <a:srgbClr val="FFFFFF"/>
          </a:solidFill>
          <a:ln/>
        </p:spPr>
      </p:sp>
      <p:sp>
        <p:nvSpPr>
          <p:cNvPr id="165892" name="Rectangle 3">
            <a:extLst>
              <a:ext uri="{FF2B5EF4-FFF2-40B4-BE49-F238E27FC236}">
                <a16:creationId xmlns:a16="http://schemas.microsoft.com/office/drawing/2014/main" id="{18C2D824-34A3-924B-A3CC-A7A5BD3C819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DE43CABD-26E5-804E-97C0-D4B187F9F26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9BF864B-1F8F-5A47-B6A3-0042DED97482}" type="slidenum">
              <a:rPr lang="en-US" altLang="en-US"/>
              <a:pPr/>
              <a:t>80</a:t>
            </a:fld>
            <a:endParaRPr lang="en-US" altLang="en-US" dirty="0"/>
          </a:p>
        </p:txBody>
      </p:sp>
      <p:sp>
        <p:nvSpPr>
          <p:cNvPr id="167939" name="Rectangle 2">
            <a:extLst>
              <a:ext uri="{FF2B5EF4-FFF2-40B4-BE49-F238E27FC236}">
                <a16:creationId xmlns:a16="http://schemas.microsoft.com/office/drawing/2014/main" id="{BE266D1C-AC4D-EA48-9583-827DE1D8821B}"/>
              </a:ext>
            </a:extLst>
          </p:cNvPr>
          <p:cNvSpPr>
            <a:spLocks noGrp="1" noRot="1" noChangeAspect="1" noChangeArrowheads="1" noTextEdit="1"/>
          </p:cNvSpPr>
          <p:nvPr>
            <p:ph type="sldImg"/>
          </p:nvPr>
        </p:nvSpPr>
        <p:spPr>
          <a:solidFill>
            <a:srgbClr val="FFFFFF"/>
          </a:solidFill>
          <a:ln/>
        </p:spPr>
      </p:sp>
      <p:sp>
        <p:nvSpPr>
          <p:cNvPr id="167940" name="Rectangle 3">
            <a:extLst>
              <a:ext uri="{FF2B5EF4-FFF2-40B4-BE49-F238E27FC236}">
                <a16:creationId xmlns:a16="http://schemas.microsoft.com/office/drawing/2014/main" id="{9EE1AA35-142E-344A-BC79-F1ED1962BA2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8A36E819-5964-7B4F-B79B-97F9A559D1B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577E5CC-1E12-8B43-9C88-82770273BAD2}" type="slidenum">
              <a:rPr lang="en-US" altLang="en-US"/>
              <a:pPr/>
              <a:t>81</a:t>
            </a:fld>
            <a:endParaRPr lang="en-US" altLang="en-US" dirty="0"/>
          </a:p>
        </p:txBody>
      </p:sp>
      <p:sp>
        <p:nvSpPr>
          <p:cNvPr id="169987" name="Rectangle 2">
            <a:extLst>
              <a:ext uri="{FF2B5EF4-FFF2-40B4-BE49-F238E27FC236}">
                <a16:creationId xmlns:a16="http://schemas.microsoft.com/office/drawing/2014/main" id="{6291464B-B5CB-FB47-9320-4BAA70EDA74C}"/>
              </a:ext>
            </a:extLst>
          </p:cNvPr>
          <p:cNvSpPr>
            <a:spLocks noGrp="1" noRot="1" noChangeAspect="1" noChangeArrowheads="1" noTextEdit="1"/>
          </p:cNvSpPr>
          <p:nvPr>
            <p:ph type="sldImg"/>
          </p:nvPr>
        </p:nvSpPr>
        <p:spPr>
          <a:solidFill>
            <a:srgbClr val="FFFFFF"/>
          </a:solidFill>
          <a:ln/>
        </p:spPr>
      </p:sp>
      <p:sp>
        <p:nvSpPr>
          <p:cNvPr id="169988" name="Rectangle 3">
            <a:extLst>
              <a:ext uri="{FF2B5EF4-FFF2-40B4-BE49-F238E27FC236}">
                <a16:creationId xmlns:a16="http://schemas.microsoft.com/office/drawing/2014/main" id="{7A66EDFB-15C9-CB48-9CA0-F9295C21544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0BBC3DB6-AD73-A248-B8D8-FA7060CA6F7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2DAB05-EF9C-A543-8B19-3254F4B53C81}" type="slidenum">
              <a:rPr lang="en-US" altLang="en-US"/>
              <a:pPr/>
              <a:t>82</a:t>
            </a:fld>
            <a:endParaRPr lang="en-US" altLang="en-US" dirty="0"/>
          </a:p>
        </p:txBody>
      </p:sp>
      <p:sp>
        <p:nvSpPr>
          <p:cNvPr id="172035" name="Rectangle 1026">
            <a:extLst>
              <a:ext uri="{FF2B5EF4-FFF2-40B4-BE49-F238E27FC236}">
                <a16:creationId xmlns:a16="http://schemas.microsoft.com/office/drawing/2014/main" id="{5AC68DB5-5364-FC4C-B21B-0AB7B4D12AF0}"/>
              </a:ext>
            </a:extLst>
          </p:cNvPr>
          <p:cNvSpPr>
            <a:spLocks noGrp="1" noRot="1" noChangeAspect="1" noChangeArrowheads="1" noTextEdit="1"/>
          </p:cNvSpPr>
          <p:nvPr>
            <p:ph type="sldImg"/>
          </p:nvPr>
        </p:nvSpPr>
        <p:spPr>
          <a:solidFill>
            <a:srgbClr val="FFFFFF"/>
          </a:solidFill>
          <a:ln/>
        </p:spPr>
      </p:sp>
      <p:sp>
        <p:nvSpPr>
          <p:cNvPr id="172036" name="Rectangle 1027">
            <a:extLst>
              <a:ext uri="{FF2B5EF4-FFF2-40B4-BE49-F238E27FC236}">
                <a16:creationId xmlns:a16="http://schemas.microsoft.com/office/drawing/2014/main" id="{B45E46D7-0168-4543-BB13-0162C2C8853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5E22CDC6-81CA-9D41-8CBB-5EFCB73DF9C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5AC4348-C7AB-584C-AF7C-79BA06D55F19}" type="slidenum">
              <a:rPr lang="en-US" altLang="en-US"/>
              <a:pPr/>
              <a:t>83</a:t>
            </a:fld>
            <a:endParaRPr lang="en-US" altLang="en-US" dirty="0"/>
          </a:p>
        </p:txBody>
      </p:sp>
      <p:sp>
        <p:nvSpPr>
          <p:cNvPr id="174083" name="Rectangle 2">
            <a:extLst>
              <a:ext uri="{FF2B5EF4-FFF2-40B4-BE49-F238E27FC236}">
                <a16:creationId xmlns:a16="http://schemas.microsoft.com/office/drawing/2014/main" id="{E7A0B0D4-6A62-1344-9448-33C6385D49F3}"/>
              </a:ext>
            </a:extLst>
          </p:cNvPr>
          <p:cNvSpPr>
            <a:spLocks noGrp="1" noRot="1" noChangeAspect="1" noChangeArrowheads="1" noTextEdit="1"/>
          </p:cNvSpPr>
          <p:nvPr>
            <p:ph type="sldImg"/>
          </p:nvPr>
        </p:nvSpPr>
        <p:spPr>
          <a:solidFill>
            <a:srgbClr val="FFFFFF"/>
          </a:solidFill>
          <a:ln/>
        </p:spPr>
      </p:sp>
      <p:sp>
        <p:nvSpPr>
          <p:cNvPr id="174084" name="Rectangle 3">
            <a:extLst>
              <a:ext uri="{FF2B5EF4-FFF2-40B4-BE49-F238E27FC236}">
                <a16:creationId xmlns:a16="http://schemas.microsoft.com/office/drawing/2014/main" id="{7E9394B3-8F8C-CC46-A5AD-E7CD8E2E8FE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94D9A5A1-59FB-2248-ACDF-B9E155AA39C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A25CA6D-9C07-4243-9D7C-593E843A8761}" type="slidenum">
              <a:rPr lang="en-US" altLang="en-US"/>
              <a:pPr/>
              <a:t>84</a:t>
            </a:fld>
            <a:endParaRPr lang="en-US" altLang="en-US" dirty="0"/>
          </a:p>
        </p:txBody>
      </p:sp>
      <p:sp>
        <p:nvSpPr>
          <p:cNvPr id="176131" name="Rectangle 2">
            <a:extLst>
              <a:ext uri="{FF2B5EF4-FFF2-40B4-BE49-F238E27FC236}">
                <a16:creationId xmlns:a16="http://schemas.microsoft.com/office/drawing/2014/main" id="{4032A34E-7F74-3344-91E8-C1D9888C9EE7}"/>
              </a:ext>
            </a:extLst>
          </p:cNvPr>
          <p:cNvSpPr>
            <a:spLocks noGrp="1" noRot="1" noChangeAspect="1" noChangeArrowheads="1" noTextEdit="1"/>
          </p:cNvSpPr>
          <p:nvPr>
            <p:ph type="sldImg"/>
          </p:nvPr>
        </p:nvSpPr>
        <p:spPr>
          <a:solidFill>
            <a:srgbClr val="FFFFFF"/>
          </a:solidFill>
          <a:ln/>
        </p:spPr>
      </p:sp>
      <p:sp>
        <p:nvSpPr>
          <p:cNvPr id="176132" name="Rectangle 3">
            <a:extLst>
              <a:ext uri="{FF2B5EF4-FFF2-40B4-BE49-F238E27FC236}">
                <a16:creationId xmlns:a16="http://schemas.microsoft.com/office/drawing/2014/main" id="{1900F637-B276-D04E-86AB-56638E011CD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D60F08B2-ADEC-A647-8D9C-3F11855D1A9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E05AD07-BF22-4949-979B-A29BD950B7B2}" type="slidenum">
              <a:rPr lang="en-US" altLang="en-US"/>
              <a:pPr/>
              <a:t>85</a:t>
            </a:fld>
            <a:endParaRPr lang="en-US" altLang="en-US" dirty="0"/>
          </a:p>
        </p:txBody>
      </p:sp>
      <p:sp>
        <p:nvSpPr>
          <p:cNvPr id="178179" name="Rectangle 2">
            <a:extLst>
              <a:ext uri="{FF2B5EF4-FFF2-40B4-BE49-F238E27FC236}">
                <a16:creationId xmlns:a16="http://schemas.microsoft.com/office/drawing/2014/main" id="{46359AF9-F85A-1645-A589-6A8B518803ED}"/>
              </a:ext>
            </a:extLst>
          </p:cNvPr>
          <p:cNvSpPr>
            <a:spLocks noGrp="1" noRot="1" noChangeAspect="1" noChangeArrowheads="1" noTextEdit="1"/>
          </p:cNvSpPr>
          <p:nvPr>
            <p:ph type="sldImg"/>
          </p:nvPr>
        </p:nvSpPr>
        <p:spPr>
          <a:solidFill>
            <a:srgbClr val="FFFFFF"/>
          </a:solidFill>
          <a:ln/>
        </p:spPr>
      </p:sp>
      <p:sp>
        <p:nvSpPr>
          <p:cNvPr id="178180" name="Rectangle 3">
            <a:extLst>
              <a:ext uri="{FF2B5EF4-FFF2-40B4-BE49-F238E27FC236}">
                <a16:creationId xmlns:a16="http://schemas.microsoft.com/office/drawing/2014/main" id="{49698BD2-1FD0-DA4A-A58C-45865AED554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51D8445B-F14E-444E-8B24-553F3AC15D0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CEDA74-327E-8344-B032-F3F29E8C8F29}" type="slidenum">
              <a:rPr lang="en-US" altLang="en-US"/>
              <a:pPr/>
              <a:t>86</a:t>
            </a:fld>
            <a:endParaRPr lang="en-US" altLang="en-US" dirty="0"/>
          </a:p>
        </p:txBody>
      </p:sp>
      <p:sp>
        <p:nvSpPr>
          <p:cNvPr id="180227" name="Rectangle 2">
            <a:extLst>
              <a:ext uri="{FF2B5EF4-FFF2-40B4-BE49-F238E27FC236}">
                <a16:creationId xmlns:a16="http://schemas.microsoft.com/office/drawing/2014/main" id="{8A17CC13-6D6A-CF43-B75F-B2E77D24E463}"/>
              </a:ext>
            </a:extLst>
          </p:cNvPr>
          <p:cNvSpPr>
            <a:spLocks noGrp="1" noRot="1" noChangeAspect="1" noChangeArrowheads="1" noTextEdit="1"/>
          </p:cNvSpPr>
          <p:nvPr>
            <p:ph type="sldImg"/>
          </p:nvPr>
        </p:nvSpPr>
        <p:spPr>
          <a:solidFill>
            <a:srgbClr val="FFFFFF"/>
          </a:solidFill>
          <a:ln/>
        </p:spPr>
      </p:sp>
      <p:sp>
        <p:nvSpPr>
          <p:cNvPr id="180228" name="Rectangle 3">
            <a:extLst>
              <a:ext uri="{FF2B5EF4-FFF2-40B4-BE49-F238E27FC236}">
                <a16:creationId xmlns:a16="http://schemas.microsoft.com/office/drawing/2014/main" id="{6B507EE0-50A4-8748-B41A-376987B64A5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A5B1678E-A3CF-464F-ABC8-3604F05CE34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F08A35E-A7E5-D44E-8743-C05432EBD8C2}" type="slidenum">
              <a:rPr lang="en-US" altLang="en-US"/>
              <a:pPr/>
              <a:t>87</a:t>
            </a:fld>
            <a:endParaRPr lang="en-US" altLang="en-US" dirty="0"/>
          </a:p>
        </p:txBody>
      </p:sp>
      <p:sp>
        <p:nvSpPr>
          <p:cNvPr id="182275" name="Rectangle 2">
            <a:extLst>
              <a:ext uri="{FF2B5EF4-FFF2-40B4-BE49-F238E27FC236}">
                <a16:creationId xmlns:a16="http://schemas.microsoft.com/office/drawing/2014/main" id="{9D58DD4E-74D4-F54C-98B9-36ABED9E67BA}"/>
              </a:ext>
            </a:extLst>
          </p:cNvPr>
          <p:cNvSpPr>
            <a:spLocks noGrp="1" noRot="1" noChangeAspect="1" noChangeArrowheads="1" noTextEdit="1"/>
          </p:cNvSpPr>
          <p:nvPr>
            <p:ph type="sldImg"/>
          </p:nvPr>
        </p:nvSpPr>
        <p:spPr>
          <a:solidFill>
            <a:srgbClr val="FFFFFF"/>
          </a:solidFill>
          <a:ln/>
        </p:spPr>
      </p:sp>
      <p:sp>
        <p:nvSpPr>
          <p:cNvPr id="182276" name="Rectangle 3">
            <a:extLst>
              <a:ext uri="{FF2B5EF4-FFF2-40B4-BE49-F238E27FC236}">
                <a16:creationId xmlns:a16="http://schemas.microsoft.com/office/drawing/2014/main" id="{6F61CDB6-1E27-AC45-A652-87F19633730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304FE43C-55D2-3E48-9987-FD7EC7A5070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A1B1870-2A31-9741-9C23-F7D72C817388}" type="slidenum">
              <a:rPr lang="en-US" altLang="en-US"/>
              <a:pPr/>
              <a:t>88</a:t>
            </a:fld>
            <a:endParaRPr lang="en-US" altLang="en-US" dirty="0"/>
          </a:p>
        </p:txBody>
      </p:sp>
      <p:sp>
        <p:nvSpPr>
          <p:cNvPr id="184323" name="Rectangle 2">
            <a:extLst>
              <a:ext uri="{FF2B5EF4-FFF2-40B4-BE49-F238E27FC236}">
                <a16:creationId xmlns:a16="http://schemas.microsoft.com/office/drawing/2014/main" id="{9BEAD0CB-129F-2047-9AEF-7DE87CFD0733}"/>
              </a:ext>
            </a:extLst>
          </p:cNvPr>
          <p:cNvSpPr>
            <a:spLocks noGrp="1" noRot="1" noChangeAspect="1" noChangeArrowheads="1" noTextEdit="1"/>
          </p:cNvSpPr>
          <p:nvPr>
            <p:ph type="sldImg"/>
          </p:nvPr>
        </p:nvSpPr>
        <p:spPr>
          <a:solidFill>
            <a:srgbClr val="FFFFFF"/>
          </a:solidFill>
          <a:ln/>
        </p:spPr>
      </p:sp>
      <p:sp>
        <p:nvSpPr>
          <p:cNvPr id="184324" name="Rectangle 3">
            <a:extLst>
              <a:ext uri="{FF2B5EF4-FFF2-40B4-BE49-F238E27FC236}">
                <a16:creationId xmlns:a16="http://schemas.microsoft.com/office/drawing/2014/main" id="{7AB90E4F-BD9F-314A-94A6-083A72AF6ED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0BAF8E50-07B0-C64B-8F76-56989C4D3B4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DFA9C8-533E-E64C-B99A-3A430B4D4A40}" type="slidenum">
              <a:rPr lang="en-US" altLang="en-US"/>
              <a:pPr/>
              <a:t>89</a:t>
            </a:fld>
            <a:endParaRPr lang="en-US" altLang="en-US" dirty="0"/>
          </a:p>
        </p:txBody>
      </p:sp>
      <p:sp>
        <p:nvSpPr>
          <p:cNvPr id="186371" name="Rectangle 2">
            <a:extLst>
              <a:ext uri="{FF2B5EF4-FFF2-40B4-BE49-F238E27FC236}">
                <a16:creationId xmlns:a16="http://schemas.microsoft.com/office/drawing/2014/main" id="{0C2C9115-B871-3B4F-B0D7-B59F1C5EE94F}"/>
              </a:ext>
            </a:extLst>
          </p:cNvPr>
          <p:cNvSpPr>
            <a:spLocks noGrp="1" noRot="1" noChangeAspect="1" noChangeArrowheads="1" noTextEdit="1"/>
          </p:cNvSpPr>
          <p:nvPr>
            <p:ph type="sldImg"/>
          </p:nvPr>
        </p:nvSpPr>
        <p:spPr>
          <a:solidFill>
            <a:srgbClr val="FFFFFF"/>
          </a:solidFill>
          <a:ln/>
        </p:spPr>
      </p:sp>
      <p:sp>
        <p:nvSpPr>
          <p:cNvPr id="186372" name="Rectangle 3">
            <a:extLst>
              <a:ext uri="{FF2B5EF4-FFF2-40B4-BE49-F238E27FC236}">
                <a16:creationId xmlns:a16="http://schemas.microsoft.com/office/drawing/2014/main" id="{FEE61B4A-4BF5-F648-8D2E-85690226AB6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a:extLst>
              <a:ext uri="{FF2B5EF4-FFF2-40B4-BE49-F238E27FC236}">
                <a16:creationId xmlns:a16="http://schemas.microsoft.com/office/drawing/2014/main" id="{BD0E75F8-C435-5342-98EA-E28F1574754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0029C0-C2B7-4646-8C65-38A49B9C7D88}" type="slidenum">
              <a:rPr lang="en-US" altLang="en-US"/>
              <a:pPr/>
              <a:t>90</a:t>
            </a:fld>
            <a:endParaRPr lang="en-US" altLang="en-US" dirty="0"/>
          </a:p>
        </p:txBody>
      </p:sp>
      <p:sp>
        <p:nvSpPr>
          <p:cNvPr id="188419" name="Rectangle 2">
            <a:extLst>
              <a:ext uri="{FF2B5EF4-FFF2-40B4-BE49-F238E27FC236}">
                <a16:creationId xmlns:a16="http://schemas.microsoft.com/office/drawing/2014/main" id="{463B2842-C4EE-B540-A6CD-9449107D73D1}"/>
              </a:ext>
            </a:extLst>
          </p:cNvPr>
          <p:cNvSpPr>
            <a:spLocks noGrp="1" noRot="1" noChangeAspect="1" noChangeArrowheads="1" noTextEdit="1"/>
          </p:cNvSpPr>
          <p:nvPr>
            <p:ph type="sldImg"/>
          </p:nvPr>
        </p:nvSpPr>
        <p:spPr>
          <a:solidFill>
            <a:srgbClr val="FFFFFF"/>
          </a:solidFill>
          <a:ln/>
        </p:spPr>
      </p:sp>
      <p:sp>
        <p:nvSpPr>
          <p:cNvPr id="188420" name="Rectangle 3">
            <a:extLst>
              <a:ext uri="{FF2B5EF4-FFF2-40B4-BE49-F238E27FC236}">
                <a16:creationId xmlns:a16="http://schemas.microsoft.com/office/drawing/2014/main" id="{818EFA29-6D45-A040-9DD5-7FA94E88EFA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a:extLst>
              <a:ext uri="{FF2B5EF4-FFF2-40B4-BE49-F238E27FC236}">
                <a16:creationId xmlns:a16="http://schemas.microsoft.com/office/drawing/2014/main" id="{3E36D37A-B7A3-9746-89B8-FF411643AF3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23AA56-C043-4E49-8078-6861FD9AB217}" type="slidenum">
              <a:rPr lang="en-US" altLang="en-US"/>
              <a:pPr/>
              <a:t>91</a:t>
            </a:fld>
            <a:endParaRPr lang="en-US" altLang="en-US" dirty="0"/>
          </a:p>
        </p:txBody>
      </p:sp>
      <p:sp>
        <p:nvSpPr>
          <p:cNvPr id="190467" name="Rectangle 2">
            <a:extLst>
              <a:ext uri="{FF2B5EF4-FFF2-40B4-BE49-F238E27FC236}">
                <a16:creationId xmlns:a16="http://schemas.microsoft.com/office/drawing/2014/main" id="{801287F7-CBED-8942-A45C-A879B6CB64F6}"/>
              </a:ext>
            </a:extLst>
          </p:cNvPr>
          <p:cNvSpPr>
            <a:spLocks noGrp="1" noRot="1" noChangeAspect="1" noChangeArrowheads="1" noTextEdit="1"/>
          </p:cNvSpPr>
          <p:nvPr>
            <p:ph type="sldImg"/>
          </p:nvPr>
        </p:nvSpPr>
        <p:spPr>
          <a:solidFill>
            <a:srgbClr val="FFFFFF"/>
          </a:solidFill>
          <a:ln/>
        </p:spPr>
      </p:sp>
      <p:sp>
        <p:nvSpPr>
          <p:cNvPr id="190468" name="Rectangle 3">
            <a:extLst>
              <a:ext uri="{FF2B5EF4-FFF2-40B4-BE49-F238E27FC236}">
                <a16:creationId xmlns:a16="http://schemas.microsoft.com/office/drawing/2014/main" id="{2D221AA2-AA7E-BA40-B278-3820AFF54E5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a:extLst>
              <a:ext uri="{FF2B5EF4-FFF2-40B4-BE49-F238E27FC236}">
                <a16:creationId xmlns:a16="http://schemas.microsoft.com/office/drawing/2014/main" id="{5364B038-7899-5645-A72E-237408F3812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44338A-25FC-0B4B-8E22-4FB965547216}" type="slidenum">
              <a:rPr lang="en-US" altLang="en-US"/>
              <a:pPr/>
              <a:t>92</a:t>
            </a:fld>
            <a:endParaRPr lang="en-US" altLang="en-US" dirty="0"/>
          </a:p>
        </p:txBody>
      </p:sp>
      <p:sp>
        <p:nvSpPr>
          <p:cNvPr id="194563" name="Rectangle 2">
            <a:extLst>
              <a:ext uri="{FF2B5EF4-FFF2-40B4-BE49-F238E27FC236}">
                <a16:creationId xmlns:a16="http://schemas.microsoft.com/office/drawing/2014/main" id="{A205152F-FB65-3949-8297-8EE272F7CE66}"/>
              </a:ext>
            </a:extLst>
          </p:cNvPr>
          <p:cNvSpPr>
            <a:spLocks noGrp="1" noRot="1" noChangeAspect="1" noChangeArrowheads="1" noTextEdit="1"/>
          </p:cNvSpPr>
          <p:nvPr>
            <p:ph type="sldImg"/>
          </p:nvPr>
        </p:nvSpPr>
        <p:spPr>
          <a:solidFill>
            <a:srgbClr val="FFFFFF"/>
          </a:solidFill>
          <a:ln/>
        </p:spPr>
      </p:sp>
      <p:sp>
        <p:nvSpPr>
          <p:cNvPr id="194564" name="Rectangle 3">
            <a:extLst>
              <a:ext uri="{FF2B5EF4-FFF2-40B4-BE49-F238E27FC236}">
                <a16:creationId xmlns:a16="http://schemas.microsoft.com/office/drawing/2014/main" id="{9989F8EF-062F-AE4F-90CA-F40904FD7E8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a:extLst>
              <a:ext uri="{FF2B5EF4-FFF2-40B4-BE49-F238E27FC236}">
                <a16:creationId xmlns:a16="http://schemas.microsoft.com/office/drawing/2014/main" id="{F98FD021-D830-154E-BFDF-0D8AD545AC5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24FFC5-3CE8-D44A-A1BA-75B667D1B8A2}" type="slidenum">
              <a:rPr lang="en-US" altLang="en-US"/>
              <a:pPr/>
              <a:t>93</a:t>
            </a:fld>
            <a:endParaRPr lang="en-US" altLang="en-US" dirty="0"/>
          </a:p>
        </p:txBody>
      </p:sp>
      <p:sp>
        <p:nvSpPr>
          <p:cNvPr id="196611" name="Rectangle 2">
            <a:extLst>
              <a:ext uri="{FF2B5EF4-FFF2-40B4-BE49-F238E27FC236}">
                <a16:creationId xmlns:a16="http://schemas.microsoft.com/office/drawing/2014/main" id="{B29CF731-DD20-AB4A-9592-F3AD465C1E7D}"/>
              </a:ext>
            </a:extLst>
          </p:cNvPr>
          <p:cNvSpPr>
            <a:spLocks noGrp="1" noRot="1" noChangeAspect="1" noChangeArrowheads="1" noTextEdit="1"/>
          </p:cNvSpPr>
          <p:nvPr>
            <p:ph type="sldImg"/>
          </p:nvPr>
        </p:nvSpPr>
        <p:spPr>
          <a:solidFill>
            <a:srgbClr val="FFFFFF"/>
          </a:solidFill>
          <a:ln/>
        </p:spPr>
      </p:sp>
      <p:sp>
        <p:nvSpPr>
          <p:cNvPr id="196612" name="Rectangle 3">
            <a:extLst>
              <a:ext uri="{FF2B5EF4-FFF2-40B4-BE49-F238E27FC236}">
                <a16:creationId xmlns:a16="http://schemas.microsoft.com/office/drawing/2014/main" id="{6B9F9B49-4417-6F4E-8F46-BD7AE4A5332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771C7CBD-76A2-8C45-A924-9BB559CAA88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15BBC7E-7041-CC46-9E74-0638B5C3F9CD}" type="slidenum">
              <a:rPr lang="en-US" altLang="en-US"/>
              <a:pPr/>
              <a:t>94</a:t>
            </a:fld>
            <a:endParaRPr lang="en-US" altLang="en-US" dirty="0"/>
          </a:p>
        </p:txBody>
      </p:sp>
      <p:sp>
        <p:nvSpPr>
          <p:cNvPr id="198659" name="Rectangle 2">
            <a:extLst>
              <a:ext uri="{FF2B5EF4-FFF2-40B4-BE49-F238E27FC236}">
                <a16:creationId xmlns:a16="http://schemas.microsoft.com/office/drawing/2014/main" id="{31B9531C-832B-E44A-813E-3BD80B08ED4E}"/>
              </a:ext>
            </a:extLst>
          </p:cNvPr>
          <p:cNvSpPr>
            <a:spLocks noGrp="1" noRot="1" noChangeAspect="1" noChangeArrowheads="1" noTextEdit="1"/>
          </p:cNvSpPr>
          <p:nvPr>
            <p:ph type="sldImg"/>
          </p:nvPr>
        </p:nvSpPr>
        <p:spPr>
          <a:solidFill>
            <a:srgbClr val="FFFFFF"/>
          </a:solidFill>
          <a:ln/>
        </p:spPr>
      </p:sp>
      <p:sp>
        <p:nvSpPr>
          <p:cNvPr id="198660" name="Rectangle 3">
            <a:extLst>
              <a:ext uri="{FF2B5EF4-FFF2-40B4-BE49-F238E27FC236}">
                <a16:creationId xmlns:a16="http://schemas.microsoft.com/office/drawing/2014/main" id="{7577DD50-0C12-2246-AE4D-D5DBD56039F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a:extLst>
              <a:ext uri="{FF2B5EF4-FFF2-40B4-BE49-F238E27FC236}">
                <a16:creationId xmlns:a16="http://schemas.microsoft.com/office/drawing/2014/main" id="{81B5A07B-BA13-4A49-BA99-33CE061BB25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513339-EDCB-8949-A6DE-E5E103CEA0C7}" type="slidenum">
              <a:rPr lang="en-US" altLang="en-US"/>
              <a:pPr/>
              <a:t>95</a:t>
            </a:fld>
            <a:endParaRPr lang="en-US" altLang="en-US" dirty="0"/>
          </a:p>
        </p:txBody>
      </p:sp>
      <p:sp>
        <p:nvSpPr>
          <p:cNvPr id="202755" name="Rectangle 2">
            <a:extLst>
              <a:ext uri="{FF2B5EF4-FFF2-40B4-BE49-F238E27FC236}">
                <a16:creationId xmlns:a16="http://schemas.microsoft.com/office/drawing/2014/main" id="{5AB366DC-BA99-534B-84EB-88AD22CD350F}"/>
              </a:ext>
            </a:extLst>
          </p:cNvPr>
          <p:cNvSpPr>
            <a:spLocks noGrp="1" noRot="1" noChangeAspect="1" noChangeArrowheads="1" noTextEdit="1"/>
          </p:cNvSpPr>
          <p:nvPr>
            <p:ph type="sldImg"/>
          </p:nvPr>
        </p:nvSpPr>
        <p:spPr>
          <a:solidFill>
            <a:srgbClr val="FFFFFF"/>
          </a:solidFill>
          <a:ln/>
        </p:spPr>
      </p:sp>
      <p:sp>
        <p:nvSpPr>
          <p:cNvPr id="202756" name="Rectangle 3">
            <a:extLst>
              <a:ext uri="{FF2B5EF4-FFF2-40B4-BE49-F238E27FC236}">
                <a16:creationId xmlns:a16="http://schemas.microsoft.com/office/drawing/2014/main" id="{39C8D82D-8540-1F4A-B071-46C6FCDEEF5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a:extLst>
              <a:ext uri="{FF2B5EF4-FFF2-40B4-BE49-F238E27FC236}">
                <a16:creationId xmlns:a16="http://schemas.microsoft.com/office/drawing/2014/main" id="{51219AA3-5319-9143-A5B9-07DB5E08D30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CA6DD73-2224-A842-BE8A-205A7A8EFFFF}" type="slidenum">
              <a:rPr lang="en-US" altLang="en-US"/>
              <a:pPr/>
              <a:t>96</a:t>
            </a:fld>
            <a:endParaRPr lang="en-US" altLang="en-US" dirty="0"/>
          </a:p>
        </p:txBody>
      </p:sp>
      <p:sp>
        <p:nvSpPr>
          <p:cNvPr id="204803" name="Rectangle 2">
            <a:extLst>
              <a:ext uri="{FF2B5EF4-FFF2-40B4-BE49-F238E27FC236}">
                <a16:creationId xmlns:a16="http://schemas.microsoft.com/office/drawing/2014/main" id="{4FF5DCC6-62FC-8E4B-83B5-B8B4F591BC31}"/>
              </a:ext>
            </a:extLst>
          </p:cNvPr>
          <p:cNvSpPr>
            <a:spLocks noGrp="1" noRot="1" noChangeAspect="1" noChangeArrowheads="1" noTextEdit="1"/>
          </p:cNvSpPr>
          <p:nvPr>
            <p:ph type="sldImg"/>
          </p:nvPr>
        </p:nvSpPr>
        <p:spPr>
          <a:solidFill>
            <a:srgbClr val="FFFFFF"/>
          </a:solidFill>
          <a:ln/>
        </p:spPr>
      </p:sp>
      <p:sp>
        <p:nvSpPr>
          <p:cNvPr id="204804" name="Rectangle 3">
            <a:extLst>
              <a:ext uri="{FF2B5EF4-FFF2-40B4-BE49-F238E27FC236}">
                <a16:creationId xmlns:a16="http://schemas.microsoft.com/office/drawing/2014/main" id="{B7A0D7E1-9595-634F-8C04-F782D8694B9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a:extLst>
              <a:ext uri="{FF2B5EF4-FFF2-40B4-BE49-F238E27FC236}">
                <a16:creationId xmlns:a16="http://schemas.microsoft.com/office/drawing/2014/main" id="{C06F171E-81B8-7D49-9B29-7DF8307B4F2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06817E0-81C6-F348-96E4-78634A547983}" type="slidenum">
              <a:rPr lang="en-US" altLang="en-US"/>
              <a:pPr/>
              <a:t>97</a:t>
            </a:fld>
            <a:endParaRPr lang="en-US" altLang="en-US" dirty="0"/>
          </a:p>
        </p:txBody>
      </p:sp>
      <p:sp>
        <p:nvSpPr>
          <p:cNvPr id="206851" name="Rectangle 2">
            <a:extLst>
              <a:ext uri="{FF2B5EF4-FFF2-40B4-BE49-F238E27FC236}">
                <a16:creationId xmlns:a16="http://schemas.microsoft.com/office/drawing/2014/main" id="{75612DCE-6902-9445-A8B4-3DE3689B225B}"/>
              </a:ext>
            </a:extLst>
          </p:cNvPr>
          <p:cNvSpPr>
            <a:spLocks noGrp="1" noRot="1" noChangeAspect="1" noChangeArrowheads="1" noTextEdit="1"/>
          </p:cNvSpPr>
          <p:nvPr>
            <p:ph type="sldImg"/>
          </p:nvPr>
        </p:nvSpPr>
        <p:spPr>
          <a:solidFill>
            <a:srgbClr val="FFFFFF"/>
          </a:solidFill>
          <a:ln/>
        </p:spPr>
      </p:sp>
      <p:sp>
        <p:nvSpPr>
          <p:cNvPr id="206852" name="Rectangle 3">
            <a:extLst>
              <a:ext uri="{FF2B5EF4-FFF2-40B4-BE49-F238E27FC236}">
                <a16:creationId xmlns:a16="http://schemas.microsoft.com/office/drawing/2014/main" id="{342F2357-78C2-604D-9F21-52A78939361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a:extLst>
              <a:ext uri="{FF2B5EF4-FFF2-40B4-BE49-F238E27FC236}">
                <a16:creationId xmlns:a16="http://schemas.microsoft.com/office/drawing/2014/main" id="{741F2949-7320-5749-8F9D-810F903B11D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B878F1-33F2-2241-86E4-9C45AAFF834F}" type="slidenum">
              <a:rPr lang="en-US" altLang="en-US"/>
              <a:pPr/>
              <a:t>98</a:t>
            </a:fld>
            <a:endParaRPr lang="en-US" altLang="en-US" dirty="0"/>
          </a:p>
        </p:txBody>
      </p:sp>
      <p:sp>
        <p:nvSpPr>
          <p:cNvPr id="208899" name="Rectangle 2">
            <a:extLst>
              <a:ext uri="{FF2B5EF4-FFF2-40B4-BE49-F238E27FC236}">
                <a16:creationId xmlns:a16="http://schemas.microsoft.com/office/drawing/2014/main" id="{52D92E16-21E8-5C43-B128-DD1E8E771835}"/>
              </a:ext>
            </a:extLst>
          </p:cNvPr>
          <p:cNvSpPr>
            <a:spLocks noGrp="1" noRot="1" noChangeAspect="1" noChangeArrowheads="1" noTextEdit="1"/>
          </p:cNvSpPr>
          <p:nvPr>
            <p:ph type="sldImg"/>
          </p:nvPr>
        </p:nvSpPr>
        <p:spPr>
          <a:solidFill>
            <a:srgbClr val="FFFFFF"/>
          </a:solidFill>
          <a:ln/>
        </p:spPr>
      </p:sp>
      <p:sp>
        <p:nvSpPr>
          <p:cNvPr id="208900" name="Rectangle 3">
            <a:extLst>
              <a:ext uri="{FF2B5EF4-FFF2-40B4-BE49-F238E27FC236}">
                <a16:creationId xmlns:a16="http://schemas.microsoft.com/office/drawing/2014/main" id="{B78D8262-F1B1-4E42-B7BA-4D8F613BC07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a:extLst>
              <a:ext uri="{FF2B5EF4-FFF2-40B4-BE49-F238E27FC236}">
                <a16:creationId xmlns:a16="http://schemas.microsoft.com/office/drawing/2014/main" id="{FE0EBF07-AD2F-574F-B48C-36C301B2426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BB6C235-84E6-2A45-A120-178DAD777DCF}" type="slidenum">
              <a:rPr lang="en-US" altLang="en-US"/>
              <a:pPr/>
              <a:t>99</a:t>
            </a:fld>
            <a:endParaRPr lang="en-US" altLang="en-US" dirty="0"/>
          </a:p>
        </p:txBody>
      </p:sp>
      <p:sp>
        <p:nvSpPr>
          <p:cNvPr id="210947" name="Rectangle 2">
            <a:extLst>
              <a:ext uri="{FF2B5EF4-FFF2-40B4-BE49-F238E27FC236}">
                <a16:creationId xmlns:a16="http://schemas.microsoft.com/office/drawing/2014/main" id="{9B45FCA4-C835-8C4B-B95C-B8CDA56FBEC1}"/>
              </a:ext>
            </a:extLst>
          </p:cNvPr>
          <p:cNvSpPr>
            <a:spLocks noGrp="1" noRot="1" noChangeAspect="1" noChangeArrowheads="1" noTextEdit="1"/>
          </p:cNvSpPr>
          <p:nvPr>
            <p:ph type="sldImg"/>
          </p:nvPr>
        </p:nvSpPr>
        <p:spPr>
          <a:solidFill>
            <a:srgbClr val="FFFFFF"/>
          </a:solidFill>
          <a:ln/>
        </p:spPr>
      </p:sp>
      <p:sp>
        <p:nvSpPr>
          <p:cNvPr id="210948" name="Rectangle 3">
            <a:extLst>
              <a:ext uri="{FF2B5EF4-FFF2-40B4-BE49-F238E27FC236}">
                <a16:creationId xmlns:a16="http://schemas.microsoft.com/office/drawing/2014/main" id="{20B1DFE1-D15B-C940-A719-72241F0BEB5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a:extLst>
              <a:ext uri="{FF2B5EF4-FFF2-40B4-BE49-F238E27FC236}">
                <a16:creationId xmlns:a16="http://schemas.microsoft.com/office/drawing/2014/main" id="{826A9C85-43F0-9F41-9834-3C5D1A04174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954D72-E63D-CB43-86D6-FE7DE7F407D1}" type="slidenum">
              <a:rPr lang="en-US" altLang="en-US"/>
              <a:pPr/>
              <a:t>100</a:t>
            </a:fld>
            <a:endParaRPr lang="en-US" altLang="en-US" dirty="0"/>
          </a:p>
        </p:txBody>
      </p:sp>
      <p:sp>
        <p:nvSpPr>
          <p:cNvPr id="212995" name="Rectangle 2">
            <a:extLst>
              <a:ext uri="{FF2B5EF4-FFF2-40B4-BE49-F238E27FC236}">
                <a16:creationId xmlns:a16="http://schemas.microsoft.com/office/drawing/2014/main" id="{04A778FA-BF7B-5142-AE6A-A704701ECA0C}"/>
              </a:ext>
            </a:extLst>
          </p:cNvPr>
          <p:cNvSpPr>
            <a:spLocks noGrp="1" noRot="1" noChangeAspect="1" noChangeArrowheads="1" noTextEdit="1"/>
          </p:cNvSpPr>
          <p:nvPr>
            <p:ph type="sldImg"/>
          </p:nvPr>
        </p:nvSpPr>
        <p:spPr>
          <a:solidFill>
            <a:srgbClr val="FFFFFF"/>
          </a:solidFill>
          <a:ln/>
        </p:spPr>
      </p:sp>
      <p:sp>
        <p:nvSpPr>
          <p:cNvPr id="212996" name="Rectangle 3">
            <a:extLst>
              <a:ext uri="{FF2B5EF4-FFF2-40B4-BE49-F238E27FC236}">
                <a16:creationId xmlns:a16="http://schemas.microsoft.com/office/drawing/2014/main" id="{EE49396D-2797-1042-911D-117C285D91B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a:extLst>
              <a:ext uri="{FF2B5EF4-FFF2-40B4-BE49-F238E27FC236}">
                <a16:creationId xmlns:a16="http://schemas.microsoft.com/office/drawing/2014/main" id="{AEA92EC8-C4C9-834A-BF90-C7518D4A3BA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B02D239-3878-CA43-92EB-0E2EFA58866E}" type="slidenum">
              <a:rPr lang="en-US" altLang="en-US"/>
              <a:pPr/>
              <a:t>101</a:t>
            </a:fld>
            <a:endParaRPr lang="en-US" altLang="en-US" dirty="0"/>
          </a:p>
        </p:txBody>
      </p:sp>
      <p:sp>
        <p:nvSpPr>
          <p:cNvPr id="215043" name="Rectangle 2">
            <a:extLst>
              <a:ext uri="{FF2B5EF4-FFF2-40B4-BE49-F238E27FC236}">
                <a16:creationId xmlns:a16="http://schemas.microsoft.com/office/drawing/2014/main" id="{23FE35DC-ABDD-1540-9ADE-FA126CF7A5C6}"/>
              </a:ext>
            </a:extLst>
          </p:cNvPr>
          <p:cNvSpPr>
            <a:spLocks noGrp="1" noRot="1" noChangeAspect="1" noChangeArrowheads="1" noTextEdit="1"/>
          </p:cNvSpPr>
          <p:nvPr>
            <p:ph type="sldImg"/>
          </p:nvPr>
        </p:nvSpPr>
        <p:spPr>
          <a:solidFill>
            <a:srgbClr val="FFFFFF"/>
          </a:solidFill>
          <a:ln/>
        </p:spPr>
      </p:sp>
      <p:sp>
        <p:nvSpPr>
          <p:cNvPr id="215044" name="Rectangle 3">
            <a:extLst>
              <a:ext uri="{FF2B5EF4-FFF2-40B4-BE49-F238E27FC236}">
                <a16:creationId xmlns:a16="http://schemas.microsoft.com/office/drawing/2014/main" id="{916ED450-6359-3E43-BD1F-8E6835D8341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a:extLst>
              <a:ext uri="{FF2B5EF4-FFF2-40B4-BE49-F238E27FC236}">
                <a16:creationId xmlns:a16="http://schemas.microsoft.com/office/drawing/2014/main" id="{1A01BB0A-614E-E042-9CA9-74F2472AE67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208DDD-D6F3-364B-9DD3-14B84D1E063E}" type="slidenum">
              <a:rPr lang="en-US" altLang="en-US"/>
              <a:pPr/>
              <a:t>102</a:t>
            </a:fld>
            <a:endParaRPr lang="en-US" altLang="en-US" dirty="0"/>
          </a:p>
        </p:txBody>
      </p:sp>
      <p:sp>
        <p:nvSpPr>
          <p:cNvPr id="217091" name="Rectangle 2">
            <a:extLst>
              <a:ext uri="{FF2B5EF4-FFF2-40B4-BE49-F238E27FC236}">
                <a16:creationId xmlns:a16="http://schemas.microsoft.com/office/drawing/2014/main" id="{A2808F2F-49E2-4843-8884-1A664E9B4F56}"/>
              </a:ext>
            </a:extLst>
          </p:cNvPr>
          <p:cNvSpPr>
            <a:spLocks noGrp="1" noRot="1" noChangeAspect="1" noChangeArrowheads="1" noTextEdit="1"/>
          </p:cNvSpPr>
          <p:nvPr>
            <p:ph type="sldImg"/>
          </p:nvPr>
        </p:nvSpPr>
        <p:spPr>
          <a:solidFill>
            <a:srgbClr val="FFFFFF"/>
          </a:solidFill>
          <a:ln/>
        </p:spPr>
      </p:sp>
      <p:sp>
        <p:nvSpPr>
          <p:cNvPr id="217092" name="Rectangle 3">
            <a:extLst>
              <a:ext uri="{FF2B5EF4-FFF2-40B4-BE49-F238E27FC236}">
                <a16:creationId xmlns:a16="http://schemas.microsoft.com/office/drawing/2014/main" id="{2068FE26-375C-D44F-B09B-D21950E37AF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a:extLst>
              <a:ext uri="{FF2B5EF4-FFF2-40B4-BE49-F238E27FC236}">
                <a16:creationId xmlns:a16="http://schemas.microsoft.com/office/drawing/2014/main" id="{6DF1C116-A8E4-8344-9EBB-4814C93C1B0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97E2084-F2A2-BD4B-A682-4ED29E7D98F9}" type="slidenum">
              <a:rPr lang="en-US" altLang="en-US"/>
              <a:pPr/>
              <a:t>103</a:t>
            </a:fld>
            <a:endParaRPr lang="en-US" altLang="en-US" dirty="0"/>
          </a:p>
        </p:txBody>
      </p:sp>
      <p:sp>
        <p:nvSpPr>
          <p:cNvPr id="219139" name="Rectangle 2">
            <a:extLst>
              <a:ext uri="{FF2B5EF4-FFF2-40B4-BE49-F238E27FC236}">
                <a16:creationId xmlns:a16="http://schemas.microsoft.com/office/drawing/2014/main" id="{3939DC92-65EA-2648-A8A1-446039F1057A}"/>
              </a:ext>
            </a:extLst>
          </p:cNvPr>
          <p:cNvSpPr>
            <a:spLocks noGrp="1" noRot="1" noChangeAspect="1" noChangeArrowheads="1" noTextEdit="1"/>
          </p:cNvSpPr>
          <p:nvPr>
            <p:ph type="sldImg"/>
          </p:nvPr>
        </p:nvSpPr>
        <p:spPr>
          <a:solidFill>
            <a:srgbClr val="FFFFFF"/>
          </a:solidFill>
          <a:ln/>
        </p:spPr>
      </p:sp>
      <p:sp>
        <p:nvSpPr>
          <p:cNvPr id="219140" name="Rectangle 3">
            <a:extLst>
              <a:ext uri="{FF2B5EF4-FFF2-40B4-BE49-F238E27FC236}">
                <a16:creationId xmlns:a16="http://schemas.microsoft.com/office/drawing/2014/main" id="{E18C9FD5-F51B-BB4A-ABB4-357AFA697B8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a:extLst>
              <a:ext uri="{FF2B5EF4-FFF2-40B4-BE49-F238E27FC236}">
                <a16:creationId xmlns:a16="http://schemas.microsoft.com/office/drawing/2014/main" id="{75ADCAD4-F545-F040-A886-680453B1624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50FC2C2-98BA-964C-BF6F-1D13D99DFBBC}" type="slidenum">
              <a:rPr lang="en-US" altLang="en-US"/>
              <a:pPr/>
              <a:t>104</a:t>
            </a:fld>
            <a:endParaRPr lang="en-US" altLang="en-US" dirty="0"/>
          </a:p>
        </p:txBody>
      </p:sp>
      <p:sp>
        <p:nvSpPr>
          <p:cNvPr id="221187" name="Rectangle 2">
            <a:extLst>
              <a:ext uri="{FF2B5EF4-FFF2-40B4-BE49-F238E27FC236}">
                <a16:creationId xmlns:a16="http://schemas.microsoft.com/office/drawing/2014/main" id="{B002D0FB-6EF5-C844-8BE9-A3D45DBEDB6D}"/>
              </a:ext>
            </a:extLst>
          </p:cNvPr>
          <p:cNvSpPr>
            <a:spLocks noGrp="1" noRot="1" noChangeAspect="1" noChangeArrowheads="1" noTextEdit="1"/>
          </p:cNvSpPr>
          <p:nvPr>
            <p:ph type="sldImg"/>
          </p:nvPr>
        </p:nvSpPr>
        <p:spPr>
          <a:solidFill>
            <a:srgbClr val="FFFFFF"/>
          </a:solidFill>
          <a:ln/>
        </p:spPr>
      </p:sp>
      <p:sp>
        <p:nvSpPr>
          <p:cNvPr id="221188" name="Rectangle 3">
            <a:extLst>
              <a:ext uri="{FF2B5EF4-FFF2-40B4-BE49-F238E27FC236}">
                <a16:creationId xmlns:a16="http://schemas.microsoft.com/office/drawing/2014/main" id="{38103668-7E10-9B47-9BB4-177ECCD5007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a:extLst>
              <a:ext uri="{FF2B5EF4-FFF2-40B4-BE49-F238E27FC236}">
                <a16:creationId xmlns:a16="http://schemas.microsoft.com/office/drawing/2014/main" id="{23741E81-B3F0-CF43-9B10-2AE1CB26720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89EBDF4-3926-4246-9DA0-F7391D616697}" type="slidenum">
              <a:rPr lang="en-US" altLang="en-US"/>
              <a:pPr/>
              <a:t>105</a:t>
            </a:fld>
            <a:endParaRPr lang="en-US" altLang="en-US" dirty="0"/>
          </a:p>
        </p:txBody>
      </p:sp>
      <p:sp>
        <p:nvSpPr>
          <p:cNvPr id="223235" name="Rectangle 2">
            <a:extLst>
              <a:ext uri="{FF2B5EF4-FFF2-40B4-BE49-F238E27FC236}">
                <a16:creationId xmlns:a16="http://schemas.microsoft.com/office/drawing/2014/main" id="{A0814C41-3B4D-884C-99BD-698EBEEC5728}"/>
              </a:ext>
            </a:extLst>
          </p:cNvPr>
          <p:cNvSpPr>
            <a:spLocks noGrp="1" noRot="1" noChangeAspect="1" noChangeArrowheads="1" noTextEdit="1"/>
          </p:cNvSpPr>
          <p:nvPr>
            <p:ph type="sldImg"/>
          </p:nvPr>
        </p:nvSpPr>
        <p:spPr>
          <a:solidFill>
            <a:srgbClr val="FFFFFF"/>
          </a:solidFill>
          <a:ln/>
        </p:spPr>
      </p:sp>
      <p:sp>
        <p:nvSpPr>
          <p:cNvPr id="223236" name="Rectangle 3">
            <a:extLst>
              <a:ext uri="{FF2B5EF4-FFF2-40B4-BE49-F238E27FC236}">
                <a16:creationId xmlns:a16="http://schemas.microsoft.com/office/drawing/2014/main" id="{E525F2CB-89CC-424A-8DCA-DD198BDBF37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a:extLst>
              <a:ext uri="{FF2B5EF4-FFF2-40B4-BE49-F238E27FC236}">
                <a16:creationId xmlns:a16="http://schemas.microsoft.com/office/drawing/2014/main" id="{117FE656-08C6-1242-877C-455B61E4299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16F5A62-F167-324C-809C-B6217623840B}" type="slidenum">
              <a:rPr lang="en-US" altLang="en-US"/>
              <a:pPr/>
              <a:t>106</a:t>
            </a:fld>
            <a:endParaRPr lang="en-US" altLang="en-US" dirty="0"/>
          </a:p>
        </p:txBody>
      </p:sp>
      <p:sp>
        <p:nvSpPr>
          <p:cNvPr id="225283" name="Rectangle 2">
            <a:extLst>
              <a:ext uri="{FF2B5EF4-FFF2-40B4-BE49-F238E27FC236}">
                <a16:creationId xmlns:a16="http://schemas.microsoft.com/office/drawing/2014/main" id="{B9BBE8A8-FA0F-A146-BEF6-5082E3DA5E94}"/>
              </a:ext>
            </a:extLst>
          </p:cNvPr>
          <p:cNvSpPr>
            <a:spLocks noGrp="1" noRot="1" noChangeAspect="1" noChangeArrowheads="1" noTextEdit="1"/>
          </p:cNvSpPr>
          <p:nvPr>
            <p:ph type="sldImg"/>
          </p:nvPr>
        </p:nvSpPr>
        <p:spPr>
          <a:solidFill>
            <a:srgbClr val="FFFFFF"/>
          </a:solidFill>
          <a:ln/>
        </p:spPr>
      </p:sp>
      <p:sp>
        <p:nvSpPr>
          <p:cNvPr id="225284" name="Rectangle 3">
            <a:extLst>
              <a:ext uri="{FF2B5EF4-FFF2-40B4-BE49-F238E27FC236}">
                <a16:creationId xmlns:a16="http://schemas.microsoft.com/office/drawing/2014/main" id="{2A29BAF5-4A86-5E41-84BC-70BA92B2DAD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a:extLst>
              <a:ext uri="{FF2B5EF4-FFF2-40B4-BE49-F238E27FC236}">
                <a16:creationId xmlns:a16="http://schemas.microsoft.com/office/drawing/2014/main" id="{A0251E5B-BD26-AF4B-A0D5-0BA3BCED9DB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CAF01AF-2603-EC45-A085-61A2B7AAD9C4}" type="slidenum">
              <a:rPr lang="en-US" altLang="en-US"/>
              <a:pPr/>
              <a:t>107</a:t>
            </a:fld>
            <a:endParaRPr lang="en-US" altLang="en-US" dirty="0"/>
          </a:p>
        </p:txBody>
      </p:sp>
      <p:sp>
        <p:nvSpPr>
          <p:cNvPr id="227331" name="Rectangle 2">
            <a:extLst>
              <a:ext uri="{FF2B5EF4-FFF2-40B4-BE49-F238E27FC236}">
                <a16:creationId xmlns:a16="http://schemas.microsoft.com/office/drawing/2014/main" id="{BE8AC50D-8E11-5A45-9D75-9633813C4D8A}"/>
              </a:ext>
            </a:extLst>
          </p:cNvPr>
          <p:cNvSpPr>
            <a:spLocks noGrp="1" noRot="1" noChangeAspect="1" noChangeArrowheads="1" noTextEdit="1"/>
          </p:cNvSpPr>
          <p:nvPr>
            <p:ph type="sldImg"/>
          </p:nvPr>
        </p:nvSpPr>
        <p:spPr>
          <a:solidFill>
            <a:srgbClr val="FFFFFF"/>
          </a:solidFill>
          <a:ln/>
        </p:spPr>
      </p:sp>
      <p:sp>
        <p:nvSpPr>
          <p:cNvPr id="227332" name="Rectangle 3">
            <a:extLst>
              <a:ext uri="{FF2B5EF4-FFF2-40B4-BE49-F238E27FC236}">
                <a16:creationId xmlns:a16="http://schemas.microsoft.com/office/drawing/2014/main" id="{504B4C99-3898-3148-AACF-84FFD5CBA7E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id="{821016A7-C349-3A48-A602-6190C25AFA9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6763394-3526-224B-BE24-A824A735108F}" type="slidenum">
              <a:rPr lang="en-US" altLang="en-US"/>
              <a:pPr/>
              <a:t>108</a:t>
            </a:fld>
            <a:endParaRPr lang="en-US" altLang="en-US" dirty="0"/>
          </a:p>
        </p:txBody>
      </p:sp>
      <p:sp>
        <p:nvSpPr>
          <p:cNvPr id="229379" name="Rectangle 2">
            <a:extLst>
              <a:ext uri="{FF2B5EF4-FFF2-40B4-BE49-F238E27FC236}">
                <a16:creationId xmlns:a16="http://schemas.microsoft.com/office/drawing/2014/main" id="{7379D00F-554D-E04E-B6C0-5D1B281C24F8}"/>
              </a:ext>
            </a:extLst>
          </p:cNvPr>
          <p:cNvSpPr>
            <a:spLocks noGrp="1" noRot="1" noChangeAspect="1" noChangeArrowheads="1" noTextEdit="1"/>
          </p:cNvSpPr>
          <p:nvPr>
            <p:ph type="sldImg"/>
          </p:nvPr>
        </p:nvSpPr>
        <p:spPr>
          <a:solidFill>
            <a:srgbClr val="FFFFFF"/>
          </a:solidFill>
          <a:ln/>
        </p:spPr>
      </p:sp>
      <p:sp>
        <p:nvSpPr>
          <p:cNvPr id="229380" name="Rectangle 3">
            <a:extLst>
              <a:ext uri="{FF2B5EF4-FFF2-40B4-BE49-F238E27FC236}">
                <a16:creationId xmlns:a16="http://schemas.microsoft.com/office/drawing/2014/main" id="{A31306FD-8783-0D44-A97B-8934EAE8367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a:extLst>
              <a:ext uri="{FF2B5EF4-FFF2-40B4-BE49-F238E27FC236}">
                <a16:creationId xmlns:a16="http://schemas.microsoft.com/office/drawing/2014/main" id="{BA1BA576-5CD7-5F42-BA4D-890F1CA4F6A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9EA60CB-2039-754B-AC85-3FF0BEBD7EF0}" type="slidenum">
              <a:rPr lang="en-US" altLang="en-US"/>
              <a:pPr/>
              <a:t>109</a:t>
            </a:fld>
            <a:endParaRPr lang="en-US" altLang="en-US" dirty="0"/>
          </a:p>
        </p:txBody>
      </p:sp>
      <p:sp>
        <p:nvSpPr>
          <p:cNvPr id="231427" name="Rectangle 2">
            <a:extLst>
              <a:ext uri="{FF2B5EF4-FFF2-40B4-BE49-F238E27FC236}">
                <a16:creationId xmlns:a16="http://schemas.microsoft.com/office/drawing/2014/main" id="{A7BF6B87-E27C-B147-9C05-4546E09B0B7B}"/>
              </a:ext>
            </a:extLst>
          </p:cNvPr>
          <p:cNvSpPr>
            <a:spLocks noGrp="1" noRot="1" noChangeAspect="1" noChangeArrowheads="1" noTextEdit="1"/>
          </p:cNvSpPr>
          <p:nvPr>
            <p:ph type="sldImg"/>
          </p:nvPr>
        </p:nvSpPr>
        <p:spPr>
          <a:solidFill>
            <a:srgbClr val="FFFFFF"/>
          </a:solidFill>
          <a:ln/>
        </p:spPr>
      </p:sp>
      <p:sp>
        <p:nvSpPr>
          <p:cNvPr id="231428" name="Rectangle 3">
            <a:extLst>
              <a:ext uri="{FF2B5EF4-FFF2-40B4-BE49-F238E27FC236}">
                <a16:creationId xmlns:a16="http://schemas.microsoft.com/office/drawing/2014/main" id="{622EC667-4759-4547-B2B2-ACD4EAAE0E6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a:extLst>
              <a:ext uri="{FF2B5EF4-FFF2-40B4-BE49-F238E27FC236}">
                <a16:creationId xmlns:a16="http://schemas.microsoft.com/office/drawing/2014/main" id="{AAEB1D99-0977-A94F-84F2-230A8EAA759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FC30DDC-C3EE-EB41-9566-154FB8ED025E}" type="slidenum">
              <a:rPr lang="en-US" altLang="en-US"/>
              <a:pPr/>
              <a:t>110</a:t>
            </a:fld>
            <a:endParaRPr lang="en-US" altLang="en-US" dirty="0"/>
          </a:p>
        </p:txBody>
      </p:sp>
      <p:sp>
        <p:nvSpPr>
          <p:cNvPr id="233475" name="Rectangle 2">
            <a:extLst>
              <a:ext uri="{FF2B5EF4-FFF2-40B4-BE49-F238E27FC236}">
                <a16:creationId xmlns:a16="http://schemas.microsoft.com/office/drawing/2014/main" id="{035E6906-866C-E448-B211-608456FB5743}"/>
              </a:ext>
            </a:extLst>
          </p:cNvPr>
          <p:cNvSpPr>
            <a:spLocks noGrp="1" noRot="1" noChangeAspect="1" noChangeArrowheads="1" noTextEdit="1"/>
          </p:cNvSpPr>
          <p:nvPr>
            <p:ph type="sldImg"/>
          </p:nvPr>
        </p:nvSpPr>
        <p:spPr>
          <a:solidFill>
            <a:srgbClr val="FFFFFF"/>
          </a:solidFill>
          <a:ln/>
        </p:spPr>
      </p:sp>
      <p:sp>
        <p:nvSpPr>
          <p:cNvPr id="233476" name="Rectangle 3">
            <a:extLst>
              <a:ext uri="{FF2B5EF4-FFF2-40B4-BE49-F238E27FC236}">
                <a16:creationId xmlns:a16="http://schemas.microsoft.com/office/drawing/2014/main" id="{7EA1AB36-AE4C-BB4E-8526-FA8DE782D9A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a:extLst>
              <a:ext uri="{FF2B5EF4-FFF2-40B4-BE49-F238E27FC236}">
                <a16:creationId xmlns:a16="http://schemas.microsoft.com/office/drawing/2014/main" id="{6500DF06-9D39-014D-B6AB-68A86E1ACA3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97FB2DA-53EC-114D-982B-FB3C4F5E6864}" type="slidenum">
              <a:rPr lang="en-US" altLang="en-US"/>
              <a:pPr/>
              <a:t>111</a:t>
            </a:fld>
            <a:endParaRPr lang="en-US" altLang="en-US" dirty="0"/>
          </a:p>
        </p:txBody>
      </p:sp>
      <p:sp>
        <p:nvSpPr>
          <p:cNvPr id="235523" name="Rectangle 2">
            <a:extLst>
              <a:ext uri="{FF2B5EF4-FFF2-40B4-BE49-F238E27FC236}">
                <a16:creationId xmlns:a16="http://schemas.microsoft.com/office/drawing/2014/main" id="{D0CDA1B4-F3B2-E54F-A027-A0CDC0649A25}"/>
              </a:ext>
            </a:extLst>
          </p:cNvPr>
          <p:cNvSpPr>
            <a:spLocks noGrp="1" noRot="1" noChangeAspect="1" noChangeArrowheads="1" noTextEdit="1"/>
          </p:cNvSpPr>
          <p:nvPr>
            <p:ph type="sldImg"/>
          </p:nvPr>
        </p:nvSpPr>
        <p:spPr>
          <a:solidFill>
            <a:srgbClr val="FFFFFF"/>
          </a:solidFill>
          <a:ln/>
        </p:spPr>
      </p:sp>
      <p:sp>
        <p:nvSpPr>
          <p:cNvPr id="235524" name="Rectangle 3">
            <a:extLst>
              <a:ext uri="{FF2B5EF4-FFF2-40B4-BE49-F238E27FC236}">
                <a16:creationId xmlns:a16="http://schemas.microsoft.com/office/drawing/2014/main" id="{75632F06-102B-7F40-BE7B-11F16D05364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a:extLst>
              <a:ext uri="{FF2B5EF4-FFF2-40B4-BE49-F238E27FC236}">
                <a16:creationId xmlns:a16="http://schemas.microsoft.com/office/drawing/2014/main" id="{5C2F272F-DB9A-BC4A-9CE1-C0F4F7C8E58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83D92FD-42AE-4249-A38D-030A0C3FC72F}" type="slidenum">
              <a:rPr lang="en-US" altLang="en-US"/>
              <a:pPr/>
              <a:t>112</a:t>
            </a:fld>
            <a:endParaRPr lang="en-US" altLang="en-US" dirty="0"/>
          </a:p>
        </p:txBody>
      </p:sp>
      <p:sp>
        <p:nvSpPr>
          <p:cNvPr id="237571" name="Rectangle 2">
            <a:extLst>
              <a:ext uri="{FF2B5EF4-FFF2-40B4-BE49-F238E27FC236}">
                <a16:creationId xmlns:a16="http://schemas.microsoft.com/office/drawing/2014/main" id="{39944E20-6486-4749-B7E5-0C4E9367865B}"/>
              </a:ext>
            </a:extLst>
          </p:cNvPr>
          <p:cNvSpPr>
            <a:spLocks noGrp="1" noRot="1" noChangeAspect="1" noChangeArrowheads="1" noTextEdit="1"/>
          </p:cNvSpPr>
          <p:nvPr>
            <p:ph type="sldImg"/>
          </p:nvPr>
        </p:nvSpPr>
        <p:spPr>
          <a:solidFill>
            <a:srgbClr val="FFFFFF"/>
          </a:solidFill>
          <a:ln/>
        </p:spPr>
      </p:sp>
      <p:sp>
        <p:nvSpPr>
          <p:cNvPr id="237572" name="Rectangle 3">
            <a:extLst>
              <a:ext uri="{FF2B5EF4-FFF2-40B4-BE49-F238E27FC236}">
                <a16:creationId xmlns:a16="http://schemas.microsoft.com/office/drawing/2014/main" id="{5FBE8331-16D5-1540-9948-869FD1FC58D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a:extLst>
              <a:ext uri="{FF2B5EF4-FFF2-40B4-BE49-F238E27FC236}">
                <a16:creationId xmlns:a16="http://schemas.microsoft.com/office/drawing/2014/main" id="{BB748A59-108E-BA49-B71C-25131F15934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14D42C-D77B-9642-84AE-5D93F3919D99}" type="slidenum">
              <a:rPr lang="en-US" altLang="en-US"/>
              <a:pPr/>
              <a:t>113</a:t>
            </a:fld>
            <a:endParaRPr lang="en-US" altLang="en-US" dirty="0"/>
          </a:p>
        </p:txBody>
      </p:sp>
      <p:sp>
        <p:nvSpPr>
          <p:cNvPr id="239619" name="Rectangle 2">
            <a:extLst>
              <a:ext uri="{FF2B5EF4-FFF2-40B4-BE49-F238E27FC236}">
                <a16:creationId xmlns:a16="http://schemas.microsoft.com/office/drawing/2014/main" id="{307171C0-13CE-0D40-9602-061769241962}"/>
              </a:ext>
            </a:extLst>
          </p:cNvPr>
          <p:cNvSpPr>
            <a:spLocks noGrp="1" noRot="1" noChangeAspect="1" noChangeArrowheads="1" noTextEdit="1"/>
          </p:cNvSpPr>
          <p:nvPr>
            <p:ph type="sldImg"/>
          </p:nvPr>
        </p:nvSpPr>
        <p:spPr>
          <a:solidFill>
            <a:srgbClr val="FFFFFF"/>
          </a:solidFill>
          <a:ln/>
        </p:spPr>
      </p:sp>
      <p:sp>
        <p:nvSpPr>
          <p:cNvPr id="239620" name="Rectangle 3">
            <a:extLst>
              <a:ext uri="{FF2B5EF4-FFF2-40B4-BE49-F238E27FC236}">
                <a16:creationId xmlns:a16="http://schemas.microsoft.com/office/drawing/2014/main" id="{F130E768-3968-D242-8C5D-E1190BA45A6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a:extLst>
              <a:ext uri="{FF2B5EF4-FFF2-40B4-BE49-F238E27FC236}">
                <a16:creationId xmlns:a16="http://schemas.microsoft.com/office/drawing/2014/main" id="{FB7FEF60-8802-534F-AD46-B1A863FCEA3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93E024-D72D-BE4A-8B53-78F84DDE1E57}" type="slidenum">
              <a:rPr lang="en-US" altLang="en-US"/>
              <a:pPr/>
              <a:t>114</a:t>
            </a:fld>
            <a:endParaRPr lang="en-US" altLang="en-US" dirty="0"/>
          </a:p>
        </p:txBody>
      </p:sp>
      <p:sp>
        <p:nvSpPr>
          <p:cNvPr id="241667" name="Rectangle 2">
            <a:extLst>
              <a:ext uri="{FF2B5EF4-FFF2-40B4-BE49-F238E27FC236}">
                <a16:creationId xmlns:a16="http://schemas.microsoft.com/office/drawing/2014/main" id="{815390D6-A8B2-4C48-8B38-14FAA73CED7C}"/>
              </a:ext>
            </a:extLst>
          </p:cNvPr>
          <p:cNvSpPr>
            <a:spLocks noGrp="1" noRot="1" noChangeAspect="1" noChangeArrowheads="1" noTextEdit="1"/>
          </p:cNvSpPr>
          <p:nvPr>
            <p:ph type="sldImg"/>
          </p:nvPr>
        </p:nvSpPr>
        <p:spPr>
          <a:solidFill>
            <a:srgbClr val="FFFFFF"/>
          </a:solidFill>
          <a:ln/>
        </p:spPr>
      </p:sp>
      <p:sp>
        <p:nvSpPr>
          <p:cNvPr id="241668" name="Rectangle 3">
            <a:extLst>
              <a:ext uri="{FF2B5EF4-FFF2-40B4-BE49-F238E27FC236}">
                <a16:creationId xmlns:a16="http://schemas.microsoft.com/office/drawing/2014/main" id="{04A76B95-28D3-A74A-AE0B-075F5170D44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a:extLst>
              <a:ext uri="{FF2B5EF4-FFF2-40B4-BE49-F238E27FC236}">
                <a16:creationId xmlns:a16="http://schemas.microsoft.com/office/drawing/2014/main" id="{EE407897-F532-3643-84B3-40A19E7700B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269E34-E566-5F44-AF4D-7472CE8E102D}" type="slidenum">
              <a:rPr lang="en-US" altLang="en-US"/>
              <a:pPr/>
              <a:t>115</a:t>
            </a:fld>
            <a:endParaRPr lang="en-US" altLang="en-US" dirty="0"/>
          </a:p>
        </p:txBody>
      </p:sp>
      <p:sp>
        <p:nvSpPr>
          <p:cNvPr id="243715" name="Rectangle 2">
            <a:extLst>
              <a:ext uri="{FF2B5EF4-FFF2-40B4-BE49-F238E27FC236}">
                <a16:creationId xmlns:a16="http://schemas.microsoft.com/office/drawing/2014/main" id="{4D78D9DE-DDB5-044F-B4DB-90D25B9B51D4}"/>
              </a:ext>
            </a:extLst>
          </p:cNvPr>
          <p:cNvSpPr>
            <a:spLocks noGrp="1" noRot="1" noChangeAspect="1" noChangeArrowheads="1" noTextEdit="1"/>
          </p:cNvSpPr>
          <p:nvPr>
            <p:ph type="sldImg"/>
          </p:nvPr>
        </p:nvSpPr>
        <p:spPr>
          <a:solidFill>
            <a:srgbClr val="FFFFFF"/>
          </a:solidFill>
          <a:ln/>
        </p:spPr>
      </p:sp>
      <p:sp>
        <p:nvSpPr>
          <p:cNvPr id="243716" name="Rectangle 3">
            <a:extLst>
              <a:ext uri="{FF2B5EF4-FFF2-40B4-BE49-F238E27FC236}">
                <a16:creationId xmlns:a16="http://schemas.microsoft.com/office/drawing/2014/main" id="{5FD01B29-89FA-7E4D-AB0E-D7F0F1DE842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a:extLst>
              <a:ext uri="{FF2B5EF4-FFF2-40B4-BE49-F238E27FC236}">
                <a16:creationId xmlns:a16="http://schemas.microsoft.com/office/drawing/2014/main" id="{13B4AA65-7158-7248-86C4-7E97E253FC9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34CF90-7373-7B4A-9A6D-86ED9C90D1F9}" type="slidenum">
              <a:rPr lang="en-US" altLang="en-US"/>
              <a:pPr/>
              <a:t>116</a:t>
            </a:fld>
            <a:endParaRPr lang="en-US" altLang="en-US" dirty="0"/>
          </a:p>
        </p:txBody>
      </p:sp>
      <p:sp>
        <p:nvSpPr>
          <p:cNvPr id="245763" name="Rectangle 2">
            <a:extLst>
              <a:ext uri="{FF2B5EF4-FFF2-40B4-BE49-F238E27FC236}">
                <a16:creationId xmlns:a16="http://schemas.microsoft.com/office/drawing/2014/main" id="{57EC9851-7298-2049-9BC2-FE4CD469781E}"/>
              </a:ext>
            </a:extLst>
          </p:cNvPr>
          <p:cNvSpPr>
            <a:spLocks noGrp="1" noRot="1" noChangeAspect="1" noChangeArrowheads="1" noTextEdit="1"/>
          </p:cNvSpPr>
          <p:nvPr>
            <p:ph type="sldImg"/>
          </p:nvPr>
        </p:nvSpPr>
        <p:spPr>
          <a:solidFill>
            <a:srgbClr val="FFFFFF"/>
          </a:solidFill>
          <a:ln/>
        </p:spPr>
      </p:sp>
      <p:sp>
        <p:nvSpPr>
          <p:cNvPr id="245764" name="Rectangle 3">
            <a:extLst>
              <a:ext uri="{FF2B5EF4-FFF2-40B4-BE49-F238E27FC236}">
                <a16:creationId xmlns:a16="http://schemas.microsoft.com/office/drawing/2014/main" id="{F306263E-2524-F747-AF3C-C89E2A463A3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a:extLst>
              <a:ext uri="{FF2B5EF4-FFF2-40B4-BE49-F238E27FC236}">
                <a16:creationId xmlns:a16="http://schemas.microsoft.com/office/drawing/2014/main" id="{DB4CB050-016D-DE41-87CB-A5D848DDF7C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F3AC415-AD31-4C4A-BD6A-4CFC63DE58F4}" type="slidenum">
              <a:rPr lang="en-US" altLang="en-US"/>
              <a:pPr/>
              <a:t>117</a:t>
            </a:fld>
            <a:endParaRPr lang="en-US" altLang="en-US" dirty="0"/>
          </a:p>
        </p:txBody>
      </p:sp>
      <p:sp>
        <p:nvSpPr>
          <p:cNvPr id="247811" name="Rectangle 2">
            <a:extLst>
              <a:ext uri="{FF2B5EF4-FFF2-40B4-BE49-F238E27FC236}">
                <a16:creationId xmlns:a16="http://schemas.microsoft.com/office/drawing/2014/main" id="{E7E8B5DB-7816-E34D-9121-ACA33C6BE451}"/>
              </a:ext>
            </a:extLst>
          </p:cNvPr>
          <p:cNvSpPr>
            <a:spLocks noGrp="1" noRot="1" noChangeAspect="1" noChangeArrowheads="1" noTextEdit="1"/>
          </p:cNvSpPr>
          <p:nvPr>
            <p:ph type="sldImg"/>
          </p:nvPr>
        </p:nvSpPr>
        <p:spPr>
          <a:solidFill>
            <a:srgbClr val="FFFFFF"/>
          </a:solidFill>
          <a:ln/>
        </p:spPr>
      </p:sp>
      <p:sp>
        <p:nvSpPr>
          <p:cNvPr id="247812" name="Rectangle 3">
            <a:extLst>
              <a:ext uri="{FF2B5EF4-FFF2-40B4-BE49-F238E27FC236}">
                <a16:creationId xmlns:a16="http://schemas.microsoft.com/office/drawing/2014/main" id="{3B7C033C-DFB1-CC43-A469-AD8F46B5287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a:extLst>
              <a:ext uri="{FF2B5EF4-FFF2-40B4-BE49-F238E27FC236}">
                <a16:creationId xmlns:a16="http://schemas.microsoft.com/office/drawing/2014/main" id="{20C01241-A23A-174B-A4D6-396755D8A1C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5A25E50-5609-654C-BFEC-F78DF93D6BCF}" type="slidenum">
              <a:rPr lang="en-US" altLang="en-US"/>
              <a:pPr/>
              <a:t>118</a:t>
            </a:fld>
            <a:endParaRPr lang="en-US" altLang="en-US" dirty="0"/>
          </a:p>
        </p:txBody>
      </p:sp>
      <p:sp>
        <p:nvSpPr>
          <p:cNvPr id="249859" name="Rectangle 2">
            <a:extLst>
              <a:ext uri="{FF2B5EF4-FFF2-40B4-BE49-F238E27FC236}">
                <a16:creationId xmlns:a16="http://schemas.microsoft.com/office/drawing/2014/main" id="{D2569A91-6559-7E4B-87D0-87D9A70C1617}"/>
              </a:ext>
            </a:extLst>
          </p:cNvPr>
          <p:cNvSpPr>
            <a:spLocks noGrp="1" noRot="1" noChangeAspect="1" noChangeArrowheads="1" noTextEdit="1"/>
          </p:cNvSpPr>
          <p:nvPr>
            <p:ph type="sldImg"/>
          </p:nvPr>
        </p:nvSpPr>
        <p:spPr>
          <a:solidFill>
            <a:srgbClr val="FFFFFF"/>
          </a:solidFill>
          <a:ln/>
        </p:spPr>
      </p:sp>
      <p:sp>
        <p:nvSpPr>
          <p:cNvPr id="249860" name="Rectangle 3">
            <a:extLst>
              <a:ext uri="{FF2B5EF4-FFF2-40B4-BE49-F238E27FC236}">
                <a16:creationId xmlns:a16="http://schemas.microsoft.com/office/drawing/2014/main" id="{5AE475BE-A258-3D43-98E3-477848197D1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a:extLst>
              <a:ext uri="{FF2B5EF4-FFF2-40B4-BE49-F238E27FC236}">
                <a16:creationId xmlns:a16="http://schemas.microsoft.com/office/drawing/2014/main" id="{DA9F2645-63BF-EE4C-9172-B438C94A59C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10DD5D6-579D-2B4A-AEC9-B126E303A845}" type="slidenum">
              <a:rPr lang="en-US" altLang="en-US"/>
              <a:pPr/>
              <a:t>119</a:t>
            </a:fld>
            <a:endParaRPr lang="en-US" altLang="en-US" dirty="0"/>
          </a:p>
        </p:txBody>
      </p:sp>
      <p:sp>
        <p:nvSpPr>
          <p:cNvPr id="251907" name="Rectangle 2">
            <a:extLst>
              <a:ext uri="{FF2B5EF4-FFF2-40B4-BE49-F238E27FC236}">
                <a16:creationId xmlns:a16="http://schemas.microsoft.com/office/drawing/2014/main" id="{B9D0FD62-7F7A-1642-8E4C-B89E0883BF9E}"/>
              </a:ext>
            </a:extLst>
          </p:cNvPr>
          <p:cNvSpPr>
            <a:spLocks noGrp="1" noRot="1" noChangeAspect="1" noChangeArrowheads="1" noTextEdit="1"/>
          </p:cNvSpPr>
          <p:nvPr>
            <p:ph type="sldImg"/>
          </p:nvPr>
        </p:nvSpPr>
        <p:spPr>
          <a:solidFill>
            <a:srgbClr val="FFFFFF"/>
          </a:solidFill>
          <a:ln/>
        </p:spPr>
      </p:sp>
      <p:sp>
        <p:nvSpPr>
          <p:cNvPr id="251908" name="Rectangle 3">
            <a:extLst>
              <a:ext uri="{FF2B5EF4-FFF2-40B4-BE49-F238E27FC236}">
                <a16:creationId xmlns:a16="http://schemas.microsoft.com/office/drawing/2014/main" id="{8CFB5873-0A5A-3541-AA90-4E322DCA89F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54935E78-95B6-334E-AC41-F08EC18DE83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B1BF8A4C-D271-9D4B-AE39-83BEE234825F}" type="slidenum">
              <a:rPr lang="en-US" altLang="en-US" baseline="0"/>
              <a:pPr/>
              <a:t>120</a:t>
            </a:fld>
            <a:endParaRPr lang="en-US" altLang="en-US" baseline="0" dirty="0"/>
          </a:p>
        </p:txBody>
      </p:sp>
      <p:sp>
        <p:nvSpPr>
          <p:cNvPr id="29698" name="Rectangle 2">
            <a:extLst>
              <a:ext uri="{FF2B5EF4-FFF2-40B4-BE49-F238E27FC236}">
                <a16:creationId xmlns:a16="http://schemas.microsoft.com/office/drawing/2014/main" id="{82A7084F-ED44-4C4D-BA64-512104AD8EA1}"/>
              </a:ext>
            </a:extLst>
          </p:cNvPr>
          <p:cNvSpPr>
            <a:spLocks noGrp="1" noRot="1" noChangeAspect="1" noChangeArrowheads="1" noTextEdit="1"/>
          </p:cNvSpPr>
          <p:nvPr>
            <p:ph type="sldImg"/>
          </p:nvPr>
        </p:nvSpPr>
        <p:spPr>
          <a:solidFill>
            <a:srgbClr val="FFFFFF"/>
          </a:solidFill>
          <a:ln/>
        </p:spPr>
      </p:sp>
      <p:sp>
        <p:nvSpPr>
          <p:cNvPr id="29699" name="Rectangle 3">
            <a:extLst>
              <a:ext uri="{FF2B5EF4-FFF2-40B4-BE49-F238E27FC236}">
                <a16:creationId xmlns:a16="http://schemas.microsoft.com/office/drawing/2014/main" id="{40C06F64-DE5D-194F-B719-E6A2E97C67C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92228653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a:extLst>
              <a:ext uri="{FF2B5EF4-FFF2-40B4-BE49-F238E27FC236}">
                <a16:creationId xmlns:a16="http://schemas.microsoft.com/office/drawing/2014/main" id="{961C5322-7CEF-E845-8DFB-D8A2EA7AFCC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0D186B-B5E5-E548-A9FF-31C44AEBF1AD}" type="slidenum">
              <a:rPr lang="en-US" altLang="en-US"/>
              <a:pPr/>
              <a:t>121</a:t>
            </a:fld>
            <a:endParaRPr lang="en-US" altLang="en-US" dirty="0"/>
          </a:p>
        </p:txBody>
      </p:sp>
      <p:sp>
        <p:nvSpPr>
          <p:cNvPr id="258051" name="Rectangle 2">
            <a:extLst>
              <a:ext uri="{FF2B5EF4-FFF2-40B4-BE49-F238E27FC236}">
                <a16:creationId xmlns:a16="http://schemas.microsoft.com/office/drawing/2014/main" id="{3DB472D0-5BB8-C145-AF38-CC970110D7C9}"/>
              </a:ext>
            </a:extLst>
          </p:cNvPr>
          <p:cNvSpPr>
            <a:spLocks noGrp="1" noRot="1" noChangeAspect="1" noChangeArrowheads="1" noTextEdit="1"/>
          </p:cNvSpPr>
          <p:nvPr>
            <p:ph type="sldImg"/>
          </p:nvPr>
        </p:nvSpPr>
        <p:spPr>
          <a:solidFill>
            <a:srgbClr val="FFFFFF"/>
          </a:solidFill>
          <a:ln/>
        </p:spPr>
      </p:sp>
      <p:sp>
        <p:nvSpPr>
          <p:cNvPr id="258052" name="Rectangle 3">
            <a:extLst>
              <a:ext uri="{FF2B5EF4-FFF2-40B4-BE49-F238E27FC236}">
                <a16:creationId xmlns:a16="http://schemas.microsoft.com/office/drawing/2014/main" id="{003AF1BD-6142-354C-9052-AE5CDE528D9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a:extLst>
              <a:ext uri="{FF2B5EF4-FFF2-40B4-BE49-F238E27FC236}">
                <a16:creationId xmlns:a16="http://schemas.microsoft.com/office/drawing/2014/main" id="{395C4182-76B0-464E-8EC5-3DE23948FBA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3D18F4-FFA5-2B42-B91A-7C71F756515D}" type="slidenum">
              <a:rPr lang="en-US" altLang="en-US"/>
              <a:pPr/>
              <a:t>122</a:t>
            </a:fld>
            <a:endParaRPr lang="en-US" altLang="en-US" dirty="0"/>
          </a:p>
        </p:txBody>
      </p:sp>
      <p:sp>
        <p:nvSpPr>
          <p:cNvPr id="260099" name="Rectangle 2">
            <a:extLst>
              <a:ext uri="{FF2B5EF4-FFF2-40B4-BE49-F238E27FC236}">
                <a16:creationId xmlns:a16="http://schemas.microsoft.com/office/drawing/2014/main" id="{5C9B33CB-73CB-084B-BFA1-9AD9C6AEC0AF}"/>
              </a:ext>
            </a:extLst>
          </p:cNvPr>
          <p:cNvSpPr>
            <a:spLocks noGrp="1" noRot="1" noChangeAspect="1" noChangeArrowheads="1" noTextEdit="1"/>
          </p:cNvSpPr>
          <p:nvPr>
            <p:ph type="sldImg"/>
          </p:nvPr>
        </p:nvSpPr>
        <p:spPr>
          <a:solidFill>
            <a:srgbClr val="FFFFFF"/>
          </a:solidFill>
          <a:ln/>
        </p:spPr>
      </p:sp>
      <p:sp>
        <p:nvSpPr>
          <p:cNvPr id="260100" name="Rectangle 3">
            <a:extLst>
              <a:ext uri="{FF2B5EF4-FFF2-40B4-BE49-F238E27FC236}">
                <a16:creationId xmlns:a16="http://schemas.microsoft.com/office/drawing/2014/main" id="{1458E222-85FE-9246-A424-5C2034A14D0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a:extLst>
              <a:ext uri="{FF2B5EF4-FFF2-40B4-BE49-F238E27FC236}">
                <a16:creationId xmlns:a16="http://schemas.microsoft.com/office/drawing/2014/main" id="{57520AE2-178D-544B-98F9-A9A3DEAD1C4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51F01B4-185C-1042-BE10-F617D646F58D}" type="slidenum">
              <a:rPr lang="en-US" altLang="en-US"/>
              <a:pPr/>
              <a:t>123</a:t>
            </a:fld>
            <a:endParaRPr lang="en-US" altLang="en-US" dirty="0"/>
          </a:p>
        </p:txBody>
      </p:sp>
      <p:sp>
        <p:nvSpPr>
          <p:cNvPr id="262147" name="Rectangle 2">
            <a:extLst>
              <a:ext uri="{FF2B5EF4-FFF2-40B4-BE49-F238E27FC236}">
                <a16:creationId xmlns:a16="http://schemas.microsoft.com/office/drawing/2014/main" id="{19005701-1797-8343-B9FD-ED0490A010FC}"/>
              </a:ext>
            </a:extLst>
          </p:cNvPr>
          <p:cNvSpPr>
            <a:spLocks noGrp="1" noRot="1" noChangeAspect="1" noChangeArrowheads="1" noTextEdit="1"/>
          </p:cNvSpPr>
          <p:nvPr>
            <p:ph type="sldImg"/>
          </p:nvPr>
        </p:nvSpPr>
        <p:spPr>
          <a:solidFill>
            <a:srgbClr val="FFFFFF"/>
          </a:solidFill>
          <a:ln/>
        </p:spPr>
      </p:sp>
      <p:sp>
        <p:nvSpPr>
          <p:cNvPr id="262148" name="Rectangle 3">
            <a:extLst>
              <a:ext uri="{FF2B5EF4-FFF2-40B4-BE49-F238E27FC236}">
                <a16:creationId xmlns:a16="http://schemas.microsoft.com/office/drawing/2014/main" id="{375CC386-88BB-124F-AAAD-BC77E940A92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a:extLst>
              <a:ext uri="{FF2B5EF4-FFF2-40B4-BE49-F238E27FC236}">
                <a16:creationId xmlns:a16="http://schemas.microsoft.com/office/drawing/2014/main" id="{869CBD74-2D7F-404D-A9B8-BA0DD0E0A71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4B45472-A866-3D4A-BADB-625193F6DACB}" type="slidenum">
              <a:rPr lang="en-US" altLang="en-US"/>
              <a:pPr/>
              <a:t>124</a:t>
            </a:fld>
            <a:endParaRPr lang="en-US" altLang="en-US" dirty="0"/>
          </a:p>
        </p:txBody>
      </p:sp>
      <p:sp>
        <p:nvSpPr>
          <p:cNvPr id="256003" name="Rectangle 2">
            <a:extLst>
              <a:ext uri="{FF2B5EF4-FFF2-40B4-BE49-F238E27FC236}">
                <a16:creationId xmlns:a16="http://schemas.microsoft.com/office/drawing/2014/main" id="{12F71700-E2E8-524D-917A-3FB563839698}"/>
              </a:ext>
            </a:extLst>
          </p:cNvPr>
          <p:cNvSpPr>
            <a:spLocks noGrp="1" noRot="1" noChangeAspect="1" noChangeArrowheads="1" noTextEdit="1"/>
          </p:cNvSpPr>
          <p:nvPr>
            <p:ph type="sldImg"/>
          </p:nvPr>
        </p:nvSpPr>
        <p:spPr>
          <a:solidFill>
            <a:srgbClr val="FFFFFF"/>
          </a:solidFill>
          <a:ln/>
        </p:spPr>
      </p:sp>
      <p:sp>
        <p:nvSpPr>
          <p:cNvPr id="256004" name="Rectangle 3">
            <a:extLst>
              <a:ext uri="{FF2B5EF4-FFF2-40B4-BE49-F238E27FC236}">
                <a16:creationId xmlns:a16="http://schemas.microsoft.com/office/drawing/2014/main" id="{29255C27-D193-004D-B8B1-CFD4D36A7E9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a:extLst>
              <a:ext uri="{FF2B5EF4-FFF2-40B4-BE49-F238E27FC236}">
                <a16:creationId xmlns:a16="http://schemas.microsoft.com/office/drawing/2014/main" id="{1F199926-CB99-5143-B9F4-DC65462FAD6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B56B09-B38C-5442-A322-BCA1A3F5E0B1}" type="slidenum">
              <a:rPr lang="en-US" altLang="en-US"/>
              <a:pPr/>
              <a:t>125</a:t>
            </a:fld>
            <a:endParaRPr lang="en-US" altLang="en-US" dirty="0"/>
          </a:p>
        </p:txBody>
      </p:sp>
      <p:sp>
        <p:nvSpPr>
          <p:cNvPr id="264195" name="Rectangle 2">
            <a:extLst>
              <a:ext uri="{FF2B5EF4-FFF2-40B4-BE49-F238E27FC236}">
                <a16:creationId xmlns:a16="http://schemas.microsoft.com/office/drawing/2014/main" id="{8A174D41-459C-3C41-B8B9-4ECDD481CE0A}"/>
              </a:ext>
            </a:extLst>
          </p:cNvPr>
          <p:cNvSpPr>
            <a:spLocks noGrp="1" noRot="1" noChangeAspect="1" noChangeArrowheads="1" noTextEdit="1"/>
          </p:cNvSpPr>
          <p:nvPr>
            <p:ph type="sldImg"/>
          </p:nvPr>
        </p:nvSpPr>
        <p:spPr>
          <a:solidFill>
            <a:srgbClr val="FFFFFF"/>
          </a:solidFill>
          <a:ln/>
        </p:spPr>
      </p:sp>
      <p:sp>
        <p:nvSpPr>
          <p:cNvPr id="264196" name="Rectangle 3">
            <a:extLst>
              <a:ext uri="{FF2B5EF4-FFF2-40B4-BE49-F238E27FC236}">
                <a16:creationId xmlns:a16="http://schemas.microsoft.com/office/drawing/2014/main" id="{9D8E00DC-C812-424B-8DAE-697706709B3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a:extLst>
              <a:ext uri="{FF2B5EF4-FFF2-40B4-BE49-F238E27FC236}">
                <a16:creationId xmlns:a16="http://schemas.microsoft.com/office/drawing/2014/main" id="{F9EFBB96-9D7C-B04F-8A19-78154B0AD19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5C16F6-CD90-254B-95FD-FD6D45AC31B9}" type="slidenum">
              <a:rPr lang="en-US" altLang="en-US"/>
              <a:pPr/>
              <a:t>126</a:t>
            </a:fld>
            <a:endParaRPr lang="en-US" altLang="en-US" dirty="0"/>
          </a:p>
        </p:txBody>
      </p:sp>
      <p:sp>
        <p:nvSpPr>
          <p:cNvPr id="266243" name="Rectangle 2">
            <a:extLst>
              <a:ext uri="{FF2B5EF4-FFF2-40B4-BE49-F238E27FC236}">
                <a16:creationId xmlns:a16="http://schemas.microsoft.com/office/drawing/2014/main" id="{48B409F9-6463-1F4A-808C-A8C9793838AA}"/>
              </a:ext>
            </a:extLst>
          </p:cNvPr>
          <p:cNvSpPr>
            <a:spLocks noGrp="1" noRot="1" noChangeAspect="1" noChangeArrowheads="1" noTextEdit="1"/>
          </p:cNvSpPr>
          <p:nvPr>
            <p:ph type="sldImg"/>
          </p:nvPr>
        </p:nvSpPr>
        <p:spPr>
          <a:solidFill>
            <a:srgbClr val="FFFFFF"/>
          </a:solidFill>
          <a:ln/>
        </p:spPr>
      </p:sp>
      <p:sp>
        <p:nvSpPr>
          <p:cNvPr id="266244" name="Rectangle 3">
            <a:extLst>
              <a:ext uri="{FF2B5EF4-FFF2-40B4-BE49-F238E27FC236}">
                <a16:creationId xmlns:a16="http://schemas.microsoft.com/office/drawing/2014/main" id="{AF2F5BE7-1881-B84E-9FB5-7220BD60380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a:extLst>
              <a:ext uri="{FF2B5EF4-FFF2-40B4-BE49-F238E27FC236}">
                <a16:creationId xmlns:a16="http://schemas.microsoft.com/office/drawing/2014/main" id="{DFA0BAB7-B591-C64A-A30F-CE8A62A64F5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23B60C-4518-3344-9D10-944C462E3EE9}" type="slidenum">
              <a:rPr lang="en-US" altLang="en-US"/>
              <a:pPr/>
              <a:t>127</a:t>
            </a:fld>
            <a:endParaRPr lang="en-US" altLang="en-US" dirty="0"/>
          </a:p>
        </p:txBody>
      </p:sp>
      <p:sp>
        <p:nvSpPr>
          <p:cNvPr id="268291" name="Rectangle 2">
            <a:extLst>
              <a:ext uri="{FF2B5EF4-FFF2-40B4-BE49-F238E27FC236}">
                <a16:creationId xmlns:a16="http://schemas.microsoft.com/office/drawing/2014/main" id="{4ADEFA2F-7D2E-104B-AC76-EE89F81A7F41}"/>
              </a:ext>
            </a:extLst>
          </p:cNvPr>
          <p:cNvSpPr>
            <a:spLocks noGrp="1" noRot="1" noChangeAspect="1" noChangeArrowheads="1" noTextEdit="1"/>
          </p:cNvSpPr>
          <p:nvPr>
            <p:ph type="sldImg"/>
          </p:nvPr>
        </p:nvSpPr>
        <p:spPr>
          <a:solidFill>
            <a:srgbClr val="FFFFFF"/>
          </a:solidFill>
          <a:ln/>
        </p:spPr>
      </p:sp>
      <p:sp>
        <p:nvSpPr>
          <p:cNvPr id="268292" name="Rectangle 3">
            <a:extLst>
              <a:ext uri="{FF2B5EF4-FFF2-40B4-BE49-F238E27FC236}">
                <a16:creationId xmlns:a16="http://schemas.microsoft.com/office/drawing/2014/main" id="{F99858C2-2491-D747-887E-D1E397B6996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a:extLst>
              <a:ext uri="{FF2B5EF4-FFF2-40B4-BE49-F238E27FC236}">
                <a16:creationId xmlns:a16="http://schemas.microsoft.com/office/drawing/2014/main" id="{D0CA77DA-320F-B444-872D-0334A30F361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3030944-83EF-9F49-A1A9-EB020A444BC4}" type="slidenum">
              <a:rPr lang="en-US" altLang="en-US"/>
              <a:pPr/>
              <a:t>128</a:t>
            </a:fld>
            <a:endParaRPr lang="en-US" altLang="en-US" dirty="0"/>
          </a:p>
        </p:txBody>
      </p:sp>
      <p:sp>
        <p:nvSpPr>
          <p:cNvPr id="270339" name="Rectangle 2">
            <a:extLst>
              <a:ext uri="{FF2B5EF4-FFF2-40B4-BE49-F238E27FC236}">
                <a16:creationId xmlns:a16="http://schemas.microsoft.com/office/drawing/2014/main" id="{28B765BC-8A7C-0F4C-AFBD-E1D76AAD7692}"/>
              </a:ext>
            </a:extLst>
          </p:cNvPr>
          <p:cNvSpPr>
            <a:spLocks noGrp="1" noRot="1" noChangeAspect="1" noChangeArrowheads="1" noTextEdit="1"/>
          </p:cNvSpPr>
          <p:nvPr>
            <p:ph type="sldImg"/>
          </p:nvPr>
        </p:nvSpPr>
        <p:spPr>
          <a:solidFill>
            <a:srgbClr val="FFFFFF"/>
          </a:solidFill>
          <a:ln/>
        </p:spPr>
      </p:sp>
      <p:sp>
        <p:nvSpPr>
          <p:cNvPr id="270340" name="Rectangle 3">
            <a:extLst>
              <a:ext uri="{FF2B5EF4-FFF2-40B4-BE49-F238E27FC236}">
                <a16:creationId xmlns:a16="http://schemas.microsoft.com/office/drawing/2014/main" id="{AA717C15-4CAD-5044-9A00-B30A3339404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a:extLst>
              <a:ext uri="{FF2B5EF4-FFF2-40B4-BE49-F238E27FC236}">
                <a16:creationId xmlns:a16="http://schemas.microsoft.com/office/drawing/2014/main" id="{54D8E9BE-C53D-784D-9990-EC0D99D2EC5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E389D5-FD9B-3D4E-8A97-DEA4782C5A8C}" type="slidenum">
              <a:rPr lang="en-US" altLang="en-US"/>
              <a:pPr/>
              <a:t>129</a:t>
            </a:fld>
            <a:endParaRPr lang="en-US" altLang="en-US" dirty="0"/>
          </a:p>
        </p:txBody>
      </p:sp>
      <p:sp>
        <p:nvSpPr>
          <p:cNvPr id="272387" name="Rectangle 2">
            <a:extLst>
              <a:ext uri="{FF2B5EF4-FFF2-40B4-BE49-F238E27FC236}">
                <a16:creationId xmlns:a16="http://schemas.microsoft.com/office/drawing/2014/main" id="{5C3FBD76-1317-7248-BF50-848584E91A7B}"/>
              </a:ext>
            </a:extLst>
          </p:cNvPr>
          <p:cNvSpPr>
            <a:spLocks noGrp="1" noRot="1" noChangeAspect="1" noChangeArrowheads="1" noTextEdit="1"/>
          </p:cNvSpPr>
          <p:nvPr>
            <p:ph type="sldImg"/>
          </p:nvPr>
        </p:nvSpPr>
        <p:spPr>
          <a:solidFill>
            <a:srgbClr val="FFFFFF"/>
          </a:solidFill>
          <a:ln/>
        </p:spPr>
      </p:sp>
      <p:sp>
        <p:nvSpPr>
          <p:cNvPr id="272388" name="Rectangle 3">
            <a:extLst>
              <a:ext uri="{FF2B5EF4-FFF2-40B4-BE49-F238E27FC236}">
                <a16:creationId xmlns:a16="http://schemas.microsoft.com/office/drawing/2014/main" id="{BF695423-C01F-5D49-95AE-B4B876D3717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a:extLst>
              <a:ext uri="{FF2B5EF4-FFF2-40B4-BE49-F238E27FC236}">
                <a16:creationId xmlns:a16="http://schemas.microsoft.com/office/drawing/2014/main" id="{7D837B42-4574-F949-812A-754000477C3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F2C367-2371-844A-A838-1E564D3BEABE}" type="slidenum">
              <a:rPr lang="en-US" altLang="en-US"/>
              <a:pPr/>
              <a:t>130</a:t>
            </a:fld>
            <a:endParaRPr lang="en-US" altLang="en-US" dirty="0"/>
          </a:p>
        </p:txBody>
      </p:sp>
      <p:sp>
        <p:nvSpPr>
          <p:cNvPr id="274435" name="Rectangle 2">
            <a:extLst>
              <a:ext uri="{FF2B5EF4-FFF2-40B4-BE49-F238E27FC236}">
                <a16:creationId xmlns:a16="http://schemas.microsoft.com/office/drawing/2014/main" id="{6EC5DC18-72AC-0B4E-A3FF-C5EE2BD77F4A}"/>
              </a:ext>
            </a:extLst>
          </p:cNvPr>
          <p:cNvSpPr>
            <a:spLocks noGrp="1" noRot="1" noChangeAspect="1" noChangeArrowheads="1" noTextEdit="1"/>
          </p:cNvSpPr>
          <p:nvPr>
            <p:ph type="sldImg"/>
          </p:nvPr>
        </p:nvSpPr>
        <p:spPr>
          <a:solidFill>
            <a:srgbClr val="FFFFFF"/>
          </a:solidFill>
          <a:ln/>
        </p:spPr>
      </p:sp>
      <p:sp>
        <p:nvSpPr>
          <p:cNvPr id="274436" name="Rectangle 3">
            <a:extLst>
              <a:ext uri="{FF2B5EF4-FFF2-40B4-BE49-F238E27FC236}">
                <a16:creationId xmlns:a16="http://schemas.microsoft.com/office/drawing/2014/main" id="{D7ED90A5-CE80-674C-A3D1-8F0C9653549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a:extLst>
              <a:ext uri="{FF2B5EF4-FFF2-40B4-BE49-F238E27FC236}">
                <a16:creationId xmlns:a16="http://schemas.microsoft.com/office/drawing/2014/main" id="{E6897139-8A6B-E94F-A8F9-E5BD139204D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F1FA699-31CD-DC45-957C-904FEACC4246}" type="slidenum">
              <a:rPr lang="en-US" altLang="en-US"/>
              <a:pPr/>
              <a:t>131</a:t>
            </a:fld>
            <a:endParaRPr lang="en-US" altLang="en-US" dirty="0"/>
          </a:p>
        </p:txBody>
      </p:sp>
      <p:sp>
        <p:nvSpPr>
          <p:cNvPr id="276483" name="Rectangle 2">
            <a:extLst>
              <a:ext uri="{FF2B5EF4-FFF2-40B4-BE49-F238E27FC236}">
                <a16:creationId xmlns:a16="http://schemas.microsoft.com/office/drawing/2014/main" id="{CDE09F8E-19F0-1A40-8A34-2E2D47A2E09F}"/>
              </a:ext>
            </a:extLst>
          </p:cNvPr>
          <p:cNvSpPr>
            <a:spLocks noGrp="1" noRot="1" noChangeAspect="1" noChangeArrowheads="1" noTextEdit="1"/>
          </p:cNvSpPr>
          <p:nvPr>
            <p:ph type="sldImg"/>
          </p:nvPr>
        </p:nvSpPr>
        <p:spPr>
          <a:solidFill>
            <a:srgbClr val="FFFFFF"/>
          </a:solidFill>
          <a:ln/>
        </p:spPr>
      </p:sp>
      <p:sp>
        <p:nvSpPr>
          <p:cNvPr id="276484" name="Rectangle 3">
            <a:extLst>
              <a:ext uri="{FF2B5EF4-FFF2-40B4-BE49-F238E27FC236}">
                <a16:creationId xmlns:a16="http://schemas.microsoft.com/office/drawing/2014/main" id="{51D30761-E426-2F46-9E5E-9B2F577F6CF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a:extLst>
              <a:ext uri="{FF2B5EF4-FFF2-40B4-BE49-F238E27FC236}">
                <a16:creationId xmlns:a16="http://schemas.microsoft.com/office/drawing/2014/main" id="{0D2733E5-F993-2A40-80C6-A4ECE5DDB9D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3D36855-373E-B745-9B83-A386253EB5DD}" type="slidenum">
              <a:rPr lang="en-US" altLang="en-US"/>
              <a:pPr/>
              <a:t>132</a:t>
            </a:fld>
            <a:endParaRPr lang="en-US" altLang="en-US" dirty="0"/>
          </a:p>
        </p:txBody>
      </p:sp>
      <p:sp>
        <p:nvSpPr>
          <p:cNvPr id="278531" name="Rectangle 2">
            <a:extLst>
              <a:ext uri="{FF2B5EF4-FFF2-40B4-BE49-F238E27FC236}">
                <a16:creationId xmlns:a16="http://schemas.microsoft.com/office/drawing/2014/main" id="{6E3F82D2-6CC5-0448-BD51-4EA9801AE64F}"/>
              </a:ext>
            </a:extLst>
          </p:cNvPr>
          <p:cNvSpPr>
            <a:spLocks noGrp="1" noRot="1" noChangeAspect="1" noChangeArrowheads="1" noTextEdit="1"/>
          </p:cNvSpPr>
          <p:nvPr>
            <p:ph type="sldImg"/>
          </p:nvPr>
        </p:nvSpPr>
        <p:spPr>
          <a:solidFill>
            <a:srgbClr val="FFFFFF"/>
          </a:solidFill>
          <a:ln/>
        </p:spPr>
      </p:sp>
      <p:sp>
        <p:nvSpPr>
          <p:cNvPr id="278532" name="Rectangle 3">
            <a:extLst>
              <a:ext uri="{FF2B5EF4-FFF2-40B4-BE49-F238E27FC236}">
                <a16:creationId xmlns:a16="http://schemas.microsoft.com/office/drawing/2014/main" id="{08E9B6E4-76FA-E141-8C61-19B0D2BDE93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a:extLst>
              <a:ext uri="{FF2B5EF4-FFF2-40B4-BE49-F238E27FC236}">
                <a16:creationId xmlns:a16="http://schemas.microsoft.com/office/drawing/2014/main" id="{52B8DF85-72EF-6B48-B66D-E171363EAC8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BE73588-42D9-C046-BFCC-8AE8E29E7A2C}" type="slidenum">
              <a:rPr lang="en-US" altLang="en-US"/>
              <a:pPr/>
              <a:t>133</a:t>
            </a:fld>
            <a:endParaRPr lang="en-US" altLang="en-US" dirty="0"/>
          </a:p>
        </p:txBody>
      </p:sp>
      <p:sp>
        <p:nvSpPr>
          <p:cNvPr id="280579" name="Rectangle 2">
            <a:extLst>
              <a:ext uri="{FF2B5EF4-FFF2-40B4-BE49-F238E27FC236}">
                <a16:creationId xmlns:a16="http://schemas.microsoft.com/office/drawing/2014/main" id="{42E44D49-C59C-4749-B755-611849F09504}"/>
              </a:ext>
            </a:extLst>
          </p:cNvPr>
          <p:cNvSpPr>
            <a:spLocks noGrp="1" noRot="1" noChangeAspect="1" noChangeArrowheads="1" noTextEdit="1"/>
          </p:cNvSpPr>
          <p:nvPr>
            <p:ph type="sldImg"/>
          </p:nvPr>
        </p:nvSpPr>
        <p:spPr>
          <a:solidFill>
            <a:srgbClr val="FFFFFF"/>
          </a:solidFill>
          <a:ln/>
        </p:spPr>
      </p:sp>
      <p:sp>
        <p:nvSpPr>
          <p:cNvPr id="280580" name="Rectangle 3">
            <a:extLst>
              <a:ext uri="{FF2B5EF4-FFF2-40B4-BE49-F238E27FC236}">
                <a16:creationId xmlns:a16="http://schemas.microsoft.com/office/drawing/2014/main" id="{FD146F5B-A11A-064D-816B-FE84CF4DC2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a:extLst>
              <a:ext uri="{FF2B5EF4-FFF2-40B4-BE49-F238E27FC236}">
                <a16:creationId xmlns:a16="http://schemas.microsoft.com/office/drawing/2014/main" id="{497D1C6B-D323-A54F-B804-2D43DEA779A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8BE2CF-6F13-6145-A705-AF98609FDA05}" type="slidenum">
              <a:rPr lang="en-US" altLang="en-US"/>
              <a:pPr/>
              <a:t>134</a:t>
            </a:fld>
            <a:endParaRPr lang="en-US" altLang="en-US" dirty="0"/>
          </a:p>
        </p:txBody>
      </p:sp>
      <p:sp>
        <p:nvSpPr>
          <p:cNvPr id="282627" name="Rectangle 2">
            <a:extLst>
              <a:ext uri="{FF2B5EF4-FFF2-40B4-BE49-F238E27FC236}">
                <a16:creationId xmlns:a16="http://schemas.microsoft.com/office/drawing/2014/main" id="{B1BA0C41-8755-C048-9641-DAD9B00B70D1}"/>
              </a:ext>
            </a:extLst>
          </p:cNvPr>
          <p:cNvSpPr>
            <a:spLocks noGrp="1" noRot="1" noChangeAspect="1" noChangeArrowheads="1" noTextEdit="1"/>
          </p:cNvSpPr>
          <p:nvPr>
            <p:ph type="sldImg"/>
          </p:nvPr>
        </p:nvSpPr>
        <p:spPr>
          <a:solidFill>
            <a:srgbClr val="FFFFFF"/>
          </a:solidFill>
          <a:ln/>
        </p:spPr>
      </p:sp>
      <p:sp>
        <p:nvSpPr>
          <p:cNvPr id="282628" name="Rectangle 3">
            <a:extLst>
              <a:ext uri="{FF2B5EF4-FFF2-40B4-BE49-F238E27FC236}">
                <a16:creationId xmlns:a16="http://schemas.microsoft.com/office/drawing/2014/main" id="{09F00673-3980-B148-8066-719C4686DD7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a:extLst>
              <a:ext uri="{FF2B5EF4-FFF2-40B4-BE49-F238E27FC236}">
                <a16:creationId xmlns:a16="http://schemas.microsoft.com/office/drawing/2014/main" id="{04341BB1-4DF3-5442-A491-322B9DAD39D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F87E209-95AC-584A-AE1C-261B7B34BF18}" type="slidenum">
              <a:rPr lang="en-US" altLang="en-US"/>
              <a:pPr/>
              <a:t>135</a:t>
            </a:fld>
            <a:endParaRPr lang="en-US" altLang="en-US" dirty="0"/>
          </a:p>
        </p:txBody>
      </p:sp>
      <p:sp>
        <p:nvSpPr>
          <p:cNvPr id="284675" name="Rectangle 2">
            <a:extLst>
              <a:ext uri="{FF2B5EF4-FFF2-40B4-BE49-F238E27FC236}">
                <a16:creationId xmlns:a16="http://schemas.microsoft.com/office/drawing/2014/main" id="{7E31CEF2-01F3-E541-BA28-CDBC8D5DA86C}"/>
              </a:ext>
            </a:extLst>
          </p:cNvPr>
          <p:cNvSpPr>
            <a:spLocks noGrp="1" noRot="1" noChangeAspect="1" noChangeArrowheads="1" noTextEdit="1"/>
          </p:cNvSpPr>
          <p:nvPr>
            <p:ph type="sldImg"/>
          </p:nvPr>
        </p:nvSpPr>
        <p:spPr>
          <a:solidFill>
            <a:srgbClr val="FFFFFF"/>
          </a:solidFill>
          <a:ln/>
        </p:spPr>
      </p:sp>
      <p:sp>
        <p:nvSpPr>
          <p:cNvPr id="284676" name="Rectangle 3">
            <a:extLst>
              <a:ext uri="{FF2B5EF4-FFF2-40B4-BE49-F238E27FC236}">
                <a16:creationId xmlns:a16="http://schemas.microsoft.com/office/drawing/2014/main" id="{0BAEA41C-A131-9242-A5AA-D8E5BED5644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BA5B009C-76DD-1F43-929E-1CA21B23D16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C2DD5603-2671-5347-B84F-1A775387C7B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880E4474-962C-B248-BB49-71E3E74FA986}"/>
              </a:ext>
            </a:extLst>
          </p:cNvPr>
          <p:cNvSpPr>
            <a:spLocks noGrp="1" noChangeArrowheads="1"/>
          </p:cNvSpPr>
          <p:nvPr>
            <p:ph type="sldNum" sz="quarter" idx="12"/>
          </p:nvPr>
        </p:nvSpPr>
        <p:spPr>
          <a:ln/>
        </p:spPr>
        <p:txBody>
          <a:bodyPr/>
          <a:lstStyle>
            <a:lvl1pPr>
              <a:defRPr/>
            </a:lvl1pPr>
          </a:lstStyle>
          <a:p>
            <a:fld id="{834354B6-887D-2D4D-828B-3471F83EA5D7}" type="slidenum">
              <a:rPr lang="en-US" altLang="en-US"/>
              <a:pPr/>
              <a:t>‹#›</a:t>
            </a:fld>
            <a:endParaRPr lang="en-US" altLang="en-US" dirty="0"/>
          </a:p>
        </p:txBody>
      </p:sp>
    </p:spTree>
    <p:extLst>
      <p:ext uri="{BB962C8B-B14F-4D97-AF65-F5344CB8AC3E}">
        <p14:creationId xmlns:p14="http://schemas.microsoft.com/office/powerpoint/2010/main" val="114705833"/>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65DE10E-9791-554B-968B-AFECAC6BE05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41549454-95A3-2D43-81FC-BA5E3491D0FA}"/>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996E2AA9-4A33-774C-A034-D65A7793DE68}"/>
              </a:ext>
            </a:extLst>
          </p:cNvPr>
          <p:cNvSpPr>
            <a:spLocks noGrp="1" noChangeArrowheads="1"/>
          </p:cNvSpPr>
          <p:nvPr>
            <p:ph type="sldNum" sz="quarter" idx="12"/>
          </p:nvPr>
        </p:nvSpPr>
        <p:spPr>
          <a:ln/>
        </p:spPr>
        <p:txBody>
          <a:bodyPr/>
          <a:lstStyle>
            <a:lvl1pPr>
              <a:defRPr/>
            </a:lvl1pPr>
          </a:lstStyle>
          <a:p>
            <a:fld id="{9387500F-ADF7-714E-9994-055DF5ED967B}" type="slidenum">
              <a:rPr lang="en-US" altLang="en-US"/>
              <a:pPr/>
              <a:t>‹#›</a:t>
            </a:fld>
            <a:endParaRPr lang="en-US" altLang="en-US" dirty="0"/>
          </a:p>
        </p:txBody>
      </p:sp>
    </p:spTree>
    <p:extLst>
      <p:ext uri="{BB962C8B-B14F-4D97-AF65-F5344CB8AC3E}">
        <p14:creationId xmlns:p14="http://schemas.microsoft.com/office/powerpoint/2010/main" val="79179135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BAF2974D-7559-0241-9C63-CEFE2B20B97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F211525-1904-AA43-88E3-A91D6A216CC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CBB75512-270E-4047-8420-5C5ACF112036}"/>
              </a:ext>
            </a:extLst>
          </p:cNvPr>
          <p:cNvSpPr>
            <a:spLocks noGrp="1" noChangeArrowheads="1"/>
          </p:cNvSpPr>
          <p:nvPr>
            <p:ph type="sldNum" sz="quarter" idx="12"/>
          </p:nvPr>
        </p:nvSpPr>
        <p:spPr>
          <a:ln/>
        </p:spPr>
        <p:txBody>
          <a:bodyPr/>
          <a:lstStyle>
            <a:lvl1pPr>
              <a:defRPr/>
            </a:lvl1pPr>
          </a:lstStyle>
          <a:p>
            <a:fld id="{9FEE3580-C108-A446-9B51-87241FDA47AA}" type="slidenum">
              <a:rPr lang="en-US" altLang="en-US"/>
              <a:pPr/>
              <a:t>‹#›</a:t>
            </a:fld>
            <a:endParaRPr lang="en-US" altLang="en-US" dirty="0"/>
          </a:p>
        </p:txBody>
      </p:sp>
    </p:spTree>
    <p:extLst>
      <p:ext uri="{BB962C8B-B14F-4D97-AF65-F5344CB8AC3E}">
        <p14:creationId xmlns:p14="http://schemas.microsoft.com/office/powerpoint/2010/main" val="124677944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03F80750-3795-BD48-A6F2-8C430457D06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24AADBF5-5758-7C49-B6FC-27D8B01501B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07EF29C1-F836-8242-802B-6640BEC11832}"/>
              </a:ext>
            </a:extLst>
          </p:cNvPr>
          <p:cNvSpPr>
            <a:spLocks noGrp="1" noChangeArrowheads="1"/>
          </p:cNvSpPr>
          <p:nvPr>
            <p:ph type="sldNum" sz="quarter" idx="12"/>
          </p:nvPr>
        </p:nvSpPr>
        <p:spPr>
          <a:ln/>
        </p:spPr>
        <p:txBody>
          <a:bodyPr/>
          <a:lstStyle>
            <a:lvl1pPr>
              <a:defRPr/>
            </a:lvl1pPr>
          </a:lstStyle>
          <a:p>
            <a:fld id="{F7CFD86A-17DF-7745-8FE3-3CB2C49E9444}" type="slidenum">
              <a:rPr lang="en-US" altLang="en-US"/>
              <a:pPr/>
              <a:t>‹#›</a:t>
            </a:fld>
            <a:endParaRPr lang="en-US" altLang="en-US" dirty="0"/>
          </a:p>
        </p:txBody>
      </p:sp>
    </p:spTree>
    <p:extLst>
      <p:ext uri="{BB962C8B-B14F-4D97-AF65-F5344CB8AC3E}">
        <p14:creationId xmlns:p14="http://schemas.microsoft.com/office/powerpoint/2010/main" val="3563810731"/>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4C20127-5050-B94B-9AF6-E909428F4AF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AE9EECA7-99A5-8041-B0E3-41E1141BEE12}"/>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68FA9BCD-6804-CA4F-B1F0-5FD30D8C737D}"/>
              </a:ext>
            </a:extLst>
          </p:cNvPr>
          <p:cNvSpPr>
            <a:spLocks noGrp="1" noChangeArrowheads="1"/>
          </p:cNvSpPr>
          <p:nvPr>
            <p:ph type="sldNum" sz="quarter" idx="12"/>
          </p:nvPr>
        </p:nvSpPr>
        <p:spPr>
          <a:ln/>
        </p:spPr>
        <p:txBody>
          <a:bodyPr/>
          <a:lstStyle>
            <a:lvl1pPr>
              <a:defRPr/>
            </a:lvl1pPr>
          </a:lstStyle>
          <a:p>
            <a:fld id="{53D4D723-558F-C74F-8393-AED325D88AD5}" type="slidenum">
              <a:rPr lang="en-US" altLang="en-US"/>
              <a:pPr/>
              <a:t>‹#›</a:t>
            </a:fld>
            <a:endParaRPr lang="en-US" altLang="en-US" dirty="0"/>
          </a:p>
        </p:txBody>
      </p:sp>
    </p:spTree>
    <p:extLst>
      <p:ext uri="{BB962C8B-B14F-4D97-AF65-F5344CB8AC3E}">
        <p14:creationId xmlns:p14="http://schemas.microsoft.com/office/powerpoint/2010/main" val="404816966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E10BF5D-AE9B-A64A-90E4-5B9B06077A96}"/>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4125C2A8-B0C5-0241-BBE0-78723F2B4B6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9532F473-E4C9-7244-8AEA-629F4A00B5E7}"/>
              </a:ext>
            </a:extLst>
          </p:cNvPr>
          <p:cNvSpPr>
            <a:spLocks noGrp="1" noChangeArrowheads="1"/>
          </p:cNvSpPr>
          <p:nvPr>
            <p:ph type="sldNum" sz="quarter" idx="12"/>
          </p:nvPr>
        </p:nvSpPr>
        <p:spPr>
          <a:ln/>
        </p:spPr>
        <p:txBody>
          <a:bodyPr/>
          <a:lstStyle>
            <a:lvl1pPr>
              <a:defRPr/>
            </a:lvl1pPr>
          </a:lstStyle>
          <a:p>
            <a:fld id="{424ABDA6-D8A9-1E43-AE41-610DA6F41654}" type="slidenum">
              <a:rPr lang="en-US" altLang="en-US"/>
              <a:pPr/>
              <a:t>‹#›</a:t>
            </a:fld>
            <a:endParaRPr lang="en-US" altLang="en-US" dirty="0"/>
          </a:p>
        </p:txBody>
      </p:sp>
    </p:spTree>
    <p:extLst>
      <p:ext uri="{BB962C8B-B14F-4D97-AF65-F5344CB8AC3E}">
        <p14:creationId xmlns:p14="http://schemas.microsoft.com/office/powerpoint/2010/main" val="2101082834"/>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3ADEB55-C01B-4C40-AD16-C25D95ECD9D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69E0C1C1-FF80-2245-87C0-14FFA7D9214A}"/>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297E719C-F029-8141-8482-FB62A9F75085}"/>
              </a:ext>
            </a:extLst>
          </p:cNvPr>
          <p:cNvSpPr>
            <a:spLocks noGrp="1" noChangeArrowheads="1"/>
          </p:cNvSpPr>
          <p:nvPr>
            <p:ph type="sldNum" sz="quarter" idx="12"/>
          </p:nvPr>
        </p:nvSpPr>
        <p:spPr>
          <a:ln/>
        </p:spPr>
        <p:txBody>
          <a:bodyPr/>
          <a:lstStyle>
            <a:lvl1pPr>
              <a:defRPr/>
            </a:lvl1pPr>
          </a:lstStyle>
          <a:p>
            <a:fld id="{A3C23BE9-729A-F244-A480-E6C58E608333}" type="slidenum">
              <a:rPr lang="en-US" altLang="en-US"/>
              <a:pPr/>
              <a:t>‹#›</a:t>
            </a:fld>
            <a:endParaRPr lang="en-US" altLang="en-US" dirty="0"/>
          </a:p>
        </p:txBody>
      </p:sp>
    </p:spTree>
    <p:extLst>
      <p:ext uri="{BB962C8B-B14F-4D97-AF65-F5344CB8AC3E}">
        <p14:creationId xmlns:p14="http://schemas.microsoft.com/office/powerpoint/2010/main" val="238064006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6526FC77-2127-5B41-AA44-3C23AD587ED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B39A90D4-91A3-E143-A49C-6D24837FFA92}"/>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64582E4D-6B69-044B-9BCF-AF409BF9D68D}"/>
              </a:ext>
            </a:extLst>
          </p:cNvPr>
          <p:cNvSpPr>
            <a:spLocks noGrp="1" noChangeArrowheads="1"/>
          </p:cNvSpPr>
          <p:nvPr>
            <p:ph type="sldNum" sz="quarter" idx="12"/>
          </p:nvPr>
        </p:nvSpPr>
        <p:spPr>
          <a:ln/>
        </p:spPr>
        <p:txBody>
          <a:bodyPr/>
          <a:lstStyle>
            <a:lvl1pPr>
              <a:defRPr/>
            </a:lvl1pPr>
          </a:lstStyle>
          <a:p>
            <a:fld id="{63DE0FFA-AEA9-794A-8680-E2F5B5CA11C2}" type="slidenum">
              <a:rPr lang="en-US" altLang="en-US"/>
              <a:pPr/>
              <a:t>‹#›</a:t>
            </a:fld>
            <a:endParaRPr lang="en-US" altLang="en-US" dirty="0"/>
          </a:p>
        </p:txBody>
      </p:sp>
    </p:spTree>
    <p:extLst>
      <p:ext uri="{BB962C8B-B14F-4D97-AF65-F5344CB8AC3E}">
        <p14:creationId xmlns:p14="http://schemas.microsoft.com/office/powerpoint/2010/main" val="1428805499"/>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3640742A-E0CB-174C-9D68-14005E5FEEC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48533775-B465-7743-AE74-1B8A9390AE6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7C28D4CB-63CB-7948-9FF0-517A17F4457B}"/>
              </a:ext>
            </a:extLst>
          </p:cNvPr>
          <p:cNvSpPr>
            <a:spLocks noGrp="1" noChangeArrowheads="1"/>
          </p:cNvSpPr>
          <p:nvPr>
            <p:ph type="sldNum" sz="quarter" idx="12"/>
          </p:nvPr>
        </p:nvSpPr>
        <p:spPr>
          <a:ln/>
        </p:spPr>
        <p:txBody>
          <a:bodyPr/>
          <a:lstStyle>
            <a:lvl1pPr>
              <a:defRPr/>
            </a:lvl1pPr>
          </a:lstStyle>
          <a:p>
            <a:fld id="{CD6455C5-6991-E446-814E-D216279360C3}" type="slidenum">
              <a:rPr lang="en-US" altLang="en-US"/>
              <a:pPr/>
              <a:t>‹#›</a:t>
            </a:fld>
            <a:endParaRPr lang="en-US" altLang="en-US" dirty="0"/>
          </a:p>
        </p:txBody>
      </p:sp>
    </p:spTree>
    <p:extLst>
      <p:ext uri="{BB962C8B-B14F-4D97-AF65-F5344CB8AC3E}">
        <p14:creationId xmlns:p14="http://schemas.microsoft.com/office/powerpoint/2010/main" val="221687653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7DE19A4-DE7E-1D4B-91EE-1BC0EDB6B0B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50161F8-9987-A041-A22C-47D877D68902}"/>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DC54085A-7503-A44C-A742-41993E403830}"/>
              </a:ext>
            </a:extLst>
          </p:cNvPr>
          <p:cNvSpPr>
            <a:spLocks noGrp="1" noChangeArrowheads="1"/>
          </p:cNvSpPr>
          <p:nvPr>
            <p:ph type="sldNum" sz="quarter" idx="12"/>
          </p:nvPr>
        </p:nvSpPr>
        <p:spPr>
          <a:ln/>
        </p:spPr>
        <p:txBody>
          <a:bodyPr/>
          <a:lstStyle>
            <a:lvl1pPr>
              <a:defRPr/>
            </a:lvl1pPr>
          </a:lstStyle>
          <a:p>
            <a:fld id="{938EF9FA-ED55-F849-A72B-D6DCF154CF26}" type="slidenum">
              <a:rPr lang="en-US" altLang="en-US"/>
              <a:pPr/>
              <a:t>‹#›</a:t>
            </a:fld>
            <a:endParaRPr lang="en-US" altLang="en-US" dirty="0"/>
          </a:p>
        </p:txBody>
      </p:sp>
    </p:spTree>
    <p:extLst>
      <p:ext uri="{BB962C8B-B14F-4D97-AF65-F5344CB8AC3E}">
        <p14:creationId xmlns:p14="http://schemas.microsoft.com/office/powerpoint/2010/main" val="280209722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D0ECADC-75B8-1A4F-B7C5-300EC142ADB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A02B772-B826-AC4A-831B-5B322AFE69D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3E3DA956-3B8A-F043-8A2C-B782FFD21DEE}"/>
              </a:ext>
            </a:extLst>
          </p:cNvPr>
          <p:cNvSpPr>
            <a:spLocks noGrp="1" noChangeArrowheads="1"/>
          </p:cNvSpPr>
          <p:nvPr>
            <p:ph type="sldNum" sz="quarter" idx="12"/>
          </p:nvPr>
        </p:nvSpPr>
        <p:spPr>
          <a:ln/>
        </p:spPr>
        <p:txBody>
          <a:bodyPr/>
          <a:lstStyle>
            <a:lvl1pPr>
              <a:defRPr/>
            </a:lvl1pPr>
          </a:lstStyle>
          <a:p>
            <a:fld id="{C2441991-329F-CE48-B5A9-B3E9D9337749}" type="slidenum">
              <a:rPr lang="en-US" altLang="en-US"/>
              <a:pPr/>
              <a:t>‹#›</a:t>
            </a:fld>
            <a:endParaRPr lang="en-US" altLang="en-US" dirty="0"/>
          </a:p>
        </p:txBody>
      </p:sp>
    </p:spTree>
    <p:extLst>
      <p:ext uri="{BB962C8B-B14F-4D97-AF65-F5344CB8AC3E}">
        <p14:creationId xmlns:p14="http://schemas.microsoft.com/office/powerpoint/2010/main" val="240150728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87AB041-3B2E-0741-8B44-1311BB53CC49}"/>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70667C9-2FF6-6540-8578-EEB4347931D8}"/>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1AB3572-8DB0-BC4C-A015-A5B9FF148A2E}"/>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dirty="0"/>
          </a:p>
        </p:txBody>
      </p:sp>
      <p:sp>
        <p:nvSpPr>
          <p:cNvPr id="1029" name="Rectangle 5">
            <a:extLst>
              <a:ext uri="{FF2B5EF4-FFF2-40B4-BE49-F238E27FC236}">
                <a16:creationId xmlns:a16="http://schemas.microsoft.com/office/drawing/2014/main" id="{81B6E157-8E71-CB4C-9B0A-BCD61034733C}"/>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dirty="0"/>
          </a:p>
        </p:txBody>
      </p:sp>
      <p:sp>
        <p:nvSpPr>
          <p:cNvPr id="1030" name="Rectangle 6">
            <a:extLst>
              <a:ext uri="{FF2B5EF4-FFF2-40B4-BE49-F238E27FC236}">
                <a16:creationId xmlns:a16="http://schemas.microsoft.com/office/drawing/2014/main" id="{5829359B-B212-CC43-A55E-2E9B4292ED84}"/>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ECF82CAC-0CD3-1B45-BE4D-561172AE0A02}"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39">
            <a:extLst>
              <a:ext uri="{FF2B5EF4-FFF2-40B4-BE49-F238E27FC236}">
                <a16:creationId xmlns:a16="http://schemas.microsoft.com/office/drawing/2014/main" id="{ABB5DDF5-80FE-2446-BEEC-87B9D2091793}"/>
              </a:ext>
            </a:extLst>
          </p:cNvPr>
          <p:cNvGrpSpPr>
            <a:grpSpLocks/>
          </p:cNvGrpSpPr>
          <p:nvPr/>
        </p:nvGrpSpPr>
        <p:grpSpPr bwMode="auto">
          <a:xfrm>
            <a:off x="1735138" y="1998663"/>
            <a:ext cx="5678487" cy="3790951"/>
            <a:chOff x="1093" y="1259"/>
            <a:chExt cx="3577" cy="2388"/>
          </a:xfrm>
        </p:grpSpPr>
        <p:sp>
          <p:nvSpPr>
            <p:cNvPr id="3075" name="Rectangle 31">
              <a:extLst>
                <a:ext uri="{FF2B5EF4-FFF2-40B4-BE49-F238E27FC236}">
                  <a16:creationId xmlns:a16="http://schemas.microsoft.com/office/drawing/2014/main" id="{38754065-124C-544E-B7AA-7C07FD129E65}"/>
                </a:ext>
              </a:extLst>
            </p:cNvPr>
            <p:cNvSpPr>
              <a:spLocks noChangeArrowheads="1"/>
            </p:cNvSpPr>
            <p:nvPr/>
          </p:nvSpPr>
          <p:spPr bwMode="auto">
            <a:xfrm>
              <a:off x="1093" y="1259"/>
              <a:ext cx="3577"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dirty="0">
                  <a:solidFill>
                    <a:srgbClr val="333333"/>
                  </a:solidFill>
                </a:rPr>
                <a:t>Cardiovascular System</a:t>
              </a:r>
              <a:br>
                <a:rPr lang="en-US" altLang="en-US" dirty="0">
                  <a:solidFill>
                    <a:srgbClr val="333333"/>
                  </a:solidFill>
                </a:rPr>
              </a:br>
              <a:r>
                <a:rPr lang="en-US" altLang="en-US" sz="2800" dirty="0">
                  <a:solidFill>
                    <a:srgbClr val="333333"/>
                  </a:solidFill>
                </a:rPr>
                <a:t>Blood Vessels and Hemodynamics</a:t>
              </a:r>
            </a:p>
          </p:txBody>
        </p:sp>
        <p:grpSp>
          <p:nvGrpSpPr>
            <p:cNvPr id="3076" name="Group 37">
              <a:extLst>
                <a:ext uri="{FF2B5EF4-FFF2-40B4-BE49-F238E27FC236}">
                  <a16:creationId xmlns:a16="http://schemas.microsoft.com/office/drawing/2014/main" id="{D78C140A-85D8-674D-BB62-30B302AC7D80}"/>
                </a:ext>
              </a:extLst>
            </p:cNvPr>
            <p:cNvGrpSpPr>
              <a:grpSpLocks/>
            </p:cNvGrpSpPr>
            <p:nvPr/>
          </p:nvGrpSpPr>
          <p:grpSpPr bwMode="auto">
            <a:xfrm>
              <a:off x="2231" y="2260"/>
              <a:ext cx="1314" cy="1387"/>
              <a:chOff x="2231" y="2260"/>
              <a:chExt cx="1314" cy="1387"/>
            </a:xfrm>
          </p:grpSpPr>
          <p:sp>
            <p:nvSpPr>
              <p:cNvPr id="3077" name="Text Box 25">
                <a:extLst>
                  <a:ext uri="{FF2B5EF4-FFF2-40B4-BE49-F238E27FC236}">
                    <a16:creationId xmlns:a16="http://schemas.microsoft.com/office/drawing/2014/main" id="{2E9D3731-4E66-B341-9029-4EB79EAA59F8}"/>
                  </a:ext>
                </a:extLst>
              </p:cNvPr>
              <p:cNvSpPr txBox="1">
                <a:spLocks noChangeArrowheads="1"/>
              </p:cNvSpPr>
              <p:nvPr/>
            </p:nvSpPr>
            <p:spPr bwMode="auto">
              <a:xfrm>
                <a:off x="2231" y="3482"/>
                <a:ext cx="131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https://www.chestofbooks.com</a:t>
                </a:r>
                <a:endParaRPr lang="en-US" altLang="en-US" sz="1800" dirty="0"/>
              </a:p>
            </p:txBody>
          </p:sp>
          <p:pic>
            <p:nvPicPr>
              <p:cNvPr id="3078" name="Picture 32" descr="chestofbooks_com ARTERIES-OF-THE-HEAD-AND-NECK">
                <a:extLst>
                  <a:ext uri="{FF2B5EF4-FFF2-40B4-BE49-F238E27FC236}">
                    <a16:creationId xmlns:a16="http://schemas.microsoft.com/office/drawing/2014/main" id="{0CF7E779-F721-0F41-9EEE-CB3DC6B1CD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9" y="2260"/>
                <a:ext cx="1132" cy="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41BC85E3-B8AA-DD45-B384-31EFFDA7948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15A4750-B657-5943-A54D-60CEFD7356FE}" type="slidenum">
              <a:rPr lang="en-US" altLang="en-US" sz="1400"/>
              <a:pPr>
                <a:spcBef>
                  <a:spcPct val="0"/>
                </a:spcBef>
                <a:buFontTx/>
                <a:buNone/>
              </a:pPr>
              <a:t>2</a:t>
            </a:fld>
            <a:endParaRPr lang="en-US" altLang="en-US" sz="1400" dirty="0"/>
          </a:p>
        </p:txBody>
      </p:sp>
      <p:grpSp>
        <p:nvGrpSpPr>
          <p:cNvPr id="5123" name="Group 2">
            <a:extLst>
              <a:ext uri="{FF2B5EF4-FFF2-40B4-BE49-F238E27FC236}">
                <a16:creationId xmlns:a16="http://schemas.microsoft.com/office/drawing/2014/main" id="{ED4A5A7F-290C-1348-AA39-C21A564A7ED9}"/>
              </a:ext>
            </a:extLst>
          </p:cNvPr>
          <p:cNvGrpSpPr>
            <a:grpSpLocks/>
          </p:cNvGrpSpPr>
          <p:nvPr/>
        </p:nvGrpSpPr>
        <p:grpSpPr bwMode="auto">
          <a:xfrm>
            <a:off x="457200" y="446088"/>
            <a:ext cx="8229600" cy="5270500"/>
            <a:chOff x="288" y="281"/>
            <a:chExt cx="5184" cy="3320"/>
          </a:xfrm>
        </p:grpSpPr>
        <p:grpSp>
          <p:nvGrpSpPr>
            <p:cNvPr id="5124" name="Group 3">
              <a:extLst>
                <a:ext uri="{FF2B5EF4-FFF2-40B4-BE49-F238E27FC236}">
                  <a16:creationId xmlns:a16="http://schemas.microsoft.com/office/drawing/2014/main" id="{4D94AC2B-CAE4-624B-BD48-2F75FCF1C2C2}"/>
                </a:ext>
              </a:extLst>
            </p:cNvPr>
            <p:cNvGrpSpPr>
              <a:grpSpLocks/>
            </p:cNvGrpSpPr>
            <p:nvPr/>
          </p:nvGrpSpPr>
          <p:grpSpPr bwMode="auto">
            <a:xfrm>
              <a:off x="947" y="2378"/>
              <a:ext cx="3961" cy="1223"/>
              <a:chOff x="1147" y="2338"/>
              <a:chExt cx="3961" cy="1223"/>
            </a:xfrm>
          </p:grpSpPr>
          <p:sp>
            <p:nvSpPr>
              <p:cNvPr id="5127" name="Rectangle 4">
                <a:extLst>
                  <a:ext uri="{FF2B5EF4-FFF2-40B4-BE49-F238E27FC236}">
                    <a16:creationId xmlns:a16="http://schemas.microsoft.com/office/drawing/2014/main" id="{5FE33182-537D-6540-A96E-BE1F00AC0152}"/>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8" name="Rectangle 5">
                <a:extLst>
                  <a:ext uri="{FF2B5EF4-FFF2-40B4-BE49-F238E27FC236}">
                    <a16:creationId xmlns:a16="http://schemas.microsoft.com/office/drawing/2014/main" id="{297BB8D7-791C-5443-92A7-A261C96B30CC}"/>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9" name="Rectangle 6">
                <a:extLst>
                  <a:ext uri="{FF2B5EF4-FFF2-40B4-BE49-F238E27FC236}">
                    <a16:creationId xmlns:a16="http://schemas.microsoft.com/office/drawing/2014/main" id="{6799B083-D227-044E-8DCE-222366BC2EB9}"/>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30" name="Rectangle 7">
                <a:extLst>
                  <a:ext uri="{FF2B5EF4-FFF2-40B4-BE49-F238E27FC236}">
                    <a16:creationId xmlns:a16="http://schemas.microsoft.com/office/drawing/2014/main" id="{E8AA4EDE-14C6-044E-9774-1DA63C064F70}"/>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31" name="Text Box 8">
                <a:extLst>
                  <a:ext uri="{FF2B5EF4-FFF2-40B4-BE49-F238E27FC236}">
                    <a16:creationId xmlns:a16="http://schemas.microsoft.com/office/drawing/2014/main" id="{978B26C2-FD72-A74F-A008-02642650B0FB}"/>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14th edition</a:t>
                </a:r>
              </a:p>
            </p:txBody>
          </p:sp>
          <p:sp>
            <p:nvSpPr>
              <p:cNvPr id="5132" name="Text Box 9">
                <a:extLst>
                  <a:ext uri="{FF2B5EF4-FFF2-40B4-BE49-F238E27FC236}">
                    <a16:creationId xmlns:a16="http://schemas.microsoft.com/office/drawing/2014/main" id="{BCA3BD6A-C9B6-DE48-AF41-BB9887506428}"/>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13th edition</a:t>
                </a:r>
              </a:p>
            </p:txBody>
          </p:sp>
          <p:sp>
            <p:nvSpPr>
              <p:cNvPr id="5133" name="Text Box 10">
                <a:extLst>
                  <a:ext uri="{FF2B5EF4-FFF2-40B4-BE49-F238E27FC236}">
                    <a16:creationId xmlns:a16="http://schemas.microsoft.com/office/drawing/2014/main" id="{DF5A73FA-855B-B143-A8BD-2849FCD728CF}"/>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12th edition</a:t>
                </a:r>
              </a:p>
            </p:txBody>
          </p:sp>
          <p:sp>
            <p:nvSpPr>
              <p:cNvPr id="5134" name="Text Box 11">
                <a:extLst>
                  <a:ext uri="{FF2B5EF4-FFF2-40B4-BE49-F238E27FC236}">
                    <a16:creationId xmlns:a16="http://schemas.microsoft.com/office/drawing/2014/main" id="{D18079D0-2EC9-2045-B11C-3EEA86BB8843}"/>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Same figure or table reference in all three editions</a:t>
                </a:r>
              </a:p>
            </p:txBody>
          </p:sp>
        </p:grpSp>
        <p:sp>
          <p:nvSpPr>
            <p:cNvPr id="5125" name="Rectangle 12">
              <a:extLst>
                <a:ext uri="{FF2B5EF4-FFF2-40B4-BE49-F238E27FC236}">
                  <a16:creationId xmlns:a16="http://schemas.microsoft.com/office/drawing/2014/main" id="{31FF5792-94AA-3E41-93C0-A0B41C0A0464}"/>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Aft>
                  <a:spcPct val="50000"/>
                </a:spcAft>
                <a:buFontTx/>
                <a:buNone/>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buFontTx/>
                <a:buNone/>
              </a:pPr>
              <a:r>
                <a:rPr lang="en-US" altLang="en-US" sz="2000" dirty="0"/>
                <a:t>The lecture slides are mapped to the three editions of the textbook based on the color-coded key below.</a:t>
              </a:r>
            </a:p>
          </p:txBody>
        </p:sp>
        <p:sp>
          <p:nvSpPr>
            <p:cNvPr id="5126" name="Rectangle 13">
              <a:extLst>
                <a:ext uri="{FF2B5EF4-FFF2-40B4-BE49-F238E27FC236}">
                  <a16:creationId xmlns:a16="http://schemas.microsoft.com/office/drawing/2014/main" id="{44B13EBD-BB2A-D24E-8806-80296A418F6D}"/>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6A8ABE05-677A-4349-87B8-6E70A0343AC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2ECEDED-5B89-4747-974A-51A4A4787A50}" type="slidenum">
              <a:rPr lang="en-US" altLang="en-US" sz="1400"/>
              <a:pPr>
                <a:spcBef>
                  <a:spcPct val="0"/>
                </a:spcBef>
                <a:buFontTx/>
                <a:buNone/>
              </a:pPr>
              <a:t>3</a:t>
            </a:fld>
            <a:endParaRPr lang="en-US" altLang="en-US" sz="1400" dirty="0"/>
          </a:p>
        </p:txBody>
      </p:sp>
      <p:grpSp>
        <p:nvGrpSpPr>
          <p:cNvPr id="7171" name="Group 8">
            <a:extLst>
              <a:ext uri="{FF2B5EF4-FFF2-40B4-BE49-F238E27FC236}">
                <a16:creationId xmlns:a16="http://schemas.microsoft.com/office/drawing/2014/main" id="{C2FFE43A-3B90-934D-9C29-9DBF7ABDC345}"/>
              </a:ext>
            </a:extLst>
          </p:cNvPr>
          <p:cNvGrpSpPr>
            <a:grpSpLocks/>
          </p:cNvGrpSpPr>
          <p:nvPr/>
        </p:nvGrpSpPr>
        <p:grpSpPr bwMode="auto">
          <a:xfrm>
            <a:off x="457200" y="446088"/>
            <a:ext cx="8229600" cy="4029075"/>
            <a:chOff x="288" y="281"/>
            <a:chExt cx="5184" cy="2538"/>
          </a:xfrm>
        </p:grpSpPr>
        <p:sp>
          <p:nvSpPr>
            <p:cNvPr id="7172" name="Rectangle 2">
              <a:extLst>
                <a:ext uri="{FF2B5EF4-FFF2-40B4-BE49-F238E27FC236}">
                  <a16:creationId xmlns:a16="http://schemas.microsoft.com/office/drawing/2014/main" id="{B32B945B-E20F-5E48-8D0E-77AE328EB03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Outline</a:t>
              </a:r>
              <a:endParaRPr lang="en-US" altLang="en-US" sz="2800" dirty="0">
                <a:solidFill>
                  <a:schemeClr val="tx2"/>
                </a:solidFill>
              </a:endParaRPr>
            </a:p>
          </p:txBody>
        </p:sp>
        <p:sp>
          <p:nvSpPr>
            <p:cNvPr id="7173" name="Text Box 3">
              <a:extLst>
                <a:ext uri="{FF2B5EF4-FFF2-40B4-BE49-F238E27FC236}">
                  <a16:creationId xmlns:a16="http://schemas.microsoft.com/office/drawing/2014/main" id="{C6DC16DB-262E-D64A-A923-770EE01A8D5B}"/>
                </a:ext>
              </a:extLst>
            </p:cNvPr>
            <p:cNvSpPr txBox="1">
              <a:spLocks noChangeArrowheads="1"/>
            </p:cNvSpPr>
            <p:nvPr/>
          </p:nvSpPr>
          <p:spPr bwMode="auto">
            <a:xfrm>
              <a:off x="515" y="970"/>
              <a:ext cx="4647" cy="1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Overview</a:t>
              </a:r>
            </a:p>
            <a:p>
              <a:pPr eaLnBrk="1" hangingPunct="1">
                <a:lnSpc>
                  <a:spcPct val="85000"/>
                </a:lnSpc>
                <a:spcBef>
                  <a:spcPct val="0"/>
                </a:spcBef>
                <a:spcAft>
                  <a:spcPts val="600"/>
                </a:spcAft>
                <a:buSzPct val="80000"/>
              </a:pPr>
              <a:r>
                <a:rPr lang="en-US" altLang="en-US" sz="1800" dirty="0"/>
                <a:t>Structure and function</a:t>
              </a:r>
            </a:p>
            <a:p>
              <a:pPr eaLnBrk="1" hangingPunct="1">
                <a:lnSpc>
                  <a:spcPct val="85000"/>
                </a:lnSpc>
                <a:spcBef>
                  <a:spcPct val="0"/>
                </a:spcBef>
                <a:spcAft>
                  <a:spcPts val="600"/>
                </a:spcAft>
                <a:buSzPct val="80000"/>
              </a:pPr>
              <a:r>
                <a:rPr lang="en-US" altLang="en-US" sz="1800" dirty="0"/>
                <a:t>Capillary exchange </a:t>
              </a:r>
            </a:p>
            <a:p>
              <a:pPr eaLnBrk="1" hangingPunct="1">
                <a:lnSpc>
                  <a:spcPct val="85000"/>
                </a:lnSpc>
                <a:spcBef>
                  <a:spcPct val="0"/>
                </a:spcBef>
                <a:spcAft>
                  <a:spcPts val="600"/>
                </a:spcAft>
                <a:buSzPct val="80000"/>
              </a:pPr>
              <a:r>
                <a:rPr lang="en-US" altLang="en-US" sz="1800" dirty="0"/>
                <a:t>Hemodynamics</a:t>
              </a:r>
            </a:p>
            <a:p>
              <a:pPr eaLnBrk="1" hangingPunct="1">
                <a:lnSpc>
                  <a:spcPct val="85000"/>
                </a:lnSpc>
                <a:spcBef>
                  <a:spcPct val="0"/>
                </a:spcBef>
                <a:spcAft>
                  <a:spcPts val="600"/>
                </a:spcAft>
                <a:buSzPct val="80000"/>
              </a:pPr>
              <a:r>
                <a:rPr lang="en-US" altLang="en-US" sz="1800" dirty="0"/>
                <a:t>Blood pressure and blood flow</a:t>
              </a:r>
            </a:p>
            <a:p>
              <a:pPr eaLnBrk="1" hangingPunct="1">
                <a:lnSpc>
                  <a:spcPct val="85000"/>
                </a:lnSpc>
                <a:spcBef>
                  <a:spcPct val="0"/>
                </a:spcBef>
                <a:spcAft>
                  <a:spcPts val="600"/>
                </a:spcAft>
                <a:buSzPct val="80000"/>
              </a:pPr>
              <a:r>
                <a:rPr lang="en-US" altLang="en-US" sz="1800" dirty="0"/>
                <a:t>Checking circulation</a:t>
              </a:r>
            </a:p>
            <a:p>
              <a:pPr eaLnBrk="1" hangingPunct="1">
                <a:lnSpc>
                  <a:spcPct val="85000"/>
                </a:lnSpc>
                <a:spcBef>
                  <a:spcPct val="0"/>
                </a:spcBef>
                <a:spcAft>
                  <a:spcPts val="600"/>
                </a:spcAft>
                <a:buSzPct val="80000"/>
              </a:pPr>
              <a:r>
                <a:rPr lang="en-US" altLang="en-US" sz="1800" dirty="0"/>
                <a:t>Shock and homeostasis</a:t>
              </a:r>
            </a:p>
            <a:p>
              <a:pPr eaLnBrk="1" hangingPunct="1">
                <a:lnSpc>
                  <a:spcPct val="85000"/>
                </a:lnSpc>
                <a:spcBef>
                  <a:spcPct val="0"/>
                </a:spcBef>
                <a:spcAft>
                  <a:spcPts val="600"/>
                </a:spcAft>
                <a:buSzPct val="80000"/>
              </a:pPr>
              <a:r>
                <a:rPr lang="en-US" altLang="en-US" sz="1800" dirty="0"/>
                <a:t>Circulation</a:t>
              </a:r>
            </a:p>
            <a:p>
              <a:pPr eaLnBrk="1" hangingPunct="1">
                <a:lnSpc>
                  <a:spcPct val="85000"/>
                </a:lnSpc>
                <a:spcBef>
                  <a:spcPct val="0"/>
                </a:spcBef>
                <a:spcAft>
                  <a:spcPct val="30000"/>
                </a:spcAft>
                <a:buSzPct val="80000"/>
              </a:pPr>
              <a:r>
                <a:rPr lang="en-US" altLang="en-US" sz="1800" dirty="0"/>
                <a:t>Aging</a:t>
              </a:r>
            </a:p>
          </p:txBody>
        </p:sp>
      </p:grpSp>
      <p:sp>
        <p:nvSpPr>
          <p:cNvPr id="2" name="TextBox 1">
            <a:extLst>
              <a:ext uri="{FF2B5EF4-FFF2-40B4-BE49-F238E27FC236}">
                <a16:creationId xmlns:a16="http://schemas.microsoft.com/office/drawing/2014/main" id="{5A5D4342-15CD-2E8D-42CB-6AFBFEEDB9A3}"/>
              </a:ext>
            </a:extLst>
          </p:cNvPr>
          <p:cNvSpPr txBox="1"/>
          <p:nvPr/>
        </p:nvSpPr>
        <p:spPr>
          <a:xfrm>
            <a:off x="2137379" y="4459073"/>
            <a:ext cx="4881988" cy="1066959"/>
          </a:xfrm>
          <a:prstGeom prst="rect">
            <a:avLst/>
          </a:prstGeom>
          <a:noFill/>
        </p:spPr>
        <p:txBody>
          <a:bodyPr wrap="square" rtlCol="0">
            <a:spAutoFit/>
          </a:bodyPr>
          <a:lstStyle/>
          <a:p>
            <a:pPr algn="ctr">
              <a:lnSpc>
                <a:spcPts val="1860"/>
              </a:lnSpc>
            </a:pPr>
            <a:r>
              <a:rPr lang="en-US" dirty="0">
                <a:solidFill>
                  <a:schemeClr val="accent6"/>
                </a:solidFill>
              </a:rPr>
              <a:t>The focus of this lecture module is on systemic circulation.  Pulmonary circulation will be covered in the lecture module on the respiratory system.</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82822F98-25C3-DB4C-8542-F42A7EF2FAA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6E46DFF-704A-0248-93D1-B7EA0DE7518A}" type="slidenum">
              <a:rPr lang="en-US" altLang="en-US" sz="1400"/>
              <a:pPr>
                <a:spcBef>
                  <a:spcPct val="0"/>
                </a:spcBef>
                <a:buFontTx/>
                <a:buNone/>
              </a:pPr>
              <a:t>4</a:t>
            </a:fld>
            <a:endParaRPr lang="en-US" altLang="en-US" sz="1400" dirty="0"/>
          </a:p>
        </p:txBody>
      </p:sp>
      <p:grpSp>
        <p:nvGrpSpPr>
          <p:cNvPr id="9219" name="Group 22">
            <a:extLst>
              <a:ext uri="{FF2B5EF4-FFF2-40B4-BE49-F238E27FC236}">
                <a16:creationId xmlns:a16="http://schemas.microsoft.com/office/drawing/2014/main" id="{86A24C35-5E7F-1846-9C41-F56816E86B28}"/>
              </a:ext>
            </a:extLst>
          </p:cNvPr>
          <p:cNvGrpSpPr>
            <a:grpSpLocks/>
          </p:cNvGrpSpPr>
          <p:nvPr/>
        </p:nvGrpSpPr>
        <p:grpSpPr bwMode="auto">
          <a:xfrm>
            <a:off x="457200" y="446088"/>
            <a:ext cx="8229600" cy="5719762"/>
            <a:chOff x="288" y="281"/>
            <a:chExt cx="5184" cy="3603"/>
          </a:xfrm>
        </p:grpSpPr>
        <p:sp>
          <p:nvSpPr>
            <p:cNvPr id="9220" name="Rectangle 3">
              <a:extLst>
                <a:ext uri="{FF2B5EF4-FFF2-40B4-BE49-F238E27FC236}">
                  <a16:creationId xmlns:a16="http://schemas.microsoft.com/office/drawing/2014/main" id="{D769D895-2BFF-B941-ADCF-C8A624B091E5}"/>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Hemodynamics</a:t>
              </a:r>
              <a:endParaRPr lang="en-US" altLang="en-US" sz="2800" dirty="0">
                <a:solidFill>
                  <a:schemeClr val="tx2"/>
                </a:solidFill>
              </a:endParaRPr>
            </a:p>
          </p:txBody>
        </p:sp>
        <p:sp>
          <p:nvSpPr>
            <p:cNvPr id="9221" name="Text Box 6">
              <a:extLst>
                <a:ext uri="{FF2B5EF4-FFF2-40B4-BE49-F238E27FC236}">
                  <a16:creationId xmlns:a16="http://schemas.microsoft.com/office/drawing/2014/main" id="{1036CA42-6BA1-054E-AC3B-7E6420D4D85B}"/>
                </a:ext>
              </a:extLst>
            </p:cNvPr>
            <p:cNvSpPr txBox="1">
              <a:spLocks noChangeArrowheads="1"/>
            </p:cNvSpPr>
            <p:nvPr/>
          </p:nvSpPr>
          <p:spPr bwMode="auto">
            <a:xfrm>
              <a:off x="515" y="970"/>
              <a:ext cx="4765"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Hemodynamics is the study of physical principles and forces involved in the circulation of blood.</a:t>
              </a:r>
            </a:p>
            <a:p>
              <a:pPr eaLnBrk="1" hangingPunct="1">
                <a:lnSpc>
                  <a:spcPct val="85000"/>
                </a:lnSpc>
                <a:spcBef>
                  <a:spcPct val="0"/>
                </a:spcBef>
                <a:spcAft>
                  <a:spcPts val="900"/>
                </a:spcAft>
                <a:buSzPct val="80000"/>
              </a:pPr>
              <a:r>
                <a:rPr lang="en-US" altLang="en-US" sz="1800" dirty="0"/>
                <a:t>“Hemo” refers to blood.</a:t>
              </a:r>
            </a:p>
            <a:p>
              <a:pPr eaLnBrk="1" hangingPunct="1">
                <a:lnSpc>
                  <a:spcPct val="85000"/>
                </a:lnSpc>
                <a:spcBef>
                  <a:spcPct val="0"/>
                </a:spcBef>
                <a:spcAft>
                  <a:spcPct val="50000"/>
                </a:spcAft>
                <a:buSzPct val="80000"/>
              </a:pPr>
              <a:r>
                <a:rPr lang="en-US" altLang="en-US" sz="1800" dirty="0"/>
                <a:t>We will cover hemodynamics after the discussion of the different types of blood vessels.</a:t>
              </a:r>
            </a:p>
          </p:txBody>
        </p:sp>
        <p:grpSp>
          <p:nvGrpSpPr>
            <p:cNvPr id="9222" name="Group 15">
              <a:extLst>
                <a:ext uri="{FF2B5EF4-FFF2-40B4-BE49-F238E27FC236}">
                  <a16:creationId xmlns:a16="http://schemas.microsoft.com/office/drawing/2014/main" id="{F269CCA9-F625-F846-A04C-25458B101C40}"/>
                </a:ext>
              </a:extLst>
            </p:cNvPr>
            <p:cNvGrpSpPr>
              <a:grpSpLocks/>
            </p:cNvGrpSpPr>
            <p:nvPr/>
          </p:nvGrpSpPr>
          <p:grpSpPr bwMode="auto">
            <a:xfrm>
              <a:off x="582" y="3671"/>
              <a:ext cx="1990" cy="213"/>
              <a:chOff x="582" y="3671"/>
              <a:chExt cx="1990" cy="213"/>
            </a:xfrm>
          </p:grpSpPr>
          <p:sp>
            <p:nvSpPr>
              <p:cNvPr id="9223" name="Rectangle 16">
                <a:extLst>
                  <a:ext uri="{FF2B5EF4-FFF2-40B4-BE49-F238E27FC236}">
                    <a16:creationId xmlns:a16="http://schemas.microsoft.com/office/drawing/2014/main" id="{E75925AD-FAD4-3449-896E-DBE2E96E6AB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24" name="Rectangle 17">
                <a:extLst>
                  <a:ext uri="{FF2B5EF4-FFF2-40B4-BE49-F238E27FC236}">
                    <a16:creationId xmlns:a16="http://schemas.microsoft.com/office/drawing/2014/main" id="{F2AEAD1C-9A32-EF40-B53A-A4032119E64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25" name="Rectangle 18">
                <a:extLst>
                  <a:ext uri="{FF2B5EF4-FFF2-40B4-BE49-F238E27FC236}">
                    <a16:creationId xmlns:a16="http://schemas.microsoft.com/office/drawing/2014/main" id="{D617077A-96FC-6747-9273-14A66689C7B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26" name="Text Box 19">
                <a:extLst>
                  <a:ext uri="{FF2B5EF4-FFF2-40B4-BE49-F238E27FC236}">
                    <a16:creationId xmlns:a16="http://schemas.microsoft.com/office/drawing/2014/main" id="{CBA1EBA6-437D-9245-812E-6EA0157118A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9227" name="Text Box 20">
                <a:extLst>
                  <a:ext uri="{FF2B5EF4-FFF2-40B4-BE49-F238E27FC236}">
                    <a16:creationId xmlns:a16="http://schemas.microsoft.com/office/drawing/2014/main" id="{D3DBA62B-DA12-9B44-B5CB-21EFF687634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9228" name="Text Box 21">
                <a:extLst>
                  <a:ext uri="{FF2B5EF4-FFF2-40B4-BE49-F238E27FC236}">
                    <a16:creationId xmlns:a16="http://schemas.microsoft.com/office/drawing/2014/main" id="{D9352EF5-BE14-0F43-8F9A-2E2389CC215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46ED339D-D76B-5D40-9BEB-D0FCD4E5B06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0F03D2-BA31-A646-BB99-0F5968FFBEC4}" type="slidenum">
              <a:rPr lang="en-US" altLang="en-US" sz="1400"/>
              <a:pPr>
                <a:spcBef>
                  <a:spcPct val="0"/>
                </a:spcBef>
                <a:buFontTx/>
                <a:buNone/>
              </a:pPr>
              <a:t>5</a:t>
            </a:fld>
            <a:endParaRPr lang="en-US" altLang="en-US" sz="1400" dirty="0"/>
          </a:p>
        </p:txBody>
      </p:sp>
      <p:sp>
        <p:nvSpPr>
          <p:cNvPr id="11267" name="Rectangle 2">
            <a:extLst>
              <a:ext uri="{FF2B5EF4-FFF2-40B4-BE49-F238E27FC236}">
                <a16:creationId xmlns:a16="http://schemas.microsoft.com/office/drawing/2014/main" id="{071184A3-A606-1A4D-BE5C-F7EEF598C6D3}"/>
              </a:ext>
            </a:extLst>
          </p:cNvPr>
          <p:cNvSpPr>
            <a:spLocks noGrp="1" noChangeArrowheads="1"/>
          </p:cNvSpPr>
          <p:nvPr>
            <p:ph type="body" idx="1"/>
          </p:nvPr>
        </p:nvSpPr>
        <p:spPr>
          <a:xfrm>
            <a:off x="874713" y="87947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Overview</a:t>
            </a:r>
            <a:endParaRPr lang="en-US" altLang="en-US"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93E90AD8-ABA1-4A4B-BDB0-5E3E4EF9162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540A6C5-DFC2-C345-985B-F797296464FF}" type="slidenum">
              <a:rPr lang="en-US" altLang="en-US" sz="1400"/>
              <a:pPr>
                <a:spcBef>
                  <a:spcPct val="0"/>
                </a:spcBef>
                <a:buFontTx/>
                <a:buNone/>
              </a:pPr>
              <a:t>6</a:t>
            </a:fld>
            <a:endParaRPr lang="en-US" altLang="en-US" sz="1400" dirty="0"/>
          </a:p>
        </p:txBody>
      </p:sp>
      <p:grpSp>
        <p:nvGrpSpPr>
          <p:cNvPr id="28674" name="Group 2">
            <a:extLst>
              <a:ext uri="{FF2B5EF4-FFF2-40B4-BE49-F238E27FC236}">
                <a16:creationId xmlns:a16="http://schemas.microsoft.com/office/drawing/2014/main" id="{06D4E89E-8BC6-D842-AD77-16D92CC3ECA4}"/>
              </a:ext>
            </a:extLst>
          </p:cNvPr>
          <p:cNvGrpSpPr>
            <a:grpSpLocks/>
          </p:cNvGrpSpPr>
          <p:nvPr/>
        </p:nvGrpSpPr>
        <p:grpSpPr bwMode="auto">
          <a:xfrm>
            <a:off x="457200" y="447675"/>
            <a:ext cx="8229600" cy="5213350"/>
            <a:chOff x="288" y="282"/>
            <a:chExt cx="5184" cy="3284"/>
          </a:xfrm>
        </p:grpSpPr>
        <p:sp>
          <p:nvSpPr>
            <p:cNvPr id="28675" name="Rectangle 3">
              <a:extLst>
                <a:ext uri="{FF2B5EF4-FFF2-40B4-BE49-F238E27FC236}">
                  <a16:creationId xmlns:a16="http://schemas.microsoft.com/office/drawing/2014/main" id="{AE300B4C-2DA4-2148-9062-037AF724E47F}"/>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Circulatory System</a:t>
              </a:r>
            </a:p>
          </p:txBody>
        </p:sp>
        <p:grpSp>
          <p:nvGrpSpPr>
            <p:cNvPr id="28676" name="Group 4">
              <a:extLst>
                <a:ext uri="{FF2B5EF4-FFF2-40B4-BE49-F238E27FC236}">
                  <a16:creationId xmlns:a16="http://schemas.microsoft.com/office/drawing/2014/main" id="{FBA372C8-D376-3847-8618-D938907CBC90}"/>
                </a:ext>
              </a:extLst>
            </p:cNvPr>
            <p:cNvGrpSpPr>
              <a:grpSpLocks/>
            </p:cNvGrpSpPr>
            <p:nvPr/>
          </p:nvGrpSpPr>
          <p:grpSpPr bwMode="auto">
            <a:xfrm>
              <a:off x="556" y="1004"/>
              <a:ext cx="4874" cy="2562"/>
              <a:chOff x="628" y="1012"/>
              <a:chExt cx="4874" cy="2562"/>
            </a:xfrm>
          </p:grpSpPr>
          <p:grpSp>
            <p:nvGrpSpPr>
              <p:cNvPr id="28677" name="Group 5">
                <a:extLst>
                  <a:ext uri="{FF2B5EF4-FFF2-40B4-BE49-F238E27FC236}">
                    <a16:creationId xmlns:a16="http://schemas.microsoft.com/office/drawing/2014/main" id="{53D82519-D767-9249-8803-A55951B88835}"/>
                  </a:ext>
                </a:extLst>
              </p:cNvPr>
              <p:cNvGrpSpPr>
                <a:grpSpLocks/>
              </p:cNvGrpSpPr>
              <p:nvPr/>
            </p:nvGrpSpPr>
            <p:grpSpPr bwMode="auto">
              <a:xfrm>
                <a:off x="1730" y="1012"/>
                <a:ext cx="3006" cy="2562"/>
                <a:chOff x="1730" y="1008"/>
                <a:chExt cx="3006" cy="2562"/>
              </a:xfrm>
            </p:grpSpPr>
            <p:pic>
              <p:nvPicPr>
                <p:cNvPr id="28680" name="Picture 6" descr="chf_circulatory_system">
                  <a:extLst>
                    <a:ext uri="{FF2B5EF4-FFF2-40B4-BE49-F238E27FC236}">
                      <a16:creationId xmlns:a16="http://schemas.microsoft.com/office/drawing/2014/main" id="{F20779AF-EE82-3442-BEB1-9FE88E4219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 y="1008"/>
                  <a:ext cx="2310" cy="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 Box 7">
                  <a:extLst>
                    <a:ext uri="{FF2B5EF4-FFF2-40B4-BE49-F238E27FC236}">
                      <a16:creationId xmlns:a16="http://schemas.microsoft.com/office/drawing/2014/main" id="{DC684BB0-2195-8945-813B-B96BF92C203F}"/>
                    </a:ext>
                  </a:extLst>
                </p:cNvPr>
                <p:cNvSpPr txBox="1">
                  <a:spLocks noChangeArrowheads="1"/>
                </p:cNvSpPr>
                <p:nvPr/>
              </p:nvSpPr>
              <p:spPr bwMode="auto">
                <a:xfrm>
                  <a:off x="3110" y="3393"/>
                  <a:ext cx="162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100" baseline="0" dirty="0">
                      <a:ea typeface="ＭＳ Ｐゴシック" panose="020B0600070205080204" pitchFamily="34" charset="-128"/>
                    </a:rPr>
                    <a:t>https://www.agingresearch.buffalo.edu</a:t>
                  </a:r>
                  <a:endParaRPr lang="en-US" altLang="en-US" sz="1800" baseline="0" dirty="0">
                    <a:ea typeface="ＭＳ Ｐゴシック" panose="020B0600070205080204" pitchFamily="34" charset="-128"/>
                  </a:endParaRPr>
                </a:p>
              </p:txBody>
            </p:sp>
          </p:grpSp>
          <p:sp>
            <p:nvSpPr>
              <p:cNvPr id="28678" name="Text Box 8">
                <a:extLst>
                  <a:ext uri="{FF2B5EF4-FFF2-40B4-BE49-F238E27FC236}">
                    <a16:creationId xmlns:a16="http://schemas.microsoft.com/office/drawing/2014/main" id="{86E9AF09-B014-1645-9EF3-A8C09FBF59D5}"/>
                  </a:ext>
                </a:extLst>
              </p:cNvPr>
              <p:cNvSpPr txBox="1">
                <a:spLocks noChangeArrowheads="1"/>
              </p:cNvSpPr>
              <p:nvPr/>
            </p:nvSpPr>
            <p:spPr bwMode="auto">
              <a:xfrm>
                <a:off x="3812" y="1343"/>
                <a:ext cx="169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buFontTx/>
                  <a:buNone/>
                </a:pPr>
                <a:r>
                  <a:rPr lang="en-US" altLang="en-US" sz="1800" baseline="0" dirty="0">
                    <a:solidFill>
                      <a:srgbClr val="011893"/>
                    </a:solidFill>
                  </a:rPr>
                  <a:t>Pulmonary circulation</a:t>
                </a:r>
              </a:p>
              <a:p>
                <a:pPr algn="ctr">
                  <a:lnSpc>
                    <a:spcPts val="1863"/>
                  </a:lnSpc>
                  <a:spcBef>
                    <a:spcPct val="0"/>
                  </a:spcBef>
                  <a:buFontTx/>
                  <a:buNone/>
                </a:pPr>
                <a:r>
                  <a:rPr lang="en-US" altLang="en-US" sz="1800" baseline="0" dirty="0">
                    <a:solidFill>
                      <a:srgbClr val="011893"/>
                    </a:solidFill>
                  </a:rPr>
                  <a:t>(lungs)</a:t>
                </a:r>
              </a:p>
            </p:txBody>
          </p:sp>
          <p:sp>
            <p:nvSpPr>
              <p:cNvPr id="28679" name="Text Box 9">
                <a:extLst>
                  <a:ext uri="{FF2B5EF4-FFF2-40B4-BE49-F238E27FC236}">
                    <a16:creationId xmlns:a16="http://schemas.microsoft.com/office/drawing/2014/main" id="{699C0C34-FD55-F54C-8E95-54DC2E6AE123}"/>
                  </a:ext>
                </a:extLst>
              </p:cNvPr>
              <p:cNvSpPr txBox="1">
                <a:spLocks noChangeArrowheads="1"/>
              </p:cNvSpPr>
              <p:nvPr/>
            </p:nvSpPr>
            <p:spPr bwMode="auto">
              <a:xfrm>
                <a:off x="628" y="2636"/>
                <a:ext cx="166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buFontTx/>
                  <a:buNone/>
                </a:pPr>
                <a:r>
                  <a:rPr lang="en-US" altLang="en-US" sz="1800" baseline="0" dirty="0">
                    <a:solidFill>
                      <a:srgbClr val="941100"/>
                    </a:solidFill>
                  </a:rPr>
                  <a:t>Systemic circulation</a:t>
                </a:r>
              </a:p>
              <a:p>
                <a:pPr algn="ctr">
                  <a:lnSpc>
                    <a:spcPts val="1863"/>
                  </a:lnSpc>
                  <a:spcBef>
                    <a:spcPct val="0"/>
                  </a:spcBef>
                  <a:buFontTx/>
                  <a:buNone/>
                </a:pPr>
                <a:r>
                  <a:rPr lang="en-US" altLang="en-US" sz="1800" baseline="0" dirty="0">
                    <a:solidFill>
                      <a:srgbClr val="941100"/>
                    </a:solidFill>
                  </a:rPr>
                  <a:t>(all organs and tissues including the lungs)</a:t>
                </a:r>
              </a:p>
            </p:txBody>
          </p:sp>
        </p:grpSp>
      </p:grpSp>
      <p:sp>
        <p:nvSpPr>
          <p:cNvPr id="3" name="Line 22">
            <a:extLst>
              <a:ext uri="{FF2B5EF4-FFF2-40B4-BE49-F238E27FC236}">
                <a16:creationId xmlns:a16="http://schemas.microsoft.com/office/drawing/2014/main" id="{2C3F8635-8B68-07FD-C001-955E68C53AED}"/>
              </a:ext>
            </a:extLst>
          </p:cNvPr>
          <p:cNvSpPr>
            <a:spLocks noChangeShapeType="1"/>
          </p:cNvSpPr>
          <p:nvPr/>
        </p:nvSpPr>
        <p:spPr bwMode="auto">
          <a:xfrm flipV="1">
            <a:off x="2216602" y="4985395"/>
            <a:ext cx="0" cy="685800"/>
          </a:xfrm>
          <a:prstGeom prst="line">
            <a:avLst/>
          </a:prstGeom>
          <a:noFill/>
          <a:ln w="127000">
            <a:solidFill>
              <a:srgbClr val="7030A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 name="TextBox 3">
            <a:extLst>
              <a:ext uri="{FF2B5EF4-FFF2-40B4-BE49-F238E27FC236}">
                <a16:creationId xmlns:a16="http://schemas.microsoft.com/office/drawing/2014/main" id="{1539674C-D7DA-F751-162A-97A784213E61}"/>
              </a:ext>
            </a:extLst>
          </p:cNvPr>
          <p:cNvSpPr txBox="1"/>
          <p:nvPr/>
        </p:nvSpPr>
        <p:spPr>
          <a:xfrm>
            <a:off x="1091562" y="5709580"/>
            <a:ext cx="2262158" cy="369332"/>
          </a:xfrm>
          <a:prstGeom prst="rect">
            <a:avLst/>
          </a:prstGeom>
          <a:noFill/>
        </p:spPr>
        <p:txBody>
          <a:bodyPr wrap="none" rtlCol="0">
            <a:spAutoFit/>
          </a:bodyPr>
          <a:lstStyle/>
          <a:p>
            <a:r>
              <a:rPr lang="en-US" dirty="0">
                <a:solidFill>
                  <a:srgbClr val="7030A0"/>
                </a:solidFill>
              </a:rPr>
              <a:t>This lecture module.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8824DA8F-353F-A54E-81FE-BF95FCB057D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F7A8D00-5416-2843-9CDE-BC1F5AF9338B}" type="slidenum">
              <a:rPr lang="en-US" altLang="en-US" sz="1400"/>
              <a:pPr>
                <a:spcBef>
                  <a:spcPct val="0"/>
                </a:spcBef>
                <a:buFontTx/>
                <a:buNone/>
              </a:pPr>
              <a:t>7</a:t>
            </a:fld>
            <a:endParaRPr lang="en-US" altLang="en-US" sz="1400" dirty="0"/>
          </a:p>
        </p:txBody>
      </p:sp>
      <p:grpSp>
        <p:nvGrpSpPr>
          <p:cNvPr id="15363" name="Group 30">
            <a:extLst>
              <a:ext uri="{FF2B5EF4-FFF2-40B4-BE49-F238E27FC236}">
                <a16:creationId xmlns:a16="http://schemas.microsoft.com/office/drawing/2014/main" id="{E46FD742-CA65-1349-A356-0C6D27101B2E}"/>
              </a:ext>
            </a:extLst>
          </p:cNvPr>
          <p:cNvGrpSpPr>
            <a:grpSpLocks/>
          </p:cNvGrpSpPr>
          <p:nvPr/>
        </p:nvGrpSpPr>
        <p:grpSpPr bwMode="auto">
          <a:xfrm>
            <a:off x="458788" y="446088"/>
            <a:ext cx="8229600" cy="5719762"/>
            <a:chOff x="289" y="281"/>
            <a:chExt cx="5184" cy="3603"/>
          </a:xfrm>
        </p:grpSpPr>
        <p:sp>
          <p:nvSpPr>
            <p:cNvPr id="15364" name="Rectangle 2">
              <a:extLst>
                <a:ext uri="{FF2B5EF4-FFF2-40B4-BE49-F238E27FC236}">
                  <a16:creationId xmlns:a16="http://schemas.microsoft.com/office/drawing/2014/main" id="{D8870211-AF0D-144B-AD4B-2DC149B7917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Types of Blood Vessels</a:t>
              </a:r>
            </a:p>
          </p:txBody>
        </p:sp>
        <p:sp>
          <p:nvSpPr>
            <p:cNvPr id="15365" name="Text Box 3">
              <a:extLst>
                <a:ext uri="{FF2B5EF4-FFF2-40B4-BE49-F238E27FC236}">
                  <a16:creationId xmlns:a16="http://schemas.microsoft.com/office/drawing/2014/main" id="{E93FF74B-84F4-E942-A473-018A1DBEF2DC}"/>
                </a:ext>
              </a:extLst>
            </p:cNvPr>
            <p:cNvSpPr txBox="1">
              <a:spLocks noChangeArrowheads="1"/>
            </p:cNvSpPr>
            <p:nvPr/>
          </p:nvSpPr>
          <p:spPr bwMode="auto">
            <a:xfrm>
              <a:off x="515" y="970"/>
              <a:ext cx="4557" cy="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Arteries</a:t>
              </a:r>
            </a:p>
            <a:p>
              <a:pPr eaLnBrk="1" hangingPunct="1">
                <a:lnSpc>
                  <a:spcPct val="85000"/>
                </a:lnSpc>
                <a:spcBef>
                  <a:spcPct val="0"/>
                </a:spcBef>
                <a:spcAft>
                  <a:spcPts val="600"/>
                </a:spcAft>
                <a:buSzPct val="80000"/>
              </a:pPr>
              <a:r>
                <a:rPr lang="en-US" altLang="en-US" sz="1800" dirty="0"/>
                <a:t>Arterioles</a:t>
              </a:r>
            </a:p>
            <a:p>
              <a:pPr eaLnBrk="1" hangingPunct="1">
                <a:lnSpc>
                  <a:spcPct val="85000"/>
                </a:lnSpc>
                <a:spcBef>
                  <a:spcPct val="0"/>
                </a:spcBef>
                <a:spcAft>
                  <a:spcPts val="600"/>
                </a:spcAft>
                <a:buSzPct val="80000"/>
              </a:pPr>
              <a:r>
                <a:rPr lang="en-US" altLang="en-US" sz="1800" dirty="0"/>
                <a:t>Capillaries</a:t>
              </a:r>
            </a:p>
            <a:p>
              <a:pPr eaLnBrk="1" hangingPunct="1">
                <a:lnSpc>
                  <a:spcPct val="85000"/>
                </a:lnSpc>
                <a:spcBef>
                  <a:spcPct val="0"/>
                </a:spcBef>
                <a:spcAft>
                  <a:spcPts val="600"/>
                </a:spcAft>
                <a:buSzPct val="80000"/>
              </a:pPr>
              <a:r>
                <a:rPr lang="en-US" altLang="en-US" sz="1800" dirty="0"/>
                <a:t>Venules</a:t>
              </a:r>
            </a:p>
            <a:p>
              <a:pPr eaLnBrk="1" hangingPunct="1">
                <a:lnSpc>
                  <a:spcPct val="85000"/>
                </a:lnSpc>
                <a:spcBef>
                  <a:spcPct val="0"/>
                </a:spcBef>
                <a:spcAft>
                  <a:spcPct val="35000"/>
                </a:spcAft>
                <a:buSzPct val="80000"/>
              </a:pPr>
              <a:r>
                <a:rPr lang="en-US" altLang="en-US" sz="1800" dirty="0"/>
                <a:t>Veins</a:t>
              </a:r>
            </a:p>
          </p:txBody>
        </p:sp>
        <p:grpSp>
          <p:nvGrpSpPr>
            <p:cNvPr id="15366" name="Group 20">
              <a:extLst>
                <a:ext uri="{FF2B5EF4-FFF2-40B4-BE49-F238E27FC236}">
                  <a16:creationId xmlns:a16="http://schemas.microsoft.com/office/drawing/2014/main" id="{530D59A2-8C1D-284A-976A-04DE2B11C5A7}"/>
                </a:ext>
              </a:extLst>
            </p:cNvPr>
            <p:cNvGrpSpPr>
              <a:grpSpLocks/>
            </p:cNvGrpSpPr>
            <p:nvPr/>
          </p:nvGrpSpPr>
          <p:grpSpPr bwMode="auto">
            <a:xfrm>
              <a:off x="582" y="3671"/>
              <a:ext cx="1990" cy="213"/>
              <a:chOff x="582" y="3671"/>
              <a:chExt cx="1990" cy="213"/>
            </a:xfrm>
          </p:grpSpPr>
          <p:sp>
            <p:nvSpPr>
              <p:cNvPr id="15367" name="Rectangle 21">
                <a:extLst>
                  <a:ext uri="{FF2B5EF4-FFF2-40B4-BE49-F238E27FC236}">
                    <a16:creationId xmlns:a16="http://schemas.microsoft.com/office/drawing/2014/main" id="{228F87B7-CBF2-ED45-B4CE-1754E1648F5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68" name="Rectangle 22">
                <a:extLst>
                  <a:ext uri="{FF2B5EF4-FFF2-40B4-BE49-F238E27FC236}">
                    <a16:creationId xmlns:a16="http://schemas.microsoft.com/office/drawing/2014/main" id="{2379A5C3-84B2-8C4F-9767-22927103FAE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69" name="Rectangle 23">
                <a:extLst>
                  <a:ext uri="{FF2B5EF4-FFF2-40B4-BE49-F238E27FC236}">
                    <a16:creationId xmlns:a16="http://schemas.microsoft.com/office/drawing/2014/main" id="{E9E21CE7-1081-B547-B2BF-5284AF63A45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70" name="Text Box 24">
                <a:extLst>
                  <a:ext uri="{FF2B5EF4-FFF2-40B4-BE49-F238E27FC236}">
                    <a16:creationId xmlns:a16="http://schemas.microsoft.com/office/drawing/2014/main" id="{CF4D4C2D-53E3-F945-B118-942E7E6DDBE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730</a:t>
                </a:r>
                <a:endParaRPr lang="en-US" altLang="en-US" sz="1800" dirty="0">
                  <a:ea typeface="ＭＳ Ｐゴシック" panose="020B0600070205080204" pitchFamily="34" charset="-128"/>
                </a:endParaRPr>
              </a:p>
            </p:txBody>
          </p:sp>
          <p:sp>
            <p:nvSpPr>
              <p:cNvPr id="15371" name="Text Box 25">
                <a:extLst>
                  <a:ext uri="{FF2B5EF4-FFF2-40B4-BE49-F238E27FC236}">
                    <a16:creationId xmlns:a16="http://schemas.microsoft.com/office/drawing/2014/main" id="{D63C6D6C-488B-0E44-87A7-1B8ECDE1457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15372" name="Text Box 26">
                <a:extLst>
                  <a:ext uri="{FF2B5EF4-FFF2-40B4-BE49-F238E27FC236}">
                    <a16:creationId xmlns:a16="http://schemas.microsoft.com/office/drawing/2014/main" id="{6AC239D3-0713-8B40-BB50-A32E3EEAEAD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13A372A1-841A-6A44-B28C-7D3EAD37397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89EC9EC-2A24-934D-A869-AD56E960686A}" type="slidenum">
              <a:rPr lang="en-US" altLang="en-US" sz="1400"/>
              <a:pPr>
                <a:spcBef>
                  <a:spcPct val="0"/>
                </a:spcBef>
                <a:buFontTx/>
                <a:buNone/>
              </a:pPr>
              <a:t>8</a:t>
            </a:fld>
            <a:endParaRPr lang="en-US" altLang="en-US" sz="1400" dirty="0"/>
          </a:p>
        </p:txBody>
      </p:sp>
      <p:grpSp>
        <p:nvGrpSpPr>
          <p:cNvPr id="17411" name="Group 29">
            <a:extLst>
              <a:ext uri="{FF2B5EF4-FFF2-40B4-BE49-F238E27FC236}">
                <a16:creationId xmlns:a16="http://schemas.microsoft.com/office/drawing/2014/main" id="{D7FA7451-2030-3C42-AFE2-9B370FC9ACA1}"/>
              </a:ext>
            </a:extLst>
          </p:cNvPr>
          <p:cNvGrpSpPr>
            <a:grpSpLocks/>
          </p:cNvGrpSpPr>
          <p:nvPr/>
        </p:nvGrpSpPr>
        <p:grpSpPr bwMode="auto">
          <a:xfrm>
            <a:off x="457200" y="450850"/>
            <a:ext cx="8229600" cy="5715000"/>
            <a:chOff x="288" y="284"/>
            <a:chExt cx="5184" cy="3600"/>
          </a:xfrm>
        </p:grpSpPr>
        <p:sp>
          <p:nvSpPr>
            <p:cNvPr id="17412" name="Rectangle 2">
              <a:extLst>
                <a:ext uri="{FF2B5EF4-FFF2-40B4-BE49-F238E27FC236}">
                  <a16:creationId xmlns:a16="http://schemas.microsoft.com/office/drawing/2014/main" id="{C5424BDC-50C3-5C41-8789-54CE85667D88}"/>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Arteries and Arterioles</a:t>
              </a:r>
            </a:p>
          </p:txBody>
        </p:sp>
        <p:sp>
          <p:nvSpPr>
            <p:cNvPr id="17413" name="Text Box 6">
              <a:extLst>
                <a:ext uri="{FF2B5EF4-FFF2-40B4-BE49-F238E27FC236}">
                  <a16:creationId xmlns:a16="http://schemas.microsoft.com/office/drawing/2014/main" id="{07E1AC55-96F9-CE45-B4E8-B0003B7761C7}"/>
                </a:ext>
              </a:extLst>
            </p:cNvPr>
            <p:cNvSpPr txBox="1">
              <a:spLocks noChangeArrowheads="1"/>
            </p:cNvSpPr>
            <p:nvPr/>
          </p:nvSpPr>
          <p:spPr bwMode="auto">
            <a:xfrm>
              <a:off x="515" y="970"/>
              <a:ext cx="4697"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Arteries carry blood from the heart to organs and other tissues of the body to meet their metabolic needs.</a:t>
              </a:r>
            </a:p>
            <a:p>
              <a:pPr eaLnBrk="1" hangingPunct="1">
                <a:lnSpc>
                  <a:spcPct val="85000"/>
                </a:lnSpc>
                <a:spcBef>
                  <a:spcPct val="0"/>
                </a:spcBef>
                <a:spcAft>
                  <a:spcPts val="900"/>
                </a:spcAft>
                <a:buSzPct val="80000"/>
              </a:pPr>
              <a:r>
                <a:rPr lang="en-US" altLang="en-US" sz="1800" dirty="0"/>
                <a:t>The large, elastic arteries divide into medium-size muscular arteries, and they divide into small arteries.</a:t>
              </a:r>
            </a:p>
            <a:p>
              <a:pPr eaLnBrk="1" hangingPunct="1">
                <a:lnSpc>
                  <a:spcPct val="85000"/>
                </a:lnSpc>
                <a:spcBef>
                  <a:spcPct val="0"/>
                </a:spcBef>
                <a:spcAft>
                  <a:spcPct val="50000"/>
                </a:spcAft>
                <a:buSzPct val="80000"/>
              </a:pPr>
              <a:r>
                <a:rPr lang="en-US" altLang="en-US" sz="1800" dirty="0"/>
                <a:t>The small arteries divide into even smaller arteries called arterioles.</a:t>
              </a:r>
            </a:p>
          </p:txBody>
        </p:sp>
        <p:grpSp>
          <p:nvGrpSpPr>
            <p:cNvPr id="17414" name="Group 19">
              <a:extLst>
                <a:ext uri="{FF2B5EF4-FFF2-40B4-BE49-F238E27FC236}">
                  <a16:creationId xmlns:a16="http://schemas.microsoft.com/office/drawing/2014/main" id="{1D8327B9-FE3A-3D49-8649-7B5AEC6039FF}"/>
                </a:ext>
              </a:extLst>
            </p:cNvPr>
            <p:cNvGrpSpPr>
              <a:grpSpLocks/>
            </p:cNvGrpSpPr>
            <p:nvPr/>
          </p:nvGrpSpPr>
          <p:grpSpPr bwMode="auto">
            <a:xfrm>
              <a:off x="582" y="3671"/>
              <a:ext cx="1990" cy="213"/>
              <a:chOff x="582" y="3671"/>
              <a:chExt cx="1990" cy="213"/>
            </a:xfrm>
          </p:grpSpPr>
          <p:sp>
            <p:nvSpPr>
              <p:cNvPr id="17415" name="Rectangle 20">
                <a:extLst>
                  <a:ext uri="{FF2B5EF4-FFF2-40B4-BE49-F238E27FC236}">
                    <a16:creationId xmlns:a16="http://schemas.microsoft.com/office/drawing/2014/main" id="{707AB085-3EA8-C94C-85C5-82C41E68367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16" name="Rectangle 21">
                <a:extLst>
                  <a:ext uri="{FF2B5EF4-FFF2-40B4-BE49-F238E27FC236}">
                    <a16:creationId xmlns:a16="http://schemas.microsoft.com/office/drawing/2014/main" id="{B4CDD298-0142-5047-A8BB-A4BC92DC4D1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17" name="Rectangle 22">
                <a:extLst>
                  <a:ext uri="{FF2B5EF4-FFF2-40B4-BE49-F238E27FC236}">
                    <a16:creationId xmlns:a16="http://schemas.microsoft.com/office/drawing/2014/main" id="{91691F50-7ACD-A249-8EA0-FA756D2501B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18" name="Text Box 23">
                <a:extLst>
                  <a:ext uri="{FF2B5EF4-FFF2-40B4-BE49-F238E27FC236}">
                    <a16:creationId xmlns:a16="http://schemas.microsoft.com/office/drawing/2014/main" id="{EAD27797-8ADD-7848-851A-004C213E85B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730</a:t>
                </a:r>
                <a:endParaRPr lang="en-US" altLang="en-US" sz="1800" dirty="0">
                  <a:ea typeface="ＭＳ Ｐゴシック" panose="020B0600070205080204" pitchFamily="34" charset="-128"/>
                </a:endParaRPr>
              </a:p>
            </p:txBody>
          </p:sp>
          <p:sp>
            <p:nvSpPr>
              <p:cNvPr id="17419" name="Text Box 24">
                <a:extLst>
                  <a:ext uri="{FF2B5EF4-FFF2-40B4-BE49-F238E27FC236}">
                    <a16:creationId xmlns:a16="http://schemas.microsoft.com/office/drawing/2014/main" id="{C5D01118-9F9D-3C42-B2E6-7DFA7F463CB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17420" name="Text Box 25">
                <a:extLst>
                  <a:ext uri="{FF2B5EF4-FFF2-40B4-BE49-F238E27FC236}">
                    <a16:creationId xmlns:a16="http://schemas.microsoft.com/office/drawing/2014/main" id="{414C448A-957E-7F47-B0D7-CB032502177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4E1B86B5-0395-A34F-B0B4-E7152627A55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17D01F-06BD-A146-83E9-21D8A332C42F}" type="slidenum">
              <a:rPr lang="en-US" altLang="en-US" sz="1400"/>
              <a:pPr>
                <a:spcBef>
                  <a:spcPct val="0"/>
                </a:spcBef>
                <a:buFontTx/>
                <a:buNone/>
              </a:pPr>
              <a:t>9</a:t>
            </a:fld>
            <a:endParaRPr lang="en-US" altLang="en-US" sz="1400" dirty="0"/>
          </a:p>
        </p:txBody>
      </p:sp>
      <p:grpSp>
        <p:nvGrpSpPr>
          <p:cNvPr id="19473" name="Group 17">
            <a:extLst>
              <a:ext uri="{FF2B5EF4-FFF2-40B4-BE49-F238E27FC236}">
                <a16:creationId xmlns:a16="http://schemas.microsoft.com/office/drawing/2014/main" id="{03B47613-778D-BA43-8684-C8611262BEF8}"/>
              </a:ext>
            </a:extLst>
          </p:cNvPr>
          <p:cNvGrpSpPr>
            <a:grpSpLocks/>
          </p:cNvGrpSpPr>
          <p:nvPr/>
        </p:nvGrpSpPr>
        <p:grpSpPr bwMode="auto">
          <a:xfrm>
            <a:off x="454025" y="450850"/>
            <a:ext cx="8229600" cy="4972051"/>
            <a:chOff x="286" y="284"/>
            <a:chExt cx="5184" cy="3132"/>
          </a:xfrm>
        </p:grpSpPr>
        <p:sp>
          <p:nvSpPr>
            <p:cNvPr id="19460" name="Rectangle 2">
              <a:extLst>
                <a:ext uri="{FF2B5EF4-FFF2-40B4-BE49-F238E27FC236}">
                  <a16:creationId xmlns:a16="http://schemas.microsoft.com/office/drawing/2014/main" id="{C409627D-D710-1C48-9AAC-C84442F38F3C}"/>
                </a:ext>
              </a:extLst>
            </p:cNvPr>
            <p:cNvSpPr>
              <a:spLocks noChangeArrowheads="1"/>
            </p:cNvSpPr>
            <p:nvPr/>
          </p:nvSpPr>
          <p:spPr bwMode="auto">
            <a:xfrm>
              <a:off x="286"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Arteriole</a:t>
              </a:r>
            </a:p>
          </p:txBody>
        </p:sp>
        <p:grpSp>
          <p:nvGrpSpPr>
            <p:cNvPr id="19472" name="Group 16">
              <a:extLst>
                <a:ext uri="{FF2B5EF4-FFF2-40B4-BE49-F238E27FC236}">
                  <a16:creationId xmlns:a16="http://schemas.microsoft.com/office/drawing/2014/main" id="{630860A8-CE97-FA47-B2B5-BC750689D5C3}"/>
                </a:ext>
              </a:extLst>
            </p:cNvPr>
            <p:cNvGrpSpPr>
              <a:grpSpLocks/>
            </p:cNvGrpSpPr>
            <p:nvPr/>
          </p:nvGrpSpPr>
          <p:grpSpPr bwMode="auto">
            <a:xfrm>
              <a:off x="1285" y="1010"/>
              <a:ext cx="3192" cy="2406"/>
              <a:chOff x="1285" y="1010"/>
              <a:chExt cx="3192" cy="2406"/>
            </a:xfrm>
          </p:grpSpPr>
          <p:pic>
            <p:nvPicPr>
              <p:cNvPr id="19462" name="Picture 7" descr="2125747132_c34175d11f">
                <a:extLst>
                  <a:ext uri="{FF2B5EF4-FFF2-40B4-BE49-F238E27FC236}">
                    <a16:creationId xmlns:a16="http://schemas.microsoft.com/office/drawing/2014/main" id="{F508DF53-AAA2-924A-8577-267EF6D48B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8" y="1010"/>
                <a:ext cx="1929" cy="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Text Box 8">
                <a:extLst>
                  <a:ext uri="{FF2B5EF4-FFF2-40B4-BE49-F238E27FC236}">
                    <a16:creationId xmlns:a16="http://schemas.microsoft.com/office/drawing/2014/main" id="{DCB3F3C9-4D1E-EF40-8614-6D5AC05C9F57}"/>
                  </a:ext>
                </a:extLst>
              </p:cNvPr>
              <p:cNvSpPr txBox="1">
                <a:spLocks noChangeArrowheads="1"/>
              </p:cNvSpPr>
              <p:nvPr/>
            </p:nvSpPr>
            <p:spPr bwMode="auto">
              <a:xfrm>
                <a:off x="1285" y="2744"/>
                <a:ext cx="3192"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chemeClr val="accent4"/>
                    </a:solidFill>
                  </a:rPr>
                  <a:t>Red blood cells and white blood cells in an arteriole (electron micrograph with false color enhancement).</a:t>
                </a:r>
                <a:endParaRPr lang="en-US" altLang="en-US" sz="1200" dirty="0">
                  <a:solidFill>
                    <a:schemeClr val="accent4"/>
                  </a:solidFill>
                </a:endParaRPr>
              </a:p>
              <a:p>
                <a:pPr algn="ctr" eaLnBrk="1" hangingPunct="1">
                  <a:lnSpc>
                    <a:spcPts val="1860"/>
                  </a:lnSpc>
                  <a:spcBef>
                    <a:spcPct val="0"/>
                  </a:spcBef>
                  <a:buFontTx/>
                  <a:buNone/>
                </a:pPr>
                <a:r>
                  <a:rPr lang="en-US" altLang="en-US" sz="1400" dirty="0"/>
                  <a:t>(From Nature, December 20, 2007)</a:t>
                </a:r>
                <a:r>
                  <a:rPr lang="en-US" altLang="en-US" sz="1800" dirty="0"/>
                  <a:t> </a:t>
                </a:r>
              </a:p>
            </p:txBody>
          </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C985ED67-5237-EB42-82C6-0457F644FCA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C692957-70BF-604E-B943-C648197F1E13}" type="slidenum">
              <a:rPr lang="en-US" altLang="en-US" sz="1400"/>
              <a:pPr>
                <a:spcBef>
                  <a:spcPct val="0"/>
                </a:spcBef>
                <a:buFontTx/>
                <a:buNone/>
              </a:pPr>
              <a:t>10</a:t>
            </a:fld>
            <a:endParaRPr lang="en-US" altLang="en-US" sz="1400" dirty="0"/>
          </a:p>
        </p:txBody>
      </p:sp>
      <p:grpSp>
        <p:nvGrpSpPr>
          <p:cNvPr id="21517" name="Group 13">
            <a:extLst>
              <a:ext uri="{FF2B5EF4-FFF2-40B4-BE49-F238E27FC236}">
                <a16:creationId xmlns:a16="http://schemas.microsoft.com/office/drawing/2014/main" id="{014B6C8F-FF41-EF4C-A827-7BB42E6B3E82}"/>
              </a:ext>
            </a:extLst>
          </p:cNvPr>
          <p:cNvGrpSpPr>
            <a:grpSpLocks/>
          </p:cNvGrpSpPr>
          <p:nvPr/>
        </p:nvGrpSpPr>
        <p:grpSpPr bwMode="auto">
          <a:xfrm>
            <a:off x="458788" y="446088"/>
            <a:ext cx="8229600" cy="5719762"/>
            <a:chOff x="289" y="281"/>
            <a:chExt cx="5184" cy="3603"/>
          </a:xfrm>
        </p:grpSpPr>
        <p:sp>
          <p:nvSpPr>
            <p:cNvPr id="21508" name="Rectangle 2">
              <a:extLst>
                <a:ext uri="{FF2B5EF4-FFF2-40B4-BE49-F238E27FC236}">
                  <a16:creationId xmlns:a16="http://schemas.microsoft.com/office/drawing/2014/main" id="{380514F3-144E-354A-B462-529D939D105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Capillaries</a:t>
              </a:r>
            </a:p>
          </p:txBody>
        </p:sp>
        <p:sp>
          <p:nvSpPr>
            <p:cNvPr id="21509" name="Text Box 6">
              <a:extLst>
                <a:ext uri="{FF2B5EF4-FFF2-40B4-BE49-F238E27FC236}">
                  <a16:creationId xmlns:a16="http://schemas.microsoft.com/office/drawing/2014/main" id="{1188A0D9-28FA-5747-AB7E-D170C831A08E}"/>
                </a:ext>
              </a:extLst>
            </p:cNvPr>
            <p:cNvSpPr txBox="1">
              <a:spLocks noChangeArrowheads="1"/>
            </p:cNvSpPr>
            <p:nvPr/>
          </p:nvSpPr>
          <p:spPr bwMode="auto">
            <a:xfrm>
              <a:off x="515" y="970"/>
              <a:ext cx="449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Arterioles branch into tiny vessels known as capillaries within tis-sues.</a:t>
              </a:r>
            </a:p>
            <a:p>
              <a:pPr eaLnBrk="1" hangingPunct="1">
                <a:lnSpc>
                  <a:spcPct val="85000"/>
                </a:lnSpc>
                <a:spcBef>
                  <a:spcPct val="0"/>
                </a:spcBef>
                <a:spcAft>
                  <a:spcPts val="900"/>
                </a:spcAft>
                <a:buSzPct val="80000"/>
              </a:pPr>
              <a:r>
                <a:rPr lang="en-US" altLang="en-US" sz="1800" dirty="0"/>
                <a:t>The thin and porous walls of the capillaries enable the exchange of substances between the blood and tissues.</a:t>
              </a:r>
            </a:p>
            <a:p>
              <a:pPr eaLnBrk="1" hangingPunct="1">
                <a:lnSpc>
                  <a:spcPct val="85000"/>
                </a:lnSpc>
                <a:spcBef>
                  <a:spcPct val="0"/>
                </a:spcBef>
                <a:spcAft>
                  <a:spcPct val="50000"/>
                </a:spcAft>
                <a:buSzPct val="80000"/>
              </a:pPr>
              <a:r>
                <a:rPr lang="en-US" altLang="en-US" sz="1800" dirty="0"/>
                <a:t>Substances include O</a:t>
              </a:r>
              <a:r>
                <a:rPr lang="en-US" altLang="en-US" sz="1800" baseline="-17000" dirty="0"/>
                <a:t>2</a:t>
              </a:r>
              <a:r>
                <a:rPr lang="en-US" altLang="en-US" sz="1800" dirty="0"/>
                <a:t>, nutrients, hormones, and CO</a:t>
              </a:r>
              <a:r>
                <a:rPr lang="en-US" altLang="en-US" sz="1800" baseline="-17000" dirty="0"/>
                <a:t>2</a:t>
              </a:r>
              <a:r>
                <a:rPr lang="en-US" altLang="en-US" sz="1800" dirty="0"/>
                <a:t> and other waste products of cell metabolism.</a:t>
              </a:r>
            </a:p>
          </p:txBody>
        </p:sp>
        <p:grpSp>
          <p:nvGrpSpPr>
            <p:cNvPr id="21510" name="Group 20">
              <a:extLst>
                <a:ext uri="{FF2B5EF4-FFF2-40B4-BE49-F238E27FC236}">
                  <a16:creationId xmlns:a16="http://schemas.microsoft.com/office/drawing/2014/main" id="{6A2AAA06-A398-7E40-AAF1-BDABCF54C5B3}"/>
                </a:ext>
              </a:extLst>
            </p:cNvPr>
            <p:cNvGrpSpPr>
              <a:grpSpLocks/>
            </p:cNvGrpSpPr>
            <p:nvPr/>
          </p:nvGrpSpPr>
          <p:grpSpPr bwMode="auto">
            <a:xfrm>
              <a:off x="582" y="3671"/>
              <a:ext cx="1990" cy="213"/>
              <a:chOff x="582" y="3671"/>
              <a:chExt cx="1990" cy="213"/>
            </a:xfrm>
          </p:grpSpPr>
          <p:sp>
            <p:nvSpPr>
              <p:cNvPr id="21511" name="Rectangle 21">
                <a:extLst>
                  <a:ext uri="{FF2B5EF4-FFF2-40B4-BE49-F238E27FC236}">
                    <a16:creationId xmlns:a16="http://schemas.microsoft.com/office/drawing/2014/main" id="{1218CA96-F01D-114F-8C06-C4F5B2804D8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2" name="Rectangle 22">
                <a:extLst>
                  <a:ext uri="{FF2B5EF4-FFF2-40B4-BE49-F238E27FC236}">
                    <a16:creationId xmlns:a16="http://schemas.microsoft.com/office/drawing/2014/main" id="{0524001C-214B-EE45-BFF7-BE24D88B297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3" name="Rectangle 23">
                <a:extLst>
                  <a:ext uri="{FF2B5EF4-FFF2-40B4-BE49-F238E27FC236}">
                    <a16:creationId xmlns:a16="http://schemas.microsoft.com/office/drawing/2014/main" id="{CCC28B25-2554-7F4C-A325-E59EFF21FEB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4" name="Text Box 24">
                <a:extLst>
                  <a:ext uri="{FF2B5EF4-FFF2-40B4-BE49-F238E27FC236}">
                    <a16:creationId xmlns:a16="http://schemas.microsoft.com/office/drawing/2014/main" id="{A32E1FCB-5EA5-6241-93E2-F928AE1F57A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730</a:t>
                </a:r>
                <a:endParaRPr lang="en-US" altLang="en-US" sz="1800" dirty="0">
                  <a:ea typeface="ＭＳ Ｐゴシック" panose="020B0600070205080204" pitchFamily="34" charset="-128"/>
                </a:endParaRPr>
              </a:p>
            </p:txBody>
          </p:sp>
          <p:sp>
            <p:nvSpPr>
              <p:cNvPr id="21515" name="Text Box 25">
                <a:extLst>
                  <a:ext uri="{FF2B5EF4-FFF2-40B4-BE49-F238E27FC236}">
                    <a16:creationId xmlns:a16="http://schemas.microsoft.com/office/drawing/2014/main" id="{2C89CCEC-6E57-5F42-B03D-8DB34C063E4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21516" name="Text Box 26">
                <a:extLst>
                  <a:ext uri="{FF2B5EF4-FFF2-40B4-BE49-F238E27FC236}">
                    <a16:creationId xmlns:a16="http://schemas.microsoft.com/office/drawing/2014/main" id="{23897EF9-380E-0F45-B48D-75722F914CE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942BAC53-43B5-D742-A453-B77C07F1FEE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CC50724-A0E1-7C40-B732-9DD897D96A97}" type="slidenum">
              <a:rPr lang="en-US" altLang="en-US" sz="1400"/>
              <a:pPr>
                <a:spcBef>
                  <a:spcPct val="0"/>
                </a:spcBef>
                <a:buFontTx/>
                <a:buNone/>
              </a:pPr>
              <a:t>11</a:t>
            </a:fld>
            <a:endParaRPr lang="en-US" altLang="en-US" sz="1400" dirty="0"/>
          </a:p>
        </p:txBody>
      </p:sp>
      <p:grpSp>
        <p:nvGrpSpPr>
          <p:cNvPr id="23555" name="Group 29">
            <a:extLst>
              <a:ext uri="{FF2B5EF4-FFF2-40B4-BE49-F238E27FC236}">
                <a16:creationId xmlns:a16="http://schemas.microsoft.com/office/drawing/2014/main" id="{617AF3FF-D7D8-434E-9F9F-6CF550E2F7D2}"/>
              </a:ext>
            </a:extLst>
          </p:cNvPr>
          <p:cNvGrpSpPr>
            <a:grpSpLocks/>
          </p:cNvGrpSpPr>
          <p:nvPr/>
        </p:nvGrpSpPr>
        <p:grpSpPr bwMode="auto">
          <a:xfrm>
            <a:off x="458788" y="446088"/>
            <a:ext cx="8229600" cy="5719762"/>
            <a:chOff x="289" y="281"/>
            <a:chExt cx="5184" cy="3603"/>
          </a:xfrm>
        </p:grpSpPr>
        <p:sp>
          <p:nvSpPr>
            <p:cNvPr id="23556" name="Rectangle 2">
              <a:extLst>
                <a:ext uri="{FF2B5EF4-FFF2-40B4-BE49-F238E27FC236}">
                  <a16:creationId xmlns:a16="http://schemas.microsoft.com/office/drawing/2014/main" id="{59D3DF24-BCC6-EF4A-A47E-A7D56C139B4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Venules and Veins</a:t>
              </a:r>
            </a:p>
          </p:txBody>
        </p:sp>
        <p:sp>
          <p:nvSpPr>
            <p:cNvPr id="23557" name="Text Box 6">
              <a:extLst>
                <a:ext uri="{FF2B5EF4-FFF2-40B4-BE49-F238E27FC236}">
                  <a16:creationId xmlns:a16="http://schemas.microsoft.com/office/drawing/2014/main" id="{1A4F1BE4-1BA6-414C-8344-8A332533AB62}"/>
                </a:ext>
              </a:extLst>
            </p:cNvPr>
            <p:cNvSpPr txBox="1">
              <a:spLocks noChangeArrowheads="1"/>
            </p:cNvSpPr>
            <p:nvPr/>
          </p:nvSpPr>
          <p:spPr bwMode="auto">
            <a:xfrm>
              <a:off x="515" y="970"/>
              <a:ext cx="477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capillaries in a tissue merge to form the smallest veins called ven-ules.</a:t>
              </a:r>
            </a:p>
            <a:p>
              <a:pPr eaLnBrk="1" hangingPunct="1">
                <a:lnSpc>
                  <a:spcPct val="85000"/>
                </a:lnSpc>
                <a:spcBef>
                  <a:spcPct val="0"/>
                </a:spcBef>
                <a:spcAft>
                  <a:spcPts val="900"/>
                </a:spcAft>
                <a:buSzPct val="80000"/>
              </a:pPr>
              <a:r>
                <a:rPr lang="en-US" altLang="en-US" sz="1800" dirty="0"/>
                <a:t>Venules then merge to form progressively larger blood vessels known as veins.</a:t>
              </a:r>
            </a:p>
            <a:p>
              <a:pPr eaLnBrk="1" hangingPunct="1">
                <a:lnSpc>
                  <a:spcPct val="85000"/>
                </a:lnSpc>
                <a:spcBef>
                  <a:spcPct val="0"/>
                </a:spcBef>
                <a:spcAft>
                  <a:spcPct val="50000"/>
                </a:spcAft>
                <a:buSzPct val="80000"/>
              </a:pPr>
              <a:r>
                <a:rPr lang="en-US" altLang="en-US" sz="1800" dirty="0"/>
                <a:t>Veins in systemic circulation convey blood from organs and tissues to the right atrium of the heart.</a:t>
              </a:r>
            </a:p>
          </p:txBody>
        </p:sp>
        <p:grpSp>
          <p:nvGrpSpPr>
            <p:cNvPr id="23558" name="Group 19">
              <a:extLst>
                <a:ext uri="{FF2B5EF4-FFF2-40B4-BE49-F238E27FC236}">
                  <a16:creationId xmlns:a16="http://schemas.microsoft.com/office/drawing/2014/main" id="{19BFD3F1-EC8D-764F-BD7D-6705814E2158}"/>
                </a:ext>
              </a:extLst>
            </p:cNvPr>
            <p:cNvGrpSpPr>
              <a:grpSpLocks/>
            </p:cNvGrpSpPr>
            <p:nvPr/>
          </p:nvGrpSpPr>
          <p:grpSpPr bwMode="auto">
            <a:xfrm>
              <a:off x="582" y="3671"/>
              <a:ext cx="1990" cy="213"/>
              <a:chOff x="582" y="3671"/>
              <a:chExt cx="1990" cy="213"/>
            </a:xfrm>
          </p:grpSpPr>
          <p:sp>
            <p:nvSpPr>
              <p:cNvPr id="23559" name="Rectangle 20">
                <a:extLst>
                  <a:ext uri="{FF2B5EF4-FFF2-40B4-BE49-F238E27FC236}">
                    <a16:creationId xmlns:a16="http://schemas.microsoft.com/office/drawing/2014/main" id="{249E454A-A90F-9345-8FDC-BBB4B5B43DC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0" name="Rectangle 21">
                <a:extLst>
                  <a:ext uri="{FF2B5EF4-FFF2-40B4-BE49-F238E27FC236}">
                    <a16:creationId xmlns:a16="http://schemas.microsoft.com/office/drawing/2014/main" id="{41A48DDE-7134-474A-9D3C-17086083E5F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1" name="Rectangle 22">
                <a:extLst>
                  <a:ext uri="{FF2B5EF4-FFF2-40B4-BE49-F238E27FC236}">
                    <a16:creationId xmlns:a16="http://schemas.microsoft.com/office/drawing/2014/main" id="{32AD8A7F-9A57-CA41-84AF-8B967D2C2E2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2" name="Text Box 23">
                <a:extLst>
                  <a:ext uri="{FF2B5EF4-FFF2-40B4-BE49-F238E27FC236}">
                    <a16:creationId xmlns:a16="http://schemas.microsoft.com/office/drawing/2014/main" id="{FA1909B6-63C2-6046-BA8A-2376BA6096B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730</a:t>
                </a:r>
                <a:endParaRPr lang="en-US" altLang="en-US" sz="1800" dirty="0">
                  <a:ea typeface="ＭＳ Ｐゴシック" panose="020B0600070205080204" pitchFamily="34" charset="-128"/>
                </a:endParaRPr>
              </a:p>
            </p:txBody>
          </p:sp>
          <p:sp>
            <p:nvSpPr>
              <p:cNvPr id="23563" name="Text Box 24">
                <a:extLst>
                  <a:ext uri="{FF2B5EF4-FFF2-40B4-BE49-F238E27FC236}">
                    <a16:creationId xmlns:a16="http://schemas.microsoft.com/office/drawing/2014/main" id="{F5B554B7-1C91-104A-BFF4-2EBDAC8F22A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23564" name="Text Box 25">
                <a:extLst>
                  <a:ext uri="{FF2B5EF4-FFF2-40B4-BE49-F238E27FC236}">
                    <a16:creationId xmlns:a16="http://schemas.microsoft.com/office/drawing/2014/main" id="{7C789C88-B529-1F4F-9988-CF46DA9A40D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963F0CF5-569E-404D-80B8-EBD16377B1A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8811F0C-386B-5141-A738-D9A171A131BD}" type="slidenum">
              <a:rPr lang="en-US" altLang="en-US" sz="1400"/>
              <a:pPr>
                <a:spcBef>
                  <a:spcPct val="0"/>
                </a:spcBef>
                <a:buFontTx/>
                <a:buNone/>
              </a:pPr>
              <a:t>12</a:t>
            </a:fld>
            <a:endParaRPr lang="en-US" altLang="en-US" sz="1400" dirty="0"/>
          </a:p>
        </p:txBody>
      </p:sp>
      <p:sp>
        <p:nvSpPr>
          <p:cNvPr id="25603" name="Rectangle 2">
            <a:extLst>
              <a:ext uri="{FF2B5EF4-FFF2-40B4-BE49-F238E27FC236}">
                <a16:creationId xmlns:a16="http://schemas.microsoft.com/office/drawing/2014/main" id="{55A6077A-C6C6-264F-92E2-F457641742B8}"/>
              </a:ext>
            </a:extLst>
          </p:cNvPr>
          <p:cNvSpPr>
            <a:spLocks noGrp="1" noChangeArrowheads="1"/>
          </p:cNvSpPr>
          <p:nvPr>
            <p:ph type="body" idx="1"/>
          </p:nvPr>
        </p:nvSpPr>
        <p:spPr>
          <a:xfrm>
            <a:off x="874713" y="87947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Structure and Function</a:t>
            </a:r>
            <a:endParaRPr lang="en-US" altLang="en-US"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B89FCFAA-0EE7-7F4C-BBB3-11FE8887973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999C75F-9D7C-C549-BB46-D659C1004C61}" type="slidenum">
              <a:rPr lang="en-US" altLang="en-US" sz="1400"/>
              <a:pPr>
                <a:spcBef>
                  <a:spcPct val="0"/>
                </a:spcBef>
                <a:buFontTx/>
                <a:buNone/>
              </a:pPr>
              <a:t>13</a:t>
            </a:fld>
            <a:endParaRPr lang="en-US" altLang="en-US" sz="1400" dirty="0"/>
          </a:p>
        </p:txBody>
      </p:sp>
      <p:grpSp>
        <p:nvGrpSpPr>
          <p:cNvPr id="27651" name="Group 17">
            <a:extLst>
              <a:ext uri="{FF2B5EF4-FFF2-40B4-BE49-F238E27FC236}">
                <a16:creationId xmlns:a16="http://schemas.microsoft.com/office/drawing/2014/main" id="{5FF3D69F-654F-5D40-867D-6572FA194C56}"/>
              </a:ext>
            </a:extLst>
          </p:cNvPr>
          <p:cNvGrpSpPr>
            <a:grpSpLocks/>
          </p:cNvGrpSpPr>
          <p:nvPr/>
        </p:nvGrpSpPr>
        <p:grpSpPr bwMode="auto">
          <a:xfrm>
            <a:off x="458788" y="446088"/>
            <a:ext cx="8229600" cy="5719762"/>
            <a:chOff x="289" y="281"/>
            <a:chExt cx="5184" cy="3603"/>
          </a:xfrm>
        </p:grpSpPr>
        <p:sp>
          <p:nvSpPr>
            <p:cNvPr id="27652" name="Rectangle 2">
              <a:extLst>
                <a:ext uri="{FF2B5EF4-FFF2-40B4-BE49-F238E27FC236}">
                  <a16:creationId xmlns:a16="http://schemas.microsoft.com/office/drawing/2014/main" id="{9874EAD3-5A79-FB43-B000-F704A5BAB67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Tissue Layers</a:t>
              </a:r>
            </a:p>
          </p:txBody>
        </p:sp>
        <p:sp>
          <p:nvSpPr>
            <p:cNvPr id="27653" name="Text Box 6">
              <a:extLst>
                <a:ext uri="{FF2B5EF4-FFF2-40B4-BE49-F238E27FC236}">
                  <a16:creationId xmlns:a16="http://schemas.microsoft.com/office/drawing/2014/main" id="{CC39D3AC-1D13-5747-9663-D001F5164940}"/>
                </a:ext>
              </a:extLst>
            </p:cNvPr>
            <p:cNvSpPr txBox="1">
              <a:spLocks noChangeArrowheads="1"/>
            </p:cNvSpPr>
            <p:nvPr/>
          </p:nvSpPr>
          <p:spPr bwMode="auto">
            <a:xfrm>
              <a:off x="515" y="970"/>
              <a:ext cx="4681" cy="1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5762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wall of a blood vessel usually has three tissue layers—each one is known as a tunica:</a:t>
              </a:r>
            </a:p>
            <a:p>
              <a:pPr lvl="1" eaLnBrk="1" hangingPunct="1">
                <a:lnSpc>
                  <a:spcPct val="85000"/>
                </a:lnSpc>
                <a:spcBef>
                  <a:spcPct val="0"/>
                </a:spcBef>
                <a:spcAft>
                  <a:spcPts val="500"/>
                </a:spcAft>
                <a:buSzPct val="80000"/>
                <a:buFontTx/>
                <a:buChar char="-"/>
              </a:pPr>
              <a:r>
                <a:rPr lang="en-US" altLang="en-US" sz="1800" dirty="0"/>
                <a:t>The inner lining of endothelial cells is the tunica intima or (tunica interna).</a:t>
              </a:r>
            </a:p>
            <a:p>
              <a:pPr lvl="1" eaLnBrk="1" hangingPunct="1">
                <a:lnSpc>
                  <a:spcPct val="85000"/>
                </a:lnSpc>
                <a:spcBef>
                  <a:spcPct val="0"/>
                </a:spcBef>
                <a:spcAft>
                  <a:spcPts val="500"/>
                </a:spcAft>
                <a:buSzPct val="80000"/>
                <a:buFontTx/>
                <a:buChar char="-"/>
              </a:pPr>
              <a:r>
                <a:rPr lang="en-US" altLang="en-US" sz="1800" dirty="0"/>
                <a:t>The middle layer of smooth muscle and elastic connective tissue is the tunica media.</a:t>
              </a:r>
            </a:p>
            <a:p>
              <a:pPr lvl="1" eaLnBrk="1" hangingPunct="1">
                <a:lnSpc>
                  <a:spcPct val="85000"/>
                </a:lnSpc>
                <a:spcBef>
                  <a:spcPct val="0"/>
                </a:spcBef>
                <a:spcAft>
                  <a:spcPts val="1200"/>
                </a:spcAft>
                <a:buSzPct val="80000"/>
                <a:buFontTx/>
                <a:buChar char="-"/>
              </a:pPr>
              <a:r>
                <a:rPr lang="en-US" altLang="en-US" sz="1800" dirty="0"/>
                <a:t>The outer covering of connective tissue is the tunica externa or tunica adventitia.</a:t>
              </a:r>
            </a:p>
            <a:p>
              <a:pPr eaLnBrk="1" hangingPunct="1">
                <a:lnSpc>
                  <a:spcPct val="85000"/>
                </a:lnSpc>
                <a:spcBef>
                  <a:spcPct val="0"/>
                </a:spcBef>
                <a:spcAft>
                  <a:spcPct val="50000"/>
                </a:spcAft>
                <a:buSzPct val="80000"/>
              </a:pPr>
              <a:r>
                <a:rPr lang="en-US" altLang="en-US" sz="1800" dirty="0"/>
                <a:t>Blood vessels (except for capillaries) have this arrangement of three tissue layers.</a:t>
              </a:r>
            </a:p>
          </p:txBody>
        </p:sp>
        <p:grpSp>
          <p:nvGrpSpPr>
            <p:cNvPr id="27654" name="Group 49">
              <a:extLst>
                <a:ext uri="{FF2B5EF4-FFF2-40B4-BE49-F238E27FC236}">
                  <a16:creationId xmlns:a16="http://schemas.microsoft.com/office/drawing/2014/main" id="{DA611AA0-9DD4-DA40-B2CF-7B55F35B9C03}"/>
                </a:ext>
              </a:extLst>
            </p:cNvPr>
            <p:cNvGrpSpPr>
              <a:grpSpLocks/>
            </p:cNvGrpSpPr>
            <p:nvPr/>
          </p:nvGrpSpPr>
          <p:grpSpPr bwMode="auto">
            <a:xfrm>
              <a:off x="582" y="3671"/>
              <a:ext cx="2995" cy="213"/>
              <a:chOff x="582" y="3671"/>
              <a:chExt cx="2995" cy="213"/>
            </a:xfrm>
          </p:grpSpPr>
          <p:grpSp>
            <p:nvGrpSpPr>
              <p:cNvPr id="27655" name="Group 38">
                <a:extLst>
                  <a:ext uri="{FF2B5EF4-FFF2-40B4-BE49-F238E27FC236}">
                    <a16:creationId xmlns:a16="http://schemas.microsoft.com/office/drawing/2014/main" id="{7975ED1B-65A1-0044-8797-87263DF8F8D3}"/>
                  </a:ext>
                </a:extLst>
              </p:cNvPr>
              <p:cNvGrpSpPr>
                <a:grpSpLocks/>
              </p:cNvGrpSpPr>
              <p:nvPr/>
            </p:nvGrpSpPr>
            <p:grpSpPr bwMode="auto">
              <a:xfrm>
                <a:off x="582" y="3671"/>
                <a:ext cx="1990" cy="213"/>
                <a:chOff x="582" y="3671"/>
                <a:chExt cx="1990" cy="213"/>
              </a:xfrm>
            </p:grpSpPr>
            <p:sp>
              <p:nvSpPr>
                <p:cNvPr id="27659" name="Rectangle 39">
                  <a:extLst>
                    <a:ext uri="{FF2B5EF4-FFF2-40B4-BE49-F238E27FC236}">
                      <a16:creationId xmlns:a16="http://schemas.microsoft.com/office/drawing/2014/main" id="{E597A0B3-A914-184B-BB0D-5F6C71B71F0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660" name="Rectangle 40">
                  <a:extLst>
                    <a:ext uri="{FF2B5EF4-FFF2-40B4-BE49-F238E27FC236}">
                      <a16:creationId xmlns:a16="http://schemas.microsoft.com/office/drawing/2014/main" id="{2D0A8623-BAD0-7D4A-95BA-312D73BA2AA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661" name="Rectangle 41">
                  <a:extLst>
                    <a:ext uri="{FF2B5EF4-FFF2-40B4-BE49-F238E27FC236}">
                      <a16:creationId xmlns:a16="http://schemas.microsoft.com/office/drawing/2014/main" id="{962CC605-E47A-8745-8517-F95AE5C4A05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662" name="Text Box 42">
                  <a:extLst>
                    <a:ext uri="{FF2B5EF4-FFF2-40B4-BE49-F238E27FC236}">
                      <a16:creationId xmlns:a16="http://schemas.microsoft.com/office/drawing/2014/main" id="{C6F5538C-88E7-2A4A-A31A-0DF101C4E1D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730</a:t>
                  </a:r>
                  <a:endParaRPr lang="en-US" altLang="en-US" sz="1800" dirty="0">
                    <a:ea typeface="ＭＳ Ｐゴシック" panose="020B0600070205080204" pitchFamily="34" charset="-128"/>
                  </a:endParaRPr>
                </a:p>
              </p:txBody>
            </p:sp>
            <p:sp>
              <p:nvSpPr>
                <p:cNvPr id="27663" name="Text Box 43">
                  <a:extLst>
                    <a:ext uri="{FF2B5EF4-FFF2-40B4-BE49-F238E27FC236}">
                      <a16:creationId xmlns:a16="http://schemas.microsoft.com/office/drawing/2014/main" id="{6015228B-9710-CA4A-9188-3594491886C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27664" name="Text Box 44">
                  <a:extLst>
                    <a:ext uri="{FF2B5EF4-FFF2-40B4-BE49-F238E27FC236}">
                      <a16:creationId xmlns:a16="http://schemas.microsoft.com/office/drawing/2014/main" id="{E3480E0C-C9C0-2541-9E80-846E8782A73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761</a:t>
                  </a:r>
                  <a:endParaRPr lang="en-US" altLang="en-US" sz="1800" dirty="0">
                    <a:ea typeface="ＭＳ Ｐゴシック" panose="020B0600070205080204" pitchFamily="34" charset="-128"/>
                  </a:endParaRPr>
                </a:p>
              </p:txBody>
            </p:sp>
          </p:grpSp>
          <p:grpSp>
            <p:nvGrpSpPr>
              <p:cNvPr id="27656" name="Group 48">
                <a:extLst>
                  <a:ext uri="{FF2B5EF4-FFF2-40B4-BE49-F238E27FC236}">
                    <a16:creationId xmlns:a16="http://schemas.microsoft.com/office/drawing/2014/main" id="{08BFF8B5-0E8F-9B47-B1A3-8B63F070D5CC}"/>
                  </a:ext>
                </a:extLst>
              </p:cNvPr>
              <p:cNvGrpSpPr>
                <a:grpSpLocks/>
              </p:cNvGrpSpPr>
              <p:nvPr/>
            </p:nvGrpSpPr>
            <p:grpSpPr bwMode="auto">
              <a:xfrm>
                <a:off x="2846" y="3671"/>
                <a:ext cx="731" cy="213"/>
                <a:chOff x="2846" y="3671"/>
                <a:chExt cx="731" cy="213"/>
              </a:xfrm>
            </p:grpSpPr>
            <p:sp>
              <p:nvSpPr>
                <p:cNvPr id="27657" name="Rectangle 46">
                  <a:extLst>
                    <a:ext uri="{FF2B5EF4-FFF2-40B4-BE49-F238E27FC236}">
                      <a16:creationId xmlns:a16="http://schemas.microsoft.com/office/drawing/2014/main" id="{2C8E6FDD-25A1-2546-A684-6D4F5250F55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658" name="Text Box 47">
                  <a:extLst>
                    <a:ext uri="{FF2B5EF4-FFF2-40B4-BE49-F238E27FC236}">
                      <a16:creationId xmlns:a16="http://schemas.microsoft.com/office/drawing/2014/main" id="{F7484728-2433-804A-B831-2F164F2A2DC4}"/>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a:t>
                  </a:r>
                </a:p>
              </p:txBody>
            </p:sp>
          </p:grpSp>
        </p:gr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A2BE9F48-D87E-C54A-B64F-C1C87F1C46E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DBDC086-24B6-F746-8499-92BC54C9917C}" type="slidenum">
              <a:rPr lang="en-US" altLang="en-US" sz="1400"/>
              <a:pPr>
                <a:spcBef>
                  <a:spcPct val="0"/>
                </a:spcBef>
                <a:buFontTx/>
                <a:buNone/>
              </a:pPr>
              <a:t>14</a:t>
            </a:fld>
            <a:endParaRPr lang="en-US" altLang="en-US" sz="1400" dirty="0"/>
          </a:p>
        </p:txBody>
      </p:sp>
      <p:grpSp>
        <p:nvGrpSpPr>
          <p:cNvPr id="29699" name="Group 33">
            <a:extLst>
              <a:ext uri="{FF2B5EF4-FFF2-40B4-BE49-F238E27FC236}">
                <a16:creationId xmlns:a16="http://schemas.microsoft.com/office/drawing/2014/main" id="{74E51E7E-A9E6-8F44-A4D6-F4779B358517}"/>
              </a:ext>
            </a:extLst>
          </p:cNvPr>
          <p:cNvGrpSpPr>
            <a:grpSpLocks/>
          </p:cNvGrpSpPr>
          <p:nvPr/>
        </p:nvGrpSpPr>
        <p:grpSpPr bwMode="auto">
          <a:xfrm>
            <a:off x="458788" y="446088"/>
            <a:ext cx="8229600" cy="5232399"/>
            <a:chOff x="289" y="281"/>
            <a:chExt cx="5184" cy="3296"/>
          </a:xfrm>
        </p:grpSpPr>
        <p:sp>
          <p:nvSpPr>
            <p:cNvPr id="29700" name="Rectangle 2">
              <a:extLst>
                <a:ext uri="{FF2B5EF4-FFF2-40B4-BE49-F238E27FC236}">
                  <a16:creationId xmlns:a16="http://schemas.microsoft.com/office/drawing/2014/main" id="{CB51BBDF-6537-E54E-8BAF-758EB713834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Tissue Layers </a:t>
              </a:r>
              <a:r>
                <a:rPr lang="en-US" altLang="en-US" sz="2200" dirty="0">
                  <a:solidFill>
                    <a:srgbClr val="333333"/>
                  </a:solidFill>
                </a:rPr>
                <a:t>(continued)</a:t>
              </a:r>
              <a:endParaRPr lang="en-US" altLang="en-US" sz="2800" dirty="0">
                <a:solidFill>
                  <a:srgbClr val="333333"/>
                </a:solidFill>
              </a:endParaRPr>
            </a:p>
          </p:txBody>
        </p:sp>
        <p:grpSp>
          <p:nvGrpSpPr>
            <p:cNvPr id="29701" name="Group 31">
              <a:extLst>
                <a:ext uri="{FF2B5EF4-FFF2-40B4-BE49-F238E27FC236}">
                  <a16:creationId xmlns:a16="http://schemas.microsoft.com/office/drawing/2014/main" id="{0FAC0999-5542-664C-8989-1612EA771A71}"/>
                </a:ext>
              </a:extLst>
            </p:cNvPr>
            <p:cNvGrpSpPr>
              <a:grpSpLocks/>
            </p:cNvGrpSpPr>
            <p:nvPr/>
          </p:nvGrpSpPr>
          <p:grpSpPr bwMode="auto">
            <a:xfrm>
              <a:off x="1462" y="944"/>
              <a:ext cx="3476" cy="2633"/>
              <a:chOff x="1462" y="1008"/>
              <a:chExt cx="3476" cy="2633"/>
            </a:xfrm>
          </p:grpSpPr>
          <p:pic>
            <p:nvPicPr>
              <p:cNvPr id="29702" name="Picture 17" descr="pp109">
                <a:extLst>
                  <a:ext uri="{FF2B5EF4-FFF2-40B4-BE49-F238E27FC236}">
                    <a16:creationId xmlns:a16="http://schemas.microsoft.com/office/drawing/2014/main" id="{B57B899D-FB5F-FC4F-B86B-EE46562891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9" y="1051"/>
                <a:ext cx="2661" cy="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 Box 19">
                <a:extLst>
                  <a:ext uri="{FF2B5EF4-FFF2-40B4-BE49-F238E27FC236}">
                    <a16:creationId xmlns:a16="http://schemas.microsoft.com/office/drawing/2014/main" id="{A5E9DF78-FF65-874E-801E-FCD31065AA22}"/>
                  </a:ext>
                </a:extLst>
              </p:cNvPr>
              <p:cNvSpPr txBox="1">
                <a:spLocks noChangeArrowheads="1"/>
              </p:cNvSpPr>
              <p:nvPr/>
            </p:nvSpPr>
            <p:spPr bwMode="auto">
              <a:xfrm>
                <a:off x="3456" y="3476"/>
                <a:ext cx="148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https://www.nurse-prescriber.co.uk</a:t>
                </a:r>
              </a:p>
            </p:txBody>
          </p:sp>
          <p:sp>
            <p:nvSpPr>
              <p:cNvPr id="29704" name="Rectangle 21">
                <a:extLst>
                  <a:ext uri="{FF2B5EF4-FFF2-40B4-BE49-F238E27FC236}">
                    <a16:creationId xmlns:a16="http://schemas.microsoft.com/office/drawing/2014/main" id="{C5CDCE73-C3E0-E74D-AA9C-0DAA7E0F87FE}"/>
                  </a:ext>
                </a:extLst>
              </p:cNvPr>
              <p:cNvSpPr>
                <a:spLocks noChangeArrowheads="1"/>
              </p:cNvSpPr>
              <p:nvPr/>
            </p:nvSpPr>
            <p:spPr bwMode="auto">
              <a:xfrm>
                <a:off x="1832" y="1088"/>
                <a:ext cx="648" cy="15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05" name="Text Box 22">
                <a:extLst>
                  <a:ext uri="{FF2B5EF4-FFF2-40B4-BE49-F238E27FC236}">
                    <a16:creationId xmlns:a16="http://schemas.microsoft.com/office/drawing/2014/main" id="{8AA19F5B-A938-CE44-B350-CA320B45A257}"/>
                  </a:ext>
                </a:extLst>
              </p:cNvPr>
              <p:cNvSpPr txBox="1">
                <a:spLocks noChangeArrowheads="1"/>
              </p:cNvSpPr>
              <p:nvPr/>
            </p:nvSpPr>
            <p:spPr bwMode="auto">
              <a:xfrm>
                <a:off x="1958" y="1019"/>
                <a:ext cx="5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chemeClr val="accent6"/>
                    </a:solidFill>
                  </a:rPr>
                  <a:t>Artery</a:t>
                </a:r>
              </a:p>
            </p:txBody>
          </p:sp>
          <p:sp>
            <p:nvSpPr>
              <p:cNvPr id="29706" name="Rectangle 23">
                <a:extLst>
                  <a:ext uri="{FF2B5EF4-FFF2-40B4-BE49-F238E27FC236}">
                    <a16:creationId xmlns:a16="http://schemas.microsoft.com/office/drawing/2014/main" id="{E2FCA03C-9B00-104E-BFD2-A28FE93E6E11}"/>
                  </a:ext>
                </a:extLst>
              </p:cNvPr>
              <p:cNvSpPr>
                <a:spLocks noChangeArrowheads="1"/>
              </p:cNvSpPr>
              <p:nvPr/>
            </p:nvSpPr>
            <p:spPr bwMode="auto">
              <a:xfrm>
                <a:off x="3176" y="1008"/>
                <a:ext cx="624" cy="2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07" name="Text Box 24">
                <a:extLst>
                  <a:ext uri="{FF2B5EF4-FFF2-40B4-BE49-F238E27FC236}">
                    <a16:creationId xmlns:a16="http://schemas.microsoft.com/office/drawing/2014/main" id="{E9C89EFA-FB00-2146-8A0D-67E49B99A6D2}"/>
                  </a:ext>
                </a:extLst>
              </p:cNvPr>
              <p:cNvSpPr txBox="1">
                <a:spLocks noChangeArrowheads="1"/>
              </p:cNvSpPr>
              <p:nvPr/>
            </p:nvSpPr>
            <p:spPr bwMode="auto">
              <a:xfrm>
                <a:off x="3276" y="1018"/>
                <a:ext cx="4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chemeClr val="accent6"/>
                    </a:solidFill>
                  </a:rPr>
                  <a:t>Vein</a:t>
                </a:r>
              </a:p>
            </p:txBody>
          </p:sp>
          <p:sp>
            <p:nvSpPr>
              <p:cNvPr id="29708" name="Rectangle 26">
                <a:extLst>
                  <a:ext uri="{FF2B5EF4-FFF2-40B4-BE49-F238E27FC236}">
                    <a16:creationId xmlns:a16="http://schemas.microsoft.com/office/drawing/2014/main" id="{3C94DB44-F3C6-3E40-B5C1-00C07EEDD946}"/>
                  </a:ext>
                </a:extLst>
              </p:cNvPr>
              <p:cNvSpPr>
                <a:spLocks noChangeArrowheads="1"/>
              </p:cNvSpPr>
              <p:nvPr/>
            </p:nvSpPr>
            <p:spPr bwMode="auto">
              <a:xfrm>
                <a:off x="2608" y="2752"/>
                <a:ext cx="528" cy="22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09" name="Text Box 25">
                <a:extLst>
                  <a:ext uri="{FF2B5EF4-FFF2-40B4-BE49-F238E27FC236}">
                    <a16:creationId xmlns:a16="http://schemas.microsoft.com/office/drawing/2014/main" id="{233404E5-E778-5B47-8FB3-D4D66CE77E26}"/>
                  </a:ext>
                </a:extLst>
              </p:cNvPr>
              <p:cNvSpPr txBox="1">
                <a:spLocks noChangeArrowheads="1"/>
              </p:cNvSpPr>
              <p:nvPr/>
            </p:nvSpPr>
            <p:spPr bwMode="auto">
              <a:xfrm>
                <a:off x="1462" y="2940"/>
                <a:ext cx="6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chemeClr val="accent6"/>
                    </a:solidFill>
                  </a:rPr>
                  <a:t>Capillary</a:t>
                </a:r>
              </a:p>
            </p:txBody>
          </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23232234-2995-CC48-A1F9-A7DE5C1E43A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ED91244-FCE8-D44F-B690-9A12ACB0D565}" type="slidenum">
              <a:rPr lang="en-US" altLang="en-US" sz="1400"/>
              <a:pPr>
                <a:spcBef>
                  <a:spcPct val="0"/>
                </a:spcBef>
                <a:buFontTx/>
                <a:buNone/>
              </a:pPr>
              <a:t>15</a:t>
            </a:fld>
            <a:endParaRPr lang="en-US" altLang="en-US" sz="1400" dirty="0"/>
          </a:p>
        </p:txBody>
      </p:sp>
      <p:grpSp>
        <p:nvGrpSpPr>
          <p:cNvPr id="31765" name="Group 21">
            <a:extLst>
              <a:ext uri="{FF2B5EF4-FFF2-40B4-BE49-F238E27FC236}">
                <a16:creationId xmlns:a16="http://schemas.microsoft.com/office/drawing/2014/main" id="{1B1C0559-C16E-DE41-8CA0-ACBC8FE3364E}"/>
              </a:ext>
            </a:extLst>
          </p:cNvPr>
          <p:cNvGrpSpPr>
            <a:grpSpLocks/>
          </p:cNvGrpSpPr>
          <p:nvPr/>
        </p:nvGrpSpPr>
        <p:grpSpPr bwMode="auto">
          <a:xfrm>
            <a:off x="458788" y="446088"/>
            <a:ext cx="8229600" cy="5719762"/>
            <a:chOff x="289" y="281"/>
            <a:chExt cx="5184" cy="3603"/>
          </a:xfrm>
        </p:grpSpPr>
        <p:sp>
          <p:nvSpPr>
            <p:cNvPr id="31748" name="Rectangle 2">
              <a:extLst>
                <a:ext uri="{FF2B5EF4-FFF2-40B4-BE49-F238E27FC236}">
                  <a16:creationId xmlns:a16="http://schemas.microsoft.com/office/drawing/2014/main" id="{47228006-9798-0040-B860-E79B45B45AF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Tunica Interna</a:t>
              </a:r>
            </a:p>
          </p:txBody>
        </p:sp>
        <p:grpSp>
          <p:nvGrpSpPr>
            <p:cNvPr id="31764" name="Group 20">
              <a:extLst>
                <a:ext uri="{FF2B5EF4-FFF2-40B4-BE49-F238E27FC236}">
                  <a16:creationId xmlns:a16="http://schemas.microsoft.com/office/drawing/2014/main" id="{F0C43A7F-89FF-AF44-9FFE-E05A6FFD927E}"/>
                </a:ext>
              </a:extLst>
            </p:cNvPr>
            <p:cNvGrpSpPr>
              <a:grpSpLocks/>
            </p:cNvGrpSpPr>
            <p:nvPr/>
          </p:nvGrpSpPr>
          <p:grpSpPr bwMode="auto">
            <a:xfrm>
              <a:off x="515" y="970"/>
              <a:ext cx="4730" cy="1844"/>
              <a:chOff x="515" y="970"/>
              <a:chExt cx="4730" cy="1844"/>
            </a:xfrm>
          </p:grpSpPr>
          <p:sp>
            <p:nvSpPr>
              <p:cNvPr id="31761" name="Text Box 6">
                <a:extLst>
                  <a:ext uri="{FF2B5EF4-FFF2-40B4-BE49-F238E27FC236}">
                    <a16:creationId xmlns:a16="http://schemas.microsoft.com/office/drawing/2014/main" id="{205D3B0D-0B72-7B41-B30E-FC520C150809}"/>
                  </a:ext>
                </a:extLst>
              </p:cNvPr>
              <p:cNvSpPr txBox="1">
                <a:spLocks noChangeArrowheads="1"/>
              </p:cNvSpPr>
              <p:nvPr/>
            </p:nvSpPr>
            <p:spPr bwMode="auto">
              <a:xfrm>
                <a:off x="515" y="970"/>
                <a:ext cx="4730"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tunica interna is in contact with blood flowing through the lumen of the blood vessel.</a:t>
                </a:r>
              </a:p>
              <a:p>
                <a:pPr eaLnBrk="1" hangingPunct="1">
                  <a:lnSpc>
                    <a:spcPct val="85000"/>
                  </a:lnSpc>
                  <a:spcBef>
                    <a:spcPct val="0"/>
                  </a:spcBef>
                  <a:spcAft>
                    <a:spcPts val="900"/>
                  </a:spcAft>
                  <a:buSzPct val="80000"/>
                </a:pPr>
                <a:r>
                  <a:rPr lang="en-US" altLang="en-US" sz="1800" dirty="0"/>
                  <a:t>It has a layer of flattened endothelial cells, known as the endothelium, which is continuous with the endocardial lining of the heart to maintain a smooth (or laminar) flow of blood.</a:t>
                </a:r>
              </a:p>
              <a:p>
                <a:pPr eaLnBrk="1" hangingPunct="1">
                  <a:lnSpc>
                    <a:spcPct val="85000"/>
                  </a:lnSpc>
                  <a:spcBef>
                    <a:spcPct val="0"/>
                  </a:spcBef>
                  <a:spcAft>
                    <a:spcPct val="50000"/>
                  </a:spcAft>
                  <a:buSzPct val="80000"/>
                </a:pPr>
                <a:r>
                  <a:rPr lang="en-US" altLang="en-US" sz="1800" dirty="0"/>
                  <a:t>At one time, the tunica interna was thought to serve as little more than a passive barrier between the blood and the rest of the blood vessel wall.</a:t>
                </a:r>
              </a:p>
            </p:txBody>
          </p:sp>
          <p:sp>
            <p:nvSpPr>
              <p:cNvPr id="31762" name="Text Box 10">
                <a:extLst>
                  <a:ext uri="{FF2B5EF4-FFF2-40B4-BE49-F238E27FC236}">
                    <a16:creationId xmlns:a16="http://schemas.microsoft.com/office/drawing/2014/main" id="{AE7FCAC7-6AAD-FC4F-8CF5-6A7E719D20C3}"/>
                  </a:ext>
                </a:extLst>
              </p:cNvPr>
              <p:cNvSpPr txBox="1">
                <a:spLocks noChangeArrowheads="1"/>
              </p:cNvSpPr>
              <p:nvPr/>
            </p:nvSpPr>
            <p:spPr bwMode="auto">
              <a:xfrm>
                <a:off x="1523" y="2295"/>
                <a:ext cx="2725"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Lumen = the inner open space or cavity of a tubular organ such as a blood vessel.</a:t>
                </a:r>
              </a:p>
            </p:txBody>
          </p:sp>
        </p:grpSp>
        <p:grpSp>
          <p:nvGrpSpPr>
            <p:cNvPr id="31750" name="Group 38">
              <a:extLst>
                <a:ext uri="{FF2B5EF4-FFF2-40B4-BE49-F238E27FC236}">
                  <a16:creationId xmlns:a16="http://schemas.microsoft.com/office/drawing/2014/main" id="{B3380E1F-AB99-BB48-A927-CB299C3EEA37}"/>
                </a:ext>
              </a:extLst>
            </p:cNvPr>
            <p:cNvGrpSpPr>
              <a:grpSpLocks/>
            </p:cNvGrpSpPr>
            <p:nvPr/>
          </p:nvGrpSpPr>
          <p:grpSpPr bwMode="auto">
            <a:xfrm>
              <a:off x="582" y="3671"/>
              <a:ext cx="2995" cy="213"/>
              <a:chOff x="582" y="3671"/>
              <a:chExt cx="2995" cy="213"/>
            </a:xfrm>
          </p:grpSpPr>
          <p:grpSp>
            <p:nvGrpSpPr>
              <p:cNvPr id="31751" name="Group 39">
                <a:extLst>
                  <a:ext uri="{FF2B5EF4-FFF2-40B4-BE49-F238E27FC236}">
                    <a16:creationId xmlns:a16="http://schemas.microsoft.com/office/drawing/2014/main" id="{1D50FFB4-651F-F246-893E-CFC49D0CC236}"/>
                  </a:ext>
                </a:extLst>
              </p:cNvPr>
              <p:cNvGrpSpPr>
                <a:grpSpLocks/>
              </p:cNvGrpSpPr>
              <p:nvPr/>
            </p:nvGrpSpPr>
            <p:grpSpPr bwMode="auto">
              <a:xfrm>
                <a:off x="582" y="3671"/>
                <a:ext cx="1990" cy="213"/>
                <a:chOff x="582" y="3671"/>
                <a:chExt cx="1990" cy="213"/>
              </a:xfrm>
            </p:grpSpPr>
            <p:sp>
              <p:nvSpPr>
                <p:cNvPr id="31755" name="Rectangle 40">
                  <a:extLst>
                    <a:ext uri="{FF2B5EF4-FFF2-40B4-BE49-F238E27FC236}">
                      <a16:creationId xmlns:a16="http://schemas.microsoft.com/office/drawing/2014/main" id="{0E3B12F6-9ADB-C645-8767-79F359CF081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6" name="Rectangle 41">
                  <a:extLst>
                    <a:ext uri="{FF2B5EF4-FFF2-40B4-BE49-F238E27FC236}">
                      <a16:creationId xmlns:a16="http://schemas.microsoft.com/office/drawing/2014/main" id="{FDEB8386-7481-2B46-8C42-D79CB40F3A1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7" name="Rectangle 42">
                  <a:extLst>
                    <a:ext uri="{FF2B5EF4-FFF2-40B4-BE49-F238E27FC236}">
                      <a16:creationId xmlns:a16="http://schemas.microsoft.com/office/drawing/2014/main" id="{DC010C70-8639-0D4B-87A9-2C310D4BD13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8" name="Text Box 43">
                  <a:extLst>
                    <a:ext uri="{FF2B5EF4-FFF2-40B4-BE49-F238E27FC236}">
                      <a16:creationId xmlns:a16="http://schemas.microsoft.com/office/drawing/2014/main" id="{DBAC2909-1185-4C48-A50E-31A9DE2B89A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730</a:t>
                  </a:r>
                  <a:endParaRPr lang="en-US" altLang="en-US" sz="1800" dirty="0">
                    <a:ea typeface="ＭＳ Ｐゴシック" panose="020B0600070205080204" pitchFamily="34" charset="-128"/>
                  </a:endParaRPr>
                </a:p>
              </p:txBody>
            </p:sp>
            <p:sp>
              <p:nvSpPr>
                <p:cNvPr id="31759" name="Text Box 44">
                  <a:extLst>
                    <a:ext uri="{FF2B5EF4-FFF2-40B4-BE49-F238E27FC236}">
                      <a16:creationId xmlns:a16="http://schemas.microsoft.com/office/drawing/2014/main" id="{B719B905-536A-3D4C-86FA-17FFE53493D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31760" name="Text Box 45">
                  <a:extLst>
                    <a:ext uri="{FF2B5EF4-FFF2-40B4-BE49-F238E27FC236}">
                      <a16:creationId xmlns:a16="http://schemas.microsoft.com/office/drawing/2014/main" id="{0C343E93-3DB5-4C48-8518-2F708A58D1A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761</a:t>
                  </a:r>
                  <a:endParaRPr lang="en-US" altLang="en-US" sz="1800" dirty="0">
                    <a:ea typeface="ＭＳ Ｐゴシック" panose="020B0600070205080204" pitchFamily="34" charset="-128"/>
                  </a:endParaRPr>
                </a:p>
              </p:txBody>
            </p:sp>
          </p:grpSp>
          <p:grpSp>
            <p:nvGrpSpPr>
              <p:cNvPr id="31752" name="Group 46">
                <a:extLst>
                  <a:ext uri="{FF2B5EF4-FFF2-40B4-BE49-F238E27FC236}">
                    <a16:creationId xmlns:a16="http://schemas.microsoft.com/office/drawing/2014/main" id="{01239243-D8CE-B049-8D92-BC99318174EB}"/>
                  </a:ext>
                </a:extLst>
              </p:cNvPr>
              <p:cNvGrpSpPr>
                <a:grpSpLocks/>
              </p:cNvGrpSpPr>
              <p:nvPr/>
            </p:nvGrpSpPr>
            <p:grpSpPr bwMode="auto">
              <a:xfrm>
                <a:off x="2846" y="3671"/>
                <a:ext cx="731" cy="213"/>
                <a:chOff x="2846" y="3671"/>
                <a:chExt cx="731" cy="213"/>
              </a:xfrm>
            </p:grpSpPr>
            <p:sp>
              <p:nvSpPr>
                <p:cNvPr id="31753" name="Rectangle 47">
                  <a:extLst>
                    <a:ext uri="{FF2B5EF4-FFF2-40B4-BE49-F238E27FC236}">
                      <a16:creationId xmlns:a16="http://schemas.microsoft.com/office/drawing/2014/main" id="{0B3E0E8C-7952-9F4A-821F-8AD36ADFD0E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4" name="Text Box 48">
                  <a:extLst>
                    <a:ext uri="{FF2B5EF4-FFF2-40B4-BE49-F238E27FC236}">
                      <a16:creationId xmlns:a16="http://schemas.microsoft.com/office/drawing/2014/main" id="{E511A252-5B99-B443-9B2E-1D18BD881685}"/>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a:t>
                  </a:r>
                </a:p>
              </p:txBody>
            </p:sp>
          </p:gr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7072F95D-99B7-9846-8CC4-0E6C9C6C88B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C551A69-E214-EE43-8EA6-EA131630D6AC}" type="slidenum">
              <a:rPr lang="en-US" altLang="en-US" sz="1400"/>
              <a:pPr>
                <a:spcBef>
                  <a:spcPct val="0"/>
                </a:spcBef>
                <a:buFontTx/>
                <a:buNone/>
              </a:pPr>
              <a:t>16</a:t>
            </a:fld>
            <a:endParaRPr lang="en-US" altLang="en-US" sz="1400" dirty="0"/>
          </a:p>
        </p:txBody>
      </p:sp>
      <p:grpSp>
        <p:nvGrpSpPr>
          <p:cNvPr id="33795" name="Group 41">
            <a:extLst>
              <a:ext uri="{FF2B5EF4-FFF2-40B4-BE49-F238E27FC236}">
                <a16:creationId xmlns:a16="http://schemas.microsoft.com/office/drawing/2014/main" id="{04D66E90-93F9-F146-94FB-6F0EE53676E9}"/>
              </a:ext>
            </a:extLst>
          </p:cNvPr>
          <p:cNvGrpSpPr>
            <a:grpSpLocks/>
          </p:cNvGrpSpPr>
          <p:nvPr/>
        </p:nvGrpSpPr>
        <p:grpSpPr bwMode="auto">
          <a:xfrm>
            <a:off x="458788" y="446088"/>
            <a:ext cx="8229600" cy="5719762"/>
            <a:chOff x="289" y="281"/>
            <a:chExt cx="5184" cy="3603"/>
          </a:xfrm>
        </p:grpSpPr>
        <p:sp>
          <p:nvSpPr>
            <p:cNvPr id="33796" name="Rectangle 2">
              <a:extLst>
                <a:ext uri="{FF2B5EF4-FFF2-40B4-BE49-F238E27FC236}">
                  <a16:creationId xmlns:a16="http://schemas.microsoft.com/office/drawing/2014/main" id="{50F3EF02-A1A6-BE49-ACE0-5633E941A03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Tunica Interna </a:t>
              </a:r>
              <a:r>
                <a:rPr lang="en-US" altLang="en-US" sz="2200" dirty="0">
                  <a:solidFill>
                    <a:srgbClr val="333333"/>
                  </a:solidFill>
                </a:rPr>
                <a:t>(continued)</a:t>
              </a:r>
              <a:endParaRPr lang="en-US" altLang="en-US" sz="2800" dirty="0">
                <a:solidFill>
                  <a:srgbClr val="333333"/>
                </a:solidFill>
              </a:endParaRPr>
            </a:p>
          </p:txBody>
        </p:sp>
        <p:sp>
          <p:nvSpPr>
            <p:cNvPr id="33797" name="Text Box 6">
              <a:extLst>
                <a:ext uri="{FF2B5EF4-FFF2-40B4-BE49-F238E27FC236}">
                  <a16:creationId xmlns:a16="http://schemas.microsoft.com/office/drawing/2014/main" id="{CC42B3AB-70A2-924A-B113-07A4DF99E759}"/>
                </a:ext>
              </a:extLst>
            </p:cNvPr>
            <p:cNvSpPr txBox="1">
              <a:spLocks noChangeArrowheads="1"/>
            </p:cNvSpPr>
            <p:nvPr/>
          </p:nvSpPr>
          <p:spPr bwMode="auto">
            <a:xfrm>
              <a:off x="515" y="970"/>
              <a:ext cx="4723" cy="1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We know know that endothelium cells of the tunica interna secrete locally-acting chemical mediators such as nitric oxide that:</a:t>
              </a:r>
            </a:p>
            <a:p>
              <a:pPr lvl="1" eaLnBrk="1" hangingPunct="1">
                <a:lnSpc>
                  <a:spcPct val="85000"/>
                </a:lnSpc>
                <a:spcBef>
                  <a:spcPct val="0"/>
                </a:spcBef>
                <a:spcAft>
                  <a:spcPts val="500"/>
                </a:spcAft>
                <a:buSzPct val="80000"/>
                <a:buFontTx/>
                <a:buChar char="-"/>
              </a:pPr>
              <a:r>
                <a:rPr lang="en-US" altLang="en-US" sz="1800" dirty="0"/>
                <a:t>Affect the activity of smooth muscle in the vessel walls.</a:t>
              </a:r>
            </a:p>
            <a:p>
              <a:pPr lvl="1" eaLnBrk="1" hangingPunct="1">
                <a:lnSpc>
                  <a:spcPct val="85000"/>
                </a:lnSpc>
                <a:spcBef>
                  <a:spcPct val="0"/>
                </a:spcBef>
                <a:spcAft>
                  <a:spcPts val="1200"/>
                </a:spcAft>
                <a:buSzPct val="80000"/>
                <a:buFontTx/>
                <a:buChar char="-"/>
              </a:pPr>
              <a:r>
                <a:rPr lang="en-US" altLang="en-US" sz="1800" dirty="0"/>
                <a:t>Alter capillary permeability to enable diffusion of substances across capillary walls.</a:t>
              </a:r>
            </a:p>
            <a:p>
              <a:pPr eaLnBrk="1" hangingPunct="1">
                <a:lnSpc>
                  <a:spcPct val="85000"/>
                </a:lnSpc>
                <a:spcBef>
                  <a:spcPct val="0"/>
                </a:spcBef>
                <a:spcAft>
                  <a:spcPct val="50000"/>
                </a:spcAft>
                <a:buSzPct val="80000"/>
                <a:buFont typeface="Times" pitchFamily="2" charset="0"/>
                <a:buChar char="•"/>
              </a:pPr>
              <a:r>
                <a:rPr lang="en-US" altLang="en-US" sz="1800" dirty="0"/>
                <a:t>The basement membrane of the tunica interna provides structural support for the endothelium. </a:t>
              </a:r>
            </a:p>
          </p:txBody>
        </p:sp>
        <p:grpSp>
          <p:nvGrpSpPr>
            <p:cNvPr id="33798" name="Group 30">
              <a:extLst>
                <a:ext uri="{FF2B5EF4-FFF2-40B4-BE49-F238E27FC236}">
                  <a16:creationId xmlns:a16="http://schemas.microsoft.com/office/drawing/2014/main" id="{3EF29CD0-CDBC-B041-B371-CB47A13BEC71}"/>
                </a:ext>
              </a:extLst>
            </p:cNvPr>
            <p:cNvGrpSpPr>
              <a:grpSpLocks/>
            </p:cNvGrpSpPr>
            <p:nvPr/>
          </p:nvGrpSpPr>
          <p:grpSpPr bwMode="auto">
            <a:xfrm>
              <a:off x="582" y="3671"/>
              <a:ext cx="2995" cy="213"/>
              <a:chOff x="582" y="3671"/>
              <a:chExt cx="2995" cy="213"/>
            </a:xfrm>
          </p:grpSpPr>
          <p:grpSp>
            <p:nvGrpSpPr>
              <p:cNvPr id="33799" name="Group 31">
                <a:extLst>
                  <a:ext uri="{FF2B5EF4-FFF2-40B4-BE49-F238E27FC236}">
                    <a16:creationId xmlns:a16="http://schemas.microsoft.com/office/drawing/2014/main" id="{8BB63EE8-8BAA-3846-B2C6-CB026B46DC64}"/>
                  </a:ext>
                </a:extLst>
              </p:cNvPr>
              <p:cNvGrpSpPr>
                <a:grpSpLocks/>
              </p:cNvGrpSpPr>
              <p:nvPr/>
            </p:nvGrpSpPr>
            <p:grpSpPr bwMode="auto">
              <a:xfrm>
                <a:off x="582" y="3671"/>
                <a:ext cx="1990" cy="213"/>
                <a:chOff x="582" y="3671"/>
                <a:chExt cx="1990" cy="213"/>
              </a:xfrm>
            </p:grpSpPr>
            <p:sp>
              <p:nvSpPr>
                <p:cNvPr id="33803" name="Rectangle 32">
                  <a:extLst>
                    <a:ext uri="{FF2B5EF4-FFF2-40B4-BE49-F238E27FC236}">
                      <a16:creationId xmlns:a16="http://schemas.microsoft.com/office/drawing/2014/main" id="{72A97EC3-60D3-5B4E-A38B-C4AC1B97A4F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4" name="Rectangle 33">
                  <a:extLst>
                    <a:ext uri="{FF2B5EF4-FFF2-40B4-BE49-F238E27FC236}">
                      <a16:creationId xmlns:a16="http://schemas.microsoft.com/office/drawing/2014/main" id="{345292C0-84D7-0642-AFE4-EA3F6A99635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5" name="Rectangle 34">
                  <a:extLst>
                    <a:ext uri="{FF2B5EF4-FFF2-40B4-BE49-F238E27FC236}">
                      <a16:creationId xmlns:a16="http://schemas.microsoft.com/office/drawing/2014/main" id="{7649CF67-1381-7C42-881E-29C024567FB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6" name="Text Box 35">
                  <a:extLst>
                    <a:ext uri="{FF2B5EF4-FFF2-40B4-BE49-F238E27FC236}">
                      <a16:creationId xmlns:a16="http://schemas.microsoft.com/office/drawing/2014/main" id="{027A592C-1281-2041-8A90-EDE408E481F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730</a:t>
                  </a:r>
                  <a:endParaRPr lang="en-US" altLang="en-US" sz="1800" dirty="0">
                    <a:ea typeface="ＭＳ Ｐゴシック" panose="020B0600070205080204" pitchFamily="34" charset="-128"/>
                  </a:endParaRPr>
                </a:p>
              </p:txBody>
            </p:sp>
            <p:sp>
              <p:nvSpPr>
                <p:cNvPr id="33807" name="Text Box 36">
                  <a:extLst>
                    <a:ext uri="{FF2B5EF4-FFF2-40B4-BE49-F238E27FC236}">
                      <a16:creationId xmlns:a16="http://schemas.microsoft.com/office/drawing/2014/main" id="{62955D27-6D90-BC45-8C4F-B94EAF3A562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33808" name="Text Box 37">
                  <a:extLst>
                    <a:ext uri="{FF2B5EF4-FFF2-40B4-BE49-F238E27FC236}">
                      <a16:creationId xmlns:a16="http://schemas.microsoft.com/office/drawing/2014/main" id="{CAFC6F53-E58D-E04D-B482-23D44AD7886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761</a:t>
                  </a:r>
                  <a:endParaRPr lang="en-US" altLang="en-US" sz="1800" dirty="0">
                    <a:ea typeface="ＭＳ Ｐゴシック" panose="020B0600070205080204" pitchFamily="34" charset="-128"/>
                  </a:endParaRPr>
                </a:p>
              </p:txBody>
            </p:sp>
          </p:grpSp>
          <p:grpSp>
            <p:nvGrpSpPr>
              <p:cNvPr id="33800" name="Group 38">
                <a:extLst>
                  <a:ext uri="{FF2B5EF4-FFF2-40B4-BE49-F238E27FC236}">
                    <a16:creationId xmlns:a16="http://schemas.microsoft.com/office/drawing/2014/main" id="{E63AB13B-AE71-F044-BD05-10FE758DBE0E}"/>
                  </a:ext>
                </a:extLst>
              </p:cNvPr>
              <p:cNvGrpSpPr>
                <a:grpSpLocks/>
              </p:cNvGrpSpPr>
              <p:nvPr/>
            </p:nvGrpSpPr>
            <p:grpSpPr bwMode="auto">
              <a:xfrm>
                <a:off x="2846" y="3671"/>
                <a:ext cx="731" cy="213"/>
                <a:chOff x="2846" y="3671"/>
                <a:chExt cx="731" cy="213"/>
              </a:xfrm>
            </p:grpSpPr>
            <p:sp>
              <p:nvSpPr>
                <p:cNvPr id="33801" name="Rectangle 39">
                  <a:extLst>
                    <a:ext uri="{FF2B5EF4-FFF2-40B4-BE49-F238E27FC236}">
                      <a16:creationId xmlns:a16="http://schemas.microsoft.com/office/drawing/2014/main" id="{3DD5036E-CF09-1345-B5F9-37FF22E861D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2" name="Text Box 40">
                  <a:extLst>
                    <a:ext uri="{FF2B5EF4-FFF2-40B4-BE49-F238E27FC236}">
                      <a16:creationId xmlns:a16="http://schemas.microsoft.com/office/drawing/2014/main" id="{AF2592B6-BE3C-7E4B-B632-AC17643D6B05}"/>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a:t>
                  </a:r>
                </a:p>
              </p:txBody>
            </p:sp>
          </p:gr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D0B6EE08-CF1E-4944-8491-B9D32D80FA6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5AB93A7-4367-9E4E-BDFF-F858DDBB44BB}" type="slidenum">
              <a:rPr lang="en-US" altLang="en-US" sz="1400"/>
              <a:pPr>
                <a:spcBef>
                  <a:spcPct val="0"/>
                </a:spcBef>
                <a:buFontTx/>
                <a:buNone/>
              </a:pPr>
              <a:t>17</a:t>
            </a:fld>
            <a:endParaRPr lang="en-US" altLang="en-US" sz="1400" dirty="0"/>
          </a:p>
        </p:txBody>
      </p:sp>
      <p:grpSp>
        <p:nvGrpSpPr>
          <p:cNvPr id="35843" name="Group 60">
            <a:extLst>
              <a:ext uri="{FF2B5EF4-FFF2-40B4-BE49-F238E27FC236}">
                <a16:creationId xmlns:a16="http://schemas.microsoft.com/office/drawing/2014/main" id="{664929B6-D61A-E945-9E37-4CB693F6449A}"/>
              </a:ext>
            </a:extLst>
          </p:cNvPr>
          <p:cNvGrpSpPr>
            <a:grpSpLocks/>
          </p:cNvGrpSpPr>
          <p:nvPr/>
        </p:nvGrpSpPr>
        <p:grpSpPr bwMode="auto">
          <a:xfrm>
            <a:off x="458788" y="446088"/>
            <a:ext cx="8229600" cy="5719762"/>
            <a:chOff x="289" y="281"/>
            <a:chExt cx="5184" cy="3603"/>
          </a:xfrm>
        </p:grpSpPr>
        <p:sp>
          <p:nvSpPr>
            <p:cNvPr id="35844" name="Rectangle 2">
              <a:extLst>
                <a:ext uri="{FF2B5EF4-FFF2-40B4-BE49-F238E27FC236}">
                  <a16:creationId xmlns:a16="http://schemas.microsoft.com/office/drawing/2014/main" id="{DAF6DF86-1536-5F40-A571-FA58268DA8C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Tunica Media</a:t>
              </a:r>
            </a:p>
          </p:txBody>
        </p:sp>
        <p:sp>
          <p:nvSpPr>
            <p:cNvPr id="35845" name="Text Box 6">
              <a:extLst>
                <a:ext uri="{FF2B5EF4-FFF2-40B4-BE49-F238E27FC236}">
                  <a16:creationId xmlns:a16="http://schemas.microsoft.com/office/drawing/2014/main" id="{7BB1127A-C103-7049-9E36-285A231E4D87}"/>
                </a:ext>
              </a:extLst>
            </p:cNvPr>
            <p:cNvSpPr txBox="1">
              <a:spLocks noChangeArrowheads="1"/>
            </p:cNvSpPr>
            <p:nvPr/>
          </p:nvSpPr>
          <p:spPr bwMode="auto">
            <a:xfrm>
              <a:off x="515" y="970"/>
              <a:ext cx="470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percentages of smooth muscle and elastic tissue of the tunica media vary among the different types of arteries and veins. </a:t>
              </a:r>
            </a:p>
            <a:p>
              <a:pPr eaLnBrk="1" hangingPunct="1">
                <a:lnSpc>
                  <a:spcPct val="85000"/>
                </a:lnSpc>
                <a:spcBef>
                  <a:spcPct val="0"/>
                </a:spcBef>
                <a:spcAft>
                  <a:spcPts val="900"/>
                </a:spcAft>
                <a:buSzPct val="80000"/>
              </a:pPr>
              <a:r>
                <a:rPr lang="en-US" altLang="en-US" sz="1800" dirty="0"/>
                <a:t>The smooth muscles are in a circular arrangement to regulate the diameter of the vessel lumen.</a:t>
              </a:r>
            </a:p>
            <a:p>
              <a:pPr eaLnBrk="1" hangingPunct="1">
                <a:lnSpc>
                  <a:spcPct val="85000"/>
                </a:lnSpc>
                <a:spcBef>
                  <a:spcPct val="0"/>
                </a:spcBef>
                <a:spcAft>
                  <a:spcPct val="50000"/>
                </a:spcAft>
                <a:buSzPct val="80000"/>
              </a:pPr>
              <a:r>
                <a:rPr lang="en-US" altLang="en-US" sz="1800" dirty="0"/>
                <a:t>Blood pressure and the blood flow through organs and other tissues is regulated by the smooth muscle in the smaller arteries and arter-ioles.</a:t>
              </a:r>
            </a:p>
          </p:txBody>
        </p:sp>
        <p:grpSp>
          <p:nvGrpSpPr>
            <p:cNvPr id="35846" name="Group 47">
              <a:extLst>
                <a:ext uri="{FF2B5EF4-FFF2-40B4-BE49-F238E27FC236}">
                  <a16:creationId xmlns:a16="http://schemas.microsoft.com/office/drawing/2014/main" id="{11471088-C195-DF4A-A151-7A3C35E13BDB}"/>
                </a:ext>
              </a:extLst>
            </p:cNvPr>
            <p:cNvGrpSpPr>
              <a:grpSpLocks/>
            </p:cNvGrpSpPr>
            <p:nvPr/>
          </p:nvGrpSpPr>
          <p:grpSpPr bwMode="auto">
            <a:xfrm>
              <a:off x="582" y="3671"/>
              <a:ext cx="2995" cy="213"/>
              <a:chOff x="582" y="3671"/>
              <a:chExt cx="2995" cy="213"/>
            </a:xfrm>
          </p:grpSpPr>
          <p:grpSp>
            <p:nvGrpSpPr>
              <p:cNvPr id="35847" name="Group 48">
                <a:extLst>
                  <a:ext uri="{FF2B5EF4-FFF2-40B4-BE49-F238E27FC236}">
                    <a16:creationId xmlns:a16="http://schemas.microsoft.com/office/drawing/2014/main" id="{7ADAFD21-D357-E440-9AA1-42DC32235166}"/>
                  </a:ext>
                </a:extLst>
              </p:cNvPr>
              <p:cNvGrpSpPr>
                <a:grpSpLocks/>
              </p:cNvGrpSpPr>
              <p:nvPr/>
            </p:nvGrpSpPr>
            <p:grpSpPr bwMode="auto">
              <a:xfrm>
                <a:off x="582" y="3671"/>
                <a:ext cx="1990" cy="213"/>
                <a:chOff x="582" y="3671"/>
                <a:chExt cx="1990" cy="213"/>
              </a:xfrm>
            </p:grpSpPr>
            <p:sp>
              <p:nvSpPr>
                <p:cNvPr id="35851" name="Rectangle 49">
                  <a:extLst>
                    <a:ext uri="{FF2B5EF4-FFF2-40B4-BE49-F238E27FC236}">
                      <a16:creationId xmlns:a16="http://schemas.microsoft.com/office/drawing/2014/main" id="{18EA20F5-B4BB-B84D-BA7B-76E484195DE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2" name="Rectangle 50">
                  <a:extLst>
                    <a:ext uri="{FF2B5EF4-FFF2-40B4-BE49-F238E27FC236}">
                      <a16:creationId xmlns:a16="http://schemas.microsoft.com/office/drawing/2014/main" id="{AA13EA51-6EC1-974C-8EC2-C5EE171D29F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3" name="Rectangle 51">
                  <a:extLst>
                    <a:ext uri="{FF2B5EF4-FFF2-40B4-BE49-F238E27FC236}">
                      <a16:creationId xmlns:a16="http://schemas.microsoft.com/office/drawing/2014/main" id="{13E16460-1239-9544-9542-6CEC9064748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4" name="Text Box 52">
                  <a:extLst>
                    <a:ext uri="{FF2B5EF4-FFF2-40B4-BE49-F238E27FC236}">
                      <a16:creationId xmlns:a16="http://schemas.microsoft.com/office/drawing/2014/main" id="{4665634C-79CE-A645-AF3E-E252F6563CA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730</a:t>
                  </a:r>
                  <a:endParaRPr lang="en-US" altLang="en-US" sz="1800" dirty="0">
                    <a:ea typeface="ＭＳ Ｐゴシック" panose="020B0600070205080204" pitchFamily="34" charset="-128"/>
                  </a:endParaRPr>
                </a:p>
              </p:txBody>
            </p:sp>
            <p:sp>
              <p:nvSpPr>
                <p:cNvPr id="35855" name="Text Box 53">
                  <a:extLst>
                    <a:ext uri="{FF2B5EF4-FFF2-40B4-BE49-F238E27FC236}">
                      <a16:creationId xmlns:a16="http://schemas.microsoft.com/office/drawing/2014/main" id="{560B16D1-EB2A-AB45-8942-30017ABCDA0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35856" name="Text Box 54">
                  <a:extLst>
                    <a:ext uri="{FF2B5EF4-FFF2-40B4-BE49-F238E27FC236}">
                      <a16:creationId xmlns:a16="http://schemas.microsoft.com/office/drawing/2014/main" id="{65FB7A95-9C11-3544-8263-52B64317E6B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761</a:t>
                  </a:r>
                  <a:endParaRPr lang="en-US" altLang="en-US" sz="1800" dirty="0">
                    <a:ea typeface="ＭＳ Ｐゴシック" panose="020B0600070205080204" pitchFamily="34" charset="-128"/>
                  </a:endParaRPr>
                </a:p>
              </p:txBody>
            </p:sp>
          </p:grpSp>
          <p:grpSp>
            <p:nvGrpSpPr>
              <p:cNvPr id="35848" name="Group 55">
                <a:extLst>
                  <a:ext uri="{FF2B5EF4-FFF2-40B4-BE49-F238E27FC236}">
                    <a16:creationId xmlns:a16="http://schemas.microsoft.com/office/drawing/2014/main" id="{876457C0-F794-494B-8EEA-72128184F5F5}"/>
                  </a:ext>
                </a:extLst>
              </p:cNvPr>
              <p:cNvGrpSpPr>
                <a:grpSpLocks/>
              </p:cNvGrpSpPr>
              <p:nvPr/>
            </p:nvGrpSpPr>
            <p:grpSpPr bwMode="auto">
              <a:xfrm>
                <a:off x="2846" y="3671"/>
                <a:ext cx="731" cy="213"/>
                <a:chOff x="2846" y="3671"/>
                <a:chExt cx="731" cy="213"/>
              </a:xfrm>
            </p:grpSpPr>
            <p:sp>
              <p:nvSpPr>
                <p:cNvPr id="35849" name="Rectangle 56">
                  <a:extLst>
                    <a:ext uri="{FF2B5EF4-FFF2-40B4-BE49-F238E27FC236}">
                      <a16:creationId xmlns:a16="http://schemas.microsoft.com/office/drawing/2014/main" id="{243867B3-2296-4348-87F7-09FF9367B95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0" name="Text Box 57">
                  <a:extLst>
                    <a:ext uri="{FF2B5EF4-FFF2-40B4-BE49-F238E27FC236}">
                      <a16:creationId xmlns:a16="http://schemas.microsoft.com/office/drawing/2014/main" id="{8BF00157-BD6B-8143-95AF-F1670568A473}"/>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a:t>
                  </a:r>
                </a:p>
              </p:txBody>
            </p:sp>
          </p:gr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D1470918-68AC-AF48-831A-EE7F2E72B9C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8E55D63-3F11-FE46-8E56-27CA042D058B}" type="slidenum">
              <a:rPr lang="en-US" altLang="en-US" sz="1400"/>
              <a:pPr>
                <a:spcBef>
                  <a:spcPct val="0"/>
                </a:spcBef>
                <a:buFontTx/>
                <a:buNone/>
              </a:pPr>
              <a:t>18</a:t>
            </a:fld>
            <a:endParaRPr lang="en-US" altLang="en-US" sz="1400" dirty="0"/>
          </a:p>
        </p:txBody>
      </p:sp>
      <p:grpSp>
        <p:nvGrpSpPr>
          <p:cNvPr id="37891" name="Group 28">
            <a:extLst>
              <a:ext uri="{FF2B5EF4-FFF2-40B4-BE49-F238E27FC236}">
                <a16:creationId xmlns:a16="http://schemas.microsoft.com/office/drawing/2014/main" id="{25939192-CA23-3A49-9AB2-B0A7FE14AC26}"/>
              </a:ext>
            </a:extLst>
          </p:cNvPr>
          <p:cNvGrpSpPr>
            <a:grpSpLocks/>
          </p:cNvGrpSpPr>
          <p:nvPr/>
        </p:nvGrpSpPr>
        <p:grpSpPr bwMode="auto">
          <a:xfrm>
            <a:off x="458788" y="446088"/>
            <a:ext cx="8229600" cy="4284662"/>
            <a:chOff x="289" y="281"/>
            <a:chExt cx="5184" cy="2699"/>
          </a:xfrm>
        </p:grpSpPr>
        <p:sp>
          <p:nvSpPr>
            <p:cNvPr id="37892" name="Rectangle 2">
              <a:extLst>
                <a:ext uri="{FF2B5EF4-FFF2-40B4-BE49-F238E27FC236}">
                  <a16:creationId xmlns:a16="http://schemas.microsoft.com/office/drawing/2014/main" id="{0AB4B410-8455-0147-83F0-A202E1701FB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Tunica Media </a:t>
              </a:r>
              <a:r>
                <a:rPr lang="en-US" altLang="en-US" sz="2200" dirty="0">
                  <a:solidFill>
                    <a:srgbClr val="333333"/>
                  </a:solidFill>
                </a:rPr>
                <a:t>(continued)</a:t>
              </a:r>
              <a:endParaRPr lang="en-US" altLang="en-US" sz="2800" dirty="0">
                <a:solidFill>
                  <a:srgbClr val="333333"/>
                </a:solidFill>
              </a:endParaRPr>
            </a:p>
          </p:txBody>
        </p:sp>
        <p:grpSp>
          <p:nvGrpSpPr>
            <p:cNvPr id="37893" name="Group 27">
              <a:extLst>
                <a:ext uri="{FF2B5EF4-FFF2-40B4-BE49-F238E27FC236}">
                  <a16:creationId xmlns:a16="http://schemas.microsoft.com/office/drawing/2014/main" id="{E1ECA13B-B188-8540-87B1-589194E9E845}"/>
                </a:ext>
              </a:extLst>
            </p:cNvPr>
            <p:cNvGrpSpPr>
              <a:grpSpLocks/>
            </p:cNvGrpSpPr>
            <p:nvPr/>
          </p:nvGrpSpPr>
          <p:grpSpPr bwMode="auto">
            <a:xfrm>
              <a:off x="1620" y="1011"/>
              <a:ext cx="2608" cy="1969"/>
              <a:chOff x="1620" y="1011"/>
              <a:chExt cx="2608" cy="1969"/>
            </a:xfrm>
          </p:grpSpPr>
          <p:pic>
            <p:nvPicPr>
              <p:cNvPr id="37894" name="Picture 11" descr="Vasc06s">
                <a:extLst>
                  <a:ext uri="{FF2B5EF4-FFF2-40B4-BE49-F238E27FC236}">
                    <a16:creationId xmlns:a16="http://schemas.microsoft.com/office/drawing/2014/main" id="{826D8FE8-2726-7740-9D40-D1412F270B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 y="1011"/>
                <a:ext cx="2531" cy="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 Box 12">
                <a:extLst>
                  <a:ext uri="{FF2B5EF4-FFF2-40B4-BE49-F238E27FC236}">
                    <a16:creationId xmlns:a16="http://schemas.microsoft.com/office/drawing/2014/main" id="{304C833B-D6AB-C34C-98A2-85D7E293284F}"/>
                  </a:ext>
                </a:extLst>
              </p:cNvPr>
              <p:cNvSpPr txBox="1">
                <a:spLocks noChangeArrowheads="1"/>
              </p:cNvSpPr>
              <p:nvPr/>
            </p:nvSpPr>
            <p:spPr bwMode="auto">
              <a:xfrm>
                <a:off x="3244" y="2652"/>
                <a:ext cx="98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https://www.kumc.edu</a:t>
                </a:r>
              </a:p>
            </p:txBody>
          </p:sp>
          <p:sp>
            <p:nvSpPr>
              <p:cNvPr id="37896" name="Line 17">
                <a:extLst>
                  <a:ext uri="{FF2B5EF4-FFF2-40B4-BE49-F238E27FC236}">
                    <a16:creationId xmlns:a16="http://schemas.microsoft.com/office/drawing/2014/main" id="{0C37936E-A7DE-A94D-B343-5AED4CE3052D}"/>
                  </a:ext>
                </a:extLst>
              </p:cNvPr>
              <p:cNvSpPr>
                <a:spLocks noChangeShapeType="1"/>
              </p:cNvSpPr>
              <p:nvPr/>
            </p:nvSpPr>
            <p:spPr bwMode="auto">
              <a:xfrm flipH="1">
                <a:off x="2428" y="2500"/>
                <a:ext cx="336" cy="480"/>
              </a:xfrm>
              <a:prstGeom prst="line">
                <a:avLst/>
              </a:prstGeom>
              <a:noFill/>
              <a:ln w="165100">
                <a:solidFill>
                  <a:srgbClr val="000080">
                    <a:alpha val="75000"/>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2" name="TextBox 1">
            <a:extLst>
              <a:ext uri="{FF2B5EF4-FFF2-40B4-BE49-F238E27FC236}">
                <a16:creationId xmlns:a16="http://schemas.microsoft.com/office/drawing/2014/main" id="{943EEA52-B70D-0F46-8FB2-41A04D407F89}"/>
              </a:ext>
            </a:extLst>
          </p:cNvPr>
          <p:cNvSpPr txBox="1"/>
          <p:nvPr/>
        </p:nvSpPr>
        <p:spPr>
          <a:xfrm>
            <a:off x="2577113" y="4811484"/>
            <a:ext cx="2470016" cy="784830"/>
          </a:xfrm>
          <a:prstGeom prst="rect">
            <a:avLst/>
          </a:prstGeom>
          <a:noFill/>
        </p:spPr>
        <p:txBody>
          <a:bodyPr wrap="square" rtlCol="0">
            <a:spAutoFit/>
          </a:bodyPr>
          <a:lstStyle/>
          <a:p>
            <a:pPr algn="ctr">
              <a:lnSpc>
                <a:spcPts val="1760"/>
              </a:lnSpc>
            </a:pPr>
            <a:r>
              <a:rPr lang="en-US" sz="1600" dirty="0">
                <a:solidFill>
                  <a:schemeClr val="accent6"/>
                </a:solidFill>
              </a:rPr>
              <a:t>Tunica media </a:t>
            </a:r>
          </a:p>
          <a:p>
            <a:pPr algn="ctr">
              <a:lnSpc>
                <a:spcPts val="1760"/>
              </a:lnSpc>
            </a:pPr>
            <a:r>
              <a:rPr lang="en-US" sz="1600" dirty="0">
                <a:solidFill>
                  <a:schemeClr val="accent6"/>
                </a:solidFill>
              </a:rPr>
              <a:t>(in this blood vessel, it is mostly smooth muscle)</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673AFBB0-7C38-654B-8DA3-6EDFEF5A776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69D9F7F-2938-2140-BA07-FDF9CDE22B7A}" type="slidenum">
              <a:rPr lang="en-US" altLang="en-US" sz="1400"/>
              <a:pPr>
                <a:spcBef>
                  <a:spcPct val="0"/>
                </a:spcBef>
                <a:buFontTx/>
                <a:buNone/>
              </a:pPr>
              <a:t>19</a:t>
            </a:fld>
            <a:endParaRPr lang="en-US" altLang="en-US" sz="1400" dirty="0"/>
          </a:p>
        </p:txBody>
      </p:sp>
      <p:grpSp>
        <p:nvGrpSpPr>
          <p:cNvPr id="39939" name="Group 44">
            <a:extLst>
              <a:ext uri="{FF2B5EF4-FFF2-40B4-BE49-F238E27FC236}">
                <a16:creationId xmlns:a16="http://schemas.microsoft.com/office/drawing/2014/main" id="{CAC6F8A0-97E2-CB44-B2E5-CE1C3798E9FF}"/>
              </a:ext>
            </a:extLst>
          </p:cNvPr>
          <p:cNvGrpSpPr>
            <a:grpSpLocks/>
          </p:cNvGrpSpPr>
          <p:nvPr/>
        </p:nvGrpSpPr>
        <p:grpSpPr bwMode="auto">
          <a:xfrm>
            <a:off x="458788" y="446088"/>
            <a:ext cx="8229600" cy="5719762"/>
            <a:chOff x="289" y="281"/>
            <a:chExt cx="5184" cy="3603"/>
          </a:xfrm>
        </p:grpSpPr>
        <p:sp>
          <p:nvSpPr>
            <p:cNvPr id="39940" name="Rectangle 2">
              <a:extLst>
                <a:ext uri="{FF2B5EF4-FFF2-40B4-BE49-F238E27FC236}">
                  <a16:creationId xmlns:a16="http://schemas.microsoft.com/office/drawing/2014/main" id="{56757395-17C2-1242-90B1-30568AF96B5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Tunica Media </a:t>
              </a:r>
              <a:r>
                <a:rPr lang="en-US" altLang="en-US" sz="2200" dirty="0">
                  <a:solidFill>
                    <a:srgbClr val="333333"/>
                  </a:solidFill>
                </a:rPr>
                <a:t>(continued)</a:t>
              </a:r>
              <a:endParaRPr lang="en-US" altLang="en-US" sz="2800" dirty="0">
                <a:solidFill>
                  <a:srgbClr val="333333"/>
                </a:solidFill>
              </a:endParaRPr>
            </a:p>
          </p:txBody>
        </p:sp>
        <p:sp>
          <p:nvSpPr>
            <p:cNvPr id="39941" name="Text Box 6">
              <a:extLst>
                <a:ext uri="{FF2B5EF4-FFF2-40B4-BE49-F238E27FC236}">
                  <a16:creationId xmlns:a16="http://schemas.microsoft.com/office/drawing/2014/main" id="{12432BBE-81D4-E946-B339-F73DADE14E64}"/>
                </a:ext>
              </a:extLst>
            </p:cNvPr>
            <p:cNvSpPr txBox="1">
              <a:spLocks noChangeArrowheads="1"/>
            </p:cNvSpPr>
            <p:nvPr/>
          </p:nvSpPr>
          <p:spPr bwMode="auto">
            <a:xfrm>
              <a:off x="515" y="970"/>
              <a:ext cx="4641" cy="1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tunica media has elastic fibers to enable elastic arteries (such as the aorta) to stretch and recoil with the pressure pulses of blood ejected from the heart. </a:t>
              </a:r>
            </a:p>
            <a:p>
              <a:pPr eaLnBrk="1" hangingPunct="1">
                <a:lnSpc>
                  <a:spcPct val="85000"/>
                </a:lnSpc>
                <a:spcBef>
                  <a:spcPct val="0"/>
                </a:spcBef>
                <a:spcAft>
                  <a:spcPct val="50000"/>
                </a:spcAft>
                <a:buSzPct val="80000"/>
              </a:pPr>
              <a:r>
                <a:rPr lang="en-US" altLang="en-US" sz="1800" dirty="0"/>
                <a:t>The structural differences in the tunica media account for the varia-tions in functions of the different types of blood vessels (especially elastic arteries and muscular arteries that will be discussed in this module).</a:t>
              </a:r>
            </a:p>
          </p:txBody>
        </p:sp>
        <p:grpSp>
          <p:nvGrpSpPr>
            <p:cNvPr id="39942" name="Group 33">
              <a:extLst>
                <a:ext uri="{FF2B5EF4-FFF2-40B4-BE49-F238E27FC236}">
                  <a16:creationId xmlns:a16="http://schemas.microsoft.com/office/drawing/2014/main" id="{9B87BC63-F214-4C47-BC11-70CACA60667A}"/>
                </a:ext>
              </a:extLst>
            </p:cNvPr>
            <p:cNvGrpSpPr>
              <a:grpSpLocks/>
            </p:cNvGrpSpPr>
            <p:nvPr/>
          </p:nvGrpSpPr>
          <p:grpSpPr bwMode="auto">
            <a:xfrm>
              <a:off x="582" y="3671"/>
              <a:ext cx="2995" cy="213"/>
              <a:chOff x="582" y="3671"/>
              <a:chExt cx="2995" cy="213"/>
            </a:xfrm>
          </p:grpSpPr>
          <p:grpSp>
            <p:nvGrpSpPr>
              <p:cNvPr id="39943" name="Group 34">
                <a:extLst>
                  <a:ext uri="{FF2B5EF4-FFF2-40B4-BE49-F238E27FC236}">
                    <a16:creationId xmlns:a16="http://schemas.microsoft.com/office/drawing/2014/main" id="{CAEDE235-D1FF-C44A-9E2E-685E51975DDB}"/>
                  </a:ext>
                </a:extLst>
              </p:cNvPr>
              <p:cNvGrpSpPr>
                <a:grpSpLocks/>
              </p:cNvGrpSpPr>
              <p:nvPr/>
            </p:nvGrpSpPr>
            <p:grpSpPr bwMode="auto">
              <a:xfrm>
                <a:off x="582" y="3671"/>
                <a:ext cx="1990" cy="213"/>
                <a:chOff x="582" y="3671"/>
                <a:chExt cx="1990" cy="213"/>
              </a:xfrm>
            </p:grpSpPr>
            <p:sp>
              <p:nvSpPr>
                <p:cNvPr id="39947" name="Rectangle 35">
                  <a:extLst>
                    <a:ext uri="{FF2B5EF4-FFF2-40B4-BE49-F238E27FC236}">
                      <a16:creationId xmlns:a16="http://schemas.microsoft.com/office/drawing/2014/main" id="{C6F53BE5-D1C1-5843-AC08-EDFACE62A64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48" name="Rectangle 36">
                  <a:extLst>
                    <a:ext uri="{FF2B5EF4-FFF2-40B4-BE49-F238E27FC236}">
                      <a16:creationId xmlns:a16="http://schemas.microsoft.com/office/drawing/2014/main" id="{97A294AC-5407-1942-8515-B87F30ADE88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49" name="Rectangle 37">
                  <a:extLst>
                    <a:ext uri="{FF2B5EF4-FFF2-40B4-BE49-F238E27FC236}">
                      <a16:creationId xmlns:a16="http://schemas.microsoft.com/office/drawing/2014/main" id="{FE84DCF9-DAA6-1C47-A895-A78114706EE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50" name="Text Box 38">
                  <a:extLst>
                    <a:ext uri="{FF2B5EF4-FFF2-40B4-BE49-F238E27FC236}">
                      <a16:creationId xmlns:a16="http://schemas.microsoft.com/office/drawing/2014/main" id="{E9026E69-6393-D345-83EB-89C2E3AE12F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730</a:t>
                  </a:r>
                  <a:endParaRPr lang="en-US" altLang="en-US" sz="1800" dirty="0">
                    <a:ea typeface="ＭＳ Ｐゴシック" panose="020B0600070205080204" pitchFamily="34" charset="-128"/>
                  </a:endParaRPr>
                </a:p>
              </p:txBody>
            </p:sp>
            <p:sp>
              <p:nvSpPr>
                <p:cNvPr id="39951" name="Text Box 39">
                  <a:extLst>
                    <a:ext uri="{FF2B5EF4-FFF2-40B4-BE49-F238E27FC236}">
                      <a16:creationId xmlns:a16="http://schemas.microsoft.com/office/drawing/2014/main" id="{94C5A8DA-00FF-8E4E-A4AF-D42D5352308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39952" name="Text Box 40">
                  <a:extLst>
                    <a:ext uri="{FF2B5EF4-FFF2-40B4-BE49-F238E27FC236}">
                      <a16:creationId xmlns:a16="http://schemas.microsoft.com/office/drawing/2014/main" id="{6C2EAED6-3372-3447-97D5-FF927FE70A4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763</a:t>
                  </a:r>
                  <a:endParaRPr lang="en-US" altLang="en-US" sz="1800" dirty="0">
                    <a:ea typeface="ＭＳ Ｐゴシック" panose="020B0600070205080204" pitchFamily="34" charset="-128"/>
                  </a:endParaRPr>
                </a:p>
              </p:txBody>
            </p:sp>
          </p:grpSp>
          <p:grpSp>
            <p:nvGrpSpPr>
              <p:cNvPr id="39944" name="Group 41">
                <a:extLst>
                  <a:ext uri="{FF2B5EF4-FFF2-40B4-BE49-F238E27FC236}">
                    <a16:creationId xmlns:a16="http://schemas.microsoft.com/office/drawing/2014/main" id="{F99EB500-0502-6F48-AE99-C069541ED6FF}"/>
                  </a:ext>
                </a:extLst>
              </p:cNvPr>
              <p:cNvGrpSpPr>
                <a:grpSpLocks/>
              </p:cNvGrpSpPr>
              <p:nvPr/>
            </p:nvGrpSpPr>
            <p:grpSpPr bwMode="auto">
              <a:xfrm>
                <a:off x="2846" y="3671"/>
                <a:ext cx="731" cy="213"/>
                <a:chOff x="2846" y="3671"/>
                <a:chExt cx="731" cy="213"/>
              </a:xfrm>
            </p:grpSpPr>
            <p:sp>
              <p:nvSpPr>
                <p:cNvPr id="39945" name="Rectangle 42">
                  <a:extLst>
                    <a:ext uri="{FF2B5EF4-FFF2-40B4-BE49-F238E27FC236}">
                      <a16:creationId xmlns:a16="http://schemas.microsoft.com/office/drawing/2014/main" id="{8A4368A2-E3EF-6147-8289-6E051F368B5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46" name="Text Box 43">
                  <a:extLst>
                    <a:ext uri="{FF2B5EF4-FFF2-40B4-BE49-F238E27FC236}">
                      <a16:creationId xmlns:a16="http://schemas.microsoft.com/office/drawing/2014/main" id="{A090C716-DA01-BD4F-90EA-E1516AC1FCD2}"/>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a:t>
                  </a:r>
                </a:p>
              </p:txBody>
            </p:sp>
          </p:gr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A7F90070-E6B5-3741-8C70-0A1B1588BA6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0B4E1A2-BC93-8744-A1F1-CD2D2A3D9691}" type="slidenum">
              <a:rPr lang="en-US" altLang="en-US" sz="1400"/>
              <a:pPr>
                <a:spcBef>
                  <a:spcPct val="0"/>
                </a:spcBef>
                <a:buFontTx/>
                <a:buNone/>
              </a:pPr>
              <a:t>20</a:t>
            </a:fld>
            <a:endParaRPr lang="en-US" altLang="en-US" sz="1400" dirty="0"/>
          </a:p>
        </p:txBody>
      </p:sp>
      <p:grpSp>
        <p:nvGrpSpPr>
          <p:cNvPr id="41987" name="Group 39">
            <a:extLst>
              <a:ext uri="{FF2B5EF4-FFF2-40B4-BE49-F238E27FC236}">
                <a16:creationId xmlns:a16="http://schemas.microsoft.com/office/drawing/2014/main" id="{220EC115-55F6-9540-B191-B004A6C6B6DB}"/>
              </a:ext>
            </a:extLst>
          </p:cNvPr>
          <p:cNvGrpSpPr>
            <a:grpSpLocks/>
          </p:cNvGrpSpPr>
          <p:nvPr/>
        </p:nvGrpSpPr>
        <p:grpSpPr bwMode="auto">
          <a:xfrm>
            <a:off x="458788" y="446088"/>
            <a:ext cx="8229600" cy="5719762"/>
            <a:chOff x="289" y="281"/>
            <a:chExt cx="5184" cy="3603"/>
          </a:xfrm>
        </p:grpSpPr>
        <p:sp>
          <p:nvSpPr>
            <p:cNvPr id="41988" name="Rectangle 2">
              <a:extLst>
                <a:ext uri="{FF2B5EF4-FFF2-40B4-BE49-F238E27FC236}">
                  <a16:creationId xmlns:a16="http://schemas.microsoft.com/office/drawing/2014/main" id="{85884489-F1E2-A041-A415-D56820E6221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Sympathetic Stimulation</a:t>
              </a:r>
            </a:p>
          </p:txBody>
        </p:sp>
        <p:sp>
          <p:nvSpPr>
            <p:cNvPr id="41989" name="Text Box 6">
              <a:extLst>
                <a:ext uri="{FF2B5EF4-FFF2-40B4-BE49-F238E27FC236}">
                  <a16:creationId xmlns:a16="http://schemas.microsoft.com/office/drawing/2014/main" id="{D534F326-F43E-C044-9EDB-D04E123711CF}"/>
                </a:ext>
              </a:extLst>
            </p:cNvPr>
            <p:cNvSpPr txBox="1">
              <a:spLocks noChangeArrowheads="1"/>
            </p:cNvSpPr>
            <p:nvPr/>
          </p:nvSpPr>
          <p:spPr bwMode="auto">
            <a:xfrm>
              <a:off x="513" y="970"/>
              <a:ext cx="4711"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Sympathetic fibers innervate smooth muscles in the tunica media in the muscular arteries and arterioles. </a:t>
              </a:r>
            </a:p>
            <a:p>
              <a:pPr eaLnBrk="1" hangingPunct="1">
                <a:lnSpc>
                  <a:spcPct val="85000"/>
                </a:lnSpc>
                <a:spcBef>
                  <a:spcPct val="0"/>
                </a:spcBef>
                <a:spcAft>
                  <a:spcPts val="900"/>
                </a:spcAft>
                <a:buSzPct val="80000"/>
              </a:pPr>
              <a:r>
                <a:rPr lang="en-US" altLang="en-US" sz="1800" dirty="0"/>
                <a:t>Sympathetic activity causes the circular smooth muscles to contract, which constricts (narrows) the lumen of an artery.</a:t>
              </a:r>
            </a:p>
            <a:p>
              <a:pPr eaLnBrk="1" hangingPunct="1">
                <a:lnSpc>
                  <a:spcPct val="85000"/>
                </a:lnSpc>
                <a:spcBef>
                  <a:spcPct val="0"/>
                </a:spcBef>
                <a:spcAft>
                  <a:spcPts val="900"/>
                </a:spcAft>
                <a:buSzPct val="80000"/>
              </a:pPr>
              <a:r>
                <a:rPr lang="en-US" altLang="en-US" sz="1800" dirty="0"/>
                <a:t>The decrease in lumen diameter is known as vasoconstriction, where “vaso” refers to blood vessel.</a:t>
              </a:r>
            </a:p>
            <a:p>
              <a:pPr eaLnBrk="1" hangingPunct="1">
                <a:lnSpc>
                  <a:spcPct val="85000"/>
                </a:lnSpc>
                <a:spcBef>
                  <a:spcPct val="0"/>
                </a:spcBef>
                <a:spcAft>
                  <a:spcPct val="50000"/>
                </a:spcAft>
                <a:buSzPct val="80000"/>
              </a:pPr>
              <a:r>
                <a:rPr lang="en-US" altLang="en-US" sz="1800" dirty="0"/>
                <a:t>Vasoconstriction reduces blood flow to a tissue.</a:t>
              </a:r>
            </a:p>
          </p:txBody>
        </p:sp>
        <p:grpSp>
          <p:nvGrpSpPr>
            <p:cNvPr id="41990" name="Group 29">
              <a:extLst>
                <a:ext uri="{FF2B5EF4-FFF2-40B4-BE49-F238E27FC236}">
                  <a16:creationId xmlns:a16="http://schemas.microsoft.com/office/drawing/2014/main" id="{873F72B0-B431-204C-8F81-C5FD48A928DD}"/>
                </a:ext>
              </a:extLst>
            </p:cNvPr>
            <p:cNvGrpSpPr>
              <a:grpSpLocks/>
            </p:cNvGrpSpPr>
            <p:nvPr/>
          </p:nvGrpSpPr>
          <p:grpSpPr bwMode="auto">
            <a:xfrm>
              <a:off x="582" y="3671"/>
              <a:ext cx="1990" cy="213"/>
              <a:chOff x="582" y="3671"/>
              <a:chExt cx="1990" cy="213"/>
            </a:xfrm>
          </p:grpSpPr>
          <p:sp>
            <p:nvSpPr>
              <p:cNvPr id="41991" name="Rectangle 30">
                <a:extLst>
                  <a:ext uri="{FF2B5EF4-FFF2-40B4-BE49-F238E27FC236}">
                    <a16:creationId xmlns:a16="http://schemas.microsoft.com/office/drawing/2014/main" id="{A53553B6-007C-914C-A057-CE7E32E7264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2" name="Rectangle 31">
                <a:extLst>
                  <a:ext uri="{FF2B5EF4-FFF2-40B4-BE49-F238E27FC236}">
                    <a16:creationId xmlns:a16="http://schemas.microsoft.com/office/drawing/2014/main" id="{DC37BACD-04A3-1141-ADB9-166AEEDE9BB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3" name="Rectangle 32">
                <a:extLst>
                  <a:ext uri="{FF2B5EF4-FFF2-40B4-BE49-F238E27FC236}">
                    <a16:creationId xmlns:a16="http://schemas.microsoft.com/office/drawing/2014/main" id="{D83D81C0-484B-4E41-B323-E9EFC42B335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4" name="Text Box 33">
                <a:extLst>
                  <a:ext uri="{FF2B5EF4-FFF2-40B4-BE49-F238E27FC236}">
                    <a16:creationId xmlns:a16="http://schemas.microsoft.com/office/drawing/2014/main" id="{06E1CFC7-B337-1B4E-BA97-39836B82054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730</a:t>
                </a:r>
                <a:endParaRPr lang="en-US" altLang="en-US" sz="1800" dirty="0">
                  <a:ea typeface="ＭＳ Ｐゴシック" panose="020B0600070205080204" pitchFamily="34" charset="-128"/>
                </a:endParaRPr>
              </a:p>
            </p:txBody>
          </p:sp>
          <p:sp>
            <p:nvSpPr>
              <p:cNvPr id="41995" name="Text Box 34">
                <a:extLst>
                  <a:ext uri="{FF2B5EF4-FFF2-40B4-BE49-F238E27FC236}">
                    <a16:creationId xmlns:a16="http://schemas.microsoft.com/office/drawing/2014/main" id="{BB18A8CD-697D-104F-9B3D-47511AF0A1F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803</a:t>
                </a:r>
                <a:endParaRPr lang="en-US" altLang="en-US" sz="1800" dirty="0">
                  <a:ea typeface="ＭＳ Ｐゴシック" panose="020B0600070205080204" pitchFamily="34" charset="-128"/>
                </a:endParaRPr>
              </a:p>
            </p:txBody>
          </p:sp>
          <p:sp>
            <p:nvSpPr>
              <p:cNvPr id="41996" name="Text Box 35">
                <a:extLst>
                  <a:ext uri="{FF2B5EF4-FFF2-40B4-BE49-F238E27FC236}">
                    <a16:creationId xmlns:a16="http://schemas.microsoft.com/office/drawing/2014/main" id="{9892AC16-84D2-9F40-B22D-C74076A2B21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763</a:t>
                </a:r>
                <a:endParaRPr lang="en-US" altLang="en-US" sz="180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79784367-7C89-B20E-129C-64A95BED1BCC}"/>
              </a:ext>
            </a:extLst>
          </p:cNvPr>
          <p:cNvSpPr txBox="1"/>
          <p:nvPr/>
        </p:nvSpPr>
        <p:spPr>
          <a:xfrm>
            <a:off x="2375323" y="3751260"/>
            <a:ext cx="4401995" cy="823302"/>
          </a:xfrm>
          <a:prstGeom prst="rect">
            <a:avLst/>
          </a:prstGeom>
          <a:noFill/>
        </p:spPr>
        <p:txBody>
          <a:bodyPr wrap="square" rtlCol="0">
            <a:spAutoFit/>
          </a:bodyPr>
          <a:lstStyle/>
          <a:p>
            <a:pPr algn="ctr">
              <a:lnSpc>
                <a:spcPts val="1860"/>
              </a:lnSpc>
            </a:pPr>
            <a:r>
              <a:rPr lang="en-US" dirty="0">
                <a:solidFill>
                  <a:srgbClr val="941100"/>
                </a:solidFill>
              </a:rPr>
              <a:t>Muscular arteries have mostly smooth muscle fibers in the tunica media while elastic arteries only have elastic fibers.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30A77F41-96EA-2A4D-8871-15595BB0ED8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F2B7655-F319-3242-A45A-989D363067FA}" type="slidenum">
              <a:rPr lang="en-US" altLang="en-US" sz="1400"/>
              <a:pPr>
                <a:spcBef>
                  <a:spcPct val="0"/>
                </a:spcBef>
                <a:buFontTx/>
                <a:buNone/>
              </a:pPr>
              <a:t>21</a:t>
            </a:fld>
            <a:endParaRPr lang="en-US" altLang="en-US" sz="1400" dirty="0"/>
          </a:p>
        </p:txBody>
      </p:sp>
      <p:grpSp>
        <p:nvGrpSpPr>
          <p:cNvPr id="44035" name="Group 34">
            <a:extLst>
              <a:ext uri="{FF2B5EF4-FFF2-40B4-BE49-F238E27FC236}">
                <a16:creationId xmlns:a16="http://schemas.microsoft.com/office/drawing/2014/main" id="{82914E32-CA49-F241-9EEF-CEB6DC167228}"/>
              </a:ext>
            </a:extLst>
          </p:cNvPr>
          <p:cNvGrpSpPr>
            <a:grpSpLocks/>
          </p:cNvGrpSpPr>
          <p:nvPr/>
        </p:nvGrpSpPr>
        <p:grpSpPr bwMode="auto">
          <a:xfrm>
            <a:off x="458788" y="446088"/>
            <a:ext cx="8229600" cy="5719762"/>
            <a:chOff x="289" y="281"/>
            <a:chExt cx="5184" cy="3603"/>
          </a:xfrm>
        </p:grpSpPr>
        <p:sp>
          <p:nvSpPr>
            <p:cNvPr id="44036" name="Rectangle 2">
              <a:extLst>
                <a:ext uri="{FF2B5EF4-FFF2-40B4-BE49-F238E27FC236}">
                  <a16:creationId xmlns:a16="http://schemas.microsoft.com/office/drawing/2014/main" id="{01018BDB-3AD2-B543-851D-7D3938464F5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Sympathetic Stimulation </a:t>
              </a:r>
              <a:r>
                <a:rPr lang="en-US" altLang="en-US" sz="2200" dirty="0">
                  <a:solidFill>
                    <a:srgbClr val="333333"/>
                  </a:solidFill>
                </a:rPr>
                <a:t>(continued)</a:t>
              </a:r>
            </a:p>
          </p:txBody>
        </p:sp>
        <p:sp>
          <p:nvSpPr>
            <p:cNvPr id="44037" name="Text Box 6">
              <a:extLst>
                <a:ext uri="{FF2B5EF4-FFF2-40B4-BE49-F238E27FC236}">
                  <a16:creationId xmlns:a16="http://schemas.microsoft.com/office/drawing/2014/main" id="{B0C9984A-A966-DF48-9DDC-A388FC94F8B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44038" name="Text Box 7">
              <a:extLst>
                <a:ext uri="{FF2B5EF4-FFF2-40B4-BE49-F238E27FC236}">
                  <a16:creationId xmlns:a16="http://schemas.microsoft.com/office/drawing/2014/main" id="{4582AA5A-FEDC-CD4B-8D38-9EF16B1D3976}"/>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44039" name="Text Box 8">
              <a:extLst>
                <a:ext uri="{FF2B5EF4-FFF2-40B4-BE49-F238E27FC236}">
                  <a16:creationId xmlns:a16="http://schemas.microsoft.com/office/drawing/2014/main" id="{3A3A9FE4-B0BE-3946-B5A2-22282BC08A42}"/>
                </a:ext>
              </a:extLst>
            </p:cNvPr>
            <p:cNvSpPr txBox="1">
              <a:spLocks noChangeArrowheads="1"/>
            </p:cNvSpPr>
            <p:nvPr/>
          </p:nvSpPr>
          <p:spPr bwMode="auto">
            <a:xfrm>
              <a:off x="513" y="970"/>
              <a:ext cx="478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Decreased sympathetic stimulation causes the smooth muscle in an arterial wall to relax, which dilates (widens) the lumen.</a:t>
              </a:r>
              <a:endParaRPr lang="en-US" altLang="en-US" sz="1800" dirty="0"/>
            </a:p>
            <a:p>
              <a:pPr eaLnBrk="1" hangingPunct="1">
                <a:lnSpc>
                  <a:spcPct val="85000"/>
                </a:lnSpc>
                <a:spcBef>
                  <a:spcPct val="0"/>
                </a:spcBef>
                <a:spcAft>
                  <a:spcPts val="900"/>
                </a:spcAft>
                <a:buSzPct val="80000"/>
              </a:pPr>
              <a:r>
                <a:rPr lang="en-US" altLang="en-US" sz="1800" dirty="0"/>
                <a:t>The increase in lumen diameter is known as vasodilation.</a:t>
              </a:r>
            </a:p>
            <a:p>
              <a:pPr eaLnBrk="1" hangingPunct="1">
                <a:lnSpc>
                  <a:spcPct val="85000"/>
                </a:lnSpc>
                <a:spcBef>
                  <a:spcPct val="0"/>
                </a:spcBef>
                <a:spcAft>
                  <a:spcPts val="900"/>
                </a:spcAft>
                <a:buSzPct val="80000"/>
              </a:pPr>
              <a:r>
                <a:rPr lang="en-US" altLang="en-US" sz="1800" dirty="0"/>
                <a:t>Vasodilation increases blood flow to an organ or other tissue to help meet its metabolic needs such as during exercise or a fight or flight reaction.</a:t>
              </a:r>
            </a:p>
            <a:p>
              <a:pPr eaLnBrk="1" hangingPunct="1">
                <a:lnSpc>
                  <a:spcPct val="85000"/>
                </a:lnSpc>
                <a:spcBef>
                  <a:spcPct val="0"/>
                </a:spcBef>
                <a:spcAft>
                  <a:spcPct val="50000"/>
                </a:spcAft>
                <a:buSzPct val="80000"/>
              </a:pPr>
              <a:r>
                <a:rPr lang="en-US" altLang="en-US" sz="1800" dirty="0"/>
                <a:t>Some ions and chemicals including as H</a:t>
              </a:r>
              <a:r>
                <a:rPr lang="en-US" altLang="en-US" sz="1800" baseline="20000" dirty="0"/>
                <a:t>+</a:t>
              </a:r>
              <a:r>
                <a:rPr lang="en-US" altLang="en-US" sz="1800" dirty="0"/>
                <a:t>, nitric oxide, and lactic acid also relax the smooth muscle in arterial walls.</a:t>
              </a:r>
            </a:p>
          </p:txBody>
        </p:sp>
        <p:grpSp>
          <p:nvGrpSpPr>
            <p:cNvPr id="44040" name="Group 24">
              <a:extLst>
                <a:ext uri="{FF2B5EF4-FFF2-40B4-BE49-F238E27FC236}">
                  <a16:creationId xmlns:a16="http://schemas.microsoft.com/office/drawing/2014/main" id="{F7A17B43-8C91-174D-919F-419F13451F59}"/>
                </a:ext>
              </a:extLst>
            </p:cNvPr>
            <p:cNvGrpSpPr>
              <a:grpSpLocks/>
            </p:cNvGrpSpPr>
            <p:nvPr/>
          </p:nvGrpSpPr>
          <p:grpSpPr bwMode="auto">
            <a:xfrm>
              <a:off x="582" y="3671"/>
              <a:ext cx="1990" cy="213"/>
              <a:chOff x="582" y="3671"/>
              <a:chExt cx="1990" cy="213"/>
            </a:xfrm>
          </p:grpSpPr>
          <p:sp>
            <p:nvSpPr>
              <p:cNvPr id="44041" name="Rectangle 25">
                <a:extLst>
                  <a:ext uri="{FF2B5EF4-FFF2-40B4-BE49-F238E27FC236}">
                    <a16:creationId xmlns:a16="http://schemas.microsoft.com/office/drawing/2014/main" id="{771FD92C-5A94-864D-8283-F1F399A56E4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2" name="Rectangle 26">
                <a:extLst>
                  <a:ext uri="{FF2B5EF4-FFF2-40B4-BE49-F238E27FC236}">
                    <a16:creationId xmlns:a16="http://schemas.microsoft.com/office/drawing/2014/main" id="{046CE920-1BA8-5E41-9886-385E4DD13ED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3" name="Rectangle 27">
                <a:extLst>
                  <a:ext uri="{FF2B5EF4-FFF2-40B4-BE49-F238E27FC236}">
                    <a16:creationId xmlns:a16="http://schemas.microsoft.com/office/drawing/2014/main" id="{AFEC019F-7911-1945-81F8-0CE71D9ECB9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4" name="Text Box 28">
                <a:extLst>
                  <a:ext uri="{FF2B5EF4-FFF2-40B4-BE49-F238E27FC236}">
                    <a16:creationId xmlns:a16="http://schemas.microsoft.com/office/drawing/2014/main" id="{CDA6295E-FF1D-B043-A798-2F8CDBF5415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44045" name="Text Box 29">
                <a:extLst>
                  <a:ext uri="{FF2B5EF4-FFF2-40B4-BE49-F238E27FC236}">
                    <a16:creationId xmlns:a16="http://schemas.microsoft.com/office/drawing/2014/main" id="{F0C7771A-3336-0B44-AB0F-083A72BFD38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805</a:t>
                </a:r>
                <a:endParaRPr lang="en-US" altLang="en-US" sz="1800" dirty="0">
                  <a:ea typeface="ＭＳ Ｐゴシック" panose="020B0600070205080204" pitchFamily="34" charset="-128"/>
                </a:endParaRPr>
              </a:p>
            </p:txBody>
          </p:sp>
          <p:sp>
            <p:nvSpPr>
              <p:cNvPr id="44046" name="Text Box 30">
                <a:extLst>
                  <a:ext uri="{FF2B5EF4-FFF2-40B4-BE49-F238E27FC236}">
                    <a16:creationId xmlns:a16="http://schemas.microsoft.com/office/drawing/2014/main" id="{20771D64-0970-8A4F-830D-446CE29C219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341DF00D-2C36-C54B-BA5E-A109819136F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BA6A6A-28AA-BB4E-BFCF-6BC084410DA9}" type="slidenum">
              <a:rPr lang="en-US" altLang="en-US" sz="1400"/>
              <a:pPr>
                <a:spcBef>
                  <a:spcPct val="0"/>
                </a:spcBef>
                <a:buFontTx/>
                <a:buNone/>
              </a:pPr>
              <a:t>22</a:t>
            </a:fld>
            <a:endParaRPr lang="en-US" altLang="en-US" sz="1400" dirty="0"/>
          </a:p>
        </p:txBody>
      </p:sp>
      <p:grpSp>
        <p:nvGrpSpPr>
          <p:cNvPr id="46083" name="Group 30">
            <a:extLst>
              <a:ext uri="{FF2B5EF4-FFF2-40B4-BE49-F238E27FC236}">
                <a16:creationId xmlns:a16="http://schemas.microsoft.com/office/drawing/2014/main" id="{B5CA780E-85E9-BD4B-94B1-95EC420193E0}"/>
              </a:ext>
            </a:extLst>
          </p:cNvPr>
          <p:cNvGrpSpPr>
            <a:grpSpLocks/>
          </p:cNvGrpSpPr>
          <p:nvPr/>
        </p:nvGrpSpPr>
        <p:grpSpPr bwMode="auto">
          <a:xfrm>
            <a:off x="458788" y="446088"/>
            <a:ext cx="8229600" cy="5719762"/>
            <a:chOff x="289" y="281"/>
            <a:chExt cx="5184" cy="3603"/>
          </a:xfrm>
        </p:grpSpPr>
        <p:sp>
          <p:nvSpPr>
            <p:cNvPr id="46084" name="Rectangle 2">
              <a:extLst>
                <a:ext uri="{FF2B5EF4-FFF2-40B4-BE49-F238E27FC236}">
                  <a16:creationId xmlns:a16="http://schemas.microsoft.com/office/drawing/2014/main" id="{B8A56DF5-9689-B74B-88F3-9E9FA64204B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Vascular Spasm</a:t>
              </a:r>
            </a:p>
          </p:txBody>
        </p:sp>
        <p:sp>
          <p:nvSpPr>
            <p:cNvPr id="46085" name="Text Box 6">
              <a:extLst>
                <a:ext uri="{FF2B5EF4-FFF2-40B4-BE49-F238E27FC236}">
                  <a16:creationId xmlns:a16="http://schemas.microsoft.com/office/drawing/2014/main" id="{B1A04565-C564-9D40-A162-DA6A6A4D8F8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46086" name="Text Box 7">
              <a:extLst>
                <a:ext uri="{FF2B5EF4-FFF2-40B4-BE49-F238E27FC236}">
                  <a16:creationId xmlns:a16="http://schemas.microsoft.com/office/drawing/2014/main" id="{7E0A4362-AA0A-C747-801A-2ED82B2808B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46087" name="Text Box 8">
              <a:extLst>
                <a:ext uri="{FF2B5EF4-FFF2-40B4-BE49-F238E27FC236}">
                  <a16:creationId xmlns:a16="http://schemas.microsoft.com/office/drawing/2014/main" id="{FD6B608B-4989-674B-8F64-7C10CFF99831}"/>
                </a:ext>
              </a:extLst>
            </p:cNvPr>
            <p:cNvSpPr txBox="1">
              <a:spLocks noChangeArrowheads="1"/>
            </p:cNvSpPr>
            <p:nvPr/>
          </p:nvSpPr>
          <p:spPr bwMode="auto">
            <a:xfrm>
              <a:off x="513" y="970"/>
              <a:ext cx="4740"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When an artery or arteriole is damaged, its smooth muscle contracts, resulting in vascular spasm.</a:t>
              </a:r>
            </a:p>
            <a:p>
              <a:pPr eaLnBrk="1" hangingPunct="1">
                <a:lnSpc>
                  <a:spcPct val="85000"/>
                </a:lnSpc>
                <a:spcBef>
                  <a:spcPct val="0"/>
                </a:spcBef>
                <a:spcAft>
                  <a:spcPct val="50000"/>
                </a:spcAft>
                <a:buSzPct val="80000"/>
              </a:pPr>
              <a:r>
                <a:rPr lang="en-US" altLang="en-US" sz="1800" dirty="0"/>
                <a:t>Spasms cause turbulence and therefore slow blood flow through the vessel (especially in the arterioles with their small lumens) to reduce blood loss.</a:t>
              </a:r>
            </a:p>
          </p:txBody>
        </p:sp>
        <p:grpSp>
          <p:nvGrpSpPr>
            <p:cNvPr id="46088" name="Group 20">
              <a:extLst>
                <a:ext uri="{FF2B5EF4-FFF2-40B4-BE49-F238E27FC236}">
                  <a16:creationId xmlns:a16="http://schemas.microsoft.com/office/drawing/2014/main" id="{8CF16482-C065-CB42-90AD-3247C9198DD9}"/>
                </a:ext>
              </a:extLst>
            </p:cNvPr>
            <p:cNvGrpSpPr>
              <a:grpSpLocks/>
            </p:cNvGrpSpPr>
            <p:nvPr/>
          </p:nvGrpSpPr>
          <p:grpSpPr bwMode="auto">
            <a:xfrm>
              <a:off x="582" y="3671"/>
              <a:ext cx="1990" cy="213"/>
              <a:chOff x="582" y="3671"/>
              <a:chExt cx="1990" cy="213"/>
            </a:xfrm>
          </p:grpSpPr>
          <p:sp>
            <p:nvSpPr>
              <p:cNvPr id="46089" name="Rectangle 21">
                <a:extLst>
                  <a:ext uri="{FF2B5EF4-FFF2-40B4-BE49-F238E27FC236}">
                    <a16:creationId xmlns:a16="http://schemas.microsoft.com/office/drawing/2014/main" id="{0C3AE150-3FE7-9542-9BD3-08761D39079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0" name="Rectangle 22">
                <a:extLst>
                  <a:ext uri="{FF2B5EF4-FFF2-40B4-BE49-F238E27FC236}">
                    <a16:creationId xmlns:a16="http://schemas.microsoft.com/office/drawing/2014/main" id="{78C2AAB2-5286-C04F-A822-456F22121C5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1" name="Rectangle 23">
                <a:extLst>
                  <a:ext uri="{FF2B5EF4-FFF2-40B4-BE49-F238E27FC236}">
                    <a16:creationId xmlns:a16="http://schemas.microsoft.com/office/drawing/2014/main" id="{AD21AFCA-65A2-2A46-916A-9248C90A432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2" name="Text Box 24">
                <a:extLst>
                  <a:ext uri="{FF2B5EF4-FFF2-40B4-BE49-F238E27FC236}">
                    <a16:creationId xmlns:a16="http://schemas.microsoft.com/office/drawing/2014/main" id="{0CFA37EC-B57F-BB4D-B998-56F7545CC84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46093" name="Text Box 25">
                <a:extLst>
                  <a:ext uri="{FF2B5EF4-FFF2-40B4-BE49-F238E27FC236}">
                    <a16:creationId xmlns:a16="http://schemas.microsoft.com/office/drawing/2014/main" id="{1B06CE04-A38F-044E-BF22-67138D481FA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805</a:t>
                </a:r>
                <a:endParaRPr lang="en-US" altLang="en-US" sz="1800" dirty="0">
                  <a:ea typeface="ＭＳ Ｐゴシック" panose="020B0600070205080204" pitchFamily="34" charset="-128"/>
                </a:endParaRPr>
              </a:p>
            </p:txBody>
          </p:sp>
          <p:sp>
            <p:nvSpPr>
              <p:cNvPr id="46094" name="Text Box 26">
                <a:extLst>
                  <a:ext uri="{FF2B5EF4-FFF2-40B4-BE49-F238E27FC236}">
                    <a16:creationId xmlns:a16="http://schemas.microsoft.com/office/drawing/2014/main" id="{1F7A9012-1449-464E-8538-EFA58D57F24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9C471908-7D23-1C40-A4C6-60731E00633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58DE28A-8848-A64A-A915-E01687F45A12}" type="slidenum">
              <a:rPr lang="en-US" altLang="en-US" sz="1400"/>
              <a:pPr>
                <a:spcBef>
                  <a:spcPct val="0"/>
                </a:spcBef>
                <a:buFontTx/>
                <a:buNone/>
              </a:pPr>
              <a:t>23</a:t>
            </a:fld>
            <a:endParaRPr lang="en-US" altLang="en-US" sz="1400" dirty="0"/>
          </a:p>
        </p:txBody>
      </p:sp>
      <p:grpSp>
        <p:nvGrpSpPr>
          <p:cNvPr id="48131" name="Group 42">
            <a:extLst>
              <a:ext uri="{FF2B5EF4-FFF2-40B4-BE49-F238E27FC236}">
                <a16:creationId xmlns:a16="http://schemas.microsoft.com/office/drawing/2014/main" id="{93FDB29F-3B55-B641-83F5-226A3529E7A9}"/>
              </a:ext>
            </a:extLst>
          </p:cNvPr>
          <p:cNvGrpSpPr>
            <a:grpSpLocks/>
          </p:cNvGrpSpPr>
          <p:nvPr/>
        </p:nvGrpSpPr>
        <p:grpSpPr bwMode="auto">
          <a:xfrm>
            <a:off x="458788" y="446088"/>
            <a:ext cx="8229600" cy="5719762"/>
            <a:chOff x="289" y="281"/>
            <a:chExt cx="5184" cy="3603"/>
          </a:xfrm>
        </p:grpSpPr>
        <p:sp>
          <p:nvSpPr>
            <p:cNvPr id="48132" name="Rectangle 2">
              <a:extLst>
                <a:ext uri="{FF2B5EF4-FFF2-40B4-BE49-F238E27FC236}">
                  <a16:creationId xmlns:a16="http://schemas.microsoft.com/office/drawing/2014/main" id="{E0994DE4-BDA8-1249-9AB3-D94DC966B39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Tunica Externa</a:t>
              </a:r>
            </a:p>
          </p:txBody>
        </p:sp>
        <p:sp>
          <p:nvSpPr>
            <p:cNvPr id="48133" name="Text Box 6">
              <a:extLst>
                <a:ext uri="{FF2B5EF4-FFF2-40B4-BE49-F238E27FC236}">
                  <a16:creationId xmlns:a16="http://schemas.microsoft.com/office/drawing/2014/main" id="{819567AB-7E12-454E-87B7-D08345CE4F98}"/>
                </a:ext>
              </a:extLst>
            </p:cNvPr>
            <p:cNvSpPr txBox="1">
              <a:spLocks noChangeArrowheads="1"/>
            </p:cNvSpPr>
            <p:nvPr/>
          </p:nvSpPr>
          <p:spPr bwMode="auto">
            <a:xfrm>
              <a:off x="515" y="970"/>
              <a:ext cx="4776"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tunica externa has collagen and other fibers to provide structural support for arteries and (to an extent) veins.</a:t>
              </a:r>
            </a:p>
            <a:p>
              <a:pPr eaLnBrk="1" hangingPunct="1">
                <a:lnSpc>
                  <a:spcPct val="85000"/>
                </a:lnSpc>
                <a:spcBef>
                  <a:spcPct val="0"/>
                </a:spcBef>
                <a:spcAft>
                  <a:spcPts val="900"/>
                </a:spcAft>
                <a:buSzPct val="80000"/>
              </a:pPr>
              <a:r>
                <a:rPr lang="en-US" altLang="en-US" sz="1800" dirty="0"/>
                <a:t>The layer also contains sympathetic nerves.</a:t>
              </a:r>
            </a:p>
            <a:p>
              <a:pPr eaLnBrk="1" hangingPunct="1">
                <a:lnSpc>
                  <a:spcPct val="85000"/>
                </a:lnSpc>
                <a:spcBef>
                  <a:spcPct val="0"/>
                </a:spcBef>
                <a:spcAft>
                  <a:spcPts val="900"/>
                </a:spcAft>
                <a:buSzPct val="80000"/>
              </a:pPr>
              <a:r>
                <a:rPr lang="en-US" altLang="en-US" sz="1800" dirty="0"/>
                <a:t>In large arteries, the tunica externa has small blood vessels to meet the metabolic needs of the vessel walls.</a:t>
              </a:r>
            </a:p>
            <a:p>
              <a:pPr eaLnBrk="1" hangingPunct="1">
                <a:lnSpc>
                  <a:spcPct val="85000"/>
                </a:lnSpc>
                <a:spcBef>
                  <a:spcPct val="0"/>
                </a:spcBef>
                <a:spcAft>
                  <a:spcPts val="900"/>
                </a:spcAft>
                <a:buSzPct val="80000"/>
              </a:pPr>
              <a:r>
                <a:rPr lang="en-US" altLang="en-US" sz="1800" dirty="0"/>
                <a:t>These vessels are known as the vasa vasorum, the Latin term mean-ing “vessels to the vessel.”</a:t>
              </a:r>
            </a:p>
            <a:p>
              <a:pPr eaLnBrk="1" hangingPunct="1">
                <a:lnSpc>
                  <a:spcPct val="85000"/>
                </a:lnSpc>
                <a:spcBef>
                  <a:spcPct val="0"/>
                </a:spcBef>
                <a:spcAft>
                  <a:spcPct val="50000"/>
                </a:spcAft>
                <a:buSzPct val="80000"/>
              </a:pPr>
              <a:r>
                <a:rPr lang="en-US" altLang="en-US" sz="1800" dirty="0"/>
                <a:t>The tunica externa also anchors blood vessels to the surrounding tis-sues in the body.</a:t>
              </a:r>
            </a:p>
          </p:txBody>
        </p:sp>
        <p:grpSp>
          <p:nvGrpSpPr>
            <p:cNvPr id="48134" name="Group 31">
              <a:extLst>
                <a:ext uri="{FF2B5EF4-FFF2-40B4-BE49-F238E27FC236}">
                  <a16:creationId xmlns:a16="http://schemas.microsoft.com/office/drawing/2014/main" id="{8178D327-577C-434F-BC51-A04C3A51F201}"/>
                </a:ext>
              </a:extLst>
            </p:cNvPr>
            <p:cNvGrpSpPr>
              <a:grpSpLocks/>
            </p:cNvGrpSpPr>
            <p:nvPr/>
          </p:nvGrpSpPr>
          <p:grpSpPr bwMode="auto">
            <a:xfrm>
              <a:off x="582" y="3671"/>
              <a:ext cx="2995" cy="213"/>
              <a:chOff x="582" y="3671"/>
              <a:chExt cx="2995" cy="213"/>
            </a:xfrm>
          </p:grpSpPr>
          <p:grpSp>
            <p:nvGrpSpPr>
              <p:cNvPr id="48135" name="Group 32">
                <a:extLst>
                  <a:ext uri="{FF2B5EF4-FFF2-40B4-BE49-F238E27FC236}">
                    <a16:creationId xmlns:a16="http://schemas.microsoft.com/office/drawing/2014/main" id="{C1DE95E7-914E-4C4B-9D13-E8F5A50A6A52}"/>
                  </a:ext>
                </a:extLst>
              </p:cNvPr>
              <p:cNvGrpSpPr>
                <a:grpSpLocks/>
              </p:cNvGrpSpPr>
              <p:nvPr/>
            </p:nvGrpSpPr>
            <p:grpSpPr bwMode="auto">
              <a:xfrm>
                <a:off x="582" y="3671"/>
                <a:ext cx="1990" cy="213"/>
                <a:chOff x="582" y="3671"/>
                <a:chExt cx="1990" cy="213"/>
              </a:xfrm>
            </p:grpSpPr>
            <p:sp>
              <p:nvSpPr>
                <p:cNvPr id="48139" name="Rectangle 33">
                  <a:extLst>
                    <a:ext uri="{FF2B5EF4-FFF2-40B4-BE49-F238E27FC236}">
                      <a16:creationId xmlns:a16="http://schemas.microsoft.com/office/drawing/2014/main" id="{3C828845-1F75-2D43-ACF7-ABF62EA4013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40" name="Rectangle 34">
                  <a:extLst>
                    <a:ext uri="{FF2B5EF4-FFF2-40B4-BE49-F238E27FC236}">
                      <a16:creationId xmlns:a16="http://schemas.microsoft.com/office/drawing/2014/main" id="{2DA8C7E7-0674-AB4C-8361-D5F3EFE48F1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41" name="Rectangle 35">
                  <a:extLst>
                    <a:ext uri="{FF2B5EF4-FFF2-40B4-BE49-F238E27FC236}">
                      <a16:creationId xmlns:a16="http://schemas.microsoft.com/office/drawing/2014/main" id="{06722A7D-A1E2-9043-9AD5-590EF3A1B3E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42" name="Text Box 36">
                  <a:extLst>
                    <a:ext uri="{FF2B5EF4-FFF2-40B4-BE49-F238E27FC236}">
                      <a16:creationId xmlns:a16="http://schemas.microsoft.com/office/drawing/2014/main" id="{B278FCF0-DD47-D14C-B1F2-F9DEF8A72D5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48143" name="Text Box 37">
                  <a:extLst>
                    <a:ext uri="{FF2B5EF4-FFF2-40B4-BE49-F238E27FC236}">
                      <a16:creationId xmlns:a16="http://schemas.microsoft.com/office/drawing/2014/main" id="{7724808D-940F-AB42-8514-15A8D53CB2D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805</a:t>
                  </a:r>
                  <a:endParaRPr lang="en-US" altLang="en-US" sz="1800" dirty="0">
                    <a:ea typeface="ＭＳ Ｐゴシック" panose="020B0600070205080204" pitchFamily="34" charset="-128"/>
                  </a:endParaRPr>
                </a:p>
              </p:txBody>
            </p:sp>
            <p:sp>
              <p:nvSpPr>
                <p:cNvPr id="48144" name="Text Box 38">
                  <a:extLst>
                    <a:ext uri="{FF2B5EF4-FFF2-40B4-BE49-F238E27FC236}">
                      <a16:creationId xmlns:a16="http://schemas.microsoft.com/office/drawing/2014/main" id="{20D6EEEC-4EB3-4447-BF9E-B0653844555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763</a:t>
                  </a:r>
                  <a:endParaRPr lang="en-US" altLang="en-US" sz="1800" dirty="0">
                    <a:ea typeface="ＭＳ Ｐゴシック" panose="020B0600070205080204" pitchFamily="34" charset="-128"/>
                  </a:endParaRPr>
                </a:p>
              </p:txBody>
            </p:sp>
          </p:grpSp>
          <p:grpSp>
            <p:nvGrpSpPr>
              <p:cNvPr id="48136" name="Group 39">
                <a:extLst>
                  <a:ext uri="{FF2B5EF4-FFF2-40B4-BE49-F238E27FC236}">
                    <a16:creationId xmlns:a16="http://schemas.microsoft.com/office/drawing/2014/main" id="{CC2522E3-7BBE-164A-9B4D-C5CA8F580FF0}"/>
                  </a:ext>
                </a:extLst>
              </p:cNvPr>
              <p:cNvGrpSpPr>
                <a:grpSpLocks/>
              </p:cNvGrpSpPr>
              <p:nvPr/>
            </p:nvGrpSpPr>
            <p:grpSpPr bwMode="auto">
              <a:xfrm>
                <a:off x="2846" y="3671"/>
                <a:ext cx="731" cy="213"/>
                <a:chOff x="2846" y="3671"/>
                <a:chExt cx="731" cy="213"/>
              </a:xfrm>
            </p:grpSpPr>
            <p:sp>
              <p:nvSpPr>
                <p:cNvPr id="48137" name="Rectangle 40">
                  <a:extLst>
                    <a:ext uri="{FF2B5EF4-FFF2-40B4-BE49-F238E27FC236}">
                      <a16:creationId xmlns:a16="http://schemas.microsoft.com/office/drawing/2014/main" id="{634C4677-E9EF-544F-A53D-1113F8B0A2A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38" name="Text Box 41">
                  <a:extLst>
                    <a:ext uri="{FF2B5EF4-FFF2-40B4-BE49-F238E27FC236}">
                      <a16:creationId xmlns:a16="http://schemas.microsoft.com/office/drawing/2014/main" id="{64774EAD-4E51-9746-A297-3927CD180753}"/>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a:t>
                  </a:r>
                </a:p>
              </p:txBody>
            </p:sp>
          </p:gr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07A9FAEC-02DA-9547-A100-F5EDDCE68D3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B93E6FC-81C8-AE46-9C77-E18222115347}" type="slidenum">
              <a:rPr lang="en-US" altLang="en-US" sz="1400"/>
              <a:pPr>
                <a:spcBef>
                  <a:spcPct val="0"/>
                </a:spcBef>
                <a:buFontTx/>
                <a:buNone/>
              </a:pPr>
              <a:t>24</a:t>
            </a:fld>
            <a:endParaRPr lang="en-US" altLang="en-US" sz="1400" dirty="0"/>
          </a:p>
        </p:txBody>
      </p:sp>
      <p:grpSp>
        <p:nvGrpSpPr>
          <p:cNvPr id="50179" name="Group 20">
            <a:extLst>
              <a:ext uri="{FF2B5EF4-FFF2-40B4-BE49-F238E27FC236}">
                <a16:creationId xmlns:a16="http://schemas.microsoft.com/office/drawing/2014/main" id="{8A01F82F-96EC-C846-9E19-85B4EEF65FB4}"/>
              </a:ext>
            </a:extLst>
          </p:cNvPr>
          <p:cNvGrpSpPr>
            <a:grpSpLocks/>
          </p:cNvGrpSpPr>
          <p:nvPr/>
        </p:nvGrpSpPr>
        <p:grpSpPr bwMode="auto">
          <a:xfrm>
            <a:off x="458788" y="446088"/>
            <a:ext cx="8229600" cy="5719762"/>
            <a:chOff x="289" y="281"/>
            <a:chExt cx="5184" cy="3603"/>
          </a:xfrm>
        </p:grpSpPr>
        <p:sp>
          <p:nvSpPr>
            <p:cNvPr id="50180" name="Rectangle 2">
              <a:extLst>
                <a:ext uri="{FF2B5EF4-FFF2-40B4-BE49-F238E27FC236}">
                  <a16:creationId xmlns:a16="http://schemas.microsoft.com/office/drawing/2014/main" id="{D652CD09-8700-9F49-BDE9-8831ED89725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Arteries</a:t>
              </a:r>
            </a:p>
          </p:txBody>
        </p:sp>
        <p:grpSp>
          <p:nvGrpSpPr>
            <p:cNvPr id="50181" name="Group 19">
              <a:extLst>
                <a:ext uri="{FF2B5EF4-FFF2-40B4-BE49-F238E27FC236}">
                  <a16:creationId xmlns:a16="http://schemas.microsoft.com/office/drawing/2014/main" id="{0258D09E-93F1-EB43-AB0D-06F4D454051A}"/>
                </a:ext>
              </a:extLst>
            </p:cNvPr>
            <p:cNvGrpSpPr>
              <a:grpSpLocks/>
            </p:cNvGrpSpPr>
            <p:nvPr/>
          </p:nvGrpSpPr>
          <p:grpSpPr bwMode="auto">
            <a:xfrm>
              <a:off x="516" y="970"/>
              <a:ext cx="4689" cy="1220"/>
              <a:chOff x="516" y="970"/>
              <a:chExt cx="4689" cy="1220"/>
            </a:xfrm>
          </p:grpSpPr>
          <p:sp>
            <p:nvSpPr>
              <p:cNvPr id="50193" name="Text Box 6">
                <a:extLst>
                  <a:ext uri="{FF2B5EF4-FFF2-40B4-BE49-F238E27FC236}">
                    <a16:creationId xmlns:a16="http://schemas.microsoft.com/office/drawing/2014/main" id="{8E04C72C-E24C-8F41-B1EB-3178E96AD470}"/>
                  </a:ext>
                </a:extLst>
              </p:cNvPr>
              <p:cNvSpPr txBox="1">
                <a:spLocks noChangeArrowheads="1"/>
              </p:cNvSpPr>
              <p:nvPr/>
            </p:nvSpPr>
            <p:spPr bwMode="auto">
              <a:xfrm>
                <a:off x="516" y="970"/>
                <a:ext cx="4689"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Arterial walls contain all three tissue layers of a typical blood vessel.</a:t>
                </a:r>
              </a:p>
              <a:p>
                <a:pPr eaLnBrk="1" hangingPunct="1">
                  <a:lnSpc>
                    <a:spcPct val="85000"/>
                  </a:lnSpc>
                  <a:spcBef>
                    <a:spcPct val="0"/>
                  </a:spcBef>
                  <a:spcAft>
                    <a:spcPts val="900"/>
                  </a:spcAft>
                  <a:buSzPct val="80000"/>
                </a:pPr>
                <a:r>
                  <a:rPr lang="en-US" altLang="en-US" sz="1800" dirty="0"/>
                  <a:t>Most have a tunica media of elastic fibers or smooth muscle fibers.</a:t>
                </a:r>
              </a:p>
            </p:txBody>
          </p:sp>
          <p:sp>
            <p:nvSpPr>
              <p:cNvPr id="50194" name="Text Box 20">
                <a:extLst>
                  <a:ext uri="{FF2B5EF4-FFF2-40B4-BE49-F238E27FC236}">
                    <a16:creationId xmlns:a16="http://schemas.microsoft.com/office/drawing/2014/main" id="{751BF3C2-E353-1344-AF96-9FD9A29C5C82}"/>
                  </a:ext>
                </a:extLst>
              </p:cNvPr>
              <p:cNvSpPr txBox="1">
                <a:spLocks noChangeArrowheads="1"/>
              </p:cNvSpPr>
              <p:nvPr/>
            </p:nvSpPr>
            <p:spPr bwMode="auto">
              <a:xfrm>
                <a:off x="1498" y="1490"/>
                <a:ext cx="2772" cy="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0"/>
                  </a:spcAft>
                  <a:buFontTx/>
                  <a:buNone/>
                </a:pPr>
                <a:r>
                  <a:rPr lang="en-US" altLang="en-US" sz="1800" dirty="0">
                    <a:solidFill>
                      <a:srgbClr val="941100"/>
                    </a:solidFill>
                  </a:rPr>
                  <a:t>Compliance = the degree of suppleness of a form.</a:t>
                </a:r>
              </a:p>
              <a:p>
                <a:pPr algn="ctr" eaLnBrk="1" hangingPunct="1">
                  <a:lnSpc>
                    <a:spcPct val="85000"/>
                  </a:lnSpc>
                  <a:spcBef>
                    <a:spcPts val="600"/>
                  </a:spcBef>
                  <a:spcAft>
                    <a:spcPts val="0"/>
                  </a:spcAft>
                  <a:buFontTx/>
                  <a:buNone/>
                </a:pPr>
                <a:r>
                  <a:rPr lang="en-US" altLang="en-US" sz="1800" dirty="0">
                    <a:solidFill>
                      <a:srgbClr val="941100"/>
                    </a:solidFill>
                  </a:rPr>
                  <a:t>Suppleness = yielding or changing readily; flexible.</a:t>
                </a:r>
              </a:p>
            </p:txBody>
          </p:sp>
        </p:grpSp>
        <p:grpSp>
          <p:nvGrpSpPr>
            <p:cNvPr id="50182" name="Group 44">
              <a:extLst>
                <a:ext uri="{FF2B5EF4-FFF2-40B4-BE49-F238E27FC236}">
                  <a16:creationId xmlns:a16="http://schemas.microsoft.com/office/drawing/2014/main" id="{37EE777D-5A69-AF4C-A3F0-BF31F592C4F5}"/>
                </a:ext>
              </a:extLst>
            </p:cNvPr>
            <p:cNvGrpSpPr>
              <a:grpSpLocks/>
            </p:cNvGrpSpPr>
            <p:nvPr/>
          </p:nvGrpSpPr>
          <p:grpSpPr bwMode="auto">
            <a:xfrm>
              <a:off x="582" y="3671"/>
              <a:ext cx="2995" cy="213"/>
              <a:chOff x="582" y="3671"/>
              <a:chExt cx="2995" cy="213"/>
            </a:xfrm>
          </p:grpSpPr>
          <p:grpSp>
            <p:nvGrpSpPr>
              <p:cNvPr id="50183" name="Group 45">
                <a:extLst>
                  <a:ext uri="{FF2B5EF4-FFF2-40B4-BE49-F238E27FC236}">
                    <a16:creationId xmlns:a16="http://schemas.microsoft.com/office/drawing/2014/main" id="{90212965-92DE-8340-B566-CA227C7492E2}"/>
                  </a:ext>
                </a:extLst>
              </p:cNvPr>
              <p:cNvGrpSpPr>
                <a:grpSpLocks/>
              </p:cNvGrpSpPr>
              <p:nvPr/>
            </p:nvGrpSpPr>
            <p:grpSpPr bwMode="auto">
              <a:xfrm>
                <a:off x="582" y="3671"/>
                <a:ext cx="1990" cy="213"/>
                <a:chOff x="582" y="3671"/>
                <a:chExt cx="1990" cy="213"/>
              </a:xfrm>
            </p:grpSpPr>
            <p:sp>
              <p:nvSpPr>
                <p:cNvPr id="50187" name="Rectangle 46">
                  <a:extLst>
                    <a:ext uri="{FF2B5EF4-FFF2-40B4-BE49-F238E27FC236}">
                      <a16:creationId xmlns:a16="http://schemas.microsoft.com/office/drawing/2014/main" id="{1B0E2EC3-F97E-534D-98EC-B7921861A04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8" name="Rectangle 47">
                  <a:extLst>
                    <a:ext uri="{FF2B5EF4-FFF2-40B4-BE49-F238E27FC236}">
                      <a16:creationId xmlns:a16="http://schemas.microsoft.com/office/drawing/2014/main" id="{15C4117A-BAC7-1843-8714-253679B8805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9" name="Rectangle 48">
                  <a:extLst>
                    <a:ext uri="{FF2B5EF4-FFF2-40B4-BE49-F238E27FC236}">
                      <a16:creationId xmlns:a16="http://schemas.microsoft.com/office/drawing/2014/main" id="{5FBB5C9F-DC4C-A348-AD5E-DD574F4AD91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90" name="Text Box 49">
                  <a:extLst>
                    <a:ext uri="{FF2B5EF4-FFF2-40B4-BE49-F238E27FC236}">
                      <a16:creationId xmlns:a16="http://schemas.microsoft.com/office/drawing/2014/main" id="{1633BB25-911F-2D4D-B85E-38084B0D5A1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50191" name="Text Box 50">
                  <a:extLst>
                    <a:ext uri="{FF2B5EF4-FFF2-40B4-BE49-F238E27FC236}">
                      <a16:creationId xmlns:a16="http://schemas.microsoft.com/office/drawing/2014/main" id="{A420B464-AE78-5A4E-B02D-019E558F483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805</a:t>
                  </a:r>
                  <a:endParaRPr lang="en-US" altLang="en-US" sz="1800" dirty="0">
                    <a:ea typeface="ＭＳ Ｐゴシック" panose="020B0600070205080204" pitchFamily="34" charset="-128"/>
                  </a:endParaRPr>
                </a:p>
              </p:txBody>
            </p:sp>
            <p:sp>
              <p:nvSpPr>
                <p:cNvPr id="50192" name="Text Box 51">
                  <a:extLst>
                    <a:ext uri="{FF2B5EF4-FFF2-40B4-BE49-F238E27FC236}">
                      <a16:creationId xmlns:a16="http://schemas.microsoft.com/office/drawing/2014/main" id="{91AA3B35-A0BE-6F42-A85B-A7AB1055929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763</a:t>
                  </a:r>
                  <a:endParaRPr lang="en-US" altLang="en-US" sz="1800" dirty="0">
                    <a:ea typeface="ＭＳ Ｐゴシック" panose="020B0600070205080204" pitchFamily="34" charset="-128"/>
                  </a:endParaRPr>
                </a:p>
              </p:txBody>
            </p:sp>
          </p:grpSp>
          <p:grpSp>
            <p:nvGrpSpPr>
              <p:cNvPr id="50184" name="Group 52">
                <a:extLst>
                  <a:ext uri="{FF2B5EF4-FFF2-40B4-BE49-F238E27FC236}">
                    <a16:creationId xmlns:a16="http://schemas.microsoft.com/office/drawing/2014/main" id="{1F482CA8-2A33-084C-85E2-F58C26E27F1B}"/>
                  </a:ext>
                </a:extLst>
              </p:cNvPr>
              <p:cNvGrpSpPr>
                <a:grpSpLocks/>
              </p:cNvGrpSpPr>
              <p:nvPr/>
            </p:nvGrpSpPr>
            <p:grpSpPr bwMode="auto">
              <a:xfrm>
                <a:off x="2846" y="3671"/>
                <a:ext cx="731" cy="213"/>
                <a:chOff x="2846" y="3671"/>
                <a:chExt cx="731" cy="213"/>
              </a:xfrm>
            </p:grpSpPr>
            <p:sp>
              <p:nvSpPr>
                <p:cNvPr id="50185" name="Rectangle 53">
                  <a:extLst>
                    <a:ext uri="{FF2B5EF4-FFF2-40B4-BE49-F238E27FC236}">
                      <a16:creationId xmlns:a16="http://schemas.microsoft.com/office/drawing/2014/main" id="{07879850-F0E8-1943-B0A1-7198AE965D28}"/>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6" name="Text Box 54">
                  <a:extLst>
                    <a:ext uri="{FF2B5EF4-FFF2-40B4-BE49-F238E27FC236}">
                      <a16:creationId xmlns:a16="http://schemas.microsoft.com/office/drawing/2014/main" id="{7D718576-9E21-EE4F-B75E-2B52840B42AA}"/>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a:t>
                  </a:r>
                </a:p>
              </p:txBody>
            </p:sp>
          </p:gr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637510B4-B2FF-DD44-9650-A7A54D4DF8F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8631015-17A8-7B45-B596-C8A4193A521B}" type="slidenum">
              <a:rPr lang="en-US" altLang="en-US" sz="1400"/>
              <a:pPr>
                <a:spcBef>
                  <a:spcPct val="0"/>
                </a:spcBef>
                <a:buFontTx/>
                <a:buNone/>
              </a:pPr>
              <a:t>25</a:t>
            </a:fld>
            <a:endParaRPr lang="en-US" altLang="en-US" sz="1400" dirty="0"/>
          </a:p>
        </p:txBody>
      </p:sp>
      <p:grpSp>
        <p:nvGrpSpPr>
          <p:cNvPr id="52227" name="Group 30">
            <a:extLst>
              <a:ext uri="{FF2B5EF4-FFF2-40B4-BE49-F238E27FC236}">
                <a16:creationId xmlns:a16="http://schemas.microsoft.com/office/drawing/2014/main" id="{8CB1CE27-CB3B-644E-BADC-24762CECD6A3}"/>
              </a:ext>
            </a:extLst>
          </p:cNvPr>
          <p:cNvGrpSpPr>
            <a:grpSpLocks/>
          </p:cNvGrpSpPr>
          <p:nvPr/>
        </p:nvGrpSpPr>
        <p:grpSpPr bwMode="auto">
          <a:xfrm>
            <a:off x="458788" y="446088"/>
            <a:ext cx="8229600" cy="5719762"/>
            <a:chOff x="289" y="281"/>
            <a:chExt cx="5184" cy="3603"/>
          </a:xfrm>
        </p:grpSpPr>
        <p:sp>
          <p:nvSpPr>
            <p:cNvPr id="52228" name="Rectangle 2">
              <a:extLst>
                <a:ext uri="{FF2B5EF4-FFF2-40B4-BE49-F238E27FC236}">
                  <a16:creationId xmlns:a16="http://schemas.microsoft.com/office/drawing/2014/main" id="{57E8E02C-81C1-8E4E-9343-200A6156CCF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Elastic Arteries</a:t>
              </a:r>
            </a:p>
          </p:txBody>
        </p:sp>
        <p:sp>
          <p:nvSpPr>
            <p:cNvPr id="52229" name="Text Box 6">
              <a:extLst>
                <a:ext uri="{FF2B5EF4-FFF2-40B4-BE49-F238E27FC236}">
                  <a16:creationId xmlns:a16="http://schemas.microsoft.com/office/drawing/2014/main" id="{D0E8E791-B607-6043-A553-BDF7B7570FB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52230" name="Text Box 7">
              <a:extLst>
                <a:ext uri="{FF2B5EF4-FFF2-40B4-BE49-F238E27FC236}">
                  <a16:creationId xmlns:a16="http://schemas.microsoft.com/office/drawing/2014/main" id="{D15E21BF-4DDE-0642-BB10-0DC1D5FF05B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52231" name="Text Box 8">
              <a:extLst>
                <a:ext uri="{FF2B5EF4-FFF2-40B4-BE49-F238E27FC236}">
                  <a16:creationId xmlns:a16="http://schemas.microsoft.com/office/drawing/2014/main" id="{D85F625F-F381-9F4E-8CD4-18FD6A0DD50A}"/>
                </a:ext>
              </a:extLst>
            </p:cNvPr>
            <p:cNvSpPr txBox="1">
              <a:spLocks noChangeArrowheads="1"/>
            </p:cNvSpPr>
            <p:nvPr/>
          </p:nvSpPr>
          <p:spPr bwMode="auto">
            <a:xfrm>
              <a:off x="513" y="970"/>
              <a:ext cx="4604" cy="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elastic arteries are the largest arteries of the body, and are of two sizes:</a:t>
              </a:r>
            </a:p>
            <a:p>
              <a:pPr lvl="1" eaLnBrk="1" hangingPunct="1">
                <a:lnSpc>
                  <a:spcPct val="85000"/>
                </a:lnSpc>
                <a:spcBef>
                  <a:spcPct val="0"/>
                </a:spcBef>
                <a:spcAft>
                  <a:spcPts val="500"/>
                </a:spcAft>
                <a:buSzPct val="80000"/>
                <a:buFontTx/>
                <a:buChar char="-"/>
              </a:pPr>
              <a:r>
                <a:rPr lang="en-US" altLang="en-US" sz="1800" dirty="0"/>
                <a:t>Diameter of a garden hose for the aorta and pulmonary trunk.</a:t>
              </a:r>
            </a:p>
            <a:p>
              <a:pPr lvl="1" eaLnBrk="1" hangingPunct="1">
                <a:lnSpc>
                  <a:spcPct val="85000"/>
                </a:lnSpc>
                <a:spcBef>
                  <a:spcPct val="0"/>
                </a:spcBef>
                <a:spcAft>
                  <a:spcPts val="1200"/>
                </a:spcAft>
                <a:buSzPct val="80000"/>
                <a:buFontTx/>
                <a:buChar char="-"/>
              </a:pPr>
              <a:r>
                <a:rPr lang="en-US" altLang="en-US" sz="1800" dirty="0"/>
                <a:t>Finger-sized branches that extend from the aorta.</a:t>
              </a:r>
            </a:p>
            <a:p>
              <a:pPr eaLnBrk="1" hangingPunct="1">
                <a:lnSpc>
                  <a:spcPct val="85000"/>
                </a:lnSpc>
                <a:spcBef>
                  <a:spcPct val="0"/>
                </a:spcBef>
                <a:spcAft>
                  <a:spcPts val="900"/>
                </a:spcAft>
                <a:buSzPct val="80000"/>
              </a:pPr>
              <a:r>
                <a:rPr lang="en-US" altLang="en-US" sz="1800" dirty="0"/>
                <a:t>The walls of the elastic arteries are thin in relationship to their out-side diameters.</a:t>
              </a:r>
            </a:p>
            <a:p>
              <a:pPr eaLnBrk="1" hangingPunct="1">
                <a:lnSpc>
                  <a:spcPct val="85000"/>
                </a:lnSpc>
                <a:spcBef>
                  <a:spcPct val="0"/>
                </a:spcBef>
                <a:spcAft>
                  <a:spcPts val="900"/>
                </a:spcAft>
                <a:buSzPct val="80000"/>
              </a:pPr>
              <a:r>
                <a:rPr lang="en-US" altLang="en-US" sz="1800" dirty="0"/>
                <a:t>The tunica media consists mostly of elastic fibers instead of muscle fibers.</a:t>
              </a:r>
            </a:p>
            <a:p>
              <a:pPr eaLnBrk="1" hangingPunct="1">
                <a:lnSpc>
                  <a:spcPct val="85000"/>
                </a:lnSpc>
                <a:spcBef>
                  <a:spcPct val="0"/>
                </a:spcBef>
                <a:spcAft>
                  <a:spcPts val="900"/>
                </a:spcAft>
                <a:buSzPct val="80000"/>
              </a:pPr>
              <a:r>
                <a:rPr lang="en-US" altLang="en-US" sz="1800" dirty="0"/>
                <a:t>Elastic arteries have high compliance due to the elasticity—their walls can stretch in response to blood pressure pulses without tearing.</a:t>
              </a:r>
            </a:p>
          </p:txBody>
        </p:sp>
        <p:grpSp>
          <p:nvGrpSpPr>
            <p:cNvPr id="52232" name="Group 20">
              <a:extLst>
                <a:ext uri="{FF2B5EF4-FFF2-40B4-BE49-F238E27FC236}">
                  <a16:creationId xmlns:a16="http://schemas.microsoft.com/office/drawing/2014/main" id="{8FC42A68-7AAF-BC4E-86AD-4F240450B800}"/>
                </a:ext>
              </a:extLst>
            </p:cNvPr>
            <p:cNvGrpSpPr>
              <a:grpSpLocks/>
            </p:cNvGrpSpPr>
            <p:nvPr/>
          </p:nvGrpSpPr>
          <p:grpSpPr bwMode="auto">
            <a:xfrm>
              <a:off x="582" y="3671"/>
              <a:ext cx="1990" cy="213"/>
              <a:chOff x="582" y="3671"/>
              <a:chExt cx="1990" cy="213"/>
            </a:xfrm>
          </p:grpSpPr>
          <p:sp>
            <p:nvSpPr>
              <p:cNvPr id="52233" name="Rectangle 21">
                <a:extLst>
                  <a:ext uri="{FF2B5EF4-FFF2-40B4-BE49-F238E27FC236}">
                    <a16:creationId xmlns:a16="http://schemas.microsoft.com/office/drawing/2014/main" id="{51D34794-EB3E-4A41-B6EE-4B31A4EDED2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4" name="Rectangle 22">
                <a:extLst>
                  <a:ext uri="{FF2B5EF4-FFF2-40B4-BE49-F238E27FC236}">
                    <a16:creationId xmlns:a16="http://schemas.microsoft.com/office/drawing/2014/main" id="{1F93D2EE-70BB-BE42-B96E-8C675F503E8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5" name="Rectangle 23">
                <a:extLst>
                  <a:ext uri="{FF2B5EF4-FFF2-40B4-BE49-F238E27FC236}">
                    <a16:creationId xmlns:a16="http://schemas.microsoft.com/office/drawing/2014/main" id="{3F5537C1-FACA-7541-8602-1C78E377C5C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6" name="Text Box 24">
                <a:extLst>
                  <a:ext uri="{FF2B5EF4-FFF2-40B4-BE49-F238E27FC236}">
                    <a16:creationId xmlns:a16="http://schemas.microsoft.com/office/drawing/2014/main" id="{B062A258-C469-F44D-A189-B0A75E8A069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52237" name="Text Box 25">
                <a:extLst>
                  <a:ext uri="{FF2B5EF4-FFF2-40B4-BE49-F238E27FC236}">
                    <a16:creationId xmlns:a16="http://schemas.microsoft.com/office/drawing/2014/main" id="{A3D6911A-E940-FC42-B468-915A82424F1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805</a:t>
                </a:r>
                <a:endParaRPr lang="en-US" altLang="en-US" sz="1800" dirty="0">
                  <a:ea typeface="ＭＳ Ｐゴシック" panose="020B0600070205080204" pitchFamily="34" charset="-128"/>
                </a:endParaRPr>
              </a:p>
            </p:txBody>
          </p:sp>
          <p:sp>
            <p:nvSpPr>
              <p:cNvPr id="52238" name="Text Box 26">
                <a:extLst>
                  <a:ext uri="{FF2B5EF4-FFF2-40B4-BE49-F238E27FC236}">
                    <a16:creationId xmlns:a16="http://schemas.microsoft.com/office/drawing/2014/main" id="{D24FD45F-B62C-F44C-902E-00269A1C904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58773368-8BF1-454B-958B-E235F962E0C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AB2F460-CF78-904D-B259-51CB513B67F5}" type="slidenum">
              <a:rPr lang="en-US" altLang="en-US" sz="1400"/>
              <a:pPr>
                <a:spcBef>
                  <a:spcPct val="0"/>
                </a:spcBef>
                <a:buFontTx/>
                <a:buNone/>
              </a:pPr>
              <a:t>26</a:t>
            </a:fld>
            <a:endParaRPr lang="en-US" altLang="en-US" sz="1400" dirty="0"/>
          </a:p>
        </p:txBody>
      </p:sp>
      <p:grpSp>
        <p:nvGrpSpPr>
          <p:cNvPr id="54291" name="Group 19">
            <a:extLst>
              <a:ext uri="{FF2B5EF4-FFF2-40B4-BE49-F238E27FC236}">
                <a16:creationId xmlns:a16="http://schemas.microsoft.com/office/drawing/2014/main" id="{0ECCA783-EB9C-D64A-B214-4E841483DBFF}"/>
              </a:ext>
            </a:extLst>
          </p:cNvPr>
          <p:cNvGrpSpPr>
            <a:grpSpLocks/>
          </p:cNvGrpSpPr>
          <p:nvPr/>
        </p:nvGrpSpPr>
        <p:grpSpPr bwMode="auto">
          <a:xfrm>
            <a:off x="458788" y="446088"/>
            <a:ext cx="8229600" cy="5719762"/>
            <a:chOff x="289" y="281"/>
            <a:chExt cx="5184" cy="3603"/>
          </a:xfrm>
        </p:grpSpPr>
        <p:sp>
          <p:nvSpPr>
            <p:cNvPr id="54276" name="Rectangle 2">
              <a:extLst>
                <a:ext uri="{FF2B5EF4-FFF2-40B4-BE49-F238E27FC236}">
                  <a16:creationId xmlns:a16="http://schemas.microsoft.com/office/drawing/2014/main" id="{CF4E0F06-8283-E240-9AC6-9635F738651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Elastic Arteries </a:t>
              </a:r>
              <a:r>
                <a:rPr lang="en-US" altLang="en-US" sz="2200" dirty="0">
                  <a:solidFill>
                    <a:srgbClr val="333333"/>
                  </a:solidFill>
                </a:rPr>
                <a:t>(continued)</a:t>
              </a:r>
              <a:endParaRPr lang="en-US" altLang="en-US" sz="2800" dirty="0">
                <a:solidFill>
                  <a:srgbClr val="333333"/>
                </a:solidFill>
              </a:endParaRPr>
            </a:p>
          </p:txBody>
        </p:sp>
        <p:sp>
          <p:nvSpPr>
            <p:cNvPr id="54277" name="Text Box 6">
              <a:extLst>
                <a:ext uri="{FF2B5EF4-FFF2-40B4-BE49-F238E27FC236}">
                  <a16:creationId xmlns:a16="http://schemas.microsoft.com/office/drawing/2014/main" id="{F3A74E6E-62BE-6344-B4A4-74DF59D06367}"/>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54278" name="Text Box 7">
              <a:extLst>
                <a:ext uri="{FF2B5EF4-FFF2-40B4-BE49-F238E27FC236}">
                  <a16:creationId xmlns:a16="http://schemas.microsoft.com/office/drawing/2014/main" id="{C5CA7665-C067-DA46-A78C-2A0DF615C22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54279" name="Text Box 8">
              <a:extLst>
                <a:ext uri="{FF2B5EF4-FFF2-40B4-BE49-F238E27FC236}">
                  <a16:creationId xmlns:a16="http://schemas.microsoft.com/office/drawing/2014/main" id="{66704E38-21DA-8A49-9BD1-D59CBC778399}"/>
                </a:ext>
              </a:extLst>
            </p:cNvPr>
            <p:cNvSpPr txBox="1">
              <a:spLocks noChangeArrowheads="1"/>
            </p:cNvSpPr>
            <p:nvPr/>
          </p:nvSpPr>
          <p:spPr bwMode="auto">
            <a:xfrm>
              <a:off x="513" y="970"/>
              <a:ext cx="471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elastic arteries stretch  in response to pressure pulses of blood pumped from the left ventricle.</a:t>
              </a:r>
            </a:p>
            <a:p>
              <a:pPr eaLnBrk="1" hangingPunct="1">
                <a:lnSpc>
                  <a:spcPct val="85000"/>
                </a:lnSpc>
                <a:spcBef>
                  <a:spcPct val="0"/>
                </a:spcBef>
                <a:spcAft>
                  <a:spcPts val="900"/>
                </a:spcAft>
                <a:buSzPct val="80000"/>
              </a:pPr>
              <a:r>
                <a:rPr lang="en-US" altLang="en-US" sz="1800" dirty="0"/>
                <a:t>As the arterial walls stretch, they accumulate potential energy that is released as mechanical energy when the arteries recoil.</a:t>
              </a:r>
            </a:p>
            <a:p>
              <a:pPr eaLnBrk="1" hangingPunct="1">
                <a:lnSpc>
                  <a:spcPct val="85000"/>
                </a:lnSpc>
                <a:spcBef>
                  <a:spcPct val="0"/>
                </a:spcBef>
                <a:spcAft>
                  <a:spcPct val="50000"/>
                </a:spcAft>
                <a:buSzPct val="80000"/>
              </a:pPr>
              <a:r>
                <a:rPr lang="en-US" altLang="en-US" sz="1800" dirty="0"/>
                <a:t>The mechanical energy propels the blood through the larger arteries and into smaller and smaller arteries.</a:t>
              </a:r>
            </a:p>
          </p:txBody>
        </p:sp>
        <p:grpSp>
          <p:nvGrpSpPr>
            <p:cNvPr id="54280" name="Group 43">
              <a:extLst>
                <a:ext uri="{FF2B5EF4-FFF2-40B4-BE49-F238E27FC236}">
                  <a16:creationId xmlns:a16="http://schemas.microsoft.com/office/drawing/2014/main" id="{100EF886-16BF-184C-A7C0-2C7EB6D584EB}"/>
                </a:ext>
              </a:extLst>
            </p:cNvPr>
            <p:cNvGrpSpPr>
              <a:grpSpLocks/>
            </p:cNvGrpSpPr>
            <p:nvPr/>
          </p:nvGrpSpPr>
          <p:grpSpPr bwMode="auto">
            <a:xfrm>
              <a:off x="582" y="3671"/>
              <a:ext cx="2995" cy="213"/>
              <a:chOff x="582" y="3671"/>
              <a:chExt cx="2995" cy="213"/>
            </a:xfrm>
          </p:grpSpPr>
          <p:grpSp>
            <p:nvGrpSpPr>
              <p:cNvPr id="54281" name="Group 44">
                <a:extLst>
                  <a:ext uri="{FF2B5EF4-FFF2-40B4-BE49-F238E27FC236}">
                    <a16:creationId xmlns:a16="http://schemas.microsoft.com/office/drawing/2014/main" id="{0A77774B-0D37-4748-976F-8375A8BE8429}"/>
                  </a:ext>
                </a:extLst>
              </p:cNvPr>
              <p:cNvGrpSpPr>
                <a:grpSpLocks/>
              </p:cNvGrpSpPr>
              <p:nvPr/>
            </p:nvGrpSpPr>
            <p:grpSpPr bwMode="auto">
              <a:xfrm>
                <a:off x="582" y="3671"/>
                <a:ext cx="1990" cy="213"/>
                <a:chOff x="582" y="3671"/>
                <a:chExt cx="1990" cy="213"/>
              </a:xfrm>
            </p:grpSpPr>
            <p:sp>
              <p:nvSpPr>
                <p:cNvPr id="54285" name="Rectangle 45">
                  <a:extLst>
                    <a:ext uri="{FF2B5EF4-FFF2-40B4-BE49-F238E27FC236}">
                      <a16:creationId xmlns:a16="http://schemas.microsoft.com/office/drawing/2014/main" id="{1C7497FC-8947-5547-BA89-EAB5A5124EA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6" name="Rectangle 46">
                  <a:extLst>
                    <a:ext uri="{FF2B5EF4-FFF2-40B4-BE49-F238E27FC236}">
                      <a16:creationId xmlns:a16="http://schemas.microsoft.com/office/drawing/2014/main" id="{C507F563-4AA9-DD4B-BDFD-73E2704225D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7" name="Rectangle 47">
                  <a:extLst>
                    <a:ext uri="{FF2B5EF4-FFF2-40B4-BE49-F238E27FC236}">
                      <a16:creationId xmlns:a16="http://schemas.microsoft.com/office/drawing/2014/main" id="{9DB59FC5-0E91-6946-9E32-BE5FA0E18F5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8" name="Text Box 48">
                  <a:extLst>
                    <a:ext uri="{FF2B5EF4-FFF2-40B4-BE49-F238E27FC236}">
                      <a16:creationId xmlns:a16="http://schemas.microsoft.com/office/drawing/2014/main" id="{7E4D1DD3-5226-9643-8422-799A158247C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54289" name="Text Box 49">
                  <a:extLst>
                    <a:ext uri="{FF2B5EF4-FFF2-40B4-BE49-F238E27FC236}">
                      <a16:creationId xmlns:a16="http://schemas.microsoft.com/office/drawing/2014/main" id="{9575039D-EC3A-194D-8BF7-12327D4D0AB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805</a:t>
                  </a:r>
                  <a:endParaRPr lang="en-US" altLang="en-US" sz="1800" dirty="0">
                    <a:ea typeface="ＭＳ Ｐゴシック" panose="020B0600070205080204" pitchFamily="34" charset="-128"/>
                  </a:endParaRPr>
                </a:p>
              </p:txBody>
            </p:sp>
            <p:sp>
              <p:nvSpPr>
                <p:cNvPr id="54290" name="Text Box 50">
                  <a:extLst>
                    <a:ext uri="{FF2B5EF4-FFF2-40B4-BE49-F238E27FC236}">
                      <a16:creationId xmlns:a16="http://schemas.microsoft.com/office/drawing/2014/main" id="{78673170-1990-2A46-BA9D-C2B67109DDB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763</a:t>
                  </a:r>
                  <a:endParaRPr lang="en-US" altLang="en-US" sz="1800" dirty="0">
                    <a:ea typeface="ＭＳ Ｐゴシック" panose="020B0600070205080204" pitchFamily="34" charset="-128"/>
                  </a:endParaRPr>
                </a:p>
              </p:txBody>
            </p:sp>
          </p:grpSp>
          <p:grpSp>
            <p:nvGrpSpPr>
              <p:cNvPr id="54282" name="Group 51">
                <a:extLst>
                  <a:ext uri="{FF2B5EF4-FFF2-40B4-BE49-F238E27FC236}">
                    <a16:creationId xmlns:a16="http://schemas.microsoft.com/office/drawing/2014/main" id="{C1022530-96A9-A84F-98C9-BF3FA0DE49C5}"/>
                  </a:ext>
                </a:extLst>
              </p:cNvPr>
              <p:cNvGrpSpPr>
                <a:grpSpLocks/>
              </p:cNvGrpSpPr>
              <p:nvPr/>
            </p:nvGrpSpPr>
            <p:grpSpPr bwMode="auto">
              <a:xfrm>
                <a:off x="2846" y="3671"/>
                <a:ext cx="731" cy="213"/>
                <a:chOff x="2846" y="3671"/>
                <a:chExt cx="731" cy="213"/>
              </a:xfrm>
            </p:grpSpPr>
            <p:sp>
              <p:nvSpPr>
                <p:cNvPr id="54283" name="Rectangle 52">
                  <a:extLst>
                    <a:ext uri="{FF2B5EF4-FFF2-40B4-BE49-F238E27FC236}">
                      <a16:creationId xmlns:a16="http://schemas.microsoft.com/office/drawing/2014/main" id="{B4EFD6C1-5027-914B-958A-8ECBB038D53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4" name="Text Box 53">
                  <a:extLst>
                    <a:ext uri="{FF2B5EF4-FFF2-40B4-BE49-F238E27FC236}">
                      <a16:creationId xmlns:a16="http://schemas.microsoft.com/office/drawing/2014/main" id="{BF793034-490E-4C4E-9066-443556432AEC}"/>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21.2</a:t>
                  </a:r>
                </a:p>
              </p:txBody>
            </p:sp>
          </p:gr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63C1D834-EE40-914F-A6C6-4F45B5CBDE1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544A75A-DF0D-1E43-BF0C-EF4C47E920BA}" type="slidenum">
              <a:rPr lang="en-US" altLang="en-US" sz="1400"/>
              <a:pPr>
                <a:spcBef>
                  <a:spcPct val="0"/>
                </a:spcBef>
                <a:buFontTx/>
                <a:buNone/>
              </a:pPr>
              <a:t>27</a:t>
            </a:fld>
            <a:endParaRPr lang="en-US" altLang="en-US" sz="1400" dirty="0"/>
          </a:p>
        </p:txBody>
      </p:sp>
      <p:grpSp>
        <p:nvGrpSpPr>
          <p:cNvPr id="56323" name="Group 52">
            <a:extLst>
              <a:ext uri="{FF2B5EF4-FFF2-40B4-BE49-F238E27FC236}">
                <a16:creationId xmlns:a16="http://schemas.microsoft.com/office/drawing/2014/main" id="{B4A4F5A6-7FCE-D448-B8B4-BBDAFA86CD1D}"/>
              </a:ext>
            </a:extLst>
          </p:cNvPr>
          <p:cNvGrpSpPr>
            <a:grpSpLocks/>
          </p:cNvGrpSpPr>
          <p:nvPr/>
        </p:nvGrpSpPr>
        <p:grpSpPr bwMode="auto">
          <a:xfrm>
            <a:off x="458788" y="446088"/>
            <a:ext cx="8229600" cy="5719762"/>
            <a:chOff x="289" y="281"/>
            <a:chExt cx="5184" cy="3603"/>
          </a:xfrm>
        </p:grpSpPr>
        <p:sp>
          <p:nvSpPr>
            <p:cNvPr id="56324" name="Rectangle 2">
              <a:extLst>
                <a:ext uri="{FF2B5EF4-FFF2-40B4-BE49-F238E27FC236}">
                  <a16:creationId xmlns:a16="http://schemas.microsoft.com/office/drawing/2014/main" id="{5E13C0F3-D0C2-E147-A5DB-973CDD75EA0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Muscular Arteries</a:t>
              </a:r>
            </a:p>
          </p:txBody>
        </p:sp>
        <p:sp>
          <p:nvSpPr>
            <p:cNvPr id="56325" name="Text Box 6">
              <a:extLst>
                <a:ext uri="{FF2B5EF4-FFF2-40B4-BE49-F238E27FC236}">
                  <a16:creationId xmlns:a16="http://schemas.microsoft.com/office/drawing/2014/main" id="{8AF69C6B-C1BD-7745-A2F5-2C05C7F2837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56326" name="Text Box 7">
              <a:extLst>
                <a:ext uri="{FF2B5EF4-FFF2-40B4-BE49-F238E27FC236}">
                  <a16:creationId xmlns:a16="http://schemas.microsoft.com/office/drawing/2014/main" id="{B7AAF98A-36CB-A548-8E73-F7FA82504174}"/>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56327" name="Text Box 8">
              <a:extLst>
                <a:ext uri="{FF2B5EF4-FFF2-40B4-BE49-F238E27FC236}">
                  <a16:creationId xmlns:a16="http://schemas.microsoft.com/office/drawing/2014/main" id="{AAA2AACF-0776-464F-9C34-5B43B0B5F427}"/>
                </a:ext>
              </a:extLst>
            </p:cNvPr>
            <p:cNvSpPr txBox="1">
              <a:spLocks noChangeArrowheads="1"/>
            </p:cNvSpPr>
            <p:nvPr/>
          </p:nvSpPr>
          <p:spPr bwMode="auto">
            <a:xfrm>
              <a:off x="513" y="970"/>
              <a:ext cx="4662"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Medium-sized arteries are known as muscular arteries since their tunica media has substantial amounts of smooth muscle (and much less elastic tissue).</a:t>
              </a:r>
            </a:p>
            <a:p>
              <a:pPr eaLnBrk="1" hangingPunct="1">
                <a:lnSpc>
                  <a:spcPct val="85000"/>
                </a:lnSpc>
                <a:spcBef>
                  <a:spcPct val="0"/>
                </a:spcBef>
                <a:spcAft>
                  <a:spcPts val="900"/>
                </a:spcAft>
                <a:buSzPct val="80000"/>
              </a:pPr>
              <a:r>
                <a:rPr lang="en-US" altLang="en-US" sz="1800" dirty="0"/>
                <a:t>The muscular arteries vasoconstrict and vasodilate to regulate blood flow to organs and other tissues.</a:t>
              </a:r>
            </a:p>
            <a:p>
              <a:pPr eaLnBrk="1" hangingPunct="1">
                <a:lnSpc>
                  <a:spcPct val="85000"/>
                </a:lnSpc>
                <a:spcBef>
                  <a:spcPct val="0"/>
                </a:spcBef>
                <a:spcAft>
                  <a:spcPts val="900"/>
                </a:spcAft>
                <a:buSzPct val="80000"/>
              </a:pPr>
              <a:r>
                <a:rPr lang="en-US" altLang="en-US" sz="1800" dirty="0"/>
                <a:t>In the largest muscular arteries, the tunica media has as many as 40 layers of smooth muscle fibers arranged in a circular pattern to allow for vasoconstriction and vasodilation.</a:t>
              </a:r>
            </a:p>
            <a:p>
              <a:pPr eaLnBrk="1" hangingPunct="1">
                <a:lnSpc>
                  <a:spcPct val="85000"/>
                </a:lnSpc>
                <a:spcBef>
                  <a:spcPct val="0"/>
                </a:spcBef>
                <a:spcAft>
                  <a:spcPct val="50000"/>
                </a:spcAft>
                <a:buSzPct val="80000"/>
              </a:pPr>
              <a:r>
                <a:rPr lang="en-US" altLang="en-US" sz="1800" dirty="0"/>
                <a:t>The smallest muscular arteries have as few as three layers of smooth muscle fibers, which are also arranged in a circular pattern.</a:t>
              </a:r>
            </a:p>
          </p:txBody>
        </p:sp>
        <p:grpSp>
          <p:nvGrpSpPr>
            <p:cNvPr id="56328" name="Group 42">
              <a:extLst>
                <a:ext uri="{FF2B5EF4-FFF2-40B4-BE49-F238E27FC236}">
                  <a16:creationId xmlns:a16="http://schemas.microsoft.com/office/drawing/2014/main" id="{FD21BA77-B9E1-F142-908A-B7D671CF708D}"/>
                </a:ext>
              </a:extLst>
            </p:cNvPr>
            <p:cNvGrpSpPr>
              <a:grpSpLocks/>
            </p:cNvGrpSpPr>
            <p:nvPr/>
          </p:nvGrpSpPr>
          <p:grpSpPr bwMode="auto">
            <a:xfrm>
              <a:off x="582" y="3671"/>
              <a:ext cx="1990" cy="213"/>
              <a:chOff x="582" y="3671"/>
              <a:chExt cx="1990" cy="213"/>
            </a:xfrm>
          </p:grpSpPr>
          <p:sp>
            <p:nvSpPr>
              <p:cNvPr id="56329" name="Rectangle 43">
                <a:extLst>
                  <a:ext uri="{FF2B5EF4-FFF2-40B4-BE49-F238E27FC236}">
                    <a16:creationId xmlns:a16="http://schemas.microsoft.com/office/drawing/2014/main" id="{77BF141A-8A8B-3A40-97BA-7F765ECA9B6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30" name="Rectangle 44">
                <a:extLst>
                  <a:ext uri="{FF2B5EF4-FFF2-40B4-BE49-F238E27FC236}">
                    <a16:creationId xmlns:a16="http://schemas.microsoft.com/office/drawing/2014/main" id="{891C88A6-FDD0-1443-90CF-D7A5A603AD7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31" name="Rectangle 45">
                <a:extLst>
                  <a:ext uri="{FF2B5EF4-FFF2-40B4-BE49-F238E27FC236}">
                    <a16:creationId xmlns:a16="http://schemas.microsoft.com/office/drawing/2014/main" id="{84295A2A-5540-BB44-A063-F700646A309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32" name="Text Box 46">
                <a:extLst>
                  <a:ext uri="{FF2B5EF4-FFF2-40B4-BE49-F238E27FC236}">
                    <a16:creationId xmlns:a16="http://schemas.microsoft.com/office/drawing/2014/main" id="{13472AC0-5A64-8D45-B342-592A89CBD49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56333" name="Text Box 47">
                <a:extLst>
                  <a:ext uri="{FF2B5EF4-FFF2-40B4-BE49-F238E27FC236}">
                    <a16:creationId xmlns:a16="http://schemas.microsoft.com/office/drawing/2014/main" id="{36A510CA-E14C-1449-BB2B-AB762CD5817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56334" name="Text Box 48">
                <a:extLst>
                  <a:ext uri="{FF2B5EF4-FFF2-40B4-BE49-F238E27FC236}">
                    <a16:creationId xmlns:a16="http://schemas.microsoft.com/office/drawing/2014/main" id="{709277DE-07E5-B346-A4BD-7FE39EA7110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552B3319-F364-EE4C-9A94-E180E1FE6C4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5BAA6F3-73E7-9B46-BB0F-302DB2F58650}" type="slidenum">
              <a:rPr lang="en-US" altLang="en-US" sz="1400"/>
              <a:pPr>
                <a:spcBef>
                  <a:spcPct val="0"/>
                </a:spcBef>
                <a:buFontTx/>
                <a:buNone/>
              </a:pPr>
              <a:t>28</a:t>
            </a:fld>
            <a:endParaRPr lang="en-US" altLang="en-US" sz="1400" dirty="0"/>
          </a:p>
        </p:txBody>
      </p:sp>
      <p:grpSp>
        <p:nvGrpSpPr>
          <p:cNvPr id="58371" name="Group 45">
            <a:extLst>
              <a:ext uri="{FF2B5EF4-FFF2-40B4-BE49-F238E27FC236}">
                <a16:creationId xmlns:a16="http://schemas.microsoft.com/office/drawing/2014/main" id="{92E26559-CC5D-5D4C-94A4-3DD78B9CA3CD}"/>
              </a:ext>
            </a:extLst>
          </p:cNvPr>
          <p:cNvGrpSpPr>
            <a:grpSpLocks/>
          </p:cNvGrpSpPr>
          <p:nvPr/>
        </p:nvGrpSpPr>
        <p:grpSpPr bwMode="auto">
          <a:xfrm>
            <a:off x="458788" y="446088"/>
            <a:ext cx="8229600" cy="5719762"/>
            <a:chOff x="289" y="281"/>
            <a:chExt cx="5184" cy="3603"/>
          </a:xfrm>
        </p:grpSpPr>
        <p:sp>
          <p:nvSpPr>
            <p:cNvPr id="58372" name="Rectangle 2">
              <a:extLst>
                <a:ext uri="{FF2B5EF4-FFF2-40B4-BE49-F238E27FC236}">
                  <a16:creationId xmlns:a16="http://schemas.microsoft.com/office/drawing/2014/main" id="{6AFE0543-68B8-0A4F-A721-E17D24BFFCE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Muscular Arteries </a:t>
              </a:r>
              <a:r>
                <a:rPr lang="en-US" altLang="en-US" sz="2200" dirty="0">
                  <a:solidFill>
                    <a:srgbClr val="333333"/>
                  </a:solidFill>
                </a:rPr>
                <a:t>(continued)</a:t>
              </a:r>
              <a:endParaRPr lang="en-US" altLang="en-US" sz="2800" dirty="0">
                <a:solidFill>
                  <a:srgbClr val="333333"/>
                </a:solidFill>
              </a:endParaRPr>
            </a:p>
          </p:txBody>
        </p:sp>
        <p:sp>
          <p:nvSpPr>
            <p:cNvPr id="58373" name="Text Box 6">
              <a:extLst>
                <a:ext uri="{FF2B5EF4-FFF2-40B4-BE49-F238E27FC236}">
                  <a16:creationId xmlns:a16="http://schemas.microsoft.com/office/drawing/2014/main" id="{37712E12-141F-2542-A86A-7F86EF86CB5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58374" name="Text Box 7">
              <a:extLst>
                <a:ext uri="{FF2B5EF4-FFF2-40B4-BE49-F238E27FC236}">
                  <a16:creationId xmlns:a16="http://schemas.microsoft.com/office/drawing/2014/main" id="{0E1DE046-F3D0-1942-A1CB-023DC6F6A54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58375" name="Text Box 8">
              <a:extLst>
                <a:ext uri="{FF2B5EF4-FFF2-40B4-BE49-F238E27FC236}">
                  <a16:creationId xmlns:a16="http://schemas.microsoft.com/office/drawing/2014/main" id="{36BEAB65-4BDE-EF41-9A54-4F38B9A72F68}"/>
                </a:ext>
              </a:extLst>
            </p:cNvPr>
            <p:cNvSpPr txBox="1">
              <a:spLocks noChangeArrowheads="1"/>
            </p:cNvSpPr>
            <p:nvPr/>
          </p:nvSpPr>
          <p:spPr bwMode="auto">
            <a:xfrm>
              <a:off x="513" y="970"/>
              <a:ext cx="4702"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diameters of the muscular arteries range from the thickness of a pencil (5 mm) to that of a piece of string (0.5 mm).</a:t>
              </a:r>
            </a:p>
            <a:p>
              <a:pPr eaLnBrk="1" hangingPunct="1">
                <a:lnSpc>
                  <a:spcPct val="85000"/>
                </a:lnSpc>
                <a:spcBef>
                  <a:spcPct val="0"/>
                </a:spcBef>
                <a:spcAft>
                  <a:spcPts val="900"/>
                </a:spcAft>
                <a:buSzPct val="80000"/>
              </a:pPr>
              <a:r>
                <a:rPr lang="en-US" altLang="en-US" sz="1800" dirty="0"/>
                <a:t>They are sometimes referred to as branching arteries because they diverge (or divide) to distribute blood to organs and other tissues of the body.</a:t>
              </a:r>
            </a:p>
            <a:p>
              <a:pPr eaLnBrk="1" hangingPunct="1">
                <a:lnSpc>
                  <a:spcPct val="85000"/>
                </a:lnSpc>
                <a:spcBef>
                  <a:spcPct val="0"/>
                </a:spcBef>
                <a:spcAft>
                  <a:spcPct val="50000"/>
                </a:spcAft>
                <a:buSzPct val="80000"/>
              </a:pPr>
              <a:r>
                <a:rPr lang="en-US" altLang="en-US" sz="1800" dirty="0"/>
                <a:t>Unlike the elastic arteries, muscular arteries cannot recoil and propel blood forward because they have very little elastic tissue in the tunica media.</a:t>
              </a:r>
            </a:p>
          </p:txBody>
        </p:sp>
        <p:grpSp>
          <p:nvGrpSpPr>
            <p:cNvPr id="58376" name="Group 35">
              <a:extLst>
                <a:ext uri="{FF2B5EF4-FFF2-40B4-BE49-F238E27FC236}">
                  <a16:creationId xmlns:a16="http://schemas.microsoft.com/office/drawing/2014/main" id="{9D57501E-F7A4-3A4B-A636-E2A2C515BFAD}"/>
                </a:ext>
              </a:extLst>
            </p:cNvPr>
            <p:cNvGrpSpPr>
              <a:grpSpLocks/>
            </p:cNvGrpSpPr>
            <p:nvPr/>
          </p:nvGrpSpPr>
          <p:grpSpPr bwMode="auto">
            <a:xfrm>
              <a:off x="582" y="3671"/>
              <a:ext cx="1990" cy="213"/>
              <a:chOff x="582" y="3671"/>
              <a:chExt cx="1990" cy="213"/>
            </a:xfrm>
          </p:grpSpPr>
          <p:sp>
            <p:nvSpPr>
              <p:cNvPr id="58377" name="Rectangle 36">
                <a:extLst>
                  <a:ext uri="{FF2B5EF4-FFF2-40B4-BE49-F238E27FC236}">
                    <a16:creationId xmlns:a16="http://schemas.microsoft.com/office/drawing/2014/main" id="{64054CD9-13C4-1249-8B1A-8BC298273ED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8" name="Rectangle 37">
                <a:extLst>
                  <a:ext uri="{FF2B5EF4-FFF2-40B4-BE49-F238E27FC236}">
                    <a16:creationId xmlns:a16="http://schemas.microsoft.com/office/drawing/2014/main" id="{7FEF7215-B0ED-7045-AACE-0B3EBCF8635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9" name="Rectangle 38">
                <a:extLst>
                  <a:ext uri="{FF2B5EF4-FFF2-40B4-BE49-F238E27FC236}">
                    <a16:creationId xmlns:a16="http://schemas.microsoft.com/office/drawing/2014/main" id="{56DE995A-CC53-BF48-9974-88716E001AB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80" name="Text Box 39">
                <a:extLst>
                  <a:ext uri="{FF2B5EF4-FFF2-40B4-BE49-F238E27FC236}">
                    <a16:creationId xmlns:a16="http://schemas.microsoft.com/office/drawing/2014/main" id="{6E94CE8B-72AB-5F4F-9FF9-6C4FCF5C058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58381" name="Text Box 40">
                <a:extLst>
                  <a:ext uri="{FF2B5EF4-FFF2-40B4-BE49-F238E27FC236}">
                    <a16:creationId xmlns:a16="http://schemas.microsoft.com/office/drawing/2014/main" id="{65220ADB-8314-F843-BFFB-167E0B1523C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58382" name="Text Box 41">
                <a:extLst>
                  <a:ext uri="{FF2B5EF4-FFF2-40B4-BE49-F238E27FC236}">
                    <a16:creationId xmlns:a16="http://schemas.microsoft.com/office/drawing/2014/main" id="{7BFD04C8-5821-4B4B-81BE-0AEACC6ADE8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4C9CF9FE-EC73-A646-995C-801C0FA35FD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C61A44F-A861-6644-BB18-2D74A4BC75B0}" type="slidenum">
              <a:rPr lang="en-US" altLang="en-US" sz="1400"/>
              <a:pPr>
                <a:spcBef>
                  <a:spcPct val="0"/>
                </a:spcBef>
                <a:buFontTx/>
                <a:buNone/>
              </a:pPr>
              <a:t>29</a:t>
            </a:fld>
            <a:endParaRPr lang="en-US" altLang="en-US" sz="1400" dirty="0"/>
          </a:p>
        </p:txBody>
      </p:sp>
      <p:grpSp>
        <p:nvGrpSpPr>
          <p:cNvPr id="60419" name="Group 44">
            <a:extLst>
              <a:ext uri="{FF2B5EF4-FFF2-40B4-BE49-F238E27FC236}">
                <a16:creationId xmlns:a16="http://schemas.microsoft.com/office/drawing/2014/main" id="{946393AB-0863-A34B-92B6-238F77E2C11E}"/>
              </a:ext>
            </a:extLst>
          </p:cNvPr>
          <p:cNvGrpSpPr>
            <a:grpSpLocks/>
          </p:cNvGrpSpPr>
          <p:nvPr/>
        </p:nvGrpSpPr>
        <p:grpSpPr bwMode="auto">
          <a:xfrm>
            <a:off x="458788" y="446088"/>
            <a:ext cx="8229600" cy="5719762"/>
            <a:chOff x="289" y="281"/>
            <a:chExt cx="5184" cy="3603"/>
          </a:xfrm>
        </p:grpSpPr>
        <p:sp>
          <p:nvSpPr>
            <p:cNvPr id="60420" name="Rectangle 2">
              <a:extLst>
                <a:ext uri="{FF2B5EF4-FFF2-40B4-BE49-F238E27FC236}">
                  <a16:creationId xmlns:a16="http://schemas.microsoft.com/office/drawing/2014/main" id="{99457FDA-B5ED-6F42-881B-4DF6B293FB3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Muscular Arteries </a:t>
              </a:r>
              <a:r>
                <a:rPr lang="en-US" altLang="en-US" sz="2200" dirty="0">
                  <a:solidFill>
                    <a:srgbClr val="333333"/>
                  </a:solidFill>
                </a:rPr>
                <a:t>(continued)</a:t>
              </a:r>
              <a:endParaRPr lang="en-US" altLang="en-US" sz="2800" dirty="0">
                <a:solidFill>
                  <a:srgbClr val="333333"/>
                </a:solidFill>
              </a:endParaRPr>
            </a:p>
          </p:txBody>
        </p:sp>
        <p:sp>
          <p:nvSpPr>
            <p:cNvPr id="60421" name="Text Box 6">
              <a:extLst>
                <a:ext uri="{FF2B5EF4-FFF2-40B4-BE49-F238E27FC236}">
                  <a16:creationId xmlns:a16="http://schemas.microsoft.com/office/drawing/2014/main" id="{A26E5748-6F61-BF4A-ABB9-A3AD8452C84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60422" name="Text Box 7">
              <a:extLst>
                <a:ext uri="{FF2B5EF4-FFF2-40B4-BE49-F238E27FC236}">
                  <a16:creationId xmlns:a16="http://schemas.microsoft.com/office/drawing/2014/main" id="{24888705-7022-8048-9BEA-618D3534ACC4}"/>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60423" name="Text Box 8">
              <a:extLst>
                <a:ext uri="{FF2B5EF4-FFF2-40B4-BE49-F238E27FC236}">
                  <a16:creationId xmlns:a16="http://schemas.microsoft.com/office/drawing/2014/main" id="{4B22A5A1-6DBD-DF4C-A931-BEC748087108}"/>
                </a:ext>
              </a:extLst>
            </p:cNvPr>
            <p:cNvSpPr txBox="1">
              <a:spLocks noChangeArrowheads="1"/>
            </p:cNvSpPr>
            <p:nvPr/>
          </p:nvSpPr>
          <p:spPr bwMode="auto">
            <a:xfrm>
              <a:off x="513" y="970"/>
              <a:ext cx="471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Muscular arteries can constrict and dilate due to the smooth muscle in their tunica media, which is under sympathetic control.</a:t>
              </a:r>
            </a:p>
            <a:p>
              <a:pPr eaLnBrk="1" hangingPunct="1">
                <a:lnSpc>
                  <a:spcPct val="85000"/>
                </a:lnSpc>
                <a:spcBef>
                  <a:spcPct val="0"/>
                </a:spcBef>
                <a:spcAft>
                  <a:spcPts val="900"/>
                </a:spcAft>
                <a:buSzPct val="80000"/>
              </a:pPr>
              <a:r>
                <a:rPr lang="en-US" altLang="en-US" sz="1800" dirty="0"/>
                <a:t>These arteries normally maintain a partial state of contraction called vascular tone.</a:t>
              </a:r>
            </a:p>
            <a:p>
              <a:pPr eaLnBrk="1" hangingPunct="1">
                <a:lnSpc>
                  <a:spcPct val="85000"/>
                </a:lnSpc>
                <a:spcBef>
                  <a:spcPct val="0"/>
                </a:spcBef>
                <a:spcAft>
                  <a:spcPct val="50000"/>
                </a:spcAft>
                <a:buSzPct val="80000"/>
              </a:pPr>
              <a:r>
                <a:rPr lang="en-US" altLang="en-US" sz="1800" dirty="0"/>
                <a:t>Vascular tone stiffens the arterial wall and helps maintain blood pres-sure and efficient blood flow.</a:t>
              </a:r>
            </a:p>
          </p:txBody>
        </p:sp>
        <p:grpSp>
          <p:nvGrpSpPr>
            <p:cNvPr id="60424" name="Group 34">
              <a:extLst>
                <a:ext uri="{FF2B5EF4-FFF2-40B4-BE49-F238E27FC236}">
                  <a16:creationId xmlns:a16="http://schemas.microsoft.com/office/drawing/2014/main" id="{F60E85EE-4227-DA41-9864-397A0A688B98}"/>
                </a:ext>
              </a:extLst>
            </p:cNvPr>
            <p:cNvGrpSpPr>
              <a:grpSpLocks/>
            </p:cNvGrpSpPr>
            <p:nvPr/>
          </p:nvGrpSpPr>
          <p:grpSpPr bwMode="auto">
            <a:xfrm>
              <a:off x="582" y="3671"/>
              <a:ext cx="1990" cy="213"/>
              <a:chOff x="582" y="3671"/>
              <a:chExt cx="1990" cy="213"/>
            </a:xfrm>
          </p:grpSpPr>
          <p:sp>
            <p:nvSpPr>
              <p:cNvPr id="60425" name="Rectangle 35">
                <a:extLst>
                  <a:ext uri="{FF2B5EF4-FFF2-40B4-BE49-F238E27FC236}">
                    <a16:creationId xmlns:a16="http://schemas.microsoft.com/office/drawing/2014/main" id="{FBC4052A-54D3-AE42-B8EE-4B1DE54BF3E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6" name="Rectangle 36">
                <a:extLst>
                  <a:ext uri="{FF2B5EF4-FFF2-40B4-BE49-F238E27FC236}">
                    <a16:creationId xmlns:a16="http://schemas.microsoft.com/office/drawing/2014/main" id="{487C0FE6-76DD-1540-9345-C7DDC3A15B5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7" name="Rectangle 37">
                <a:extLst>
                  <a:ext uri="{FF2B5EF4-FFF2-40B4-BE49-F238E27FC236}">
                    <a16:creationId xmlns:a16="http://schemas.microsoft.com/office/drawing/2014/main" id="{982719DF-F3CD-434C-ACC6-04932B4E746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8" name="Text Box 38">
                <a:extLst>
                  <a:ext uri="{FF2B5EF4-FFF2-40B4-BE49-F238E27FC236}">
                    <a16:creationId xmlns:a16="http://schemas.microsoft.com/office/drawing/2014/main" id="{6C5CE658-1BE3-FC4B-A08E-A1CAAA574FD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60429" name="Text Box 39">
                <a:extLst>
                  <a:ext uri="{FF2B5EF4-FFF2-40B4-BE49-F238E27FC236}">
                    <a16:creationId xmlns:a16="http://schemas.microsoft.com/office/drawing/2014/main" id="{786E2AAA-DDE0-094A-8B26-A150CC447E6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60430" name="Text Box 40">
                <a:extLst>
                  <a:ext uri="{FF2B5EF4-FFF2-40B4-BE49-F238E27FC236}">
                    <a16:creationId xmlns:a16="http://schemas.microsoft.com/office/drawing/2014/main" id="{F1D6782E-E919-244D-B430-38D22DBCDA2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7197A291-808F-7149-B575-E44A3D3E80E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C825CBD-00A3-6542-9244-E3CD54F90D17}" type="slidenum">
              <a:rPr lang="en-US" altLang="en-US" sz="1400"/>
              <a:pPr>
                <a:spcBef>
                  <a:spcPct val="0"/>
                </a:spcBef>
                <a:buFontTx/>
                <a:buNone/>
              </a:pPr>
              <a:t>30</a:t>
            </a:fld>
            <a:endParaRPr lang="en-US" altLang="en-US" sz="1400" dirty="0"/>
          </a:p>
        </p:txBody>
      </p:sp>
      <p:grpSp>
        <p:nvGrpSpPr>
          <p:cNvPr id="62482" name="Group 18">
            <a:extLst>
              <a:ext uri="{FF2B5EF4-FFF2-40B4-BE49-F238E27FC236}">
                <a16:creationId xmlns:a16="http://schemas.microsoft.com/office/drawing/2014/main" id="{D4E4F3EE-5E84-574D-8A94-CBB6DFC8AEC3}"/>
              </a:ext>
            </a:extLst>
          </p:cNvPr>
          <p:cNvGrpSpPr>
            <a:grpSpLocks/>
          </p:cNvGrpSpPr>
          <p:nvPr/>
        </p:nvGrpSpPr>
        <p:grpSpPr bwMode="auto">
          <a:xfrm>
            <a:off x="458788" y="446088"/>
            <a:ext cx="8229600" cy="5719762"/>
            <a:chOff x="289" y="281"/>
            <a:chExt cx="5184" cy="3603"/>
          </a:xfrm>
        </p:grpSpPr>
        <p:sp>
          <p:nvSpPr>
            <p:cNvPr id="62468" name="Rectangle 2">
              <a:extLst>
                <a:ext uri="{FF2B5EF4-FFF2-40B4-BE49-F238E27FC236}">
                  <a16:creationId xmlns:a16="http://schemas.microsoft.com/office/drawing/2014/main" id="{DC5BCC36-50AF-A846-96FE-17A3B948BD7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Anastomoses</a:t>
              </a:r>
            </a:p>
          </p:txBody>
        </p:sp>
        <p:grpSp>
          <p:nvGrpSpPr>
            <p:cNvPr id="62481" name="Group 17">
              <a:extLst>
                <a:ext uri="{FF2B5EF4-FFF2-40B4-BE49-F238E27FC236}">
                  <a16:creationId xmlns:a16="http://schemas.microsoft.com/office/drawing/2014/main" id="{E7893332-C2BD-104F-8E04-B7FBBE98B789}"/>
                </a:ext>
              </a:extLst>
            </p:cNvPr>
            <p:cNvGrpSpPr>
              <a:grpSpLocks/>
            </p:cNvGrpSpPr>
            <p:nvPr/>
          </p:nvGrpSpPr>
          <p:grpSpPr bwMode="auto">
            <a:xfrm>
              <a:off x="513" y="970"/>
              <a:ext cx="4618" cy="1421"/>
              <a:chOff x="513" y="970"/>
              <a:chExt cx="4618" cy="1421"/>
            </a:xfrm>
          </p:grpSpPr>
          <p:sp>
            <p:nvSpPr>
              <p:cNvPr id="62477" name="Text Box 6">
                <a:extLst>
                  <a:ext uri="{FF2B5EF4-FFF2-40B4-BE49-F238E27FC236}">
                    <a16:creationId xmlns:a16="http://schemas.microsoft.com/office/drawing/2014/main" id="{B18809B4-27A2-124F-87DC-533F38EC545B}"/>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62478" name="Text Box 7">
                <a:extLst>
                  <a:ext uri="{FF2B5EF4-FFF2-40B4-BE49-F238E27FC236}">
                    <a16:creationId xmlns:a16="http://schemas.microsoft.com/office/drawing/2014/main" id="{8E64567E-901C-314C-B307-3186777586D7}"/>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62479" name="Text Box 8">
                <a:extLst>
                  <a:ext uri="{FF2B5EF4-FFF2-40B4-BE49-F238E27FC236}">
                    <a16:creationId xmlns:a16="http://schemas.microsoft.com/office/drawing/2014/main" id="{113A5C64-EEA5-9F41-A126-5F14FAC4470A}"/>
                  </a:ext>
                </a:extLst>
              </p:cNvPr>
              <p:cNvSpPr txBox="1">
                <a:spLocks noChangeArrowheads="1"/>
              </p:cNvSpPr>
              <p:nvPr/>
            </p:nvSpPr>
            <p:spPr bwMode="auto">
              <a:xfrm>
                <a:off x="513" y="970"/>
                <a:ext cx="461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Most tissues of the body receive blood from more than one artery.</a:t>
                </a:r>
              </a:p>
              <a:p>
                <a:pPr eaLnBrk="1" hangingPunct="1">
                  <a:lnSpc>
                    <a:spcPct val="85000"/>
                  </a:lnSpc>
                  <a:spcBef>
                    <a:spcPct val="0"/>
                  </a:spcBef>
                  <a:spcAft>
                    <a:spcPts val="900"/>
                  </a:spcAft>
                  <a:buSzPct val="80000"/>
                </a:pPr>
                <a:r>
                  <a:rPr lang="en-US" altLang="en-US" sz="1800" dirty="0"/>
                  <a:t>The arrangement gives redundant routes for blood; for example, when body movements compress an artery and reduce its blood supply to a tissue.</a:t>
                </a:r>
              </a:p>
              <a:p>
                <a:pPr eaLnBrk="1" hangingPunct="1">
                  <a:lnSpc>
                    <a:spcPct val="85000"/>
                  </a:lnSpc>
                  <a:spcBef>
                    <a:spcPct val="0"/>
                  </a:spcBef>
                  <a:spcAft>
                    <a:spcPct val="50000"/>
                  </a:spcAft>
                  <a:buSzPct val="80000"/>
                </a:pPr>
                <a:r>
                  <a:rPr lang="en-US" altLang="en-US" sz="1800" dirty="0"/>
                  <a:t>The joining (union) of the branches of two or more arteries is called an anastomosis.</a:t>
                </a:r>
              </a:p>
            </p:txBody>
          </p:sp>
          <p:sp>
            <p:nvSpPr>
              <p:cNvPr id="62480" name="Text Box 9">
                <a:extLst>
                  <a:ext uri="{FF2B5EF4-FFF2-40B4-BE49-F238E27FC236}">
                    <a16:creationId xmlns:a16="http://schemas.microsoft.com/office/drawing/2014/main" id="{E92116B7-DEC8-2143-8762-23E487C9CC56}"/>
                  </a:ext>
                </a:extLst>
              </p:cNvPr>
              <p:cNvSpPr txBox="1">
                <a:spLocks noChangeArrowheads="1"/>
              </p:cNvSpPr>
              <p:nvPr/>
            </p:nvSpPr>
            <p:spPr bwMode="auto">
              <a:xfrm>
                <a:off x="1898" y="2026"/>
                <a:ext cx="197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Anastomoses (-is) = plural and singular forms.</a:t>
                </a:r>
              </a:p>
            </p:txBody>
          </p:sp>
        </p:grpSp>
        <p:grpSp>
          <p:nvGrpSpPr>
            <p:cNvPr id="62470" name="Group 48">
              <a:extLst>
                <a:ext uri="{FF2B5EF4-FFF2-40B4-BE49-F238E27FC236}">
                  <a16:creationId xmlns:a16="http://schemas.microsoft.com/office/drawing/2014/main" id="{0A9721F3-6001-9640-B042-814E3869DF06}"/>
                </a:ext>
              </a:extLst>
            </p:cNvPr>
            <p:cNvGrpSpPr>
              <a:grpSpLocks/>
            </p:cNvGrpSpPr>
            <p:nvPr/>
          </p:nvGrpSpPr>
          <p:grpSpPr bwMode="auto">
            <a:xfrm>
              <a:off x="582" y="3671"/>
              <a:ext cx="1990" cy="213"/>
              <a:chOff x="582" y="3671"/>
              <a:chExt cx="1990" cy="213"/>
            </a:xfrm>
          </p:grpSpPr>
          <p:sp>
            <p:nvSpPr>
              <p:cNvPr id="62471" name="Rectangle 49">
                <a:extLst>
                  <a:ext uri="{FF2B5EF4-FFF2-40B4-BE49-F238E27FC236}">
                    <a16:creationId xmlns:a16="http://schemas.microsoft.com/office/drawing/2014/main" id="{EE59EBC4-82C6-724C-9AC6-B387F9DB28F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2472" name="Rectangle 50">
                <a:extLst>
                  <a:ext uri="{FF2B5EF4-FFF2-40B4-BE49-F238E27FC236}">
                    <a16:creationId xmlns:a16="http://schemas.microsoft.com/office/drawing/2014/main" id="{A7507935-0FC1-074B-9784-2567D99A286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2473" name="Rectangle 51">
                <a:extLst>
                  <a:ext uri="{FF2B5EF4-FFF2-40B4-BE49-F238E27FC236}">
                    <a16:creationId xmlns:a16="http://schemas.microsoft.com/office/drawing/2014/main" id="{461FDF67-96F6-1741-B3AF-D662582A0B6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2474" name="Text Box 52">
                <a:extLst>
                  <a:ext uri="{FF2B5EF4-FFF2-40B4-BE49-F238E27FC236}">
                    <a16:creationId xmlns:a16="http://schemas.microsoft.com/office/drawing/2014/main" id="{AE088250-0FC9-7943-B0F1-14CB952AD93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62475" name="Text Box 53">
                <a:extLst>
                  <a:ext uri="{FF2B5EF4-FFF2-40B4-BE49-F238E27FC236}">
                    <a16:creationId xmlns:a16="http://schemas.microsoft.com/office/drawing/2014/main" id="{7E5883C0-1E56-B247-945F-0C3D95BFBF9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62476" name="Text Box 54">
                <a:extLst>
                  <a:ext uri="{FF2B5EF4-FFF2-40B4-BE49-F238E27FC236}">
                    <a16:creationId xmlns:a16="http://schemas.microsoft.com/office/drawing/2014/main" id="{F90CE152-EA71-334B-8D12-B7C4DEF5569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92577E24-11D7-A148-AFE2-477720BDB22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A562531-86F6-AA40-ADD4-F7CE67CF6D49}" type="slidenum">
              <a:rPr lang="en-US" altLang="en-US" sz="1400"/>
              <a:pPr>
                <a:spcBef>
                  <a:spcPct val="0"/>
                </a:spcBef>
                <a:buFontTx/>
                <a:buNone/>
              </a:pPr>
              <a:t>31</a:t>
            </a:fld>
            <a:endParaRPr lang="en-US" altLang="en-US" sz="1400" dirty="0"/>
          </a:p>
        </p:txBody>
      </p:sp>
      <p:grpSp>
        <p:nvGrpSpPr>
          <p:cNvPr id="64530" name="Group 18">
            <a:extLst>
              <a:ext uri="{FF2B5EF4-FFF2-40B4-BE49-F238E27FC236}">
                <a16:creationId xmlns:a16="http://schemas.microsoft.com/office/drawing/2014/main" id="{13DDC7AC-5CE7-C040-ADF9-6370EB403D74}"/>
              </a:ext>
            </a:extLst>
          </p:cNvPr>
          <p:cNvGrpSpPr>
            <a:grpSpLocks/>
          </p:cNvGrpSpPr>
          <p:nvPr/>
        </p:nvGrpSpPr>
        <p:grpSpPr bwMode="auto">
          <a:xfrm>
            <a:off x="463550" y="446088"/>
            <a:ext cx="8229600" cy="5719762"/>
            <a:chOff x="292" y="281"/>
            <a:chExt cx="5184" cy="3603"/>
          </a:xfrm>
        </p:grpSpPr>
        <p:sp>
          <p:nvSpPr>
            <p:cNvPr id="64516" name="Rectangle 2">
              <a:extLst>
                <a:ext uri="{FF2B5EF4-FFF2-40B4-BE49-F238E27FC236}">
                  <a16:creationId xmlns:a16="http://schemas.microsoft.com/office/drawing/2014/main" id="{6EE1B664-B45C-AF43-BD2D-61BEFEDE7CD4}"/>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Anastomoses and End Vessels</a:t>
              </a:r>
            </a:p>
          </p:txBody>
        </p:sp>
        <p:grpSp>
          <p:nvGrpSpPr>
            <p:cNvPr id="64529" name="Group 17">
              <a:extLst>
                <a:ext uri="{FF2B5EF4-FFF2-40B4-BE49-F238E27FC236}">
                  <a16:creationId xmlns:a16="http://schemas.microsoft.com/office/drawing/2014/main" id="{6FF0B084-25D4-4945-8134-ECBEB0311719}"/>
                </a:ext>
              </a:extLst>
            </p:cNvPr>
            <p:cNvGrpSpPr>
              <a:grpSpLocks/>
            </p:cNvGrpSpPr>
            <p:nvPr/>
          </p:nvGrpSpPr>
          <p:grpSpPr bwMode="auto">
            <a:xfrm>
              <a:off x="513" y="970"/>
              <a:ext cx="4701" cy="1480"/>
              <a:chOff x="513" y="970"/>
              <a:chExt cx="4701" cy="1480"/>
            </a:xfrm>
          </p:grpSpPr>
          <p:sp>
            <p:nvSpPr>
              <p:cNvPr id="64525" name="Text Box 6">
                <a:extLst>
                  <a:ext uri="{FF2B5EF4-FFF2-40B4-BE49-F238E27FC236}">
                    <a16:creationId xmlns:a16="http://schemas.microsoft.com/office/drawing/2014/main" id="{B519113B-F8DC-204F-A533-CA981B9DA50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64526" name="Text Box 7">
                <a:extLst>
                  <a:ext uri="{FF2B5EF4-FFF2-40B4-BE49-F238E27FC236}">
                    <a16:creationId xmlns:a16="http://schemas.microsoft.com/office/drawing/2014/main" id="{87D5C40D-1B59-2143-ADFF-396E7EF729F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64527" name="Text Box 8">
                <a:extLst>
                  <a:ext uri="{FF2B5EF4-FFF2-40B4-BE49-F238E27FC236}">
                    <a16:creationId xmlns:a16="http://schemas.microsoft.com/office/drawing/2014/main" id="{BF5C3D00-6830-844A-A54A-511D508460D2}"/>
                  </a:ext>
                </a:extLst>
              </p:cNvPr>
              <p:cNvSpPr txBox="1">
                <a:spLocks noChangeArrowheads="1"/>
              </p:cNvSpPr>
              <p:nvPr/>
            </p:nvSpPr>
            <p:spPr bwMode="auto">
              <a:xfrm>
                <a:off x="513" y="970"/>
                <a:ext cx="4701" cy="1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Anastomoses are also found between veins, and between arterioles and venules to serve as shunts (or channels) to bypass the capillary beds.</a:t>
                </a:r>
              </a:p>
              <a:p>
                <a:pPr eaLnBrk="1" hangingPunct="1">
                  <a:lnSpc>
                    <a:spcPct val="85000"/>
                  </a:lnSpc>
                  <a:spcBef>
                    <a:spcPct val="0"/>
                  </a:spcBef>
                  <a:spcAft>
                    <a:spcPct val="50000"/>
                  </a:spcAft>
                  <a:buSzPct val="80000"/>
                </a:pPr>
                <a:r>
                  <a:rPr lang="en-US" altLang="en-US" sz="1800" dirty="0"/>
                  <a:t>Arteries that do not have anastomoses are known as end vessels— in these instances, a vessel obstruction can result in the necrosis of a tissue.</a:t>
                </a:r>
              </a:p>
              <a:p>
                <a:pPr eaLnBrk="1" hangingPunct="1">
                  <a:lnSpc>
                    <a:spcPct val="85000"/>
                  </a:lnSpc>
                  <a:spcBef>
                    <a:spcPct val="0"/>
                  </a:spcBef>
                  <a:spcAft>
                    <a:spcPct val="50000"/>
                  </a:spcAft>
                  <a:buSzPct val="80000"/>
                </a:pPr>
                <a:endParaRPr lang="en-US" altLang="en-US" sz="1800" dirty="0"/>
              </a:p>
            </p:txBody>
          </p:sp>
          <p:sp>
            <p:nvSpPr>
              <p:cNvPr id="64528" name="Text Box 9">
                <a:extLst>
                  <a:ext uri="{FF2B5EF4-FFF2-40B4-BE49-F238E27FC236}">
                    <a16:creationId xmlns:a16="http://schemas.microsoft.com/office/drawing/2014/main" id="{C9131D48-0F23-6D45-A1CB-217FCBBAD88D}"/>
                  </a:ext>
                </a:extLst>
              </p:cNvPr>
              <p:cNvSpPr txBox="1">
                <a:spLocks noChangeArrowheads="1"/>
              </p:cNvSpPr>
              <p:nvPr/>
            </p:nvSpPr>
            <p:spPr bwMode="auto">
              <a:xfrm>
                <a:off x="1801" y="1931"/>
                <a:ext cx="2177"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Necrosis = localized death of cells such as from an infection or interruption of blood supply. </a:t>
                </a:r>
              </a:p>
            </p:txBody>
          </p:sp>
        </p:grpSp>
        <p:grpSp>
          <p:nvGrpSpPr>
            <p:cNvPr id="64518" name="Group 49">
              <a:extLst>
                <a:ext uri="{FF2B5EF4-FFF2-40B4-BE49-F238E27FC236}">
                  <a16:creationId xmlns:a16="http://schemas.microsoft.com/office/drawing/2014/main" id="{97D0972C-73F7-1D4A-827C-B2D837E572B8}"/>
                </a:ext>
              </a:extLst>
            </p:cNvPr>
            <p:cNvGrpSpPr>
              <a:grpSpLocks/>
            </p:cNvGrpSpPr>
            <p:nvPr/>
          </p:nvGrpSpPr>
          <p:grpSpPr bwMode="auto">
            <a:xfrm>
              <a:off x="582" y="3671"/>
              <a:ext cx="1990" cy="213"/>
              <a:chOff x="582" y="3671"/>
              <a:chExt cx="1990" cy="213"/>
            </a:xfrm>
          </p:grpSpPr>
          <p:sp>
            <p:nvSpPr>
              <p:cNvPr id="64519" name="Rectangle 50">
                <a:extLst>
                  <a:ext uri="{FF2B5EF4-FFF2-40B4-BE49-F238E27FC236}">
                    <a16:creationId xmlns:a16="http://schemas.microsoft.com/office/drawing/2014/main" id="{B8D13A46-96F8-FD46-8338-02560EE97CE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0" name="Rectangle 51">
                <a:extLst>
                  <a:ext uri="{FF2B5EF4-FFF2-40B4-BE49-F238E27FC236}">
                    <a16:creationId xmlns:a16="http://schemas.microsoft.com/office/drawing/2014/main" id="{0453682D-526E-C24F-A25A-26FE2F2FB7B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1" name="Rectangle 52">
                <a:extLst>
                  <a:ext uri="{FF2B5EF4-FFF2-40B4-BE49-F238E27FC236}">
                    <a16:creationId xmlns:a16="http://schemas.microsoft.com/office/drawing/2014/main" id="{A57C6D09-1693-8749-BCE1-6C21BD4D005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2" name="Text Box 53">
                <a:extLst>
                  <a:ext uri="{FF2B5EF4-FFF2-40B4-BE49-F238E27FC236}">
                    <a16:creationId xmlns:a16="http://schemas.microsoft.com/office/drawing/2014/main" id="{236918F8-AF19-BF46-81A7-4CE37E4286E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64523" name="Text Box 54">
                <a:extLst>
                  <a:ext uri="{FF2B5EF4-FFF2-40B4-BE49-F238E27FC236}">
                    <a16:creationId xmlns:a16="http://schemas.microsoft.com/office/drawing/2014/main" id="{10BEB81D-1DE3-754F-AC33-DE4FC7F5235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64524" name="Text Box 55">
                <a:extLst>
                  <a:ext uri="{FF2B5EF4-FFF2-40B4-BE49-F238E27FC236}">
                    <a16:creationId xmlns:a16="http://schemas.microsoft.com/office/drawing/2014/main" id="{6AB71841-00C5-8140-9EE5-5EAF7890127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B09B03D1-4891-8C40-8FDB-A4F2677348B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44C5CFC-C507-6C43-8335-D515FBCCF73D}" type="slidenum">
              <a:rPr lang="en-US" altLang="en-US" sz="1400"/>
              <a:pPr>
                <a:spcBef>
                  <a:spcPct val="0"/>
                </a:spcBef>
                <a:buFontTx/>
                <a:buNone/>
              </a:pPr>
              <a:t>32</a:t>
            </a:fld>
            <a:endParaRPr lang="en-US" altLang="en-US" sz="1400" dirty="0"/>
          </a:p>
        </p:txBody>
      </p:sp>
      <p:grpSp>
        <p:nvGrpSpPr>
          <p:cNvPr id="66563" name="Group 48">
            <a:extLst>
              <a:ext uri="{FF2B5EF4-FFF2-40B4-BE49-F238E27FC236}">
                <a16:creationId xmlns:a16="http://schemas.microsoft.com/office/drawing/2014/main" id="{D73DD04A-9D52-9B41-B9F4-51258F78E4FD}"/>
              </a:ext>
            </a:extLst>
          </p:cNvPr>
          <p:cNvGrpSpPr>
            <a:grpSpLocks/>
          </p:cNvGrpSpPr>
          <p:nvPr/>
        </p:nvGrpSpPr>
        <p:grpSpPr bwMode="auto">
          <a:xfrm>
            <a:off x="458788" y="446088"/>
            <a:ext cx="8229600" cy="5719762"/>
            <a:chOff x="289" y="281"/>
            <a:chExt cx="5184" cy="3603"/>
          </a:xfrm>
        </p:grpSpPr>
        <p:sp>
          <p:nvSpPr>
            <p:cNvPr id="66564" name="Rectangle 2">
              <a:extLst>
                <a:ext uri="{FF2B5EF4-FFF2-40B4-BE49-F238E27FC236}">
                  <a16:creationId xmlns:a16="http://schemas.microsoft.com/office/drawing/2014/main" id="{71AFB609-C9B9-3C4F-91B6-4FA19F81217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Arterioles</a:t>
              </a:r>
            </a:p>
          </p:txBody>
        </p:sp>
        <p:sp>
          <p:nvSpPr>
            <p:cNvPr id="66565" name="Text Box 6">
              <a:extLst>
                <a:ext uri="{FF2B5EF4-FFF2-40B4-BE49-F238E27FC236}">
                  <a16:creationId xmlns:a16="http://schemas.microsoft.com/office/drawing/2014/main" id="{19AB954E-F4F1-5547-8F0D-3C7EF921D91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66566" name="Text Box 7">
              <a:extLst>
                <a:ext uri="{FF2B5EF4-FFF2-40B4-BE49-F238E27FC236}">
                  <a16:creationId xmlns:a16="http://schemas.microsoft.com/office/drawing/2014/main" id="{97575A52-A5A5-7A4A-9F4A-587E35558A9E}"/>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66567" name="Text Box 8">
              <a:extLst>
                <a:ext uri="{FF2B5EF4-FFF2-40B4-BE49-F238E27FC236}">
                  <a16:creationId xmlns:a16="http://schemas.microsoft.com/office/drawing/2014/main" id="{A83D6998-E85A-8A4D-AF92-D385F87E05A4}"/>
                </a:ext>
              </a:extLst>
            </p:cNvPr>
            <p:cNvSpPr txBox="1">
              <a:spLocks noChangeArrowheads="1"/>
            </p:cNvSpPr>
            <p:nvPr/>
          </p:nvSpPr>
          <p:spPr bwMode="auto">
            <a:xfrm>
              <a:off x="513" y="970"/>
              <a:ext cx="4706"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Arterioles are microscopic vessels that regulate the flow of blood into the capillary beds of organs and other tissues.</a:t>
              </a:r>
            </a:p>
            <a:p>
              <a:pPr eaLnBrk="1" hangingPunct="1">
                <a:lnSpc>
                  <a:spcPct val="85000"/>
                </a:lnSpc>
                <a:spcBef>
                  <a:spcPct val="0"/>
                </a:spcBef>
                <a:spcAft>
                  <a:spcPts val="900"/>
                </a:spcAft>
                <a:buSzPct val="80000"/>
              </a:pPr>
              <a:r>
                <a:rPr lang="en-US" altLang="en-US" sz="1800" dirty="0"/>
                <a:t>The ~400 million arterioles have diameters ranging from 300 </a:t>
              </a:r>
              <a:r>
                <a:rPr lang="en-US" altLang="en-US" sz="1800" dirty="0">
                  <a:sym typeface="Symbol" pitchFamily="2" charset="2"/>
                </a:rPr>
                <a:t></a:t>
              </a:r>
              <a:r>
                <a:rPr lang="en-US" altLang="en-US" sz="1800" dirty="0"/>
                <a:t>m to 15 </a:t>
              </a:r>
              <a:r>
                <a:rPr lang="en-US" altLang="en-US" sz="1800" dirty="0">
                  <a:sym typeface="Symbol" pitchFamily="2" charset="2"/>
                </a:rPr>
                <a:t></a:t>
              </a:r>
              <a:r>
                <a:rPr lang="en-US" altLang="en-US" sz="1800" dirty="0"/>
                <a:t>m.</a:t>
              </a:r>
            </a:p>
            <a:p>
              <a:pPr eaLnBrk="1" hangingPunct="1">
                <a:lnSpc>
                  <a:spcPct val="85000"/>
                </a:lnSpc>
                <a:spcBef>
                  <a:spcPct val="0"/>
                </a:spcBef>
                <a:spcAft>
                  <a:spcPts val="900"/>
                </a:spcAft>
                <a:buSzPct val="80000"/>
              </a:pPr>
              <a:r>
                <a:rPr lang="en-US" altLang="en-US" sz="1800" dirty="0"/>
                <a:t>The wall thickness is typically about one-half the outside diameter of the arteriole. </a:t>
              </a:r>
            </a:p>
            <a:p>
              <a:pPr eaLnBrk="1" hangingPunct="1">
                <a:lnSpc>
                  <a:spcPct val="85000"/>
                </a:lnSpc>
                <a:spcBef>
                  <a:spcPct val="0"/>
                </a:spcBef>
                <a:spcAft>
                  <a:spcPts val="900"/>
                </a:spcAft>
                <a:buSzPct val="80000"/>
              </a:pPr>
              <a:r>
                <a:rPr lang="en-US" altLang="en-US" sz="1800" dirty="0"/>
                <a:t>The tunica media has one or two layers of smooth muscle fibers in a circular arrangement.</a:t>
              </a:r>
            </a:p>
            <a:p>
              <a:pPr eaLnBrk="1" hangingPunct="1">
                <a:lnSpc>
                  <a:spcPct val="85000"/>
                </a:lnSpc>
                <a:spcBef>
                  <a:spcPct val="0"/>
                </a:spcBef>
                <a:spcAft>
                  <a:spcPct val="50000"/>
                </a:spcAft>
                <a:buSzPct val="80000"/>
              </a:pPr>
              <a:r>
                <a:rPr lang="en-US" altLang="en-US" sz="1800" dirty="0"/>
                <a:t>The smooth muscle regulates resistance (that is, opposition) to blood flow.</a:t>
              </a:r>
            </a:p>
          </p:txBody>
        </p:sp>
        <p:grpSp>
          <p:nvGrpSpPr>
            <p:cNvPr id="66568" name="Group 37">
              <a:extLst>
                <a:ext uri="{FF2B5EF4-FFF2-40B4-BE49-F238E27FC236}">
                  <a16:creationId xmlns:a16="http://schemas.microsoft.com/office/drawing/2014/main" id="{A54CADAF-8D48-F444-B998-0D7E52EF2625}"/>
                </a:ext>
              </a:extLst>
            </p:cNvPr>
            <p:cNvGrpSpPr>
              <a:grpSpLocks/>
            </p:cNvGrpSpPr>
            <p:nvPr/>
          </p:nvGrpSpPr>
          <p:grpSpPr bwMode="auto">
            <a:xfrm>
              <a:off x="582" y="3671"/>
              <a:ext cx="2995" cy="213"/>
              <a:chOff x="582" y="3671"/>
              <a:chExt cx="2995" cy="213"/>
            </a:xfrm>
          </p:grpSpPr>
          <p:grpSp>
            <p:nvGrpSpPr>
              <p:cNvPr id="66569" name="Group 38">
                <a:extLst>
                  <a:ext uri="{FF2B5EF4-FFF2-40B4-BE49-F238E27FC236}">
                    <a16:creationId xmlns:a16="http://schemas.microsoft.com/office/drawing/2014/main" id="{E06FF283-E84D-7546-ADC8-263FF8DE2B47}"/>
                  </a:ext>
                </a:extLst>
              </p:cNvPr>
              <p:cNvGrpSpPr>
                <a:grpSpLocks/>
              </p:cNvGrpSpPr>
              <p:nvPr/>
            </p:nvGrpSpPr>
            <p:grpSpPr bwMode="auto">
              <a:xfrm>
                <a:off x="582" y="3671"/>
                <a:ext cx="1990" cy="213"/>
                <a:chOff x="582" y="3671"/>
                <a:chExt cx="1990" cy="213"/>
              </a:xfrm>
            </p:grpSpPr>
            <p:sp>
              <p:nvSpPr>
                <p:cNvPr id="66573" name="Rectangle 39">
                  <a:extLst>
                    <a:ext uri="{FF2B5EF4-FFF2-40B4-BE49-F238E27FC236}">
                      <a16:creationId xmlns:a16="http://schemas.microsoft.com/office/drawing/2014/main" id="{C8660C5B-288E-9943-A7F7-AD245F16683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4" name="Rectangle 40">
                  <a:extLst>
                    <a:ext uri="{FF2B5EF4-FFF2-40B4-BE49-F238E27FC236}">
                      <a16:creationId xmlns:a16="http://schemas.microsoft.com/office/drawing/2014/main" id="{EAA5A859-2FE6-094F-9BFE-65E2678DC70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5" name="Rectangle 41">
                  <a:extLst>
                    <a:ext uri="{FF2B5EF4-FFF2-40B4-BE49-F238E27FC236}">
                      <a16:creationId xmlns:a16="http://schemas.microsoft.com/office/drawing/2014/main" id="{F2578DC0-DE7E-264F-ABC1-7EAF3B61CCE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6" name="Text Box 42">
                  <a:extLst>
                    <a:ext uri="{FF2B5EF4-FFF2-40B4-BE49-F238E27FC236}">
                      <a16:creationId xmlns:a16="http://schemas.microsoft.com/office/drawing/2014/main" id="{1CD8A748-8A63-9C4C-B646-562FF7D0404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66577" name="Text Box 43">
                  <a:extLst>
                    <a:ext uri="{FF2B5EF4-FFF2-40B4-BE49-F238E27FC236}">
                      <a16:creationId xmlns:a16="http://schemas.microsoft.com/office/drawing/2014/main" id="{3A438A0C-4C37-BB40-83EB-7FB71CAF231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66578" name="Text Box 44">
                  <a:extLst>
                    <a:ext uri="{FF2B5EF4-FFF2-40B4-BE49-F238E27FC236}">
                      <a16:creationId xmlns:a16="http://schemas.microsoft.com/office/drawing/2014/main" id="{9223945B-40CA-A24D-AF99-C816BE3A192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nvGrpSpPr>
              <p:cNvPr id="66570" name="Group 45">
                <a:extLst>
                  <a:ext uri="{FF2B5EF4-FFF2-40B4-BE49-F238E27FC236}">
                    <a16:creationId xmlns:a16="http://schemas.microsoft.com/office/drawing/2014/main" id="{FEF6A190-C509-ED41-867B-C3A6D59A1E35}"/>
                  </a:ext>
                </a:extLst>
              </p:cNvPr>
              <p:cNvGrpSpPr>
                <a:grpSpLocks/>
              </p:cNvGrpSpPr>
              <p:nvPr/>
            </p:nvGrpSpPr>
            <p:grpSpPr bwMode="auto">
              <a:xfrm>
                <a:off x="2846" y="3671"/>
                <a:ext cx="731" cy="213"/>
                <a:chOff x="2846" y="3671"/>
                <a:chExt cx="731" cy="213"/>
              </a:xfrm>
            </p:grpSpPr>
            <p:sp>
              <p:nvSpPr>
                <p:cNvPr id="66571" name="Rectangle 46">
                  <a:extLst>
                    <a:ext uri="{FF2B5EF4-FFF2-40B4-BE49-F238E27FC236}">
                      <a16:creationId xmlns:a16="http://schemas.microsoft.com/office/drawing/2014/main" id="{342BADFB-2EA7-5342-850F-A2E4652FDC0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2" name="Text Box 47">
                  <a:extLst>
                    <a:ext uri="{FF2B5EF4-FFF2-40B4-BE49-F238E27FC236}">
                      <a16:creationId xmlns:a16="http://schemas.microsoft.com/office/drawing/2014/main" id="{10948EBB-2A0C-884C-A70B-B36A159E005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a:t>
                  </a:r>
                </a:p>
              </p:txBody>
            </p:sp>
          </p:gr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98852622-DBB0-9A4B-9449-BF5C6AF0120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FA2C27C-9B51-664B-A9A8-1BBD25266077}" type="slidenum">
              <a:rPr lang="en-US" altLang="en-US" sz="1400"/>
              <a:pPr>
                <a:spcBef>
                  <a:spcPct val="0"/>
                </a:spcBef>
                <a:buFontTx/>
                <a:buNone/>
              </a:pPr>
              <a:t>33</a:t>
            </a:fld>
            <a:endParaRPr lang="en-US" altLang="en-US" sz="1400" dirty="0"/>
          </a:p>
        </p:txBody>
      </p:sp>
      <p:grpSp>
        <p:nvGrpSpPr>
          <p:cNvPr id="68611" name="Group 56">
            <a:extLst>
              <a:ext uri="{FF2B5EF4-FFF2-40B4-BE49-F238E27FC236}">
                <a16:creationId xmlns:a16="http://schemas.microsoft.com/office/drawing/2014/main" id="{7CDC4CB1-B408-F14B-99A0-EE8E0C5AE306}"/>
              </a:ext>
            </a:extLst>
          </p:cNvPr>
          <p:cNvGrpSpPr>
            <a:grpSpLocks/>
          </p:cNvGrpSpPr>
          <p:nvPr/>
        </p:nvGrpSpPr>
        <p:grpSpPr bwMode="auto">
          <a:xfrm>
            <a:off x="458788" y="446088"/>
            <a:ext cx="8229600" cy="5719762"/>
            <a:chOff x="289" y="281"/>
            <a:chExt cx="5184" cy="3603"/>
          </a:xfrm>
        </p:grpSpPr>
        <p:sp>
          <p:nvSpPr>
            <p:cNvPr id="68612" name="Rectangle 2">
              <a:extLst>
                <a:ext uri="{FF2B5EF4-FFF2-40B4-BE49-F238E27FC236}">
                  <a16:creationId xmlns:a16="http://schemas.microsoft.com/office/drawing/2014/main" id="{CE289A75-EE2C-844A-A265-0A2F61306E1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Arterioles </a:t>
              </a:r>
              <a:r>
                <a:rPr lang="en-US" altLang="en-US" sz="2200" dirty="0">
                  <a:solidFill>
                    <a:srgbClr val="333333"/>
                  </a:solidFill>
                </a:rPr>
                <a:t>(continued)</a:t>
              </a:r>
              <a:endParaRPr lang="en-US" altLang="en-US" sz="2800" dirty="0">
                <a:solidFill>
                  <a:srgbClr val="333333"/>
                </a:solidFill>
              </a:endParaRPr>
            </a:p>
          </p:txBody>
        </p:sp>
        <p:grpSp>
          <p:nvGrpSpPr>
            <p:cNvPr id="68613" name="Group 42">
              <a:extLst>
                <a:ext uri="{FF2B5EF4-FFF2-40B4-BE49-F238E27FC236}">
                  <a16:creationId xmlns:a16="http://schemas.microsoft.com/office/drawing/2014/main" id="{72F98FF5-FAC6-6F4E-8B35-8E2FE5481198}"/>
                </a:ext>
              </a:extLst>
            </p:cNvPr>
            <p:cNvGrpSpPr>
              <a:grpSpLocks/>
            </p:cNvGrpSpPr>
            <p:nvPr/>
          </p:nvGrpSpPr>
          <p:grpSpPr bwMode="auto">
            <a:xfrm>
              <a:off x="513" y="970"/>
              <a:ext cx="4712" cy="1361"/>
              <a:chOff x="513" y="970"/>
              <a:chExt cx="4712" cy="1361"/>
            </a:xfrm>
          </p:grpSpPr>
          <p:sp>
            <p:nvSpPr>
              <p:cNvPr id="68625" name="Text Box 6">
                <a:extLst>
                  <a:ext uri="{FF2B5EF4-FFF2-40B4-BE49-F238E27FC236}">
                    <a16:creationId xmlns:a16="http://schemas.microsoft.com/office/drawing/2014/main" id="{6E9800BB-A975-604F-90F3-C0D3F3BB8C0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68626" name="Text Box 7">
                <a:extLst>
                  <a:ext uri="{FF2B5EF4-FFF2-40B4-BE49-F238E27FC236}">
                    <a16:creationId xmlns:a16="http://schemas.microsoft.com/office/drawing/2014/main" id="{3D04F25D-3203-2A46-9629-394EC6EEA85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68627" name="Text Box 8">
                <a:extLst>
                  <a:ext uri="{FF2B5EF4-FFF2-40B4-BE49-F238E27FC236}">
                    <a16:creationId xmlns:a16="http://schemas.microsoft.com/office/drawing/2014/main" id="{44AD0CDA-8EE8-F142-9E4D-407847441EF7}"/>
                  </a:ext>
                </a:extLst>
              </p:cNvPr>
              <p:cNvSpPr txBox="1">
                <a:spLocks noChangeArrowheads="1"/>
              </p:cNvSpPr>
              <p:nvPr/>
            </p:nvSpPr>
            <p:spPr bwMode="auto">
              <a:xfrm>
                <a:off x="513" y="970"/>
                <a:ext cx="4712"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terminal (or distal) end of an arteriole is known as a metarteriole.</a:t>
                </a:r>
              </a:p>
              <a:p>
                <a:pPr eaLnBrk="1" hangingPunct="1">
                  <a:lnSpc>
                    <a:spcPct val="85000"/>
                  </a:lnSpc>
                  <a:spcBef>
                    <a:spcPct val="0"/>
                  </a:spcBef>
                  <a:spcAft>
                    <a:spcPts val="900"/>
                  </a:spcAft>
                  <a:buSzPct val="80000"/>
                </a:pPr>
                <a:r>
                  <a:rPr lang="en-US" altLang="en-US" sz="1800" dirty="0"/>
                  <a:t>Smooth muscle cells of the metarteriole form a precapillary sphincter at its junction with a capillary bed. </a:t>
                </a:r>
              </a:p>
              <a:p>
                <a:pPr eaLnBrk="1" hangingPunct="1">
                  <a:lnSpc>
                    <a:spcPct val="85000"/>
                  </a:lnSpc>
                  <a:spcBef>
                    <a:spcPct val="0"/>
                  </a:spcBef>
                  <a:spcAft>
                    <a:spcPct val="50000"/>
                  </a:spcAft>
                  <a:buSzPct val="80000"/>
                </a:pPr>
                <a:r>
                  <a:rPr lang="en-US" altLang="en-US" sz="1800" dirty="0"/>
                  <a:t>The opening and closing of a precapillary sphincter controls the flow of blood into a capillary bed.</a:t>
                </a:r>
              </a:p>
            </p:txBody>
          </p:sp>
          <p:sp>
            <p:nvSpPr>
              <p:cNvPr id="68628" name="Text Box 28">
                <a:extLst>
                  <a:ext uri="{FF2B5EF4-FFF2-40B4-BE49-F238E27FC236}">
                    <a16:creationId xmlns:a16="http://schemas.microsoft.com/office/drawing/2014/main" id="{1E2A9872-A47A-C24F-8EA4-BB885AFAD402}"/>
                  </a:ext>
                </a:extLst>
              </p:cNvPr>
              <p:cNvSpPr txBox="1">
                <a:spLocks noChangeArrowheads="1"/>
              </p:cNvSpPr>
              <p:nvPr/>
            </p:nvSpPr>
            <p:spPr bwMode="auto">
              <a:xfrm>
                <a:off x="1514" y="1966"/>
                <a:ext cx="273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Sphincter = a ring of muscle that contracts to close an opening.</a:t>
                </a:r>
              </a:p>
            </p:txBody>
          </p:sp>
        </p:grpSp>
        <p:grpSp>
          <p:nvGrpSpPr>
            <p:cNvPr id="68614" name="Group 44">
              <a:extLst>
                <a:ext uri="{FF2B5EF4-FFF2-40B4-BE49-F238E27FC236}">
                  <a16:creationId xmlns:a16="http://schemas.microsoft.com/office/drawing/2014/main" id="{6396FA55-3136-8145-B2D9-3DBB9BDEBC07}"/>
                </a:ext>
              </a:extLst>
            </p:cNvPr>
            <p:cNvGrpSpPr>
              <a:grpSpLocks/>
            </p:cNvGrpSpPr>
            <p:nvPr/>
          </p:nvGrpSpPr>
          <p:grpSpPr bwMode="auto">
            <a:xfrm>
              <a:off x="582" y="3671"/>
              <a:ext cx="2995" cy="213"/>
              <a:chOff x="582" y="3671"/>
              <a:chExt cx="2995" cy="213"/>
            </a:xfrm>
          </p:grpSpPr>
          <p:grpSp>
            <p:nvGrpSpPr>
              <p:cNvPr id="68615" name="Group 45">
                <a:extLst>
                  <a:ext uri="{FF2B5EF4-FFF2-40B4-BE49-F238E27FC236}">
                    <a16:creationId xmlns:a16="http://schemas.microsoft.com/office/drawing/2014/main" id="{3A9EAF78-CB33-344B-9C53-1E5885A006DA}"/>
                  </a:ext>
                </a:extLst>
              </p:cNvPr>
              <p:cNvGrpSpPr>
                <a:grpSpLocks/>
              </p:cNvGrpSpPr>
              <p:nvPr/>
            </p:nvGrpSpPr>
            <p:grpSpPr bwMode="auto">
              <a:xfrm>
                <a:off x="582" y="3671"/>
                <a:ext cx="1990" cy="213"/>
                <a:chOff x="582" y="3671"/>
                <a:chExt cx="1990" cy="213"/>
              </a:xfrm>
            </p:grpSpPr>
            <p:sp>
              <p:nvSpPr>
                <p:cNvPr id="68619" name="Rectangle 46">
                  <a:extLst>
                    <a:ext uri="{FF2B5EF4-FFF2-40B4-BE49-F238E27FC236}">
                      <a16:creationId xmlns:a16="http://schemas.microsoft.com/office/drawing/2014/main" id="{CC686166-B027-3449-BEE9-2EA868C9005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0" name="Rectangle 47">
                  <a:extLst>
                    <a:ext uri="{FF2B5EF4-FFF2-40B4-BE49-F238E27FC236}">
                      <a16:creationId xmlns:a16="http://schemas.microsoft.com/office/drawing/2014/main" id="{D972CFDE-7E4B-564D-9684-06FB8A5C7EE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1" name="Rectangle 48">
                  <a:extLst>
                    <a:ext uri="{FF2B5EF4-FFF2-40B4-BE49-F238E27FC236}">
                      <a16:creationId xmlns:a16="http://schemas.microsoft.com/office/drawing/2014/main" id="{4AA42B77-A9CB-B342-BFDB-426A51271BA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2" name="Text Box 49">
                  <a:extLst>
                    <a:ext uri="{FF2B5EF4-FFF2-40B4-BE49-F238E27FC236}">
                      <a16:creationId xmlns:a16="http://schemas.microsoft.com/office/drawing/2014/main" id="{F3544EC2-1482-2048-B6E7-6DF15392FAE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68623" name="Text Box 50">
                  <a:extLst>
                    <a:ext uri="{FF2B5EF4-FFF2-40B4-BE49-F238E27FC236}">
                      <a16:creationId xmlns:a16="http://schemas.microsoft.com/office/drawing/2014/main" id="{03CB24A5-481C-DA47-BD3B-843D10A8954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68624" name="Text Box 51">
                  <a:extLst>
                    <a:ext uri="{FF2B5EF4-FFF2-40B4-BE49-F238E27FC236}">
                      <a16:creationId xmlns:a16="http://schemas.microsoft.com/office/drawing/2014/main" id="{420E9C75-84DD-514B-8CC1-3EFC7CA11D9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nvGrpSpPr>
              <p:cNvPr id="68616" name="Group 52">
                <a:extLst>
                  <a:ext uri="{FF2B5EF4-FFF2-40B4-BE49-F238E27FC236}">
                    <a16:creationId xmlns:a16="http://schemas.microsoft.com/office/drawing/2014/main" id="{E48F4F5F-0033-0840-B0E2-96C0FC0FFF28}"/>
                  </a:ext>
                </a:extLst>
              </p:cNvPr>
              <p:cNvGrpSpPr>
                <a:grpSpLocks/>
              </p:cNvGrpSpPr>
              <p:nvPr/>
            </p:nvGrpSpPr>
            <p:grpSpPr bwMode="auto">
              <a:xfrm>
                <a:off x="2846" y="3671"/>
                <a:ext cx="731" cy="213"/>
                <a:chOff x="2846" y="3671"/>
                <a:chExt cx="731" cy="213"/>
              </a:xfrm>
            </p:grpSpPr>
            <p:sp>
              <p:nvSpPr>
                <p:cNvPr id="68617" name="Rectangle 53">
                  <a:extLst>
                    <a:ext uri="{FF2B5EF4-FFF2-40B4-BE49-F238E27FC236}">
                      <a16:creationId xmlns:a16="http://schemas.microsoft.com/office/drawing/2014/main" id="{DA0992FA-CF30-6945-B2D4-043B853BC95A}"/>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18" name="Text Box 54">
                  <a:extLst>
                    <a:ext uri="{FF2B5EF4-FFF2-40B4-BE49-F238E27FC236}">
                      <a16:creationId xmlns:a16="http://schemas.microsoft.com/office/drawing/2014/main" id="{E9759B26-F094-AA45-9849-361107639128}"/>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a:t>
                  </a:r>
                </a:p>
              </p:txBody>
            </p:sp>
          </p:grpSp>
        </p:gr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0D1624AF-453A-D04A-9424-13A1B76A653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42F4EAC-297C-7840-B304-B1299715910C}" type="slidenum">
              <a:rPr lang="en-US" altLang="en-US" sz="1400"/>
              <a:pPr>
                <a:spcBef>
                  <a:spcPct val="0"/>
                </a:spcBef>
                <a:buFontTx/>
                <a:buNone/>
              </a:pPr>
              <a:t>34</a:t>
            </a:fld>
            <a:endParaRPr lang="en-US" altLang="en-US" sz="1400" dirty="0"/>
          </a:p>
        </p:txBody>
      </p:sp>
      <p:grpSp>
        <p:nvGrpSpPr>
          <p:cNvPr id="70659" name="Group 45">
            <a:extLst>
              <a:ext uri="{FF2B5EF4-FFF2-40B4-BE49-F238E27FC236}">
                <a16:creationId xmlns:a16="http://schemas.microsoft.com/office/drawing/2014/main" id="{3117B343-E745-694F-B493-26537A1324AD}"/>
              </a:ext>
            </a:extLst>
          </p:cNvPr>
          <p:cNvGrpSpPr>
            <a:grpSpLocks/>
          </p:cNvGrpSpPr>
          <p:nvPr/>
        </p:nvGrpSpPr>
        <p:grpSpPr bwMode="auto">
          <a:xfrm>
            <a:off x="458788" y="446088"/>
            <a:ext cx="8229600" cy="5719762"/>
            <a:chOff x="289" y="281"/>
            <a:chExt cx="5184" cy="3603"/>
          </a:xfrm>
        </p:grpSpPr>
        <p:sp>
          <p:nvSpPr>
            <p:cNvPr id="70660" name="Rectangle 2">
              <a:extLst>
                <a:ext uri="{FF2B5EF4-FFF2-40B4-BE49-F238E27FC236}">
                  <a16:creationId xmlns:a16="http://schemas.microsoft.com/office/drawing/2014/main" id="{91731081-BC98-B64B-934A-C951FDE26F9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Arterioles </a:t>
              </a:r>
              <a:r>
                <a:rPr lang="en-US" altLang="en-US" sz="2200" dirty="0">
                  <a:solidFill>
                    <a:srgbClr val="333333"/>
                  </a:solidFill>
                </a:rPr>
                <a:t>(continued)</a:t>
              </a:r>
              <a:endParaRPr lang="en-US" altLang="en-US" sz="2800" dirty="0">
                <a:solidFill>
                  <a:srgbClr val="333333"/>
                </a:solidFill>
              </a:endParaRPr>
            </a:p>
          </p:txBody>
        </p:sp>
        <p:sp>
          <p:nvSpPr>
            <p:cNvPr id="70661" name="Text Box 6">
              <a:extLst>
                <a:ext uri="{FF2B5EF4-FFF2-40B4-BE49-F238E27FC236}">
                  <a16:creationId xmlns:a16="http://schemas.microsoft.com/office/drawing/2014/main" id="{0AA0EE24-D8C7-4049-B3A8-E32559E7E04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70662" name="Text Box 7">
              <a:extLst>
                <a:ext uri="{FF2B5EF4-FFF2-40B4-BE49-F238E27FC236}">
                  <a16:creationId xmlns:a16="http://schemas.microsoft.com/office/drawing/2014/main" id="{54B671E9-6CBF-A041-A66B-A4C9FEF20E24}"/>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70663" name="Text Box 8">
              <a:extLst>
                <a:ext uri="{FF2B5EF4-FFF2-40B4-BE49-F238E27FC236}">
                  <a16:creationId xmlns:a16="http://schemas.microsoft.com/office/drawing/2014/main" id="{49D51521-FB7F-F940-8A54-57717D1211D0}"/>
                </a:ext>
              </a:extLst>
            </p:cNvPr>
            <p:cNvSpPr txBox="1">
              <a:spLocks noChangeArrowheads="1"/>
            </p:cNvSpPr>
            <p:nvPr/>
          </p:nvSpPr>
          <p:spPr bwMode="auto">
            <a:xfrm>
              <a:off x="513" y="970"/>
              <a:ext cx="4626"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Arterioles are also known as resistance vessels because they reg-ulate flow resistance.</a:t>
              </a:r>
            </a:p>
            <a:p>
              <a:pPr eaLnBrk="1" hangingPunct="1">
                <a:lnSpc>
                  <a:spcPct val="85000"/>
                </a:lnSpc>
                <a:spcBef>
                  <a:spcPct val="0"/>
                </a:spcBef>
                <a:spcAft>
                  <a:spcPts val="900"/>
                </a:spcAft>
                <a:buSzPct val="80000"/>
              </a:pPr>
              <a:r>
                <a:rPr lang="en-US" altLang="en-US" sz="1800" dirty="0"/>
                <a:t>This resistance is primarily due to friction between the blood and tunica interna of the blood vessel.</a:t>
              </a:r>
            </a:p>
            <a:p>
              <a:pPr eaLnBrk="1" hangingPunct="1">
                <a:lnSpc>
                  <a:spcPct val="85000"/>
                </a:lnSpc>
                <a:spcBef>
                  <a:spcPct val="0"/>
                </a:spcBef>
                <a:spcAft>
                  <a:spcPts val="900"/>
                </a:spcAft>
                <a:buSzPct val="80000"/>
              </a:pPr>
              <a:r>
                <a:rPr lang="en-US" altLang="en-US" sz="1800" dirty="0"/>
                <a:t>Friction is higher when the diameter of the lumen of a blood vessel is small because there is relatively more surface area compared to larger blood vessels.</a:t>
              </a:r>
            </a:p>
            <a:p>
              <a:pPr eaLnBrk="1" hangingPunct="1">
                <a:lnSpc>
                  <a:spcPct val="85000"/>
                </a:lnSpc>
                <a:spcBef>
                  <a:spcPct val="0"/>
                </a:spcBef>
                <a:spcAft>
                  <a:spcPct val="50000"/>
                </a:spcAft>
                <a:buSzPct val="80000"/>
              </a:pPr>
              <a:r>
                <a:rPr lang="en-US" altLang="en-US" sz="1800" dirty="0"/>
                <a:t>As a result, there is more resistance to blood flow when an arteriole constricts. </a:t>
              </a:r>
            </a:p>
          </p:txBody>
        </p:sp>
        <p:grpSp>
          <p:nvGrpSpPr>
            <p:cNvPr id="70664" name="Group 34">
              <a:extLst>
                <a:ext uri="{FF2B5EF4-FFF2-40B4-BE49-F238E27FC236}">
                  <a16:creationId xmlns:a16="http://schemas.microsoft.com/office/drawing/2014/main" id="{1813648D-0461-B642-80D9-0219B8868A4E}"/>
                </a:ext>
              </a:extLst>
            </p:cNvPr>
            <p:cNvGrpSpPr>
              <a:grpSpLocks/>
            </p:cNvGrpSpPr>
            <p:nvPr/>
          </p:nvGrpSpPr>
          <p:grpSpPr bwMode="auto">
            <a:xfrm>
              <a:off x="582" y="3671"/>
              <a:ext cx="1990" cy="213"/>
              <a:chOff x="582" y="3671"/>
              <a:chExt cx="1990" cy="213"/>
            </a:xfrm>
          </p:grpSpPr>
          <p:sp>
            <p:nvSpPr>
              <p:cNvPr id="70665" name="Rectangle 35">
                <a:extLst>
                  <a:ext uri="{FF2B5EF4-FFF2-40B4-BE49-F238E27FC236}">
                    <a16:creationId xmlns:a16="http://schemas.microsoft.com/office/drawing/2014/main" id="{839773A0-EA61-7E4C-B0EE-E10B4AA498E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6" name="Rectangle 36">
                <a:extLst>
                  <a:ext uri="{FF2B5EF4-FFF2-40B4-BE49-F238E27FC236}">
                    <a16:creationId xmlns:a16="http://schemas.microsoft.com/office/drawing/2014/main" id="{9FA2EA11-D5F8-FE4D-8998-1B1CA4B5093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7" name="Rectangle 37">
                <a:extLst>
                  <a:ext uri="{FF2B5EF4-FFF2-40B4-BE49-F238E27FC236}">
                    <a16:creationId xmlns:a16="http://schemas.microsoft.com/office/drawing/2014/main" id="{E8C910FD-5C0C-5444-84A6-EF0F184CD45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8" name="Text Box 38">
                <a:extLst>
                  <a:ext uri="{FF2B5EF4-FFF2-40B4-BE49-F238E27FC236}">
                    <a16:creationId xmlns:a16="http://schemas.microsoft.com/office/drawing/2014/main" id="{63F287AA-BF17-8F4E-8172-2B80C65CFAB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70669" name="Text Box 39">
                <a:extLst>
                  <a:ext uri="{FF2B5EF4-FFF2-40B4-BE49-F238E27FC236}">
                    <a16:creationId xmlns:a16="http://schemas.microsoft.com/office/drawing/2014/main" id="{B92472B5-1FAB-A546-9B94-E3CFB8335A7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70670" name="Text Box 40">
                <a:extLst>
                  <a:ext uri="{FF2B5EF4-FFF2-40B4-BE49-F238E27FC236}">
                    <a16:creationId xmlns:a16="http://schemas.microsoft.com/office/drawing/2014/main" id="{BA7B5EF5-E8AF-D842-B03C-34408F8FF62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51617940-8EB4-E744-BDA5-A464E91DECE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3359DE8-6C74-2644-A3B4-1F81E23743CD}" type="slidenum">
              <a:rPr lang="en-US" altLang="en-US" sz="1400"/>
              <a:pPr>
                <a:spcBef>
                  <a:spcPct val="0"/>
                </a:spcBef>
                <a:buFontTx/>
                <a:buNone/>
              </a:pPr>
              <a:t>35</a:t>
            </a:fld>
            <a:endParaRPr lang="en-US" altLang="en-US" sz="1400" dirty="0"/>
          </a:p>
        </p:txBody>
      </p:sp>
      <p:grpSp>
        <p:nvGrpSpPr>
          <p:cNvPr id="72707" name="Group 46">
            <a:extLst>
              <a:ext uri="{FF2B5EF4-FFF2-40B4-BE49-F238E27FC236}">
                <a16:creationId xmlns:a16="http://schemas.microsoft.com/office/drawing/2014/main" id="{EA61D108-D97F-ED48-AE38-FB67A27F4305}"/>
              </a:ext>
            </a:extLst>
          </p:cNvPr>
          <p:cNvGrpSpPr>
            <a:grpSpLocks/>
          </p:cNvGrpSpPr>
          <p:nvPr/>
        </p:nvGrpSpPr>
        <p:grpSpPr bwMode="auto">
          <a:xfrm>
            <a:off x="458788" y="446088"/>
            <a:ext cx="8229600" cy="5719762"/>
            <a:chOff x="289" y="281"/>
            <a:chExt cx="5184" cy="3603"/>
          </a:xfrm>
        </p:grpSpPr>
        <p:sp>
          <p:nvSpPr>
            <p:cNvPr id="72708" name="Rectangle 2">
              <a:extLst>
                <a:ext uri="{FF2B5EF4-FFF2-40B4-BE49-F238E27FC236}">
                  <a16:creationId xmlns:a16="http://schemas.microsoft.com/office/drawing/2014/main" id="{B879E5CB-9111-EF4F-B832-7E68BED3B88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Arterioles </a:t>
              </a:r>
              <a:r>
                <a:rPr lang="en-US" altLang="en-US" sz="2200" dirty="0">
                  <a:solidFill>
                    <a:srgbClr val="333333"/>
                  </a:solidFill>
                </a:rPr>
                <a:t>(continued)</a:t>
              </a:r>
              <a:endParaRPr lang="en-US" altLang="en-US" sz="2800" dirty="0">
                <a:solidFill>
                  <a:srgbClr val="333333"/>
                </a:solidFill>
              </a:endParaRPr>
            </a:p>
          </p:txBody>
        </p:sp>
        <p:sp>
          <p:nvSpPr>
            <p:cNvPr id="72709" name="Text Box 6">
              <a:extLst>
                <a:ext uri="{FF2B5EF4-FFF2-40B4-BE49-F238E27FC236}">
                  <a16:creationId xmlns:a16="http://schemas.microsoft.com/office/drawing/2014/main" id="{E5BD501A-8BE3-7249-992B-FF9F981A34B6}"/>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72710" name="Text Box 7">
              <a:extLst>
                <a:ext uri="{FF2B5EF4-FFF2-40B4-BE49-F238E27FC236}">
                  <a16:creationId xmlns:a16="http://schemas.microsoft.com/office/drawing/2014/main" id="{3027B561-4EAA-9647-BA4F-9E6CDEF42BB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72711" name="Text Box 8">
              <a:extLst>
                <a:ext uri="{FF2B5EF4-FFF2-40B4-BE49-F238E27FC236}">
                  <a16:creationId xmlns:a16="http://schemas.microsoft.com/office/drawing/2014/main" id="{B1525332-D36D-5946-B119-3D24AA18C0A5}"/>
                </a:ext>
              </a:extLst>
            </p:cNvPr>
            <p:cNvSpPr txBox="1">
              <a:spLocks noChangeArrowheads="1"/>
            </p:cNvSpPr>
            <p:nvPr/>
          </p:nvSpPr>
          <p:spPr bwMode="auto">
            <a:xfrm>
              <a:off x="513" y="970"/>
              <a:ext cx="4835" cy="1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contraction of smooth muscle in an arteriole wall causes vasocon-striction, which increases flow resistance.</a:t>
              </a:r>
            </a:p>
            <a:p>
              <a:pPr eaLnBrk="1" hangingPunct="1">
                <a:lnSpc>
                  <a:spcPct val="85000"/>
                </a:lnSpc>
                <a:spcBef>
                  <a:spcPct val="0"/>
                </a:spcBef>
                <a:spcAft>
                  <a:spcPts val="900"/>
                </a:spcAft>
                <a:buSzPct val="80000"/>
              </a:pPr>
              <a:r>
                <a:rPr lang="en-US" altLang="en-US" sz="1800" dirty="0"/>
                <a:t>The relaxation of smooth muscle causes vasodilation, which decreases flow resistance.</a:t>
              </a:r>
            </a:p>
            <a:p>
              <a:pPr eaLnBrk="1" hangingPunct="1">
                <a:lnSpc>
                  <a:spcPct val="85000"/>
                </a:lnSpc>
                <a:spcBef>
                  <a:spcPct val="0"/>
                </a:spcBef>
                <a:spcAft>
                  <a:spcPts val="1200"/>
                </a:spcAft>
                <a:buSzPct val="80000"/>
              </a:pPr>
              <a:r>
                <a:rPr lang="en-US" altLang="en-US" sz="1800" dirty="0"/>
                <a:t>Changes in the lumen diameters of the many millions of arterioles can have a substantial effect on blood pressure:</a:t>
              </a:r>
            </a:p>
            <a:p>
              <a:pPr lvl="1" eaLnBrk="1" hangingPunct="1">
                <a:lnSpc>
                  <a:spcPct val="85000"/>
                </a:lnSpc>
                <a:spcBef>
                  <a:spcPct val="0"/>
                </a:spcBef>
                <a:spcAft>
                  <a:spcPts val="500"/>
                </a:spcAft>
                <a:buSzPct val="80000"/>
              </a:pPr>
              <a:r>
                <a:rPr lang="en-US" altLang="en-US" sz="1800" dirty="0"/>
                <a:t>When their collective lumen diameters decrease (constrict), blood pressure increases.</a:t>
              </a:r>
            </a:p>
            <a:p>
              <a:pPr lvl="1" eaLnBrk="1" hangingPunct="1">
                <a:lnSpc>
                  <a:spcPct val="85000"/>
                </a:lnSpc>
                <a:spcBef>
                  <a:spcPct val="0"/>
                </a:spcBef>
                <a:spcAft>
                  <a:spcPct val="50000"/>
                </a:spcAft>
                <a:buSzPct val="80000"/>
              </a:pPr>
              <a:r>
                <a:rPr lang="en-US" altLang="en-US" sz="1800" dirty="0"/>
                <a:t>And when their collective lumen diameters increase (dilate), blood pressure decreases.</a:t>
              </a:r>
            </a:p>
          </p:txBody>
        </p:sp>
        <p:grpSp>
          <p:nvGrpSpPr>
            <p:cNvPr id="72712" name="Group 36">
              <a:extLst>
                <a:ext uri="{FF2B5EF4-FFF2-40B4-BE49-F238E27FC236}">
                  <a16:creationId xmlns:a16="http://schemas.microsoft.com/office/drawing/2014/main" id="{2D22CE94-4279-3843-9E1D-61E8FADA20DE}"/>
                </a:ext>
              </a:extLst>
            </p:cNvPr>
            <p:cNvGrpSpPr>
              <a:grpSpLocks/>
            </p:cNvGrpSpPr>
            <p:nvPr/>
          </p:nvGrpSpPr>
          <p:grpSpPr bwMode="auto">
            <a:xfrm>
              <a:off x="582" y="3671"/>
              <a:ext cx="1990" cy="213"/>
              <a:chOff x="582" y="3671"/>
              <a:chExt cx="1990" cy="213"/>
            </a:xfrm>
          </p:grpSpPr>
          <p:sp>
            <p:nvSpPr>
              <p:cNvPr id="72713" name="Rectangle 37">
                <a:extLst>
                  <a:ext uri="{FF2B5EF4-FFF2-40B4-BE49-F238E27FC236}">
                    <a16:creationId xmlns:a16="http://schemas.microsoft.com/office/drawing/2014/main" id="{E360D4E4-62B4-F840-BD9B-03C92E9227A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4" name="Rectangle 38">
                <a:extLst>
                  <a:ext uri="{FF2B5EF4-FFF2-40B4-BE49-F238E27FC236}">
                    <a16:creationId xmlns:a16="http://schemas.microsoft.com/office/drawing/2014/main" id="{F545639C-F3A9-6449-83AF-571BC5C6050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5" name="Rectangle 39">
                <a:extLst>
                  <a:ext uri="{FF2B5EF4-FFF2-40B4-BE49-F238E27FC236}">
                    <a16:creationId xmlns:a16="http://schemas.microsoft.com/office/drawing/2014/main" id="{F1E2D778-01A2-D546-B133-E91994DC0F7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6" name="Text Box 40">
                <a:extLst>
                  <a:ext uri="{FF2B5EF4-FFF2-40B4-BE49-F238E27FC236}">
                    <a16:creationId xmlns:a16="http://schemas.microsoft.com/office/drawing/2014/main" id="{2680B99B-14B6-6A46-84C2-E62CA91FE9D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72717" name="Text Box 41">
                <a:extLst>
                  <a:ext uri="{FF2B5EF4-FFF2-40B4-BE49-F238E27FC236}">
                    <a16:creationId xmlns:a16="http://schemas.microsoft.com/office/drawing/2014/main" id="{9226A2D1-E6AD-F148-849E-C2B429225E9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72718" name="Text Box 42">
                <a:extLst>
                  <a:ext uri="{FF2B5EF4-FFF2-40B4-BE49-F238E27FC236}">
                    <a16:creationId xmlns:a16="http://schemas.microsoft.com/office/drawing/2014/main" id="{82AC4360-F3C4-1B40-9A36-C195F41A0A4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C5A92202-FB4B-BB4C-AE7D-1CE02861A84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B508777-90EB-8643-BF6D-F55AF70CED95}" type="slidenum">
              <a:rPr lang="en-US" altLang="en-US" sz="1400"/>
              <a:pPr>
                <a:spcBef>
                  <a:spcPct val="0"/>
                </a:spcBef>
                <a:buFontTx/>
                <a:buNone/>
              </a:pPr>
              <a:t>36</a:t>
            </a:fld>
            <a:endParaRPr lang="en-US" altLang="en-US" sz="1400" dirty="0"/>
          </a:p>
        </p:txBody>
      </p:sp>
      <p:grpSp>
        <p:nvGrpSpPr>
          <p:cNvPr id="74773" name="Group 21">
            <a:extLst>
              <a:ext uri="{FF2B5EF4-FFF2-40B4-BE49-F238E27FC236}">
                <a16:creationId xmlns:a16="http://schemas.microsoft.com/office/drawing/2014/main" id="{536F1871-84EC-4548-8E80-85089EC04BD2}"/>
              </a:ext>
            </a:extLst>
          </p:cNvPr>
          <p:cNvGrpSpPr>
            <a:grpSpLocks/>
          </p:cNvGrpSpPr>
          <p:nvPr/>
        </p:nvGrpSpPr>
        <p:grpSpPr bwMode="auto">
          <a:xfrm>
            <a:off x="458788" y="446088"/>
            <a:ext cx="8229600" cy="5719762"/>
            <a:chOff x="289" y="281"/>
            <a:chExt cx="5184" cy="3603"/>
          </a:xfrm>
        </p:grpSpPr>
        <p:sp>
          <p:nvSpPr>
            <p:cNvPr id="74756" name="Rectangle 2">
              <a:extLst>
                <a:ext uri="{FF2B5EF4-FFF2-40B4-BE49-F238E27FC236}">
                  <a16:creationId xmlns:a16="http://schemas.microsoft.com/office/drawing/2014/main" id="{E09D85F6-902A-8C48-9634-440F18DB3C8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Capillaries</a:t>
              </a:r>
            </a:p>
          </p:txBody>
        </p:sp>
        <p:sp>
          <p:nvSpPr>
            <p:cNvPr id="74757" name="Text Box 6">
              <a:extLst>
                <a:ext uri="{FF2B5EF4-FFF2-40B4-BE49-F238E27FC236}">
                  <a16:creationId xmlns:a16="http://schemas.microsoft.com/office/drawing/2014/main" id="{D24E8CDE-F12C-8A45-BA8E-C8EB6DD137C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74758" name="Text Box 7">
              <a:extLst>
                <a:ext uri="{FF2B5EF4-FFF2-40B4-BE49-F238E27FC236}">
                  <a16:creationId xmlns:a16="http://schemas.microsoft.com/office/drawing/2014/main" id="{B3581712-D715-7C45-B78A-01E52D3D5C8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74759" name="Text Box 8">
              <a:extLst>
                <a:ext uri="{FF2B5EF4-FFF2-40B4-BE49-F238E27FC236}">
                  <a16:creationId xmlns:a16="http://schemas.microsoft.com/office/drawing/2014/main" id="{83874597-8BA8-EE4D-A998-947FED25BC3B}"/>
                </a:ext>
              </a:extLst>
            </p:cNvPr>
            <p:cNvSpPr txBox="1">
              <a:spLocks noChangeArrowheads="1"/>
            </p:cNvSpPr>
            <p:nvPr/>
          </p:nvSpPr>
          <p:spPr bwMode="auto">
            <a:xfrm>
              <a:off x="513" y="978"/>
              <a:ext cx="4744" cy="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Capillaries are the smallest blood vessels.</a:t>
              </a:r>
            </a:p>
            <a:p>
              <a:pPr eaLnBrk="1" hangingPunct="1">
                <a:lnSpc>
                  <a:spcPct val="85000"/>
                </a:lnSpc>
                <a:spcBef>
                  <a:spcPct val="0"/>
                </a:spcBef>
                <a:spcAft>
                  <a:spcPts val="900"/>
                </a:spcAft>
                <a:buSzPct val="80000"/>
              </a:pPr>
              <a:r>
                <a:rPr lang="en-US" altLang="en-US" sz="1800" dirty="0"/>
                <a:t>Their inner diameter measures about 5 </a:t>
              </a:r>
              <a:r>
                <a:rPr lang="en-US" altLang="en-US" sz="1800" dirty="0">
                  <a:sym typeface="Symbol" pitchFamily="2" charset="2"/>
                </a:rPr>
                <a:t></a:t>
              </a:r>
              <a:r>
                <a:rPr lang="en-US" altLang="en-US" sz="1800" dirty="0"/>
                <a:t>m—much smaller than the outer diameter of red blood cells (8 </a:t>
              </a:r>
              <a:r>
                <a:rPr lang="en-US" altLang="en-US" sz="1800" dirty="0">
                  <a:sym typeface="Symbol" pitchFamily="2" charset="2"/>
                </a:rPr>
                <a:t></a:t>
              </a:r>
              <a:r>
                <a:rPr lang="en-US" altLang="en-US" sz="1800" dirty="0"/>
                <a:t>m).</a:t>
              </a:r>
            </a:p>
            <a:p>
              <a:pPr eaLnBrk="1" hangingPunct="1">
                <a:lnSpc>
                  <a:spcPct val="85000"/>
                </a:lnSpc>
                <a:spcBef>
                  <a:spcPct val="0"/>
                </a:spcBef>
                <a:spcAft>
                  <a:spcPts val="900"/>
                </a:spcAft>
                <a:buSzPct val="80000"/>
              </a:pPr>
              <a:r>
                <a:rPr lang="en-US" altLang="en-US" sz="1800" dirty="0"/>
                <a:t>These vessels are short, branched, and interconnected found in al-most all tissues.</a:t>
              </a:r>
            </a:p>
            <a:p>
              <a:pPr eaLnBrk="1" hangingPunct="1">
                <a:lnSpc>
                  <a:spcPct val="85000"/>
                </a:lnSpc>
                <a:spcBef>
                  <a:spcPct val="0"/>
                </a:spcBef>
                <a:spcAft>
                  <a:spcPts val="900"/>
                </a:spcAft>
                <a:buSzPct val="80000"/>
              </a:pPr>
              <a:r>
                <a:rPr lang="en-US" altLang="en-US" sz="1800" dirty="0"/>
                <a:t>Systemic circulation has about 20 billion capillaries that collectively have a very large surface area although though a single capillary has a very small surface area.</a:t>
              </a:r>
            </a:p>
            <a:p>
              <a:pPr eaLnBrk="1" hangingPunct="1">
                <a:lnSpc>
                  <a:spcPct val="85000"/>
                </a:lnSpc>
                <a:spcBef>
                  <a:spcPct val="0"/>
                </a:spcBef>
                <a:spcAft>
                  <a:spcPct val="50000"/>
                </a:spcAft>
                <a:buSzPct val="80000"/>
              </a:pPr>
              <a:r>
                <a:rPr lang="en-US" altLang="en-US" sz="1800" dirty="0"/>
                <a:t>This vast surface area is needed for the exchange of oxygen, water, nutrients, hormones, ions, and carbon dioxide and other waste prod-ucts.</a:t>
              </a:r>
            </a:p>
          </p:txBody>
        </p:sp>
        <p:grpSp>
          <p:nvGrpSpPr>
            <p:cNvPr id="74760" name="Group 32">
              <a:extLst>
                <a:ext uri="{FF2B5EF4-FFF2-40B4-BE49-F238E27FC236}">
                  <a16:creationId xmlns:a16="http://schemas.microsoft.com/office/drawing/2014/main" id="{C1836643-603A-D845-B017-B411A3854FF0}"/>
                </a:ext>
              </a:extLst>
            </p:cNvPr>
            <p:cNvGrpSpPr>
              <a:grpSpLocks/>
            </p:cNvGrpSpPr>
            <p:nvPr/>
          </p:nvGrpSpPr>
          <p:grpSpPr bwMode="auto">
            <a:xfrm>
              <a:off x="582" y="3671"/>
              <a:ext cx="2995" cy="213"/>
              <a:chOff x="582" y="3671"/>
              <a:chExt cx="2995" cy="213"/>
            </a:xfrm>
          </p:grpSpPr>
          <p:grpSp>
            <p:nvGrpSpPr>
              <p:cNvPr id="74761" name="Group 33">
                <a:extLst>
                  <a:ext uri="{FF2B5EF4-FFF2-40B4-BE49-F238E27FC236}">
                    <a16:creationId xmlns:a16="http://schemas.microsoft.com/office/drawing/2014/main" id="{48EBA28B-4AB2-4841-9A17-CF6F5FCB05E1}"/>
                  </a:ext>
                </a:extLst>
              </p:cNvPr>
              <p:cNvGrpSpPr>
                <a:grpSpLocks/>
              </p:cNvGrpSpPr>
              <p:nvPr/>
            </p:nvGrpSpPr>
            <p:grpSpPr bwMode="auto">
              <a:xfrm>
                <a:off x="582" y="3671"/>
                <a:ext cx="1990" cy="213"/>
                <a:chOff x="582" y="3671"/>
                <a:chExt cx="1990" cy="213"/>
              </a:xfrm>
            </p:grpSpPr>
            <p:sp>
              <p:nvSpPr>
                <p:cNvPr id="74765" name="Rectangle 34">
                  <a:extLst>
                    <a:ext uri="{FF2B5EF4-FFF2-40B4-BE49-F238E27FC236}">
                      <a16:creationId xmlns:a16="http://schemas.microsoft.com/office/drawing/2014/main" id="{9A912064-5691-5042-B866-701F21A0649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6" name="Rectangle 35">
                  <a:extLst>
                    <a:ext uri="{FF2B5EF4-FFF2-40B4-BE49-F238E27FC236}">
                      <a16:creationId xmlns:a16="http://schemas.microsoft.com/office/drawing/2014/main" id="{20399B0B-801C-D741-B8F5-02C008B4283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7" name="Rectangle 36">
                  <a:extLst>
                    <a:ext uri="{FF2B5EF4-FFF2-40B4-BE49-F238E27FC236}">
                      <a16:creationId xmlns:a16="http://schemas.microsoft.com/office/drawing/2014/main" id="{8283889C-0714-4A4C-88F2-CCA11172435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8" name="Text Box 37">
                  <a:extLst>
                    <a:ext uri="{FF2B5EF4-FFF2-40B4-BE49-F238E27FC236}">
                      <a16:creationId xmlns:a16="http://schemas.microsoft.com/office/drawing/2014/main" id="{9BB4305D-B8B8-A241-B975-C7CFD5CEC84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74769" name="Text Box 38">
                  <a:extLst>
                    <a:ext uri="{FF2B5EF4-FFF2-40B4-BE49-F238E27FC236}">
                      <a16:creationId xmlns:a16="http://schemas.microsoft.com/office/drawing/2014/main" id="{CDD77998-DC9F-3349-9612-6CA851FCD64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74770" name="Text Box 39">
                  <a:extLst>
                    <a:ext uri="{FF2B5EF4-FFF2-40B4-BE49-F238E27FC236}">
                      <a16:creationId xmlns:a16="http://schemas.microsoft.com/office/drawing/2014/main" id="{96730274-DE26-7148-BE79-14A06A48FC7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nvGrpSpPr>
              <p:cNvPr id="74762" name="Group 40">
                <a:extLst>
                  <a:ext uri="{FF2B5EF4-FFF2-40B4-BE49-F238E27FC236}">
                    <a16:creationId xmlns:a16="http://schemas.microsoft.com/office/drawing/2014/main" id="{8004DA8C-00C6-4941-9526-762B251E1EDC}"/>
                  </a:ext>
                </a:extLst>
              </p:cNvPr>
              <p:cNvGrpSpPr>
                <a:grpSpLocks/>
              </p:cNvGrpSpPr>
              <p:nvPr/>
            </p:nvGrpSpPr>
            <p:grpSpPr bwMode="auto">
              <a:xfrm>
                <a:off x="2846" y="3671"/>
                <a:ext cx="731" cy="213"/>
                <a:chOff x="2846" y="3671"/>
                <a:chExt cx="731" cy="213"/>
              </a:xfrm>
            </p:grpSpPr>
            <p:sp>
              <p:nvSpPr>
                <p:cNvPr id="74763" name="Rectangle 41">
                  <a:extLst>
                    <a:ext uri="{FF2B5EF4-FFF2-40B4-BE49-F238E27FC236}">
                      <a16:creationId xmlns:a16="http://schemas.microsoft.com/office/drawing/2014/main" id="{F2A58232-A8BF-F945-8EC6-3933F057D2B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4" name="Text Box 42">
                  <a:extLst>
                    <a:ext uri="{FF2B5EF4-FFF2-40B4-BE49-F238E27FC236}">
                      <a16:creationId xmlns:a16="http://schemas.microsoft.com/office/drawing/2014/main" id="{89F09EE4-1C38-1443-AD60-AD57615C564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a:t>
                  </a:r>
                </a:p>
              </p:txBody>
            </p:sp>
          </p:gr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56F67DCF-E426-F445-99FE-1F5BC66F586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1C9067F-E49E-FE4C-BCD5-3F0965B6C454}" type="slidenum">
              <a:rPr lang="en-US" altLang="en-US" sz="1400"/>
              <a:pPr>
                <a:spcBef>
                  <a:spcPct val="0"/>
                </a:spcBef>
                <a:buFontTx/>
                <a:buNone/>
              </a:pPr>
              <a:t>37</a:t>
            </a:fld>
            <a:endParaRPr lang="en-US" altLang="en-US" sz="1400" dirty="0"/>
          </a:p>
        </p:txBody>
      </p:sp>
      <p:grpSp>
        <p:nvGrpSpPr>
          <p:cNvPr id="78851" name="Group 21">
            <a:extLst>
              <a:ext uri="{FF2B5EF4-FFF2-40B4-BE49-F238E27FC236}">
                <a16:creationId xmlns:a16="http://schemas.microsoft.com/office/drawing/2014/main" id="{536EE0CF-DF0C-2E47-8427-7EB66D1F284E}"/>
              </a:ext>
            </a:extLst>
          </p:cNvPr>
          <p:cNvGrpSpPr>
            <a:grpSpLocks/>
          </p:cNvGrpSpPr>
          <p:nvPr/>
        </p:nvGrpSpPr>
        <p:grpSpPr bwMode="auto">
          <a:xfrm>
            <a:off x="457200" y="444500"/>
            <a:ext cx="8229600" cy="5140327"/>
            <a:chOff x="288" y="280"/>
            <a:chExt cx="5184" cy="3238"/>
          </a:xfrm>
        </p:grpSpPr>
        <p:sp>
          <p:nvSpPr>
            <p:cNvPr id="78852" name="Rectangle 3">
              <a:extLst>
                <a:ext uri="{FF2B5EF4-FFF2-40B4-BE49-F238E27FC236}">
                  <a16:creationId xmlns:a16="http://schemas.microsoft.com/office/drawing/2014/main" id="{F78401CF-31C3-D442-80E7-A0C0C6DC9877}"/>
                </a:ext>
              </a:extLst>
            </p:cNvPr>
            <p:cNvSpPr>
              <a:spLocks noChangeArrowheads="1"/>
            </p:cNvSpPr>
            <p:nvPr/>
          </p:nvSpPr>
          <p:spPr bwMode="auto">
            <a:xfrm>
              <a:off x="288" y="280"/>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Capillary and Red Blood Cell</a:t>
              </a:r>
            </a:p>
          </p:txBody>
        </p:sp>
        <p:grpSp>
          <p:nvGrpSpPr>
            <p:cNvPr id="78853" name="Group 20">
              <a:extLst>
                <a:ext uri="{FF2B5EF4-FFF2-40B4-BE49-F238E27FC236}">
                  <a16:creationId xmlns:a16="http://schemas.microsoft.com/office/drawing/2014/main" id="{F57ABF17-F71E-0148-8B77-A3B195339B0B}"/>
                </a:ext>
              </a:extLst>
            </p:cNvPr>
            <p:cNvGrpSpPr>
              <a:grpSpLocks/>
            </p:cNvGrpSpPr>
            <p:nvPr/>
          </p:nvGrpSpPr>
          <p:grpSpPr bwMode="auto">
            <a:xfrm>
              <a:off x="1138" y="816"/>
              <a:ext cx="3495" cy="2702"/>
              <a:chOff x="1138" y="816"/>
              <a:chExt cx="3495" cy="2702"/>
            </a:xfrm>
          </p:grpSpPr>
          <p:grpSp>
            <p:nvGrpSpPr>
              <p:cNvPr id="78854" name="Group 19">
                <a:extLst>
                  <a:ext uri="{FF2B5EF4-FFF2-40B4-BE49-F238E27FC236}">
                    <a16:creationId xmlns:a16="http://schemas.microsoft.com/office/drawing/2014/main" id="{EFD1435B-D6AF-3F4B-BB03-F1926C9553C2}"/>
                  </a:ext>
                </a:extLst>
              </p:cNvPr>
              <p:cNvGrpSpPr>
                <a:grpSpLocks/>
              </p:cNvGrpSpPr>
              <p:nvPr/>
            </p:nvGrpSpPr>
            <p:grpSpPr bwMode="auto">
              <a:xfrm>
                <a:off x="1512" y="816"/>
                <a:ext cx="2599" cy="2424"/>
                <a:chOff x="1524" y="816"/>
                <a:chExt cx="2599" cy="2424"/>
              </a:xfrm>
            </p:grpSpPr>
            <p:pic>
              <p:nvPicPr>
                <p:cNvPr id="78856" name="Picture 5" descr="CAPILLARY1 WITH LABELS copy">
                  <a:extLst>
                    <a:ext uri="{FF2B5EF4-FFF2-40B4-BE49-F238E27FC236}">
                      <a16:creationId xmlns:a16="http://schemas.microsoft.com/office/drawing/2014/main" id="{2F428CE1-26C8-084E-80E0-28C9BE4F91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2" y="1010"/>
                  <a:ext cx="2207" cy="1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Text Box 6">
                  <a:extLst>
                    <a:ext uri="{FF2B5EF4-FFF2-40B4-BE49-F238E27FC236}">
                      <a16:creationId xmlns:a16="http://schemas.microsoft.com/office/drawing/2014/main" id="{B71F0432-7EE6-2C4E-8A6D-0AF9ECFF0856}"/>
                    </a:ext>
                  </a:extLst>
                </p:cNvPr>
                <p:cNvSpPr txBox="1">
                  <a:spLocks noChangeArrowheads="1"/>
                </p:cNvSpPr>
                <p:nvPr/>
              </p:nvSpPr>
              <p:spPr bwMode="auto">
                <a:xfrm>
                  <a:off x="2558" y="2641"/>
                  <a:ext cx="156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https://www.education.vetmed.vt.edu</a:t>
                  </a:r>
                </a:p>
              </p:txBody>
            </p:sp>
            <p:sp>
              <p:nvSpPr>
                <p:cNvPr id="78858" name="Rectangle 7">
                  <a:extLst>
                    <a:ext uri="{FF2B5EF4-FFF2-40B4-BE49-F238E27FC236}">
                      <a16:creationId xmlns:a16="http://schemas.microsoft.com/office/drawing/2014/main" id="{5553D5C8-3B3F-4142-8557-E377EF2DC2C9}"/>
                    </a:ext>
                  </a:extLst>
                </p:cNvPr>
                <p:cNvSpPr>
                  <a:spLocks noChangeArrowheads="1"/>
                </p:cNvSpPr>
                <p:nvPr/>
              </p:nvSpPr>
              <p:spPr bwMode="auto">
                <a:xfrm>
                  <a:off x="1524" y="816"/>
                  <a:ext cx="184" cy="242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sp>
            <p:nvSpPr>
              <p:cNvPr id="78855" name="Text Box 13">
                <a:extLst>
                  <a:ext uri="{FF2B5EF4-FFF2-40B4-BE49-F238E27FC236}">
                    <a16:creationId xmlns:a16="http://schemas.microsoft.com/office/drawing/2014/main" id="{254C664C-86B4-4E47-A376-76787B50BE1B}"/>
                  </a:ext>
                </a:extLst>
              </p:cNvPr>
              <p:cNvSpPr txBox="1">
                <a:spLocks noChangeArrowheads="1"/>
              </p:cNvSpPr>
              <p:nvPr/>
            </p:nvSpPr>
            <p:spPr bwMode="auto">
              <a:xfrm>
                <a:off x="1138" y="2867"/>
                <a:ext cx="3495"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SzPct val="80000"/>
                  <a:buFontTx/>
                  <a:buNone/>
                </a:pPr>
                <a:r>
                  <a:rPr lang="en-US" altLang="en-US" sz="1800" dirty="0">
                    <a:solidFill>
                      <a:srgbClr val="011893"/>
                    </a:solidFill>
                  </a:rPr>
                  <a:t>Red blood cells (or erythrocytes) because they have a diameter of about 8 </a:t>
                </a:r>
                <a:r>
                  <a:rPr lang="en-US" altLang="en-US" sz="1800" dirty="0">
                    <a:solidFill>
                      <a:srgbClr val="011893"/>
                    </a:solidFill>
                    <a:sym typeface="Symbol" pitchFamily="2" charset="2"/>
                  </a:rPr>
                  <a:t></a:t>
                </a:r>
                <a:r>
                  <a:rPr lang="en-US" altLang="en-US" sz="1800" dirty="0">
                    <a:solidFill>
                      <a:srgbClr val="011893"/>
                    </a:solidFill>
                  </a:rPr>
                  <a:t>m, must squeeze through the narrow lumens (5 </a:t>
                </a:r>
                <a:r>
                  <a:rPr lang="en-US" altLang="en-US" sz="1800" dirty="0">
                    <a:solidFill>
                      <a:srgbClr val="011893"/>
                    </a:solidFill>
                    <a:sym typeface="Symbol" pitchFamily="2" charset="2"/>
                  </a:rPr>
                  <a:t></a:t>
                </a:r>
                <a:r>
                  <a:rPr lang="en-US" altLang="en-US" sz="1800" dirty="0">
                    <a:solidFill>
                      <a:srgbClr val="011893"/>
                    </a:solidFill>
                  </a:rPr>
                  <a:t>m) of capillaries. The micrograph is of striated muscle tissue.</a:t>
                </a:r>
              </a:p>
            </p:txBody>
          </p:sp>
        </p:grpSp>
      </p:gr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577893C3-2906-CB43-9D58-E06E6452B83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08D98B-F43A-0544-8D90-A57A74EBBDCB}" type="slidenum">
              <a:rPr lang="en-US" altLang="en-US" sz="1400"/>
              <a:pPr>
                <a:spcBef>
                  <a:spcPct val="0"/>
                </a:spcBef>
                <a:buFontTx/>
                <a:buNone/>
              </a:pPr>
              <a:t>38</a:t>
            </a:fld>
            <a:endParaRPr lang="en-US" altLang="en-US" sz="1400" dirty="0"/>
          </a:p>
        </p:txBody>
      </p:sp>
      <p:grpSp>
        <p:nvGrpSpPr>
          <p:cNvPr id="80911" name="Group 15">
            <a:extLst>
              <a:ext uri="{FF2B5EF4-FFF2-40B4-BE49-F238E27FC236}">
                <a16:creationId xmlns:a16="http://schemas.microsoft.com/office/drawing/2014/main" id="{ABA838B6-A36B-0B4F-8D07-B64AB1C19CA8}"/>
              </a:ext>
            </a:extLst>
          </p:cNvPr>
          <p:cNvGrpSpPr>
            <a:grpSpLocks/>
          </p:cNvGrpSpPr>
          <p:nvPr/>
        </p:nvGrpSpPr>
        <p:grpSpPr bwMode="auto">
          <a:xfrm>
            <a:off x="458788" y="446088"/>
            <a:ext cx="8229600" cy="5719762"/>
            <a:chOff x="289" y="281"/>
            <a:chExt cx="5184" cy="3603"/>
          </a:xfrm>
        </p:grpSpPr>
        <p:sp>
          <p:nvSpPr>
            <p:cNvPr id="80900" name="Rectangle 2">
              <a:extLst>
                <a:ext uri="{FF2B5EF4-FFF2-40B4-BE49-F238E27FC236}">
                  <a16:creationId xmlns:a16="http://schemas.microsoft.com/office/drawing/2014/main" id="{8112A1C8-0EBA-784F-9EE4-B0D429319A2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Capillaries </a:t>
              </a:r>
              <a:r>
                <a:rPr lang="en-US" altLang="en-US" sz="2200" dirty="0">
                  <a:solidFill>
                    <a:srgbClr val="333333"/>
                  </a:solidFill>
                </a:rPr>
                <a:t>(continued)</a:t>
              </a:r>
              <a:endParaRPr lang="en-US" altLang="en-US" sz="2800" dirty="0">
                <a:solidFill>
                  <a:srgbClr val="333333"/>
                </a:solidFill>
              </a:endParaRPr>
            </a:p>
          </p:txBody>
        </p:sp>
        <p:sp>
          <p:nvSpPr>
            <p:cNvPr id="80901" name="Text Box 6">
              <a:extLst>
                <a:ext uri="{FF2B5EF4-FFF2-40B4-BE49-F238E27FC236}">
                  <a16:creationId xmlns:a16="http://schemas.microsoft.com/office/drawing/2014/main" id="{CC22C97F-1C40-914D-B7BD-5301522D631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80902" name="Text Box 7">
              <a:extLst>
                <a:ext uri="{FF2B5EF4-FFF2-40B4-BE49-F238E27FC236}">
                  <a16:creationId xmlns:a16="http://schemas.microsoft.com/office/drawing/2014/main" id="{DFF5A900-E546-B242-AB10-F1831219525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80903" name="Text Box 8">
              <a:extLst>
                <a:ext uri="{FF2B5EF4-FFF2-40B4-BE49-F238E27FC236}">
                  <a16:creationId xmlns:a16="http://schemas.microsoft.com/office/drawing/2014/main" id="{981B199B-0CCB-FA4E-93D3-671E61C873CB}"/>
                </a:ext>
              </a:extLst>
            </p:cNvPr>
            <p:cNvSpPr txBox="1">
              <a:spLocks noChangeArrowheads="1"/>
            </p:cNvSpPr>
            <p:nvPr/>
          </p:nvSpPr>
          <p:spPr bwMode="auto">
            <a:xfrm>
              <a:off x="513" y="970"/>
              <a:ext cx="4582"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Capillaries are sometimes called exchange vessels because they enable the exchange of substances between the blood and intersti-tial fluid.</a:t>
              </a:r>
            </a:p>
            <a:p>
              <a:pPr eaLnBrk="1" hangingPunct="1">
                <a:lnSpc>
                  <a:spcPct val="85000"/>
                </a:lnSpc>
                <a:spcBef>
                  <a:spcPct val="0"/>
                </a:spcBef>
                <a:spcAft>
                  <a:spcPct val="50000"/>
                </a:spcAft>
                <a:buSzPct val="80000"/>
              </a:pPr>
              <a:r>
                <a:rPr lang="en-US" altLang="en-US" sz="1800" dirty="0"/>
                <a:t>The blood flow from arterioles through capillaries and into venules is called microcirculation.</a:t>
              </a:r>
            </a:p>
          </p:txBody>
        </p:sp>
        <p:grpSp>
          <p:nvGrpSpPr>
            <p:cNvPr id="80904" name="Group 43">
              <a:extLst>
                <a:ext uri="{FF2B5EF4-FFF2-40B4-BE49-F238E27FC236}">
                  <a16:creationId xmlns:a16="http://schemas.microsoft.com/office/drawing/2014/main" id="{53639FCD-AD9A-094F-9528-4A2BE542D0E3}"/>
                </a:ext>
              </a:extLst>
            </p:cNvPr>
            <p:cNvGrpSpPr>
              <a:grpSpLocks/>
            </p:cNvGrpSpPr>
            <p:nvPr/>
          </p:nvGrpSpPr>
          <p:grpSpPr bwMode="auto">
            <a:xfrm>
              <a:off x="582" y="3671"/>
              <a:ext cx="1990" cy="213"/>
              <a:chOff x="582" y="3671"/>
              <a:chExt cx="1990" cy="213"/>
            </a:xfrm>
          </p:grpSpPr>
          <p:sp>
            <p:nvSpPr>
              <p:cNvPr id="80905" name="Rectangle 44">
                <a:extLst>
                  <a:ext uri="{FF2B5EF4-FFF2-40B4-BE49-F238E27FC236}">
                    <a16:creationId xmlns:a16="http://schemas.microsoft.com/office/drawing/2014/main" id="{6282AAA1-BDEA-B04D-8967-864362B6AF4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6" name="Rectangle 45">
                <a:extLst>
                  <a:ext uri="{FF2B5EF4-FFF2-40B4-BE49-F238E27FC236}">
                    <a16:creationId xmlns:a16="http://schemas.microsoft.com/office/drawing/2014/main" id="{C7A20816-9BA0-494A-B4DA-3C2A58124A4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7" name="Rectangle 46">
                <a:extLst>
                  <a:ext uri="{FF2B5EF4-FFF2-40B4-BE49-F238E27FC236}">
                    <a16:creationId xmlns:a16="http://schemas.microsoft.com/office/drawing/2014/main" id="{7F8A57F9-91B4-9540-B8FD-108AC72A035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8" name="Text Box 47">
                <a:extLst>
                  <a:ext uri="{FF2B5EF4-FFF2-40B4-BE49-F238E27FC236}">
                    <a16:creationId xmlns:a16="http://schemas.microsoft.com/office/drawing/2014/main" id="{9ACB54B1-96DD-0C49-9ABA-2E09165AA86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734</a:t>
                </a:r>
                <a:endParaRPr lang="en-US" altLang="en-US" sz="1800" dirty="0">
                  <a:ea typeface="ＭＳ Ｐゴシック" panose="020B0600070205080204" pitchFamily="34" charset="-128"/>
                </a:endParaRPr>
              </a:p>
            </p:txBody>
          </p:sp>
          <p:sp>
            <p:nvSpPr>
              <p:cNvPr id="80909" name="Text Box 48">
                <a:extLst>
                  <a:ext uri="{FF2B5EF4-FFF2-40B4-BE49-F238E27FC236}">
                    <a16:creationId xmlns:a16="http://schemas.microsoft.com/office/drawing/2014/main" id="{4D70C791-B0E2-034F-BB58-C797D59B0F8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806</a:t>
                </a:r>
                <a:endParaRPr lang="en-US" altLang="en-US" sz="1800" dirty="0">
                  <a:ea typeface="ＭＳ Ｐゴシック" panose="020B0600070205080204" pitchFamily="34" charset="-128"/>
                </a:endParaRPr>
              </a:p>
            </p:txBody>
          </p:sp>
          <p:sp>
            <p:nvSpPr>
              <p:cNvPr id="80910" name="Text Box 49">
                <a:extLst>
                  <a:ext uri="{FF2B5EF4-FFF2-40B4-BE49-F238E27FC236}">
                    <a16:creationId xmlns:a16="http://schemas.microsoft.com/office/drawing/2014/main" id="{4E07A4DA-B7FF-EF4B-AD3D-C2F5238DC70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764</a:t>
                </a:r>
                <a:endParaRPr lang="en-US" altLang="en-US" sz="180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B123BCDE-18FE-8A7C-D0B5-742748550551}"/>
              </a:ext>
            </a:extLst>
          </p:cNvPr>
          <p:cNvSpPr txBox="1"/>
          <p:nvPr/>
        </p:nvSpPr>
        <p:spPr>
          <a:xfrm>
            <a:off x="1984096" y="3019813"/>
            <a:ext cx="5178704" cy="579646"/>
          </a:xfrm>
          <a:prstGeom prst="rect">
            <a:avLst/>
          </a:prstGeom>
          <a:noFill/>
        </p:spPr>
        <p:txBody>
          <a:bodyPr wrap="square" rtlCol="0">
            <a:spAutoFit/>
          </a:bodyPr>
          <a:lstStyle/>
          <a:p>
            <a:pPr algn="ctr">
              <a:lnSpc>
                <a:spcPts val="1860"/>
              </a:lnSpc>
            </a:pPr>
            <a:r>
              <a:rPr lang="en-US" dirty="0">
                <a:solidFill>
                  <a:srgbClr val="941100"/>
                </a:solidFill>
              </a:rPr>
              <a:t>Interstitial fluid = the fluid found in the extracellular space around cells. </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64BC6FED-68CD-3249-94EE-84166FED1F9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E65E493-41DF-FA4F-897E-FF7E7C4660A1}" type="slidenum">
              <a:rPr lang="en-US" altLang="en-US" sz="1400"/>
              <a:pPr>
                <a:spcBef>
                  <a:spcPct val="0"/>
                </a:spcBef>
                <a:buFontTx/>
                <a:buNone/>
              </a:pPr>
              <a:t>39</a:t>
            </a:fld>
            <a:endParaRPr lang="en-US" altLang="en-US" sz="1400" dirty="0"/>
          </a:p>
        </p:txBody>
      </p:sp>
      <p:grpSp>
        <p:nvGrpSpPr>
          <p:cNvPr id="82947" name="Group 43">
            <a:extLst>
              <a:ext uri="{FF2B5EF4-FFF2-40B4-BE49-F238E27FC236}">
                <a16:creationId xmlns:a16="http://schemas.microsoft.com/office/drawing/2014/main" id="{6AE46D51-2441-F948-8164-01894E1BC6D8}"/>
              </a:ext>
            </a:extLst>
          </p:cNvPr>
          <p:cNvGrpSpPr>
            <a:grpSpLocks/>
          </p:cNvGrpSpPr>
          <p:nvPr/>
        </p:nvGrpSpPr>
        <p:grpSpPr bwMode="auto">
          <a:xfrm>
            <a:off x="458788" y="446088"/>
            <a:ext cx="8229600" cy="5719762"/>
            <a:chOff x="289" y="281"/>
            <a:chExt cx="5184" cy="3603"/>
          </a:xfrm>
        </p:grpSpPr>
        <p:sp>
          <p:nvSpPr>
            <p:cNvPr id="82948" name="Rectangle 2">
              <a:extLst>
                <a:ext uri="{FF2B5EF4-FFF2-40B4-BE49-F238E27FC236}">
                  <a16:creationId xmlns:a16="http://schemas.microsoft.com/office/drawing/2014/main" id="{6D764795-C0C8-8049-B218-692DB66C88D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Capillaries </a:t>
              </a:r>
              <a:r>
                <a:rPr lang="en-US" altLang="en-US" sz="2200" dirty="0">
                  <a:solidFill>
                    <a:srgbClr val="333333"/>
                  </a:solidFill>
                </a:rPr>
                <a:t>(continued)</a:t>
              </a:r>
              <a:endParaRPr lang="en-US" altLang="en-US" sz="2800" dirty="0">
                <a:solidFill>
                  <a:srgbClr val="333333"/>
                </a:solidFill>
              </a:endParaRPr>
            </a:p>
          </p:txBody>
        </p:sp>
        <p:sp>
          <p:nvSpPr>
            <p:cNvPr id="82949" name="Text Box 6">
              <a:extLst>
                <a:ext uri="{FF2B5EF4-FFF2-40B4-BE49-F238E27FC236}">
                  <a16:creationId xmlns:a16="http://schemas.microsoft.com/office/drawing/2014/main" id="{13C88B8F-0EFC-3841-9888-3F1DBDF9830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82950" name="Text Box 7">
              <a:extLst>
                <a:ext uri="{FF2B5EF4-FFF2-40B4-BE49-F238E27FC236}">
                  <a16:creationId xmlns:a16="http://schemas.microsoft.com/office/drawing/2014/main" id="{2D778661-9546-A240-8A44-C75BC447BEE3}"/>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82951" name="Text Box 8">
              <a:extLst>
                <a:ext uri="{FF2B5EF4-FFF2-40B4-BE49-F238E27FC236}">
                  <a16:creationId xmlns:a16="http://schemas.microsoft.com/office/drawing/2014/main" id="{D35E4C72-5EA6-614A-9700-0B4B11F3D2AC}"/>
                </a:ext>
              </a:extLst>
            </p:cNvPr>
            <p:cNvSpPr txBox="1">
              <a:spLocks noChangeArrowheads="1"/>
            </p:cNvSpPr>
            <p:nvPr/>
          </p:nvSpPr>
          <p:spPr bwMode="auto">
            <a:xfrm>
              <a:off x="513" y="970"/>
              <a:ext cx="454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Capillaries are located adjacent to almost every cell in the human body.</a:t>
              </a:r>
            </a:p>
            <a:p>
              <a:pPr eaLnBrk="1" hangingPunct="1">
                <a:lnSpc>
                  <a:spcPct val="85000"/>
                </a:lnSpc>
                <a:spcBef>
                  <a:spcPct val="0"/>
                </a:spcBef>
                <a:spcAft>
                  <a:spcPts val="900"/>
                </a:spcAft>
                <a:buSzPct val="80000"/>
              </a:pPr>
              <a:r>
                <a:rPr lang="en-US" altLang="en-US" sz="1800" dirty="0"/>
                <a:t>However, capillaries are not present in a few body tissues includ-ing cartilage and the cornea and lens of the eye.</a:t>
              </a:r>
            </a:p>
          </p:txBody>
        </p:sp>
        <p:grpSp>
          <p:nvGrpSpPr>
            <p:cNvPr id="82952" name="Group 33">
              <a:extLst>
                <a:ext uri="{FF2B5EF4-FFF2-40B4-BE49-F238E27FC236}">
                  <a16:creationId xmlns:a16="http://schemas.microsoft.com/office/drawing/2014/main" id="{17922A60-A271-444B-AE47-89B5BE3185E6}"/>
                </a:ext>
              </a:extLst>
            </p:cNvPr>
            <p:cNvGrpSpPr>
              <a:grpSpLocks/>
            </p:cNvGrpSpPr>
            <p:nvPr/>
          </p:nvGrpSpPr>
          <p:grpSpPr bwMode="auto">
            <a:xfrm>
              <a:off x="582" y="3671"/>
              <a:ext cx="1990" cy="213"/>
              <a:chOff x="582" y="3671"/>
              <a:chExt cx="1990" cy="213"/>
            </a:xfrm>
          </p:grpSpPr>
          <p:sp>
            <p:nvSpPr>
              <p:cNvPr id="82953" name="Rectangle 34">
                <a:extLst>
                  <a:ext uri="{FF2B5EF4-FFF2-40B4-BE49-F238E27FC236}">
                    <a16:creationId xmlns:a16="http://schemas.microsoft.com/office/drawing/2014/main" id="{C9A030AA-793B-7641-A4A2-DB705739208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4" name="Rectangle 35">
                <a:extLst>
                  <a:ext uri="{FF2B5EF4-FFF2-40B4-BE49-F238E27FC236}">
                    <a16:creationId xmlns:a16="http://schemas.microsoft.com/office/drawing/2014/main" id="{43BA7F81-7257-834D-A323-C037A4F1B10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5" name="Rectangle 36">
                <a:extLst>
                  <a:ext uri="{FF2B5EF4-FFF2-40B4-BE49-F238E27FC236}">
                    <a16:creationId xmlns:a16="http://schemas.microsoft.com/office/drawing/2014/main" id="{CCA81F1C-C000-FD4E-AD4E-21A2FB24DAD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6" name="Text Box 37">
                <a:extLst>
                  <a:ext uri="{FF2B5EF4-FFF2-40B4-BE49-F238E27FC236}">
                    <a16:creationId xmlns:a16="http://schemas.microsoft.com/office/drawing/2014/main" id="{4376BB04-98FD-1445-8875-103D4A63F92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734</a:t>
                </a:r>
                <a:endParaRPr lang="en-US" altLang="en-US" sz="1800" dirty="0">
                  <a:ea typeface="ＭＳ Ｐゴシック" panose="020B0600070205080204" pitchFamily="34" charset="-128"/>
                </a:endParaRPr>
              </a:p>
            </p:txBody>
          </p:sp>
          <p:sp>
            <p:nvSpPr>
              <p:cNvPr id="82957" name="Text Box 38">
                <a:extLst>
                  <a:ext uri="{FF2B5EF4-FFF2-40B4-BE49-F238E27FC236}">
                    <a16:creationId xmlns:a16="http://schemas.microsoft.com/office/drawing/2014/main" id="{F8FDA24E-F6CE-6146-9AA7-EEF35C254F0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807</a:t>
                </a:r>
                <a:endParaRPr lang="en-US" altLang="en-US" sz="1800" dirty="0">
                  <a:ea typeface="ＭＳ Ｐゴシック" panose="020B0600070205080204" pitchFamily="34" charset="-128"/>
                </a:endParaRPr>
              </a:p>
            </p:txBody>
          </p:sp>
          <p:sp>
            <p:nvSpPr>
              <p:cNvPr id="82958" name="Text Box 39">
                <a:extLst>
                  <a:ext uri="{FF2B5EF4-FFF2-40B4-BE49-F238E27FC236}">
                    <a16:creationId xmlns:a16="http://schemas.microsoft.com/office/drawing/2014/main" id="{A7BB421D-A232-AD49-B020-90B906B9AE8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64BC6FED-68CD-3249-94EE-84166FED1F9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E65E493-41DF-FA4F-897E-FF7E7C4660A1}" type="slidenum">
              <a:rPr lang="en-US" altLang="en-US" sz="1400"/>
              <a:pPr>
                <a:spcBef>
                  <a:spcPct val="0"/>
                </a:spcBef>
                <a:buFontTx/>
                <a:buNone/>
              </a:pPr>
              <a:t>40</a:t>
            </a:fld>
            <a:endParaRPr lang="en-US" altLang="en-US" sz="1400" dirty="0"/>
          </a:p>
        </p:txBody>
      </p:sp>
      <p:grpSp>
        <p:nvGrpSpPr>
          <p:cNvPr id="82947" name="Group 43">
            <a:extLst>
              <a:ext uri="{FF2B5EF4-FFF2-40B4-BE49-F238E27FC236}">
                <a16:creationId xmlns:a16="http://schemas.microsoft.com/office/drawing/2014/main" id="{6AE46D51-2441-F948-8164-01894E1BC6D8}"/>
              </a:ext>
            </a:extLst>
          </p:cNvPr>
          <p:cNvGrpSpPr>
            <a:grpSpLocks/>
          </p:cNvGrpSpPr>
          <p:nvPr/>
        </p:nvGrpSpPr>
        <p:grpSpPr bwMode="auto">
          <a:xfrm>
            <a:off x="458788" y="446088"/>
            <a:ext cx="8229600" cy="5719762"/>
            <a:chOff x="289" y="281"/>
            <a:chExt cx="5184" cy="3603"/>
          </a:xfrm>
        </p:grpSpPr>
        <p:sp>
          <p:nvSpPr>
            <p:cNvPr id="82948" name="Rectangle 2">
              <a:extLst>
                <a:ext uri="{FF2B5EF4-FFF2-40B4-BE49-F238E27FC236}">
                  <a16:creationId xmlns:a16="http://schemas.microsoft.com/office/drawing/2014/main" id="{6D764795-C0C8-8049-B218-692DB66C88D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Capillaries </a:t>
              </a:r>
              <a:r>
                <a:rPr lang="en-US" altLang="en-US" sz="2200" dirty="0">
                  <a:solidFill>
                    <a:srgbClr val="333333"/>
                  </a:solidFill>
                </a:rPr>
                <a:t>(continued)</a:t>
              </a:r>
              <a:endParaRPr lang="en-US" altLang="en-US" sz="2800" dirty="0">
                <a:solidFill>
                  <a:srgbClr val="333333"/>
                </a:solidFill>
              </a:endParaRPr>
            </a:p>
          </p:txBody>
        </p:sp>
        <p:sp>
          <p:nvSpPr>
            <p:cNvPr id="82949" name="Text Box 6">
              <a:extLst>
                <a:ext uri="{FF2B5EF4-FFF2-40B4-BE49-F238E27FC236}">
                  <a16:creationId xmlns:a16="http://schemas.microsoft.com/office/drawing/2014/main" id="{13C88B8F-0EFC-3841-9888-3F1DBDF9830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82950" name="Text Box 7">
              <a:extLst>
                <a:ext uri="{FF2B5EF4-FFF2-40B4-BE49-F238E27FC236}">
                  <a16:creationId xmlns:a16="http://schemas.microsoft.com/office/drawing/2014/main" id="{2D778661-9546-A240-8A44-C75BC447BEE3}"/>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82951" name="Text Box 8">
              <a:extLst>
                <a:ext uri="{FF2B5EF4-FFF2-40B4-BE49-F238E27FC236}">
                  <a16:creationId xmlns:a16="http://schemas.microsoft.com/office/drawing/2014/main" id="{D35E4C72-5EA6-614A-9700-0B4B11F3D2AC}"/>
                </a:ext>
              </a:extLst>
            </p:cNvPr>
            <p:cNvSpPr txBox="1">
              <a:spLocks noChangeArrowheads="1"/>
            </p:cNvSpPr>
            <p:nvPr/>
          </p:nvSpPr>
          <p:spPr bwMode="auto">
            <a:xfrm>
              <a:off x="513" y="970"/>
              <a:ext cx="4548"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numbers of capillaries vary with the metabolic needs of the tissues they supply.</a:t>
              </a:r>
            </a:p>
            <a:p>
              <a:pPr eaLnBrk="1" hangingPunct="1">
                <a:lnSpc>
                  <a:spcPct val="85000"/>
                </a:lnSpc>
                <a:spcBef>
                  <a:spcPct val="0"/>
                </a:spcBef>
                <a:spcAft>
                  <a:spcPts val="900"/>
                </a:spcAft>
                <a:buSzPct val="80000"/>
              </a:pPr>
              <a:r>
                <a:rPr lang="en-US" altLang="en-US" sz="1800" dirty="0"/>
                <a:t>Tissues with high metabolic requirements have substantial num-bers of capillaries—they include the brain, skeletal muscle, liver, and kidneys.</a:t>
              </a:r>
            </a:p>
            <a:p>
              <a:pPr eaLnBrk="1" hangingPunct="1">
                <a:lnSpc>
                  <a:spcPct val="85000"/>
                </a:lnSpc>
                <a:spcBef>
                  <a:spcPct val="0"/>
                </a:spcBef>
                <a:spcAft>
                  <a:spcPct val="50000"/>
                </a:spcAft>
                <a:buSzPct val="80000"/>
              </a:pPr>
              <a:r>
                <a:rPr lang="en-US" altLang="en-US" sz="1800" dirty="0"/>
                <a:t>Tissues with lower metabolic needs have fewer capillaries—they include tendons and ligaments.</a:t>
              </a:r>
            </a:p>
          </p:txBody>
        </p:sp>
        <p:grpSp>
          <p:nvGrpSpPr>
            <p:cNvPr id="82952" name="Group 33">
              <a:extLst>
                <a:ext uri="{FF2B5EF4-FFF2-40B4-BE49-F238E27FC236}">
                  <a16:creationId xmlns:a16="http://schemas.microsoft.com/office/drawing/2014/main" id="{17922A60-A271-444B-AE47-89B5BE3185E6}"/>
                </a:ext>
              </a:extLst>
            </p:cNvPr>
            <p:cNvGrpSpPr>
              <a:grpSpLocks/>
            </p:cNvGrpSpPr>
            <p:nvPr/>
          </p:nvGrpSpPr>
          <p:grpSpPr bwMode="auto">
            <a:xfrm>
              <a:off x="582" y="3671"/>
              <a:ext cx="1990" cy="213"/>
              <a:chOff x="582" y="3671"/>
              <a:chExt cx="1990" cy="213"/>
            </a:xfrm>
          </p:grpSpPr>
          <p:sp>
            <p:nvSpPr>
              <p:cNvPr id="82953" name="Rectangle 34">
                <a:extLst>
                  <a:ext uri="{FF2B5EF4-FFF2-40B4-BE49-F238E27FC236}">
                    <a16:creationId xmlns:a16="http://schemas.microsoft.com/office/drawing/2014/main" id="{C9A030AA-793B-7641-A4A2-DB705739208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4" name="Rectangle 35">
                <a:extLst>
                  <a:ext uri="{FF2B5EF4-FFF2-40B4-BE49-F238E27FC236}">
                    <a16:creationId xmlns:a16="http://schemas.microsoft.com/office/drawing/2014/main" id="{43BA7F81-7257-834D-A323-C037A4F1B10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5" name="Rectangle 36">
                <a:extLst>
                  <a:ext uri="{FF2B5EF4-FFF2-40B4-BE49-F238E27FC236}">
                    <a16:creationId xmlns:a16="http://schemas.microsoft.com/office/drawing/2014/main" id="{CCA81F1C-C000-FD4E-AD4E-21A2FB24DAD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6" name="Text Box 37">
                <a:extLst>
                  <a:ext uri="{FF2B5EF4-FFF2-40B4-BE49-F238E27FC236}">
                    <a16:creationId xmlns:a16="http://schemas.microsoft.com/office/drawing/2014/main" id="{4376BB04-98FD-1445-8875-103D4A63F92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734</a:t>
                </a:r>
                <a:endParaRPr lang="en-US" altLang="en-US" sz="1800" dirty="0">
                  <a:ea typeface="ＭＳ Ｐゴシック" panose="020B0600070205080204" pitchFamily="34" charset="-128"/>
                </a:endParaRPr>
              </a:p>
            </p:txBody>
          </p:sp>
          <p:sp>
            <p:nvSpPr>
              <p:cNvPr id="82957" name="Text Box 38">
                <a:extLst>
                  <a:ext uri="{FF2B5EF4-FFF2-40B4-BE49-F238E27FC236}">
                    <a16:creationId xmlns:a16="http://schemas.microsoft.com/office/drawing/2014/main" id="{F8FDA24E-F6CE-6146-9AA7-EEF35C254F0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807</a:t>
                </a:r>
                <a:endParaRPr lang="en-US" altLang="en-US" sz="1800" dirty="0">
                  <a:ea typeface="ＭＳ Ｐゴシック" panose="020B0600070205080204" pitchFamily="34" charset="-128"/>
                </a:endParaRPr>
              </a:p>
            </p:txBody>
          </p:sp>
          <p:sp>
            <p:nvSpPr>
              <p:cNvPr id="82958" name="Text Box 39">
                <a:extLst>
                  <a:ext uri="{FF2B5EF4-FFF2-40B4-BE49-F238E27FC236}">
                    <a16:creationId xmlns:a16="http://schemas.microsoft.com/office/drawing/2014/main" id="{A7BB421D-A232-AD49-B020-90B906B9AE8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765</a:t>
                </a:r>
                <a:endParaRPr lang="en-US" altLang="en-US" sz="1800" dirty="0">
                  <a:ea typeface="ＭＳ Ｐゴシック" panose="020B0600070205080204" pitchFamily="34" charset="-128"/>
                </a:endParaRPr>
              </a:p>
            </p:txBody>
          </p:sp>
        </p:grpSp>
      </p:grpSp>
    </p:spTree>
    <p:extLst>
      <p:ext uri="{BB962C8B-B14F-4D97-AF65-F5344CB8AC3E}">
        <p14:creationId xmlns:p14="http://schemas.microsoft.com/office/powerpoint/2010/main" val="3993921169"/>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a:extLst>
              <a:ext uri="{FF2B5EF4-FFF2-40B4-BE49-F238E27FC236}">
                <a16:creationId xmlns:a16="http://schemas.microsoft.com/office/drawing/2014/main" id="{B0B1D521-1688-7C48-A82C-F13BB932700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9C8EFC5-231F-1D4F-9A15-CB506F2FF217}" type="slidenum">
              <a:rPr lang="en-US" altLang="en-US" sz="1400"/>
              <a:pPr>
                <a:spcBef>
                  <a:spcPct val="0"/>
                </a:spcBef>
                <a:buFontTx/>
                <a:buNone/>
              </a:pPr>
              <a:t>41</a:t>
            </a:fld>
            <a:endParaRPr lang="en-US" altLang="en-US" sz="1400" dirty="0"/>
          </a:p>
        </p:txBody>
      </p:sp>
      <p:grpSp>
        <p:nvGrpSpPr>
          <p:cNvPr id="84995" name="Group 44">
            <a:extLst>
              <a:ext uri="{FF2B5EF4-FFF2-40B4-BE49-F238E27FC236}">
                <a16:creationId xmlns:a16="http://schemas.microsoft.com/office/drawing/2014/main" id="{E5D9D6C9-80E8-F343-8EC7-593C5E652C71}"/>
              </a:ext>
            </a:extLst>
          </p:cNvPr>
          <p:cNvGrpSpPr>
            <a:grpSpLocks/>
          </p:cNvGrpSpPr>
          <p:nvPr/>
        </p:nvGrpSpPr>
        <p:grpSpPr bwMode="auto">
          <a:xfrm>
            <a:off x="458788" y="446088"/>
            <a:ext cx="8229600" cy="5719762"/>
            <a:chOff x="289" y="281"/>
            <a:chExt cx="5184" cy="3603"/>
          </a:xfrm>
        </p:grpSpPr>
        <p:sp>
          <p:nvSpPr>
            <p:cNvPr id="84996" name="Rectangle 2">
              <a:extLst>
                <a:ext uri="{FF2B5EF4-FFF2-40B4-BE49-F238E27FC236}">
                  <a16:creationId xmlns:a16="http://schemas.microsoft.com/office/drawing/2014/main" id="{2EDBEAA9-8AEE-5F4A-839D-A75D668EFBE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Substance Exchange</a:t>
              </a:r>
            </a:p>
          </p:txBody>
        </p:sp>
        <p:sp>
          <p:nvSpPr>
            <p:cNvPr id="84997" name="Text Box 6">
              <a:extLst>
                <a:ext uri="{FF2B5EF4-FFF2-40B4-BE49-F238E27FC236}">
                  <a16:creationId xmlns:a16="http://schemas.microsoft.com/office/drawing/2014/main" id="{C3B9AD6F-94C5-1142-B11B-E009C08F4AC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84998" name="Text Box 7">
              <a:extLst>
                <a:ext uri="{FF2B5EF4-FFF2-40B4-BE49-F238E27FC236}">
                  <a16:creationId xmlns:a16="http://schemas.microsoft.com/office/drawing/2014/main" id="{B8327519-A81F-3244-9545-B8D257C9E4A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84999" name="Text Box 8">
              <a:extLst>
                <a:ext uri="{FF2B5EF4-FFF2-40B4-BE49-F238E27FC236}">
                  <a16:creationId xmlns:a16="http://schemas.microsoft.com/office/drawing/2014/main" id="{32F87DB6-686A-C549-A868-7F65AA97D725}"/>
                </a:ext>
              </a:extLst>
            </p:cNvPr>
            <p:cNvSpPr txBox="1">
              <a:spLocks noChangeArrowheads="1"/>
            </p:cNvSpPr>
            <p:nvPr/>
          </p:nvSpPr>
          <p:spPr bwMode="auto">
            <a:xfrm>
              <a:off x="513" y="970"/>
              <a:ext cx="4680" cy="1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Capillaries have a tunica interna, but not a tunica media or tunica externa.</a:t>
              </a:r>
            </a:p>
            <a:p>
              <a:pPr eaLnBrk="1" hangingPunct="1">
                <a:lnSpc>
                  <a:spcPct val="85000"/>
                </a:lnSpc>
                <a:spcBef>
                  <a:spcPct val="0"/>
                </a:spcBef>
                <a:spcAft>
                  <a:spcPts val="900"/>
                </a:spcAft>
                <a:buSzPct val="80000"/>
              </a:pPr>
              <a:r>
                <a:rPr lang="en-US" altLang="en-US" sz="1800" dirty="0"/>
                <a:t>Substances in the blood pass through the one layer of endothelial cells and basement membrane of the tunica interna to enter inter-stitial fluid (and vice versa).</a:t>
              </a:r>
            </a:p>
            <a:p>
              <a:pPr eaLnBrk="1" hangingPunct="1">
                <a:lnSpc>
                  <a:spcPct val="85000"/>
                </a:lnSpc>
                <a:spcBef>
                  <a:spcPct val="0"/>
                </a:spcBef>
                <a:spcAft>
                  <a:spcPts val="900"/>
                </a:spcAft>
                <a:buSzPct val="80000"/>
              </a:pPr>
              <a:r>
                <a:rPr lang="en-US" altLang="en-US" sz="1800" dirty="0"/>
                <a:t>Most substance exchange occurs in the capillaries and to a limited extent at the beginning of the venules that also have only a tunica interna.</a:t>
              </a:r>
            </a:p>
            <a:p>
              <a:pPr eaLnBrk="1" hangingPunct="1">
                <a:lnSpc>
                  <a:spcPct val="85000"/>
                </a:lnSpc>
                <a:spcBef>
                  <a:spcPct val="0"/>
                </a:spcBef>
                <a:spcAft>
                  <a:spcPct val="50000"/>
                </a:spcAft>
                <a:buSzPct val="80000"/>
              </a:pPr>
              <a:r>
                <a:rPr lang="en-US" altLang="en-US" sz="1800" dirty="0"/>
                <a:t>Substance exchange does not occur in the arteries, arterioles, and veins because they have all three tissue layers in their vessel walls that serves as a barrier to exchange.</a:t>
              </a:r>
            </a:p>
          </p:txBody>
        </p:sp>
        <p:grpSp>
          <p:nvGrpSpPr>
            <p:cNvPr id="85000" name="Group 33">
              <a:extLst>
                <a:ext uri="{FF2B5EF4-FFF2-40B4-BE49-F238E27FC236}">
                  <a16:creationId xmlns:a16="http://schemas.microsoft.com/office/drawing/2014/main" id="{A1486FD1-908C-3A4D-BBDC-86F635EFF832}"/>
                </a:ext>
              </a:extLst>
            </p:cNvPr>
            <p:cNvGrpSpPr>
              <a:grpSpLocks/>
            </p:cNvGrpSpPr>
            <p:nvPr/>
          </p:nvGrpSpPr>
          <p:grpSpPr bwMode="auto">
            <a:xfrm>
              <a:off x="582" y="3671"/>
              <a:ext cx="2995" cy="213"/>
              <a:chOff x="582" y="3671"/>
              <a:chExt cx="2995" cy="213"/>
            </a:xfrm>
          </p:grpSpPr>
          <p:grpSp>
            <p:nvGrpSpPr>
              <p:cNvPr id="85001" name="Group 34">
                <a:extLst>
                  <a:ext uri="{FF2B5EF4-FFF2-40B4-BE49-F238E27FC236}">
                    <a16:creationId xmlns:a16="http://schemas.microsoft.com/office/drawing/2014/main" id="{27C4A54D-122D-E941-B354-969B8927B07A}"/>
                  </a:ext>
                </a:extLst>
              </p:cNvPr>
              <p:cNvGrpSpPr>
                <a:grpSpLocks/>
              </p:cNvGrpSpPr>
              <p:nvPr/>
            </p:nvGrpSpPr>
            <p:grpSpPr bwMode="auto">
              <a:xfrm>
                <a:off x="582" y="3671"/>
                <a:ext cx="1990" cy="213"/>
                <a:chOff x="582" y="3671"/>
                <a:chExt cx="1990" cy="213"/>
              </a:xfrm>
            </p:grpSpPr>
            <p:sp>
              <p:nvSpPr>
                <p:cNvPr id="85005" name="Rectangle 35">
                  <a:extLst>
                    <a:ext uri="{FF2B5EF4-FFF2-40B4-BE49-F238E27FC236}">
                      <a16:creationId xmlns:a16="http://schemas.microsoft.com/office/drawing/2014/main" id="{CDB0A0ED-27D4-A641-B122-03A06C8C0A1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6" name="Rectangle 36">
                  <a:extLst>
                    <a:ext uri="{FF2B5EF4-FFF2-40B4-BE49-F238E27FC236}">
                      <a16:creationId xmlns:a16="http://schemas.microsoft.com/office/drawing/2014/main" id="{94F4902F-8BB4-AD43-996B-1437F528936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7" name="Rectangle 37">
                  <a:extLst>
                    <a:ext uri="{FF2B5EF4-FFF2-40B4-BE49-F238E27FC236}">
                      <a16:creationId xmlns:a16="http://schemas.microsoft.com/office/drawing/2014/main" id="{557743F7-2CD6-7D45-AABD-F499F66675E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8" name="Text Box 38">
                  <a:extLst>
                    <a:ext uri="{FF2B5EF4-FFF2-40B4-BE49-F238E27FC236}">
                      <a16:creationId xmlns:a16="http://schemas.microsoft.com/office/drawing/2014/main" id="{9A007A83-E666-BA4E-BDAF-872DBBBEBB6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734</a:t>
                  </a:r>
                  <a:endParaRPr lang="en-US" altLang="en-US" sz="1800" dirty="0">
                    <a:ea typeface="ＭＳ Ｐゴシック" panose="020B0600070205080204" pitchFamily="34" charset="-128"/>
                  </a:endParaRPr>
                </a:p>
              </p:txBody>
            </p:sp>
            <p:sp>
              <p:nvSpPr>
                <p:cNvPr id="85009" name="Text Box 39">
                  <a:extLst>
                    <a:ext uri="{FF2B5EF4-FFF2-40B4-BE49-F238E27FC236}">
                      <a16:creationId xmlns:a16="http://schemas.microsoft.com/office/drawing/2014/main" id="{98F5EDA0-FDC9-EE4D-9AED-6A9AECD4ED7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807</a:t>
                  </a:r>
                  <a:endParaRPr lang="en-US" altLang="en-US" sz="1800" dirty="0">
                    <a:ea typeface="ＭＳ Ｐゴシック" panose="020B0600070205080204" pitchFamily="34" charset="-128"/>
                  </a:endParaRPr>
                </a:p>
              </p:txBody>
            </p:sp>
            <p:sp>
              <p:nvSpPr>
                <p:cNvPr id="85010" name="Text Box 40">
                  <a:extLst>
                    <a:ext uri="{FF2B5EF4-FFF2-40B4-BE49-F238E27FC236}">
                      <a16:creationId xmlns:a16="http://schemas.microsoft.com/office/drawing/2014/main" id="{649A4CA0-8BF5-4340-8D2C-CDF2686B32F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765</a:t>
                  </a:r>
                  <a:endParaRPr lang="en-US" altLang="en-US" sz="1800" dirty="0">
                    <a:ea typeface="ＭＳ Ｐゴシック" panose="020B0600070205080204" pitchFamily="34" charset="-128"/>
                  </a:endParaRPr>
                </a:p>
              </p:txBody>
            </p:sp>
          </p:grpSp>
          <p:grpSp>
            <p:nvGrpSpPr>
              <p:cNvPr id="85002" name="Group 41">
                <a:extLst>
                  <a:ext uri="{FF2B5EF4-FFF2-40B4-BE49-F238E27FC236}">
                    <a16:creationId xmlns:a16="http://schemas.microsoft.com/office/drawing/2014/main" id="{E6DF85DE-BF90-1045-94DF-0E2D5B054EF6}"/>
                  </a:ext>
                </a:extLst>
              </p:cNvPr>
              <p:cNvGrpSpPr>
                <a:grpSpLocks/>
              </p:cNvGrpSpPr>
              <p:nvPr/>
            </p:nvGrpSpPr>
            <p:grpSpPr bwMode="auto">
              <a:xfrm>
                <a:off x="2846" y="3671"/>
                <a:ext cx="731" cy="213"/>
                <a:chOff x="2846" y="3671"/>
                <a:chExt cx="731" cy="213"/>
              </a:xfrm>
            </p:grpSpPr>
            <p:sp>
              <p:nvSpPr>
                <p:cNvPr id="85003" name="Rectangle 42">
                  <a:extLst>
                    <a:ext uri="{FF2B5EF4-FFF2-40B4-BE49-F238E27FC236}">
                      <a16:creationId xmlns:a16="http://schemas.microsoft.com/office/drawing/2014/main" id="{C32460D2-4613-D747-B73F-FB6BE39AB81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4" name="Text Box 43">
                  <a:extLst>
                    <a:ext uri="{FF2B5EF4-FFF2-40B4-BE49-F238E27FC236}">
                      <a16:creationId xmlns:a16="http://schemas.microsoft.com/office/drawing/2014/main" id="{5B23D77E-209F-2B42-9798-5D7102CBBD39}"/>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a:t>
                  </a:r>
                </a:p>
              </p:txBody>
            </p:sp>
          </p:grpSp>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0C8E2351-F34D-6E4B-AE76-69198C8894B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E9A293-330A-2B4A-BC5B-99989202E0A4}" type="slidenum">
              <a:rPr lang="en-US" altLang="en-US" sz="1400"/>
              <a:pPr>
                <a:spcBef>
                  <a:spcPct val="0"/>
                </a:spcBef>
                <a:buFontTx/>
                <a:buNone/>
              </a:pPr>
              <a:t>42</a:t>
            </a:fld>
            <a:endParaRPr lang="en-US" altLang="en-US" sz="1400" dirty="0"/>
          </a:p>
        </p:txBody>
      </p:sp>
      <p:grpSp>
        <p:nvGrpSpPr>
          <p:cNvPr id="87059" name="Group 19">
            <a:extLst>
              <a:ext uri="{FF2B5EF4-FFF2-40B4-BE49-F238E27FC236}">
                <a16:creationId xmlns:a16="http://schemas.microsoft.com/office/drawing/2014/main" id="{422D2DD8-5C66-D847-A263-AE4563503AA2}"/>
              </a:ext>
            </a:extLst>
          </p:cNvPr>
          <p:cNvGrpSpPr>
            <a:grpSpLocks/>
          </p:cNvGrpSpPr>
          <p:nvPr/>
        </p:nvGrpSpPr>
        <p:grpSpPr bwMode="auto">
          <a:xfrm>
            <a:off x="458788" y="446088"/>
            <a:ext cx="8229600" cy="5719762"/>
            <a:chOff x="289" y="281"/>
            <a:chExt cx="5184" cy="3603"/>
          </a:xfrm>
        </p:grpSpPr>
        <p:sp>
          <p:nvSpPr>
            <p:cNvPr id="87044" name="Rectangle 2">
              <a:extLst>
                <a:ext uri="{FF2B5EF4-FFF2-40B4-BE49-F238E27FC236}">
                  <a16:creationId xmlns:a16="http://schemas.microsoft.com/office/drawing/2014/main" id="{C4B23B8E-5780-B548-9B6D-5E89D2FA955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Capillary Beds</a:t>
              </a:r>
            </a:p>
          </p:txBody>
        </p:sp>
        <p:sp>
          <p:nvSpPr>
            <p:cNvPr id="87045" name="Text Box 6">
              <a:extLst>
                <a:ext uri="{FF2B5EF4-FFF2-40B4-BE49-F238E27FC236}">
                  <a16:creationId xmlns:a16="http://schemas.microsoft.com/office/drawing/2014/main" id="{A410C154-BA2A-C84D-AA65-2B5C71F8F12C}"/>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87046" name="Text Box 7">
              <a:extLst>
                <a:ext uri="{FF2B5EF4-FFF2-40B4-BE49-F238E27FC236}">
                  <a16:creationId xmlns:a16="http://schemas.microsoft.com/office/drawing/2014/main" id="{9F004473-94C3-2D44-AAAD-3BD5093B1B5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87047" name="Text Box 8">
              <a:extLst>
                <a:ext uri="{FF2B5EF4-FFF2-40B4-BE49-F238E27FC236}">
                  <a16:creationId xmlns:a16="http://schemas.microsoft.com/office/drawing/2014/main" id="{91D1D149-63C1-0547-93E6-D150FDF5C6B7}"/>
                </a:ext>
              </a:extLst>
            </p:cNvPr>
            <p:cNvSpPr txBox="1">
              <a:spLocks noChangeArrowheads="1"/>
            </p:cNvSpPr>
            <p:nvPr/>
          </p:nvSpPr>
          <p:spPr bwMode="auto">
            <a:xfrm>
              <a:off x="513" y="970"/>
              <a:ext cx="4744"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From ten to 100 capillaries diverge from a metarteriole (distal end of an arteriole) to form a capillary bed.</a:t>
              </a:r>
            </a:p>
            <a:p>
              <a:pPr eaLnBrk="1" hangingPunct="1">
                <a:lnSpc>
                  <a:spcPct val="85000"/>
                </a:lnSpc>
                <a:spcBef>
                  <a:spcPct val="0"/>
                </a:spcBef>
                <a:spcAft>
                  <a:spcPts val="900"/>
                </a:spcAft>
                <a:buSzPct val="80000"/>
              </a:pPr>
              <a:r>
                <a:rPr lang="en-US" altLang="en-US" sz="1800" dirty="0"/>
                <a:t>The precapillary sphincters of metarterioles regulate blood flow into these beds.</a:t>
              </a:r>
            </a:p>
            <a:p>
              <a:pPr eaLnBrk="1" hangingPunct="1">
                <a:lnSpc>
                  <a:spcPct val="85000"/>
                </a:lnSpc>
                <a:spcBef>
                  <a:spcPct val="0"/>
                </a:spcBef>
                <a:spcAft>
                  <a:spcPts val="900"/>
                </a:spcAft>
                <a:buSzPct val="80000"/>
              </a:pPr>
              <a:r>
                <a:rPr lang="en-US" altLang="en-US" sz="1800" dirty="0"/>
                <a:t>When the metabolic needs of a tissue are low, blood may flow only through a portion of a capillary bed. </a:t>
              </a:r>
            </a:p>
            <a:p>
              <a:pPr eaLnBrk="1" hangingPunct="1">
                <a:lnSpc>
                  <a:spcPct val="85000"/>
                </a:lnSpc>
                <a:spcBef>
                  <a:spcPct val="0"/>
                </a:spcBef>
                <a:spcAft>
                  <a:spcPct val="50000"/>
                </a:spcAft>
                <a:buSzPct val="80000"/>
              </a:pPr>
              <a:r>
                <a:rPr lang="en-US" altLang="en-US" sz="1800" dirty="0"/>
                <a:t>When metabolic needs are high, such as in contracting muscle, blood flows through the entire capillary bed.</a:t>
              </a:r>
            </a:p>
          </p:txBody>
        </p:sp>
        <p:grpSp>
          <p:nvGrpSpPr>
            <p:cNvPr id="87048" name="Group 32">
              <a:extLst>
                <a:ext uri="{FF2B5EF4-FFF2-40B4-BE49-F238E27FC236}">
                  <a16:creationId xmlns:a16="http://schemas.microsoft.com/office/drawing/2014/main" id="{BA77A167-8120-DC4C-B45F-A024A042584A}"/>
                </a:ext>
              </a:extLst>
            </p:cNvPr>
            <p:cNvGrpSpPr>
              <a:grpSpLocks/>
            </p:cNvGrpSpPr>
            <p:nvPr/>
          </p:nvGrpSpPr>
          <p:grpSpPr bwMode="auto">
            <a:xfrm>
              <a:off x="582" y="3671"/>
              <a:ext cx="2995" cy="213"/>
              <a:chOff x="582" y="3671"/>
              <a:chExt cx="2995" cy="213"/>
            </a:xfrm>
          </p:grpSpPr>
          <p:grpSp>
            <p:nvGrpSpPr>
              <p:cNvPr id="87049" name="Group 33">
                <a:extLst>
                  <a:ext uri="{FF2B5EF4-FFF2-40B4-BE49-F238E27FC236}">
                    <a16:creationId xmlns:a16="http://schemas.microsoft.com/office/drawing/2014/main" id="{10F606F7-59F3-364B-B5CB-AA7FDFA7E756}"/>
                  </a:ext>
                </a:extLst>
              </p:cNvPr>
              <p:cNvGrpSpPr>
                <a:grpSpLocks/>
              </p:cNvGrpSpPr>
              <p:nvPr/>
            </p:nvGrpSpPr>
            <p:grpSpPr bwMode="auto">
              <a:xfrm>
                <a:off x="582" y="3671"/>
                <a:ext cx="1990" cy="213"/>
                <a:chOff x="582" y="3671"/>
                <a:chExt cx="1990" cy="213"/>
              </a:xfrm>
            </p:grpSpPr>
            <p:sp>
              <p:nvSpPr>
                <p:cNvPr id="87053" name="Rectangle 34">
                  <a:extLst>
                    <a:ext uri="{FF2B5EF4-FFF2-40B4-BE49-F238E27FC236}">
                      <a16:creationId xmlns:a16="http://schemas.microsoft.com/office/drawing/2014/main" id="{B510FC46-AF70-944D-8A58-6B8E5288137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4" name="Rectangle 35">
                  <a:extLst>
                    <a:ext uri="{FF2B5EF4-FFF2-40B4-BE49-F238E27FC236}">
                      <a16:creationId xmlns:a16="http://schemas.microsoft.com/office/drawing/2014/main" id="{0775152F-BF54-3146-8DD4-0A137576E4C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5" name="Rectangle 36">
                  <a:extLst>
                    <a:ext uri="{FF2B5EF4-FFF2-40B4-BE49-F238E27FC236}">
                      <a16:creationId xmlns:a16="http://schemas.microsoft.com/office/drawing/2014/main" id="{68045942-8918-8245-A225-0B47FCBF764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6" name="Text Box 37">
                  <a:extLst>
                    <a:ext uri="{FF2B5EF4-FFF2-40B4-BE49-F238E27FC236}">
                      <a16:creationId xmlns:a16="http://schemas.microsoft.com/office/drawing/2014/main" id="{C0EFE18B-53AE-5E48-92D1-6F4BFD89440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734</a:t>
                  </a:r>
                  <a:endParaRPr lang="en-US" altLang="en-US" sz="1800" dirty="0">
                    <a:ea typeface="ＭＳ Ｐゴシック" panose="020B0600070205080204" pitchFamily="34" charset="-128"/>
                  </a:endParaRPr>
                </a:p>
              </p:txBody>
            </p:sp>
            <p:sp>
              <p:nvSpPr>
                <p:cNvPr id="87057" name="Text Box 38">
                  <a:extLst>
                    <a:ext uri="{FF2B5EF4-FFF2-40B4-BE49-F238E27FC236}">
                      <a16:creationId xmlns:a16="http://schemas.microsoft.com/office/drawing/2014/main" id="{8C51C732-059A-4C4F-975F-107E38DD236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807</a:t>
                  </a:r>
                  <a:endParaRPr lang="en-US" altLang="en-US" sz="1800" dirty="0">
                    <a:ea typeface="ＭＳ Ｐゴシック" panose="020B0600070205080204" pitchFamily="34" charset="-128"/>
                  </a:endParaRPr>
                </a:p>
              </p:txBody>
            </p:sp>
            <p:sp>
              <p:nvSpPr>
                <p:cNvPr id="87058" name="Text Box 39">
                  <a:extLst>
                    <a:ext uri="{FF2B5EF4-FFF2-40B4-BE49-F238E27FC236}">
                      <a16:creationId xmlns:a16="http://schemas.microsoft.com/office/drawing/2014/main" id="{F0E29CF0-0E3B-F44E-A9C1-7CFF34D5277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765</a:t>
                  </a:r>
                  <a:endParaRPr lang="en-US" altLang="en-US" sz="1800" dirty="0">
                    <a:ea typeface="ＭＳ Ｐゴシック" panose="020B0600070205080204" pitchFamily="34" charset="-128"/>
                  </a:endParaRPr>
                </a:p>
              </p:txBody>
            </p:sp>
          </p:grpSp>
          <p:grpSp>
            <p:nvGrpSpPr>
              <p:cNvPr id="87050" name="Group 40">
                <a:extLst>
                  <a:ext uri="{FF2B5EF4-FFF2-40B4-BE49-F238E27FC236}">
                    <a16:creationId xmlns:a16="http://schemas.microsoft.com/office/drawing/2014/main" id="{0B232CDA-DB9C-7847-B1B7-410A8CB736D2}"/>
                  </a:ext>
                </a:extLst>
              </p:cNvPr>
              <p:cNvGrpSpPr>
                <a:grpSpLocks/>
              </p:cNvGrpSpPr>
              <p:nvPr/>
            </p:nvGrpSpPr>
            <p:grpSpPr bwMode="auto">
              <a:xfrm>
                <a:off x="2846" y="3671"/>
                <a:ext cx="731" cy="213"/>
                <a:chOff x="2846" y="3671"/>
                <a:chExt cx="731" cy="213"/>
              </a:xfrm>
            </p:grpSpPr>
            <p:sp>
              <p:nvSpPr>
                <p:cNvPr id="87051" name="Rectangle 41">
                  <a:extLst>
                    <a:ext uri="{FF2B5EF4-FFF2-40B4-BE49-F238E27FC236}">
                      <a16:creationId xmlns:a16="http://schemas.microsoft.com/office/drawing/2014/main" id="{A8C14E5F-91E0-354D-897F-05D8B004DD3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2" name="Text Box 42">
                  <a:extLst>
                    <a:ext uri="{FF2B5EF4-FFF2-40B4-BE49-F238E27FC236}">
                      <a16:creationId xmlns:a16="http://schemas.microsoft.com/office/drawing/2014/main" id="{A98275CD-75AB-8D45-A84E-CB617164D156}"/>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a:t>
                  </a:r>
                </a:p>
              </p:txBody>
            </p:sp>
          </p:grpSp>
        </p:gr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alpha val="72000"/>
          </a:schemeClr>
        </a:solidFill>
        <a:effectLst/>
      </p:bgPr>
    </p:bg>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C036279A-7388-2043-B820-5E98FFA1585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62257D-A1CB-0540-9ADD-84931A187EE8}" type="slidenum">
              <a:rPr lang="en-US" altLang="en-US" sz="1400"/>
              <a:pPr>
                <a:spcBef>
                  <a:spcPct val="0"/>
                </a:spcBef>
                <a:buFontTx/>
                <a:buNone/>
              </a:pPr>
              <a:t>43</a:t>
            </a:fld>
            <a:endParaRPr lang="en-US" altLang="en-US" sz="1400" dirty="0"/>
          </a:p>
        </p:txBody>
      </p:sp>
      <p:grpSp>
        <p:nvGrpSpPr>
          <p:cNvPr id="89091" name="Group 38">
            <a:extLst>
              <a:ext uri="{FF2B5EF4-FFF2-40B4-BE49-F238E27FC236}">
                <a16:creationId xmlns:a16="http://schemas.microsoft.com/office/drawing/2014/main" id="{8B7F459E-0454-AD47-A77F-65254EA0E80D}"/>
              </a:ext>
            </a:extLst>
          </p:cNvPr>
          <p:cNvGrpSpPr>
            <a:grpSpLocks/>
          </p:cNvGrpSpPr>
          <p:nvPr/>
        </p:nvGrpSpPr>
        <p:grpSpPr bwMode="auto">
          <a:xfrm>
            <a:off x="457200" y="433388"/>
            <a:ext cx="8229600" cy="5154611"/>
            <a:chOff x="288" y="273"/>
            <a:chExt cx="5184" cy="3247"/>
          </a:xfrm>
        </p:grpSpPr>
        <p:sp>
          <p:nvSpPr>
            <p:cNvPr id="89092" name="Rectangle 2">
              <a:extLst>
                <a:ext uri="{FF2B5EF4-FFF2-40B4-BE49-F238E27FC236}">
                  <a16:creationId xmlns:a16="http://schemas.microsoft.com/office/drawing/2014/main" id="{4175F157-16EC-B549-9EAD-F0EDC6C817A7}"/>
                </a:ext>
              </a:extLst>
            </p:cNvPr>
            <p:cNvSpPr>
              <a:spLocks noChangeArrowheads="1"/>
            </p:cNvSpPr>
            <p:nvPr/>
          </p:nvSpPr>
          <p:spPr bwMode="auto">
            <a:xfrm>
              <a:off x="288" y="27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Capillary Bed</a:t>
              </a:r>
            </a:p>
          </p:txBody>
        </p:sp>
        <p:grpSp>
          <p:nvGrpSpPr>
            <p:cNvPr id="89093" name="Group 36">
              <a:extLst>
                <a:ext uri="{FF2B5EF4-FFF2-40B4-BE49-F238E27FC236}">
                  <a16:creationId xmlns:a16="http://schemas.microsoft.com/office/drawing/2014/main" id="{58CD3CC2-16BD-F848-9E2C-2961835FF4E1}"/>
                </a:ext>
              </a:extLst>
            </p:cNvPr>
            <p:cNvGrpSpPr>
              <a:grpSpLocks/>
            </p:cNvGrpSpPr>
            <p:nvPr/>
          </p:nvGrpSpPr>
          <p:grpSpPr bwMode="auto">
            <a:xfrm>
              <a:off x="892" y="995"/>
              <a:ext cx="3865" cy="2525"/>
              <a:chOff x="892" y="1083"/>
              <a:chExt cx="3865" cy="2525"/>
            </a:xfrm>
          </p:grpSpPr>
          <p:pic>
            <p:nvPicPr>
              <p:cNvPr id="89094" name="Picture 16" descr="image5">
                <a:extLst>
                  <a:ext uri="{FF2B5EF4-FFF2-40B4-BE49-F238E27FC236}">
                    <a16:creationId xmlns:a16="http://schemas.microsoft.com/office/drawing/2014/main" id="{1A7E8F93-90BE-6D49-9B79-E9D65C37A0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 y="1083"/>
                <a:ext cx="2317" cy="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5" name="Text Box 17">
                <a:extLst>
                  <a:ext uri="{FF2B5EF4-FFF2-40B4-BE49-F238E27FC236}">
                    <a16:creationId xmlns:a16="http://schemas.microsoft.com/office/drawing/2014/main" id="{0DBBB86F-1149-4D43-AEBB-12B3D327F725}"/>
                  </a:ext>
                </a:extLst>
              </p:cNvPr>
              <p:cNvSpPr txBox="1">
                <a:spLocks noChangeArrowheads="1"/>
              </p:cNvSpPr>
              <p:nvPr/>
            </p:nvSpPr>
            <p:spPr bwMode="auto">
              <a:xfrm>
                <a:off x="3314" y="3443"/>
                <a:ext cx="14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https://www.faculty.pasadena.edu</a:t>
                </a:r>
              </a:p>
            </p:txBody>
          </p:sp>
          <p:sp>
            <p:nvSpPr>
              <p:cNvPr id="89096" name="Line 19">
                <a:extLst>
                  <a:ext uri="{FF2B5EF4-FFF2-40B4-BE49-F238E27FC236}">
                    <a16:creationId xmlns:a16="http://schemas.microsoft.com/office/drawing/2014/main" id="{ED76D8F0-C2D1-AB43-B229-D06B3D05C6B6}"/>
                  </a:ext>
                </a:extLst>
              </p:cNvPr>
              <p:cNvSpPr>
                <a:spLocks noChangeShapeType="1"/>
              </p:cNvSpPr>
              <p:nvPr/>
            </p:nvSpPr>
            <p:spPr bwMode="auto">
              <a:xfrm>
                <a:off x="1311" y="2000"/>
                <a:ext cx="0" cy="518"/>
              </a:xfrm>
              <a:prstGeom prst="line">
                <a:avLst/>
              </a:prstGeom>
              <a:noFill/>
              <a:ln w="152400">
                <a:solidFill>
                  <a:srgbClr val="941100">
                    <a:alpha val="74971"/>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9097" name="Text Box 20">
                <a:extLst>
                  <a:ext uri="{FF2B5EF4-FFF2-40B4-BE49-F238E27FC236}">
                    <a16:creationId xmlns:a16="http://schemas.microsoft.com/office/drawing/2014/main" id="{0894612D-865C-D64E-BAB1-AF8BB88C2FB4}"/>
                  </a:ext>
                </a:extLst>
              </p:cNvPr>
              <p:cNvSpPr txBox="1">
                <a:spLocks noChangeArrowheads="1"/>
              </p:cNvSpPr>
              <p:nvPr/>
            </p:nvSpPr>
            <p:spPr bwMode="auto">
              <a:xfrm>
                <a:off x="892" y="1459"/>
                <a:ext cx="837"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Direction of arterial blood flow</a:t>
                </a:r>
              </a:p>
            </p:txBody>
          </p:sp>
          <p:sp>
            <p:nvSpPr>
              <p:cNvPr id="89098" name="Line 22">
                <a:extLst>
                  <a:ext uri="{FF2B5EF4-FFF2-40B4-BE49-F238E27FC236}">
                    <a16:creationId xmlns:a16="http://schemas.microsoft.com/office/drawing/2014/main" id="{FA7BBB34-E4C7-094A-BEA0-1F08456C4613}"/>
                  </a:ext>
                </a:extLst>
              </p:cNvPr>
              <p:cNvSpPr>
                <a:spLocks noChangeShapeType="1"/>
              </p:cNvSpPr>
              <p:nvPr/>
            </p:nvSpPr>
            <p:spPr bwMode="auto">
              <a:xfrm flipV="1">
                <a:off x="4343" y="1528"/>
                <a:ext cx="0" cy="518"/>
              </a:xfrm>
              <a:prstGeom prst="line">
                <a:avLst/>
              </a:prstGeom>
              <a:noFill/>
              <a:ln w="152400">
                <a:solidFill>
                  <a:srgbClr val="000080">
                    <a:alpha val="75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9099" name="Text Box 23">
                <a:extLst>
                  <a:ext uri="{FF2B5EF4-FFF2-40B4-BE49-F238E27FC236}">
                    <a16:creationId xmlns:a16="http://schemas.microsoft.com/office/drawing/2014/main" id="{8BBA65DA-D0AB-3242-BB67-9D117C53DDF9}"/>
                  </a:ext>
                </a:extLst>
              </p:cNvPr>
              <p:cNvSpPr txBox="1">
                <a:spLocks noChangeArrowheads="1"/>
              </p:cNvSpPr>
              <p:nvPr/>
            </p:nvSpPr>
            <p:spPr bwMode="auto">
              <a:xfrm>
                <a:off x="3947" y="2122"/>
                <a:ext cx="789"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011893"/>
                    </a:solidFill>
                  </a:rPr>
                  <a:t>Direction of venous blood flow</a:t>
                </a:r>
              </a:p>
            </p:txBody>
          </p:sp>
        </p:grpSp>
      </p:grpSp>
      <p:cxnSp>
        <p:nvCxnSpPr>
          <p:cNvPr id="3" name="Straight Connector 2">
            <a:extLst>
              <a:ext uri="{FF2B5EF4-FFF2-40B4-BE49-F238E27FC236}">
                <a16:creationId xmlns:a16="http://schemas.microsoft.com/office/drawing/2014/main" id="{E3EA5CD0-7731-259A-871E-A2A56D8DF4C6}"/>
              </a:ext>
            </a:extLst>
          </p:cNvPr>
          <p:cNvCxnSpPr>
            <a:cxnSpLocks/>
          </p:cNvCxnSpPr>
          <p:nvPr/>
        </p:nvCxnSpPr>
        <p:spPr>
          <a:xfrm>
            <a:off x="4354286" y="6106886"/>
            <a:ext cx="0" cy="0"/>
          </a:xfrm>
          <a:prstGeom prst="line">
            <a:avLst/>
          </a:prstGeom>
          <a:ln/>
        </p:spPr>
        <p:style>
          <a:lnRef idx="1">
            <a:schemeClr val="dk1"/>
          </a:lnRef>
          <a:fillRef idx="0">
            <a:schemeClr val="dk1"/>
          </a:fillRef>
          <a:effectRef idx="0">
            <a:schemeClr val="dk1"/>
          </a:effectRef>
          <a:fontRef idx="minor">
            <a:schemeClr val="tx1"/>
          </a:fontRef>
        </p:style>
      </p:cxnSp>
      <p:sp>
        <p:nvSpPr>
          <p:cNvPr id="7" name="Line 22">
            <a:extLst>
              <a:ext uri="{FF2B5EF4-FFF2-40B4-BE49-F238E27FC236}">
                <a16:creationId xmlns:a16="http://schemas.microsoft.com/office/drawing/2014/main" id="{CE30ADF6-C8DE-322A-7599-81E4F20CBB1E}"/>
              </a:ext>
            </a:extLst>
          </p:cNvPr>
          <p:cNvSpPr>
            <a:spLocks noChangeShapeType="1"/>
          </p:cNvSpPr>
          <p:nvPr/>
        </p:nvSpPr>
        <p:spPr bwMode="auto">
          <a:xfrm flipV="1">
            <a:off x="4072300" y="4752316"/>
            <a:ext cx="0" cy="822325"/>
          </a:xfrm>
          <a:prstGeom prst="line">
            <a:avLst/>
          </a:prstGeom>
          <a:noFill/>
          <a:ln w="152400">
            <a:solidFill>
              <a:srgbClr val="7030A0">
                <a:alpha val="75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 name="TextBox 7">
            <a:extLst>
              <a:ext uri="{FF2B5EF4-FFF2-40B4-BE49-F238E27FC236}">
                <a16:creationId xmlns:a16="http://schemas.microsoft.com/office/drawing/2014/main" id="{710FD9B2-36CE-0648-E1AF-F0778EC2ECB8}"/>
              </a:ext>
            </a:extLst>
          </p:cNvPr>
          <p:cNvSpPr txBox="1"/>
          <p:nvPr/>
        </p:nvSpPr>
        <p:spPr>
          <a:xfrm>
            <a:off x="3309255" y="5600379"/>
            <a:ext cx="1531188" cy="369332"/>
          </a:xfrm>
          <a:prstGeom prst="rect">
            <a:avLst/>
          </a:prstGeom>
          <a:noFill/>
        </p:spPr>
        <p:txBody>
          <a:bodyPr wrap="none" rtlCol="0">
            <a:spAutoFit/>
          </a:bodyPr>
          <a:lstStyle/>
          <a:p>
            <a:r>
              <a:rPr lang="en-US" dirty="0">
                <a:solidFill>
                  <a:srgbClr val="7030A0"/>
                </a:solidFill>
              </a:rPr>
              <a:t>Capillary bed</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E799518C-249C-B040-B4A0-3D9D432C9E1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A37A69A-FCA0-134A-8FE4-61839E1811FF}" type="slidenum">
              <a:rPr lang="en-US" altLang="en-US" sz="1400"/>
              <a:pPr>
                <a:spcBef>
                  <a:spcPct val="0"/>
                </a:spcBef>
                <a:buFontTx/>
                <a:buNone/>
              </a:pPr>
              <a:t>44</a:t>
            </a:fld>
            <a:endParaRPr lang="en-US" altLang="en-US" sz="1400" dirty="0"/>
          </a:p>
        </p:txBody>
      </p:sp>
      <p:grpSp>
        <p:nvGrpSpPr>
          <p:cNvPr id="91139" name="Group 1078">
            <a:extLst>
              <a:ext uri="{FF2B5EF4-FFF2-40B4-BE49-F238E27FC236}">
                <a16:creationId xmlns:a16="http://schemas.microsoft.com/office/drawing/2014/main" id="{13E5E0AD-6530-7F4A-A106-55AF0A689FA2}"/>
              </a:ext>
            </a:extLst>
          </p:cNvPr>
          <p:cNvGrpSpPr>
            <a:grpSpLocks/>
          </p:cNvGrpSpPr>
          <p:nvPr/>
        </p:nvGrpSpPr>
        <p:grpSpPr bwMode="auto">
          <a:xfrm>
            <a:off x="458788" y="446088"/>
            <a:ext cx="8229600" cy="5719762"/>
            <a:chOff x="289" y="281"/>
            <a:chExt cx="5184" cy="3603"/>
          </a:xfrm>
        </p:grpSpPr>
        <p:sp>
          <p:nvSpPr>
            <p:cNvPr id="91140" name="Rectangle 1026">
              <a:extLst>
                <a:ext uri="{FF2B5EF4-FFF2-40B4-BE49-F238E27FC236}">
                  <a16:creationId xmlns:a16="http://schemas.microsoft.com/office/drawing/2014/main" id="{6C9F2B76-E668-C24D-890C-BD8AA7602DB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Vasomotion and Capillary Blood Flow</a:t>
              </a:r>
            </a:p>
          </p:txBody>
        </p:sp>
        <p:grpSp>
          <p:nvGrpSpPr>
            <p:cNvPr id="91141" name="Group 1065">
              <a:extLst>
                <a:ext uri="{FF2B5EF4-FFF2-40B4-BE49-F238E27FC236}">
                  <a16:creationId xmlns:a16="http://schemas.microsoft.com/office/drawing/2014/main" id="{097A02B6-FAD3-8F47-9007-0F46111ADE51}"/>
                </a:ext>
              </a:extLst>
            </p:cNvPr>
            <p:cNvGrpSpPr>
              <a:grpSpLocks/>
            </p:cNvGrpSpPr>
            <p:nvPr/>
          </p:nvGrpSpPr>
          <p:grpSpPr bwMode="auto">
            <a:xfrm>
              <a:off x="513" y="970"/>
              <a:ext cx="4590" cy="1304"/>
              <a:chOff x="513" y="970"/>
              <a:chExt cx="4590" cy="1304"/>
            </a:xfrm>
          </p:grpSpPr>
          <p:sp>
            <p:nvSpPr>
              <p:cNvPr id="91153" name="Text Box 1030">
                <a:extLst>
                  <a:ext uri="{FF2B5EF4-FFF2-40B4-BE49-F238E27FC236}">
                    <a16:creationId xmlns:a16="http://schemas.microsoft.com/office/drawing/2014/main" id="{0720AB89-A77C-A64E-8405-3A61628A47DB}"/>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91154" name="Text Box 1031">
                <a:extLst>
                  <a:ext uri="{FF2B5EF4-FFF2-40B4-BE49-F238E27FC236}">
                    <a16:creationId xmlns:a16="http://schemas.microsoft.com/office/drawing/2014/main" id="{927E4B53-34C9-CC44-91B7-7CF8AA2600B3}"/>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91155" name="Text Box 1032">
                <a:extLst>
                  <a:ext uri="{FF2B5EF4-FFF2-40B4-BE49-F238E27FC236}">
                    <a16:creationId xmlns:a16="http://schemas.microsoft.com/office/drawing/2014/main" id="{E71E0CF3-E313-154F-B3CA-C20AB0964191}"/>
                  </a:ext>
                </a:extLst>
              </p:cNvPr>
              <p:cNvSpPr txBox="1">
                <a:spLocks noChangeArrowheads="1"/>
              </p:cNvSpPr>
              <p:nvPr/>
            </p:nvSpPr>
            <p:spPr bwMode="auto">
              <a:xfrm>
                <a:off x="513" y="970"/>
                <a:ext cx="459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usually flows intermittently through capillaries due to smooth muscle contractions in the metarterioles and precapillary sphincters.</a:t>
                </a:r>
              </a:p>
              <a:p>
                <a:pPr eaLnBrk="1" hangingPunct="1">
                  <a:lnSpc>
                    <a:spcPct val="85000"/>
                  </a:lnSpc>
                  <a:spcBef>
                    <a:spcPct val="0"/>
                  </a:spcBef>
                  <a:spcAft>
                    <a:spcPts val="900"/>
                  </a:spcAft>
                  <a:buSzPct val="80000"/>
                </a:pPr>
                <a:r>
                  <a:rPr lang="en-US" altLang="en-US" sz="1800" dirty="0"/>
                  <a:t>The contractions, called vasomotion, occur about five to ten times per minute. </a:t>
                </a:r>
              </a:p>
              <a:p>
                <a:pPr eaLnBrk="1" hangingPunct="1">
                  <a:lnSpc>
                    <a:spcPct val="85000"/>
                  </a:lnSpc>
                  <a:spcBef>
                    <a:spcPct val="0"/>
                  </a:spcBef>
                  <a:spcAft>
                    <a:spcPct val="50000"/>
                  </a:spcAft>
                  <a:buSzPct val="80000"/>
                </a:pPr>
                <a:r>
                  <a:rPr lang="en-US" altLang="en-US" sz="1800" dirty="0"/>
                  <a:t>Vasomotion controls the moment-by-moment blood flow through the capillary beds.</a:t>
                </a:r>
              </a:p>
            </p:txBody>
          </p:sp>
          <p:sp>
            <p:nvSpPr>
              <p:cNvPr id="91156" name="Text Box 1054">
                <a:extLst>
                  <a:ext uri="{FF2B5EF4-FFF2-40B4-BE49-F238E27FC236}">
                    <a16:creationId xmlns:a16="http://schemas.microsoft.com/office/drawing/2014/main" id="{84EC97FC-9B78-954A-BDE6-F5B58BAB2320}"/>
                  </a:ext>
                </a:extLst>
              </p:cNvPr>
              <p:cNvSpPr txBox="1">
                <a:spLocks noChangeArrowheads="1"/>
              </p:cNvSpPr>
              <p:nvPr/>
            </p:nvSpPr>
            <p:spPr bwMode="auto">
              <a:xfrm>
                <a:off x="1872" y="2043"/>
                <a:ext cx="20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941100"/>
                    </a:solidFill>
                  </a:rPr>
                  <a:t>Intermittent = not continuous. </a:t>
                </a:r>
              </a:p>
            </p:txBody>
          </p:sp>
        </p:grpSp>
        <p:grpSp>
          <p:nvGrpSpPr>
            <p:cNvPr id="91142" name="Group 1067">
              <a:extLst>
                <a:ext uri="{FF2B5EF4-FFF2-40B4-BE49-F238E27FC236}">
                  <a16:creationId xmlns:a16="http://schemas.microsoft.com/office/drawing/2014/main" id="{88A2FB74-37F1-1947-8882-DBC36D20E762}"/>
                </a:ext>
              </a:extLst>
            </p:cNvPr>
            <p:cNvGrpSpPr>
              <a:grpSpLocks/>
            </p:cNvGrpSpPr>
            <p:nvPr/>
          </p:nvGrpSpPr>
          <p:grpSpPr bwMode="auto">
            <a:xfrm>
              <a:off x="582" y="3671"/>
              <a:ext cx="2995" cy="213"/>
              <a:chOff x="582" y="3671"/>
              <a:chExt cx="2995" cy="213"/>
            </a:xfrm>
          </p:grpSpPr>
          <p:grpSp>
            <p:nvGrpSpPr>
              <p:cNvPr id="91143" name="Group 1068">
                <a:extLst>
                  <a:ext uri="{FF2B5EF4-FFF2-40B4-BE49-F238E27FC236}">
                    <a16:creationId xmlns:a16="http://schemas.microsoft.com/office/drawing/2014/main" id="{8D6114BC-9A29-7B44-80A1-1089414EA6B2}"/>
                  </a:ext>
                </a:extLst>
              </p:cNvPr>
              <p:cNvGrpSpPr>
                <a:grpSpLocks/>
              </p:cNvGrpSpPr>
              <p:nvPr/>
            </p:nvGrpSpPr>
            <p:grpSpPr bwMode="auto">
              <a:xfrm>
                <a:off x="582" y="3671"/>
                <a:ext cx="1990" cy="213"/>
                <a:chOff x="582" y="3671"/>
                <a:chExt cx="1990" cy="213"/>
              </a:xfrm>
            </p:grpSpPr>
            <p:sp>
              <p:nvSpPr>
                <p:cNvPr id="91147" name="Rectangle 1069">
                  <a:extLst>
                    <a:ext uri="{FF2B5EF4-FFF2-40B4-BE49-F238E27FC236}">
                      <a16:creationId xmlns:a16="http://schemas.microsoft.com/office/drawing/2014/main" id="{ED2DD876-350C-5B43-9C4B-16F4BC7E342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8" name="Rectangle 1070">
                  <a:extLst>
                    <a:ext uri="{FF2B5EF4-FFF2-40B4-BE49-F238E27FC236}">
                      <a16:creationId xmlns:a16="http://schemas.microsoft.com/office/drawing/2014/main" id="{FDDD5974-D732-E843-A087-72C5BB770AC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9" name="Rectangle 1071">
                  <a:extLst>
                    <a:ext uri="{FF2B5EF4-FFF2-40B4-BE49-F238E27FC236}">
                      <a16:creationId xmlns:a16="http://schemas.microsoft.com/office/drawing/2014/main" id="{BA5DBB29-ACEE-404C-9405-A8A105B978C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50" name="Text Box 1072">
                  <a:extLst>
                    <a:ext uri="{FF2B5EF4-FFF2-40B4-BE49-F238E27FC236}">
                      <a16:creationId xmlns:a16="http://schemas.microsoft.com/office/drawing/2014/main" id="{E731A4BD-7ED2-F349-BC83-0FE81F80C89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734</a:t>
                  </a:r>
                  <a:endParaRPr lang="en-US" altLang="en-US" sz="1800" dirty="0">
                    <a:ea typeface="ＭＳ Ｐゴシック" panose="020B0600070205080204" pitchFamily="34" charset="-128"/>
                  </a:endParaRPr>
                </a:p>
              </p:txBody>
            </p:sp>
            <p:sp>
              <p:nvSpPr>
                <p:cNvPr id="91151" name="Text Box 1073">
                  <a:extLst>
                    <a:ext uri="{FF2B5EF4-FFF2-40B4-BE49-F238E27FC236}">
                      <a16:creationId xmlns:a16="http://schemas.microsoft.com/office/drawing/2014/main" id="{BEB6562C-01DC-D447-A3B2-EB3CE85D77D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807</a:t>
                  </a:r>
                  <a:endParaRPr lang="en-US" altLang="en-US" sz="1800" dirty="0">
                    <a:ea typeface="ＭＳ Ｐゴシック" panose="020B0600070205080204" pitchFamily="34" charset="-128"/>
                  </a:endParaRPr>
                </a:p>
              </p:txBody>
            </p:sp>
            <p:sp>
              <p:nvSpPr>
                <p:cNvPr id="91152" name="Text Box 1074">
                  <a:extLst>
                    <a:ext uri="{FF2B5EF4-FFF2-40B4-BE49-F238E27FC236}">
                      <a16:creationId xmlns:a16="http://schemas.microsoft.com/office/drawing/2014/main" id="{49CABAFC-D4A3-4A40-952F-2EA545EB811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765</a:t>
                  </a:r>
                  <a:endParaRPr lang="en-US" altLang="en-US" sz="1800" dirty="0">
                    <a:ea typeface="ＭＳ Ｐゴシック" panose="020B0600070205080204" pitchFamily="34" charset="-128"/>
                  </a:endParaRPr>
                </a:p>
              </p:txBody>
            </p:sp>
          </p:grpSp>
          <p:grpSp>
            <p:nvGrpSpPr>
              <p:cNvPr id="91144" name="Group 1075">
                <a:extLst>
                  <a:ext uri="{FF2B5EF4-FFF2-40B4-BE49-F238E27FC236}">
                    <a16:creationId xmlns:a16="http://schemas.microsoft.com/office/drawing/2014/main" id="{1472B592-4A17-7246-963E-A61D759B255D}"/>
                  </a:ext>
                </a:extLst>
              </p:cNvPr>
              <p:cNvGrpSpPr>
                <a:grpSpLocks/>
              </p:cNvGrpSpPr>
              <p:nvPr/>
            </p:nvGrpSpPr>
            <p:grpSpPr bwMode="auto">
              <a:xfrm>
                <a:off x="2846" y="3671"/>
                <a:ext cx="731" cy="213"/>
                <a:chOff x="2846" y="3671"/>
                <a:chExt cx="731" cy="213"/>
              </a:xfrm>
            </p:grpSpPr>
            <p:sp>
              <p:nvSpPr>
                <p:cNvPr id="91145" name="Rectangle 1076">
                  <a:extLst>
                    <a:ext uri="{FF2B5EF4-FFF2-40B4-BE49-F238E27FC236}">
                      <a16:creationId xmlns:a16="http://schemas.microsoft.com/office/drawing/2014/main" id="{6CE13443-37B6-2D40-B281-E1C0CDC19EE3}"/>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6" name="Text Box 1077">
                  <a:extLst>
                    <a:ext uri="{FF2B5EF4-FFF2-40B4-BE49-F238E27FC236}">
                      <a16:creationId xmlns:a16="http://schemas.microsoft.com/office/drawing/2014/main" id="{170F0999-180B-C941-9C60-BA99A1964B20}"/>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a:t>
                  </a:r>
                </a:p>
              </p:txBody>
            </p:sp>
          </p:gr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a:extLst>
              <a:ext uri="{FF2B5EF4-FFF2-40B4-BE49-F238E27FC236}">
                <a16:creationId xmlns:a16="http://schemas.microsoft.com/office/drawing/2014/main" id="{3CF1F573-117D-F044-9E4E-69D89597BDA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8F3C1B4-A31D-384F-9DB0-806B86270B98}" type="slidenum">
              <a:rPr lang="en-US" altLang="en-US" sz="1400"/>
              <a:pPr>
                <a:spcBef>
                  <a:spcPct val="0"/>
                </a:spcBef>
                <a:buFontTx/>
                <a:buNone/>
              </a:pPr>
              <a:t>45</a:t>
            </a:fld>
            <a:endParaRPr lang="en-US" altLang="en-US" sz="1400" dirty="0"/>
          </a:p>
        </p:txBody>
      </p:sp>
      <p:grpSp>
        <p:nvGrpSpPr>
          <p:cNvPr id="93187" name="Group 37">
            <a:extLst>
              <a:ext uri="{FF2B5EF4-FFF2-40B4-BE49-F238E27FC236}">
                <a16:creationId xmlns:a16="http://schemas.microsoft.com/office/drawing/2014/main" id="{51DDEFF3-C6C4-FB43-9DCC-1A35B4CBB8FC}"/>
              </a:ext>
            </a:extLst>
          </p:cNvPr>
          <p:cNvGrpSpPr>
            <a:grpSpLocks/>
          </p:cNvGrpSpPr>
          <p:nvPr/>
        </p:nvGrpSpPr>
        <p:grpSpPr bwMode="auto">
          <a:xfrm>
            <a:off x="458788" y="446088"/>
            <a:ext cx="8229600" cy="5719762"/>
            <a:chOff x="289" y="281"/>
            <a:chExt cx="5184" cy="3603"/>
          </a:xfrm>
        </p:grpSpPr>
        <p:sp>
          <p:nvSpPr>
            <p:cNvPr id="93188" name="Rectangle 3">
              <a:extLst>
                <a:ext uri="{FF2B5EF4-FFF2-40B4-BE49-F238E27FC236}">
                  <a16:creationId xmlns:a16="http://schemas.microsoft.com/office/drawing/2014/main" id="{264F8E00-6249-AE41-BD12-93D181C7B2A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Continuous Capillaries</a:t>
              </a:r>
            </a:p>
          </p:txBody>
        </p:sp>
        <p:sp>
          <p:nvSpPr>
            <p:cNvPr id="93189" name="Text Box 4">
              <a:extLst>
                <a:ext uri="{FF2B5EF4-FFF2-40B4-BE49-F238E27FC236}">
                  <a16:creationId xmlns:a16="http://schemas.microsoft.com/office/drawing/2014/main" id="{17411129-9227-1848-989F-FE00F1405B0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93190" name="Text Box 5">
              <a:extLst>
                <a:ext uri="{FF2B5EF4-FFF2-40B4-BE49-F238E27FC236}">
                  <a16:creationId xmlns:a16="http://schemas.microsoft.com/office/drawing/2014/main" id="{9C35B82D-F9F3-E24C-ACC4-F6C3571F8DF6}"/>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93191" name="Text Box 6">
              <a:extLst>
                <a:ext uri="{FF2B5EF4-FFF2-40B4-BE49-F238E27FC236}">
                  <a16:creationId xmlns:a16="http://schemas.microsoft.com/office/drawing/2014/main" id="{53F4173E-D1E9-9A43-B59B-EBE7FE64A95F}"/>
                </a:ext>
              </a:extLst>
            </p:cNvPr>
            <p:cNvSpPr txBox="1">
              <a:spLocks noChangeArrowheads="1"/>
            </p:cNvSpPr>
            <p:nvPr/>
          </p:nvSpPr>
          <p:spPr bwMode="auto">
            <a:xfrm>
              <a:off x="513" y="970"/>
              <a:ext cx="468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three types of capillaries are: 1) continuous, 2) fenestrated, and 3) sinusoids.</a:t>
              </a:r>
            </a:p>
            <a:p>
              <a:pPr eaLnBrk="1" hangingPunct="1">
                <a:lnSpc>
                  <a:spcPct val="85000"/>
                </a:lnSpc>
                <a:spcBef>
                  <a:spcPct val="0"/>
                </a:spcBef>
                <a:spcAft>
                  <a:spcPts val="900"/>
                </a:spcAft>
                <a:buSzPct val="80000"/>
              </a:pPr>
              <a:r>
                <a:rPr lang="en-US" altLang="en-US" sz="1800" dirty="0"/>
                <a:t>In the human body, most are continuous capillaries, where the mem-brane of endothelial cells forms a continuous tube interrupted only by intercellular clefts (gaps between cells).  </a:t>
              </a:r>
            </a:p>
            <a:p>
              <a:pPr eaLnBrk="1" hangingPunct="1">
                <a:lnSpc>
                  <a:spcPct val="85000"/>
                </a:lnSpc>
                <a:spcBef>
                  <a:spcPct val="0"/>
                </a:spcBef>
                <a:spcAft>
                  <a:spcPct val="50000"/>
                </a:spcAft>
                <a:buSzPct val="80000"/>
              </a:pPr>
              <a:r>
                <a:rPr lang="en-US" altLang="en-US" sz="1800" dirty="0"/>
                <a:t>They are found in the brain, lungs, skeletal and smooth muscles, and connective tissues.</a:t>
              </a:r>
            </a:p>
          </p:txBody>
        </p:sp>
        <p:grpSp>
          <p:nvGrpSpPr>
            <p:cNvPr id="93192" name="Group 26">
              <a:extLst>
                <a:ext uri="{FF2B5EF4-FFF2-40B4-BE49-F238E27FC236}">
                  <a16:creationId xmlns:a16="http://schemas.microsoft.com/office/drawing/2014/main" id="{3444A12C-3B32-7B4C-A9E2-B28A07CCFC92}"/>
                </a:ext>
              </a:extLst>
            </p:cNvPr>
            <p:cNvGrpSpPr>
              <a:grpSpLocks/>
            </p:cNvGrpSpPr>
            <p:nvPr/>
          </p:nvGrpSpPr>
          <p:grpSpPr bwMode="auto">
            <a:xfrm>
              <a:off x="582" y="3671"/>
              <a:ext cx="2995" cy="213"/>
              <a:chOff x="582" y="3671"/>
              <a:chExt cx="2995" cy="213"/>
            </a:xfrm>
          </p:grpSpPr>
          <p:grpSp>
            <p:nvGrpSpPr>
              <p:cNvPr id="93193" name="Group 27">
                <a:extLst>
                  <a:ext uri="{FF2B5EF4-FFF2-40B4-BE49-F238E27FC236}">
                    <a16:creationId xmlns:a16="http://schemas.microsoft.com/office/drawing/2014/main" id="{2F1BE918-3E4B-C24D-97EE-D54C2473C5DF}"/>
                  </a:ext>
                </a:extLst>
              </p:cNvPr>
              <p:cNvGrpSpPr>
                <a:grpSpLocks/>
              </p:cNvGrpSpPr>
              <p:nvPr/>
            </p:nvGrpSpPr>
            <p:grpSpPr bwMode="auto">
              <a:xfrm>
                <a:off x="582" y="3671"/>
                <a:ext cx="1990" cy="213"/>
                <a:chOff x="582" y="3671"/>
                <a:chExt cx="1990" cy="213"/>
              </a:xfrm>
            </p:grpSpPr>
            <p:sp>
              <p:nvSpPr>
                <p:cNvPr id="93197" name="Rectangle 28">
                  <a:extLst>
                    <a:ext uri="{FF2B5EF4-FFF2-40B4-BE49-F238E27FC236}">
                      <a16:creationId xmlns:a16="http://schemas.microsoft.com/office/drawing/2014/main" id="{95A06353-9D97-F44E-ADC4-92E65FEED9E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3198" name="Rectangle 29">
                  <a:extLst>
                    <a:ext uri="{FF2B5EF4-FFF2-40B4-BE49-F238E27FC236}">
                      <a16:creationId xmlns:a16="http://schemas.microsoft.com/office/drawing/2014/main" id="{0A4CC7D7-A9FD-E140-AE9B-221B112E536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3199" name="Rectangle 30">
                  <a:extLst>
                    <a:ext uri="{FF2B5EF4-FFF2-40B4-BE49-F238E27FC236}">
                      <a16:creationId xmlns:a16="http://schemas.microsoft.com/office/drawing/2014/main" id="{73FD396B-83B0-6A42-A4FB-C90BA64368F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3200" name="Text Box 31">
                  <a:extLst>
                    <a:ext uri="{FF2B5EF4-FFF2-40B4-BE49-F238E27FC236}">
                      <a16:creationId xmlns:a16="http://schemas.microsoft.com/office/drawing/2014/main" id="{0FA915DB-18FC-B244-8868-9FD370ACD2F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93201" name="Text Box 32">
                  <a:extLst>
                    <a:ext uri="{FF2B5EF4-FFF2-40B4-BE49-F238E27FC236}">
                      <a16:creationId xmlns:a16="http://schemas.microsoft.com/office/drawing/2014/main" id="{59314E22-B8CC-BD48-BF22-7788CE339A4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808</a:t>
                  </a:r>
                  <a:endParaRPr lang="en-US" altLang="en-US" sz="1800" dirty="0">
                    <a:ea typeface="ＭＳ Ｐゴシック" panose="020B0600070205080204" pitchFamily="34" charset="-128"/>
                  </a:endParaRPr>
                </a:p>
              </p:txBody>
            </p:sp>
            <p:sp>
              <p:nvSpPr>
                <p:cNvPr id="93202" name="Text Box 33">
                  <a:extLst>
                    <a:ext uri="{FF2B5EF4-FFF2-40B4-BE49-F238E27FC236}">
                      <a16:creationId xmlns:a16="http://schemas.microsoft.com/office/drawing/2014/main" id="{D2CD0577-49C4-814C-9C2C-8579F3FC39B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766</a:t>
                  </a:r>
                  <a:endParaRPr lang="en-US" altLang="en-US" sz="1800" dirty="0">
                    <a:ea typeface="ＭＳ Ｐゴシック" panose="020B0600070205080204" pitchFamily="34" charset="-128"/>
                  </a:endParaRPr>
                </a:p>
              </p:txBody>
            </p:sp>
          </p:grpSp>
          <p:grpSp>
            <p:nvGrpSpPr>
              <p:cNvPr id="93194" name="Group 34">
                <a:extLst>
                  <a:ext uri="{FF2B5EF4-FFF2-40B4-BE49-F238E27FC236}">
                    <a16:creationId xmlns:a16="http://schemas.microsoft.com/office/drawing/2014/main" id="{C7649066-19DE-B745-B77B-E6EE54A757D2}"/>
                  </a:ext>
                </a:extLst>
              </p:cNvPr>
              <p:cNvGrpSpPr>
                <a:grpSpLocks/>
              </p:cNvGrpSpPr>
              <p:nvPr/>
            </p:nvGrpSpPr>
            <p:grpSpPr bwMode="auto">
              <a:xfrm>
                <a:off x="2846" y="3671"/>
                <a:ext cx="731" cy="213"/>
                <a:chOff x="2846" y="3671"/>
                <a:chExt cx="731" cy="213"/>
              </a:xfrm>
            </p:grpSpPr>
            <p:sp>
              <p:nvSpPr>
                <p:cNvPr id="93195" name="Rectangle 35">
                  <a:extLst>
                    <a:ext uri="{FF2B5EF4-FFF2-40B4-BE49-F238E27FC236}">
                      <a16:creationId xmlns:a16="http://schemas.microsoft.com/office/drawing/2014/main" id="{FAEBD909-FA65-0140-A926-5AFBC8347E2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3196" name="Text Box 36">
                  <a:extLst>
                    <a:ext uri="{FF2B5EF4-FFF2-40B4-BE49-F238E27FC236}">
                      <a16:creationId xmlns:a16="http://schemas.microsoft.com/office/drawing/2014/main" id="{C3C36CCD-2A21-AF4E-A52D-CF60AF0AA4A4}"/>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a:t>
                  </a:r>
                </a:p>
              </p:txBody>
            </p:sp>
          </p:gr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531736A3-A5FE-AF4C-9665-9EBB1AFAEA7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B4843AA-B9C2-4E4C-B431-59F47CEF2254}" type="slidenum">
              <a:rPr lang="en-US" altLang="en-US" sz="1400"/>
              <a:pPr>
                <a:spcBef>
                  <a:spcPct val="0"/>
                </a:spcBef>
                <a:buFontTx/>
                <a:buNone/>
              </a:pPr>
              <a:t>46</a:t>
            </a:fld>
            <a:endParaRPr lang="en-US" altLang="en-US" sz="1400" dirty="0"/>
          </a:p>
        </p:txBody>
      </p:sp>
      <p:grpSp>
        <p:nvGrpSpPr>
          <p:cNvPr id="95235" name="Group 19">
            <a:extLst>
              <a:ext uri="{FF2B5EF4-FFF2-40B4-BE49-F238E27FC236}">
                <a16:creationId xmlns:a16="http://schemas.microsoft.com/office/drawing/2014/main" id="{E651E018-8510-2844-B105-396DF655B0B7}"/>
              </a:ext>
            </a:extLst>
          </p:cNvPr>
          <p:cNvGrpSpPr>
            <a:grpSpLocks/>
          </p:cNvGrpSpPr>
          <p:nvPr/>
        </p:nvGrpSpPr>
        <p:grpSpPr bwMode="auto">
          <a:xfrm>
            <a:off x="458788" y="446088"/>
            <a:ext cx="8229600" cy="5719762"/>
            <a:chOff x="289" y="281"/>
            <a:chExt cx="5184" cy="3603"/>
          </a:xfrm>
        </p:grpSpPr>
        <p:sp>
          <p:nvSpPr>
            <p:cNvPr id="95236" name="Rectangle 2">
              <a:extLst>
                <a:ext uri="{FF2B5EF4-FFF2-40B4-BE49-F238E27FC236}">
                  <a16:creationId xmlns:a16="http://schemas.microsoft.com/office/drawing/2014/main" id="{BB12B2EA-67A3-9B48-B351-B6A18FAE3D5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Fenestrated Capillaries</a:t>
              </a:r>
            </a:p>
          </p:txBody>
        </p:sp>
        <p:sp>
          <p:nvSpPr>
            <p:cNvPr id="95237" name="Text Box 3">
              <a:extLst>
                <a:ext uri="{FF2B5EF4-FFF2-40B4-BE49-F238E27FC236}">
                  <a16:creationId xmlns:a16="http://schemas.microsoft.com/office/drawing/2014/main" id="{A455FAB5-400A-504C-AED7-78E48F773B04}"/>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95238" name="Text Box 4">
              <a:extLst>
                <a:ext uri="{FF2B5EF4-FFF2-40B4-BE49-F238E27FC236}">
                  <a16:creationId xmlns:a16="http://schemas.microsoft.com/office/drawing/2014/main" id="{2BEB941A-A04A-B842-9DEA-C8B815D892F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95239" name="Text Box 5">
              <a:extLst>
                <a:ext uri="{FF2B5EF4-FFF2-40B4-BE49-F238E27FC236}">
                  <a16:creationId xmlns:a16="http://schemas.microsoft.com/office/drawing/2014/main" id="{B5944549-F326-D64A-9A22-F771AC7009F1}"/>
                </a:ext>
              </a:extLst>
            </p:cNvPr>
            <p:cNvSpPr txBox="1">
              <a:spLocks noChangeArrowheads="1"/>
            </p:cNvSpPr>
            <p:nvPr/>
          </p:nvSpPr>
          <p:spPr bwMode="auto">
            <a:xfrm>
              <a:off x="513" y="970"/>
              <a:ext cx="486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Endothelial cells in fenestrated capillaries have small pores known as fenestrations.</a:t>
              </a:r>
            </a:p>
            <a:p>
              <a:pPr eaLnBrk="1" hangingPunct="1">
                <a:lnSpc>
                  <a:spcPct val="85000"/>
                </a:lnSpc>
                <a:spcBef>
                  <a:spcPct val="0"/>
                </a:spcBef>
                <a:spcAft>
                  <a:spcPts val="900"/>
                </a:spcAft>
                <a:buSzPct val="80000"/>
              </a:pPr>
              <a:r>
                <a:rPr lang="en-US" altLang="en-US" sz="1800" dirty="0"/>
                <a:t>The fenestrations range from 70 to 100 nm in diameter to allow some substances to pass.</a:t>
              </a:r>
            </a:p>
            <a:p>
              <a:pPr eaLnBrk="1" hangingPunct="1">
                <a:lnSpc>
                  <a:spcPct val="85000"/>
                </a:lnSpc>
                <a:spcBef>
                  <a:spcPct val="0"/>
                </a:spcBef>
                <a:spcAft>
                  <a:spcPct val="50000"/>
                </a:spcAft>
                <a:buSzPct val="80000"/>
              </a:pPr>
              <a:r>
                <a:rPr lang="en-US" altLang="en-US" sz="1800" dirty="0"/>
                <a:t>Fenestrated capillaries are found in the kidneys, villi of the small intes-tine, choroid plexuses of the brain’s ventricles, ciliary process in the eye, and endocrine glands.</a:t>
              </a:r>
            </a:p>
          </p:txBody>
        </p:sp>
        <p:grpSp>
          <p:nvGrpSpPr>
            <p:cNvPr id="95240" name="Group 35">
              <a:extLst>
                <a:ext uri="{FF2B5EF4-FFF2-40B4-BE49-F238E27FC236}">
                  <a16:creationId xmlns:a16="http://schemas.microsoft.com/office/drawing/2014/main" id="{9B80C451-443D-B146-8DE0-C8C6497BC0F0}"/>
                </a:ext>
              </a:extLst>
            </p:cNvPr>
            <p:cNvGrpSpPr>
              <a:grpSpLocks/>
            </p:cNvGrpSpPr>
            <p:nvPr/>
          </p:nvGrpSpPr>
          <p:grpSpPr bwMode="auto">
            <a:xfrm>
              <a:off x="582" y="3671"/>
              <a:ext cx="2995" cy="213"/>
              <a:chOff x="582" y="3671"/>
              <a:chExt cx="2995" cy="213"/>
            </a:xfrm>
          </p:grpSpPr>
          <p:grpSp>
            <p:nvGrpSpPr>
              <p:cNvPr id="95241" name="Group 36">
                <a:extLst>
                  <a:ext uri="{FF2B5EF4-FFF2-40B4-BE49-F238E27FC236}">
                    <a16:creationId xmlns:a16="http://schemas.microsoft.com/office/drawing/2014/main" id="{74D8BCF9-25ED-C14D-9903-7AEFD430156B}"/>
                  </a:ext>
                </a:extLst>
              </p:cNvPr>
              <p:cNvGrpSpPr>
                <a:grpSpLocks/>
              </p:cNvGrpSpPr>
              <p:nvPr/>
            </p:nvGrpSpPr>
            <p:grpSpPr bwMode="auto">
              <a:xfrm>
                <a:off x="582" y="3671"/>
                <a:ext cx="1990" cy="213"/>
                <a:chOff x="582" y="3671"/>
                <a:chExt cx="1990" cy="213"/>
              </a:xfrm>
            </p:grpSpPr>
            <p:sp>
              <p:nvSpPr>
                <p:cNvPr id="95245" name="Rectangle 37">
                  <a:extLst>
                    <a:ext uri="{FF2B5EF4-FFF2-40B4-BE49-F238E27FC236}">
                      <a16:creationId xmlns:a16="http://schemas.microsoft.com/office/drawing/2014/main" id="{BE94A1FB-4FE8-464F-8036-52E678AB023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6" name="Rectangle 38">
                  <a:extLst>
                    <a:ext uri="{FF2B5EF4-FFF2-40B4-BE49-F238E27FC236}">
                      <a16:creationId xmlns:a16="http://schemas.microsoft.com/office/drawing/2014/main" id="{7C7A898F-BE00-3A41-A05A-B2CC51BC11E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7" name="Rectangle 39">
                  <a:extLst>
                    <a:ext uri="{FF2B5EF4-FFF2-40B4-BE49-F238E27FC236}">
                      <a16:creationId xmlns:a16="http://schemas.microsoft.com/office/drawing/2014/main" id="{0D9B07B4-C141-A342-A32E-C283D516C6C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8" name="Text Box 40">
                  <a:extLst>
                    <a:ext uri="{FF2B5EF4-FFF2-40B4-BE49-F238E27FC236}">
                      <a16:creationId xmlns:a16="http://schemas.microsoft.com/office/drawing/2014/main" id="{DB199A92-3238-F942-BD2E-14A1B25BC8D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95249" name="Text Box 41">
                  <a:extLst>
                    <a:ext uri="{FF2B5EF4-FFF2-40B4-BE49-F238E27FC236}">
                      <a16:creationId xmlns:a16="http://schemas.microsoft.com/office/drawing/2014/main" id="{60D1513F-63C9-1048-9A97-16A00EF1E4B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808</a:t>
                  </a:r>
                  <a:endParaRPr lang="en-US" altLang="en-US" sz="1800" dirty="0">
                    <a:ea typeface="ＭＳ Ｐゴシック" panose="020B0600070205080204" pitchFamily="34" charset="-128"/>
                  </a:endParaRPr>
                </a:p>
              </p:txBody>
            </p:sp>
            <p:sp>
              <p:nvSpPr>
                <p:cNvPr id="95250" name="Text Box 42">
                  <a:extLst>
                    <a:ext uri="{FF2B5EF4-FFF2-40B4-BE49-F238E27FC236}">
                      <a16:creationId xmlns:a16="http://schemas.microsoft.com/office/drawing/2014/main" id="{230736C2-090A-AF46-A495-500539407C7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766</a:t>
                  </a:r>
                  <a:endParaRPr lang="en-US" altLang="en-US" sz="1800" dirty="0">
                    <a:ea typeface="ＭＳ Ｐゴシック" panose="020B0600070205080204" pitchFamily="34" charset="-128"/>
                  </a:endParaRPr>
                </a:p>
              </p:txBody>
            </p:sp>
          </p:grpSp>
          <p:grpSp>
            <p:nvGrpSpPr>
              <p:cNvPr id="95242" name="Group 43">
                <a:extLst>
                  <a:ext uri="{FF2B5EF4-FFF2-40B4-BE49-F238E27FC236}">
                    <a16:creationId xmlns:a16="http://schemas.microsoft.com/office/drawing/2014/main" id="{B63349DE-E9DC-134A-A8F6-8283C85D8BE1}"/>
                  </a:ext>
                </a:extLst>
              </p:cNvPr>
              <p:cNvGrpSpPr>
                <a:grpSpLocks/>
              </p:cNvGrpSpPr>
              <p:nvPr/>
            </p:nvGrpSpPr>
            <p:grpSpPr bwMode="auto">
              <a:xfrm>
                <a:off x="2846" y="3671"/>
                <a:ext cx="731" cy="213"/>
                <a:chOff x="2846" y="3671"/>
                <a:chExt cx="731" cy="213"/>
              </a:xfrm>
            </p:grpSpPr>
            <p:sp>
              <p:nvSpPr>
                <p:cNvPr id="95243" name="Rectangle 44">
                  <a:extLst>
                    <a:ext uri="{FF2B5EF4-FFF2-40B4-BE49-F238E27FC236}">
                      <a16:creationId xmlns:a16="http://schemas.microsoft.com/office/drawing/2014/main" id="{F6F6504D-3D81-7445-9041-30CDE631BA2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4" name="Text Box 45">
                  <a:extLst>
                    <a:ext uri="{FF2B5EF4-FFF2-40B4-BE49-F238E27FC236}">
                      <a16:creationId xmlns:a16="http://schemas.microsoft.com/office/drawing/2014/main" id="{C3B7B6BA-3D13-E843-A335-991829D68E1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21.4</a:t>
                  </a:r>
                </a:p>
              </p:txBody>
            </p:sp>
          </p:grpSp>
        </p:gr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56F4E69D-31A6-E140-810C-57FA473F967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9F67533-361D-9745-8521-891187B506C0}" type="slidenum">
              <a:rPr lang="en-US" altLang="en-US" sz="1400"/>
              <a:pPr>
                <a:spcBef>
                  <a:spcPct val="0"/>
                </a:spcBef>
                <a:buFontTx/>
                <a:buNone/>
              </a:pPr>
              <a:t>47</a:t>
            </a:fld>
            <a:endParaRPr lang="en-US" altLang="en-US" sz="1400" dirty="0"/>
          </a:p>
        </p:txBody>
      </p:sp>
      <p:grpSp>
        <p:nvGrpSpPr>
          <p:cNvPr id="97283" name="Group 35">
            <a:extLst>
              <a:ext uri="{FF2B5EF4-FFF2-40B4-BE49-F238E27FC236}">
                <a16:creationId xmlns:a16="http://schemas.microsoft.com/office/drawing/2014/main" id="{3C262CD4-7DF6-5840-82F1-3EFD5CE425D5}"/>
              </a:ext>
            </a:extLst>
          </p:cNvPr>
          <p:cNvGrpSpPr>
            <a:grpSpLocks/>
          </p:cNvGrpSpPr>
          <p:nvPr/>
        </p:nvGrpSpPr>
        <p:grpSpPr bwMode="auto">
          <a:xfrm>
            <a:off x="458788" y="446088"/>
            <a:ext cx="8229600" cy="5719762"/>
            <a:chOff x="289" y="281"/>
            <a:chExt cx="5184" cy="3603"/>
          </a:xfrm>
        </p:grpSpPr>
        <p:sp>
          <p:nvSpPr>
            <p:cNvPr id="97284" name="Rectangle 2">
              <a:extLst>
                <a:ext uri="{FF2B5EF4-FFF2-40B4-BE49-F238E27FC236}">
                  <a16:creationId xmlns:a16="http://schemas.microsoft.com/office/drawing/2014/main" id="{DEC045B4-7820-E046-AD51-5E10391BB0C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Sinusoids</a:t>
              </a:r>
            </a:p>
          </p:txBody>
        </p:sp>
        <p:sp>
          <p:nvSpPr>
            <p:cNvPr id="97285" name="Text Box 3">
              <a:extLst>
                <a:ext uri="{FF2B5EF4-FFF2-40B4-BE49-F238E27FC236}">
                  <a16:creationId xmlns:a16="http://schemas.microsoft.com/office/drawing/2014/main" id="{34BE2585-37B4-5B41-B91D-10418F294AFD}"/>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97286" name="Text Box 4">
              <a:extLst>
                <a:ext uri="{FF2B5EF4-FFF2-40B4-BE49-F238E27FC236}">
                  <a16:creationId xmlns:a16="http://schemas.microsoft.com/office/drawing/2014/main" id="{36F87AB0-1D0F-9D42-B93C-0659F5AF947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97287" name="Text Box 5">
              <a:extLst>
                <a:ext uri="{FF2B5EF4-FFF2-40B4-BE49-F238E27FC236}">
                  <a16:creationId xmlns:a16="http://schemas.microsoft.com/office/drawing/2014/main" id="{A498B555-B0F8-1847-ABD8-2BF9A56015C1}"/>
                </a:ext>
              </a:extLst>
            </p:cNvPr>
            <p:cNvSpPr txBox="1">
              <a:spLocks noChangeArrowheads="1"/>
            </p:cNvSpPr>
            <p:nvPr/>
          </p:nvSpPr>
          <p:spPr bwMode="auto">
            <a:xfrm>
              <a:off x="513" y="970"/>
              <a:ext cx="457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Sinusoids are wider and more winding than the other two types of capillaries.</a:t>
              </a:r>
            </a:p>
            <a:p>
              <a:pPr eaLnBrk="1" hangingPunct="1">
                <a:lnSpc>
                  <a:spcPct val="85000"/>
                </a:lnSpc>
                <a:spcBef>
                  <a:spcPct val="0"/>
                </a:spcBef>
                <a:spcAft>
                  <a:spcPts val="900"/>
                </a:spcAft>
                <a:buSzPct val="80000"/>
              </a:pPr>
              <a:r>
                <a:rPr lang="en-US" altLang="en-US" sz="1800" dirty="0"/>
                <a:t>They have large fenestrations and a basement membrane that is incomplete or absent.</a:t>
              </a:r>
            </a:p>
            <a:p>
              <a:pPr eaLnBrk="1" hangingPunct="1">
                <a:lnSpc>
                  <a:spcPct val="85000"/>
                </a:lnSpc>
                <a:spcBef>
                  <a:spcPct val="0"/>
                </a:spcBef>
                <a:spcAft>
                  <a:spcPts val="900"/>
                </a:spcAft>
                <a:buSzPct val="80000"/>
              </a:pPr>
              <a:r>
                <a:rPr lang="en-US" altLang="en-US" sz="1800" dirty="0"/>
                <a:t>Large intercellular clefts allow proteins and, in some cases, blood cells to pass from tissues into the blood.</a:t>
              </a:r>
            </a:p>
            <a:p>
              <a:pPr eaLnBrk="1" hangingPunct="1">
                <a:lnSpc>
                  <a:spcPct val="85000"/>
                </a:lnSpc>
                <a:spcBef>
                  <a:spcPct val="0"/>
                </a:spcBef>
                <a:spcAft>
                  <a:spcPct val="50000"/>
                </a:spcAft>
                <a:buSzPct val="80000"/>
              </a:pPr>
              <a:r>
                <a:rPr lang="en-US" altLang="en-US" sz="1800" dirty="0"/>
                <a:t>Sinusoids are found in the red bone marrow, anterior pituitary, liver, spleen, and parathyroid gland.</a:t>
              </a:r>
            </a:p>
          </p:txBody>
        </p:sp>
        <p:grpSp>
          <p:nvGrpSpPr>
            <p:cNvPr id="97288" name="Group 24">
              <a:extLst>
                <a:ext uri="{FF2B5EF4-FFF2-40B4-BE49-F238E27FC236}">
                  <a16:creationId xmlns:a16="http://schemas.microsoft.com/office/drawing/2014/main" id="{73217866-8161-294C-8225-878CA5DDF31E}"/>
                </a:ext>
              </a:extLst>
            </p:cNvPr>
            <p:cNvGrpSpPr>
              <a:grpSpLocks/>
            </p:cNvGrpSpPr>
            <p:nvPr/>
          </p:nvGrpSpPr>
          <p:grpSpPr bwMode="auto">
            <a:xfrm>
              <a:off x="582" y="3671"/>
              <a:ext cx="2995" cy="213"/>
              <a:chOff x="582" y="3671"/>
              <a:chExt cx="2995" cy="213"/>
            </a:xfrm>
          </p:grpSpPr>
          <p:grpSp>
            <p:nvGrpSpPr>
              <p:cNvPr id="97289" name="Group 25">
                <a:extLst>
                  <a:ext uri="{FF2B5EF4-FFF2-40B4-BE49-F238E27FC236}">
                    <a16:creationId xmlns:a16="http://schemas.microsoft.com/office/drawing/2014/main" id="{56FD3BCC-5633-E54C-AD3C-A9B011AC3F8D}"/>
                  </a:ext>
                </a:extLst>
              </p:cNvPr>
              <p:cNvGrpSpPr>
                <a:grpSpLocks/>
              </p:cNvGrpSpPr>
              <p:nvPr/>
            </p:nvGrpSpPr>
            <p:grpSpPr bwMode="auto">
              <a:xfrm>
                <a:off x="582" y="3671"/>
                <a:ext cx="1990" cy="213"/>
                <a:chOff x="582" y="3671"/>
                <a:chExt cx="1990" cy="213"/>
              </a:xfrm>
            </p:grpSpPr>
            <p:sp>
              <p:nvSpPr>
                <p:cNvPr id="97293" name="Rectangle 26">
                  <a:extLst>
                    <a:ext uri="{FF2B5EF4-FFF2-40B4-BE49-F238E27FC236}">
                      <a16:creationId xmlns:a16="http://schemas.microsoft.com/office/drawing/2014/main" id="{09E50B70-C9BC-3F47-914B-E165854B2A2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4" name="Rectangle 27">
                  <a:extLst>
                    <a:ext uri="{FF2B5EF4-FFF2-40B4-BE49-F238E27FC236}">
                      <a16:creationId xmlns:a16="http://schemas.microsoft.com/office/drawing/2014/main" id="{0E7ED334-D342-A34D-8ECD-C92015872BC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5" name="Rectangle 28">
                  <a:extLst>
                    <a:ext uri="{FF2B5EF4-FFF2-40B4-BE49-F238E27FC236}">
                      <a16:creationId xmlns:a16="http://schemas.microsoft.com/office/drawing/2014/main" id="{1C4752D9-E972-A04D-A433-018EF112C74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6" name="Text Box 29">
                  <a:extLst>
                    <a:ext uri="{FF2B5EF4-FFF2-40B4-BE49-F238E27FC236}">
                      <a16:creationId xmlns:a16="http://schemas.microsoft.com/office/drawing/2014/main" id="{D340FCC3-F197-C040-9ED6-DC6F4123171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97297" name="Text Box 30">
                  <a:extLst>
                    <a:ext uri="{FF2B5EF4-FFF2-40B4-BE49-F238E27FC236}">
                      <a16:creationId xmlns:a16="http://schemas.microsoft.com/office/drawing/2014/main" id="{DAA29AC2-52D2-654A-A7E9-988154A606D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808</a:t>
                  </a:r>
                  <a:endParaRPr lang="en-US" altLang="en-US" sz="1800" dirty="0">
                    <a:ea typeface="ＭＳ Ｐゴシック" panose="020B0600070205080204" pitchFamily="34" charset="-128"/>
                  </a:endParaRPr>
                </a:p>
              </p:txBody>
            </p:sp>
            <p:sp>
              <p:nvSpPr>
                <p:cNvPr id="97298" name="Text Box 31">
                  <a:extLst>
                    <a:ext uri="{FF2B5EF4-FFF2-40B4-BE49-F238E27FC236}">
                      <a16:creationId xmlns:a16="http://schemas.microsoft.com/office/drawing/2014/main" id="{7407EB56-B015-554E-9442-A9CFD954A7C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766</a:t>
                  </a:r>
                  <a:endParaRPr lang="en-US" altLang="en-US" sz="1800" dirty="0">
                    <a:ea typeface="ＭＳ Ｐゴシック" panose="020B0600070205080204" pitchFamily="34" charset="-128"/>
                  </a:endParaRPr>
                </a:p>
              </p:txBody>
            </p:sp>
          </p:grpSp>
          <p:grpSp>
            <p:nvGrpSpPr>
              <p:cNvPr id="97290" name="Group 32">
                <a:extLst>
                  <a:ext uri="{FF2B5EF4-FFF2-40B4-BE49-F238E27FC236}">
                    <a16:creationId xmlns:a16="http://schemas.microsoft.com/office/drawing/2014/main" id="{5D687C79-BE11-8547-A2E0-5BB0FE24B6D8}"/>
                  </a:ext>
                </a:extLst>
              </p:cNvPr>
              <p:cNvGrpSpPr>
                <a:grpSpLocks/>
              </p:cNvGrpSpPr>
              <p:nvPr/>
            </p:nvGrpSpPr>
            <p:grpSpPr bwMode="auto">
              <a:xfrm>
                <a:off x="2846" y="3671"/>
                <a:ext cx="731" cy="213"/>
                <a:chOff x="2846" y="3671"/>
                <a:chExt cx="731" cy="213"/>
              </a:xfrm>
            </p:grpSpPr>
            <p:sp>
              <p:nvSpPr>
                <p:cNvPr id="97291" name="Rectangle 33">
                  <a:extLst>
                    <a:ext uri="{FF2B5EF4-FFF2-40B4-BE49-F238E27FC236}">
                      <a16:creationId xmlns:a16="http://schemas.microsoft.com/office/drawing/2014/main" id="{2D71CB4D-3DC2-DD4E-9006-9EDA4257B6B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2" name="Text Box 34">
                  <a:extLst>
                    <a:ext uri="{FF2B5EF4-FFF2-40B4-BE49-F238E27FC236}">
                      <a16:creationId xmlns:a16="http://schemas.microsoft.com/office/drawing/2014/main" id="{3F99D0A3-0021-454F-9BED-55CF78FF4E1A}"/>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21.4</a:t>
                  </a:r>
                </a:p>
              </p:txBody>
            </p:sp>
          </p:grpSp>
        </p:gr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562E3E1E-D02C-D149-B4FA-BA30C18BD5B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FF9A29B-F34E-4642-BD3C-776D28CD80F7}" type="slidenum">
              <a:rPr lang="en-US" altLang="en-US" sz="1400"/>
              <a:pPr>
                <a:spcBef>
                  <a:spcPct val="0"/>
                </a:spcBef>
                <a:buFontTx/>
                <a:buNone/>
              </a:pPr>
              <a:t>48</a:t>
            </a:fld>
            <a:endParaRPr lang="en-US" altLang="en-US" sz="1400" dirty="0"/>
          </a:p>
        </p:txBody>
      </p:sp>
      <p:grpSp>
        <p:nvGrpSpPr>
          <p:cNvPr id="99331" name="Group 15">
            <a:extLst>
              <a:ext uri="{FF2B5EF4-FFF2-40B4-BE49-F238E27FC236}">
                <a16:creationId xmlns:a16="http://schemas.microsoft.com/office/drawing/2014/main" id="{8C9D96F9-C732-1E4C-AE91-3DD3AB3DC14C}"/>
              </a:ext>
            </a:extLst>
          </p:cNvPr>
          <p:cNvGrpSpPr>
            <a:grpSpLocks/>
          </p:cNvGrpSpPr>
          <p:nvPr/>
        </p:nvGrpSpPr>
        <p:grpSpPr bwMode="auto">
          <a:xfrm>
            <a:off x="458788" y="446088"/>
            <a:ext cx="8229600" cy="5719762"/>
            <a:chOff x="289" y="281"/>
            <a:chExt cx="5184" cy="3603"/>
          </a:xfrm>
        </p:grpSpPr>
        <p:sp>
          <p:nvSpPr>
            <p:cNvPr id="99332" name="Rectangle 2">
              <a:extLst>
                <a:ext uri="{FF2B5EF4-FFF2-40B4-BE49-F238E27FC236}">
                  <a16:creationId xmlns:a16="http://schemas.microsoft.com/office/drawing/2014/main" id="{BB6D42C3-A324-AA4E-946D-C2E2D6CA3AF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Portal Systems</a:t>
              </a:r>
            </a:p>
          </p:txBody>
        </p:sp>
        <p:sp>
          <p:nvSpPr>
            <p:cNvPr id="99333" name="Text Box 6">
              <a:extLst>
                <a:ext uri="{FF2B5EF4-FFF2-40B4-BE49-F238E27FC236}">
                  <a16:creationId xmlns:a16="http://schemas.microsoft.com/office/drawing/2014/main" id="{6E18911F-5694-1E4D-8B4F-062006222680}"/>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99334" name="Text Box 7">
              <a:extLst>
                <a:ext uri="{FF2B5EF4-FFF2-40B4-BE49-F238E27FC236}">
                  <a16:creationId xmlns:a16="http://schemas.microsoft.com/office/drawing/2014/main" id="{961A42E3-3263-2847-B379-FD67BD66244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99335" name="Text Box 8">
              <a:extLst>
                <a:ext uri="{FF2B5EF4-FFF2-40B4-BE49-F238E27FC236}">
                  <a16:creationId xmlns:a16="http://schemas.microsoft.com/office/drawing/2014/main" id="{DB72EE3F-0732-E840-820B-CF67B32D5C75}"/>
                </a:ext>
              </a:extLst>
            </p:cNvPr>
            <p:cNvSpPr txBox="1">
              <a:spLocks noChangeArrowheads="1"/>
            </p:cNvSpPr>
            <p:nvPr/>
          </p:nvSpPr>
          <p:spPr bwMode="auto">
            <a:xfrm>
              <a:off x="513" y="970"/>
              <a:ext cx="4680" cy="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When blood is pumped from the ventricles of the heart, it passes in sequence through arteries, arterioles, capillaries, venules, and veins.</a:t>
              </a:r>
            </a:p>
            <a:p>
              <a:pPr eaLnBrk="1" hangingPunct="1">
                <a:lnSpc>
                  <a:spcPct val="85000"/>
                </a:lnSpc>
                <a:spcBef>
                  <a:spcPct val="0"/>
                </a:spcBef>
                <a:spcAft>
                  <a:spcPts val="900"/>
                </a:spcAft>
                <a:buSzPct val="80000"/>
              </a:pPr>
              <a:r>
                <a:rPr lang="en-US" altLang="en-US" sz="1800" dirty="0"/>
                <a:t>In a portal system, blood passes from one capillary bed into another capillary bed through a portal vein.</a:t>
              </a:r>
            </a:p>
            <a:p>
              <a:pPr eaLnBrk="1" hangingPunct="1">
                <a:lnSpc>
                  <a:spcPct val="85000"/>
                </a:lnSpc>
                <a:spcBef>
                  <a:spcPct val="0"/>
                </a:spcBef>
                <a:spcAft>
                  <a:spcPct val="50000"/>
                </a:spcAft>
                <a:buSzPct val="80000"/>
              </a:pPr>
              <a:r>
                <a:rPr lang="en-US" altLang="en-US" sz="1800" dirty="0"/>
                <a:t>They include the:</a:t>
              </a:r>
            </a:p>
            <a:p>
              <a:pPr lvl="1" eaLnBrk="1" hangingPunct="1">
                <a:lnSpc>
                  <a:spcPct val="85000"/>
                </a:lnSpc>
                <a:spcBef>
                  <a:spcPct val="0"/>
                </a:spcBef>
                <a:spcAft>
                  <a:spcPts val="500"/>
                </a:spcAft>
                <a:buSzPct val="80000"/>
              </a:pPr>
              <a:r>
                <a:rPr lang="en-US" altLang="en-US" sz="1800" dirty="0"/>
                <a:t>Hypophyseal portal system of the hypothalamus and anterior pituitary—discussed in the second lecture module on endocrin-ology lecture module.</a:t>
              </a:r>
            </a:p>
            <a:p>
              <a:pPr lvl="1" eaLnBrk="1" hangingPunct="1">
                <a:lnSpc>
                  <a:spcPct val="85000"/>
                </a:lnSpc>
                <a:spcBef>
                  <a:spcPct val="0"/>
                </a:spcBef>
                <a:spcAft>
                  <a:spcPct val="50000"/>
                </a:spcAft>
                <a:buSzPct val="80000"/>
              </a:pPr>
              <a:r>
                <a:rPr lang="en-US" altLang="en-US" sz="1800" dirty="0"/>
                <a:t>Hepatic portal system (liver).</a:t>
              </a:r>
            </a:p>
          </p:txBody>
        </p:sp>
        <p:grpSp>
          <p:nvGrpSpPr>
            <p:cNvPr id="99336" name="Group 30">
              <a:extLst>
                <a:ext uri="{FF2B5EF4-FFF2-40B4-BE49-F238E27FC236}">
                  <a16:creationId xmlns:a16="http://schemas.microsoft.com/office/drawing/2014/main" id="{82C53820-ABB4-7845-AD37-589D93025C32}"/>
                </a:ext>
              </a:extLst>
            </p:cNvPr>
            <p:cNvGrpSpPr>
              <a:grpSpLocks/>
            </p:cNvGrpSpPr>
            <p:nvPr/>
          </p:nvGrpSpPr>
          <p:grpSpPr bwMode="auto">
            <a:xfrm>
              <a:off x="582" y="3671"/>
              <a:ext cx="1990" cy="213"/>
              <a:chOff x="582" y="3671"/>
              <a:chExt cx="1990" cy="213"/>
            </a:xfrm>
          </p:grpSpPr>
          <p:sp>
            <p:nvSpPr>
              <p:cNvPr id="99337" name="Rectangle 31">
                <a:extLst>
                  <a:ext uri="{FF2B5EF4-FFF2-40B4-BE49-F238E27FC236}">
                    <a16:creationId xmlns:a16="http://schemas.microsoft.com/office/drawing/2014/main" id="{55E0E8C0-02E8-5B4A-969B-CA4ECAEF3B1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38" name="Rectangle 32">
                <a:extLst>
                  <a:ext uri="{FF2B5EF4-FFF2-40B4-BE49-F238E27FC236}">
                    <a16:creationId xmlns:a16="http://schemas.microsoft.com/office/drawing/2014/main" id="{8FE2D52C-B9EB-694E-81A3-E02AF900D66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39" name="Rectangle 33">
                <a:extLst>
                  <a:ext uri="{FF2B5EF4-FFF2-40B4-BE49-F238E27FC236}">
                    <a16:creationId xmlns:a16="http://schemas.microsoft.com/office/drawing/2014/main" id="{7F8FD4DC-DB74-8F4E-B50F-4FA3FAC1CF9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40" name="Text Box 34">
                <a:extLst>
                  <a:ext uri="{FF2B5EF4-FFF2-40B4-BE49-F238E27FC236}">
                    <a16:creationId xmlns:a16="http://schemas.microsoft.com/office/drawing/2014/main" id="{2AB1A8BD-1C2A-3E45-85CD-08643437ABB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99341" name="Text Box 35">
                <a:extLst>
                  <a:ext uri="{FF2B5EF4-FFF2-40B4-BE49-F238E27FC236}">
                    <a16:creationId xmlns:a16="http://schemas.microsoft.com/office/drawing/2014/main" id="{7332A531-9BEA-554F-8EC9-19CB1186E56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808</a:t>
                </a:r>
                <a:endParaRPr lang="en-US" altLang="en-US" sz="1800" dirty="0">
                  <a:ea typeface="ＭＳ Ｐゴシック" panose="020B0600070205080204" pitchFamily="34" charset="-128"/>
                </a:endParaRPr>
              </a:p>
            </p:txBody>
          </p:sp>
          <p:sp>
            <p:nvSpPr>
              <p:cNvPr id="99342" name="Text Box 36">
                <a:extLst>
                  <a:ext uri="{FF2B5EF4-FFF2-40B4-BE49-F238E27FC236}">
                    <a16:creationId xmlns:a16="http://schemas.microsoft.com/office/drawing/2014/main" id="{C0C6170B-10F3-A643-9168-7E8577B3C97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766</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2AAAFFD5-EAE3-F343-8AD2-FFEBA7DC9A6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435369-01B0-8A48-AD42-08FA81CE6289}" type="slidenum">
              <a:rPr lang="en-US" altLang="en-US" sz="1400"/>
              <a:pPr>
                <a:spcBef>
                  <a:spcPct val="0"/>
                </a:spcBef>
                <a:buFontTx/>
                <a:buNone/>
              </a:pPr>
              <a:t>49</a:t>
            </a:fld>
            <a:endParaRPr lang="en-US" altLang="en-US" sz="1400" dirty="0"/>
          </a:p>
        </p:txBody>
      </p:sp>
      <p:grpSp>
        <p:nvGrpSpPr>
          <p:cNvPr id="101379" name="Group 49">
            <a:extLst>
              <a:ext uri="{FF2B5EF4-FFF2-40B4-BE49-F238E27FC236}">
                <a16:creationId xmlns:a16="http://schemas.microsoft.com/office/drawing/2014/main" id="{A16DD6DC-5016-6F4C-8FEC-8DB74D457005}"/>
              </a:ext>
            </a:extLst>
          </p:cNvPr>
          <p:cNvGrpSpPr>
            <a:grpSpLocks/>
          </p:cNvGrpSpPr>
          <p:nvPr/>
        </p:nvGrpSpPr>
        <p:grpSpPr bwMode="auto">
          <a:xfrm>
            <a:off x="458788" y="446088"/>
            <a:ext cx="8229600" cy="5719762"/>
            <a:chOff x="289" y="281"/>
            <a:chExt cx="5184" cy="3603"/>
          </a:xfrm>
        </p:grpSpPr>
        <p:sp>
          <p:nvSpPr>
            <p:cNvPr id="101380" name="Rectangle 2">
              <a:extLst>
                <a:ext uri="{FF2B5EF4-FFF2-40B4-BE49-F238E27FC236}">
                  <a16:creationId xmlns:a16="http://schemas.microsoft.com/office/drawing/2014/main" id="{F975FE12-0E7C-E64A-A268-D3B4C5D4259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Venules</a:t>
              </a:r>
            </a:p>
          </p:txBody>
        </p:sp>
        <p:grpSp>
          <p:nvGrpSpPr>
            <p:cNvPr id="101381" name="Group 35">
              <a:extLst>
                <a:ext uri="{FF2B5EF4-FFF2-40B4-BE49-F238E27FC236}">
                  <a16:creationId xmlns:a16="http://schemas.microsoft.com/office/drawing/2014/main" id="{6894BB2C-16F6-B846-995B-94DA1A3D0AEB}"/>
                </a:ext>
              </a:extLst>
            </p:cNvPr>
            <p:cNvGrpSpPr>
              <a:grpSpLocks/>
            </p:cNvGrpSpPr>
            <p:nvPr/>
          </p:nvGrpSpPr>
          <p:grpSpPr bwMode="auto">
            <a:xfrm>
              <a:off x="513" y="970"/>
              <a:ext cx="4810" cy="1093"/>
              <a:chOff x="513" y="970"/>
              <a:chExt cx="4810" cy="1093"/>
            </a:xfrm>
          </p:grpSpPr>
          <p:sp>
            <p:nvSpPr>
              <p:cNvPr id="101393" name="Text Box 6">
                <a:extLst>
                  <a:ext uri="{FF2B5EF4-FFF2-40B4-BE49-F238E27FC236}">
                    <a16:creationId xmlns:a16="http://schemas.microsoft.com/office/drawing/2014/main" id="{B01EE7FB-891F-A246-B913-4DF3645B851B}"/>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01394" name="Text Box 7">
                <a:extLst>
                  <a:ext uri="{FF2B5EF4-FFF2-40B4-BE49-F238E27FC236}">
                    <a16:creationId xmlns:a16="http://schemas.microsoft.com/office/drawing/2014/main" id="{88D5C7C9-038B-AB47-814E-293B314D418E}"/>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01395" name="Text Box 8">
                <a:extLst>
                  <a:ext uri="{FF2B5EF4-FFF2-40B4-BE49-F238E27FC236}">
                    <a16:creationId xmlns:a16="http://schemas.microsoft.com/office/drawing/2014/main" id="{B8330D75-B60B-9C4F-AE2C-6D65EDF29E97}"/>
                  </a:ext>
                </a:extLst>
              </p:cNvPr>
              <p:cNvSpPr txBox="1">
                <a:spLocks noChangeArrowheads="1"/>
              </p:cNvSpPr>
              <p:nvPr/>
            </p:nvSpPr>
            <p:spPr bwMode="auto">
              <a:xfrm>
                <a:off x="513" y="970"/>
                <a:ext cx="481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Venules drain the blood from capillaries to begin its return to the right atrium of the heart.</a:t>
                </a:r>
              </a:p>
              <a:p>
                <a:pPr eaLnBrk="1" hangingPunct="1">
                  <a:lnSpc>
                    <a:spcPct val="85000"/>
                  </a:lnSpc>
                  <a:spcBef>
                    <a:spcPct val="0"/>
                  </a:spcBef>
                  <a:spcAft>
                    <a:spcPts val="900"/>
                  </a:spcAft>
                  <a:buSzPct val="80000"/>
                </a:pPr>
                <a:r>
                  <a:rPr lang="en-US" altLang="en-US" sz="1800" dirty="0"/>
                  <a:t>They have thin walls that cannot maintain their shape, unlike the thick walls of arterioles and arteries.</a:t>
                </a:r>
              </a:p>
              <a:p>
                <a:pPr eaLnBrk="1" hangingPunct="1">
                  <a:lnSpc>
                    <a:spcPct val="85000"/>
                  </a:lnSpc>
                  <a:spcBef>
                    <a:spcPct val="0"/>
                  </a:spcBef>
                  <a:spcAft>
                    <a:spcPct val="50000"/>
                  </a:spcAft>
                  <a:buSzPct val="80000"/>
                </a:pPr>
                <a:r>
                  <a:rPr lang="en-US" altLang="en-US" sz="1800" dirty="0"/>
                  <a:t>The postcapillary venules, the smallest of the venules, measure about 10 </a:t>
                </a:r>
                <a:r>
                  <a:rPr lang="en-US" altLang="en-US" sz="1800" dirty="0">
                    <a:sym typeface="Symbol" pitchFamily="2" charset="2"/>
                  </a:rPr>
                  <a:t></a:t>
                </a:r>
                <a:r>
                  <a:rPr lang="en-US" altLang="en-US" sz="1800" dirty="0"/>
                  <a:t>m to 50 </a:t>
                </a:r>
                <a:r>
                  <a:rPr lang="en-US" altLang="en-US" sz="1800" dirty="0">
                    <a:sym typeface="Symbol" pitchFamily="2" charset="2"/>
                  </a:rPr>
                  <a:t></a:t>
                </a:r>
                <a:r>
                  <a:rPr lang="en-US" altLang="en-US" sz="1800" dirty="0"/>
                  <a:t>m in diameter.</a:t>
                </a:r>
              </a:p>
            </p:txBody>
          </p:sp>
        </p:grpSp>
        <p:grpSp>
          <p:nvGrpSpPr>
            <p:cNvPr id="101382" name="Group 37">
              <a:extLst>
                <a:ext uri="{FF2B5EF4-FFF2-40B4-BE49-F238E27FC236}">
                  <a16:creationId xmlns:a16="http://schemas.microsoft.com/office/drawing/2014/main" id="{5E6DAEF1-C7B8-414B-B484-4EE1BF0F82C6}"/>
                </a:ext>
              </a:extLst>
            </p:cNvPr>
            <p:cNvGrpSpPr>
              <a:grpSpLocks/>
            </p:cNvGrpSpPr>
            <p:nvPr/>
          </p:nvGrpSpPr>
          <p:grpSpPr bwMode="auto">
            <a:xfrm>
              <a:off x="582" y="3671"/>
              <a:ext cx="2995" cy="213"/>
              <a:chOff x="582" y="3671"/>
              <a:chExt cx="2995" cy="213"/>
            </a:xfrm>
          </p:grpSpPr>
          <p:grpSp>
            <p:nvGrpSpPr>
              <p:cNvPr id="101383" name="Group 38">
                <a:extLst>
                  <a:ext uri="{FF2B5EF4-FFF2-40B4-BE49-F238E27FC236}">
                    <a16:creationId xmlns:a16="http://schemas.microsoft.com/office/drawing/2014/main" id="{B61F2C75-DEBE-EA40-8F53-77C2EBB1C7EB}"/>
                  </a:ext>
                </a:extLst>
              </p:cNvPr>
              <p:cNvGrpSpPr>
                <a:grpSpLocks/>
              </p:cNvGrpSpPr>
              <p:nvPr/>
            </p:nvGrpSpPr>
            <p:grpSpPr bwMode="auto">
              <a:xfrm>
                <a:off x="582" y="3671"/>
                <a:ext cx="1990" cy="213"/>
                <a:chOff x="582" y="3671"/>
                <a:chExt cx="1990" cy="213"/>
              </a:xfrm>
            </p:grpSpPr>
            <p:sp>
              <p:nvSpPr>
                <p:cNvPr id="101387" name="Rectangle 39">
                  <a:extLst>
                    <a:ext uri="{FF2B5EF4-FFF2-40B4-BE49-F238E27FC236}">
                      <a16:creationId xmlns:a16="http://schemas.microsoft.com/office/drawing/2014/main" id="{59963396-1028-B64F-815E-28113AF5D5D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88" name="Rectangle 40">
                  <a:extLst>
                    <a:ext uri="{FF2B5EF4-FFF2-40B4-BE49-F238E27FC236}">
                      <a16:creationId xmlns:a16="http://schemas.microsoft.com/office/drawing/2014/main" id="{E9FB45C8-339C-5649-AF06-3CE17C01CF0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89" name="Rectangle 41">
                  <a:extLst>
                    <a:ext uri="{FF2B5EF4-FFF2-40B4-BE49-F238E27FC236}">
                      <a16:creationId xmlns:a16="http://schemas.microsoft.com/office/drawing/2014/main" id="{CA4695B7-2BE6-0D40-A469-4F11CBC1E8B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90" name="Text Box 42">
                  <a:extLst>
                    <a:ext uri="{FF2B5EF4-FFF2-40B4-BE49-F238E27FC236}">
                      <a16:creationId xmlns:a16="http://schemas.microsoft.com/office/drawing/2014/main" id="{CE68E441-847C-E046-AA8F-F59796B7E3D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101391" name="Text Box 43">
                  <a:extLst>
                    <a:ext uri="{FF2B5EF4-FFF2-40B4-BE49-F238E27FC236}">
                      <a16:creationId xmlns:a16="http://schemas.microsoft.com/office/drawing/2014/main" id="{CB5FF10E-6203-584E-95BF-E576B68F559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808</a:t>
                  </a:r>
                  <a:endParaRPr lang="en-US" altLang="en-US" sz="1800" dirty="0">
                    <a:ea typeface="ＭＳ Ｐゴシック" panose="020B0600070205080204" pitchFamily="34" charset="-128"/>
                  </a:endParaRPr>
                </a:p>
              </p:txBody>
            </p:sp>
            <p:sp>
              <p:nvSpPr>
                <p:cNvPr id="101392" name="Text Box 44">
                  <a:extLst>
                    <a:ext uri="{FF2B5EF4-FFF2-40B4-BE49-F238E27FC236}">
                      <a16:creationId xmlns:a16="http://schemas.microsoft.com/office/drawing/2014/main" id="{FD75C00A-118E-2D42-AB44-2658E4A8F0C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766</a:t>
                  </a:r>
                  <a:endParaRPr lang="en-US" altLang="en-US" sz="1800" dirty="0">
                    <a:ea typeface="ＭＳ Ｐゴシック" panose="020B0600070205080204" pitchFamily="34" charset="-128"/>
                  </a:endParaRPr>
                </a:p>
              </p:txBody>
            </p:sp>
          </p:grpSp>
          <p:grpSp>
            <p:nvGrpSpPr>
              <p:cNvPr id="101384" name="Group 45">
                <a:extLst>
                  <a:ext uri="{FF2B5EF4-FFF2-40B4-BE49-F238E27FC236}">
                    <a16:creationId xmlns:a16="http://schemas.microsoft.com/office/drawing/2014/main" id="{FAA75848-F9D4-3B47-8F20-6E02AA5D4B6F}"/>
                  </a:ext>
                </a:extLst>
              </p:cNvPr>
              <p:cNvGrpSpPr>
                <a:grpSpLocks/>
              </p:cNvGrpSpPr>
              <p:nvPr/>
            </p:nvGrpSpPr>
            <p:grpSpPr bwMode="auto">
              <a:xfrm>
                <a:off x="2846" y="3671"/>
                <a:ext cx="731" cy="213"/>
                <a:chOff x="2846" y="3671"/>
                <a:chExt cx="731" cy="213"/>
              </a:xfrm>
            </p:grpSpPr>
            <p:sp>
              <p:nvSpPr>
                <p:cNvPr id="101385" name="Rectangle 46">
                  <a:extLst>
                    <a:ext uri="{FF2B5EF4-FFF2-40B4-BE49-F238E27FC236}">
                      <a16:creationId xmlns:a16="http://schemas.microsoft.com/office/drawing/2014/main" id="{3049FB64-E0A6-2B41-8BF9-C8A33715D1D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86" name="Text Box 47">
                  <a:extLst>
                    <a:ext uri="{FF2B5EF4-FFF2-40B4-BE49-F238E27FC236}">
                      <a16:creationId xmlns:a16="http://schemas.microsoft.com/office/drawing/2014/main" id="{525DA53B-FD87-4E49-9719-32BF1000E878}"/>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a:t>
                  </a:r>
                </a:p>
              </p:txBody>
            </p:sp>
          </p:grpSp>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ED25EE84-7DDE-234B-AFDB-5A191140975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4D0E94C-1C76-AD44-B4C1-D4C8ABCECB58}" type="slidenum">
              <a:rPr lang="en-US" altLang="en-US" sz="1400"/>
              <a:pPr>
                <a:spcBef>
                  <a:spcPct val="0"/>
                </a:spcBef>
                <a:buFontTx/>
                <a:buNone/>
              </a:pPr>
              <a:t>50</a:t>
            </a:fld>
            <a:endParaRPr lang="en-US" altLang="en-US" sz="1400" dirty="0"/>
          </a:p>
        </p:txBody>
      </p:sp>
      <p:grpSp>
        <p:nvGrpSpPr>
          <p:cNvPr id="103427" name="Group 52">
            <a:extLst>
              <a:ext uri="{FF2B5EF4-FFF2-40B4-BE49-F238E27FC236}">
                <a16:creationId xmlns:a16="http://schemas.microsoft.com/office/drawing/2014/main" id="{E6676C5C-075F-AA4A-AA2D-06CA6709D7A1}"/>
              </a:ext>
            </a:extLst>
          </p:cNvPr>
          <p:cNvGrpSpPr>
            <a:grpSpLocks/>
          </p:cNvGrpSpPr>
          <p:nvPr/>
        </p:nvGrpSpPr>
        <p:grpSpPr bwMode="auto">
          <a:xfrm>
            <a:off x="458788" y="446088"/>
            <a:ext cx="8229600" cy="5719762"/>
            <a:chOff x="289" y="281"/>
            <a:chExt cx="5184" cy="3603"/>
          </a:xfrm>
        </p:grpSpPr>
        <p:sp>
          <p:nvSpPr>
            <p:cNvPr id="103428" name="Rectangle 2">
              <a:extLst>
                <a:ext uri="{FF2B5EF4-FFF2-40B4-BE49-F238E27FC236}">
                  <a16:creationId xmlns:a16="http://schemas.microsoft.com/office/drawing/2014/main" id="{0F03EB04-4844-714F-A1B6-49FB00E0061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Venules </a:t>
              </a:r>
              <a:r>
                <a:rPr lang="en-US" altLang="en-US" sz="2200" dirty="0">
                  <a:solidFill>
                    <a:srgbClr val="333333"/>
                  </a:solidFill>
                </a:rPr>
                <a:t>(continued)</a:t>
              </a:r>
              <a:endParaRPr lang="en-US" altLang="en-US" sz="2800" dirty="0">
                <a:solidFill>
                  <a:srgbClr val="333333"/>
                </a:solidFill>
              </a:endParaRPr>
            </a:p>
          </p:txBody>
        </p:sp>
        <p:grpSp>
          <p:nvGrpSpPr>
            <p:cNvPr id="103429" name="Group 39">
              <a:extLst>
                <a:ext uri="{FF2B5EF4-FFF2-40B4-BE49-F238E27FC236}">
                  <a16:creationId xmlns:a16="http://schemas.microsoft.com/office/drawing/2014/main" id="{9C03B76F-4DD2-5049-B7E2-D812AD587327}"/>
                </a:ext>
              </a:extLst>
            </p:cNvPr>
            <p:cNvGrpSpPr>
              <a:grpSpLocks/>
            </p:cNvGrpSpPr>
            <p:nvPr/>
          </p:nvGrpSpPr>
          <p:grpSpPr bwMode="auto">
            <a:xfrm>
              <a:off x="513" y="970"/>
              <a:ext cx="4711" cy="1876"/>
              <a:chOff x="513" y="970"/>
              <a:chExt cx="4711" cy="1876"/>
            </a:xfrm>
          </p:grpSpPr>
          <p:sp>
            <p:nvSpPr>
              <p:cNvPr id="103441" name="Text Box 6">
                <a:extLst>
                  <a:ext uri="{FF2B5EF4-FFF2-40B4-BE49-F238E27FC236}">
                    <a16:creationId xmlns:a16="http://schemas.microsoft.com/office/drawing/2014/main" id="{7390CA21-C610-0F4C-9825-1682F3443BB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03442" name="Text Box 7">
                <a:extLst>
                  <a:ext uri="{FF2B5EF4-FFF2-40B4-BE49-F238E27FC236}">
                    <a16:creationId xmlns:a16="http://schemas.microsoft.com/office/drawing/2014/main" id="{F5260A19-1BD3-0D41-A1A8-8209CD33EF8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03443" name="Text Box 8">
                <a:extLst>
                  <a:ext uri="{FF2B5EF4-FFF2-40B4-BE49-F238E27FC236}">
                    <a16:creationId xmlns:a16="http://schemas.microsoft.com/office/drawing/2014/main" id="{3E68D433-D032-1D42-82C6-A3A064D06AA2}"/>
                  </a:ext>
                </a:extLst>
              </p:cNvPr>
              <p:cNvSpPr txBox="1">
                <a:spLocks noChangeArrowheads="1"/>
              </p:cNvSpPr>
              <p:nvPr/>
            </p:nvSpPr>
            <p:spPr bwMode="auto">
              <a:xfrm>
                <a:off x="513" y="970"/>
                <a:ext cx="4711"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Postcapillary venules have loosely-organized endothelial junctions.</a:t>
                </a:r>
              </a:p>
              <a:p>
                <a:pPr eaLnBrk="1" hangingPunct="1">
                  <a:lnSpc>
                    <a:spcPct val="85000"/>
                  </a:lnSpc>
                  <a:spcBef>
                    <a:spcPct val="0"/>
                  </a:spcBef>
                  <a:spcAft>
                    <a:spcPts val="900"/>
                  </a:spcAft>
                  <a:buSzPct val="80000"/>
                </a:pPr>
                <a:r>
                  <a:rPr lang="en-US" altLang="en-US" sz="1800" dirty="0"/>
                  <a:t>Their porosity enables some nutrient and waste exchange, and white blood cell emigration (pass from the blood to interstitial fluid surround-ing cells).</a:t>
                </a:r>
              </a:p>
              <a:p>
                <a:pPr eaLnBrk="1" hangingPunct="1">
                  <a:lnSpc>
                    <a:spcPct val="85000"/>
                  </a:lnSpc>
                  <a:spcBef>
                    <a:spcPct val="0"/>
                  </a:spcBef>
                  <a:spcAft>
                    <a:spcPts val="900"/>
                  </a:spcAft>
                  <a:buSzPct val="80000"/>
                </a:pPr>
                <a:r>
                  <a:rPr lang="en-US" altLang="en-US" sz="1800" dirty="0"/>
                  <a:t>The postcapillary venules converge to form larger venules that have one or two layers of smooth muscle.</a:t>
                </a:r>
              </a:p>
              <a:p>
                <a:pPr eaLnBrk="1" hangingPunct="1">
                  <a:lnSpc>
                    <a:spcPct val="85000"/>
                  </a:lnSpc>
                  <a:spcBef>
                    <a:spcPct val="0"/>
                  </a:spcBef>
                  <a:spcAft>
                    <a:spcPct val="50000"/>
                  </a:spcAft>
                  <a:buSzPct val="80000"/>
                </a:pPr>
                <a:r>
                  <a:rPr lang="en-US" altLang="en-US" sz="1800" dirty="0"/>
                  <a:t>The thicker walls of the larger venules prevent the exchange of nutri-ents and waste products.</a:t>
                </a:r>
              </a:p>
            </p:txBody>
          </p:sp>
          <p:sp>
            <p:nvSpPr>
              <p:cNvPr id="103444" name="Text Box 34">
                <a:extLst>
                  <a:ext uri="{FF2B5EF4-FFF2-40B4-BE49-F238E27FC236}">
                    <a16:creationId xmlns:a16="http://schemas.microsoft.com/office/drawing/2014/main" id="{87E63BB2-1809-7A46-9513-A027EFB0E28C}"/>
                  </a:ext>
                </a:extLst>
              </p:cNvPr>
              <p:cNvSpPr txBox="1">
                <a:spLocks noChangeArrowheads="1"/>
              </p:cNvSpPr>
              <p:nvPr/>
            </p:nvSpPr>
            <p:spPr bwMode="auto">
              <a:xfrm>
                <a:off x="1525" y="2481"/>
                <a:ext cx="271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Porous = having small spaces through which some small molecules can pass.</a:t>
                </a:r>
              </a:p>
            </p:txBody>
          </p:sp>
        </p:grpSp>
        <p:grpSp>
          <p:nvGrpSpPr>
            <p:cNvPr id="103430" name="Group 41">
              <a:extLst>
                <a:ext uri="{FF2B5EF4-FFF2-40B4-BE49-F238E27FC236}">
                  <a16:creationId xmlns:a16="http://schemas.microsoft.com/office/drawing/2014/main" id="{80695B64-9613-4D4E-972E-DEA7B2C5A0C7}"/>
                </a:ext>
              </a:extLst>
            </p:cNvPr>
            <p:cNvGrpSpPr>
              <a:grpSpLocks/>
            </p:cNvGrpSpPr>
            <p:nvPr/>
          </p:nvGrpSpPr>
          <p:grpSpPr bwMode="auto">
            <a:xfrm>
              <a:off x="582" y="3671"/>
              <a:ext cx="2995" cy="213"/>
              <a:chOff x="582" y="3671"/>
              <a:chExt cx="2995" cy="213"/>
            </a:xfrm>
          </p:grpSpPr>
          <p:grpSp>
            <p:nvGrpSpPr>
              <p:cNvPr id="103431" name="Group 42">
                <a:extLst>
                  <a:ext uri="{FF2B5EF4-FFF2-40B4-BE49-F238E27FC236}">
                    <a16:creationId xmlns:a16="http://schemas.microsoft.com/office/drawing/2014/main" id="{C7783CEF-FFB6-6D40-8C86-678F4C59950C}"/>
                  </a:ext>
                </a:extLst>
              </p:cNvPr>
              <p:cNvGrpSpPr>
                <a:grpSpLocks/>
              </p:cNvGrpSpPr>
              <p:nvPr/>
            </p:nvGrpSpPr>
            <p:grpSpPr bwMode="auto">
              <a:xfrm>
                <a:off x="582" y="3671"/>
                <a:ext cx="1990" cy="213"/>
                <a:chOff x="582" y="3671"/>
                <a:chExt cx="1990" cy="213"/>
              </a:xfrm>
            </p:grpSpPr>
            <p:sp>
              <p:nvSpPr>
                <p:cNvPr id="103435" name="Rectangle 43">
                  <a:extLst>
                    <a:ext uri="{FF2B5EF4-FFF2-40B4-BE49-F238E27FC236}">
                      <a16:creationId xmlns:a16="http://schemas.microsoft.com/office/drawing/2014/main" id="{6DF7B067-04B3-6148-B528-A917EF39FFC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6" name="Rectangle 44">
                  <a:extLst>
                    <a:ext uri="{FF2B5EF4-FFF2-40B4-BE49-F238E27FC236}">
                      <a16:creationId xmlns:a16="http://schemas.microsoft.com/office/drawing/2014/main" id="{AC44497B-E7C3-3D40-8421-958B07A0F8D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7" name="Rectangle 45">
                  <a:extLst>
                    <a:ext uri="{FF2B5EF4-FFF2-40B4-BE49-F238E27FC236}">
                      <a16:creationId xmlns:a16="http://schemas.microsoft.com/office/drawing/2014/main" id="{26103913-AD87-DD4C-9379-C3D6BF570A1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8" name="Text Box 46">
                  <a:extLst>
                    <a:ext uri="{FF2B5EF4-FFF2-40B4-BE49-F238E27FC236}">
                      <a16:creationId xmlns:a16="http://schemas.microsoft.com/office/drawing/2014/main" id="{79C4B3EF-B4C4-F748-A8EA-DB03C8D6B58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103439" name="Text Box 47">
                  <a:extLst>
                    <a:ext uri="{FF2B5EF4-FFF2-40B4-BE49-F238E27FC236}">
                      <a16:creationId xmlns:a16="http://schemas.microsoft.com/office/drawing/2014/main" id="{8AE27CB3-0CE6-6F48-A6F0-2B8E88A222B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808</a:t>
                  </a:r>
                  <a:endParaRPr lang="en-US" altLang="en-US" sz="1800" dirty="0">
                    <a:ea typeface="ＭＳ Ｐゴシック" panose="020B0600070205080204" pitchFamily="34" charset="-128"/>
                  </a:endParaRPr>
                </a:p>
              </p:txBody>
            </p:sp>
            <p:sp>
              <p:nvSpPr>
                <p:cNvPr id="103440" name="Text Box 48">
                  <a:extLst>
                    <a:ext uri="{FF2B5EF4-FFF2-40B4-BE49-F238E27FC236}">
                      <a16:creationId xmlns:a16="http://schemas.microsoft.com/office/drawing/2014/main" id="{69FC8810-9BAE-8740-B1AB-BDD85089E2D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766</a:t>
                  </a:r>
                  <a:endParaRPr lang="en-US" altLang="en-US" sz="1800" dirty="0">
                    <a:ea typeface="ＭＳ Ｐゴシック" panose="020B0600070205080204" pitchFamily="34" charset="-128"/>
                  </a:endParaRPr>
                </a:p>
              </p:txBody>
            </p:sp>
          </p:grpSp>
          <p:grpSp>
            <p:nvGrpSpPr>
              <p:cNvPr id="103432" name="Group 49">
                <a:extLst>
                  <a:ext uri="{FF2B5EF4-FFF2-40B4-BE49-F238E27FC236}">
                    <a16:creationId xmlns:a16="http://schemas.microsoft.com/office/drawing/2014/main" id="{9C87117D-04C5-6843-BAC2-14A3550E012E}"/>
                  </a:ext>
                </a:extLst>
              </p:cNvPr>
              <p:cNvGrpSpPr>
                <a:grpSpLocks/>
              </p:cNvGrpSpPr>
              <p:nvPr/>
            </p:nvGrpSpPr>
            <p:grpSpPr bwMode="auto">
              <a:xfrm>
                <a:off x="2846" y="3671"/>
                <a:ext cx="731" cy="213"/>
                <a:chOff x="2846" y="3671"/>
                <a:chExt cx="731" cy="213"/>
              </a:xfrm>
            </p:grpSpPr>
            <p:sp>
              <p:nvSpPr>
                <p:cNvPr id="103433" name="Rectangle 50">
                  <a:extLst>
                    <a:ext uri="{FF2B5EF4-FFF2-40B4-BE49-F238E27FC236}">
                      <a16:creationId xmlns:a16="http://schemas.microsoft.com/office/drawing/2014/main" id="{94018ECA-035C-A24E-BA73-7E548EF9CF6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4" name="Text Box 51">
                  <a:extLst>
                    <a:ext uri="{FF2B5EF4-FFF2-40B4-BE49-F238E27FC236}">
                      <a16:creationId xmlns:a16="http://schemas.microsoft.com/office/drawing/2014/main" id="{F2EC185D-05E1-4447-A21F-F94DEE0E6582}"/>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a:t>
                  </a:r>
                </a:p>
              </p:txBody>
            </p:sp>
          </p:grpSp>
        </p:gr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21122BC5-E833-5F4A-AA6F-17ADE1FC629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F94C77F-F440-7043-96F1-821DFD2A37A1}" type="slidenum">
              <a:rPr lang="en-US" altLang="en-US" sz="1400"/>
              <a:pPr>
                <a:spcBef>
                  <a:spcPct val="0"/>
                </a:spcBef>
                <a:buFontTx/>
                <a:buNone/>
              </a:pPr>
              <a:t>51</a:t>
            </a:fld>
            <a:endParaRPr lang="en-US" altLang="en-US" sz="1400" dirty="0"/>
          </a:p>
        </p:txBody>
      </p:sp>
      <p:grpSp>
        <p:nvGrpSpPr>
          <p:cNvPr id="105475" name="Group 48">
            <a:extLst>
              <a:ext uri="{FF2B5EF4-FFF2-40B4-BE49-F238E27FC236}">
                <a16:creationId xmlns:a16="http://schemas.microsoft.com/office/drawing/2014/main" id="{ECB86B6C-C87E-C440-8F77-293C987861E0}"/>
              </a:ext>
            </a:extLst>
          </p:cNvPr>
          <p:cNvGrpSpPr>
            <a:grpSpLocks/>
          </p:cNvGrpSpPr>
          <p:nvPr/>
        </p:nvGrpSpPr>
        <p:grpSpPr bwMode="auto">
          <a:xfrm>
            <a:off x="458788" y="446088"/>
            <a:ext cx="8229600" cy="5719762"/>
            <a:chOff x="289" y="281"/>
            <a:chExt cx="5184" cy="3603"/>
          </a:xfrm>
        </p:grpSpPr>
        <p:sp>
          <p:nvSpPr>
            <p:cNvPr id="105476" name="Rectangle 2">
              <a:extLst>
                <a:ext uri="{FF2B5EF4-FFF2-40B4-BE49-F238E27FC236}">
                  <a16:creationId xmlns:a16="http://schemas.microsoft.com/office/drawing/2014/main" id="{64DFF712-32CE-5743-957F-3D966AEE1ED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Veins</a:t>
              </a:r>
            </a:p>
          </p:txBody>
        </p:sp>
        <p:sp>
          <p:nvSpPr>
            <p:cNvPr id="105477" name="Text Box 6">
              <a:extLst>
                <a:ext uri="{FF2B5EF4-FFF2-40B4-BE49-F238E27FC236}">
                  <a16:creationId xmlns:a16="http://schemas.microsoft.com/office/drawing/2014/main" id="{361D8D3E-C62E-0C47-9147-C455CF391A7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05478" name="Text Box 7">
              <a:extLst>
                <a:ext uri="{FF2B5EF4-FFF2-40B4-BE49-F238E27FC236}">
                  <a16:creationId xmlns:a16="http://schemas.microsoft.com/office/drawing/2014/main" id="{0E47A74E-A4A4-214F-9C3E-15550F8DF536}"/>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05479" name="Text Box 8">
              <a:extLst>
                <a:ext uri="{FF2B5EF4-FFF2-40B4-BE49-F238E27FC236}">
                  <a16:creationId xmlns:a16="http://schemas.microsoft.com/office/drawing/2014/main" id="{864A7CE8-E870-BF40-8F59-C38722406952}"/>
                </a:ext>
              </a:extLst>
            </p:cNvPr>
            <p:cNvSpPr txBox="1">
              <a:spLocks noChangeArrowheads="1"/>
            </p:cNvSpPr>
            <p:nvPr/>
          </p:nvSpPr>
          <p:spPr bwMode="auto">
            <a:xfrm>
              <a:off x="513" y="970"/>
              <a:ext cx="4712"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Veins generally have much thinner walls than arteries and arterioles.</a:t>
              </a:r>
            </a:p>
            <a:p>
              <a:pPr eaLnBrk="1" hangingPunct="1">
                <a:lnSpc>
                  <a:spcPct val="85000"/>
                </a:lnSpc>
                <a:spcBef>
                  <a:spcPct val="0"/>
                </a:spcBef>
                <a:spcAft>
                  <a:spcPts val="900"/>
                </a:spcAft>
                <a:buSzPct val="80000"/>
              </a:pPr>
              <a:r>
                <a:rPr lang="en-US" altLang="en-US" sz="1800" dirty="0"/>
                <a:t>They have the same three tissue layers as arteries, but the relative thicknesses are different.</a:t>
              </a:r>
            </a:p>
            <a:p>
              <a:pPr eaLnBrk="1" hangingPunct="1">
                <a:lnSpc>
                  <a:spcPct val="85000"/>
                </a:lnSpc>
                <a:spcBef>
                  <a:spcPct val="0"/>
                </a:spcBef>
                <a:spcAft>
                  <a:spcPct val="50000"/>
                </a:spcAft>
                <a:buSzPct val="80000"/>
              </a:pPr>
              <a:r>
                <a:rPr lang="en-US" altLang="en-US" sz="1800" dirty="0"/>
                <a:t>Their diameters range from 0.5 mm to 3 cm (for the largest veins that return blood to the right atrium of the heart).</a:t>
              </a:r>
            </a:p>
          </p:txBody>
        </p:sp>
        <p:grpSp>
          <p:nvGrpSpPr>
            <p:cNvPr id="105480" name="Group 37">
              <a:extLst>
                <a:ext uri="{FF2B5EF4-FFF2-40B4-BE49-F238E27FC236}">
                  <a16:creationId xmlns:a16="http://schemas.microsoft.com/office/drawing/2014/main" id="{DD12BE62-3B9B-5542-9975-D71E88AA4589}"/>
                </a:ext>
              </a:extLst>
            </p:cNvPr>
            <p:cNvGrpSpPr>
              <a:grpSpLocks/>
            </p:cNvGrpSpPr>
            <p:nvPr/>
          </p:nvGrpSpPr>
          <p:grpSpPr bwMode="auto">
            <a:xfrm>
              <a:off x="582" y="3671"/>
              <a:ext cx="2995" cy="213"/>
              <a:chOff x="582" y="3671"/>
              <a:chExt cx="2995" cy="213"/>
            </a:xfrm>
          </p:grpSpPr>
          <p:grpSp>
            <p:nvGrpSpPr>
              <p:cNvPr id="105481" name="Group 38">
                <a:extLst>
                  <a:ext uri="{FF2B5EF4-FFF2-40B4-BE49-F238E27FC236}">
                    <a16:creationId xmlns:a16="http://schemas.microsoft.com/office/drawing/2014/main" id="{81BC7477-5370-3643-96A9-682B2AFC1561}"/>
                  </a:ext>
                </a:extLst>
              </p:cNvPr>
              <p:cNvGrpSpPr>
                <a:grpSpLocks/>
              </p:cNvGrpSpPr>
              <p:nvPr/>
            </p:nvGrpSpPr>
            <p:grpSpPr bwMode="auto">
              <a:xfrm>
                <a:off x="582" y="3671"/>
                <a:ext cx="1990" cy="213"/>
                <a:chOff x="582" y="3671"/>
                <a:chExt cx="1990" cy="213"/>
              </a:xfrm>
            </p:grpSpPr>
            <p:sp>
              <p:nvSpPr>
                <p:cNvPr id="105485" name="Rectangle 39">
                  <a:extLst>
                    <a:ext uri="{FF2B5EF4-FFF2-40B4-BE49-F238E27FC236}">
                      <a16:creationId xmlns:a16="http://schemas.microsoft.com/office/drawing/2014/main" id="{79DB92FB-181F-284D-A932-33D5C75BBC4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6" name="Rectangle 40">
                  <a:extLst>
                    <a:ext uri="{FF2B5EF4-FFF2-40B4-BE49-F238E27FC236}">
                      <a16:creationId xmlns:a16="http://schemas.microsoft.com/office/drawing/2014/main" id="{F9B30DC1-FDAC-0C4E-8DCC-CB4535F8602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7" name="Rectangle 41">
                  <a:extLst>
                    <a:ext uri="{FF2B5EF4-FFF2-40B4-BE49-F238E27FC236}">
                      <a16:creationId xmlns:a16="http://schemas.microsoft.com/office/drawing/2014/main" id="{28731B2C-6D11-AB44-948F-21D77382016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8" name="Text Box 42">
                  <a:extLst>
                    <a:ext uri="{FF2B5EF4-FFF2-40B4-BE49-F238E27FC236}">
                      <a16:creationId xmlns:a16="http://schemas.microsoft.com/office/drawing/2014/main" id="{70671221-9AE5-5D42-AD93-23FA4095CD3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05489" name="Text Box 43">
                  <a:extLst>
                    <a:ext uri="{FF2B5EF4-FFF2-40B4-BE49-F238E27FC236}">
                      <a16:creationId xmlns:a16="http://schemas.microsoft.com/office/drawing/2014/main" id="{6AF34073-7488-DA47-A905-A22D1C65E12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809</a:t>
                  </a:r>
                  <a:endParaRPr lang="en-US" altLang="en-US" sz="1800" dirty="0">
                    <a:ea typeface="ＭＳ Ｐゴシック" panose="020B0600070205080204" pitchFamily="34" charset="-128"/>
                  </a:endParaRPr>
                </a:p>
              </p:txBody>
            </p:sp>
            <p:sp>
              <p:nvSpPr>
                <p:cNvPr id="105490" name="Text Box 44">
                  <a:extLst>
                    <a:ext uri="{FF2B5EF4-FFF2-40B4-BE49-F238E27FC236}">
                      <a16:creationId xmlns:a16="http://schemas.microsoft.com/office/drawing/2014/main" id="{7BEFDE69-E1AC-ED46-A303-EF3CC15AEC2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767</a:t>
                  </a:r>
                  <a:endParaRPr lang="en-US" altLang="en-US" sz="1800" dirty="0">
                    <a:ea typeface="ＭＳ Ｐゴシック" panose="020B0600070205080204" pitchFamily="34" charset="-128"/>
                  </a:endParaRPr>
                </a:p>
              </p:txBody>
            </p:sp>
          </p:grpSp>
          <p:grpSp>
            <p:nvGrpSpPr>
              <p:cNvPr id="105482" name="Group 45">
                <a:extLst>
                  <a:ext uri="{FF2B5EF4-FFF2-40B4-BE49-F238E27FC236}">
                    <a16:creationId xmlns:a16="http://schemas.microsoft.com/office/drawing/2014/main" id="{A61695F1-9313-1B43-A7DC-02173734092D}"/>
                  </a:ext>
                </a:extLst>
              </p:cNvPr>
              <p:cNvGrpSpPr>
                <a:grpSpLocks/>
              </p:cNvGrpSpPr>
              <p:nvPr/>
            </p:nvGrpSpPr>
            <p:grpSpPr bwMode="auto">
              <a:xfrm>
                <a:off x="2846" y="3671"/>
                <a:ext cx="731" cy="213"/>
                <a:chOff x="2846" y="3671"/>
                <a:chExt cx="731" cy="213"/>
              </a:xfrm>
            </p:grpSpPr>
            <p:sp>
              <p:nvSpPr>
                <p:cNvPr id="105483" name="Rectangle 46">
                  <a:extLst>
                    <a:ext uri="{FF2B5EF4-FFF2-40B4-BE49-F238E27FC236}">
                      <a16:creationId xmlns:a16="http://schemas.microsoft.com/office/drawing/2014/main" id="{94A02252-FFC4-644F-98CC-D9AC2D306AA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4" name="Text Box 47">
                  <a:extLst>
                    <a:ext uri="{FF2B5EF4-FFF2-40B4-BE49-F238E27FC236}">
                      <a16:creationId xmlns:a16="http://schemas.microsoft.com/office/drawing/2014/main" id="{7927AEAE-83E7-8E4D-B126-DCA80C6B3131}"/>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a:t>
                  </a:r>
                </a:p>
              </p:txBody>
            </p:sp>
          </p:grpSp>
        </p:grpSp>
      </p:grpSp>
      <p:sp>
        <p:nvSpPr>
          <p:cNvPr id="2" name="TextBox 1">
            <a:extLst>
              <a:ext uri="{FF2B5EF4-FFF2-40B4-BE49-F238E27FC236}">
                <a16:creationId xmlns:a16="http://schemas.microsoft.com/office/drawing/2014/main" id="{A9DE8847-6792-2591-5525-EFBAEDC0F81A}"/>
              </a:ext>
            </a:extLst>
          </p:cNvPr>
          <p:cNvSpPr txBox="1"/>
          <p:nvPr/>
        </p:nvSpPr>
        <p:spPr>
          <a:xfrm>
            <a:off x="2791999" y="3111120"/>
            <a:ext cx="3570208" cy="369332"/>
          </a:xfrm>
          <a:prstGeom prst="rect">
            <a:avLst/>
          </a:prstGeom>
          <a:noFill/>
        </p:spPr>
        <p:txBody>
          <a:bodyPr wrap="none" rtlCol="0">
            <a:spAutoFit/>
          </a:bodyPr>
          <a:lstStyle/>
          <a:p>
            <a:r>
              <a:rPr lang="en-US" dirty="0">
                <a:solidFill>
                  <a:srgbClr val="941100"/>
                </a:solidFill>
              </a:rPr>
              <a:t>1.0 inches equals about 2.54 cm.</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8074B805-AD88-734F-9018-C74C23B7E61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CFAC051-7DAD-B846-9EE7-F9432472BBB0}" type="slidenum">
              <a:rPr lang="en-US" altLang="en-US" sz="1400"/>
              <a:pPr>
                <a:spcBef>
                  <a:spcPct val="0"/>
                </a:spcBef>
                <a:buFontTx/>
                <a:buNone/>
              </a:pPr>
              <a:t>52</a:t>
            </a:fld>
            <a:endParaRPr lang="en-US" altLang="en-US" sz="1400" dirty="0"/>
          </a:p>
        </p:txBody>
      </p:sp>
      <p:grpSp>
        <p:nvGrpSpPr>
          <p:cNvPr id="107523" name="Group 1054">
            <a:extLst>
              <a:ext uri="{FF2B5EF4-FFF2-40B4-BE49-F238E27FC236}">
                <a16:creationId xmlns:a16="http://schemas.microsoft.com/office/drawing/2014/main" id="{631E182D-20F8-AD46-901D-E084F00D627A}"/>
              </a:ext>
            </a:extLst>
          </p:cNvPr>
          <p:cNvGrpSpPr>
            <a:grpSpLocks/>
          </p:cNvGrpSpPr>
          <p:nvPr/>
        </p:nvGrpSpPr>
        <p:grpSpPr bwMode="auto">
          <a:xfrm>
            <a:off x="458788" y="446088"/>
            <a:ext cx="8229600" cy="4683124"/>
            <a:chOff x="289" y="281"/>
            <a:chExt cx="5184" cy="2950"/>
          </a:xfrm>
        </p:grpSpPr>
        <p:sp>
          <p:nvSpPr>
            <p:cNvPr id="107524" name="Rectangle 1026">
              <a:extLst>
                <a:ext uri="{FF2B5EF4-FFF2-40B4-BE49-F238E27FC236}">
                  <a16:creationId xmlns:a16="http://schemas.microsoft.com/office/drawing/2014/main" id="{D108D68D-DAB6-7F40-8F7E-FD5295E2DDC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Artery and Vein Compared</a:t>
              </a:r>
            </a:p>
          </p:txBody>
        </p:sp>
        <p:grpSp>
          <p:nvGrpSpPr>
            <p:cNvPr id="107525" name="Group 1052">
              <a:extLst>
                <a:ext uri="{FF2B5EF4-FFF2-40B4-BE49-F238E27FC236}">
                  <a16:creationId xmlns:a16="http://schemas.microsoft.com/office/drawing/2014/main" id="{FB758FE5-4302-554F-924F-BB7EF76C50D8}"/>
                </a:ext>
              </a:extLst>
            </p:cNvPr>
            <p:cNvGrpSpPr>
              <a:grpSpLocks/>
            </p:cNvGrpSpPr>
            <p:nvPr/>
          </p:nvGrpSpPr>
          <p:grpSpPr bwMode="auto">
            <a:xfrm>
              <a:off x="1244" y="932"/>
              <a:ext cx="2957" cy="2299"/>
              <a:chOff x="1244" y="1092"/>
              <a:chExt cx="2957" cy="2299"/>
            </a:xfrm>
          </p:grpSpPr>
          <p:pic>
            <p:nvPicPr>
              <p:cNvPr id="107526" name="Picture 1037" descr="vessel">
                <a:extLst>
                  <a:ext uri="{FF2B5EF4-FFF2-40B4-BE49-F238E27FC236}">
                    <a16:creationId xmlns:a16="http://schemas.microsoft.com/office/drawing/2014/main" id="{0FA13E06-1550-854F-B9D1-18B3FD7BD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 y="1092"/>
                <a:ext cx="2478" cy="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7" name="Rectangle 1038">
                <a:extLst>
                  <a:ext uri="{FF2B5EF4-FFF2-40B4-BE49-F238E27FC236}">
                    <a16:creationId xmlns:a16="http://schemas.microsoft.com/office/drawing/2014/main" id="{01E72812-7CE2-1F4A-B30C-E26E46EB3C39}"/>
                  </a:ext>
                </a:extLst>
              </p:cNvPr>
              <p:cNvSpPr>
                <a:spLocks noChangeArrowheads="1"/>
              </p:cNvSpPr>
              <p:nvPr/>
            </p:nvSpPr>
            <p:spPr bwMode="auto">
              <a:xfrm>
                <a:off x="1496" y="1536"/>
                <a:ext cx="504" cy="17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7528" name="Text Box 1041">
                <a:extLst>
                  <a:ext uri="{FF2B5EF4-FFF2-40B4-BE49-F238E27FC236}">
                    <a16:creationId xmlns:a16="http://schemas.microsoft.com/office/drawing/2014/main" id="{4061CA41-63CD-FF4B-A1A3-6408237BF8FB}"/>
                  </a:ext>
                </a:extLst>
              </p:cNvPr>
              <p:cNvSpPr txBox="1">
                <a:spLocks noChangeArrowheads="1"/>
              </p:cNvSpPr>
              <p:nvPr/>
            </p:nvSpPr>
            <p:spPr bwMode="auto">
              <a:xfrm>
                <a:off x="1244" y="1612"/>
                <a:ext cx="54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dirty="0">
                    <a:solidFill>
                      <a:srgbClr val="941100"/>
                    </a:solidFill>
                  </a:rPr>
                  <a:t>Artery</a:t>
                </a:r>
                <a:endParaRPr lang="en-US" altLang="en-US" sz="1800" dirty="0">
                  <a:solidFill>
                    <a:srgbClr val="941100"/>
                  </a:solidFill>
                </a:endParaRPr>
              </a:p>
            </p:txBody>
          </p:sp>
          <p:sp>
            <p:nvSpPr>
              <p:cNvPr id="107529" name="Rectangle 1043">
                <a:extLst>
                  <a:ext uri="{FF2B5EF4-FFF2-40B4-BE49-F238E27FC236}">
                    <a16:creationId xmlns:a16="http://schemas.microsoft.com/office/drawing/2014/main" id="{0177B1C4-BF6A-6B4F-9BCA-837F67853E0C}"/>
                  </a:ext>
                </a:extLst>
              </p:cNvPr>
              <p:cNvSpPr>
                <a:spLocks noChangeArrowheads="1"/>
              </p:cNvSpPr>
              <p:nvPr/>
            </p:nvSpPr>
            <p:spPr bwMode="auto">
              <a:xfrm>
                <a:off x="3568" y="2608"/>
                <a:ext cx="416" cy="2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7530" name="Rectangle 1039">
                <a:extLst>
                  <a:ext uri="{FF2B5EF4-FFF2-40B4-BE49-F238E27FC236}">
                    <a16:creationId xmlns:a16="http://schemas.microsoft.com/office/drawing/2014/main" id="{50261BF2-ECA3-934C-8684-A882F2547696}"/>
                  </a:ext>
                </a:extLst>
              </p:cNvPr>
              <p:cNvSpPr>
                <a:spLocks noChangeArrowheads="1"/>
              </p:cNvSpPr>
              <p:nvPr/>
            </p:nvSpPr>
            <p:spPr bwMode="auto">
              <a:xfrm>
                <a:off x="3697" y="2568"/>
                <a:ext cx="504" cy="17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dirty="0">
                    <a:solidFill>
                      <a:srgbClr val="011893"/>
                    </a:solidFill>
                  </a:rPr>
                  <a:t>Vein</a:t>
                </a:r>
                <a:endParaRPr lang="en-US" altLang="en-US" sz="1800" dirty="0">
                  <a:solidFill>
                    <a:srgbClr val="011893"/>
                  </a:solidFill>
                </a:endParaRPr>
              </a:p>
            </p:txBody>
          </p:sp>
          <p:sp>
            <p:nvSpPr>
              <p:cNvPr id="107531" name="Text Box 1046">
                <a:extLst>
                  <a:ext uri="{FF2B5EF4-FFF2-40B4-BE49-F238E27FC236}">
                    <a16:creationId xmlns:a16="http://schemas.microsoft.com/office/drawing/2014/main" id="{F9C31786-3D43-784E-979C-3E88236CBEC6}"/>
                  </a:ext>
                </a:extLst>
              </p:cNvPr>
              <p:cNvSpPr txBox="1">
                <a:spLocks noChangeArrowheads="1"/>
              </p:cNvSpPr>
              <p:nvPr/>
            </p:nvSpPr>
            <p:spPr bwMode="auto">
              <a:xfrm>
                <a:off x="2082" y="3226"/>
                <a:ext cx="16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https://www.mybioworld.blogspot.com</a:t>
                </a:r>
                <a:endParaRPr lang="en-US" altLang="en-US" sz="1800" dirty="0"/>
              </a:p>
            </p:txBody>
          </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0A412354-A120-2B49-B5F9-FF6E7F62D84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9E1B9E6-7471-344D-AD81-F8B89F6177CD}" type="slidenum">
              <a:rPr lang="en-US" altLang="en-US" sz="1400"/>
              <a:pPr>
                <a:spcBef>
                  <a:spcPct val="0"/>
                </a:spcBef>
                <a:buFontTx/>
                <a:buNone/>
              </a:pPr>
              <a:t>53</a:t>
            </a:fld>
            <a:endParaRPr lang="en-US" altLang="en-US" sz="1400" dirty="0"/>
          </a:p>
        </p:txBody>
      </p:sp>
      <p:grpSp>
        <p:nvGrpSpPr>
          <p:cNvPr id="109590" name="Group 22">
            <a:extLst>
              <a:ext uri="{FF2B5EF4-FFF2-40B4-BE49-F238E27FC236}">
                <a16:creationId xmlns:a16="http://schemas.microsoft.com/office/drawing/2014/main" id="{B94F93BD-336E-5149-949B-5094CC233868}"/>
              </a:ext>
            </a:extLst>
          </p:cNvPr>
          <p:cNvGrpSpPr>
            <a:grpSpLocks/>
          </p:cNvGrpSpPr>
          <p:nvPr/>
        </p:nvGrpSpPr>
        <p:grpSpPr bwMode="auto">
          <a:xfrm>
            <a:off x="458788" y="446088"/>
            <a:ext cx="8229600" cy="5719762"/>
            <a:chOff x="289" y="281"/>
            <a:chExt cx="5184" cy="3603"/>
          </a:xfrm>
        </p:grpSpPr>
        <p:sp>
          <p:nvSpPr>
            <p:cNvPr id="109572" name="Rectangle 2">
              <a:extLst>
                <a:ext uri="{FF2B5EF4-FFF2-40B4-BE49-F238E27FC236}">
                  <a16:creationId xmlns:a16="http://schemas.microsoft.com/office/drawing/2014/main" id="{AB144E1F-ED12-8848-B656-392D814F6AD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Veins </a:t>
              </a:r>
              <a:r>
                <a:rPr lang="en-US" altLang="en-US" sz="2200" dirty="0">
                  <a:solidFill>
                    <a:srgbClr val="333333"/>
                  </a:solidFill>
                </a:rPr>
                <a:t>(continued)</a:t>
              </a:r>
              <a:endParaRPr lang="en-US" altLang="en-US" sz="2800" dirty="0">
                <a:solidFill>
                  <a:srgbClr val="333333"/>
                </a:solidFill>
              </a:endParaRPr>
            </a:p>
          </p:txBody>
        </p:sp>
        <p:grpSp>
          <p:nvGrpSpPr>
            <p:cNvPr id="109589" name="Group 21">
              <a:extLst>
                <a:ext uri="{FF2B5EF4-FFF2-40B4-BE49-F238E27FC236}">
                  <a16:creationId xmlns:a16="http://schemas.microsoft.com/office/drawing/2014/main" id="{0F447440-5508-B14C-A056-41ED3993F9DB}"/>
                </a:ext>
              </a:extLst>
            </p:cNvPr>
            <p:cNvGrpSpPr>
              <a:grpSpLocks/>
            </p:cNvGrpSpPr>
            <p:nvPr/>
          </p:nvGrpSpPr>
          <p:grpSpPr bwMode="auto">
            <a:xfrm>
              <a:off x="513" y="970"/>
              <a:ext cx="4564" cy="2382"/>
              <a:chOff x="513" y="970"/>
              <a:chExt cx="4564" cy="2382"/>
            </a:xfrm>
          </p:grpSpPr>
          <p:sp>
            <p:nvSpPr>
              <p:cNvPr id="109585" name="Text Box 8">
                <a:extLst>
                  <a:ext uri="{FF2B5EF4-FFF2-40B4-BE49-F238E27FC236}">
                    <a16:creationId xmlns:a16="http://schemas.microsoft.com/office/drawing/2014/main" id="{E992EB69-F684-5E4A-A7FE-25DD2AB84746}"/>
                  </a:ext>
                </a:extLst>
              </p:cNvPr>
              <p:cNvSpPr txBox="1">
                <a:spLocks noChangeArrowheads="1"/>
              </p:cNvSpPr>
              <p:nvPr/>
            </p:nvSpPr>
            <p:spPr bwMode="auto">
              <a:xfrm>
                <a:off x="513" y="970"/>
                <a:ext cx="4564" cy="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tunica interna is thinner and the tunica media is much thinner in veins than in arteries.</a:t>
                </a:r>
              </a:p>
              <a:p>
                <a:pPr eaLnBrk="1" hangingPunct="1">
                  <a:lnSpc>
                    <a:spcPct val="85000"/>
                  </a:lnSpc>
                  <a:spcBef>
                    <a:spcPct val="0"/>
                  </a:spcBef>
                  <a:spcAft>
                    <a:spcPts val="900"/>
                  </a:spcAft>
                  <a:buSzPct val="80000"/>
                </a:pPr>
                <a:r>
                  <a:rPr lang="en-US" altLang="en-US" sz="1800" dirty="0"/>
                  <a:t>The tunica externa composed of collagen and elastic fibers is the thickest layer.</a:t>
                </a:r>
              </a:p>
              <a:p>
                <a:pPr eaLnBrk="1" hangingPunct="1">
                  <a:lnSpc>
                    <a:spcPct val="85000"/>
                  </a:lnSpc>
                  <a:spcBef>
                    <a:spcPct val="0"/>
                  </a:spcBef>
                  <a:spcAft>
                    <a:spcPts val="900"/>
                  </a:spcAft>
                  <a:buSzPct val="80000"/>
                </a:pPr>
                <a:r>
                  <a:rPr lang="en-US" altLang="en-US" sz="1800" dirty="0"/>
                  <a:t>Veins are distensible to adjust to the volume and pressure of blood passing through them.</a:t>
                </a:r>
              </a:p>
              <a:p>
                <a:pPr eaLnBrk="1" hangingPunct="1">
                  <a:lnSpc>
                    <a:spcPct val="85000"/>
                  </a:lnSpc>
                  <a:spcBef>
                    <a:spcPct val="0"/>
                  </a:spcBef>
                  <a:spcAft>
                    <a:spcPts val="900"/>
                  </a:spcAft>
                  <a:buSzPct val="80000"/>
                </a:pPr>
                <a:r>
                  <a:rPr lang="en-US" altLang="en-US" sz="1800" dirty="0"/>
                  <a:t>They cannot, however, withstand the high pressures encountered in arteries.</a:t>
                </a:r>
              </a:p>
              <a:p>
                <a:pPr eaLnBrk="1" hangingPunct="1">
                  <a:lnSpc>
                    <a:spcPct val="85000"/>
                  </a:lnSpc>
                  <a:spcBef>
                    <a:spcPct val="0"/>
                  </a:spcBef>
                  <a:spcAft>
                    <a:spcPct val="50000"/>
                  </a:spcAft>
                  <a:buSzPct val="80000"/>
                </a:pPr>
                <a:r>
                  <a:rPr lang="en-US" altLang="en-US" sz="1800" dirty="0"/>
                  <a:t>Blood pressure in the veins is much lower than in the arteries; the difference is apparent when a vein versus an artery is cut (arteries will bleed profusely).</a:t>
                </a:r>
              </a:p>
            </p:txBody>
          </p:sp>
          <p:sp>
            <p:nvSpPr>
              <p:cNvPr id="109586" name="Text Box 12">
                <a:extLst>
                  <a:ext uri="{FF2B5EF4-FFF2-40B4-BE49-F238E27FC236}">
                    <a16:creationId xmlns:a16="http://schemas.microsoft.com/office/drawing/2014/main" id="{E0AE32D7-922E-C849-81D3-38F7A36FA149}"/>
                  </a:ext>
                </a:extLst>
              </p:cNvPr>
              <p:cNvSpPr txBox="1">
                <a:spLocks noChangeArrowheads="1"/>
              </p:cNvSpPr>
              <p:nvPr/>
            </p:nvSpPr>
            <p:spPr bwMode="auto">
              <a:xfrm>
                <a:off x="1607" y="2987"/>
                <a:ext cx="255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800000"/>
                    </a:solidFill>
                  </a:rPr>
                  <a:t>Distensible = capable of being stretched or expanded.</a:t>
                </a:r>
              </a:p>
            </p:txBody>
          </p:sp>
        </p:grpSp>
        <p:grpSp>
          <p:nvGrpSpPr>
            <p:cNvPr id="109574" name="Group 59">
              <a:extLst>
                <a:ext uri="{FF2B5EF4-FFF2-40B4-BE49-F238E27FC236}">
                  <a16:creationId xmlns:a16="http://schemas.microsoft.com/office/drawing/2014/main" id="{A8D08ED2-E8BB-AB4C-834F-02EE5F242FC7}"/>
                </a:ext>
              </a:extLst>
            </p:cNvPr>
            <p:cNvGrpSpPr>
              <a:grpSpLocks/>
            </p:cNvGrpSpPr>
            <p:nvPr/>
          </p:nvGrpSpPr>
          <p:grpSpPr bwMode="auto">
            <a:xfrm>
              <a:off x="582" y="3671"/>
              <a:ext cx="2995" cy="213"/>
              <a:chOff x="582" y="3671"/>
              <a:chExt cx="2995" cy="213"/>
            </a:xfrm>
          </p:grpSpPr>
          <p:grpSp>
            <p:nvGrpSpPr>
              <p:cNvPr id="109575" name="Group 60">
                <a:extLst>
                  <a:ext uri="{FF2B5EF4-FFF2-40B4-BE49-F238E27FC236}">
                    <a16:creationId xmlns:a16="http://schemas.microsoft.com/office/drawing/2014/main" id="{DBC586D8-D3A9-1642-9E7E-FBBE389EBC18}"/>
                  </a:ext>
                </a:extLst>
              </p:cNvPr>
              <p:cNvGrpSpPr>
                <a:grpSpLocks/>
              </p:cNvGrpSpPr>
              <p:nvPr/>
            </p:nvGrpSpPr>
            <p:grpSpPr bwMode="auto">
              <a:xfrm>
                <a:off x="582" y="3671"/>
                <a:ext cx="1990" cy="213"/>
                <a:chOff x="582" y="3671"/>
                <a:chExt cx="1990" cy="213"/>
              </a:xfrm>
            </p:grpSpPr>
            <p:sp>
              <p:nvSpPr>
                <p:cNvPr id="109579" name="Rectangle 61">
                  <a:extLst>
                    <a:ext uri="{FF2B5EF4-FFF2-40B4-BE49-F238E27FC236}">
                      <a16:creationId xmlns:a16="http://schemas.microsoft.com/office/drawing/2014/main" id="{DD795AC1-F881-D74D-8E57-03AAE9958F7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9580" name="Rectangle 62">
                  <a:extLst>
                    <a:ext uri="{FF2B5EF4-FFF2-40B4-BE49-F238E27FC236}">
                      <a16:creationId xmlns:a16="http://schemas.microsoft.com/office/drawing/2014/main" id="{EEFC4FC9-9DF0-5046-AFCB-B006B558B5B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9581" name="Rectangle 63">
                  <a:extLst>
                    <a:ext uri="{FF2B5EF4-FFF2-40B4-BE49-F238E27FC236}">
                      <a16:creationId xmlns:a16="http://schemas.microsoft.com/office/drawing/2014/main" id="{83A7BEC3-AAC4-B74E-BB06-C224B9FA733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9582" name="Text Box 64">
                  <a:extLst>
                    <a:ext uri="{FF2B5EF4-FFF2-40B4-BE49-F238E27FC236}">
                      <a16:creationId xmlns:a16="http://schemas.microsoft.com/office/drawing/2014/main" id="{9406E721-7C4C-544E-BCD9-188CF429CAF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09583" name="Text Box 65">
                  <a:extLst>
                    <a:ext uri="{FF2B5EF4-FFF2-40B4-BE49-F238E27FC236}">
                      <a16:creationId xmlns:a16="http://schemas.microsoft.com/office/drawing/2014/main" id="{9EBF372A-51B2-0F4B-A13A-DF042D9C34E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809</a:t>
                  </a:r>
                  <a:endParaRPr lang="en-US" altLang="en-US" sz="1800" dirty="0">
                    <a:ea typeface="ＭＳ Ｐゴシック" panose="020B0600070205080204" pitchFamily="34" charset="-128"/>
                  </a:endParaRPr>
                </a:p>
              </p:txBody>
            </p:sp>
            <p:sp>
              <p:nvSpPr>
                <p:cNvPr id="109584" name="Text Box 66">
                  <a:extLst>
                    <a:ext uri="{FF2B5EF4-FFF2-40B4-BE49-F238E27FC236}">
                      <a16:creationId xmlns:a16="http://schemas.microsoft.com/office/drawing/2014/main" id="{2C072F63-430C-BF48-812A-E3C77E8D038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767</a:t>
                  </a:r>
                  <a:endParaRPr lang="en-US" altLang="en-US" sz="1800" dirty="0">
                    <a:ea typeface="ＭＳ Ｐゴシック" panose="020B0600070205080204" pitchFamily="34" charset="-128"/>
                  </a:endParaRPr>
                </a:p>
              </p:txBody>
            </p:sp>
          </p:grpSp>
          <p:grpSp>
            <p:nvGrpSpPr>
              <p:cNvPr id="109576" name="Group 67">
                <a:extLst>
                  <a:ext uri="{FF2B5EF4-FFF2-40B4-BE49-F238E27FC236}">
                    <a16:creationId xmlns:a16="http://schemas.microsoft.com/office/drawing/2014/main" id="{F01EEFE5-E4DC-724A-8A1C-DDB740C35A65}"/>
                  </a:ext>
                </a:extLst>
              </p:cNvPr>
              <p:cNvGrpSpPr>
                <a:grpSpLocks/>
              </p:cNvGrpSpPr>
              <p:nvPr/>
            </p:nvGrpSpPr>
            <p:grpSpPr bwMode="auto">
              <a:xfrm>
                <a:off x="2846" y="3671"/>
                <a:ext cx="731" cy="213"/>
                <a:chOff x="2846" y="3671"/>
                <a:chExt cx="731" cy="213"/>
              </a:xfrm>
            </p:grpSpPr>
            <p:sp>
              <p:nvSpPr>
                <p:cNvPr id="109577" name="Rectangle 68">
                  <a:extLst>
                    <a:ext uri="{FF2B5EF4-FFF2-40B4-BE49-F238E27FC236}">
                      <a16:creationId xmlns:a16="http://schemas.microsoft.com/office/drawing/2014/main" id="{F127BA9D-750C-974C-A593-B470FBB73F8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9578" name="Text Box 69">
                  <a:extLst>
                    <a:ext uri="{FF2B5EF4-FFF2-40B4-BE49-F238E27FC236}">
                      <a16:creationId xmlns:a16="http://schemas.microsoft.com/office/drawing/2014/main" id="{303B54CC-9FCC-6C48-BD1F-45D89072B18C}"/>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a:t>
                  </a:r>
                </a:p>
              </p:txBody>
            </p:sp>
          </p:grpSp>
        </p:gr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a:extLst>
              <a:ext uri="{FF2B5EF4-FFF2-40B4-BE49-F238E27FC236}">
                <a16:creationId xmlns:a16="http://schemas.microsoft.com/office/drawing/2014/main" id="{DACD976E-2D8A-964C-9932-438B247A3DF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DB9510-152D-1D47-8CD5-9E5BF6F61DE3}" type="slidenum">
              <a:rPr lang="en-US" altLang="en-US" sz="1400"/>
              <a:pPr>
                <a:spcBef>
                  <a:spcPct val="0"/>
                </a:spcBef>
                <a:buFontTx/>
                <a:buNone/>
              </a:pPr>
              <a:t>54</a:t>
            </a:fld>
            <a:endParaRPr lang="en-US" altLang="en-US" sz="1400" dirty="0"/>
          </a:p>
        </p:txBody>
      </p:sp>
      <p:grpSp>
        <p:nvGrpSpPr>
          <p:cNvPr id="111635" name="Group 19">
            <a:extLst>
              <a:ext uri="{FF2B5EF4-FFF2-40B4-BE49-F238E27FC236}">
                <a16:creationId xmlns:a16="http://schemas.microsoft.com/office/drawing/2014/main" id="{B349E4FD-2B41-1F46-90E8-9A9BD8C067C7}"/>
              </a:ext>
            </a:extLst>
          </p:cNvPr>
          <p:cNvGrpSpPr>
            <a:grpSpLocks/>
          </p:cNvGrpSpPr>
          <p:nvPr/>
        </p:nvGrpSpPr>
        <p:grpSpPr bwMode="auto">
          <a:xfrm>
            <a:off x="458788" y="446088"/>
            <a:ext cx="8229600" cy="5719762"/>
            <a:chOff x="289" y="281"/>
            <a:chExt cx="5184" cy="3603"/>
          </a:xfrm>
        </p:grpSpPr>
        <p:sp>
          <p:nvSpPr>
            <p:cNvPr id="111620" name="Rectangle 2">
              <a:extLst>
                <a:ext uri="{FF2B5EF4-FFF2-40B4-BE49-F238E27FC236}">
                  <a16:creationId xmlns:a16="http://schemas.microsoft.com/office/drawing/2014/main" id="{3EEEEAA5-7270-7B42-8341-D668375310B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Low Venous Pressure and Backflow</a:t>
              </a:r>
            </a:p>
          </p:txBody>
        </p:sp>
        <p:sp>
          <p:nvSpPr>
            <p:cNvPr id="111621" name="Text Box 6">
              <a:extLst>
                <a:ext uri="{FF2B5EF4-FFF2-40B4-BE49-F238E27FC236}">
                  <a16:creationId xmlns:a16="http://schemas.microsoft.com/office/drawing/2014/main" id="{423AC816-7097-1A44-AD04-454E74755DB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11622" name="Text Box 7">
              <a:extLst>
                <a:ext uri="{FF2B5EF4-FFF2-40B4-BE49-F238E27FC236}">
                  <a16:creationId xmlns:a16="http://schemas.microsoft.com/office/drawing/2014/main" id="{8E06C7EF-2DEE-A244-BD60-09868E61F79E}"/>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11623" name="Text Box 8">
              <a:extLst>
                <a:ext uri="{FF2B5EF4-FFF2-40B4-BE49-F238E27FC236}">
                  <a16:creationId xmlns:a16="http://schemas.microsoft.com/office/drawing/2014/main" id="{E01C7206-FB86-0E49-9E4B-5121450F6EA2}"/>
                </a:ext>
              </a:extLst>
            </p:cNvPr>
            <p:cNvSpPr txBox="1">
              <a:spLocks noChangeArrowheads="1"/>
            </p:cNvSpPr>
            <p:nvPr/>
          </p:nvSpPr>
          <p:spPr bwMode="auto">
            <a:xfrm>
              <a:off x="513" y="970"/>
              <a:ext cx="462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low blood pressure in veins allows blood returning to the right atrium to slow and even back up.</a:t>
              </a:r>
            </a:p>
            <a:p>
              <a:pPr eaLnBrk="1" hangingPunct="1">
                <a:lnSpc>
                  <a:spcPct val="85000"/>
                </a:lnSpc>
                <a:spcBef>
                  <a:spcPct val="0"/>
                </a:spcBef>
                <a:spcAft>
                  <a:spcPts val="900"/>
                </a:spcAft>
                <a:buSzPct val="80000"/>
              </a:pPr>
              <a:r>
                <a:rPr lang="en-US" altLang="en-US" sz="1800" dirty="0"/>
                <a:t>Veins, especially those in legs, have one-way valves to minimize backflow—more about this later. </a:t>
              </a:r>
            </a:p>
            <a:p>
              <a:pPr eaLnBrk="1" hangingPunct="1">
                <a:lnSpc>
                  <a:spcPct val="85000"/>
                </a:lnSpc>
                <a:spcBef>
                  <a:spcPct val="0"/>
                </a:spcBef>
                <a:spcAft>
                  <a:spcPct val="50000"/>
                </a:spcAft>
                <a:buSzPct val="80000"/>
              </a:pPr>
              <a:r>
                <a:rPr lang="en-US" altLang="en-US" sz="1800" dirty="0"/>
                <a:t>The contraction of skeletal muscles in the legs also helps to return blood to the heart—also to be discussed.</a:t>
              </a:r>
            </a:p>
          </p:txBody>
        </p:sp>
        <p:grpSp>
          <p:nvGrpSpPr>
            <p:cNvPr id="111624" name="Group 34">
              <a:extLst>
                <a:ext uri="{FF2B5EF4-FFF2-40B4-BE49-F238E27FC236}">
                  <a16:creationId xmlns:a16="http://schemas.microsoft.com/office/drawing/2014/main" id="{78112FBB-AE06-B54F-92A1-7F92CE54AD8E}"/>
                </a:ext>
              </a:extLst>
            </p:cNvPr>
            <p:cNvGrpSpPr>
              <a:grpSpLocks/>
            </p:cNvGrpSpPr>
            <p:nvPr/>
          </p:nvGrpSpPr>
          <p:grpSpPr bwMode="auto">
            <a:xfrm>
              <a:off x="582" y="3671"/>
              <a:ext cx="2995" cy="213"/>
              <a:chOff x="582" y="3671"/>
              <a:chExt cx="2995" cy="213"/>
            </a:xfrm>
          </p:grpSpPr>
          <p:grpSp>
            <p:nvGrpSpPr>
              <p:cNvPr id="111625" name="Group 35">
                <a:extLst>
                  <a:ext uri="{FF2B5EF4-FFF2-40B4-BE49-F238E27FC236}">
                    <a16:creationId xmlns:a16="http://schemas.microsoft.com/office/drawing/2014/main" id="{072EC20B-83F6-674E-A485-C6CE1B95CA06}"/>
                  </a:ext>
                </a:extLst>
              </p:cNvPr>
              <p:cNvGrpSpPr>
                <a:grpSpLocks/>
              </p:cNvGrpSpPr>
              <p:nvPr/>
            </p:nvGrpSpPr>
            <p:grpSpPr bwMode="auto">
              <a:xfrm>
                <a:off x="582" y="3671"/>
                <a:ext cx="1990" cy="213"/>
                <a:chOff x="582" y="3671"/>
                <a:chExt cx="1990" cy="213"/>
              </a:xfrm>
            </p:grpSpPr>
            <p:sp>
              <p:nvSpPr>
                <p:cNvPr id="111629" name="Rectangle 36">
                  <a:extLst>
                    <a:ext uri="{FF2B5EF4-FFF2-40B4-BE49-F238E27FC236}">
                      <a16:creationId xmlns:a16="http://schemas.microsoft.com/office/drawing/2014/main" id="{6395154A-A885-B449-8024-A30B20E599E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1630" name="Rectangle 37">
                  <a:extLst>
                    <a:ext uri="{FF2B5EF4-FFF2-40B4-BE49-F238E27FC236}">
                      <a16:creationId xmlns:a16="http://schemas.microsoft.com/office/drawing/2014/main" id="{F383CDBD-1485-204E-A1CF-0D4CCF10DF0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1631" name="Rectangle 38">
                  <a:extLst>
                    <a:ext uri="{FF2B5EF4-FFF2-40B4-BE49-F238E27FC236}">
                      <a16:creationId xmlns:a16="http://schemas.microsoft.com/office/drawing/2014/main" id="{88B38A29-2F34-1449-B43E-1C4589F4CDE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1632" name="Text Box 39">
                  <a:extLst>
                    <a:ext uri="{FF2B5EF4-FFF2-40B4-BE49-F238E27FC236}">
                      <a16:creationId xmlns:a16="http://schemas.microsoft.com/office/drawing/2014/main" id="{8C02BD4F-083A-BE4D-9269-9F275540D9F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11633" name="Text Box 40">
                  <a:extLst>
                    <a:ext uri="{FF2B5EF4-FFF2-40B4-BE49-F238E27FC236}">
                      <a16:creationId xmlns:a16="http://schemas.microsoft.com/office/drawing/2014/main" id="{C48678C7-BA8D-AB40-BD56-DDCED0FC661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809</a:t>
                  </a:r>
                  <a:endParaRPr lang="en-US" altLang="en-US" sz="1800" dirty="0">
                    <a:ea typeface="ＭＳ Ｐゴシック" panose="020B0600070205080204" pitchFamily="34" charset="-128"/>
                  </a:endParaRPr>
                </a:p>
              </p:txBody>
            </p:sp>
            <p:sp>
              <p:nvSpPr>
                <p:cNvPr id="111634" name="Text Box 41">
                  <a:extLst>
                    <a:ext uri="{FF2B5EF4-FFF2-40B4-BE49-F238E27FC236}">
                      <a16:creationId xmlns:a16="http://schemas.microsoft.com/office/drawing/2014/main" id="{D1B03E84-6E7A-E044-8905-39E1E5E1391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767</a:t>
                  </a:r>
                  <a:endParaRPr lang="en-US" altLang="en-US" sz="1800" dirty="0">
                    <a:ea typeface="ＭＳ Ｐゴシック" panose="020B0600070205080204" pitchFamily="34" charset="-128"/>
                  </a:endParaRPr>
                </a:p>
              </p:txBody>
            </p:sp>
          </p:grpSp>
          <p:grpSp>
            <p:nvGrpSpPr>
              <p:cNvPr id="111626" name="Group 42">
                <a:extLst>
                  <a:ext uri="{FF2B5EF4-FFF2-40B4-BE49-F238E27FC236}">
                    <a16:creationId xmlns:a16="http://schemas.microsoft.com/office/drawing/2014/main" id="{E88AA14E-ACB9-D840-A5A5-F475BED7A0EE}"/>
                  </a:ext>
                </a:extLst>
              </p:cNvPr>
              <p:cNvGrpSpPr>
                <a:grpSpLocks/>
              </p:cNvGrpSpPr>
              <p:nvPr/>
            </p:nvGrpSpPr>
            <p:grpSpPr bwMode="auto">
              <a:xfrm>
                <a:off x="2846" y="3671"/>
                <a:ext cx="731" cy="213"/>
                <a:chOff x="2846" y="3671"/>
                <a:chExt cx="731" cy="213"/>
              </a:xfrm>
            </p:grpSpPr>
            <p:sp>
              <p:nvSpPr>
                <p:cNvPr id="111627" name="Rectangle 43">
                  <a:extLst>
                    <a:ext uri="{FF2B5EF4-FFF2-40B4-BE49-F238E27FC236}">
                      <a16:creationId xmlns:a16="http://schemas.microsoft.com/office/drawing/2014/main" id="{4B304BAC-CA3E-CB44-BCCE-0DE313F3BA6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1628" name="Text Box 44">
                  <a:extLst>
                    <a:ext uri="{FF2B5EF4-FFF2-40B4-BE49-F238E27FC236}">
                      <a16:creationId xmlns:a16="http://schemas.microsoft.com/office/drawing/2014/main" id="{DD9FE9DA-2E94-CC42-8E65-34962D835E8B}"/>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21.5</a:t>
                  </a:r>
                </a:p>
              </p:txBody>
            </p:sp>
          </p:gr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2295DA05-578E-5E44-ACAD-6D711BAE683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C21A4CC-2357-FD47-B313-AC29AC720651}" type="slidenum">
              <a:rPr lang="en-US" altLang="en-US" sz="1400"/>
              <a:pPr>
                <a:spcBef>
                  <a:spcPct val="0"/>
                </a:spcBef>
                <a:buFontTx/>
                <a:buNone/>
              </a:pPr>
              <a:t>55</a:t>
            </a:fld>
            <a:endParaRPr lang="en-US" altLang="en-US" sz="1400" dirty="0"/>
          </a:p>
        </p:txBody>
      </p:sp>
      <p:grpSp>
        <p:nvGrpSpPr>
          <p:cNvPr id="113667" name="Group 15">
            <a:extLst>
              <a:ext uri="{FF2B5EF4-FFF2-40B4-BE49-F238E27FC236}">
                <a16:creationId xmlns:a16="http://schemas.microsoft.com/office/drawing/2014/main" id="{47DFC1AF-D3FE-B940-8D4D-CAC18F5F10BB}"/>
              </a:ext>
            </a:extLst>
          </p:cNvPr>
          <p:cNvGrpSpPr>
            <a:grpSpLocks/>
          </p:cNvGrpSpPr>
          <p:nvPr/>
        </p:nvGrpSpPr>
        <p:grpSpPr bwMode="auto">
          <a:xfrm>
            <a:off x="471488" y="450850"/>
            <a:ext cx="8229600" cy="5719763"/>
            <a:chOff x="297" y="281"/>
            <a:chExt cx="5184" cy="3603"/>
          </a:xfrm>
        </p:grpSpPr>
        <p:sp>
          <p:nvSpPr>
            <p:cNvPr id="113668" name="Rectangle 2">
              <a:extLst>
                <a:ext uri="{FF2B5EF4-FFF2-40B4-BE49-F238E27FC236}">
                  <a16:creationId xmlns:a16="http://schemas.microsoft.com/office/drawing/2014/main" id="{5DB062BA-E67A-924D-8182-2DB96FBA2A22}"/>
                </a:ext>
              </a:extLst>
            </p:cNvPr>
            <p:cNvSpPr>
              <a:spLocks noChangeArrowheads="1"/>
            </p:cNvSpPr>
            <p:nvPr/>
          </p:nvSpPr>
          <p:spPr bwMode="auto">
            <a:xfrm>
              <a:off x="29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Venous Sinuses</a:t>
              </a:r>
            </a:p>
          </p:txBody>
        </p:sp>
        <p:sp>
          <p:nvSpPr>
            <p:cNvPr id="113669" name="Text Box 8">
              <a:extLst>
                <a:ext uri="{FF2B5EF4-FFF2-40B4-BE49-F238E27FC236}">
                  <a16:creationId xmlns:a16="http://schemas.microsoft.com/office/drawing/2014/main" id="{A6DBFA7A-EFD8-8444-94A4-1749DC850443}"/>
                </a:ext>
              </a:extLst>
            </p:cNvPr>
            <p:cNvSpPr txBox="1">
              <a:spLocks noChangeArrowheads="1"/>
            </p:cNvSpPr>
            <p:nvPr/>
          </p:nvSpPr>
          <p:spPr bwMode="auto">
            <a:xfrm>
              <a:off x="513" y="970"/>
              <a:ext cx="4688"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venous or vascular sinus is a vein with a thin endothelial wall, but with no smooth muscle to alter its diameter.</a:t>
              </a:r>
            </a:p>
            <a:p>
              <a:pPr eaLnBrk="1" hangingPunct="1">
                <a:lnSpc>
                  <a:spcPct val="85000"/>
                </a:lnSpc>
                <a:spcBef>
                  <a:spcPct val="0"/>
                </a:spcBef>
                <a:spcAft>
                  <a:spcPts val="900"/>
                </a:spcAft>
                <a:buSzPct val="80000"/>
              </a:pPr>
              <a:r>
                <a:rPr lang="en-US" altLang="en-US" sz="1800" dirty="0">
                  <a:solidFill>
                    <a:srgbClr val="000000"/>
                  </a:solidFill>
                </a:rPr>
                <a:t>The surrounding tissues help provide structural support for the sinus.</a:t>
              </a:r>
            </a:p>
            <a:p>
              <a:pPr eaLnBrk="1" hangingPunct="1">
                <a:lnSpc>
                  <a:spcPct val="85000"/>
                </a:lnSpc>
                <a:spcBef>
                  <a:spcPct val="0"/>
                </a:spcBef>
                <a:spcAft>
                  <a:spcPct val="50000"/>
                </a:spcAft>
                <a:buSzPct val="80000"/>
              </a:pPr>
              <a:r>
                <a:rPr lang="en-US" altLang="en-US" sz="1800" dirty="0"/>
                <a:t>Venous sinuses of the dura mater allow the return of blood from the brain to the heart.</a:t>
              </a:r>
            </a:p>
          </p:txBody>
        </p:sp>
        <p:grpSp>
          <p:nvGrpSpPr>
            <p:cNvPr id="113670" name="Group 47">
              <a:extLst>
                <a:ext uri="{FF2B5EF4-FFF2-40B4-BE49-F238E27FC236}">
                  <a16:creationId xmlns:a16="http://schemas.microsoft.com/office/drawing/2014/main" id="{CB3E3C77-F305-C045-88E5-70E3BB16225B}"/>
                </a:ext>
              </a:extLst>
            </p:cNvPr>
            <p:cNvGrpSpPr>
              <a:grpSpLocks/>
            </p:cNvGrpSpPr>
            <p:nvPr/>
          </p:nvGrpSpPr>
          <p:grpSpPr bwMode="auto">
            <a:xfrm>
              <a:off x="582" y="3671"/>
              <a:ext cx="1990" cy="213"/>
              <a:chOff x="582" y="3671"/>
              <a:chExt cx="1990" cy="213"/>
            </a:xfrm>
          </p:grpSpPr>
          <p:sp>
            <p:nvSpPr>
              <p:cNvPr id="113671" name="Rectangle 38">
                <a:extLst>
                  <a:ext uri="{FF2B5EF4-FFF2-40B4-BE49-F238E27FC236}">
                    <a16:creationId xmlns:a16="http://schemas.microsoft.com/office/drawing/2014/main" id="{0A1EEF22-5D73-3E4E-91F9-C35CB4643AA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3672" name="Rectangle 39">
                <a:extLst>
                  <a:ext uri="{FF2B5EF4-FFF2-40B4-BE49-F238E27FC236}">
                    <a16:creationId xmlns:a16="http://schemas.microsoft.com/office/drawing/2014/main" id="{A9F0EC16-C0FA-3B49-910F-345CC7651DA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3673" name="Rectangle 40">
                <a:extLst>
                  <a:ext uri="{FF2B5EF4-FFF2-40B4-BE49-F238E27FC236}">
                    <a16:creationId xmlns:a16="http://schemas.microsoft.com/office/drawing/2014/main" id="{041FD347-FD98-AA4C-A138-4F94C11F504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3674" name="Text Box 41">
                <a:extLst>
                  <a:ext uri="{FF2B5EF4-FFF2-40B4-BE49-F238E27FC236}">
                    <a16:creationId xmlns:a16="http://schemas.microsoft.com/office/drawing/2014/main" id="{CD307D64-0884-1445-A79D-52BB29BDCFC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13675" name="Text Box 42">
                <a:extLst>
                  <a:ext uri="{FF2B5EF4-FFF2-40B4-BE49-F238E27FC236}">
                    <a16:creationId xmlns:a16="http://schemas.microsoft.com/office/drawing/2014/main" id="{0599361C-0690-9846-BAEB-4953B3A254C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809</a:t>
                </a:r>
                <a:endParaRPr lang="en-US" altLang="en-US" sz="1800" dirty="0">
                  <a:ea typeface="ＭＳ Ｐゴシック" panose="020B0600070205080204" pitchFamily="34" charset="-128"/>
                </a:endParaRPr>
              </a:p>
            </p:txBody>
          </p:sp>
          <p:sp>
            <p:nvSpPr>
              <p:cNvPr id="113676" name="Text Box 43">
                <a:extLst>
                  <a:ext uri="{FF2B5EF4-FFF2-40B4-BE49-F238E27FC236}">
                    <a16:creationId xmlns:a16="http://schemas.microsoft.com/office/drawing/2014/main" id="{D9AA1AC5-37B3-BD43-AF84-D64A67B2CDA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76CCB687-10E3-BE49-9F0B-F57A97A119F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599ED41-3605-0E43-AB9A-61FA5E3DF978}" type="slidenum">
              <a:rPr lang="en-US" altLang="en-US" sz="1400"/>
              <a:pPr>
                <a:spcBef>
                  <a:spcPct val="0"/>
                </a:spcBef>
                <a:buFontTx/>
                <a:buNone/>
              </a:pPr>
              <a:t>56</a:t>
            </a:fld>
            <a:endParaRPr lang="en-US" altLang="en-US" sz="1400" dirty="0"/>
          </a:p>
        </p:txBody>
      </p:sp>
      <p:grpSp>
        <p:nvGrpSpPr>
          <p:cNvPr id="115715" name="Group 48">
            <a:extLst>
              <a:ext uri="{FF2B5EF4-FFF2-40B4-BE49-F238E27FC236}">
                <a16:creationId xmlns:a16="http://schemas.microsoft.com/office/drawing/2014/main" id="{149E5591-1AF8-7342-B394-A1245B585CF9}"/>
              </a:ext>
            </a:extLst>
          </p:cNvPr>
          <p:cNvGrpSpPr>
            <a:grpSpLocks/>
          </p:cNvGrpSpPr>
          <p:nvPr/>
        </p:nvGrpSpPr>
        <p:grpSpPr bwMode="auto">
          <a:xfrm>
            <a:off x="458788" y="446088"/>
            <a:ext cx="8229600" cy="5719762"/>
            <a:chOff x="289" y="281"/>
            <a:chExt cx="5184" cy="3603"/>
          </a:xfrm>
        </p:grpSpPr>
        <p:sp>
          <p:nvSpPr>
            <p:cNvPr id="115716" name="Rectangle 2">
              <a:extLst>
                <a:ext uri="{FF2B5EF4-FFF2-40B4-BE49-F238E27FC236}">
                  <a16:creationId xmlns:a16="http://schemas.microsoft.com/office/drawing/2014/main" id="{CBEC3345-94A6-5C49-8D4C-CBEB4823D6F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Pairing of Veins</a:t>
              </a:r>
            </a:p>
          </p:txBody>
        </p:sp>
        <p:sp>
          <p:nvSpPr>
            <p:cNvPr id="115717" name="Text Box 6">
              <a:extLst>
                <a:ext uri="{FF2B5EF4-FFF2-40B4-BE49-F238E27FC236}">
                  <a16:creationId xmlns:a16="http://schemas.microsoft.com/office/drawing/2014/main" id="{801ACF6A-3CB2-D64B-863D-C2B73AD02E4D}"/>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15718" name="Text Box 7">
              <a:extLst>
                <a:ext uri="{FF2B5EF4-FFF2-40B4-BE49-F238E27FC236}">
                  <a16:creationId xmlns:a16="http://schemas.microsoft.com/office/drawing/2014/main" id="{4D182E93-EB3C-BF43-96BF-A91E2446242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15719" name="Text Box 8">
              <a:extLst>
                <a:ext uri="{FF2B5EF4-FFF2-40B4-BE49-F238E27FC236}">
                  <a16:creationId xmlns:a16="http://schemas.microsoft.com/office/drawing/2014/main" id="{54C3184C-2861-A046-9710-1CC0AF762F8C}"/>
                </a:ext>
              </a:extLst>
            </p:cNvPr>
            <p:cNvSpPr txBox="1">
              <a:spLocks noChangeArrowheads="1"/>
            </p:cNvSpPr>
            <p:nvPr/>
          </p:nvSpPr>
          <p:spPr bwMode="auto">
            <a:xfrm>
              <a:off x="513" y="970"/>
              <a:ext cx="459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Veins are usually paired and accompany medium to small arteries in skeletal muscle.</a:t>
              </a:r>
            </a:p>
            <a:p>
              <a:pPr eaLnBrk="1" hangingPunct="1">
                <a:lnSpc>
                  <a:spcPct val="85000"/>
                </a:lnSpc>
                <a:spcBef>
                  <a:spcPct val="0"/>
                </a:spcBef>
                <a:spcAft>
                  <a:spcPts val="900"/>
                </a:spcAft>
                <a:buSzPct val="80000"/>
              </a:pPr>
              <a:r>
                <a:rPr lang="en-US" altLang="en-US" sz="1800" dirty="0"/>
                <a:t>The parallel veins interconnect in ladder-like rungs known as anas-tomotic veins.</a:t>
              </a:r>
            </a:p>
            <a:p>
              <a:pPr eaLnBrk="1" hangingPunct="1">
                <a:lnSpc>
                  <a:spcPct val="85000"/>
                </a:lnSpc>
                <a:spcBef>
                  <a:spcPct val="0"/>
                </a:spcBef>
                <a:spcAft>
                  <a:spcPts val="900"/>
                </a:spcAft>
                <a:buSzPct val="80000"/>
              </a:pPr>
              <a:r>
                <a:rPr lang="en-US" altLang="en-US" sz="1800" dirty="0"/>
                <a:t>The largest numbers of paired veins are found in the limbs and the subcutaneous layer of the skin.</a:t>
              </a:r>
            </a:p>
          </p:txBody>
        </p:sp>
        <p:grpSp>
          <p:nvGrpSpPr>
            <p:cNvPr id="115720" name="Group 47">
              <a:extLst>
                <a:ext uri="{FF2B5EF4-FFF2-40B4-BE49-F238E27FC236}">
                  <a16:creationId xmlns:a16="http://schemas.microsoft.com/office/drawing/2014/main" id="{834CA570-4A20-7E4C-BD9A-495C18D3B9FB}"/>
                </a:ext>
              </a:extLst>
            </p:cNvPr>
            <p:cNvGrpSpPr>
              <a:grpSpLocks/>
            </p:cNvGrpSpPr>
            <p:nvPr/>
          </p:nvGrpSpPr>
          <p:grpSpPr bwMode="auto">
            <a:xfrm>
              <a:off x="582" y="3671"/>
              <a:ext cx="2995" cy="213"/>
              <a:chOff x="582" y="3671"/>
              <a:chExt cx="2995" cy="213"/>
            </a:xfrm>
          </p:grpSpPr>
          <p:grpSp>
            <p:nvGrpSpPr>
              <p:cNvPr id="115721" name="Group 36">
                <a:extLst>
                  <a:ext uri="{FF2B5EF4-FFF2-40B4-BE49-F238E27FC236}">
                    <a16:creationId xmlns:a16="http://schemas.microsoft.com/office/drawing/2014/main" id="{7C0FA6B5-B172-FA41-8430-E5FFBAB720C5}"/>
                  </a:ext>
                </a:extLst>
              </p:cNvPr>
              <p:cNvGrpSpPr>
                <a:grpSpLocks/>
              </p:cNvGrpSpPr>
              <p:nvPr/>
            </p:nvGrpSpPr>
            <p:grpSpPr bwMode="auto">
              <a:xfrm>
                <a:off x="582" y="3671"/>
                <a:ext cx="1990" cy="213"/>
                <a:chOff x="582" y="3671"/>
                <a:chExt cx="1990" cy="213"/>
              </a:xfrm>
            </p:grpSpPr>
            <p:sp>
              <p:nvSpPr>
                <p:cNvPr id="115725" name="Rectangle 37">
                  <a:extLst>
                    <a:ext uri="{FF2B5EF4-FFF2-40B4-BE49-F238E27FC236}">
                      <a16:creationId xmlns:a16="http://schemas.microsoft.com/office/drawing/2014/main" id="{05964395-A839-2141-8DE0-B1583B00A3A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6" name="Rectangle 38">
                  <a:extLst>
                    <a:ext uri="{FF2B5EF4-FFF2-40B4-BE49-F238E27FC236}">
                      <a16:creationId xmlns:a16="http://schemas.microsoft.com/office/drawing/2014/main" id="{93F1E5EE-1538-F64A-A579-83DB2761660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7" name="Rectangle 39">
                  <a:extLst>
                    <a:ext uri="{FF2B5EF4-FFF2-40B4-BE49-F238E27FC236}">
                      <a16:creationId xmlns:a16="http://schemas.microsoft.com/office/drawing/2014/main" id="{786107AF-17EE-024A-B85A-CB700309C5D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8" name="Text Box 40">
                  <a:extLst>
                    <a:ext uri="{FF2B5EF4-FFF2-40B4-BE49-F238E27FC236}">
                      <a16:creationId xmlns:a16="http://schemas.microsoft.com/office/drawing/2014/main" id="{9922B5BC-D458-B347-A88F-45A00450D69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15729" name="Text Box 41">
                  <a:extLst>
                    <a:ext uri="{FF2B5EF4-FFF2-40B4-BE49-F238E27FC236}">
                      <a16:creationId xmlns:a16="http://schemas.microsoft.com/office/drawing/2014/main" id="{BD40DC36-EF99-5D43-BE1B-000AC152267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809</a:t>
                  </a:r>
                  <a:endParaRPr lang="en-US" altLang="en-US" sz="1800" dirty="0">
                    <a:ea typeface="ＭＳ Ｐゴシック" panose="020B0600070205080204" pitchFamily="34" charset="-128"/>
                  </a:endParaRPr>
                </a:p>
              </p:txBody>
            </p:sp>
            <p:sp>
              <p:nvSpPr>
                <p:cNvPr id="115730" name="Text Box 42">
                  <a:extLst>
                    <a:ext uri="{FF2B5EF4-FFF2-40B4-BE49-F238E27FC236}">
                      <a16:creationId xmlns:a16="http://schemas.microsoft.com/office/drawing/2014/main" id="{A897008F-975A-024D-B784-654A1206039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767</a:t>
                  </a:r>
                  <a:endParaRPr lang="en-US" altLang="en-US" sz="1800" dirty="0">
                    <a:ea typeface="ＭＳ Ｐゴシック" panose="020B0600070205080204" pitchFamily="34" charset="-128"/>
                  </a:endParaRPr>
                </a:p>
              </p:txBody>
            </p:sp>
          </p:grpSp>
          <p:grpSp>
            <p:nvGrpSpPr>
              <p:cNvPr id="115722" name="Group 46">
                <a:extLst>
                  <a:ext uri="{FF2B5EF4-FFF2-40B4-BE49-F238E27FC236}">
                    <a16:creationId xmlns:a16="http://schemas.microsoft.com/office/drawing/2014/main" id="{858C0186-7162-304E-B499-36105BA6801B}"/>
                  </a:ext>
                </a:extLst>
              </p:cNvPr>
              <p:cNvGrpSpPr>
                <a:grpSpLocks/>
              </p:cNvGrpSpPr>
              <p:nvPr/>
            </p:nvGrpSpPr>
            <p:grpSpPr bwMode="auto">
              <a:xfrm>
                <a:off x="2846" y="3671"/>
                <a:ext cx="731" cy="213"/>
                <a:chOff x="2846" y="3671"/>
                <a:chExt cx="731" cy="213"/>
              </a:xfrm>
            </p:grpSpPr>
            <p:sp>
              <p:nvSpPr>
                <p:cNvPr id="115723" name="Rectangle 44">
                  <a:extLst>
                    <a:ext uri="{FF2B5EF4-FFF2-40B4-BE49-F238E27FC236}">
                      <a16:creationId xmlns:a16="http://schemas.microsoft.com/office/drawing/2014/main" id="{C5AD9F94-9B83-AC40-8864-491496819AA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4" name="Text Box 45">
                  <a:extLst>
                    <a:ext uri="{FF2B5EF4-FFF2-40B4-BE49-F238E27FC236}">
                      <a16:creationId xmlns:a16="http://schemas.microsoft.com/office/drawing/2014/main" id="{8332A50F-B687-C648-9B32-26E75FA6712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21.25</a:t>
                  </a:r>
                </a:p>
              </p:txBody>
            </p:sp>
          </p:grpSp>
        </p:gr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a:extLst>
              <a:ext uri="{FF2B5EF4-FFF2-40B4-BE49-F238E27FC236}">
                <a16:creationId xmlns:a16="http://schemas.microsoft.com/office/drawing/2014/main" id="{11A11D46-6DC6-0F41-8EE1-BEB773ED626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09B8DAC-B563-A947-8233-5CFEF9161B2E}" type="slidenum">
              <a:rPr lang="en-US" altLang="en-US" sz="1400"/>
              <a:pPr>
                <a:spcBef>
                  <a:spcPct val="0"/>
                </a:spcBef>
                <a:buFontTx/>
                <a:buNone/>
              </a:pPr>
              <a:t>57</a:t>
            </a:fld>
            <a:endParaRPr lang="en-US" altLang="en-US" sz="1400" dirty="0"/>
          </a:p>
        </p:txBody>
      </p:sp>
      <p:grpSp>
        <p:nvGrpSpPr>
          <p:cNvPr id="117763" name="Group 48">
            <a:extLst>
              <a:ext uri="{FF2B5EF4-FFF2-40B4-BE49-F238E27FC236}">
                <a16:creationId xmlns:a16="http://schemas.microsoft.com/office/drawing/2014/main" id="{54B744CE-B585-6B4D-A820-2CD1E6540DC1}"/>
              </a:ext>
            </a:extLst>
          </p:cNvPr>
          <p:cNvGrpSpPr>
            <a:grpSpLocks/>
          </p:cNvGrpSpPr>
          <p:nvPr/>
        </p:nvGrpSpPr>
        <p:grpSpPr bwMode="auto">
          <a:xfrm>
            <a:off x="458788" y="446088"/>
            <a:ext cx="8229600" cy="5719762"/>
            <a:chOff x="289" y="281"/>
            <a:chExt cx="5184" cy="3603"/>
          </a:xfrm>
        </p:grpSpPr>
        <p:sp>
          <p:nvSpPr>
            <p:cNvPr id="117764" name="Rectangle 2">
              <a:extLst>
                <a:ext uri="{FF2B5EF4-FFF2-40B4-BE49-F238E27FC236}">
                  <a16:creationId xmlns:a16="http://schemas.microsoft.com/office/drawing/2014/main" id="{11B287C2-510A-7D4D-B6E5-BAE90322C14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Superficial Veins</a:t>
              </a:r>
            </a:p>
          </p:txBody>
        </p:sp>
        <p:sp>
          <p:nvSpPr>
            <p:cNvPr id="117765" name="Text Box 6">
              <a:extLst>
                <a:ext uri="{FF2B5EF4-FFF2-40B4-BE49-F238E27FC236}">
                  <a16:creationId xmlns:a16="http://schemas.microsoft.com/office/drawing/2014/main" id="{011291DE-768C-324D-92E3-14D331940ACC}"/>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17766" name="Text Box 7">
              <a:extLst>
                <a:ext uri="{FF2B5EF4-FFF2-40B4-BE49-F238E27FC236}">
                  <a16:creationId xmlns:a16="http://schemas.microsoft.com/office/drawing/2014/main" id="{88D1B310-E2DC-7745-B627-456159B0538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17767" name="Text Box 8">
              <a:extLst>
                <a:ext uri="{FF2B5EF4-FFF2-40B4-BE49-F238E27FC236}">
                  <a16:creationId xmlns:a16="http://schemas.microsoft.com/office/drawing/2014/main" id="{60770E4F-E00F-F041-ACCA-410BEEBCB051}"/>
                </a:ext>
              </a:extLst>
            </p:cNvPr>
            <p:cNvSpPr txBox="1">
              <a:spLocks noChangeArrowheads="1"/>
            </p:cNvSpPr>
            <p:nvPr/>
          </p:nvSpPr>
          <p:spPr bwMode="auto">
            <a:xfrm>
              <a:off x="513" y="970"/>
              <a:ext cx="4619"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Superficial veins form anastomoses with deep veins in skeletal mus-cles.</a:t>
              </a:r>
            </a:p>
            <a:p>
              <a:pPr eaLnBrk="1" hangingPunct="1">
                <a:lnSpc>
                  <a:spcPct val="85000"/>
                </a:lnSpc>
                <a:spcBef>
                  <a:spcPct val="0"/>
                </a:spcBef>
                <a:spcAft>
                  <a:spcPts val="900"/>
                </a:spcAft>
                <a:buSzPct val="80000"/>
              </a:pPr>
              <a:r>
                <a:rPr lang="en-US" altLang="en-US" sz="1800" dirty="0"/>
                <a:t>The anastomoses enable blood flow between superficial and deep veins.</a:t>
              </a:r>
            </a:p>
            <a:p>
              <a:pPr eaLnBrk="1" hangingPunct="1">
                <a:lnSpc>
                  <a:spcPct val="85000"/>
                </a:lnSpc>
                <a:spcBef>
                  <a:spcPct val="0"/>
                </a:spcBef>
                <a:spcAft>
                  <a:spcPts val="900"/>
                </a:spcAft>
                <a:buSzPct val="80000"/>
              </a:pPr>
              <a:r>
                <a:rPr lang="en-US" altLang="en-US" sz="1800" dirty="0"/>
                <a:t>In the upper limbs, the superficial veins are much larger in diameter than the deep veins.</a:t>
              </a:r>
            </a:p>
            <a:p>
              <a:pPr eaLnBrk="1" hangingPunct="1">
                <a:lnSpc>
                  <a:spcPct val="85000"/>
                </a:lnSpc>
                <a:spcBef>
                  <a:spcPct val="0"/>
                </a:spcBef>
                <a:spcAft>
                  <a:spcPts val="900"/>
                </a:spcAft>
                <a:buSzPct val="80000"/>
              </a:pPr>
              <a:r>
                <a:rPr lang="en-US" altLang="en-US" sz="1800" dirty="0"/>
                <a:t>They serve as the major pathway for blood returning to the right atrium.</a:t>
              </a:r>
            </a:p>
            <a:p>
              <a:pPr eaLnBrk="1" hangingPunct="1">
                <a:lnSpc>
                  <a:spcPct val="85000"/>
                </a:lnSpc>
                <a:spcBef>
                  <a:spcPct val="0"/>
                </a:spcBef>
                <a:spcAft>
                  <a:spcPct val="50000"/>
                </a:spcAft>
                <a:buSzPct val="80000"/>
              </a:pPr>
              <a:r>
                <a:rPr lang="en-US" altLang="en-US" sz="1800" dirty="0"/>
                <a:t>In the lower limbs, the deep veins serve as the major return pathway to the right atrium.</a:t>
              </a:r>
            </a:p>
          </p:txBody>
        </p:sp>
        <p:grpSp>
          <p:nvGrpSpPr>
            <p:cNvPr id="117768" name="Group 37">
              <a:extLst>
                <a:ext uri="{FF2B5EF4-FFF2-40B4-BE49-F238E27FC236}">
                  <a16:creationId xmlns:a16="http://schemas.microsoft.com/office/drawing/2014/main" id="{1707E2C0-EB89-EE45-803C-BA826384A85E}"/>
                </a:ext>
              </a:extLst>
            </p:cNvPr>
            <p:cNvGrpSpPr>
              <a:grpSpLocks/>
            </p:cNvGrpSpPr>
            <p:nvPr/>
          </p:nvGrpSpPr>
          <p:grpSpPr bwMode="auto">
            <a:xfrm>
              <a:off x="582" y="3671"/>
              <a:ext cx="2995" cy="213"/>
              <a:chOff x="582" y="3671"/>
              <a:chExt cx="2995" cy="213"/>
            </a:xfrm>
          </p:grpSpPr>
          <p:grpSp>
            <p:nvGrpSpPr>
              <p:cNvPr id="117769" name="Group 38">
                <a:extLst>
                  <a:ext uri="{FF2B5EF4-FFF2-40B4-BE49-F238E27FC236}">
                    <a16:creationId xmlns:a16="http://schemas.microsoft.com/office/drawing/2014/main" id="{522EA421-BF3A-BA4B-BD5C-7A11A3D44887}"/>
                  </a:ext>
                </a:extLst>
              </p:cNvPr>
              <p:cNvGrpSpPr>
                <a:grpSpLocks/>
              </p:cNvGrpSpPr>
              <p:nvPr/>
            </p:nvGrpSpPr>
            <p:grpSpPr bwMode="auto">
              <a:xfrm>
                <a:off x="582" y="3671"/>
                <a:ext cx="1990" cy="213"/>
                <a:chOff x="582" y="3671"/>
                <a:chExt cx="1990" cy="213"/>
              </a:xfrm>
            </p:grpSpPr>
            <p:sp>
              <p:nvSpPr>
                <p:cNvPr id="117773" name="Rectangle 39">
                  <a:extLst>
                    <a:ext uri="{FF2B5EF4-FFF2-40B4-BE49-F238E27FC236}">
                      <a16:creationId xmlns:a16="http://schemas.microsoft.com/office/drawing/2014/main" id="{5325A6E8-90BF-2442-9C3D-643AE6F601C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74" name="Rectangle 40">
                  <a:extLst>
                    <a:ext uri="{FF2B5EF4-FFF2-40B4-BE49-F238E27FC236}">
                      <a16:creationId xmlns:a16="http://schemas.microsoft.com/office/drawing/2014/main" id="{A69A8A4C-731C-BE4B-AF36-6BC69014904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75" name="Rectangle 41">
                  <a:extLst>
                    <a:ext uri="{FF2B5EF4-FFF2-40B4-BE49-F238E27FC236}">
                      <a16:creationId xmlns:a16="http://schemas.microsoft.com/office/drawing/2014/main" id="{4B802193-0D20-F342-8496-FEA6A12B96A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76" name="Text Box 42">
                  <a:extLst>
                    <a:ext uri="{FF2B5EF4-FFF2-40B4-BE49-F238E27FC236}">
                      <a16:creationId xmlns:a16="http://schemas.microsoft.com/office/drawing/2014/main" id="{0B2DAB7F-CE80-1A48-90E7-F963482E33D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17777" name="Text Box 43">
                  <a:extLst>
                    <a:ext uri="{FF2B5EF4-FFF2-40B4-BE49-F238E27FC236}">
                      <a16:creationId xmlns:a16="http://schemas.microsoft.com/office/drawing/2014/main" id="{77F43328-EF88-0044-86CE-B02350889A5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809</a:t>
                  </a:r>
                  <a:endParaRPr lang="en-US" altLang="en-US" sz="1800" dirty="0">
                    <a:ea typeface="ＭＳ Ｐゴシック" panose="020B0600070205080204" pitchFamily="34" charset="-128"/>
                  </a:endParaRPr>
                </a:p>
              </p:txBody>
            </p:sp>
            <p:sp>
              <p:nvSpPr>
                <p:cNvPr id="117778" name="Text Box 44">
                  <a:extLst>
                    <a:ext uri="{FF2B5EF4-FFF2-40B4-BE49-F238E27FC236}">
                      <a16:creationId xmlns:a16="http://schemas.microsoft.com/office/drawing/2014/main" id="{F49A1AC6-BA96-A040-98FE-67C03FC1D68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767</a:t>
                  </a:r>
                  <a:endParaRPr lang="en-US" altLang="en-US" sz="1800" dirty="0">
                    <a:ea typeface="ＭＳ Ｐゴシック" panose="020B0600070205080204" pitchFamily="34" charset="-128"/>
                  </a:endParaRPr>
                </a:p>
              </p:txBody>
            </p:sp>
          </p:grpSp>
          <p:grpSp>
            <p:nvGrpSpPr>
              <p:cNvPr id="117770" name="Group 45">
                <a:extLst>
                  <a:ext uri="{FF2B5EF4-FFF2-40B4-BE49-F238E27FC236}">
                    <a16:creationId xmlns:a16="http://schemas.microsoft.com/office/drawing/2014/main" id="{57559F01-484D-0242-B793-292321AA8FB5}"/>
                  </a:ext>
                </a:extLst>
              </p:cNvPr>
              <p:cNvGrpSpPr>
                <a:grpSpLocks/>
              </p:cNvGrpSpPr>
              <p:nvPr/>
            </p:nvGrpSpPr>
            <p:grpSpPr bwMode="auto">
              <a:xfrm>
                <a:off x="2846" y="3671"/>
                <a:ext cx="731" cy="213"/>
                <a:chOff x="2846" y="3671"/>
                <a:chExt cx="731" cy="213"/>
              </a:xfrm>
            </p:grpSpPr>
            <p:sp>
              <p:nvSpPr>
                <p:cNvPr id="117771" name="Rectangle 46">
                  <a:extLst>
                    <a:ext uri="{FF2B5EF4-FFF2-40B4-BE49-F238E27FC236}">
                      <a16:creationId xmlns:a16="http://schemas.microsoft.com/office/drawing/2014/main" id="{8AE850E8-4F61-B04E-A7BA-10080B3DCA9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72" name="Text Box 47">
                  <a:extLst>
                    <a:ext uri="{FF2B5EF4-FFF2-40B4-BE49-F238E27FC236}">
                      <a16:creationId xmlns:a16="http://schemas.microsoft.com/office/drawing/2014/main" id="{A08D4A76-7BA7-8741-8AEE-B4D2D18D80E2}"/>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21.25</a:t>
                  </a:r>
                </a:p>
              </p:txBody>
            </p:sp>
          </p:gr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248DC6CB-C364-5940-BC32-448314C4FFB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7F9199D-31A0-CE4C-B70C-4157C7B59C71}" type="slidenum">
              <a:rPr lang="en-US" altLang="en-US" sz="1400"/>
              <a:pPr>
                <a:spcBef>
                  <a:spcPct val="0"/>
                </a:spcBef>
                <a:buFontTx/>
                <a:buNone/>
              </a:pPr>
              <a:t>58</a:t>
            </a:fld>
            <a:endParaRPr lang="en-US" altLang="en-US" sz="1400" dirty="0"/>
          </a:p>
        </p:txBody>
      </p:sp>
      <p:grpSp>
        <p:nvGrpSpPr>
          <p:cNvPr id="119811" name="Group 46">
            <a:extLst>
              <a:ext uri="{FF2B5EF4-FFF2-40B4-BE49-F238E27FC236}">
                <a16:creationId xmlns:a16="http://schemas.microsoft.com/office/drawing/2014/main" id="{23339C6B-6F55-D54E-9F9F-9664E3F89630}"/>
              </a:ext>
            </a:extLst>
          </p:cNvPr>
          <p:cNvGrpSpPr>
            <a:grpSpLocks/>
          </p:cNvGrpSpPr>
          <p:nvPr/>
        </p:nvGrpSpPr>
        <p:grpSpPr bwMode="auto">
          <a:xfrm>
            <a:off x="458788" y="446088"/>
            <a:ext cx="8229600" cy="5719762"/>
            <a:chOff x="289" y="281"/>
            <a:chExt cx="5184" cy="3603"/>
          </a:xfrm>
        </p:grpSpPr>
        <p:sp>
          <p:nvSpPr>
            <p:cNvPr id="119812" name="Rectangle 2">
              <a:extLst>
                <a:ext uri="{FF2B5EF4-FFF2-40B4-BE49-F238E27FC236}">
                  <a16:creationId xmlns:a16="http://schemas.microsoft.com/office/drawing/2014/main" id="{1703D528-D5A8-1E4A-B378-108C622CBCD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Distribution</a:t>
              </a:r>
            </a:p>
          </p:txBody>
        </p:sp>
        <p:sp>
          <p:nvSpPr>
            <p:cNvPr id="119813" name="Text Box 6">
              <a:extLst>
                <a:ext uri="{FF2B5EF4-FFF2-40B4-BE49-F238E27FC236}">
                  <a16:creationId xmlns:a16="http://schemas.microsoft.com/office/drawing/2014/main" id="{49284ADF-BAE6-FA49-96C1-30C5218CF43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19814" name="Text Box 7">
              <a:extLst>
                <a:ext uri="{FF2B5EF4-FFF2-40B4-BE49-F238E27FC236}">
                  <a16:creationId xmlns:a16="http://schemas.microsoft.com/office/drawing/2014/main" id="{CAF5002C-C3E9-A64E-9B73-43042C8A3CA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19815" name="Text Box 8">
              <a:extLst>
                <a:ext uri="{FF2B5EF4-FFF2-40B4-BE49-F238E27FC236}">
                  <a16:creationId xmlns:a16="http://schemas.microsoft.com/office/drawing/2014/main" id="{8E293DE2-D186-1943-828B-0D354DE459CC}"/>
                </a:ext>
              </a:extLst>
            </p:cNvPr>
            <p:cNvSpPr txBox="1">
              <a:spLocks noChangeArrowheads="1"/>
            </p:cNvSpPr>
            <p:nvPr/>
          </p:nvSpPr>
          <p:spPr bwMode="auto">
            <a:xfrm>
              <a:off x="513" y="970"/>
              <a:ext cx="491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Much of the blood volume (about 64 percent) is in systemic veins and venules in a person at rest.</a:t>
              </a:r>
            </a:p>
            <a:p>
              <a:pPr eaLnBrk="1" hangingPunct="1">
                <a:lnSpc>
                  <a:spcPct val="85000"/>
                </a:lnSpc>
                <a:spcBef>
                  <a:spcPct val="0"/>
                </a:spcBef>
                <a:spcAft>
                  <a:spcPct val="50000"/>
                </a:spcAft>
                <a:buSzPct val="80000"/>
              </a:pPr>
              <a:r>
                <a:rPr lang="en-US" altLang="en-US" sz="1800" dirty="0"/>
                <a:t>The distribution of blood volume in the circulatory system is shown in Figure 21.6 of the textbook.</a:t>
              </a:r>
            </a:p>
          </p:txBody>
        </p:sp>
        <p:grpSp>
          <p:nvGrpSpPr>
            <p:cNvPr id="119816" name="Group 35">
              <a:extLst>
                <a:ext uri="{FF2B5EF4-FFF2-40B4-BE49-F238E27FC236}">
                  <a16:creationId xmlns:a16="http://schemas.microsoft.com/office/drawing/2014/main" id="{59E968BD-03C7-3149-983D-86CF4102AD3F}"/>
                </a:ext>
              </a:extLst>
            </p:cNvPr>
            <p:cNvGrpSpPr>
              <a:grpSpLocks/>
            </p:cNvGrpSpPr>
            <p:nvPr/>
          </p:nvGrpSpPr>
          <p:grpSpPr bwMode="auto">
            <a:xfrm>
              <a:off x="582" y="3671"/>
              <a:ext cx="2995" cy="213"/>
              <a:chOff x="582" y="3671"/>
              <a:chExt cx="2995" cy="213"/>
            </a:xfrm>
          </p:grpSpPr>
          <p:grpSp>
            <p:nvGrpSpPr>
              <p:cNvPr id="119817" name="Group 36">
                <a:extLst>
                  <a:ext uri="{FF2B5EF4-FFF2-40B4-BE49-F238E27FC236}">
                    <a16:creationId xmlns:a16="http://schemas.microsoft.com/office/drawing/2014/main" id="{1FFEAEE9-07C2-1C4C-8B6D-94A4D4EAF5B3}"/>
                  </a:ext>
                </a:extLst>
              </p:cNvPr>
              <p:cNvGrpSpPr>
                <a:grpSpLocks/>
              </p:cNvGrpSpPr>
              <p:nvPr/>
            </p:nvGrpSpPr>
            <p:grpSpPr bwMode="auto">
              <a:xfrm>
                <a:off x="582" y="3671"/>
                <a:ext cx="1990" cy="213"/>
                <a:chOff x="582" y="3671"/>
                <a:chExt cx="1990" cy="213"/>
              </a:xfrm>
            </p:grpSpPr>
            <p:sp>
              <p:nvSpPr>
                <p:cNvPr id="119821" name="Rectangle 37">
                  <a:extLst>
                    <a:ext uri="{FF2B5EF4-FFF2-40B4-BE49-F238E27FC236}">
                      <a16:creationId xmlns:a16="http://schemas.microsoft.com/office/drawing/2014/main" id="{115ED4C2-1954-1148-A202-6839C174DB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9822" name="Rectangle 38">
                  <a:extLst>
                    <a:ext uri="{FF2B5EF4-FFF2-40B4-BE49-F238E27FC236}">
                      <a16:creationId xmlns:a16="http://schemas.microsoft.com/office/drawing/2014/main" id="{C691919A-D7FF-EE45-8F83-537B48EAEF3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9823" name="Rectangle 39">
                  <a:extLst>
                    <a:ext uri="{FF2B5EF4-FFF2-40B4-BE49-F238E27FC236}">
                      <a16:creationId xmlns:a16="http://schemas.microsoft.com/office/drawing/2014/main" id="{CCF4BD8C-99CB-7C49-8B62-BD27558D8AC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9824" name="Text Box 40">
                  <a:extLst>
                    <a:ext uri="{FF2B5EF4-FFF2-40B4-BE49-F238E27FC236}">
                      <a16:creationId xmlns:a16="http://schemas.microsoft.com/office/drawing/2014/main" id="{B62155B9-A0C3-D74D-9C12-1D3CACC4029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19825" name="Text Box 41">
                  <a:extLst>
                    <a:ext uri="{FF2B5EF4-FFF2-40B4-BE49-F238E27FC236}">
                      <a16:creationId xmlns:a16="http://schemas.microsoft.com/office/drawing/2014/main" id="{6F261462-699B-D642-A07D-1C81A2FB1B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811</a:t>
                  </a:r>
                  <a:endParaRPr lang="en-US" altLang="en-US" sz="1800" dirty="0">
                    <a:ea typeface="ＭＳ Ｐゴシック" panose="020B0600070205080204" pitchFamily="34" charset="-128"/>
                  </a:endParaRPr>
                </a:p>
              </p:txBody>
            </p:sp>
            <p:sp>
              <p:nvSpPr>
                <p:cNvPr id="119826" name="Text Box 42">
                  <a:extLst>
                    <a:ext uri="{FF2B5EF4-FFF2-40B4-BE49-F238E27FC236}">
                      <a16:creationId xmlns:a16="http://schemas.microsoft.com/office/drawing/2014/main" id="{64CBC073-91A6-2140-AF78-9A8615E8CF7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769</a:t>
                  </a:r>
                  <a:endParaRPr lang="en-US" altLang="en-US" sz="1800" dirty="0">
                    <a:ea typeface="ＭＳ Ｐゴシック" panose="020B0600070205080204" pitchFamily="34" charset="-128"/>
                  </a:endParaRPr>
                </a:p>
              </p:txBody>
            </p:sp>
          </p:grpSp>
          <p:grpSp>
            <p:nvGrpSpPr>
              <p:cNvPr id="119818" name="Group 43">
                <a:extLst>
                  <a:ext uri="{FF2B5EF4-FFF2-40B4-BE49-F238E27FC236}">
                    <a16:creationId xmlns:a16="http://schemas.microsoft.com/office/drawing/2014/main" id="{C22A1D90-25B1-CB49-8F87-4D09AB111AA7}"/>
                  </a:ext>
                </a:extLst>
              </p:cNvPr>
              <p:cNvGrpSpPr>
                <a:grpSpLocks/>
              </p:cNvGrpSpPr>
              <p:nvPr/>
            </p:nvGrpSpPr>
            <p:grpSpPr bwMode="auto">
              <a:xfrm>
                <a:off x="2846" y="3671"/>
                <a:ext cx="731" cy="213"/>
                <a:chOff x="2846" y="3671"/>
                <a:chExt cx="731" cy="213"/>
              </a:xfrm>
            </p:grpSpPr>
            <p:sp>
              <p:nvSpPr>
                <p:cNvPr id="119819" name="Rectangle 44">
                  <a:extLst>
                    <a:ext uri="{FF2B5EF4-FFF2-40B4-BE49-F238E27FC236}">
                      <a16:creationId xmlns:a16="http://schemas.microsoft.com/office/drawing/2014/main" id="{F3D0E98B-4E18-564F-AA9E-638F44C1447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9820" name="Text Box 45">
                  <a:extLst>
                    <a:ext uri="{FF2B5EF4-FFF2-40B4-BE49-F238E27FC236}">
                      <a16:creationId xmlns:a16="http://schemas.microsoft.com/office/drawing/2014/main" id="{C543D253-85FA-7545-A076-10C5E98585BE}"/>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21.6</a:t>
                  </a:r>
                </a:p>
              </p:txBody>
            </p:sp>
          </p:grpSp>
        </p:gr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a:extLst>
              <a:ext uri="{FF2B5EF4-FFF2-40B4-BE49-F238E27FC236}">
                <a16:creationId xmlns:a16="http://schemas.microsoft.com/office/drawing/2014/main" id="{8D0551E6-4207-6A40-8A94-437EE213EFC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985DC2F-7D68-3E47-8902-EAD6D9C2A0D5}" type="slidenum">
              <a:rPr lang="en-US" altLang="en-US" sz="1400"/>
              <a:pPr>
                <a:spcBef>
                  <a:spcPct val="0"/>
                </a:spcBef>
                <a:buFontTx/>
                <a:buNone/>
              </a:pPr>
              <a:t>59</a:t>
            </a:fld>
            <a:endParaRPr lang="en-US" altLang="en-US" sz="1400" dirty="0"/>
          </a:p>
        </p:txBody>
      </p:sp>
      <p:grpSp>
        <p:nvGrpSpPr>
          <p:cNvPr id="121859" name="Group 40">
            <a:extLst>
              <a:ext uri="{FF2B5EF4-FFF2-40B4-BE49-F238E27FC236}">
                <a16:creationId xmlns:a16="http://schemas.microsoft.com/office/drawing/2014/main" id="{876D2040-EBF0-E940-A114-D77D9EA5AE5F}"/>
              </a:ext>
            </a:extLst>
          </p:cNvPr>
          <p:cNvGrpSpPr>
            <a:grpSpLocks/>
          </p:cNvGrpSpPr>
          <p:nvPr/>
        </p:nvGrpSpPr>
        <p:grpSpPr bwMode="auto">
          <a:xfrm>
            <a:off x="458788" y="446088"/>
            <a:ext cx="8229600" cy="5719762"/>
            <a:chOff x="289" y="281"/>
            <a:chExt cx="5184" cy="3603"/>
          </a:xfrm>
        </p:grpSpPr>
        <p:sp>
          <p:nvSpPr>
            <p:cNvPr id="121860" name="Rectangle 2">
              <a:extLst>
                <a:ext uri="{FF2B5EF4-FFF2-40B4-BE49-F238E27FC236}">
                  <a16:creationId xmlns:a16="http://schemas.microsoft.com/office/drawing/2014/main" id="{E1B6C70B-9BBE-6842-9473-B87E1A39CFB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Distribution </a:t>
              </a:r>
              <a:r>
                <a:rPr lang="en-US" altLang="en-US" sz="2200" dirty="0">
                  <a:solidFill>
                    <a:srgbClr val="333333"/>
                  </a:solidFill>
                </a:rPr>
                <a:t>(continued)</a:t>
              </a:r>
              <a:endParaRPr lang="en-US" altLang="en-US" sz="2800" dirty="0">
                <a:solidFill>
                  <a:srgbClr val="333333"/>
                </a:solidFill>
              </a:endParaRPr>
            </a:p>
          </p:txBody>
        </p:sp>
        <p:sp>
          <p:nvSpPr>
            <p:cNvPr id="121861" name="Text Box 6">
              <a:extLst>
                <a:ext uri="{FF2B5EF4-FFF2-40B4-BE49-F238E27FC236}">
                  <a16:creationId xmlns:a16="http://schemas.microsoft.com/office/drawing/2014/main" id="{F40A01AD-26E2-8B4F-B30E-3483D9BFC1E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21862" name="Text Box 7">
              <a:extLst>
                <a:ext uri="{FF2B5EF4-FFF2-40B4-BE49-F238E27FC236}">
                  <a16:creationId xmlns:a16="http://schemas.microsoft.com/office/drawing/2014/main" id="{36BCC34B-DBC4-754A-A8C9-47097F4DC37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21863" name="Text Box 8">
              <a:extLst>
                <a:ext uri="{FF2B5EF4-FFF2-40B4-BE49-F238E27FC236}">
                  <a16:creationId xmlns:a16="http://schemas.microsoft.com/office/drawing/2014/main" id="{3216A14C-DB47-E74A-A49C-71901AAF6DE6}"/>
                </a:ext>
              </a:extLst>
            </p:cNvPr>
            <p:cNvSpPr txBox="1">
              <a:spLocks noChangeArrowheads="1"/>
            </p:cNvSpPr>
            <p:nvPr/>
          </p:nvSpPr>
          <p:spPr bwMode="auto">
            <a:xfrm>
              <a:off x="513" y="970"/>
              <a:ext cx="460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Veins and venules are a reservoir from which blood can be quickly diverted to organs and tissues of the body when the need arises.</a:t>
              </a:r>
            </a:p>
            <a:p>
              <a:pPr eaLnBrk="1" hangingPunct="1">
                <a:lnSpc>
                  <a:spcPct val="85000"/>
                </a:lnSpc>
                <a:spcBef>
                  <a:spcPct val="0"/>
                </a:spcBef>
                <a:spcAft>
                  <a:spcPts val="900"/>
                </a:spcAft>
                <a:buSzPct val="80000"/>
              </a:pPr>
              <a:r>
                <a:rPr lang="en-US" altLang="en-US" sz="1800" dirty="0"/>
                <a:t>The primary reservoirs are the veins of the abdominal region and skin.</a:t>
              </a:r>
            </a:p>
            <a:p>
              <a:pPr eaLnBrk="1" hangingPunct="1">
                <a:lnSpc>
                  <a:spcPct val="85000"/>
                </a:lnSpc>
                <a:spcBef>
                  <a:spcPct val="0"/>
                </a:spcBef>
                <a:spcAft>
                  <a:spcPts val="900"/>
                </a:spcAft>
                <a:buSzPct val="80000"/>
              </a:pPr>
              <a:r>
                <a:rPr lang="en-US" altLang="en-US" sz="1800" dirty="0"/>
                <a:t>With physical exercise, the sympathetic division of the autonomic nervous system constricts these veins.</a:t>
              </a:r>
            </a:p>
            <a:p>
              <a:pPr eaLnBrk="1" hangingPunct="1">
                <a:lnSpc>
                  <a:spcPct val="85000"/>
                </a:lnSpc>
                <a:spcBef>
                  <a:spcPct val="0"/>
                </a:spcBef>
                <a:spcAft>
                  <a:spcPct val="50000"/>
                </a:spcAft>
                <a:buSzPct val="80000"/>
              </a:pPr>
              <a:r>
                <a:rPr lang="en-US" altLang="en-US" sz="1800" dirty="0"/>
                <a:t>Vasoconstriction reduces the reservoir volume and enables more blood to be pumped to the skeletal muscles, liver, and brain with their increased metabolic requirements.</a:t>
              </a:r>
            </a:p>
          </p:txBody>
        </p:sp>
        <p:grpSp>
          <p:nvGrpSpPr>
            <p:cNvPr id="121864" name="Group 29">
              <a:extLst>
                <a:ext uri="{FF2B5EF4-FFF2-40B4-BE49-F238E27FC236}">
                  <a16:creationId xmlns:a16="http://schemas.microsoft.com/office/drawing/2014/main" id="{850D7D09-1519-C540-B812-39C3D4DD980E}"/>
                </a:ext>
              </a:extLst>
            </p:cNvPr>
            <p:cNvGrpSpPr>
              <a:grpSpLocks/>
            </p:cNvGrpSpPr>
            <p:nvPr/>
          </p:nvGrpSpPr>
          <p:grpSpPr bwMode="auto">
            <a:xfrm>
              <a:off x="582" y="3671"/>
              <a:ext cx="1990" cy="213"/>
              <a:chOff x="582" y="3671"/>
              <a:chExt cx="1990" cy="213"/>
            </a:xfrm>
          </p:grpSpPr>
          <p:sp>
            <p:nvSpPr>
              <p:cNvPr id="121865" name="Rectangle 30">
                <a:extLst>
                  <a:ext uri="{FF2B5EF4-FFF2-40B4-BE49-F238E27FC236}">
                    <a16:creationId xmlns:a16="http://schemas.microsoft.com/office/drawing/2014/main" id="{D351C3FB-99A6-164E-82BD-D6A1F2B0FE1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66" name="Rectangle 31">
                <a:extLst>
                  <a:ext uri="{FF2B5EF4-FFF2-40B4-BE49-F238E27FC236}">
                    <a16:creationId xmlns:a16="http://schemas.microsoft.com/office/drawing/2014/main" id="{303AE2FE-C540-F041-B30E-B531989AFB6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67" name="Rectangle 32">
                <a:extLst>
                  <a:ext uri="{FF2B5EF4-FFF2-40B4-BE49-F238E27FC236}">
                    <a16:creationId xmlns:a16="http://schemas.microsoft.com/office/drawing/2014/main" id="{D8573938-8DC9-A645-ABA2-8F3DE8C9C61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68" name="Text Box 33">
                <a:extLst>
                  <a:ext uri="{FF2B5EF4-FFF2-40B4-BE49-F238E27FC236}">
                    <a16:creationId xmlns:a16="http://schemas.microsoft.com/office/drawing/2014/main" id="{E00466A5-169E-0746-B5BF-A56EF29A4AB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21869" name="Text Box 34">
                <a:extLst>
                  <a:ext uri="{FF2B5EF4-FFF2-40B4-BE49-F238E27FC236}">
                    <a16:creationId xmlns:a16="http://schemas.microsoft.com/office/drawing/2014/main" id="{5D6F4FB5-8942-9D47-9404-53E42493F4E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811</a:t>
                </a:r>
                <a:endParaRPr lang="en-US" altLang="en-US" sz="1800" dirty="0">
                  <a:ea typeface="ＭＳ Ｐゴシック" panose="020B0600070205080204" pitchFamily="34" charset="-128"/>
                </a:endParaRPr>
              </a:p>
            </p:txBody>
          </p:sp>
          <p:sp>
            <p:nvSpPr>
              <p:cNvPr id="121870" name="Text Box 35">
                <a:extLst>
                  <a:ext uri="{FF2B5EF4-FFF2-40B4-BE49-F238E27FC236}">
                    <a16:creationId xmlns:a16="http://schemas.microsoft.com/office/drawing/2014/main" id="{C1A10AA1-453D-EF48-8C8B-B8A6C12BDFE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5">
            <a:extLst>
              <a:ext uri="{FF2B5EF4-FFF2-40B4-BE49-F238E27FC236}">
                <a16:creationId xmlns:a16="http://schemas.microsoft.com/office/drawing/2014/main" id="{17CC4B84-6AF5-B641-8304-44704610920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6D7C5A9-8E92-144D-8D4A-834C16996477}" type="slidenum">
              <a:rPr lang="en-US" altLang="en-US" sz="1400"/>
              <a:pPr>
                <a:spcBef>
                  <a:spcPct val="0"/>
                </a:spcBef>
                <a:buFontTx/>
                <a:buNone/>
              </a:pPr>
              <a:t>60</a:t>
            </a:fld>
            <a:endParaRPr lang="en-US" altLang="en-US" sz="1400" dirty="0"/>
          </a:p>
        </p:txBody>
      </p:sp>
      <p:sp>
        <p:nvSpPr>
          <p:cNvPr id="123907" name="Rectangle 2">
            <a:extLst>
              <a:ext uri="{FF2B5EF4-FFF2-40B4-BE49-F238E27FC236}">
                <a16:creationId xmlns:a16="http://schemas.microsoft.com/office/drawing/2014/main" id="{16237540-167B-594C-AF29-6D7DE352F997}"/>
              </a:ext>
            </a:extLst>
          </p:cNvPr>
          <p:cNvSpPr>
            <a:spLocks noGrp="1" noChangeArrowheads="1"/>
          </p:cNvSpPr>
          <p:nvPr>
            <p:ph type="body" idx="1"/>
          </p:nvPr>
        </p:nvSpPr>
        <p:spPr>
          <a:xfrm>
            <a:off x="874713" y="87947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Capillary Exchange</a:t>
            </a:r>
            <a:endParaRPr lang="en-US" altLang="en-US" dirty="0"/>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5">
            <a:extLst>
              <a:ext uri="{FF2B5EF4-FFF2-40B4-BE49-F238E27FC236}">
                <a16:creationId xmlns:a16="http://schemas.microsoft.com/office/drawing/2014/main" id="{36879C9F-D7F6-FE4B-A32C-D00588C35EA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88514BA-C8BA-F140-9062-E02196FAFB81}" type="slidenum">
              <a:rPr lang="en-US" altLang="en-US" sz="1400"/>
              <a:pPr>
                <a:spcBef>
                  <a:spcPct val="0"/>
                </a:spcBef>
                <a:buFontTx/>
                <a:buNone/>
              </a:pPr>
              <a:t>61</a:t>
            </a:fld>
            <a:endParaRPr lang="en-US" altLang="en-US" sz="1400" dirty="0"/>
          </a:p>
        </p:txBody>
      </p:sp>
      <p:grpSp>
        <p:nvGrpSpPr>
          <p:cNvPr id="125955" name="Group 31">
            <a:extLst>
              <a:ext uri="{FF2B5EF4-FFF2-40B4-BE49-F238E27FC236}">
                <a16:creationId xmlns:a16="http://schemas.microsoft.com/office/drawing/2014/main" id="{F86CFB38-8AAA-2349-82E5-92291EFBA560}"/>
              </a:ext>
            </a:extLst>
          </p:cNvPr>
          <p:cNvGrpSpPr>
            <a:grpSpLocks/>
          </p:cNvGrpSpPr>
          <p:nvPr/>
        </p:nvGrpSpPr>
        <p:grpSpPr bwMode="auto">
          <a:xfrm>
            <a:off x="458788" y="446088"/>
            <a:ext cx="8229600" cy="5719762"/>
            <a:chOff x="289" y="281"/>
            <a:chExt cx="5184" cy="3603"/>
          </a:xfrm>
        </p:grpSpPr>
        <p:sp>
          <p:nvSpPr>
            <p:cNvPr id="125956" name="Rectangle 2">
              <a:extLst>
                <a:ext uri="{FF2B5EF4-FFF2-40B4-BE49-F238E27FC236}">
                  <a16:creationId xmlns:a16="http://schemas.microsoft.com/office/drawing/2014/main" id="{D4B80297-382B-E24D-9A47-6E7DACC3982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Mechanisms of Capillary Exchange</a:t>
              </a:r>
            </a:p>
          </p:txBody>
        </p:sp>
        <p:sp>
          <p:nvSpPr>
            <p:cNvPr id="125957" name="Text Box 6">
              <a:extLst>
                <a:ext uri="{FF2B5EF4-FFF2-40B4-BE49-F238E27FC236}">
                  <a16:creationId xmlns:a16="http://schemas.microsoft.com/office/drawing/2014/main" id="{40525A47-47A0-EC4B-9EA6-FB245DDD447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25958" name="Text Box 7">
              <a:extLst>
                <a:ext uri="{FF2B5EF4-FFF2-40B4-BE49-F238E27FC236}">
                  <a16:creationId xmlns:a16="http://schemas.microsoft.com/office/drawing/2014/main" id="{EC07A9C6-AC65-CE4F-B49E-0FDA699423E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25959" name="Text Box 8">
              <a:extLst>
                <a:ext uri="{FF2B5EF4-FFF2-40B4-BE49-F238E27FC236}">
                  <a16:creationId xmlns:a16="http://schemas.microsoft.com/office/drawing/2014/main" id="{14F1884D-7479-5E47-B8F8-23EB317A96DF}"/>
                </a:ext>
              </a:extLst>
            </p:cNvPr>
            <p:cNvSpPr txBox="1">
              <a:spLocks noChangeArrowheads="1"/>
            </p:cNvSpPr>
            <p:nvPr/>
          </p:nvSpPr>
          <p:spPr bwMode="auto">
            <a:xfrm>
              <a:off x="513" y="970"/>
              <a:ext cx="4590" cy="1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primary role of the cardiovascular system is to deliver blood to the capillaries.</a:t>
              </a:r>
            </a:p>
            <a:p>
              <a:pPr eaLnBrk="1" hangingPunct="1">
                <a:lnSpc>
                  <a:spcPct val="85000"/>
                </a:lnSpc>
                <a:spcBef>
                  <a:spcPct val="0"/>
                </a:spcBef>
                <a:spcAft>
                  <a:spcPts val="900"/>
                </a:spcAft>
                <a:buSzPct val="80000"/>
              </a:pPr>
              <a:r>
                <a:rPr lang="en-US" altLang="en-US" sz="1800" dirty="0"/>
                <a:t>Capillaries enable the exchange of substances between the blood and the interstitial fluid that surrounds cells.</a:t>
              </a:r>
            </a:p>
            <a:p>
              <a:pPr eaLnBrk="1" hangingPunct="1">
                <a:lnSpc>
                  <a:spcPct val="85000"/>
                </a:lnSpc>
                <a:spcBef>
                  <a:spcPct val="0"/>
                </a:spcBef>
                <a:spcAft>
                  <a:spcPts val="900"/>
                </a:spcAft>
                <a:buSzPct val="80000"/>
              </a:pPr>
              <a:r>
                <a:rPr lang="en-US" altLang="en-US" sz="1800" dirty="0"/>
                <a:t>The seven percent of total blood volume that is in the systemic cap-illaries, at any given instant, exchanges substances with the intersti-tial fluid.</a:t>
              </a:r>
            </a:p>
            <a:p>
              <a:pPr eaLnBrk="1" hangingPunct="1">
                <a:lnSpc>
                  <a:spcPct val="85000"/>
                </a:lnSpc>
                <a:spcBef>
                  <a:spcPct val="0"/>
                </a:spcBef>
                <a:spcAft>
                  <a:spcPct val="50000"/>
                </a:spcAft>
                <a:buSzPct val="80000"/>
              </a:pPr>
              <a:r>
                <a:rPr lang="en-US" altLang="en-US" sz="1800" dirty="0"/>
                <a:t>Substances cross the capillary walls by three processes: 1) passive diffusion, 2) transcytosis, and 3) bulk flow.</a:t>
              </a:r>
            </a:p>
            <a:p>
              <a:pPr eaLnBrk="1" hangingPunct="1">
                <a:lnSpc>
                  <a:spcPct val="85000"/>
                </a:lnSpc>
                <a:spcBef>
                  <a:spcPct val="0"/>
                </a:spcBef>
                <a:spcAft>
                  <a:spcPct val="50000"/>
                </a:spcAft>
                <a:buSzPct val="80000"/>
              </a:pPr>
              <a:r>
                <a:rPr lang="en-US" altLang="en-US" sz="1800" dirty="0"/>
                <a:t>We covered passive diffusion and transcytosis in the lecture module on cell metabolism.</a:t>
              </a:r>
            </a:p>
          </p:txBody>
        </p:sp>
        <p:grpSp>
          <p:nvGrpSpPr>
            <p:cNvPr id="125960" name="Group 21">
              <a:extLst>
                <a:ext uri="{FF2B5EF4-FFF2-40B4-BE49-F238E27FC236}">
                  <a16:creationId xmlns:a16="http://schemas.microsoft.com/office/drawing/2014/main" id="{A98036E4-A5A2-E14F-9DF2-B0126049320A}"/>
                </a:ext>
              </a:extLst>
            </p:cNvPr>
            <p:cNvGrpSpPr>
              <a:grpSpLocks/>
            </p:cNvGrpSpPr>
            <p:nvPr/>
          </p:nvGrpSpPr>
          <p:grpSpPr bwMode="auto">
            <a:xfrm>
              <a:off x="582" y="3671"/>
              <a:ext cx="1990" cy="213"/>
              <a:chOff x="582" y="3671"/>
              <a:chExt cx="1990" cy="213"/>
            </a:xfrm>
          </p:grpSpPr>
          <p:sp>
            <p:nvSpPr>
              <p:cNvPr id="125961" name="Rectangle 22">
                <a:extLst>
                  <a:ext uri="{FF2B5EF4-FFF2-40B4-BE49-F238E27FC236}">
                    <a16:creationId xmlns:a16="http://schemas.microsoft.com/office/drawing/2014/main" id="{DCF8E8BA-1828-B149-BF8A-9FB2698A249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2" name="Rectangle 23">
                <a:extLst>
                  <a:ext uri="{FF2B5EF4-FFF2-40B4-BE49-F238E27FC236}">
                    <a16:creationId xmlns:a16="http://schemas.microsoft.com/office/drawing/2014/main" id="{C1119EBD-3C42-4848-BC24-478F340284A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3" name="Rectangle 24">
                <a:extLst>
                  <a:ext uri="{FF2B5EF4-FFF2-40B4-BE49-F238E27FC236}">
                    <a16:creationId xmlns:a16="http://schemas.microsoft.com/office/drawing/2014/main" id="{85DD6500-3D70-3549-AEA4-C36496717CE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4" name="Text Box 25">
                <a:extLst>
                  <a:ext uri="{FF2B5EF4-FFF2-40B4-BE49-F238E27FC236}">
                    <a16:creationId xmlns:a16="http://schemas.microsoft.com/office/drawing/2014/main" id="{01084B8E-3CD9-0545-84AC-C61ECDD799C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738</a:t>
                </a:r>
                <a:endParaRPr lang="en-US" altLang="en-US" sz="1800" dirty="0">
                  <a:ea typeface="ＭＳ Ｐゴシック" panose="020B0600070205080204" pitchFamily="34" charset="-128"/>
                </a:endParaRPr>
              </a:p>
            </p:txBody>
          </p:sp>
          <p:sp>
            <p:nvSpPr>
              <p:cNvPr id="125965" name="Text Box 26">
                <a:extLst>
                  <a:ext uri="{FF2B5EF4-FFF2-40B4-BE49-F238E27FC236}">
                    <a16:creationId xmlns:a16="http://schemas.microsoft.com/office/drawing/2014/main" id="{CB2941DB-477B-C541-86EC-70DE6BF8AC8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811</a:t>
                </a:r>
                <a:endParaRPr lang="en-US" altLang="en-US" sz="1800" dirty="0">
                  <a:ea typeface="ＭＳ Ｐゴシック" panose="020B0600070205080204" pitchFamily="34" charset="-128"/>
                </a:endParaRPr>
              </a:p>
            </p:txBody>
          </p:sp>
          <p:sp>
            <p:nvSpPr>
              <p:cNvPr id="125966" name="Text Box 27">
                <a:extLst>
                  <a:ext uri="{FF2B5EF4-FFF2-40B4-BE49-F238E27FC236}">
                    <a16:creationId xmlns:a16="http://schemas.microsoft.com/office/drawing/2014/main" id="{9D3AF56F-055D-394E-A1B1-7CF8F25C3F3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a:extLst>
              <a:ext uri="{FF2B5EF4-FFF2-40B4-BE49-F238E27FC236}">
                <a16:creationId xmlns:a16="http://schemas.microsoft.com/office/drawing/2014/main" id="{7BC7A505-59A6-8F4E-A3C2-5826623F9D5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DDBCC21-A4AF-5D4C-B79C-36A6FAA32C92}" type="slidenum">
              <a:rPr lang="en-US" altLang="en-US" sz="1400"/>
              <a:pPr>
                <a:spcBef>
                  <a:spcPct val="0"/>
                </a:spcBef>
                <a:buFontTx/>
                <a:buNone/>
              </a:pPr>
              <a:t>62</a:t>
            </a:fld>
            <a:endParaRPr lang="en-US" altLang="en-US" sz="1400" dirty="0"/>
          </a:p>
        </p:txBody>
      </p:sp>
      <p:grpSp>
        <p:nvGrpSpPr>
          <p:cNvPr id="128003" name="Group 31">
            <a:extLst>
              <a:ext uri="{FF2B5EF4-FFF2-40B4-BE49-F238E27FC236}">
                <a16:creationId xmlns:a16="http://schemas.microsoft.com/office/drawing/2014/main" id="{113AB51D-A50C-974D-887B-ECFA2C9876A3}"/>
              </a:ext>
            </a:extLst>
          </p:cNvPr>
          <p:cNvGrpSpPr>
            <a:grpSpLocks/>
          </p:cNvGrpSpPr>
          <p:nvPr/>
        </p:nvGrpSpPr>
        <p:grpSpPr bwMode="auto">
          <a:xfrm>
            <a:off x="458788" y="446088"/>
            <a:ext cx="8229600" cy="5719762"/>
            <a:chOff x="289" y="281"/>
            <a:chExt cx="5184" cy="3603"/>
          </a:xfrm>
        </p:grpSpPr>
        <p:sp>
          <p:nvSpPr>
            <p:cNvPr id="128004" name="Rectangle 2">
              <a:extLst>
                <a:ext uri="{FF2B5EF4-FFF2-40B4-BE49-F238E27FC236}">
                  <a16:creationId xmlns:a16="http://schemas.microsoft.com/office/drawing/2014/main" id="{8822501B-B150-EF40-B68C-DCE570BFA92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Passive Diffusion</a:t>
              </a:r>
            </a:p>
          </p:txBody>
        </p:sp>
        <p:sp>
          <p:nvSpPr>
            <p:cNvPr id="128005" name="Text Box 6">
              <a:extLst>
                <a:ext uri="{FF2B5EF4-FFF2-40B4-BE49-F238E27FC236}">
                  <a16:creationId xmlns:a16="http://schemas.microsoft.com/office/drawing/2014/main" id="{86C70AF1-18DD-4749-9546-2AD4DEC5B44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28006" name="Text Box 7">
              <a:extLst>
                <a:ext uri="{FF2B5EF4-FFF2-40B4-BE49-F238E27FC236}">
                  <a16:creationId xmlns:a16="http://schemas.microsoft.com/office/drawing/2014/main" id="{66292AEB-7AD9-0448-868D-31AF2F0E4403}"/>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28007" name="Text Box 8">
              <a:extLst>
                <a:ext uri="{FF2B5EF4-FFF2-40B4-BE49-F238E27FC236}">
                  <a16:creationId xmlns:a16="http://schemas.microsoft.com/office/drawing/2014/main" id="{6D71EFCD-B187-5E4A-856C-403B1D8BD66E}"/>
                </a:ext>
              </a:extLst>
            </p:cNvPr>
            <p:cNvSpPr txBox="1">
              <a:spLocks noChangeArrowheads="1"/>
            </p:cNvSpPr>
            <p:nvPr/>
          </p:nvSpPr>
          <p:spPr bwMode="auto">
            <a:xfrm>
              <a:off x="513" y="970"/>
              <a:ext cx="4760" cy="1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Much of capillary exchange is via passive diffusion, where substances flow along their concentration gradients (from a high concentration to a low concentration).</a:t>
              </a:r>
            </a:p>
            <a:p>
              <a:pPr eaLnBrk="1" hangingPunct="1">
                <a:lnSpc>
                  <a:spcPct val="85000"/>
                </a:lnSpc>
                <a:spcBef>
                  <a:spcPct val="0"/>
                </a:spcBef>
                <a:spcAft>
                  <a:spcPts val="900"/>
                </a:spcAft>
                <a:buSzPct val="80000"/>
              </a:pPr>
              <a:r>
                <a:rPr lang="en-US" altLang="en-US" sz="1800" dirty="0"/>
                <a:t>Oxygen, carbon dioxide, glucose, amino acids, and hormones are ex-changed in this manner.</a:t>
              </a:r>
            </a:p>
            <a:p>
              <a:pPr eaLnBrk="1" hangingPunct="1">
                <a:lnSpc>
                  <a:spcPct val="85000"/>
                </a:lnSpc>
                <a:spcBef>
                  <a:spcPct val="0"/>
                </a:spcBef>
                <a:spcAft>
                  <a:spcPts val="900"/>
                </a:spcAft>
                <a:buSzPct val="80000"/>
              </a:pPr>
              <a:r>
                <a:rPr lang="en-US" altLang="en-US" sz="1800" dirty="0"/>
                <a:t>Because O</a:t>
              </a:r>
              <a:r>
                <a:rPr lang="en-US" altLang="en-US" sz="1800" baseline="-17000" dirty="0"/>
                <a:t>2</a:t>
              </a:r>
              <a:r>
                <a:rPr lang="en-US" altLang="en-US" sz="1800" dirty="0"/>
                <a:t> and nutrients are normally in higher concentrations in the blood, they diffuse into interstitial fluid, and then into cells to meet their metabolic needs.</a:t>
              </a:r>
            </a:p>
            <a:p>
              <a:pPr eaLnBrk="1" hangingPunct="1">
                <a:lnSpc>
                  <a:spcPct val="85000"/>
                </a:lnSpc>
                <a:spcBef>
                  <a:spcPct val="0"/>
                </a:spcBef>
                <a:spcAft>
                  <a:spcPct val="50000"/>
                </a:spcAft>
                <a:buSzPct val="80000"/>
              </a:pPr>
              <a:r>
                <a:rPr lang="en-US" altLang="en-US" sz="1800" dirty="0"/>
                <a:t>CO</a:t>
              </a:r>
              <a:r>
                <a:rPr lang="en-US" altLang="en-US" sz="1800" baseline="-17000" dirty="0"/>
                <a:t>2</a:t>
              </a:r>
              <a:r>
                <a:rPr lang="en-US" altLang="en-US" sz="1800" dirty="0"/>
                <a:t> and waste products of cellular metabolism are present in higher concentrations in the interstitial fluid after release from cells, and they diffuse into the blood.</a:t>
              </a:r>
            </a:p>
          </p:txBody>
        </p:sp>
        <p:grpSp>
          <p:nvGrpSpPr>
            <p:cNvPr id="128008" name="Group 21">
              <a:extLst>
                <a:ext uri="{FF2B5EF4-FFF2-40B4-BE49-F238E27FC236}">
                  <a16:creationId xmlns:a16="http://schemas.microsoft.com/office/drawing/2014/main" id="{E6102D03-6BD5-B449-B5CF-91B6EC17C207}"/>
                </a:ext>
              </a:extLst>
            </p:cNvPr>
            <p:cNvGrpSpPr>
              <a:grpSpLocks/>
            </p:cNvGrpSpPr>
            <p:nvPr/>
          </p:nvGrpSpPr>
          <p:grpSpPr bwMode="auto">
            <a:xfrm>
              <a:off x="582" y="3671"/>
              <a:ext cx="1990" cy="213"/>
              <a:chOff x="582" y="3671"/>
              <a:chExt cx="1990" cy="213"/>
            </a:xfrm>
          </p:grpSpPr>
          <p:sp>
            <p:nvSpPr>
              <p:cNvPr id="128009" name="Rectangle 22">
                <a:extLst>
                  <a:ext uri="{FF2B5EF4-FFF2-40B4-BE49-F238E27FC236}">
                    <a16:creationId xmlns:a16="http://schemas.microsoft.com/office/drawing/2014/main" id="{D1CE199F-E8E9-7E45-AF55-E3952610B95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8010" name="Rectangle 23">
                <a:extLst>
                  <a:ext uri="{FF2B5EF4-FFF2-40B4-BE49-F238E27FC236}">
                    <a16:creationId xmlns:a16="http://schemas.microsoft.com/office/drawing/2014/main" id="{E2810C7F-C3F8-C940-99A5-238AA7A9B8F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8011" name="Rectangle 24">
                <a:extLst>
                  <a:ext uri="{FF2B5EF4-FFF2-40B4-BE49-F238E27FC236}">
                    <a16:creationId xmlns:a16="http://schemas.microsoft.com/office/drawing/2014/main" id="{9F91587D-0749-EB40-877D-F0C94EF92AF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8012" name="Text Box 25">
                <a:extLst>
                  <a:ext uri="{FF2B5EF4-FFF2-40B4-BE49-F238E27FC236}">
                    <a16:creationId xmlns:a16="http://schemas.microsoft.com/office/drawing/2014/main" id="{E14FE36F-89A1-C640-AE34-CEB9830960A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738</a:t>
                </a:r>
                <a:endParaRPr lang="en-US" altLang="en-US" sz="1800" dirty="0">
                  <a:ea typeface="ＭＳ Ｐゴシック" panose="020B0600070205080204" pitchFamily="34" charset="-128"/>
                </a:endParaRPr>
              </a:p>
            </p:txBody>
          </p:sp>
          <p:sp>
            <p:nvSpPr>
              <p:cNvPr id="128013" name="Text Box 26">
                <a:extLst>
                  <a:ext uri="{FF2B5EF4-FFF2-40B4-BE49-F238E27FC236}">
                    <a16:creationId xmlns:a16="http://schemas.microsoft.com/office/drawing/2014/main" id="{94C1A28C-7FF3-7848-AF8B-64F658BDA0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811</a:t>
                </a:r>
                <a:endParaRPr lang="en-US" altLang="en-US" sz="1800" dirty="0">
                  <a:ea typeface="ＭＳ Ｐゴシック" panose="020B0600070205080204" pitchFamily="34" charset="-128"/>
                </a:endParaRPr>
              </a:p>
            </p:txBody>
          </p:sp>
          <p:sp>
            <p:nvSpPr>
              <p:cNvPr id="128014" name="Text Box 27">
                <a:extLst>
                  <a:ext uri="{FF2B5EF4-FFF2-40B4-BE49-F238E27FC236}">
                    <a16:creationId xmlns:a16="http://schemas.microsoft.com/office/drawing/2014/main" id="{53AEB35C-7386-4F4A-9860-72532635E26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a:extLst>
              <a:ext uri="{FF2B5EF4-FFF2-40B4-BE49-F238E27FC236}">
                <a16:creationId xmlns:a16="http://schemas.microsoft.com/office/drawing/2014/main" id="{7A7B7236-3E07-DF44-A021-6DBF261F7A3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5121156-6265-D644-B807-44297B4034DD}" type="slidenum">
              <a:rPr lang="en-US" altLang="en-US" sz="1400"/>
              <a:pPr>
                <a:spcBef>
                  <a:spcPct val="0"/>
                </a:spcBef>
                <a:buFontTx/>
                <a:buNone/>
              </a:pPr>
              <a:t>63</a:t>
            </a:fld>
            <a:endParaRPr lang="en-US" altLang="en-US" sz="1400" dirty="0"/>
          </a:p>
        </p:txBody>
      </p:sp>
      <p:grpSp>
        <p:nvGrpSpPr>
          <p:cNvPr id="130051" name="Group 18">
            <a:extLst>
              <a:ext uri="{FF2B5EF4-FFF2-40B4-BE49-F238E27FC236}">
                <a16:creationId xmlns:a16="http://schemas.microsoft.com/office/drawing/2014/main" id="{1D535595-5F45-7543-BF6C-A4C372AE539D}"/>
              </a:ext>
            </a:extLst>
          </p:cNvPr>
          <p:cNvGrpSpPr>
            <a:grpSpLocks/>
          </p:cNvGrpSpPr>
          <p:nvPr/>
        </p:nvGrpSpPr>
        <p:grpSpPr bwMode="auto">
          <a:xfrm>
            <a:off x="458788" y="446088"/>
            <a:ext cx="8229600" cy="5719762"/>
            <a:chOff x="289" y="281"/>
            <a:chExt cx="5184" cy="3603"/>
          </a:xfrm>
        </p:grpSpPr>
        <p:sp>
          <p:nvSpPr>
            <p:cNvPr id="130052" name="Rectangle 2">
              <a:extLst>
                <a:ext uri="{FF2B5EF4-FFF2-40B4-BE49-F238E27FC236}">
                  <a16:creationId xmlns:a16="http://schemas.microsoft.com/office/drawing/2014/main" id="{94E866B2-58CA-C145-84F1-E9DF9F13173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Passive Diffusion </a:t>
              </a:r>
              <a:r>
                <a:rPr lang="en-US" altLang="en-US" sz="2200" dirty="0">
                  <a:solidFill>
                    <a:srgbClr val="333333"/>
                  </a:solidFill>
                </a:rPr>
                <a:t>(continued)</a:t>
              </a:r>
              <a:endParaRPr lang="en-US" altLang="en-US" sz="2800" dirty="0">
                <a:solidFill>
                  <a:srgbClr val="333333"/>
                </a:solidFill>
              </a:endParaRPr>
            </a:p>
          </p:txBody>
        </p:sp>
        <p:grpSp>
          <p:nvGrpSpPr>
            <p:cNvPr id="130053" name="Group 17">
              <a:extLst>
                <a:ext uri="{FF2B5EF4-FFF2-40B4-BE49-F238E27FC236}">
                  <a16:creationId xmlns:a16="http://schemas.microsoft.com/office/drawing/2014/main" id="{37988865-D1FE-E641-B9FB-2CC278FE8BA8}"/>
                </a:ext>
              </a:extLst>
            </p:cNvPr>
            <p:cNvGrpSpPr>
              <a:grpSpLocks/>
            </p:cNvGrpSpPr>
            <p:nvPr/>
          </p:nvGrpSpPr>
          <p:grpSpPr bwMode="auto">
            <a:xfrm>
              <a:off x="513" y="970"/>
              <a:ext cx="4600" cy="1953"/>
              <a:chOff x="513" y="970"/>
              <a:chExt cx="4600" cy="1953"/>
            </a:xfrm>
          </p:grpSpPr>
          <p:sp>
            <p:nvSpPr>
              <p:cNvPr id="130061" name="Text Box 6">
                <a:extLst>
                  <a:ext uri="{FF2B5EF4-FFF2-40B4-BE49-F238E27FC236}">
                    <a16:creationId xmlns:a16="http://schemas.microsoft.com/office/drawing/2014/main" id="{8522C06B-E1EF-AB4D-8302-3A70497B9D0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30062" name="Text Box 7">
                <a:extLst>
                  <a:ext uri="{FF2B5EF4-FFF2-40B4-BE49-F238E27FC236}">
                    <a16:creationId xmlns:a16="http://schemas.microsoft.com/office/drawing/2014/main" id="{D00E1B05-EEE1-EB4B-8115-B4845591726B}"/>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30063" name="Text Box 8">
                <a:extLst>
                  <a:ext uri="{FF2B5EF4-FFF2-40B4-BE49-F238E27FC236}">
                    <a16:creationId xmlns:a16="http://schemas.microsoft.com/office/drawing/2014/main" id="{17CF8052-9556-2A4B-B957-8FD62C68A415}"/>
                  </a:ext>
                </a:extLst>
              </p:cNvPr>
              <p:cNvSpPr txBox="1">
                <a:spLocks noChangeArrowheads="1"/>
              </p:cNvSpPr>
              <p:nvPr/>
            </p:nvSpPr>
            <p:spPr bwMode="auto">
              <a:xfrm>
                <a:off x="513" y="970"/>
                <a:ext cx="4600"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Lipid-soluble substances, including O</a:t>
                </a:r>
                <a:r>
                  <a:rPr lang="en-US" altLang="en-US" sz="1800" baseline="-17000" dirty="0"/>
                  <a:t>2</a:t>
                </a:r>
                <a:r>
                  <a:rPr lang="en-US" altLang="en-US" sz="1800" dirty="0"/>
                  <a:t>, CO</a:t>
                </a:r>
                <a:r>
                  <a:rPr lang="en-US" altLang="en-US" sz="1800" baseline="-17000" dirty="0"/>
                  <a:t>2</a:t>
                </a:r>
                <a:r>
                  <a:rPr lang="en-US" altLang="en-US" sz="1800" dirty="0"/>
                  <a:t> and steroids, diffuse through the plasma membranes of endothelial cells lining the cap-illaries.</a:t>
                </a:r>
              </a:p>
              <a:p>
                <a:pPr eaLnBrk="1" hangingPunct="1">
                  <a:lnSpc>
                    <a:spcPct val="85000"/>
                  </a:lnSpc>
                  <a:spcBef>
                    <a:spcPct val="0"/>
                  </a:spcBef>
                  <a:spcAft>
                    <a:spcPts val="900"/>
                  </a:spcAft>
                  <a:buSzPct val="80000"/>
                </a:pPr>
                <a:r>
                  <a:rPr lang="en-US" altLang="en-US" sz="1800" dirty="0"/>
                  <a:t>Water-soluble substances, including glucose and amino acids, diffuse across capillary walls through intercellular clefts (or gaps).</a:t>
                </a:r>
              </a:p>
              <a:p>
                <a:pPr eaLnBrk="1" hangingPunct="1">
                  <a:lnSpc>
                    <a:spcPct val="85000"/>
                  </a:lnSpc>
                  <a:spcBef>
                    <a:spcPct val="0"/>
                  </a:spcBef>
                  <a:spcAft>
                    <a:spcPct val="50000"/>
                  </a:spcAft>
                  <a:buSzPct val="80000"/>
                </a:pPr>
                <a:r>
                  <a:rPr lang="en-US" altLang="en-US" sz="1800" dirty="0"/>
                  <a:t>Red blood cells and most plasma proteins cannot pass since they are too large to fit through the intercellular clefts of most capillaries (except sinusoids in the red bone marrow and liver).</a:t>
                </a:r>
              </a:p>
            </p:txBody>
          </p:sp>
          <p:sp>
            <p:nvSpPr>
              <p:cNvPr id="130064" name="Text Box 9">
                <a:extLst>
                  <a:ext uri="{FF2B5EF4-FFF2-40B4-BE49-F238E27FC236}">
                    <a16:creationId xmlns:a16="http://schemas.microsoft.com/office/drawing/2014/main" id="{EA2528B3-FB23-7C4B-AED2-B5CAFF558885}"/>
                  </a:ext>
                </a:extLst>
              </p:cNvPr>
              <p:cNvSpPr txBox="1">
                <a:spLocks noChangeArrowheads="1"/>
              </p:cNvSpPr>
              <p:nvPr/>
            </p:nvSpPr>
            <p:spPr bwMode="auto">
              <a:xfrm>
                <a:off x="1555" y="2404"/>
                <a:ext cx="2658"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Intercellular cleft = physical separation between two cells (for capillaries, these are endothelial cells).</a:t>
                </a:r>
              </a:p>
            </p:txBody>
          </p:sp>
        </p:grpSp>
        <p:grpSp>
          <p:nvGrpSpPr>
            <p:cNvPr id="130054" name="Group 31">
              <a:extLst>
                <a:ext uri="{FF2B5EF4-FFF2-40B4-BE49-F238E27FC236}">
                  <a16:creationId xmlns:a16="http://schemas.microsoft.com/office/drawing/2014/main" id="{46E22E88-E0AB-E943-9745-1DD4B269E3B7}"/>
                </a:ext>
              </a:extLst>
            </p:cNvPr>
            <p:cNvGrpSpPr>
              <a:grpSpLocks/>
            </p:cNvGrpSpPr>
            <p:nvPr/>
          </p:nvGrpSpPr>
          <p:grpSpPr bwMode="auto">
            <a:xfrm>
              <a:off x="582" y="3671"/>
              <a:ext cx="1990" cy="213"/>
              <a:chOff x="582" y="3671"/>
              <a:chExt cx="1990" cy="213"/>
            </a:xfrm>
          </p:grpSpPr>
          <p:sp>
            <p:nvSpPr>
              <p:cNvPr id="130055" name="Rectangle 32">
                <a:extLst>
                  <a:ext uri="{FF2B5EF4-FFF2-40B4-BE49-F238E27FC236}">
                    <a16:creationId xmlns:a16="http://schemas.microsoft.com/office/drawing/2014/main" id="{904B0CE4-F631-A64C-93F2-94C9DE0625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56" name="Rectangle 33">
                <a:extLst>
                  <a:ext uri="{FF2B5EF4-FFF2-40B4-BE49-F238E27FC236}">
                    <a16:creationId xmlns:a16="http://schemas.microsoft.com/office/drawing/2014/main" id="{0AAFE09B-45B7-F543-8DEC-BAAA0B970E1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57" name="Rectangle 34">
                <a:extLst>
                  <a:ext uri="{FF2B5EF4-FFF2-40B4-BE49-F238E27FC236}">
                    <a16:creationId xmlns:a16="http://schemas.microsoft.com/office/drawing/2014/main" id="{C0E1B55C-CB64-DD4A-9AC4-EFE2EDE6AA2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58" name="Text Box 35">
                <a:extLst>
                  <a:ext uri="{FF2B5EF4-FFF2-40B4-BE49-F238E27FC236}">
                    <a16:creationId xmlns:a16="http://schemas.microsoft.com/office/drawing/2014/main" id="{BF9418C5-1930-5348-BAE8-4FEFC0F3E9A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30059" name="Text Box 36">
                <a:extLst>
                  <a:ext uri="{FF2B5EF4-FFF2-40B4-BE49-F238E27FC236}">
                    <a16:creationId xmlns:a16="http://schemas.microsoft.com/office/drawing/2014/main" id="{9E332750-DA1B-2C47-87A1-10CBD772602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811</a:t>
                </a:r>
                <a:endParaRPr lang="en-US" altLang="en-US" sz="1800" dirty="0">
                  <a:ea typeface="ＭＳ Ｐゴシック" panose="020B0600070205080204" pitchFamily="34" charset="-128"/>
                </a:endParaRPr>
              </a:p>
            </p:txBody>
          </p:sp>
          <p:sp>
            <p:nvSpPr>
              <p:cNvPr id="130060" name="Text Box 37">
                <a:extLst>
                  <a:ext uri="{FF2B5EF4-FFF2-40B4-BE49-F238E27FC236}">
                    <a16:creationId xmlns:a16="http://schemas.microsoft.com/office/drawing/2014/main" id="{91398844-C339-7745-8014-E7516415E0E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769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5">
            <a:extLst>
              <a:ext uri="{FF2B5EF4-FFF2-40B4-BE49-F238E27FC236}">
                <a16:creationId xmlns:a16="http://schemas.microsoft.com/office/drawing/2014/main" id="{7D152C90-E840-DF46-8B7D-8A0E295F2F1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22FC9F-3466-5E45-A14D-FDA666D11AE5}" type="slidenum">
              <a:rPr lang="en-US" altLang="en-US" sz="1400"/>
              <a:pPr>
                <a:spcBef>
                  <a:spcPct val="0"/>
                </a:spcBef>
                <a:buFontTx/>
                <a:buNone/>
              </a:pPr>
              <a:t>64</a:t>
            </a:fld>
            <a:endParaRPr lang="en-US" altLang="en-US" sz="1400" dirty="0"/>
          </a:p>
        </p:txBody>
      </p:sp>
      <p:grpSp>
        <p:nvGrpSpPr>
          <p:cNvPr id="132099" name="Group 42">
            <a:extLst>
              <a:ext uri="{FF2B5EF4-FFF2-40B4-BE49-F238E27FC236}">
                <a16:creationId xmlns:a16="http://schemas.microsoft.com/office/drawing/2014/main" id="{DA288AA6-65A9-0D46-ACA9-D0AF65CF1825}"/>
              </a:ext>
            </a:extLst>
          </p:cNvPr>
          <p:cNvGrpSpPr>
            <a:grpSpLocks/>
          </p:cNvGrpSpPr>
          <p:nvPr/>
        </p:nvGrpSpPr>
        <p:grpSpPr bwMode="auto">
          <a:xfrm>
            <a:off x="457200" y="443591"/>
            <a:ext cx="8229600" cy="5719762"/>
            <a:chOff x="289" y="281"/>
            <a:chExt cx="5184" cy="3603"/>
          </a:xfrm>
        </p:grpSpPr>
        <p:sp>
          <p:nvSpPr>
            <p:cNvPr id="132100" name="Rectangle 2">
              <a:extLst>
                <a:ext uri="{FF2B5EF4-FFF2-40B4-BE49-F238E27FC236}">
                  <a16:creationId xmlns:a16="http://schemas.microsoft.com/office/drawing/2014/main" id="{1E206475-D1C0-D64A-A1CB-B54E4803997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Passive Diffusion </a:t>
              </a:r>
              <a:r>
                <a:rPr lang="en-US" altLang="en-US" sz="2200" dirty="0">
                  <a:solidFill>
                    <a:srgbClr val="333333"/>
                  </a:solidFill>
                </a:rPr>
                <a:t>(continued)</a:t>
              </a:r>
              <a:endParaRPr lang="en-US" altLang="en-US" sz="2800" dirty="0">
                <a:solidFill>
                  <a:srgbClr val="333333"/>
                </a:solidFill>
              </a:endParaRPr>
            </a:p>
          </p:txBody>
        </p:sp>
        <p:grpSp>
          <p:nvGrpSpPr>
            <p:cNvPr id="132101" name="Group 29">
              <a:extLst>
                <a:ext uri="{FF2B5EF4-FFF2-40B4-BE49-F238E27FC236}">
                  <a16:creationId xmlns:a16="http://schemas.microsoft.com/office/drawing/2014/main" id="{4B72B461-75F2-1D42-9960-7F72677D0BC2}"/>
                </a:ext>
              </a:extLst>
            </p:cNvPr>
            <p:cNvGrpSpPr>
              <a:grpSpLocks/>
            </p:cNvGrpSpPr>
            <p:nvPr/>
          </p:nvGrpSpPr>
          <p:grpSpPr bwMode="auto">
            <a:xfrm>
              <a:off x="513" y="970"/>
              <a:ext cx="4680" cy="1664"/>
              <a:chOff x="513" y="970"/>
              <a:chExt cx="4680" cy="1664"/>
            </a:xfrm>
          </p:grpSpPr>
          <p:sp>
            <p:nvSpPr>
              <p:cNvPr id="132113" name="Text Box 6">
                <a:extLst>
                  <a:ext uri="{FF2B5EF4-FFF2-40B4-BE49-F238E27FC236}">
                    <a16:creationId xmlns:a16="http://schemas.microsoft.com/office/drawing/2014/main" id="{8A325DCA-863B-6742-B7EF-B1291D1DDF7C}"/>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32114" name="Text Box 7">
                <a:extLst>
                  <a:ext uri="{FF2B5EF4-FFF2-40B4-BE49-F238E27FC236}">
                    <a16:creationId xmlns:a16="http://schemas.microsoft.com/office/drawing/2014/main" id="{28E6A5B9-DE47-424D-A452-BBD8D8F48D0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32115" name="Text Box 8">
                <a:extLst>
                  <a:ext uri="{FF2B5EF4-FFF2-40B4-BE49-F238E27FC236}">
                    <a16:creationId xmlns:a16="http://schemas.microsoft.com/office/drawing/2014/main" id="{F4CC53F5-5DB6-5545-AEC9-88BDF8FE4D2B}"/>
                  </a:ext>
                </a:extLst>
              </p:cNvPr>
              <p:cNvSpPr txBox="1">
                <a:spLocks noChangeArrowheads="1"/>
              </p:cNvSpPr>
              <p:nvPr/>
            </p:nvSpPr>
            <p:spPr bwMode="auto">
              <a:xfrm>
                <a:off x="513" y="970"/>
                <a:ext cx="468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intracellular clefts in sinusoids are large enough to allow RBCs and proteins to pass.</a:t>
                </a:r>
              </a:p>
              <a:p>
                <a:pPr eaLnBrk="1" hangingPunct="1">
                  <a:lnSpc>
                    <a:spcPct val="85000"/>
                  </a:lnSpc>
                  <a:spcBef>
                    <a:spcPct val="0"/>
                  </a:spcBef>
                  <a:spcAft>
                    <a:spcPts val="900"/>
                  </a:spcAft>
                  <a:buSzPct val="80000"/>
                </a:pPr>
                <a:r>
                  <a:rPr lang="en-US" altLang="en-US" sz="1800" dirty="0"/>
                  <a:t>In red bone marrow, reticulocytes (immature RBCs) diffuse into the blood through sinusoids.</a:t>
                </a:r>
              </a:p>
              <a:p>
                <a:pPr eaLnBrk="1" hangingPunct="1">
                  <a:lnSpc>
                    <a:spcPct val="85000"/>
                  </a:lnSpc>
                  <a:spcBef>
                    <a:spcPct val="0"/>
                  </a:spcBef>
                  <a:spcAft>
                    <a:spcPct val="50000"/>
                  </a:spcAft>
                  <a:buSzPct val="80000"/>
                </a:pPr>
                <a:r>
                  <a:rPr lang="en-US" altLang="en-US" sz="1800" dirty="0"/>
                  <a:t>Plasma proteins synthesized by hepatocytes (liver cells) also diffuse into the blood through sinusoids.</a:t>
                </a:r>
              </a:p>
            </p:txBody>
          </p:sp>
          <p:sp>
            <p:nvSpPr>
              <p:cNvPr id="132116" name="Text Box 9">
                <a:extLst>
                  <a:ext uri="{FF2B5EF4-FFF2-40B4-BE49-F238E27FC236}">
                    <a16:creationId xmlns:a16="http://schemas.microsoft.com/office/drawing/2014/main" id="{556055EC-BABE-CD45-BE94-A540173054D0}"/>
                  </a:ext>
                </a:extLst>
              </p:cNvPr>
              <p:cNvSpPr txBox="1">
                <a:spLocks noChangeArrowheads="1"/>
              </p:cNvSpPr>
              <p:nvPr/>
            </p:nvSpPr>
            <p:spPr bwMode="auto">
              <a:xfrm>
                <a:off x="1657" y="2115"/>
                <a:ext cx="2460"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Sinusoid = tiny endothelium-lined passages for blood in the tissue of an organ; a type of capillary. </a:t>
                </a:r>
              </a:p>
            </p:txBody>
          </p:sp>
        </p:grpSp>
        <p:grpSp>
          <p:nvGrpSpPr>
            <p:cNvPr id="132102" name="Group 31">
              <a:extLst>
                <a:ext uri="{FF2B5EF4-FFF2-40B4-BE49-F238E27FC236}">
                  <a16:creationId xmlns:a16="http://schemas.microsoft.com/office/drawing/2014/main" id="{4190F737-939F-544F-9235-BD370232946E}"/>
                </a:ext>
              </a:extLst>
            </p:cNvPr>
            <p:cNvGrpSpPr>
              <a:grpSpLocks/>
            </p:cNvGrpSpPr>
            <p:nvPr/>
          </p:nvGrpSpPr>
          <p:grpSpPr bwMode="auto">
            <a:xfrm>
              <a:off x="582" y="3671"/>
              <a:ext cx="2995" cy="213"/>
              <a:chOff x="582" y="3671"/>
              <a:chExt cx="2995" cy="213"/>
            </a:xfrm>
          </p:grpSpPr>
          <p:grpSp>
            <p:nvGrpSpPr>
              <p:cNvPr id="132103" name="Group 32">
                <a:extLst>
                  <a:ext uri="{FF2B5EF4-FFF2-40B4-BE49-F238E27FC236}">
                    <a16:creationId xmlns:a16="http://schemas.microsoft.com/office/drawing/2014/main" id="{EDECF931-78C3-3E4D-847A-6DC830040088}"/>
                  </a:ext>
                </a:extLst>
              </p:cNvPr>
              <p:cNvGrpSpPr>
                <a:grpSpLocks/>
              </p:cNvGrpSpPr>
              <p:nvPr/>
            </p:nvGrpSpPr>
            <p:grpSpPr bwMode="auto">
              <a:xfrm>
                <a:off x="582" y="3671"/>
                <a:ext cx="1990" cy="213"/>
                <a:chOff x="582" y="3671"/>
                <a:chExt cx="1990" cy="213"/>
              </a:xfrm>
            </p:grpSpPr>
            <p:sp>
              <p:nvSpPr>
                <p:cNvPr id="132107" name="Rectangle 33">
                  <a:extLst>
                    <a:ext uri="{FF2B5EF4-FFF2-40B4-BE49-F238E27FC236}">
                      <a16:creationId xmlns:a16="http://schemas.microsoft.com/office/drawing/2014/main" id="{920BDBFA-BB3B-5745-B8A1-7104AD4AA8D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08" name="Rectangle 34">
                  <a:extLst>
                    <a:ext uri="{FF2B5EF4-FFF2-40B4-BE49-F238E27FC236}">
                      <a16:creationId xmlns:a16="http://schemas.microsoft.com/office/drawing/2014/main" id="{A348450A-E43B-E741-9E2D-91E8A6FA6F9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09" name="Rectangle 35">
                  <a:extLst>
                    <a:ext uri="{FF2B5EF4-FFF2-40B4-BE49-F238E27FC236}">
                      <a16:creationId xmlns:a16="http://schemas.microsoft.com/office/drawing/2014/main" id="{704D51DC-3258-9D40-9A00-1A3D92DBD6E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10" name="Text Box 36">
                  <a:extLst>
                    <a:ext uri="{FF2B5EF4-FFF2-40B4-BE49-F238E27FC236}">
                      <a16:creationId xmlns:a16="http://schemas.microsoft.com/office/drawing/2014/main" id="{AAA5F3D5-191F-BB49-8FE8-ACA9E04FB06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32111" name="Text Box 37">
                  <a:extLst>
                    <a:ext uri="{FF2B5EF4-FFF2-40B4-BE49-F238E27FC236}">
                      <a16:creationId xmlns:a16="http://schemas.microsoft.com/office/drawing/2014/main" id="{A5C391B5-9CC7-974A-A523-967043D5899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812</a:t>
                  </a:r>
                  <a:endParaRPr lang="en-US" altLang="en-US" sz="1800" dirty="0">
                    <a:ea typeface="ＭＳ Ｐゴシック" panose="020B0600070205080204" pitchFamily="34" charset="-128"/>
                  </a:endParaRPr>
                </a:p>
              </p:txBody>
            </p:sp>
            <p:sp>
              <p:nvSpPr>
                <p:cNvPr id="132112" name="Text Box 38">
                  <a:extLst>
                    <a:ext uri="{FF2B5EF4-FFF2-40B4-BE49-F238E27FC236}">
                      <a16:creationId xmlns:a16="http://schemas.microsoft.com/office/drawing/2014/main" id="{A94A9AA4-7099-8F4D-B533-4FC290E174D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770</a:t>
                  </a:r>
                  <a:endParaRPr lang="en-US" altLang="en-US" sz="1800" dirty="0">
                    <a:ea typeface="ＭＳ Ｐゴシック" panose="020B0600070205080204" pitchFamily="34" charset="-128"/>
                  </a:endParaRPr>
                </a:p>
              </p:txBody>
            </p:sp>
          </p:grpSp>
          <p:grpSp>
            <p:nvGrpSpPr>
              <p:cNvPr id="132104" name="Group 39">
                <a:extLst>
                  <a:ext uri="{FF2B5EF4-FFF2-40B4-BE49-F238E27FC236}">
                    <a16:creationId xmlns:a16="http://schemas.microsoft.com/office/drawing/2014/main" id="{0F100B5B-C28A-A846-AA7E-EF489B7D4E79}"/>
                  </a:ext>
                </a:extLst>
              </p:cNvPr>
              <p:cNvGrpSpPr>
                <a:grpSpLocks/>
              </p:cNvGrpSpPr>
              <p:nvPr/>
            </p:nvGrpSpPr>
            <p:grpSpPr bwMode="auto">
              <a:xfrm>
                <a:off x="2846" y="3671"/>
                <a:ext cx="731" cy="213"/>
                <a:chOff x="2846" y="3671"/>
                <a:chExt cx="731" cy="213"/>
              </a:xfrm>
            </p:grpSpPr>
            <p:sp>
              <p:nvSpPr>
                <p:cNvPr id="132105" name="Rectangle 40">
                  <a:extLst>
                    <a:ext uri="{FF2B5EF4-FFF2-40B4-BE49-F238E27FC236}">
                      <a16:creationId xmlns:a16="http://schemas.microsoft.com/office/drawing/2014/main" id="{80D089F3-2784-AF4E-8351-E23B5354A6F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06" name="Text Box 41">
                  <a:extLst>
                    <a:ext uri="{FF2B5EF4-FFF2-40B4-BE49-F238E27FC236}">
                      <a16:creationId xmlns:a16="http://schemas.microsoft.com/office/drawing/2014/main" id="{167EC42C-06B6-3B48-BE8E-7ED660646368}"/>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21.4</a:t>
                  </a:r>
                </a:p>
              </p:txBody>
            </p:sp>
          </p:gr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a:extLst>
              <a:ext uri="{FF2B5EF4-FFF2-40B4-BE49-F238E27FC236}">
                <a16:creationId xmlns:a16="http://schemas.microsoft.com/office/drawing/2014/main" id="{FD38BF85-10EE-7049-A257-58FD5850BAB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AD7291-E440-C646-B141-70C454FC18A5}" type="slidenum">
              <a:rPr lang="en-US" altLang="en-US" sz="1400"/>
              <a:pPr>
                <a:spcBef>
                  <a:spcPct val="0"/>
                </a:spcBef>
                <a:buFontTx/>
                <a:buNone/>
              </a:pPr>
              <a:t>65</a:t>
            </a:fld>
            <a:endParaRPr lang="en-US" altLang="en-US" sz="1400" dirty="0"/>
          </a:p>
        </p:txBody>
      </p:sp>
      <p:grpSp>
        <p:nvGrpSpPr>
          <p:cNvPr id="134147" name="Group 38">
            <a:extLst>
              <a:ext uri="{FF2B5EF4-FFF2-40B4-BE49-F238E27FC236}">
                <a16:creationId xmlns:a16="http://schemas.microsoft.com/office/drawing/2014/main" id="{CCE9D1BC-F9FC-564A-8843-A03D12BFD3F8}"/>
              </a:ext>
            </a:extLst>
          </p:cNvPr>
          <p:cNvGrpSpPr>
            <a:grpSpLocks/>
          </p:cNvGrpSpPr>
          <p:nvPr/>
        </p:nvGrpSpPr>
        <p:grpSpPr bwMode="auto">
          <a:xfrm>
            <a:off x="458788" y="446088"/>
            <a:ext cx="8229600" cy="5719762"/>
            <a:chOff x="289" y="281"/>
            <a:chExt cx="5184" cy="3603"/>
          </a:xfrm>
        </p:grpSpPr>
        <p:sp>
          <p:nvSpPr>
            <p:cNvPr id="134148" name="Rectangle 2">
              <a:extLst>
                <a:ext uri="{FF2B5EF4-FFF2-40B4-BE49-F238E27FC236}">
                  <a16:creationId xmlns:a16="http://schemas.microsoft.com/office/drawing/2014/main" id="{CA2549FD-87DD-874C-A3F5-166F501EB42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Passive Diffusion </a:t>
              </a:r>
              <a:r>
                <a:rPr lang="en-US" altLang="en-US" sz="2200" dirty="0">
                  <a:solidFill>
                    <a:srgbClr val="333333"/>
                  </a:solidFill>
                </a:rPr>
                <a:t>(continued)</a:t>
              </a:r>
              <a:endParaRPr lang="en-US" altLang="en-US" sz="2800" dirty="0">
                <a:solidFill>
                  <a:srgbClr val="333333"/>
                </a:solidFill>
              </a:endParaRPr>
            </a:p>
          </p:txBody>
        </p:sp>
        <p:sp>
          <p:nvSpPr>
            <p:cNvPr id="134149" name="Text Box 6">
              <a:extLst>
                <a:ext uri="{FF2B5EF4-FFF2-40B4-BE49-F238E27FC236}">
                  <a16:creationId xmlns:a16="http://schemas.microsoft.com/office/drawing/2014/main" id="{97D9A64C-E343-A54A-899B-60F0597C03D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34150" name="Text Box 7">
              <a:extLst>
                <a:ext uri="{FF2B5EF4-FFF2-40B4-BE49-F238E27FC236}">
                  <a16:creationId xmlns:a16="http://schemas.microsoft.com/office/drawing/2014/main" id="{E0C407B6-A773-354C-8D33-5360E790C01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34151" name="Text Box 8">
              <a:extLst>
                <a:ext uri="{FF2B5EF4-FFF2-40B4-BE49-F238E27FC236}">
                  <a16:creationId xmlns:a16="http://schemas.microsoft.com/office/drawing/2014/main" id="{3B38CB3C-BEC0-0E44-8BAF-A9CA81E59D5B}"/>
                </a:ext>
              </a:extLst>
            </p:cNvPr>
            <p:cNvSpPr txBox="1">
              <a:spLocks noChangeArrowheads="1"/>
            </p:cNvSpPr>
            <p:nvPr/>
          </p:nvSpPr>
          <p:spPr bwMode="auto">
            <a:xfrm>
              <a:off x="513" y="970"/>
              <a:ext cx="4712"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Capillaries in the brain permit only a few substances to move across their walls.</a:t>
              </a:r>
            </a:p>
            <a:p>
              <a:pPr eaLnBrk="1" hangingPunct="1">
                <a:lnSpc>
                  <a:spcPct val="85000"/>
                </a:lnSpc>
                <a:spcBef>
                  <a:spcPct val="0"/>
                </a:spcBef>
                <a:spcAft>
                  <a:spcPts val="900"/>
                </a:spcAft>
                <a:buSzPct val="80000"/>
              </a:pPr>
              <a:r>
                <a:rPr lang="en-US" altLang="en-US" sz="1800" dirty="0"/>
                <a:t>Endothelial cells of the capillary walls have tight junctions that form the blood-brain barrier.</a:t>
              </a:r>
            </a:p>
            <a:p>
              <a:pPr eaLnBrk="1" hangingPunct="1">
                <a:lnSpc>
                  <a:spcPct val="85000"/>
                </a:lnSpc>
                <a:spcBef>
                  <a:spcPct val="0"/>
                </a:spcBef>
                <a:spcAft>
                  <a:spcPts val="900"/>
                </a:spcAft>
                <a:buSzPct val="80000"/>
              </a:pPr>
              <a:r>
                <a:rPr lang="en-US" altLang="en-US" sz="1800" dirty="0"/>
                <a:t>The permeability characteristics of these tight junctions are aided by chemical secretions from astrocytes, a type of neuroglia (or glial cell).</a:t>
              </a:r>
            </a:p>
            <a:p>
              <a:pPr eaLnBrk="1" hangingPunct="1">
                <a:lnSpc>
                  <a:spcPct val="85000"/>
                </a:lnSpc>
                <a:spcBef>
                  <a:spcPct val="0"/>
                </a:spcBef>
                <a:spcAft>
                  <a:spcPct val="50000"/>
                </a:spcAft>
                <a:buSzPct val="80000"/>
              </a:pPr>
              <a:r>
                <a:rPr lang="en-US" altLang="en-US" sz="1800" dirty="0"/>
                <a:t>The hypothalamus, pituitary gland, and pineal gland do not have this barrier, and can freely engage in the capillary exchange of hormones. </a:t>
              </a:r>
            </a:p>
          </p:txBody>
        </p:sp>
        <p:grpSp>
          <p:nvGrpSpPr>
            <p:cNvPr id="134152" name="Group 28">
              <a:extLst>
                <a:ext uri="{FF2B5EF4-FFF2-40B4-BE49-F238E27FC236}">
                  <a16:creationId xmlns:a16="http://schemas.microsoft.com/office/drawing/2014/main" id="{32A69F5D-98C3-4D46-9B7D-E3C1D844300B}"/>
                </a:ext>
              </a:extLst>
            </p:cNvPr>
            <p:cNvGrpSpPr>
              <a:grpSpLocks/>
            </p:cNvGrpSpPr>
            <p:nvPr/>
          </p:nvGrpSpPr>
          <p:grpSpPr bwMode="auto">
            <a:xfrm>
              <a:off x="582" y="3671"/>
              <a:ext cx="1990" cy="213"/>
              <a:chOff x="582" y="3671"/>
              <a:chExt cx="1990" cy="213"/>
            </a:xfrm>
          </p:grpSpPr>
          <p:sp>
            <p:nvSpPr>
              <p:cNvPr id="134153" name="Rectangle 29">
                <a:extLst>
                  <a:ext uri="{FF2B5EF4-FFF2-40B4-BE49-F238E27FC236}">
                    <a16:creationId xmlns:a16="http://schemas.microsoft.com/office/drawing/2014/main" id="{0EA5B9B0-AAB6-8643-B21B-F2329B10BC2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4" name="Rectangle 30">
                <a:extLst>
                  <a:ext uri="{FF2B5EF4-FFF2-40B4-BE49-F238E27FC236}">
                    <a16:creationId xmlns:a16="http://schemas.microsoft.com/office/drawing/2014/main" id="{DA3D0178-EB9F-5A43-BF51-0887151E6A2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5" name="Rectangle 31">
                <a:extLst>
                  <a:ext uri="{FF2B5EF4-FFF2-40B4-BE49-F238E27FC236}">
                    <a16:creationId xmlns:a16="http://schemas.microsoft.com/office/drawing/2014/main" id="{D5B958DA-E23B-994C-B161-2D37347D1E8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6" name="Text Box 32">
                <a:extLst>
                  <a:ext uri="{FF2B5EF4-FFF2-40B4-BE49-F238E27FC236}">
                    <a16:creationId xmlns:a16="http://schemas.microsoft.com/office/drawing/2014/main" id="{28B4A5A9-3B1D-B044-AF46-0EEB08BDC22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34157" name="Text Box 33">
                <a:extLst>
                  <a:ext uri="{FF2B5EF4-FFF2-40B4-BE49-F238E27FC236}">
                    <a16:creationId xmlns:a16="http://schemas.microsoft.com/office/drawing/2014/main" id="{F64011B7-49F9-4746-92AB-A057F63FE42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812</a:t>
                </a:r>
                <a:endParaRPr lang="en-US" altLang="en-US" sz="1800" dirty="0">
                  <a:ea typeface="ＭＳ Ｐゴシック" panose="020B0600070205080204" pitchFamily="34" charset="-128"/>
                </a:endParaRPr>
              </a:p>
            </p:txBody>
          </p:sp>
          <p:sp>
            <p:nvSpPr>
              <p:cNvPr id="134158" name="Text Box 34">
                <a:extLst>
                  <a:ext uri="{FF2B5EF4-FFF2-40B4-BE49-F238E27FC236}">
                    <a16:creationId xmlns:a16="http://schemas.microsoft.com/office/drawing/2014/main" id="{077C4365-63F6-2941-9E3D-CCA3009861B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5">
            <a:extLst>
              <a:ext uri="{FF2B5EF4-FFF2-40B4-BE49-F238E27FC236}">
                <a16:creationId xmlns:a16="http://schemas.microsoft.com/office/drawing/2014/main" id="{00191B4B-25D2-9841-B1F5-E6F13C2AE8C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AB831FE-8676-624F-B7A1-7AC673A0169C}" type="slidenum">
              <a:rPr lang="en-US" altLang="en-US" sz="1400"/>
              <a:pPr>
                <a:spcBef>
                  <a:spcPct val="0"/>
                </a:spcBef>
                <a:buFontTx/>
                <a:buNone/>
              </a:pPr>
              <a:t>66</a:t>
            </a:fld>
            <a:endParaRPr lang="en-US" altLang="en-US" sz="1400" dirty="0"/>
          </a:p>
        </p:txBody>
      </p:sp>
      <p:grpSp>
        <p:nvGrpSpPr>
          <p:cNvPr id="136195" name="Group 42">
            <a:extLst>
              <a:ext uri="{FF2B5EF4-FFF2-40B4-BE49-F238E27FC236}">
                <a16:creationId xmlns:a16="http://schemas.microsoft.com/office/drawing/2014/main" id="{AD01A78D-9121-D34C-8A3F-F34628569B6C}"/>
              </a:ext>
            </a:extLst>
          </p:cNvPr>
          <p:cNvGrpSpPr>
            <a:grpSpLocks/>
          </p:cNvGrpSpPr>
          <p:nvPr/>
        </p:nvGrpSpPr>
        <p:grpSpPr bwMode="auto">
          <a:xfrm>
            <a:off x="458788" y="446088"/>
            <a:ext cx="8229600" cy="5719762"/>
            <a:chOff x="289" y="281"/>
            <a:chExt cx="5184" cy="3603"/>
          </a:xfrm>
        </p:grpSpPr>
        <p:sp>
          <p:nvSpPr>
            <p:cNvPr id="136196" name="Rectangle 2">
              <a:extLst>
                <a:ext uri="{FF2B5EF4-FFF2-40B4-BE49-F238E27FC236}">
                  <a16:creationId xmlns:a16="http://schemas.microsoft.com/office/drawing/2014/main" id="{BDE77ABE-C19A-714A-9215-00156847473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Transcytosis</a:t>
              </a:r>
            </a:p>
          </p:txBody>
        </p:sp>
        <p:grpSp>
          <p:nvGrpSpPr>
            <p:cNvPr id="136197" name="Group 29">
              <a:extLst>
                <a:ext uri="{FF2B5EF4-FFF2-40B4-BE49-F238E27FC236}">
                  <a16:creationId xmlns:a16="http://schemas.microsoft.com/office/drawing/2014/main" id="{8EE2053B-657C-4644-A1E2-1007385328CE}"/>
                </a:ext>
              </a:extLst>
            </p:cNvPr>
            <p:cNvGrpSpPr>
              <a:grpSpLocks/>
            </p:cNvGrpSpPr>
            <p:nvPr/>
          </p:nvGrpSpPr>
          <p:grpSpPr bwMode="auto">
            <a:xfrm>
              <a:off x="513" y="970"/>
              <a:ext cx="4672" cy="1545"/>
              <a:chOff x="513" y="970"/>
              <a:chExt cx="4672" cy="1545"/>
            </a:xfrm>
          </p:grpSpPr>
          <p:sp>
            <p:nvSpPr>
              <p:cNvPr id="136205" name="Text Box 6">
                <a:extLst>
                  <a:ext uri="{FF2B5EF4-FFF2-40B4-BE49-F238E27FC236}">
                    <a16:creationId xmlns:a16="http://schemas.microsoft.com/office/drawing/2014/main" id="{8E70CFA8-50BA-BD44-AA31-738D9038215D}"/>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36206" name="Text Box 7">
                <a:extLst>
                  <a:ext uri="{FF2B5EF4-FFF2-40B4-BE49-F238E27FC236}">
                    <a16:creationId xmlns:a16="http://schemas.microsoft.com/office/drawing/2014/main" id="{1BA75C8E-FC92-8C41-8394-82573684EE03}"/>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36207" name="Text Box 8">
                <a:extLst>
                  <a:ext uri="{FF2B5EF4-FFF2-40B4-BE49-F238E27FC236}">
                    <a16:creationId xmlns:a16="http://schemas.microsoft.com/office/drawing/2014/main" id="{DDDC28A1-4E28-5F4A-B4FE-874A5FDC8759}"/>
                  </a:ext>
                </a:extLst>
              </p:cNvPr>
              <p:cNvSpPr txBox="1">
                <a:spLocks noChangeArrowheads="1"/>
              </p:cNvSpPr>
              <p:nvPr/>
            </p:nvSpPr>
            <p:spPr bwMode="auto">
              <a:xfrm>
                <a:off x="513" y="970"/>
                <a:ext cx="4672"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Some large, water-soluble molecules can cross the capillary walls by transcytosis.</a:t>
                </a:r>
              </a:p>
              <a:p>
                <a:pPr eaLnBrk="1" hangingPunct="1">
                  <a:lnSpc>
                    <a:spcPct val="85000"/>
                  </a:lnSpc>
                  <a:spcBef>
                    <a:spcPct val="0"/>
                  </a:spcBef>
                  <a:spcAft>
                    <a:spcPts val="900"/>
                  </a:spcAft>
                  <a:buSzPct val="80000"/>
                </a:pPr>
                <a:r>
                  <a:rPr lang="en-US" altLang="en-US" sz="1800" dirty="0"/>
                  <a:t>Substances in blood plasma are engulfed within invaginations in the plasma membranes of the endothelial cells that then form vesicles. </a:t>
                </a:r>
              </a:p>
              <a:p>
                <a:pPr eaLnBrk="1" hangingPunct="1">
                  <a:lnSpc>
                    <a:spcPct val="85000"/>
                  </a:lnSpc>
                  <a:spcBef>
                    <a:spcPct val="0"/>
                  </a:spcBef>
                  <a:spcAft>
                    <a:spcPct val="50000"/>
                  </a:spcAft>
                  <a:buSzPct val="80000"/>
                </a:pPr>
                <a:r>
                  <a:rPr lang="en-US" altLang="en-US" sz="1800" dirty="0"/>
                  <a:t>The vesicles enter endothelial cells of the capillaries via endocytosis, pass through the cell’s plasma membrane, and exit on the inner side via exocytosis (endocytosis and exocytosis in tandem are transcyto-sis).</a:t>
                </a:r>
              </a:p>
            </p:txBody>
          </p:sp>
          <p:sp>
            <p:nvSpPr>
              <p:cNvPr id="136208" name="Text Box 9">
                <a:extLst>
                  <a:ext uri="{FF2B5EF4-FFF2-40B4-BE49-F238E27FC236}">
                    <a16:creationId xmlns:a16="http://schemas.microsoft.com/office/drawing/2014/main" id="{E77E80EF-C91A-A448-B6E6-439C05E04F6A}"/>
                  </a:ext>
                </a:extLst>
              </p:cNvPr>
              <p:cNvSpPr txBox="1">
                <a:spLocks noChangeArrowheads="1"/>
              </p:cNvSpPr>
              <p:nvPr/>
            </p:nvSpPr>
            <p:spPr bwMode="auto">
              <a:xfrm>
                <a:off x="959" y="2309"/>
                <a:ext cx="3850"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Invagination = folded inward.</a:t>
                </a:r>
              </a:p>
            </p:txBody>
          </p:sp>
        </p:grpSp>
        <p:grpSp>
          <p:nvGrpSpPr>
            <p:cNvPr id="136198" name="Group 32">
              <a:extLst>
                <a:ext uri="{FF2B5EF4-FFF2-40B4-BE49-F238E27FC236}">
                  <a16:creationId xmlns:a16="http://schemas.microsoft.com/office/drawing/2014/main" id="{3DA29819-BECA-E942-988E-B87A6192E359}"/>
                </a:ext>
              </a:extLst>
            </p:cNvPr>
            <p:cNvGrpSpPr>
              <a:grpSpLocks/>
            </p:cNvGrpSpPr>
            <p:nvPr/>
          </p:nvGrpSpPr>
          <p:grpSpPr bwMode="auto">
            <a:xfrm>
              <a:off x="582" y="3671"/>
              <a:ext cx="1990" cy="213"/>
              <a:chOff x="582" y="3671"/>
              <a:chExt cx="1990" cy="213"/>
            </a:xfrm>
          </p:grpSpPr>
          <p:sp>
            <p:nvSpPr>
              <p:cNvPr id="136199" name="Rectangle 33">
                <a:extLst>
                  <a:ext uri="{FF2B5EF4-FFF2-40B4-BE49-F238E27FC236}">
                    <a16:creationId xmlns:a16="http://schemas.microsoft.com/office/drawing/2014/main" id="{C7863A77-D493-7946-A7BF-812E9AE8EB3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0" name="Rectangle 34">
                <a:extLst>
                  <a:ext uri="{FF2B5EF4-FFF2-40B4-BE49-F238E27FC236}">
                    <a16:creationId xmlns:a16="http://schemas.microsoft.com/office/drawing/2014/main" id="{5AD0A385-A739-554C-A914-A3AC5549A52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1" name="Rectangle 35">
                <a:extLst>
                  <a:ext uri="{FF2B5EF4-FFF2-40B4-BE49-F238E27FC236}">
                    <a16:creationId xmlns:a16="http://schemas.microsoft.com/office/drawing/2014/main" id="{73D3CB77-5975-6244-A65D-AD3E3CEC9A7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2" name="Text Box 36">
                <a:extLst>
                  <a:ext uri="{FF2B5EF4-FFF2-40B4-BE49-F238E27FC236}">
                    <a16:creationId xmlns:a16="http://schemas.microsoft.com/office/drawing/2014/main" id="{C0A48343-B43B-3A43-BCE5-E45F2569460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36203" name="Text Box 37">
                <a:extLst>
                  <a:ext uri="{FF2B5EF4-FFF2-40B4-BE49-F238E27FC236}">
                    <a16:creationId xmlns:a16="http://schemas.microsoft.com/office/drawing/2014/main" id="{DAAFA490-007E-D949-9B8A-028C9DEBDE5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812</a:t>
                </a:r>
                <a:endParaRPr lang="en-US" altLang="en-US" sz="1800" dirty="0">
                  <a:ea typeface="ＭＳ Ｐゴシック" panose="020B0600070205080204" pitchFamily="34" charset="-128"/>
                </a:endParaRPr>
              </a:p>
            </p:txBody>
          </p:sp>
          <p:sp>
            <p:nvSpPr>
              <p:cNvPr id="136204" name="Text Box 38">
                <a:extLst>
                  <a:ext uri="{FF2B5EF4-FFF2-40B4-BE49-F238E27FC236}">
                    <a16:creationId xmlns:a16="http://schemas.microsoft.com/office/drawing/2014/main" id="{F8E7AA13-566C-2F4C-90AE-78A0123D503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a:extLst>
              <a:ext uri="{FF2B5EF4-FFF2-40B4-BE49-F238E27FC236}">
                <a16:creationId xmlns:a16="http://schemas.microsoft.com/office/drawing/2014/main" id="{98FFC017-161A-0A4C-93DD-881D9915732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EED8894-EEC2-B045-9DC1-BBE90D21FE1F}" type="slidenum">
              <a:rPr lang="en-US" altLang="en-US" sz="1400"/>
              <a:pPr>
                <a:spcBef>
                  <a:spcPct val="0"/>
                </a:spcBef>
                <a:buFontTx/>
                <a:buNone/>
              </a:pPr>
              <a:t>67</a:t>
            </a:fld>
            <a:endParaRPr lang="en-US" altLang="en-US" sz="1400" dirty="0"/>
          </a:p>
        </p:txBody>
      </p:sp>
      <p:grpSp>
        <p:nvGrpSpPr>
          <p:cNvPr id="138243" name="Group 45">
            <a:extLst>
              <a:ext uri="{FF2B5EF4-FFF2-40B4-BE49-F238E27FC236}">
                <a16:creationId xmlns:a16="http://schemas.microsoft.com/office/drawing/2014/main" id="{386985E9-AF9D-9A47-B53D-83900123844A}"/>
              </a:ext>
            </a:extLst>
          </p:cNvPr>
          <p:cNvGrpSpPr>
            <a:grpSpLocks/>
          </p:cNvGrpSpPr>
          <p:nvPr/>
        </p:nvGrpSpPr>
        <p:grpSpPr bwMode="auto">
          <a:xfrm>
            <a:off x="458788" y="446088"/>
            <a:ext cx="8229600" cy="5719762"/>
            <a:chOff x="289" y="281"/>
            <a:chExt cx="5184" cy="3603"/>
          </a:xfrm>
        </p:grpSpPr>
        <p:sp>
          <p:nvSpPr>
            <p:cNvPr id="138244" name="Rectangle 2">
              <a:extLst>
                <a:ext uri="{FF2B5EF4-FFF2-40B4-BE49-F238E27FC236}">
                  <a16:creationId xmlns:a16="http://schemas.microsoft.com/office/drawing/2014/main" id="{0C5C5EB9-8F0F-754D-9E92-E5D1C90474C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Transcytosis </a:t>
              </a:r>
              <a:r>
                <a:rPr lang="en-US" altLang="en-US" sz="2200" dirty="0">
                  <a:solidFill>
                    <a:srgbClr val="333333"/>
                  </a:solidFill>
                </a:rPr>
                <a:t>(continued)</a:t>
              </a:r>
              <a:endParaRPr lang="en-US" altLang="en-US" sz="2800" dirty="0">
                <a:solidFill>
                  <a:srgbClr val="333333"/>
                </a:solidFill>
              </a:endParaRPr>
            </a:p>
          </p:txBody>
        </p:sp>
        <p:sp>
          <p:nvSpPr>
            <p:cNvPr id="138245" name="Text Box 6">
              <a:extLst>
                <a:ext uri="{FF2B5EF4-FFF2-40B4-BE49-F238E27FC236}">
                  <a16:creationId xmlns:a16="http://schemas.microsoft.com/office/drawing/2014/main" id="{FB7447CD-AE8D-2447-8881-93CCE924C1C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38246" name="Text Box 7">
              <a:extLst>
                <a:ext uri="{FF2B5EF4-FFF2-40B4-BE49-F238E27FC236}">
                  <a16:creationId xmlns:a16="http://schemas.microsoft.com/office/drawing/2014/main" id="{D6567182-9954-024D-8791-B2036F6293B6}"/>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38247" name="Text Box 8">
              <a:extLst>
                <a:ext uri="{FF2B5EF4-FFF2-40B4-BE49-F238E27FC236}">
                  <a16:creationId xmlns:a16="http://schemas.microsoft.com/office/drawing/2014/main" id="{F7D63BA5-1B06-0F4B-924B-626AA71A3D02}"/>
                </a:ext>
              </a:extLst>
            </p:cNvPr>
            <p:cNvSpPr txBox="1">
              <a:spLocks noChangeArrowheads="1"/>
            </p:cNvSpPr>
            <p:nvPr/>
          </p:nvSpPr>
          <p:spPr bwMode="auto">
            <a:xfrm>
              <a:off x="513" y="970"/>
              <a:ext cx="464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Insulin, a protein molecule, enters the blood from the beta cells of the pancreas by transcytosis.</a:t>
              </a:r>
            </a:p>
            <a:p>
              <a:pPr eaLnBrk="1" hangingPunct="1">
                <a:lnSpc>
                  <a:spcPct val="85000"/>
                </a:lnSpc>
                <a:spcBef>
                  <a:spcPct val="0"/>
                </a:spcBef>
                <a:spcAft>
                  <a:spcPct val="50000"/>
                </a:spcAft>
                <a:buSzPct val="80000"/>
              </a:pPr>
              <a:r>
                <a:rPr lang="en-US" altLang="en-US" sz="1800" dirty="0"/>
                <a:t>Some antibodies and proteins can pass from maternal blood circu-lation to fetal blood circulation in the placenta by this process.</a:t>
              </a:r>
            </a:p>
          </p:txBody>
        </p:sp>
        <p:grpSp>
          <p:nvGrpSpPr>
            <p:cNvPr id="138248" name="Group 35">
              <a:extLst>
                <a:ext uri="{FF2B5EF4-FFF2-40B4-BE49-F238E27FC236}">
                  <a16:creationId xmlns:a16="http://schemas.microsoft.com/office/drawing/2014/main" id="{AC347AC0-C335-E345-A1A0-00A5837A415D}"/>
                </a:ext>
              </a:extLst>
            </p:cNvPr>
            <p:cNvGrpSpPr>
              <a:grpSpLocks/>
            </p:cNvGrpSpPr>
            <p:nvPr/>
          </p:nvGrpSpPr>
          <p:grpSpPr bwMode="auto">
            <a:xfrm>
              <a:off x="582" y="3671"/>
              <a:ext cx="1990" cy="213"/>
              <a:chOff x="582" y="3671"/>
              <a:chExt cx="1990" cy="213"/>
            </a:xfrm>
          </p:grpSpPr>
          <p:sp>
            <p:nvSpPr>
              <p:cNvPr id="138249" name="Rectangle 36">
                <a:extLst>
                  <a:ext uri="{FF2B5EF4-FFF2-40B4-BE49-F238E27FC236}">
                    <a16:creationId xmlns:a16="http://schemas.microsoft.com/office/drawing/2014/main" id="{F83051BB-FFEF-1343-B3C9-6991D04EAB4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50" name="Rectangle 37">
                <a:extLst>
                  <a:ext uri="{FF2B5EF4-FFF2-40B4-BE49-F238E27FC236}">
                    <a16:creationId xmlns:a16="http://schemas.microsoft.com/office/drawing/2014/main" id="{39E107CC-DD73-A644-88DC-E1303FB9E41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51" name="Rectangle 38">
                <a:extLst>
                  <a:ext uri="{FF2B5EF4-FFF2-40B4-BE49-F238E27FC236}">
                    <a16:creationId xmlns:a16="http://schemas.microsoft.com/office/drawing/2014/main" id="{CE06085B-93B4-3244-8DF1-0772A7124CA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52" name="Text Box 39">
                <a:extLst>
                  <a:ext uri="{FF2B5EF4-FFF2-40B4-BE49-F238E27FC236}">
                    <a16:creationId xmlns:a16="http://schemas.microsoft.com/office/drawing/2014/main" id="{FE97C19D-4C0A-F54D-A80F-1E668272375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38253" name="Text Box 40">
                <a:extLst>
                  <a:ext uri="{FF2B5EF4-FFF2-40B4-BE49-F238E27FC236}">
                    <a16:creationId xmlns:a16="http://schemas.microsoft.com/office/drawing/2014/main" id="{B578CA92-7021-3B40-9E66-FA8F8C8BCCB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812</a:t>
                </a:r>
                <a:endParaRPr lang="en-US" altLang="en-US" sz="1800" dirty="0">
                  <a:ea typeface="ＭＳ Ｐゴシック" panose="020B0600070205080204" pitchFamily="34" charset="-128"/>
                </a:endParaRPr>
              </a:p>
            </p:txBody>
          </p:sp>
          <p:sp>
            <p:nvSpPr>
              <p:cNvPr id="138254" name="Text Box 41">
                <a:extLst>
                  <a:ext uri="{FF2B5EF4-FFF2-40B4-BE49-F238E27FC236}">
                    <a16:creationId xmlns:a16="http://schemas.microsoft.com/office/drawing/2014/main" id="{6E61DE65-3833-F644-9CB9-CC518BA9718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5">
            <a:extLst>
              <a:ext uri="{FF2B5EF4-FFF2-40B4-BE49-F238E27FC236}">
                <a16:creationId xmlns:a16="http://schemas.microsoft.com/office/drawing/2014/main" id="{908D1449-894C-214A-A05C-B5D500580FD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166577-5436-F64F-89CE-18D780B7AD72}" type="slidenum">
              <a:rPr lang="en-US" altLang="en-US" sz="1400"/>
              <a:pPr>
                <a:spcBef>
                  <a:spcPct val="0"/>
                </a:spcBef>
                <a:buFontTx/>
                <a:buNone/>
              </a:pPr>
              <a:t>68</a:t>
            </a:fld>
            <a:endParaRPr lang="en-US" altLang="en-US" sz="1400" dirty="0"/>
          </a:p>
        </p:txBody>
      </p:sp>
      <p:grpSp>
        <p:nvGrpSpPr>
          <p:cNvPr id="140291" name="Group 34">
            <a:extLst>
              <a:ext uri="{FF2B5EF4-FFF2-40B4-BE49-F238E27FC236}">
                <a16:creationId xmlns:a16="http://schemas.microsoft.com/office/drawing/2014/main" id="{38323C09-B8A7-9D4F-A00A-D315342969E9}"/>
              </a:ext>
            </a:extLst>
          </p:cNvPr>
          <p:cNvGrpSpPr>
            <a:grpSpLocks/>
          </p:cNvGrpSpPr>
          <p:nvPr/>
        </p:nvGrpSpPr>
        <p:grpSpPr bwMode="auto">
          <a:xfrm>
            <a:off x="458788" y="446088"/>
            <a:ext cx="8229600" cy="5719762"/>
            <a:chOff x="289" y="281"/>
            <a:chExt cx="5184" cy="3603"/>
          </a:xfrm>
        </p:grpSpPr>
        <p:sp>
          <p:nvSpPr>
            <p:cNvPr id="140292" name="Rectangle 2">
              <a:extLst>
                <a:ext uri="{FF2B5EF4-FFF2-40B4-BE49-F238E27FC236}">
                  <a16:creationId xmlns:a16="http://schemas.microsoft.com/office/drawing/2014/main" id="{DB274819-84DC-A741-81A8-B6F1ED571F1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Bulk Flow</a:t>
              </a:r>
            </a:p>
          </p:txBody>
        </p:sp>
        <p:sp>
          <p:nvSpPr>
            <p:cNvPr id="140293" name="Text Box 6">
              <a:extLst>
                <a:ext uri="{FF2B5EF4-FFF2-40B4-BE49-F238E27FC236}">
                  <a16:creationId xmlns:a16="http://schemas.microsoft.com/office/drawing/2014/main" id="{794C595A-E38A-484C-8AD9-1A1AF5588C9E}"/>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40294" name="Text Box 7">
              <a:extLst>
                <a:ext uri="{FF2B5EF4-FFF2-40B4-BE49-F238E27FC236}">
                  <a16:creationId xmlns:a16="http://schemas.microsoft.com/office/drawing/2014/main" id="{C5D8403F-2AB0-C04C-8788-05CA453A450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40295" name="Text Box 8">
              <a:extLst>
                <a:ext uri="{FF2B5EF4-FFF2-40B4-BE49-F238E27FC236}">
                  <a16:creationId xmlns:a16="http://schemas.microsoft.com/office/drawing/2014/main" id="{C4889451-E7D4-C942-A4FD-3EF2E194A36C}"/>
                </a:ext>
              </a:extLst>
            </p:cNvPr>
            <p:cNvSpPr txBox="1">
              <a:spLocks noChangeArrowheads="1"/>
            </p:cNvSpPr>
            <p:nvPr/>
          </p:nvSpPr>
          <p:spPr bwMode="auto">
            <a:xfrm>
              <a:off x="513" y="970"/>
              <a:ext cx="4600"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Bulk flow is a passive process in which large numbers of ions and molecules in a solution all move together in the same direction.</a:t>
              </a:r>
            </a:p>
            <a:p>
              <a:pPr eaLnBrk="1" hangingPunct="1">
                <a:lnSpc>
                  <a:spcPct val="85000"/>
                </a:lnSpc>
                <a:spcBef>
                  <a:spcPct val="0"/>
                </a:spcBef>
                <a:spcAft>
                  <a:spcPts val="900"/>
                </a:spcAft>
                <a:buSzPct val="80000"/>
              </a:pPr>
              <a:r>
                <a:rPr lang="en-US" altLang="en-US" sz="1800" dirty="0"/>
                <a:t>The substances move at higher rates than could be explained by passive diffusion alone.</a:t>
              </a:r>
            </a:p>
            <a:p>
              <a:pPr eaLnBrk="1" hangingPunct="1">
                <a:lnSpc>
                  <a:spcPct val="85000"/>
                </a:lnSpc>
                <a:spcBef>
                  <a:spcPct val="0"/>
                </a:spcBef>
                <a:spcAft>
                  <a:spcPts val="900"/>
                </a:spcAft>
                <a:buSzPct val="80000"/>
              </a:pPr>
              <a:r>
                <a:rPr lang="en-US" altLang="en-US" sz="1800" dirty="0"/>
                <a:t>Bulk flow is from an area of higher pressure to an area of lower pressure.</a:t>
              </a:r>
            </a:p>
            <a:p>
              <a:pPr eaLnBrk="1" hangingPunct="1">
                <a:lnSpc>
                  <a:spcPct val="85000"/>
                </a:lnSpc>
                <a:spcBef>
                  <a:spcPct val="0"/>
                </a:spcBef>
                <a:spcAft>
                  <a:spcPct val="50000"/>
                </a:spcAft>
                <a:buSzPct val="80000"/>
              </a:pPr>
              <a:r>
                <a:rPr lang="en-US" altLang="en-US" sz="1800" dirty="0"/>
                <a:t>The flow will typically continue as long as the pressure difference exists.</a:t>
              </a:r>
            </a:p>
          </p:txBody>
        </p:sp>
        <p:grpSp>
          <p:nvGrpSpPr>
            <p:cNvPr id="140296" name="Group 24">
              <a:extLst>
                <a:ext uri="{FF2B5EF4-FFF2-40B4-BE49-F238E27FC236}">
                  <a16:creationId xmlns:a16="http://schemas.microsoft.com/office/drawing/2014/main" id="{9A31AF66-EF6D-3F4E-8105-E758A69F6484}"/>
                </a:ext>
              </a:extLst>
            </p:cNvPr>
            <p:cNvGrpSpPr>
              <a:grpSpLocks/>
            </p:cNvGrpSpPr>
            <p:nvPr/>
          </p:nvGrpSpPr>
          <p:grpSpPr bwMode="auto">
            <a:xfrm>
              <a:off x="582" y="3671"/>
              <a:ext cx="1990" cy="213"/>
              <a:chOff x="582" y="3671"/>
              <a:chExt cx="1990" cy="213"/>
            </a:xfrm>
          </p:grpSpPr>
          <p:sp>
            <p:nvSpPr>
              <p:cNvPr id="140297" name="Rectangle 25">
                <a:extLst>
                  <a:ext uri="{FF2B5EF4-FFF2-40B4-BE49-F238E27FC236}">
                    <a16:creationId xmlns:a16="http://schemas.microsoft.com/office/drawing/2014/main" id="{2AE43AC2-D7E9-9646-8A30-0B6EA95B62C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8" name="Rectangle 26">
                <a:extLst>
                  <a:ext uri="{FF2B5EF4-FFF2-40B4-BE49-F238E27FC236}">
                    <a16:creationId xmlns:a16="http://schemas.microsoft.com/office/drawing/2014/main" id="{15323266-4715-A741-BE23-A5EE1039648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9" name="Rectangle 27">
                <a:extLst>
                  <a:ext uri="{FF2B5EF4-FFF2-40B4-BE49-F238E27FC236}">
                    <a16:creationId xmlns:a16="http://schemas.microsoft.com/office/drawing/2014/main" id="{5A1EC41F-100B-7549-A97E-FE50D211996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300" name="Text Box 28">
                <a:extLst>
                  <a:ext uri="{FF2B5EF4-FFF2-40B4-BE49-F238E27FC236}">
                    <a16:creationId xmlns:a16="http://schemas.microsoft.com/office/drawing/2014/main" id="{60658F18-90CE-1F46-A6A2-A24A34446BB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40301" name="Text Box 29">
                <a:extLst>
                  <a:ext uri="{FF2B5EF4-FFF2-40B4-BE49-F238E27FC236}">
                    <a16:creationId xmlns:a16="http://schemas.microsoft.com/office/drawing/2014/main" id="{886094E4-E742-E649-BD1B-272FBCC690F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812</a:t>
                </a:r>
                <a:endParaRPr lang="en-US" altLang="en-US" sz="1800" dirty="0">
                  <a:ea typeface="ＭＳ Ｐゴシック" panose="020B0600070205080204" pitchFamily="34" charset="-128"/>
                </a:endParaRPr>
              </a:p>
            </p:txBody>
          </p:sp>
          <p:sp>
            <p:nvSpPr>
              <p:cNvPr id="140302" name="Text Box 30">
                <a:extLst>
                  <a:ext uri="{FF2B5EF4-FFF2-40B4-BE49-F238E27FC236}">
                    <a16:creationId xmlns:a16="http://schemas.microsoft.com/office/drawing/2014/main" id="{4D4706E6-EA6F-F844-8B2E-CCD122193F5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5">
            <a:extLst>
              <a:ext uri="{FF2B5EF4-FFF2-40B4-BE49-F238E27FC236}">
                <a16:creationId xmlns:a16="http://schemas.microsoft.com/office/drawing/2014/main" id="{3828BB47-176B-2041-8F31-FA0984778AC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F86BDA-802B-E940-B63C-D6367D69EFE9}" type="slidenum">
              <a:rPr lang="en-US" altLang="en-US" sz="1400"/>
              <a:pPr>
                <a:spcBef>
                  <a:spcPct val="0"/>
                </a:spcBef>
                <a:buFontTx/>
                <a:buNone/>
              </a:pPr>
              <a:t>69</a:t>
            </a:fld>
            <a:endParaRPr lang="en-US" altLang="en-US" sz="1400" dirty="0"/>
          </a:p>
        </p:txBody>
      </p:sp>
      <p:grpSp>
        <p:nvGrpSpPr>
          <p:cNvPr id="144387" name="Group 20">
            <a:extLst>
              <a:ext uri="{FF2B5EF4-FFF2-40B4-BE49-F238E27FC236}">
                <a16:creationId xmlns:a16="http://schemas.microsoft.com/office/drawing/2014/main" id="{9145CB97-0220-A847-A783-8F0006543DB0}"/>
              </a:ext>
            </a:extLst>
          </p:cNvPr>
          <p:cNvGrpSpPr>
            <a:grpSpLocks/>
          </p:cNvGrpSpPr>
          <p:nvPr/>
        </p:nvGrpSpPr>
        <p:grpSpPr bwMode="auto">
          <a:xfrm>
            <a:off x="458788" y="446088"/>
            <a:ext cx="8229600" cy="4953001"/>
            <a:chOff x="289" y="281"/>
            <a:chExt cx="5184" cy="3120"/>
          </a:xfrm>
        </p:grpSpPr>
        <p:grpSp>
          <p:nvGrpSpPr>
            <p:cNvPr id="144388" name="Group 19">
              <a:extLst>
                <a:ext uri="{FF2B5EF4-FFF2-40B4-BE49-F238E27FC236}">
                  <a16:creationId xmlns:a16="http://schemas.microsoft.com/office/drawing/2014/main" id="{69A87EEC-F098-1346-B421-0620AD1B3419}"/>
                </a:ext>
              </a:extLst>
            </p:cNvPr>
            <p:cNvGrpSpPr>
              <a:grpSpLocks/>
            </p:cNvGrpSpPr>
            <p:nvPr/>
          </p:nvGrpSpPr>
          <p:grpSpPr bwMode="auto">
            <a:xfrm>
              <a:off x="657" y="527"/>
              <a:ext cx="4404" cy="2874"/>
              <a:chOff x="657" y="527"/>
              <a:chExt cx="4404" cy="2874"/>
            </a:xfrm>
          </p:grpSpPr>
          <p:sp>
            <p:nvSpPr>
              <p:cNvPr id="144390" name="Text Box 3">
                <a:extLst>
                  <a:ext uri="{FF2B5EF4-FFF2-40B4-BE49-F238E27FC236}">
                    <a16:creationId xmlns:a16="http://schemas.microsoft.com/office/drawing/2014/main" id="{2C81F57E-053E-6449-B1BF-C424F5D3F003}"/>
                  </a:ext>
                </a:extLst>
              </p:cNvPr>
              <p:cNvSpPr txBox="1">
                <a:spLocks noChangeArrowheads="1"/>
              </p:cNvSpPr>
              <p:nvPr/>
            </p:nvSpPr>
            <p:spPr bwMode="auto">
              <a:xfrm>
                <a:off x="657" y="806"/>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44391" name="Text Box 4">
                <a:extLst>
                  <a:ext uri="{FF2B5EF4-FFF2-40B4-BE49-F238E27FC236}">
                    <a16:creationId xmlns:a16="http://schemas.microsoft.com/office/drawing/2014/main" id="{61443941-A362-3040-A8D6-092328C219B8}"/>
                  </a:ext>
                </a:extLst>
              </p:cNvPr>
              <p:cNvSpPr txBox="1">
                <a:spLocks noChangeArrowheads="1"/>
              </p:cNvSpPr>
              <p:nvPr/>
            </p:nvSpPr>
            <p:spPr bwMode="auto">
              <a:xfrm>
                <a:off x="657" y="806"/>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pic>
            <p:nvPicPr>
              <p:cNvPr id="144392" name="Picture 10" descr="capillaryexchange">
                <a:extLst>
                  <a:ext uri="{FF2B5EF4-FFF2-40B4-BE49-F238E27FC236}">
                    <a16:creationId xmlns:a16="http://schemas.microsoft.com/office/drawing/2014/main" id="{5E4D060A-EA5B-6D4B-BF90-BB489631D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8" y="527"/>
                <a:ext cx="3761" cy="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93" name="Rectangle 11">
                <a:extLst>
                  <a:ext uri="{FF2B5EF4-FFF2-40B4-BE49-F238E27FC236}">
                    <a16:creationId xmlns:a16="http://schemas.microsoft.com/office/drawing/2014/main" id="{BCDCD3D9-B6FE-4D49-8A4D-16989D74AFD4}"/>
                  </a:ext>
                </a:extLst>
              </p:cNvPr>
              <p:cNvSpPr>
                <a:spLocks noChangeArrowheads="1"/>
              </p:cNvSpPr>
              <p:nvPr/>
            </p:nvSpPr>
            <p:spPr bwMode="auto">
              <a:xfrm>
                <a:off x="808" y="624"/>
                <a:ext cx="4136" cy="38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394" name="Text Box 12">
                <a:extLst>
                  <a:ext uri="{FF2B5EF4-FFF2-40B4-BE49-F238E27FC236}">
                    <a16:creationId xmlns:a16="http://schemas.microsoft.com/office/drawing/2014/main" id="{210F9E78-704F-D54F-8D75-14AC806397FE}"/>
                  </a:ext>
                </a:extLst>
              </p:cNvPr>
              <p:cNvSpPr txBox="1">
                <a:spLocks noChangeArrowheads="1"/>
              </p:cNvSpPr>
              <p:nvPr/>
            </p:nvSpPr>
            <p:spPr bwMode="auto">
              <a:xfrm>
                <a:off x="2858" y="3236"/>
                <a:ext cx="120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https://www.people.eku.edu</a:t>
                </a:r>
                <a:endParaRPr lang="en-US" altLang="en-US" sz="1800" dirty="0"/>
              </a:p>
            </p:txBody>
          </p:sp>
        </p:grpSp>
        <p:sp>
          <p:nvSpPr>
            <p:cNvPr id="144389" name="Rectangle 2">
              <a:extLst>
                <a:ext uri="{FF2B5EF4-FFF2-40B4-BE49-F238E27FC236}">
                  <a16:creationId xmlns:a16="http://schemas.microsoft.com/office/drawing/2014/main" id="{A0E86D47-E6C6-1249-9E16-5B3283D32F7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Capillary Exchange</a:t>
              </a:r>
              <a:r>
                <a:rPr lang="en-US" altLang="en-US" sz="2800" dirty="0"/>
                <a:t>—</a:t>
              </a:r>
              <a:r>
                <a:rPr lang="en-US" altLang="en-US" sz="2800" dirty="0">
                  <a:solidFill>
                    <a:srgbClr val="333333"/>
                  </a:solidFill>
                </a:rPr>
                <a:t>Summary</a:t>
              </a:r>
            </a:p>
          </p:txBody>
        </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5">
            <a:extLst>
              <a:ext uri="{FF2B5EF4-FFF2-40B4-BE49-F238E27FC236}">
                <a16:creationId xmlns:a16="http://schemas.microsoft.com/office/drawing/2014/main" id="{620A120E-C9CE-5140-B60B-6A47C513104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B00448D-178D-874F-B56A-8548DC4D61E1}" type="slidenum">
              <a:rPr lang="en-US" altLang="en-US" sz="1400"/>
              <a:pPr>
                <a:spcBef>
                  <a:spcPct val="0"/>
                </a:spcBef>
                <a:buFontTx/>
                <a:buNone/>
              </a:pPr>
              <a:t>70</a:t>
            </a:fld>
            <a:endParaRPr lang="en-US" altLang="en-US" sz="1400" dirty="0"/>
          </a:p>
        </p:txBody>
      </p:sp>
      <p:sp>
        <p:nvSpPr>
          <p:cNvPr id="146435" name="Rectangle 10">
            <a:extLst>
              <a:ext uri="{FF2B5EF4-FFF2-40B4-BE49-F238E27FC236}">
                <a16:creationId xmlns:a16="http://schemas.microsoft.com/office/drawing/2014/main" id="{E121DE0C-2F14-9C49-AA92-5D226782B471}"/>
              </a:ext>
            </a:extLst>
          </p:cNvPr>
          <p:cNvSpPr>
            <a:spLocks noGrp="1" noChangeArrowheads="1"/>
          </p:cNvSpPr>
          <p:nvPr>
            <p:ph type="body" idx="1"/>
          </p:nvPr>
        </p:nvSpPr>
        <p:spPr>
          <a:xfrm>
            <a:off x="874713" y="976313"/>
            <a:ext cx="7394575" cy="4525962"/>
          </a:xfrm>
          <a:noFill/>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Hemodynamics</a:t>
            </a:r>
            <a:endParaRPr lang="en-US" altLang="en-US" dirty="0"/>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5">
            <a:extLst>
              <a:ext uri="{FF2B5EF4-FFF2-40B4-BE49-F238E27FC236}">
                <a16:creationId xmlns:a16="http://schemas.microsoft.com/office/drawing/2014/main" id="{6D3F272D-0E39-FB46-BFD4-958C25A24FC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B2E8754-96F7-204E-9122-C0BF690B5695}" type="slidenum">
              <a:rPr lang="en-US" altLang="en-US" sz="1400"/>
              <a:pPr>
                <a:spcBef>
                  <a:spcPct val="0"/>
                </a:spcBef>
                <a:buFontTx/>
                <a:buNone/>
              </a:pPr>
              <a:t>71</a:t>
            </a:fld>
            <a:endParaRPr lang="en-US" altLang="en-US" sz="1400" dirty="0"/>
          </a:p>
        </p:txBody>
      </p:sp>
      <p:grpSp>
        <p:nvGrpSpPr>
          <p:cNvPr id="148502" name="Group 22">
            <a:extLst>
              <a:ext uri="{FF2B5EF4-FFF2-40B4-BE49-F238E27FC236}">
                <a16:creationId xmlns:a16="http://schemas.microsoft.com/office/drawing/2014/main" id="{49CEB69E-01CA-D743-8441-7279ED50E392}"/>
              </a:ext>
            </a:extLst>
          </p:cNvPr>
          <p:cNvGrpSpPr>
            <a:grpSpLocks/>
          </p:cNvGrpSpPr>
          <p:nvPr/>
        </p:nvGrpSpPr>
        <p:grpSpPr bwMode="auto">
          <a:xfrm>
            <a:off x="458788" y="446088"/>
            <a:ext cx="8229600" cy="5719762"/>
            <a:chOff x="289" y="281"/>
            <a:chExt cx="5184" cy="3603"/>
          </a:xfrm>
        </p:grpSpPr>
        <p:sp>
          <p:nvSpPr>
            <p:cNvPr id="148484" name="Rectangle 2">
              <a:extLst>
                <a:ext uri="{FF2B5EF4-FFF2-40B4-BE49-F238E27FC236}">
                  <a16:creationId xmlns:a16="http://schemas.microsoft.com/office/drawing/2014/main" id="{67F95D7E-F194-1047-AA99-F2BC285787B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Flow and Cardiac Output</a:t>
              </a:r>
            </a:p>
          </p:txBody>
        </p:sp>
        <p:grpSp>
          <p:nvGrpSpPr>
            <p:cNvPr id="148501" name="Group 21">
              <a:extLst>
                <a:ext uri="{FF2B5EF4-FFF2-40B4-BE49-F238E27FC236}">
                  <a16:creationId xmlns:a16="http://schemas.microsoft.com/office/drawing/2014/main" id="{79A5A85A-7647-7748-89D2-3CFB9901DED3}"/>
                </a:ext>
              </a:extLst>
            </p:cNvPr>
            <p:cNvGrpSpPr>
              <a:grpSpLocks/>
            </p:cNvGrpSpPr>
            <p:nvPr/>
          </p:nvGrpSpPr>
          <p:grpSpPr bwMode="auto">
            <a:xfrm>
              <a:off x="513" y="970"/>
              <a:ext cx="4548" cy="1494"/>
              <a:chOff x="513" y="970"/>
              <a:chExt cx="4548" cy="1494"/>
            </a:xfrm>
          </p:grpSpPr>
          <p:sp>
            <p:nvSpPr>
              <p:cNvPr id="148493" name="Text Box 6">
                <a:extLst>
                  <a:ext uri="{FF2B5EF4-FFF2-40B4-BE49-F238E27FC236}">
                    <a16:creationId xmlns:a16="http://schemas.microsoft.com/office/drawing/2014/main" id="{174EAAAD-6255-1F44-BED4-91AFCFEA7D5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48494" name="Text Box 7">
                <a:extLst>
                  <a:ext uri="{FF2B5EF4-FFF2-40B4-BE49-F238E27FC236}">
                    <a16:creationId xmlns:a16="http://schemas.microsoft.com/office/drawing/2014/main" id="{53761E27-878F-DD41-B1A7-7EC87051DD67}"/>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48495" name="Text Box 8">
                <a:extLst>
                  <a:ext uri="{FF2B5EF4-FFF2-40B4-BE49-F238E27FC236}">
                    <a16:creationId xmlns:a16="http://schemas.microsoft.com/office/drawing/2014/main" id="{79C791E0-1ADB-BC44-A028-8D9E1A64AB82}"/>
                  </a:ext>
                </a:extLst>
              </p:cNvPr>
              <p:cNvSpPr txBox="1">
                <a:spLocks noChangeArrowheads="1"/>
              </p:cNvSpPr>
              <p:nvPr/>
            </p:nvSpPr>
            <p:spPr bwMode="auto">
              <a:xfrm>
                <a:off x="513" y="970"/>
                <a:ext cx="450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flow is the volume of blood that passes through a tissue in a one-minute period of time.</a:t>
                </a:r>
              </a:p>
              <a:p>
                <a:pPr eaLnBrk="1" hangingPunct="1">
                  <a:lnSpc>
                    <a:spcPct val="85000"/>
                  </a:lnSpc>
                  <a:spcBef>
                    <a:spcPct val="0"/>
                  </a:spcBef>
                  <a:spcAft>
                    <a:spcPts val="900"/>
                  </a:spcAft>
                  <a:buSzPct val="80000"/>
                </a:pPr>
                <a:r>
                  <a:rPr lang="en-US" altLang="en-US" sz="1800" dirty="0"/>
                  <a:t>Total blood flow of the human body is a function of cardiac output (CO), the volume of blood that circulates though systemic circula-tion in one minute.</a:t>
                </a:r>
              </a:p>
              <a:p>
                <a:pPr eaLnBrk="1" hangingPunct="1">
                  <a:lnSpc>
                    <a:spcPct val="85000"/>
                  </a:lnSpc>
                  <a:spcBef>
                    <a:spcPct val="0"/>
                  </a:spcBef>
                  <a:spcAft>
                    <a:spcPct val="100000"/>
                  </a:spcAft>
                  <a:buSzPct val="80000"/>
                </a:pPr>
                <a:r>
                  <a:rPr lang="en-US" altLang="en-US" sz="1800" dirty="0"/>
                  <a:t>Cardiac output is determined by stroke volume and heart rate as was discussed in the lecture on the heart</a:t>
                </a:r>
                <a:r>
                  <a:rPr lang="en-US" altLang="en-US" sz="1800" dirty="0">
                    <a:latin typeface="ヒラギノ角ゴ Pro W3" panose="020B0300000000000000" pitchFamily="34" charset="-128"/>
                  </a:rPr>
                  <a:t>:</a:t>
                </a:r>
                <a:endParaRPr lang="en-US" altLang="en-US" sz="1800" dirty="0"/>
              </a:p>
            </p:txBody>
          </p:sp>
          <p:sp>
            <p:nvSpPr>
              <p:cNvPr id="148496" name="Text Box 20">
                <a:extLst>
                  <a:ext uri="{FF2B5EF4-FFF2-40B4-BE49-F238E27FC236}">
                    <a16:creationId xmlns:a16="http://schemas.microsoft.com/office/drawing/2014/main" id="{2E4A6540-7F89-234D-8673-12C2025737B2}"/>
                  </a:ext>
                </a:extLst>
              </p:cNvPr>
              <p:cNvSpPr txBox="1">
                <a:spLocks noChangeArrowheads="1"/>
              </p:cNvSpPr>
              <p:nvPr/>
            </p:nvSpPr>
            <p:spPr bwMode="auto">
              <a:xfrm>
                <a:off x="931" y="2258"/>
                <a:ext cx="3905"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buSzPct val="80000"/>
                  <a:buFontTx/>
                  <a:buNone/>
                </a:pPr>
                <a:r>
                  <a:rPr lang="en-US" altLang="en-US" sz="1800" dirty="0">
                    <a:solidFill>
                      <a:srgbClr val="011893"/>
                    </a:solidFill>
                  </a:rPr>
                  <a:t>Cardiac output (CO) = stroke volume (SV) x heart rate (HR)</a:t>
                </a:r>
              </a:p>
            </p:txBody>
          </p:sp>
        </p:grpSp>
        <p:grpSp>
          <p:nvGrpSpPr>
            <p:cNvPr id="148486" name="Group 35">
              <a:extLst>
                <a:ext uri="{FF2B5EF4-FFF2-40B4-BE49-F238E27FC236}">
                  <a16:creationId xmlns:a16="http://schemas.microsoft.com/office/drawing/2014/main" id="{37BD359B-23F0-924D-A740-0BA70E93827A}"/>
                </a:ext>
              </a:extLst>
            </p:cNvPr>
            <p:cNvGrpSpPr>
              <a:grpSpLocks/>
            </p:cNvGrpSpPr>
            <p:nvPr/>
          </p:nvGrpSpPr>
          <p:grpSpPr bwMode="auto">
            <a:xfrm>
              <a:off x="582" y="3671"/>
              <a:ext cx="1990" cy="213"/>
              <a:chOff x="582" y="3671"/>
              <a:chExt cx="1990" cy="213"/>
            </a:xfrm>
          </p:grpSpPr>
          <p:sp>
            <p:nvSpPr>
              <p:cNvPr id="148487" name="Rectangle 36">
                <a:extLst>
                  <a:ext uri="{FF2B5EF4-FFF2-40B4-BE49-F238E27FC236}">
                    <a16:creationId xmlns:a16="http://schemas.microsoft.com/office/drawing/2014/main" id="{284BF9BC-4341-444A-BD4C-6243CD69154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8488" name="Rectangle 37">
                <a:extLst>
                  <a:ext uri="{FF2B5EF4-FFF2-40B4-BE49-F238E27FC236}">
                    <a16:creationId xmlns:a16="http://schemas.microsoft.com/office/drawing/2014/main" id="{EC16046D-E5F6-9B43-915C-6B7FC1B017F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8489" name="Rectangle 38">
                <a:extLst>
                  <a:ext uri="{FF2B5EF4-FFF2-40B4-BE49-F238E27FC236}">
                    <a16:creationId xmlns:a16="http://schemas.microsoft.com/office/drawing/2014/main" id="{521918F4-FE58-C74E-965E-E0428590CB7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8490" name="Text Box 39">
                <a:extLst>
                  <a:ext uri="{FF2B5EF4-FFF2-40B4-BE49-F238E27FC236}">
                    <a16:creationId xmlns:a16="http://schemas.microsoft.com/office/drawing/2014/main" id="{CD450D18-61F5-574E-82BD-5B8711F09A4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48491" name="Text Box 40">
                <a:extLst>
                  <a:ext uri="{FF2B5EF4-FFF2-40B4-BE49-F238E27FC236}">
                    <a16:creationId xmlns:a16="http://schemas.microsoft.com/office/drawing/2014/main" id="{433ABDD6-7905-1B43-9E10-18A3E95E003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814</a:t>
                </a:r>
                <a:endParaRPr lang="en-US" altLang="en-US" sz="1800" dirty="0">
                  <a:ea typeface="ＭＳ Ｐゴシック" panose="020B0600070205080204" pitchFamily="34" charset="-128"/>
                </a:endParaRPr>
              </a:p>
            </p:txBody>
          </p:sp>
          <p:sp>
            <p:nvSpPr>
              <p:cNvPr id="148492" name="Text Box 41">
                <a:extLst>
                  <a:ext uri="{FF2B5EF4-FFF2-40B4-BE49-F238E27FC236}">
                    <a16:creationId xmlns:a16="http://schemas.microsoft.com/office/drawing/2014/main" id="{366EA1FC-423A-0E4E-8161-25B7B33B1F2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5">
            <a:extLst>
              <a:ext uri="{FF2B5EF4-FFF2-40B4-BE49-F238E27FC236}">
                <a16:creationId xmlns:a16="http://schemas.microsoft.com/office/drawing/2014/main" id="{B9BD0F7A-0F0B-E54E-9AB5-85F26D8C816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56B92D-BAEE-4B4F-9D6F-F1ABC40BCC40}" type="slidenum">
              <a:rPr lang="en-US" altLang="en-US" sz="1400"/>
              <a:pPr>
                <a:spcBef>
                  <a:spcPct val="0"/>
                </a:spcBef>
                <a:buFontTx/>
                <a:buNone/>
              </a:pPr>
              <a:t>72</a:t>
            </a:fld>
            <a:endParaRPr lang="en-US" altLang="en-US" sz="1400" dirty="0"/>
          </a:p>
        </p:txBody>
      </p:sp>
      <p:grpSp>
        <p:nvGrpSpPr>
          <p:cNvPr id="150531" name="Group 36">
            <a:extLst>
              <a:ext uri="{FF2B5EF4-FFF2-40B4-BE49-F238E27FC236}">
                <a16:creationId xmlns:a16="http://schemas.microsoft.com/office/drawing/2014/main" id="{65BE7E83-1F18-4D43-804D-7DA316B20C90}"/>
              </a:ext>
            </a:extLst>
          </p:cNvPr>
          <p:cNvGrpSpPr>
            <a:grpSpLocks/>
          </p:cNvGrpSpPr>
          <p:nvPr/>
        </p:nvGrpSpPr>
        <p:grpSpPr bwMode="auto">
          <a:xfrm>
            <a:off x="458788" y="446088"/>
            <a:ext cx="8229600" cy="5719762"/>
            <a:chOff x="289" y="281"/>
            <a:chExt cx="5184" cy="3603"/>
          </a:xfrm>
        </p:grpSpPr>
        <p:sp>
          <p:nvSpPr>
            <p:cNvPr id="150532" name="Rectangle 2">
              <a:extLst>
                <a:ext uri="{FF2B5EF4-FFF2-40B4-BE49-F238E27FC236}">
                  <a16:creationId xmlns:a16="http://schemas.microsoft.com/office/drawing/2014/main" id="{B8EC2004-8168-164A-AE8D-5C7AF1C0A71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Distribution of Cardiac Output</a:t>
              </a:r>
            </a:p>
          </p:txBody>
        </p:sp>
        <p:sp>
          <p:nvSpPr>
            <p:cNvPr id="150533" name="Text Box 6">
              <a:extLst>
                <a:ext uri="{FF2B5EF4-FFF2-40B4-BE49-F238E27FC236}">
                  <a16:creationId xmlns:a16="http://schemas.microsoft.com/office/drawing/2014/main" id="{030C3BD1-71E3-BC43-91D7-AA207BB6054D}"/>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50534" name="Text Box 7">
              <a:extLst>
                <a:ext uri="{FF2B5EF4-FFF2-40B4-BE49-F238E27FC236}">
                  <a16:creationId xmlns:a16="http://schemas.microsoft.com/office/drawing/2014/main" id="{797282CD-DBF3-D64D-B93D-B480C3EF5BA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50535" name="Text Box 8">
              <a:extLst>
                <a:ext uri="{FF2B5EF4-FFF2-40B4-BE49-F238E27FC236}">
                  <a16:creationId xmlns:a16="http://schemas.microsoft.com/office/drawing/2014/main" id="{8A83D943-D39E-3146-811C-CE4748B0B327}"/>
                </a:ext>
              </a:extLst>
            </p:cNvPr>
            <p:cNvSpPr txBox="1">
              <a:spLocks noChangeArrowheads="1"/>
            </p:cNvSpPr>
            <p:nvPr/>
          </p:nvSpPr>
          <p:spPr bwMode="auto">
            <a:xfrm>
              <a:off x="513" y="970"/>
              <a:ext cx="4926"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distribution of cardiac output to organs and other tissues depends on:</a:t>
              </a:r>
            </a:p>
            <a:p>
              <a:pPr lvl="1" eaLnBrk="1" hangingPunct="1">
                <a:lnSpc>
                  <a:spcPct val="85000"/>
                </a:lnSpc>
                <a:spcBef>
                  <a:spcPct val="0"/>
                </a:spcBef>
                <a:spcAft>
                  <a:spcPts val="500"/>
                </a:spcAft>
                <a:buSzPct val="80000"/>
                <a:buFontTx/>
                <a:buChar char="-"/>
              </a:pPr>
              <a:r>
                <a:rPr lang="en-US" altLang="en-US" sz="1800" dirty="0"/>
                <a:t>Pressure differences that drive blood flow through the tissues.</a:t>
              </a:r>
            </a:p>
            <a:p>
              <a:pPr lvl="1" eaLnBrk="1" hangingPunct="1">
                <a:lnSpc>
                  <a:spcPct val="85000"/>
                </a:lnSpc>
                <a:spcBef>
                  <a:spcPct val="0"/>
                </a:spcBef>
                <a:spcAft>
                  <a:spcPts val="1200"/>
                </a:spcAft>
                <a:buSzPct val="80000"/>
                <a:buFontTx/>
                <a:buChar char="-"/>
              </a:pPr>
              <a:r>
                <a:rPr lang="en-US" altLang="en-US" sz="1800" dirty="0"/>
                <a:t>Resistance to blood flow in the blood vessels (known as vascular resistance).</a:t>
              </a:r>
            </a:p>
            <a:p>
              <a:pPr eaLnBrk="1" hangingPunct="1">
                <a:lnSpc>
                  <a:spcPct val="85000"/>
                </a:lnSpc>
                <a:spcBef>
                  <a:spcPct val="0"/>
                </a:spcBef>
                <a:spcAft>
                  <a:spcPts val="900"/>
                </a:spcAft>
                <a:buSzPct val="80000"/>
              </a:pPr>
              <a:r>
                <a:rPr lang="en-US" altLang="en-US" sz="1800" dirty="0"/>
                <a:t>Blood flows from regions of higher pressure to regions of lower pres-sure—the greater the pressure difference, usually the higher the blood flow.</a:t>
              </a:r>
            </a:p>
            <a:p>
              <a:pPr eaLnBrk="1" hangingPunct="1">
                <a:lnSpc>
                  <a:spcPct val="85000"/>
                </a:lnSpc>
                <a:spcBef>
                  <a:spcPct val="0"/>
                </a:spcBef>
                <a:spcAft>
                  <a:spcPct val="50000"/>
                </a:spcAft>
                <a:buSzPct val="80000"/>
              </a:pPr>
              <a:r>
                <a:rPr lang="en-US" altLang="en-US" sz="1800" dirty="0"/>
                <a:t>And, the lower the vascular resistance, usually the higher the blood flow.</a:t>
              </a:r>
            </a:p>
          </p:txBody>
        </p:sp>
        <p:grpSp>
          <p:nvGrpSpPr>
            <p:cNvPr id="150536" name="Group 26">
              <a:extLst>
                <a:ext uri="{FF2B5EF4-FFF2-40B4-BE49-F238E27FC236}">
                  <a16:creationId xmlns:a16="http://schemas.microsoft.com/office/drawing/2014/main" id="{5C7C6C0C-747F-E346-BE63-D7CD1477F3DD}"/>
                </a:ext>
              </a:extLst>
            </p:cNvPr>
            <p:cNvGrpSpPr>
              <a:grpSpLocks/>
            </p:cNvGrpSpPr>
            <p:nvPr/>
          </p:nvGrpSpPr>
          <p:grpSpPr bwMode="auto">
            <a:xfrm>
              <a:off x="582" y="3671"/>
              <a:ext cx="1990" cy="213"/>
              <a:chOff x="582" y="3671"/>
              <a:chExt cx="1990" cy="213"/>
            </a:xfrm>
          </p:grpSpPr>
          <p:sp>
            <p:nvSpPr>
              <p:cNvPr id="150537" name="Rectangle 27">
                <a:extLst>
                  <a:ext uri="{FF2B5EF4-FFF2-40B4-BE49-F238E27FC236}">
                    <a16:creationId xmlns:a16="http://schemas.microsoft.com/office/drawing/2014/main" id="{25E33F70-870F-EC42-A587-306F71206F5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38" name="Rectangle 28">
                <a:extLst>
                  <a:ext uri="{FF2B5EF4-FFF2-40B4-BE49-F238E27FC236}">
                    <a16:creationId xmlns:a16="http://schemas.microsoft.com/office/drawing/2014/main" id="{F1FBD790-E32E-5243-A0FD-74DB0370EDF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39" name="Rectangle 29">
                <a:extLst>
                  <a:ext uri="{FF2B5EF4-FFF2-40B4-BE49-F238E27FC236}">
                    <a16:creationId xmlns:a16="http://schemas.microsoft.com/office/drawing/2014/main" id="{A787C0D5-461D-7E46-A32D-7211AAFCF6D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40" name="Text Box 30">
                <a:extLst>
                  <a:ext uri="{FF2B5EF4-FFF2-40B4-BE49-F238E27FC236}">
                    <a16:creationId xmlns:a16="http://schemas.microsoft.com/office/drawing/2014/main" id="{297743F0-3C17-7C42-BF24-5DFEF736891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50541" name="Text Box 31">
                <a:extLst>
                  <a:ext uri="{FF2B5EF4-FFF2-40B4-BE49-F238E27FC236}">
                    <a16:creationId xmlns:a16="http://schemas.microsoft.com/office/drawing/2014/main" id="{D22D9A0A-E6A5-6144-8B33-F43B4398F2A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814</a:t>
                </a:r>
                <a:endParaRPr lang="en-US" altLang="en-US" sz="1800" dirty="0">
                  <a:ea typeface="ＭＳ Ｐゴシック" panose="020B0600070205080204" pitchFamily="34" charset="-128"/>
                </a:endParaRPr>
              </a:p>
            </p:txBody>
          </p:sp>
          <p:sp>
            <p:nvSpPr>
              <p:cNvPr id="150542" name="Text Box 32">
                <a:extLst>
                  <a:ext uri="{FF2B5EF4-FFF2-40B4-BE49-F238E27FC236}">
                    <a16:creationId xmlns:a16="http://schemas.microsoft.com/office/drawing/2014/main" id="{F5B3E32F-FB0D-D94B-8148-332C1F9F828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5">
            <a:extLst>
              <a:ext uri="{FF2B5EF4-FFF2-40B4-BE49-F238E27FC236}">
                <a16:creationId xmlns:a16="http://schemas.microsoft.com/office/drawing/2014/main" id="{9ED6971D-082F-2A49-8C62-E18F5BE2448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5F818B8-1BAE-B143-8EE6-9C1107349861}" type="slidenum">
              <a:rPr lang="en-US" altLang="en-US" sz="1400"/>
              <a:pPr>
                <a:spcBef>
                  <a:spcPct val="0"/>
                </a:spcBef>
                <a:buFontTx/>
                <a:buNone/>
              </a:pPr>
              <a:t>73</a:t>
            </a:fld>
            <a:endParaRPr lang="en-US" altLang="en-US" sz="1400" dirty="0"/>
          </a:p>
        </p:txBody>
      </p:sp>
      <p:grpSp>
        <p:nvGrpSpPr>
          <p:cNvPr id="152596" name="Group 20">
            <a:extLst>
              <a:ext uri="{FF2B5EF4-FFF2-40B4-BE49-F238E27FC236}">
                <a16:creationId xmlns:a16="http://schemas.microsoft.com/office/drawing/2014/main" id="{56CD60DA-A97C-0B4E-A4C1-C3656B3CE4F7}"/>
              </a:ext>
            </a:extLst>
          </p:cNvPr>
          <p:cNvGrpSpPr>
            <a:grpSpLocks/>
          </p:cNvGrpSpPr>
          <p:nvPr/>
        </p:nvGrpSpPr>
        <p:grpSpPr bwMode="auto">
          <a:xfrm>
            <a:off x="458788" y="446088"/>
            <a:ext cx="8229600" cy="5719762"/>
            <a:chOff x="289" y="281"/>
            <a:chExt cx="5184" cy="3603"/>
          </a:xfrm>
        </p:grpSpPr>
        <p:sp>
          <p:nvSpPr>
            <p:cNvPr id="152580" name="Rectangle 2">
              <a:extLst>
                <a:ext uri="{FF2B5EF4-FFF2-40B4-BE49-F238E27FC236}">
                  <a16:creationId xmlns:a16="http://schemas.microsoft.com/office/drawing/2014/main" id="{BE6D9388-6406-4542-8974-CF531E20625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Pressure</a:t>
              </a:r>
            </a:p>
          </p:txBody>
        </p:sp>
        <p:grpSp>
          <p:nvGrpSpPr>
            <p:cNvPr id="152595" name="Group 19">
              <a:extLst>
                <a:ext uri="{FF2B5EF4-FFF2-40B4-BE49-F238E27FC236}">
                  <a16:creationId xmlns:a16="http://schemas.microsoft.com/office/drawing/2014/main" id="{944E1527-C64C-0A47-9D61-279365D3F8C8}"/>
                </a:ext>
              </a:extLst>
            </p:cNvPr>
            <p:cNvGrpSpPr>
              <a:grpSpLocks/>
            </p:cNvGrpSpPr>
            <p:nvPr/>
          </p:nvGrpSpPr>
          <p:grpSpPr bwMode="auto">
            <a:xfrm>
              <a:off x="513" y="970"/>
              <a:ext cx="4720" cy="2034"/>
              <a:chOff x="513" y="970"/>
              <a:chExt cx="4720" cy="2034"/>
            </a:xfrm>
          </p:grpSpPr>
          <p:sp>
            <p:nvSpPr>
              <p:cNvPr id="152593" name="Text Box 8">
                <a:extLst>
                  <a:ext uri="{FF2B5EF4-FFF2-40B4-BE49-F238E27FC236}">
                    <a16:creationId xmlns:a16="http://schemas.microsoft.com/office/drawing/2014/main" id="{09F75528-D65A-C040-A1DD-2A526DC4D6BD}"/>
                  </a:ext>
                </a:extLst>
              </p:cNvPr>
              <p:cNvSpPr txBox="1">
                <a:spLocks noChangeArrowheads="1"/>
              </p:cNvSpPr>
              <p:nvPr/>
            </p:nvSpPr>
            <p:spPr bwMode="auto">
              <a:xfrm>
                <a:off x="513" y="970"/>
                <a:ext cx="4720"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contraction of the heart’s left ventricle generates systolic blood pressure (BP).</a:t>
                </a:r>
              </a:p>
              <a:p>
                <a:pPr eaLnBrk="1" hangingPunct="1">
                  <a:lnSpc>
                    <a:spcPct val="85000"/>
                  </a:lnSpc>
                  <a:spcBef>
                    <a:spcPct val="0"/>
                  </a:spcBef>
                  <a:spcAft>
                    <a:spcPts val="900"/>
                  </a:spcAft>
                  <a:buSzPct val="80000"/>
                </a:pPr>
                <a:r>
                  <a:rPr lang="en-US" altLang="en-US" sz="1800" dirty="0">
                    <a:solidFill>
                      <a:srgbClr val="000000"/>
                    </a:solidFill>
                  </a:rPr>
                  <a:t>Systolic BP is related to three factors: 1) cardiac output, 2) blood volume, and 3) vascular resistance.</a:t>
                </a:r>
                <a:endParaRPr lang="en-US" altLang="en-US" sz="1800" dirty="0"/>
              </a:p>
              <a:p>
                <a:pPr eaLnBrk="1" hangingPunct="1">
                  <a:lnSpc>
                    <a:spcPct val="85000"/>
                  </a:lnSpc>
                  <a:spcBef>
                    <a:spcPct val="0"/>
                  </a:spcBef>
                  <a:spcAft>
                    <a:spcPts val="900"/>
                  </a:spcAft>
                  <a:buSzPct val="80000"/>
                </a:pPr>
                <a:r>
                  <a:rPr lang="en-US" altLang="en-US" sz="1800" dirty="0"/>
                  <a:t>Systolic BP is highest in the aorta and large systemic arteries since they are close proximity to the left ventricle.</a:t>
                </a:r>
              </a:p>
              <a:p>
                <a:pPr eaLnBrk="1" hangingPunct="1">
                  <a:lnSpc>
                    <a:spcPct val="85000"/>
                  </a:lnSpc>
                  <a:spcBef>
                    <a:spcPct val="0"/>
                  </a:spcBef>
                  <a:spcAft>
                    <a:spcPct val="50000"/>
                  </a:spcAft>
                  <a:buSzPct val="80000"/>
                </a:pPr>
                <a:r>
                  <a:rPr lang="en-US" altLang="en-US" sz="1800" dirty="0"/>
                  <a:t>BP is about 110 mmHg during systole and 70 mmHg during diastole in a healthy, young adult at rest.</a:t>
                </a:r>
              </a:p>
            </p:txBody>
          </p:sp>
          <p:sp>
            <p:nvSpPr>
              <p:cNvPr id="152594" name="Text Box 9">
                <a:extLst>
                  <a:ext uri="{FF2B5EF4-FFF2-40B4-BE49-F238E27FC236}">
                    <a16:creationId xmlns:a16="http://schemas.microsoft.com/office/drawing/2014/main" id="{5BF41C9C-AEED-484A-8D76-5CB48B2E49F7}"/>
                  </a:ext>
                </a:extLst>
              </p:cNvPr>
              <p:cNvSpPr txBox="1">
                <a:spLocks noChangeArrowheads="1"/>
              </p:cNvSpPr>
              <p:nvPr/>
            </p:nvSpPr>
            <p:spPr bwMode="auto">
              <a:xfrm>
                <a:off x="1296" y="2485"/>
                <a:ext cx="3167"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Systole and diastole in blood pressure measurement represent left ventricular contraction and relaxation, respectively.</a:t>
                </a:r>
              </a:p>
            </p:txBody>
          </p:sp>
        </p:grpSp>
        <p:grpSp>
          <p:nvGrpSpPr>
            <p:cNvPr id="152582" name="Group 40">
              <a:extLst>
                <a:ext uri="{FF2B5EF4-FFF2-40B4-BE49-F238E27FC236}">
                  <a16:creationId xmlns:a16="http://schemas.microsoft.com/office/drawing/2014/main" id="{EA15F7A4-6410-CB47-ABD1-0F77898E5C66}"/>
                </a:ext>
              </a:extLst>
            </p:cNvPr>
            <p:cNvGrpSpPr>
              <a:grpSpLocks/>
            </p:cNvGrpSpPr>
            <p:nvPr/>
          </p:nvGrpSpPr>
          <p:grpSpPr bwMode="auto">
            <a:xfrm>
              <a:off x="582" y="3671"/>
              <a:ext cx="2995" cy="213"/>
              <a:chOff x="582" y="3671"/>
              <a:chExt cx="2995" cy="213"/>
            </a:xfrm>
          </p:grpSpPr>
          <p:grpSp>
            <p:nvGrpSpPr>
              <p:cNvPr id="152583" name="Group 41">
                <a:extLst>
                  <a:ext uri="{FF2B5EF4-FFF2-40B4-BE49-F238E27FC236}">
                    <a16:creationId xmlns:a16="http://schemas.microsoft.com/office/drawing/2014/main" id="{CBAF6778-86DB-6A42-A3CC-59F510DCF6CF}"/>
                  </a:ext>
                </a:extLst>
              </p:cNvPr>
              <p:cNvGrpSpPr>
                <a:grpSpLocks/>
              </p:cNvGrpSpPr>
              <p:nvPr/>
            </p:nvGrpSpPr>
            <p:grpSpPr bwMode="auto">
              <a:xfrm>
                <a:off x="582" y="3671"/>
                <a:ext cx="1990" cy="213"/>
                <a:chOff x="582" y="3671"/>
                <a:chExt cx="1990" cy="213"/>
              </a:xfrm>
            </p:grpSpPr>
            <p:sp>
              <p:nvSpPr>
                <p:cNvPr id="152587" name="Rectangle 42">
                  <a:extLst>
                    <a:ext uri="{FF2B5EF4-FFF2-40B4-BE49-F238E27FC236}">
                      <a16:creationId xmlns:a16="http://schemas.microsoft.com/office/drawing/2014/main" id="{821A71B2-831D-2F4C-94EC-A5328290498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88" name="Rectangle 43">
                  <a:extLst>
                    <a:ext uri="{FF2B5EF4-FFF2-40B4-BE49-F238E27FC236}">
                      <a16:creationId xmlns:a16="http://schemas.microsoft.com/office/drawing/2014/main" id="{1B20E2D4-1B2A-F943-BF2B-518A90275B3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89" name="Rectangle 44">
                  <a:extLst>
                    <a:ext uri="{FF2B5EF4-FFF2-40B4-BE49-F238E27FC236}">
                      <a16:creationId xmlns:a16="http://schemas.microsoft.com/office/drawing/2014/main" id="{B2C1A69C-146A-2F4E-9387-BDE2020AD09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90" name="Text Box 45">
                  <a:extLst>
                    <a:ext uri="{FF2B5EF4-FFF2-40B4-BE49-F238E27FC236}">
                      <a16:creationId xmlns:a16="http://schemas.microsoft.com/office/drawing/2014/main" id="{FC1B9659-C341-8841-8565-9A8D20B7AB6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52591" name="Text Box 46">
                  <a:extLst>
                    <a:ext uri="{FF2B5EF4-FFF2-40B4-BE49-F238E27FC236}">
                      <a16:creationId xmlns:a16="http://schemas.microsoft.com/office/drawing/2014/main" id="{450EDE70-B876-3B45-8C70-D2585224FD8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814</a:t>
                  </a:r>
                  <a:endParaRPr lang="en-US" altLang="en-US" sz="1800" dirty="0">
                    <a:ea typeface="ＭＳ Ｐゴシック" panose="020B0600070205080204" pitchFamily="34" charset="-128"/>
                  </a:endParaRPr>
                </a:p>
              </p:txBody>
            </p:sp>
            <p:sp>
              <p:nvSpPr>
                <p:cNvPr id="152592" name="Text Box 47">
                  <a:extLst>
                    <a:ext uri="{FF2B5EF4-FFF2-40B4-BE49-F238E27FC236}">
                      <a16:creationId xmlns:a16="http://schemas.microsoft.com/office/drawing/2014/main" id="{0043B39A-4BE1-F444-9F1D-59B33FE0F43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772</a:t>
                  </a:r>
                  <a:endParaRPr lang="en-US" altLang="en-US" sz="1800" dirty="0">
                    <a:ea typeface="ＭＳ Ｐゴシック" panose="020B0600070205080204" pitchFamily="34" charset="-128"/>
                  </a:endParaRPr>
                </a:p>
              </p:txBody>
            </p:sp>
          </p:grpSp>
          <p:grpSp>
            <p:nvGrpSpPr>
              <p:cNvPr id="152584" name="Group 48">
                <a:extLst>
                  <a:ext uri="{FF2B5EF4-FFF2-40B4-BE49-F238E27FC236}">
                    <a16:creationId xmlns:a16="http://schemas.microsoft.com/office/drawing/2014/main" id="{571F9BB7-C6DC-0249-BC04-1C8D8477B998}"/>
                  </a:ext>
                </a:extLst>
              </p:cNvPr>
              <p:cNvGrpSpPr>
                <a:grpSpLocks/>
              </p:cNvGrpSpPr>
              <p:nvPr/>
            </p:nvGrpSpPr>
            <p:grpSpPr bwMode="auto">
              <a:xfrm>
                <a:off x="2846" y="3671"/>
                <a:ext cx="731" cy="213"/>
                <a:chOff x="2846" y="3671"/>
                <a:chExt cx="731" cy="213"/>
              </a:xfrm>
            </p:grpSpPr>
            <p:sp>
              <p:nvSpPr>
                <p:cNvPr id="152585" name="Rectangle 49">
                  <a:extLst>
                    <a:ext uri="{FF2B5EF4-FFF2-40B4-BE49-F238E27FC236}">
                      <a16:creationId xmlns:a16="http://schemas.microsoft.com/office/drawing/2014/main" id="{3190C501-0098-0A44-9242-CDD3F1230E2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86" name="Text Box 50">
                  <a:extLst>
                    <a:ext uri="{FF2B5EF4-FFF2-40B4-BE49-F238E27FC236}">
                      <a16:creationId xmlns:a16="http://schemas.microsoft.com/office/drawing/2014/main" id="{578C6DE0-132B-ED48-8ED3-4C4220815A80}"/>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21.8</a:t>
                  </a:r>
                </a:p>
              </p:txBody>
            </p:sp>
          </p:grpSp>
        </p:grpSp>
      </p:gr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5">
            <a:extLst>
              <a:ext uri="{FF2B5EF4-FFF2-40B4-BE49-F238E27FC236}">
                <a16:creationId xmlns:a16="http://schemas.microsoft.com/office/drawing/2014/main" id="{299960EB-6DA0-A54F-B353-1DB30149A34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E33CD78-72E4-4441-B167-306FE2C188A8}" type="slidenum">
              <a:rPr lang="en-US" altLang="en-US" sz="1400"/>
              <a:pPr>
                <a:spcBef>
                  <a:spcPct val="0"/>
                </a:spcBef>
                <a:buFontTx/>
                <a:buNone/>
              </a:pPr>
              <a:t>74</a:t>
            </a:fld>
            <a:endParaRPr lang="en-US" altLang="en-US" sz="1400" dirty="0"/>
          </a:p>
        </p:txBody>
      </p:sp>
      <p:grpSp>
        <p:nvGrpSpPr>
          <p:cNvPr id="154627" name="Group 77">
            <a:extLst>
              <a:ext uri="{FF2B5EF4-FFF2-40B4-BE49-F238E27FC236}">
                <a16:creationId xmlns:a16="http://schemas.microsoft.com/office/drawing/2014/main" id="{B9247255-EC3B-A045-BD59-FAF41105D5C3}"/>
              </a:ext>
            </a:extLst>
          </p:cNvPr>
          <p:cNvGrpSpPr>
            <a:grpSpLocks/>
          </p:cNvGrpSpPr>
          <p:nvPr/>
        </p:nvGrpSpPr>
        <p:grpSpPr bwMode="auto">
          <a:xfrm>
            <a:off x="458788" y="446088"/>
            <a:ext cx="8229600" cy="5719762"/>
            <a:chOff x="289" y="281"/>
            <a:chExt cx="5184" cy="3603"/>
          </a:xfrm>
        </p:grpSpPr>
        <p:sp>
          <p:nvSpPr>
            <p:cNvPr id="154628" name="Rectangle 2">
              <a:extLst>
                <a:ext uri="{FF2B5EF4-FFF2-40B4-BE49-F238E27FC236}">
                  <a16:creationId xmlns:a16="http://schemas.microsoft.com/office/drawing/2014/main" id="{420496A0-607E-A143-A995-88E1C964BD1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000000"/>
                  </a:solidFill>
                </a:rPr>
                <a:t>Blood Pressure </a:t>
              </a:r>
              <a:r>
                <a:rPr lang="en-US" altLang="en-US" sz="2200" dirty="0">
                  <a:solidFill>
                    <a:srgbClr val="000000"/>
                  </a:solidFill>
                </a:rPr>
                <a:t>(continued)</a:t>
              </a:r>
              <a:endParaRPr lang="en-US" altLang="en-US" sz="2800" dirty="0">
                <a:solidFill>
                  <a:srgbClr val="333333"/>
                </a:solidFill>
              </a:endParaRPr>
            </a:p>
          </p:txBody>
        </p:sp>
        <p:sp>
          <p:nvSpPr>
            <p:cNvPr id="154629" name="Text Box 6">
              <a:extLst>
                <a:ext uri="{FF2B5EF4-FFF2-40B4-BE49-F238E27FC236}">
                  <a16:creationId xmlns:a16="http://schemas.microsoft.com/office/drawing/2014/main" id="{463C90CB-AC81-8645-8A44-3F0DA9423E2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54630" name="Text Box 7">
              <a:extLst>
                <a:ext uri="{FF2B5EF4-FFF2-40B4-BE49-F238E27FC236}">
                  <a16:creationId xmlns:a16="http://schemas.microsoft.com/office/drawing/2014/main" id="{95B16FFF-FAD5-8848-9AE7-FEA7CF3C56D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54631" name="Text Box 8">
              <a:extLst>
                <a:ext uri="{FF2B5EF4-FFF2-40B4-BE49-F238E27FC236}">
                  <a16:creationId xmlns:a16="http://schemas.microsoft.com/office/drawing/2014/main" id="{2FF0ED66-BDF9-D64B-9843-0D1E1E563632}"/>
                </a:ext>
              </a:extLst>
            </p:cNvPr>
            <p:cNvSpPr txBox="1">
              <a:spLocks noChangeArrowheads="1"/>
            </p:cNvSpPr>
            <p:nvPr/>
          </p:nvSpPr>
          <p:spPr bwMode="auto">
            <a:xfrm>
              <a:off x="513" y="970"/>
              <a:ext cx="483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pressure progressively decreases once blood leaves the aorta and flows through many branchings of the arteries in systemic circula-tion.</a:t>
              </a:r>
            </a:p>
            <a:p>
              <a:pPr eaLnBrk="1" hangingPunct="1">
                <a:lnSpc>
                  <a:spcPct val="85000"/>
                </a:lnSpc>
                <a:spcBef>
                  <a:spcPct val="0"/>
                </a:spcBef>
                <a:spcAft>
                  <a:spcPts val="900"/>
                </a:spcAft>
                <a:buSzPct val="80000"/>
              </a:pPr>
              <a:r>
                <a:rPr lang="en-US" altLang="en-US" sz="1800" dirty="0"/>
                <a:t>Compared to aortic pressure (about 80 mmHg), BP drops to about 35 mmHg as blood passes from the arterioles to the systemic capillaries.</a:t>
              </a:r>
            </a:p>
            <a:p>
              <a:pPr eaLnBrk="1" hangingPunct="1">
                <a:lnSpc>
                  <a:spcPct val="85000"/>
                </a:lnSpc>
                <a:spcBef>
                  <a:spcPct val="0"/>
                </a:spcBef>
                <a:spcAft>
                  <a:spcPct val="50000"/>
                </a:spcAft>
                <a:buSzPct val="80000"/>
              </a:pPr>
              <a:r>
                <a:rPr lang="en-US" altLang="en-US" sz="1800" dirty="0"/>
                <a:t>The pressure fluctuations in the arteries due to ventricular contractions disappear in the capillaries.</a:t>
              </a:r>
            </a:p>
          </p:txBody>
        </p:sp>
        <p:grpSp>
          <p:nvGrpSpPr>
            <p:cNvPr id="154632" name="Group 66">
              <a:extLst>
                <a:ext uri="{FF2B5EF4-FFF2-40B4-BE49-F238E27FC236}">
                  <a16:creationId xmlns:a16="http://schemas.microsoft.com/office/drawing/2014/main" id="{B8659B00-E7FB-5D4B-BC3F-12FD3AA696F7}"/>
                </a:ext>
              </a:extLst>
            </p:cNvPr>
            <p:cNvGrpSpPr>
              <a:grpSpLocks/>
            </p:cNvGrpSpPr>
            <p:nvPr/>
          </p:nvGrpSpPr>
          <p:grpSpPr bwMode="auto">
            <a:xfrm>
              <a:off x="582" y="3671"/>
              <a:ext cx="2995" cy="213"/>
              <a:chOff x="582" y="3671"/>
              <a:chExt cx="2995" cy="213"/>
            </a:xfrm>
          </p:grpSpPr>
          <p:grpSp>
            <p:nvGrpSpPr>
              <p:cNvPr id="154633" name="Group 67">
                <a:extLst>
                  <a:ext uri="{FF2B5EF4-FFF2-40B4-BE49-F238E27FC236}">
                    <a16:creationId xmlns:a16="http://schemas.microsoft.com/office/drawing/2014/main" id="{C195A172-AB75-D04B-9F44-8D6A18599760}"/>
                  </a:ext>
                </a:extLst>
              </p:cNvPr>
              <p:cNvGrpSpPr>
                <a:grpSpLocks/>
              </p:cNvGrpSpPr>
              <p:nvPr/>
            </p:nvGrpSpPr>
            <p:grpSpPr bwMode="auto">
              <a:xfrm>
                <a:off x="582" y="3671"/>
                <a:ext cx="1990" cy="213"/>
                <a:chOff x="582" y="3671"/>
                <a:chExt cx="1990" cy="213"/>
              </a:xfrm>
            </p:grpSpPr>
            <p:sp>
              <p:nvSpPr>
                <p:cNvPr id="154637" name="Rectangle 68">
                  <a:extLst>
                    <a:ext uri="{FF2B5EF4-FFF2-40B4-BE49-F238E27FC236}">
                      <a16:creationId xmlns:a16="http://schemas.microsoft.com/office/drawing/2014/main" id="{F716E94C-55B0-1941-AD5A-2738C6C350F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4638" name="Rectangle 69">
                  <a:extLst>
                    <a:ext uri="{FF2B5EF4-FFF2-40B4-BE49-F238E27FC236}">
                      <a16:creationId xmlns:a16="http://schemas.microsoft.com/office/drawing/2014/main" id="{2C58A5E0-1069-EF43-9E5C-E0D9A34345A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4639" name="Rectangle 70">
                  <a:extLst>
                    <a:ext uri="{FF2B5EF4-FFF2-40B4-BE49-F238E27FC236}">
                      <a16:creationId xmlns:a16="http://schemas.microsoft.com/office/drawing/2014/main" id="{EFC1DB3E-13CA-5949-9530-06AEAEE4910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4640" name="Text Box 71">
                  <a:extLst>
                    <a:ext uri="{FF2B5EF4-FFF2-40B4-BE49-F238E27FC236}">
                      <a16:creationId xmlns:a16="http://schemas.microsoft.com/office/drawing/2014/main" id="{9D81BE9E-34B4-CB43-9DD2-49A4EB2E70E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54641" name="Text Box 72">
                  <a:extLst>
                    <a:ext uri="{FF2B5EF4-FFF2-40B4-BE49-F238E27FC236}">
                      <a16:creationId xmlns:a16="http://schemas.microsoft.com/office/drawing/2014/main" id="{ACBD6059-E9FD-B547-9CED-9699904832E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814</a:t>
                  </a:r>
                  <a:endParaRPr lang="en-US" altLang="en-US" sz="1800" dirty="0">
                    <a:ea typeface="ＭＳ Ｐゴシック" panose="020B0600070205080204" pitchFamily="34" charset="-128"/>
                  </a:endParaRPr>
                </a:p>
              </p:txBody>
            </p:sp>
            <p:sp>
              <p:nvSpPr>
                <p:cNvPr id="154642" name="Text Box 73">
                  <a:extLst>
                    <a:ext uri="{FF2B5EF4-FFF2-40B4-BE49-F238E27FC236}">
                      <a16:creationId xmlns:a16="http://schemas.microsoft.com/office/drawing/2014/main" id="{8F65CA0E-DFC1-3943-861B-1C1A5B602DC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772</a:t>
                  </a:r>
                  <a:endParaRPr lang="en-US" altLang="en-US" sz="1800" dirty="0">
                    <a:ea typeface="ＭＳ Ｐゴシック" panose="020B0600070205080204" pitchFamily="34" charset="-128"/>
                  </a:endParaRPr>
                </a:p>
              </p:txBody>
            </p:sp>
          </p:grpSp>
          <p:grpSp>
            <p:nvGrpSpPr>
              <p:cNvPr id="154634" name="Group 74">
                <a:extLst>
                  <a:ext uri="{FF2B5EF4-FFF2-40B4-BE49-F238E27FC236}">
                    <a16:creationId xmlns:a16="http://schemas.microsoft.com/office/drawing/2014/main" id="{E0068AB3-8BB2-4147-8D8E-CB88B1CB9A61}"/>
                  </a:ext>
                </a:extLst>
              </p:cNvPr>
              <p:cNvGrpSpPr>
                <a:grpSpLocks/>
              </p:cNvGrpSpPr>
              <p:nvPr/>
            </p:nvGrpSpPr>
            <p:grpSpPr bwMode="auto">
              <a:xfrm>
                <a:off x="2846" y="3671"/>
                <a:ext cx="731" cy="213"/>
                <a:chOff x="2846" y="3671"/>
                <a:chExt cx="731" cy="213"/>
              </a:xfrm>
            </p:grpSpPr>
            <p:sp>
              <p:nvSpPr>
                <p:cNvPr id="154635" name="Rectangle 75">
                  <a:extLst>
                    <a:ext uri="{FF2B5EF4-FFF2-40B4-BE49-F238E27FC236}">
                      <a16:creationId xmlns:a16="http://schemas.microsoft.com/office/drawing/2014/main" id="{59A06D3C-F1D0-BA49-8E0F-F296711A8D5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4636" name="Text Box 76">
                  <a:extLst>
                    <a:ext uri="{FF2B5EF4-FFF2-40B4-BE49-F238E27FC236}">
                      <a16:creationId xmlns:a16="http://schemas.microsoft.com/office/drawing/2014/main" id="{17E1FB76-FA20-C244-B9E7-3F21F3ADC583}"/>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21.8</a:t>
                  </a:r>
                </a:p>
              </p:txBody>
            </p:sp>
          </p:grpSp>
        </p:grpSp>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5">
            <a:extLst>
              <a:ext uri="{FF2B5EF4-FFF2-40B4-BE49-F238E27FC236}">
                <a16:creationId xmlns:a16="http://schemas.microsoft.com/office/drawing/2014/main" id="{E06646E8-146A-F346-8F97-4035846952E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5FEEAE9-FBF3-1B4F-B992-222669C9634B}" type="slidenum">
              <a:rPr lang="en-US" altLang="en-US" sz="1400"/>
              <a:pPr>
                <a:spcBef>
                  <a:spcPct val="0"/>
                </a:spcBef>
                <a:buFontTx/>
                <a:buNone/>
              </a:pPr>
              <a:t>75</a:t>
            </a:fld>
            <a:endParaRPr lang="en-US" altLang="en-US" sz="1400" dirty="0"/>
          </a:p>
        </p:txBody>
      </p:sp>
      <p:grpSp>
        <p:nvGrpSpPr>
          <p:cNvPr id="156675" name="Group 25">
            <a:extLst>
              <a:ext uri="{FF2B5EF4-FFF2-40B4-BE49-F238E27FC236}">
                <a16:creationId xmlns:a16="http://schemas.microsoft.com/office/drawing/2014/main" id="{815BCD7D-CCAA-9543-95E8-D76AB1792604}"/>
              </a:ext>
            </a:extLst>
          </p:cNvPr>
          <p:cNvGrpSpPr>
            <a:grpSpLocks/>
          </p:cNvGrpSpPr>
          <p:nvPr/>
        </p:nvGrpSpPr>
        <p:grpSpPr bwMode="auto">
          <a:xfrm>
            <a:off x="458788" y="446088"/>
            <a:ext cx="8229600" cy="5719762"/>
            <a:chOff x="289" y="281"/>
            <a:chExt cx="5184" cy="3603"/>
          </a:xfrm>
        </p:grpSpPr>
        <p:sp>
          <p:nvSpPr>
            <p:cNvPr id="156676" name="Rectangle 3">
              <a:extLst>
                <a:ext uri="{FF2B5EF4-FFF2-40B4-BE49-F238E27FC236}">
                  <a16:creationId xmlns:a16="http://schemas.microsoft.com/office/drawing/2014/main" id="{D2DCC435-4CE5-A04A-8A81-84C97BEEB0C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Pressure </a:t>
              </a:r>
              <a:r>
                <a:rPr lang="en-US" altLang="en-US" sz="2200" dirty="0">
                  <a:solidFill>
                    <a:srgbClr val="333333"/>
                  </a:solidFill>
                </a:rPr>
                <a:t>(continued)</a:t>
              </a:r>
              <a:endParaRPr lang="en-US" altLang="en-US" sz="2800" dirty="0">
                <a:solidFill>
                  <a:srgbClr val="333333"/>
                </a:solidFill>
              </a:endParaRPr>
            </a:p>
          </p:txBody>
        </p:sp>
        <p:sp>
          <p:nvSpPr>
            <p:cNvPr id="156677" name="Text Box 4">
              <a:extLst>
                <a:ext uri="{FF2B5EF4-FFF2-40B4-BE49-F238E27FC236}">
                  <a16:creationId xmlns:a16="http://schemas.microsoft.com/office/drawing/2014/main" id="{901D26CA-D5A7-0C42-98C7-774C4C2471F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56678" name="Text Box 5">
              <a:extLst>
                <a:ext uri="{FF2B5EF4-FFF2-40B4-BE49-F238E27FC236}">
                  <a16:creationId xmlns:a16="http://schemas.microsoft.com/office/drawing/2014/main" id="{6473ACA4-B993-0346-BA5B-0830B6F419CD}"/>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56679" name="Text Box 6">
              <a:extLst>
                <a:ext uri="{FF2B5EF4-FFF2-40B4-BE49-F238E27FC236}">
                  <a16:creationId xmlns:a16="http://schemas.microsoft.com/office/drawing/2014/main" id="{0A2C0374-CC48-9A42-9F19-8F4741434F51}"/>
                </a:ext>
              </a:extLst>
            </p:cNvPr>
            <p:cNvSpPr txBox="1">
              <a:spLocks noChangeArrowheads="1"/>
            </p:cNvSpPr>
            <p:nvPr/>
          </p:nvSpPr>
          <p:spPr bwMode="auto">
            <a:xfrm>
              <a:off x="513" y="970"/>
              <a:ext cx="476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Blood pressure is about 16 mmHg as blood exits the systemic capil-laries.</a:t>
              </a:r>
              <a:endParaRPr lang="en-US" altLang="en-US" sz="1800" dirty="0">
                <a:solidFill>
                  <a:srgbClr val="800000"/>
                </a:solidFill>
              </a:endParaRPr>
            </a:p>
            <a:p>
              <a:pPr eaLnBrk="1" hangingPunct="1">
                <a:lnSpc>
                  <a:spcPct val="85000"/>
                </a:lnSpc>
                <a:spcBef>
                  <a:spcPct val="0"/>
                </a:spcBef>
                <a:spcAft>
                  <a:spcPts val="900"/>
                </a:spcAft>
                <a:buSzPct val="80000"/>
              </a:pPr>
              <a:r>
                <a:rPr lang="en-US" altLang="en-US" sz="1800" dirty="0"/>
                <a:t>BP continues to drop in the venules and veins and drops to 0 mmHg at the right atrium.</a:t>
              </a:r>
            </a:p>
            <a:p>
              <a:pPr eaLnBrk="1" hangingPunct="1">
                <a:lnSpc>
                  <a:spcPct val="85000"/>
                </a:lnSpc>
                <a:spcBef>
                  <a:spcPct val="0"/>
                </a:spcBef>
                <a:spcAft>
                  <a:spcPct val="50000"/>
                </a:spcAft>
                <a:buSzPct val="80000"/>
              </a:pPr>
              <a:r>
                <a:rPr lang="en-US" altLang="en-US" sz="1800" dirty="0"/>
                <a:t>Thus, blood flows “downhill” in the circulatory system from higher pres-sure regions to lower pressure regions.</a:t>
              </a:r>
            </a:p>
          </p:txBody>
        </p:sp>
        <p:grpSp>
          <p:nvGrpSpPr>
            <p:cNvPr id="156680" name="Group 14">
              <a:extLst>
                <a:ext uri="{FF2B5EF4-FFF2-40B4-BE49-F238E27FC236}">
                  <a16:creationId xmlns:a16="http://schemas.microsoft.com/office/drawing/2014/main" id="{4F51EC37-F25A-694C-9C4C-AD084C994C1E}"/>
                </a:ext>
              </a:extLst>
            </p:cNvPr>
            <p:cNvGrpSpPr>
              <a:grpSpLocks/>
            </p:cNvGrpSpPr>
            <p:nvPr/>
          </p:nvGrpSpPr>
          <p:grpSpPr bwMode="auto">
            <a:xfrm>
              <a:off x="582" y="3671"/>
              <a:ext cx="2995" cy="213"/>
              <a:chOff x="582" y="3671"/>
              <a:chExt cx="2995" cy="213"/>
            </a:xfrm>
          </p:grpSpPr>
          <p:grpSp>
            <p:nvGrpSpPr>
              <p:cNvPr id="156681" name="Group 15">
                <a:extLst>
                  <a:ext uri="{FF2B5EF4-FFF2-40B4-BE49-F238E27FC236}">
                    <a16:creationId xmlns:a16="http://schemas.microsoft.com/office/drawing/2014/main" id="{693D09C9-5DD4-F149-AD3A-03E342DAF75B}"/>
                  </a:ext>
                </a:extLst>
              </p:cNvPr>
              <p:cNvGrpSpPr>
                <a:grpSpLocks/>
              </p:cNvGrpSpPr>
              <p:nvPr/>
            </p:nvGrpSpPr>
            <p:grpSpPr bwMode="auto">
              <a:xfrm>
                <a:off x="582" y="3671"/>
                <a:ext cx="1990" cy="213"/>
                <a:chOff x="582" y="3671"/>
                <a:chExt cx="1990" cy="213"/>
              </a:xfrm>
            </p:grpSpPr>
            <p:sp>
              <p:nvSpPr>
                <p:cNvPr id="156685" name="Rectangle 16">
                  <a:extLst>
                    <a:ext uri="{FF2B5EF4-FFF2-40B4-BE49-F238E27FC236}">
                      <a16:creationId xmlns:a16="http://schemas.microsoft.com/office/drawing/2014/main" id="{773015F0-C290-D14E-B8B7-A3D4E08E67D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6" name="Rectangle 17">
                  <a:extLst>
                    <a:ext uri="{FF2B5EF4-FFF2-40B4-BE49-F238E27FC236}">
                      <a16:creationId xmlns:a16="http://schemas.microsoft.com/office/drawing/2014/main" id="{B00AFCBB-D1AD-514A-A650-AAE094B11E1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7" name="Rectangle 18">
                  <a:extLst>
                    <a:ext uri="{FF2B5EF4-FFF2-40B4-BE49-F238E27FC236}">
                      <a16:creationId xmlns:a16="http://schemas.microsoft.com/office/drawing/2014/main" id="{CCD9A8FF-786C-EC48-94EF-D56B21FD5F2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8" name="Text Box 19">
                  <a:extLst>
                    <a:ext uri="{FF2B5EF4-FFF2-40B4-BE49-F238E27FC236}">
                      <a16:creationId xmlns:a16="http://schemas.microsoft.com/office/drawing/2014/main" id="{C143728C-0870-D849-AFA5-A1B8BCDCA14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56689" name="Text Box 20">
                  <a:extLst>
                    <a:ext uri="{FF2B5EF4-FFF2-40B4-BE49-F238E27FC236}">
                      <a16:creationId xmlns:a16="http://schemas.microsoft.com/office/drawing/2014/main" id="{C0DE842D-14E0-094E-B837-21F2521DE09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814</a:t>
                  </a:r>
                  <a:endParaRPr lang="en-US" altLang="en-US" sz="1800" dirty="0">
                    <a:ea typeface="ＭＳ Ｐゴシック" panose="020B0600070205080204" pitchFamily="34" charset="-128"/>
                  </a:endParaRPr>
                </a:p>
              </p:txBody>
            </p:sp>
            <p:sp>
              <p:nvSpPr>
                <p:cNvPr id="156690" name="Text Box 21">
                  <a:extLst>
                    <a:ext uri="{FF2B5EF4-FFF2-40B4-BE49-F238E27FC236}">
                      <a16:creationId xmlns:a16="http://schemas.microsoft.com/office/drawing/2014/main" id="{DF6F408E-12A8-5141-9D58-2BC9DF615AC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772</a:t>
                  </a:r>
                  <a:endParaRPr lang="en-US" altLang="en-US" sz="1800" dirty="0">
                    <a:ea typeface="ＭＳ Ｐゴシック" panose="020B0600070205080204" pitchFamily="34" charset="-128"/>
                  </a:endParaRPr>
                </a:p>
              </p:txBody>
            </p:sp>
          </p:grpSp>
          <p:grpSp>
            <p:nvGrpSpPr>
              <p:cNvPr id="156682" name="Group 22">
                <a:extLst>
                  <a:ext uri="{FF2B5EF4-FFF2-40B4-BE49-F238E27FC236}">
                    <a16:creationId xmlns:a16="http://schemas.microsoft.com/office/drawing/2014/main" id="{06E791CA-A815-2B4D-B8C0-19E7B116CB1F}"/>
                  </a:ext>
                </a:extLst>
              </p:cNvPr>
              <p:cNvGrpSpPr>
                <a:grpSpLocks/>
              </p:cNvGrpSpPr>
              <p:nvPr/>
            </p:nvGrpSpPr>
            <p:grpSpPr bwMode="auto">
              <a:xfrm>
                <a:off x="2846" y="3671"/>
                <a:ext cx="731" cy="213"/>
                <a:chOff x="2846" y="3671"/>
                <a:chExt cx="731" cy="213"/>
              </a:xfrm>
            </p:grpSpPr>
            <p:sp>
              <p:nvSpPr>
                <p:cNvPr id="156683" name="Rectangle 23">
                  <a:extLst>
                    <a:ext uri="{FF2B5EF4-FFF2-40B4-BE49-F238E27FC236}">
                      <a16:creationId xmlns:a16="http://schemas.microsoft.com/office/drawing/2014/main" id="{A7C43132-1657-7048-ABF8-CACB1908800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4" name="Text Box 24">
                  <a:extLst>
                    <a:ext uri="{FF2B5EF4-FFF2-40B4-BE49-F238E27FC236}">
                      <a16:creationId xmlns:a16="http://schemas.microsoft.com/office/drawing/2014/main" id="{48C2D70F-493E-D347-8B71-F2B66557226A}"/>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21.8</a:t>
                  </a:r>
                </a:p>
              </p:txBody>
            </p:sp>
          </p:grpSp>
        </p:grpSp>
      </p:gr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5">
            <a:extLst>
              <a:ext uri="{FF2B5EF4-FFF2-40B4-BE49-F238E27FC236}">
                <a16:creationId xmlns:a16="http://schemas.microsoft.com/office/drawing/2014/main" id="{B6F40324-D403-FF47-8617-79C3E6E86EA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BA9D943-8FD4-2C45-9AC6-077919174ACD}" type="slidenum">
              <a:rPr lang="en-US" altLang="en-US" sz="1400"/>
              <a:pPr>
                <a:spcBef>
                  <a:spcPct val="0"/>
                </a:spcBef>
                <a:buFontTx/>
                <a:buNone/>
              </a:pPr>
              <a:t>76</a:t>
            </a:fld>
            <a:endParaRPr lang="en-US" altLang="en-US" sz="1400" dirty="0"/>
          </a:p>
        </p:txBody>
      </p:sp>
      <p:grpSp>
        <p:nvGrpSpPr>
          <p:cNvPr id="158723" name="Group 43">
            <a:extLst>
              <a:ext uri="{FF2B5EF4-FFF2-40B4-BE49-F238E27FC236}">
                <a16:creationId xmlns:a16="http://schemas.microsoft.com/office/drawing/2014/main" id="{0DCD5927-32FA-2A47-8B49-6EA4A20AD897}"/>
              </a:ext>
            </a:extLst>
          </p:cNvPr>
          <p:cNvGrpSpPr>
            <a:grpSpLocks/>
          </p:cNvGrpSpPr>
          <p:nvPr/>
        </p:nvGrpSpPr>
        <p:grpSpPr bwMode="auto">
          <a:xfrm>
            <a:off x="458788" y="446088"/>
            <a:ext cx="8229600" cy="5719762"/>
            <a:chOff x="289" y="281"/>
            <a:chExt cx="5184" cy="3603"/>
          </a:xfrm>
        </p:grpSpPr>
        <p:sp>
          <p:nvSpPr>
            <p:cNvPr id="158724" name="Rectangle 2">
              <a:extLst>
                <a:ext uri="{FF2B5EF4-FFF2-40B4-BE49-F238E27FC236}">
                  <a16:creationId xmlns:a16="http://schemas.microsoft.com/office/drawing/2014/main" id="{E1CEBBBB-2C8C-EE4E-9C81-EA0F3A2F9BB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Mean Arterial Pressure</a:t>
              </a:r>
            </a:p>
          </p:txBody>
        </p:sp>
        <p:sp>
          <p:nvSpPr>
            <p:cNvPr id="158725" name="Text Box 6">
              <a:extLst>
                <a:ext uri="{FF2B5EF4-FFF2-40B4-BE49-F238E27FC236}">
                  <a16:creationId xmlns:a16="http://schemas.microsoft.com/office/drawing/2014/main" id="{F2EB680D-D925-464D-BDEB-DA87C588C9F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58726" name="Text Box 7">
              <a:extLst>
                <a:ext uri="{FF2B5EF4-FFF2-40B4-BE49-F238E27FC236}">
                  <a16:creationId xmlns:a16="http://schemas.microsoft.com/office/drawing/2014/main" id="{17BCD4F9-D724-DA4C-8922-DE28D74F120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58727" name="Text Box 8">
              <a:extLst>
                <a:ext uri="{FF2B5EF4-FFF2-40B4-BE49-F238E27FC236}">
                  <a16:creationId xmlns:a16="http://schemas.microsoft.com/office/drawing/2014/main" id="{FA8C30E7-CA69-6040-B926-E10B2012E687}"/>
                </a:ext>
              </a:extLst>
            </p:cNvPr>
            <p:cNvSpPr txBox="1">
              <a:spLocks noChangeArrowheads="1"/>
            </p:cNvSpPr>
            <p:nvPr/>
          </p:nvSpPr>
          <p:spPr bwMode="auto">
            <a:xfrm>
              <a:off x="513" y="970"/>
              <a:ext cx="4596"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1200"/>
                </a:spcAft>
                <a:buSzPct val="80000"/>
              </a:pPr>
              <a:r>
                <a:rPr lang="en-US" altLang="en-US" sz="1800" dirty="0"/>
                <a:t>Mean arterial pressure (MAP) is the average blood pressure in the arteries—it is one-third of the difference between diastolic and sys-tolic BP:</a:t>
              </a:r>
            </a:p>
            <a:p>
              <a:pPr algn="ctr" eaLnBrk="1" hangingPunct="1">
                <a:lnSpc>
                  <a:spcPct val="85000"/>
                </a:lnSpc>
                <a:spcBef>
                  <a:spcPct val="0"/>
                </a:spcBef>
                <a:spcAft>
                  <a:spcPts val="1500"/>
                </a:spcAft>
                <a:buSzPct val="80000"/>
                <a:buFontTx/>
                <a:buNone/>
              </a:pPr>
              <a:r>
                <a:rPr lang="en-US" altLang="en-US" sz="1800" dirty="0">
                  <a:solidFill>
                    <a:schemeClr val="accent6"/>
                  </a:solidFill>
                </a:rPr>
                <a:t>MAP = diastolic BP + 1/3 (systolic BP - diastolic BP)</a:t>
              </a:r>
            </a:p>
            <a:p>
              <a:pPr eaLnBrk="1" hangingPunct="1">
                <a:lnSpc>
                  <a:spcPct val="85000"/>
                </a:lnSpc>
                <a:spcBef>
                  <a:spcPct val="0"/>
                </a:spcBef>
                <a:spcAft>
                  <a:spcPct val="50000"/>
                </a:spcAft>
                <a:buSzPct val="80000"/>
              </a:pPr>
              <a:r>
                <a:rPr lang="en-US" altLang="en-US" sz="1800" dirty="0"/>
                <a:t>MAP for a blood pressure of 110/70 mmHg (systolic/diastolic) is 83 mmHg.</a:t>
              </a:r>
            </a:p>
          </p:txBody>
        </p:sp>
        <p:grpSp>
          <p:nvGrpSpPr>
            <p:cNvPr id="158728" name="Group 33">
              <a:extLst>
                <a:ext uri="{FF2B5EF4-FFF2-40B4-BE49-F238E27FC236}">
                  <a16:creationId xmlns:a16="http://schemas.microsoft.com/office/drawing/2014/main" id="{FFE304FD-2442-A541-A278-0DD632788389}"/>
                </a:ext>
              </a:extLst>
            </p:cNvPr>
            <p:cNvGrpSpPr>
              <a:grpSpLocks/>
            </p:cNvGrpSpPr>
            <p:nvPr/>
          </p:nvGrpSpPr>
          <p:grpSpPr bwMode="auto">
            <a:xfrm>
              <a:off x="582" y="3671"/>
              <a:ext cx="1990" cy="213"/>
              <a:chOff x="582" y="3671"/>
              <a:chExt cx="1990" cy="213"/>
            </a:xfrm>
          </p:grpSpPr>
          <p:sp>
            <p:nvSpPr>
              <p:cNvPr id="158729" name="Rectangle 34">
                <a:extLst>
                  <a:ext uri="{FF2B5EF4-FFF2-40B4-BE49-F238E27FC236}">
                    <a16:creationId xmlns:a16="http://schemas.microsoft.com/office/drawing/2014/main" id="{2FC26C8F-0BF2-2247-8DDB-8E9D6102E8C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30" name="Rectangle 35">
                <a:extLst>
                  <a:ext uri="{FF2B5EF4-FFF2-40B4-BE49-F238E27FC236}">
                    <a16:creationId xmlns:a16="http://schemas.microsoft.com/office/drawing/2014/main" id="{BD967665-B17C-B946-BE6F-EC643400986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31" name="Rectangle 36">
                <a:extLst>
                  <a:ext uri="{FF2B5EF4-FFF2-40B4-BE49-F238E27FC236}">
                    <a16:creationId xmlns:a16="http://schemas.microsoft.com/office/drawing/2014/main" id="{5EA9DF30-EDD7-EC40-82F0-AFAEEF217B5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32" name="Text Box 37">
                <a:extLst>
                  <a:ext uri="{FF2B5EF4-FFF2-40B4-BE49-F238E27FC236}">
                    <a16:creationId xmlns:a16="http://schemas.microsoft.com/office/drawing/2014/main" id="{BDCDE0EE-15E3-1540-AD9F-14D501C3FA1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58733" name="Text Box 38">
                <a:extLst>
                  <a:ext uri="{FF2B5EF4-FFF2-40B4-BE49-F238E27FC236}">
                    <a16:creationId xmlns:a16="http://schemas.microsoft.com/office/drawing/2014/main" id="{6A504497-B02A-2D4F-8E63-5435D15AE9A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58734" name="Text Box 39">
                <a:extLst>
                  <a:ext uri="{FF2B5EF4-FFF2-40B4-BE49-F238E27FC236}">
                    <a16:creationId xmlns:a16="http://schemas.microsoft.com/office/drawing/2014/main" id="{B32BF0C2-A632-6848-AFC2-8644C2928F8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Number Placeholder 5">
            <a:extLst>
              <a:ext uri="{FF2B5EF4-FFF2-40B4-BE49-F238E27FC236}">
                <a16:creationId xmlns:a16="http://schemas.microsoft.com/office/drawing/2014/main" id="{6133EB45-65B5-B842-A423-B869A211F6D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97651BC-E605-5E47-B817-2E149597E9DD}" type="slidenum">
              <a:rPr lang="en-US" altLang="en-US" sz="1400"/>
              <a:pPr>
                <a:spcBef>
                  <a:spcPct val="0"/>
                </a:spcBef>
                <a:buFontTx/>
                <a:buNone/>
              </a:pPr>
              <a:t>77</a:t>
            </a:fld>
            <a:endParaRPr lang="en-US" altLang="en-US" sz="1400" dirty="0"/>
          </a:p>
        </p:txBody>
      </p:sp>
      <p:grpSp>
        <p:nvGrpSpPr>
          <p:cNvPr id="160783" name="Group 15">
            <a:extLst>
              <a:ext uri="{FF2B5EF4-FFF2-40B4-BE49-F238E27FC236}">
                <a16:creationId xmlns:a16="http://schemas.microsoft.com/office/drawing/2014/main" id="{7F4D829E-A8CC-A844-8D20-488265F21E45}"/>
              </a:ext>
            </a:extLst>
          </p:cNvPr>
          <p:cNvGrpSpPr>
            <a:grpSpLocks/>
          </p:cNvGrpSpPr>
          <p:nvPr/>
        </p:nvGrpSpPr>
        <p:grpSpPr bwMode="auto">
          <a:xfrm>
            <a:off x="458788" y="446088"/>
            <a:ext cx="8229600" cy="5719762"/>
            <a:chOff x="289" y="281"/>
            <a:chExt cx="5184" cy="3603"/>
          </a:xfrm>
        </p:grpSpPr>
        <p:sp>
          <p:nvSpPr>
            <p:cNvPr id="160772" name="Rectangle 2">
              <a:extLst>
                <a:ext uri="{FF2B5EF4-FFF2-40B4-BE49-F238E27FC236}">
                  <a16:creationId xmlns:a16="http://schemas.microsoft.com/office/drawing/2014/main" id="{202A8D97-B5D4-344F-B6AA-F3DA66CA237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Mean Arterial Pressure </a:t>
              </a:r>
              <a:r>
                <a:rPr lang="en-US" altLang="en-US" sz="2200" dirty="0">
                  <a:solidFill>
                    <a:srgbClr val="333333"/>
                  </a:solidFill>
                </a:rPr>
                <a:t>(continued)</a:t>
              </a:r>
              <a:endParaRPr lang="en-US" altLang="en-US" sz="2800" dirty="0">
                <a:solidFill>
                  <a:srgbClr val="333333"/>
                </a:solidFill>
              </a:endParaRPr>
            </a:p>
          </p:txBody>
        </p:sp>
        <p:sp>
          <p:nvSpPr>
            <p:cNvPr id="160773" name="Text Box 6">
              <a:extLst>
                <a:ext uri="{FF2B5EF4-FFF2-40B4-BE49-F238E27FC236}">
                  <a16:creationId xmlns:a16="http://schemas.microsoft.com/office/drawing/2014/main" id="{8D4E1BC3-776B-2647-B0E0-E284D833F26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60774" name="Text Box 7">
              <a:extLst>
                <a:ext uri="{FF2B5EF4-FFF2-40B4-BE49-F238E27FC236}">
                  <a16:creationId xmlns:a16="http://schemas.microsoft.com/office/drawing/2014/main" id="{52303D07-A50A-F54E-BC0B-B664AC1069A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60775" name="Text Box 8">
              <a:extLst>
                <a:ext uri="{FF2B5EF4-FFF2-40B4-BE49-F238E27FC236}">
                  <a16:creationId xmlns:a16="http://schemas.microsoft.com/office/drawing/2014/main" id="{A057F37D-86A5-6045-81B8-24DF6C374777}"/>
                </a:ext>
              </a:extLst>
            </p:cNvPr>
            <p:cNvSpPr txBox="1">
              <a:spLocks noChangeArrowheads="1"/>
            </p:cNvSpPr>
            <p:nvPr/>
          </p:nvSpPr>
          <p:spPr bwMode="auto">
            <a:xfrm>
              <a:off x="513" y="970"/>
              <a:ext cx="4630"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When cardiac output increases due to increased stroke volume or heart rate, MAP will rise if resistance in the arteries and arterioles remains constant.</a:t>
              </a:r>
            </a:p>
            <a:p>
              <a:pPr eaLnBrk="1" hangingPunct="1">
                <a:lnSpc>
                  <a:spcPct val="85000"/>
                </a:lnSpc>
                <a:spcBef>
                  <a:spcPct val="0"/>
                </a:spcBef>
                <a:spcAft>
                  <a:spcPct val="50000"/>
                </a:spcAft>
                <a:buSzPct val="80000"/>
              </a:pPr>
              <a:r>
                <a:rPr lang="en-US" altLang="en-US" sz="1800" dirty="0"/>
                <a:t>Decreased cardiac output reduces mean arterial pressure if vascu-lar resistance remains constant.</a:t>
              </a:r>
            </a:p>
          </p:txBody>
        </p:sp>
        <p:grpSp>
          <p:nvGrpSpPr>
            <p:cNvPr id="160776" name="Group 31">
              <a:extLst>
                <a:ext uri="{FF2B5EF4-FFF2-40B4-BE49-F238E27FC236}">
                  <a16:creationId xmlns:a16="http://schemas.microsoft.com/office/drawing/2014/main" id="{6DB97A24-B973-3F45-9C40-F5658CF955E6}"/>
                </a:ext>
              </a:extLst>
            </p:cNvPr>
            <p:cNvGrpSpPr>
              <a:grpSpLocks/>
            </p:cNvGrpSpPr>
            <p:nvPr/>
          </p:nvGrpSpPr>
          <p:grpSpPr bwMode="auto">
            <a:xfrm>
              <a:off x="582" y="3671"/>
              <a:ext cx="1990" cy="213"/>
              <a:chOff x="582" y="3671"/>
              <a:chExt cx="1990" cy="213"/>
            </a:xfrm>
          </p:grpSpPr>
          <p:sp>
            <p:nvSpPr>
              <p:cNvPr id="160777" name="Rectangle 32">
                <a:extLst>
                  <a:ext uri="{FF2B5EF4-FFF2-40B4-BE49-F238E27FC236}">
                    <a16:creationId xmlns:a16="http://schemas.microsoft.com/office/drawing/2014/main" id="{41E0E0F1-716D-A149-8F88-900E17C5848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78" name="Rectangle 33">
                <a:extLst>
                  <a:ext uri="{FF2B5EF4-FFF2-40B4-BE49-F238E27FC236}">
                    <a16:creationId xmlns:a16="http://schemas.microsoft.com/office/drawing/2014/main" id="{E441453D-321E-4F49-93D7-0C6906CA100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79" name="Rectangle 34">
                <a:extLst>
                  <a:ext uri="{FF2B5EF4-FFF2-40B4-BE49-F238E27FC236}">
                    <a16:creationId xmlns:a16="http://schemas.microsoft.com/office/drawing/2014/main" id="{0D6F14FF-03F6-2F4E-B1D3-B6A5C69F02A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80" name="Text Box 35">
                <a:extLst>
                  <a:ext uri="{FF2B5EF4-FFF2-40B4-BE49-F238E27FC236}">
                    <a16:creationId xmlns:a16="http://schemas.microsoft.com/office/drawing/2014/main" id="{D2F58C76-21C2-B34B-92B9-244B81D1020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60781" name="Text Box 36">
                <a:extLst>
                  <a:ext uri="{FF2B5EF4-FFF2-40B4-BE49-F238E27FC236}">
                    <a16:creationId xmlns:a16="http://schemas.microsoft.com/office/drawing/2014/main" id="{2F862C6D-ECC8-6D45-ACE9-4E78258D42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60782" name="Text Box 37">
                <a:extLst>
                  <a:ext uri="{FF2B5EF4-FFF2-40B4-BE49-F238E27FC236}">
                    <a16:creationId xmlns:a16="http://schemas.microsoft.com/office/drawing/2014/main" id="{5C17895C-DD5C-264F-B330-66E4E06A776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5">
            <a:extLst>
              <a:ext uri="{FF2B5EF4-FFF2-40B4-BE49-F238E27FC236}">
                <a16:creationId xmlns:a16="http://schemas.microsoft.com/office/drawing/2014/main" id="{DA6EDD0D-A310-2246-B59D-1F22E8F2E3D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59B22E8-311F-5743-9923-6B5F4ECC35DC}" type="slidenum">
              <a:rPr lang="en-US" altLang="en-US" sz="1400"/>
              <a:pPr>
                <a:spcBef>
                  <a:spcPct val="0"/>
                </a:spcBef>
                <a:buFontTx/>
                <a:buNone/>
              </a:pPr>
              <a:t>78</a:t>
            </a:fld>
            <a:endParaRPr lang="en-US" altLang="en-US" sz="1400" dirty="0"/>
          </a:p>
        </p:txBody>
      </p:sp>
      <p:grpSp>
        <p:nvGrpSpPr>
          <p:cNvPr id="162819" name="Group 44">
            <a:extLst>
              <a:ext uri="{FF2B5EF4-FFF2-40B4-BE49-F238E27FC236}">
                <a16:creationId xmlns:a16="http://schemas.microsoft.com/office/drawing/2014/main" id="{DE60546D-EC04-C54E-9181-66692818D822}"/>
              </a:ext>
            </a:extLst>
          </p:cNvPr>
          <p:cNvGrpSpPr>
            <a:grpSpLocks/>
          </p:cNvGrpSpPr>
          <p:nvPr/>
        </p:nvGrpSpPr>
        <p:grpSpPr bwMode="auto">
          <a:xfrm>
            <a:off x="458788" y="446088"/>
            <a:ext cx="8229600" cy="5719762"/>
            <a:chOff x="289" y="281"/>
            <a:chExt cx="5184" cy="3603"/>
          </a:xfrm>
        </p:grpSpPr>
        <p:sp>
          <p:nvSpPr>
            <p:cNvPr id="162820" name="Rectangle 2">
              <a:extLst>
                <a:ext uri="{FF2B5EF4-FFF2-40B4-BE49-F238E27FC236}">
                  <a16:creationId xmlns:a16="http://schemas.microsoft.com/office/drawing/2014/main" id="{07FA4B80-3AA2-2648-AC1B-8D4F173AA92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Volume and Blood Pressure</a:t>
              </a:r>
            </a:p>
          </p:txBody>
        </p:sp>
        <p:grpSp>
          <p:nvGrpSpPr>
            <p:cNvPr id="162821" name="Group 31">
              <a:extLst>
                <a:ext uri="{FF2B5EF4-FFF2-40B4-BE49-F238E27FC236}">
                  <a16:creationId xmlns:a16="http://schemas.microsoft.com/office/drawing/2014/main" id="{15FFB2DB-839E-4948-93FF-DFD1762638D2}"/>
                </a:ext>
              </a:extLst>
            </p:cNvPr>
            <p:cNvGrpSpPr>
              <a:grpSpLocks/>
            </p:cNvGrpSpPr>
            <p:nvPr/>
          </p:nvGrpSpPr>
          <p:grpSpPr bwMode="auto">
            <a:xfrm>
              <a:off x="513" y="970"/>
              <a:ext cx="4555" cy="1797"/>
              <a:chOff x="513" y="970"/>
              <a:chExt cx="4555" cy="1797"/>
            </a:xfrm>
          </p:grpSpPr>
          <p:sp>
            <p:nvSpPr>
              <p:cNvPr id="162829" name="Text Box 6">
                <a:extLst>
                  <a:ext uri="{FF2B5EF4-FFF2-40B4-BE49-F238E27FC236}">
                    <a16:creationId xmlns:a16="http://schemas.microsoft.com/office/drawing/2014/main" id="{C4522E91-BCF0-A54C-990F-5C2D8BF59CC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62830" name="Text Box 7">
                <a:extLst>
                  <a:ext uri="{FF2B5EF4-FFF2-40B4-BE49-F238E27FC236}">
                    <a16:creationId xmlns:a16="http://schemas.microsoft.com/office/drawing/2014/main" id="{798D7925-C5E6-124A-A248-A8B729A4DE9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62831" name="Text Box 8">
                <a:extLst>
                  <a:ext uri="{FF2B5EF4-FFF2-40B4-BE49-F238E27FC236}">
                    <a16:creationId xmlns:a16="http://schemas.microsoft.com/office/drawing/2014/main" id="{78EA5EBE-ED1C-E340-9EC9-B6E2B1F8DA7D}"/>
                  </a:ext>
                </a:extLst>
              </p:cNvPr>
              <p:cNvSpPr txBox="1">
                <a:spLocks noChangeArrowheads="1"/>
              </p:cNvSpPr>
              <p:nvPr/>
            </p:nvSpPr>
            <p:spPr bwMode="auto">
              <a:xfrm>
                <a:off x="513" y="970"/>
                <a:ext cx="4555"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pressure also depends on the total volume of blood in circu-lation.</a:t>
                </a:r>
              </a:p>
              <a:p>
                <a:pPr eaLnBrk="1" hangingPunct="1">
                  <a:lnSpc>
                    <a:spcPct val="85000"/>
                  </a:lnSpc>
                  <a:spcBef>
                    <a:spcPct val="0"/>
                  </a:spcBef>
                  <a:spcAft>
                    <a:spcPts val="900"/>
                  </a:spcAft>
                  <a:buSzPct val="80000"/>
                </a:pPr>
                <a:r>
                  <a:rPr lang="en-US" altLang="en-US" sz="1800" dirty="0"/>
                  <a:t>A reduction in blood volume, such as from hemorrhage, decreases the amount of blood in circulation, which can decrease blood pres-sure.</a:t>
                </a:r>
              </a:p>
              <a:p>
                <a:pPr eaLnBrk="1" hangingPunct="1">
                  <a:lnSpc>
                    <a:spcPct val="85000"/>
                  </a:lnSpc>
                  <a:spcBef>
                    <a:spcPct val="0"/>
                  </a:spcBef>
                  <a:spcAft>
                    <a:spcPct val="50000"/>
                  </a:spcAft>
                  <a:buSzPct val="80000"/>
                </a:pPr>
                <a:r>
                  <a:rPr lang="en-US" altLang="en-US" sz="1800" dirty="0"/>
                  <a:t>Small reductions in blood volume can often be compensated by homeostatic mechanisms that maintain blood pressure—see the textbook, chapter 20.</a:t>
                </a:r>
              </a:p>
            </p:txBody>
          </p:sp>
          <p:sp>
            <p:nvSpPr>
              <p:cNvPr id="162832" name="Text Box 29">
                <a:extLst>
                  <a:ext uri="{FF2B5EF4-FFF2-40B4-BE49-F238E27FC236}">
                    <a16:creationId xmlns:a16="http://schemas.microsoft.com/office/drawing/2014/main" id="{93E93223-7A41-F64D-B49F-D9E8170CAC9A}"/>
                  </a:ext>
                </a:extLst>
              </p:cNvPr>
              <p:cNvSpPr txBox="1">
                <a:spLocks noChangeArrowheads="1"/>
              </p:cNvSpPr>
              <p:nvPr/>
            </p:nvSpPr>
            <p:spPr bwMode="auto">
              <a:xfrm>
                <a:off x="1532" y="2402"/>
                <a:ext cx="2695"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Hemorrhage = loss of blood from ruptured blood vessels. </a:t>
                </a:r>
              </a:p>
            </p:txBody>
          </p:sp>
        </p:grpSp>
        <p:grpSp>
          <p:nvGrpSpPr>
            <p:cNvPr id="162822" name="Group 34">
              <a:extLst>
                <a:ext uri="{FF2B5EF4-FFF2-40B4-BE49-F238E27FC236}">
                  <a16:creationId xmlns:a16="http://schemas.microsoft.com/office/drawing/2014/main" id="{46ACDDE4-4CE1-C647-97A5-049F569FB109}"/>
                </a:ext>
              </a:extLst>
            </p:cNvPr>
            <p:cNvGrpSpPr>
              <a:grpSpLocks/>
            </p:cNvGrpSpPr>
            <p:nvPr/>
          </p:nvGrpSpPr>
          <p:grpSpPr bwMode="auto">
            <a:xfrm>
              <a:off x="582" y="3671"/>
              <a:ext cx="1990" cy="213"/>
              <a:chOff x="582" y="3671"/>
              <a:chExt cx="1990" cy="213"/>
            </a:xfrm>
          </p:grpSpPr>
          <p:sp>
            <p:nvSpPr>
              <p:cNvPr id="162823" name="Rectangle 35">
                <a:extLst>
                  <a:ext uri="{FF2B5EF4-FFF2-40B4-BE49-F238E27FC236}">
                    <a16:creationId xmlns:a16="http://schemas.microsoft.com/office/drawing/2014/main" id="{609372ED-7608-2543-8958-40DDF4C398C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2824" name="Rectangle 36">
                <a:extLst>
                  <a:ext uri="{FF2B5EF4-FFF2-40B4-BE49-F238E27FC236}">
                    <a16:creationId xmlns:a16="http://schemas.microsoft.com/office/drawing/2014/main" id="{B60A1FFB-6B15-6A49-9229-B5E255BBF9D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2825" name="Rectangle 37">
                <a:extLst>
                  <a:ext uri="{FF2B5EF4-FFF2-40B4-BE49-F238E27FC236}">
                    <a16:creationId xmlns:a16="http://schemas.microsoft.com/office/drawing/2014/main" id="{DC170B2C-E8F8-0F46-86D6-9BFBE2A5CF0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2826" name="Text Box 38">
                <a:extLst>
                  <a:ext uri="{FF2B5EF4-FFF2-40B4-BE49-F238E27FC236}">
                    <a16:creationId xmlns:a16="http://schemas.microsoft.com/office/drawing/2014/main" id="{D6055725-777E-4048-AD4F-86CC37188FD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62827" name="Text Box 39">
                <a:extLst>
                  <a:ext uri="{FF2B5EF4-FFF2-40B4-BE49-F238E27FC236}">
                    <a16:creationId xmlns:a16="http://schemas.microsoft.com/office/drawing/2014/main" id="{ECC91F8B-DD1F-6349-B10F-7DF30E9CE83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62828" name="Text Box 40">
                <a:extLst>
                  <a:ext uri="{FF2B5EF4-FFF2-40B4-BE49-F238E27FC236}">
                    <a16:creationId xmlns:a16="http://schemas.microsoft.com/office/drawing/2014/main" id="{2897D45D-B6B2-9047-BF3E-9DEA09D3092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5">
            <a:extLst>
              <a:ext uri="{FF2B5EF4-FFF2-40B4-BE49-F238E27FC236}">
                <a16:creationId xmlns:a16="http://schemas.microsoft.com/office/drawing/2014/main" id="{D9EE8D6B-7FE5-7043-B6A2-6179D771407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A5E15A8-D2B4-FD40-A4D7-9CF2BB75E450}" type="slidenum">
              <a:rPr lang="en-US" altLang="en-US" sz="1400"/>
              <a:pPr>
                <a:spcBef>
                  <a:spcPct val="0"/>
                </a:spcBef>
                <a:buFontTx/>
                <a:buNone/>
              </a:pPr>
              <a:t>79</a:t>
            </a:fld>
            <a:endParaRPr lang="en-US" altLang="en-US" sz="1400" dirty="0"/>
          </a:p>
        </p:txBody>
      </p:sp>
      <p:grpSp>
        <p:nvGrpSpPr>
          <p:cNvPr id="164867" name="Group 37">
            <a:extLst>
              <a:ext uri="{FF2B5EF4-FFF2-40B4-BE49-F238E27FC236}">
                <a16:creationId xmlns:a16="http://schemas.microsoft.com/office/drawing/2014/main" id="{E48CD3CA-548A-7249-85EB-E96F74388360}"/>
              </a:ext>
            </a:extLst>
          </p:cNvPr>
          <p:cNvGrpSpPr>
            <a:grpSpLocks/>
          </p:cNvGrpSpPr>
          <p:nvPr/>
        </p:nvGrpSpPr>
        <p:grpSpPr bwMode="auto">
          <a:xfrm>
            <a:off x="458788" y="446088"/>
            <a:ext cx="8229600" cy="5719762"/>
            <a:chOff x="289" y="281"/>
            <a:chExt cx="5184" cy="3603"/>
          </a:xfrm>
        </p:grpSpPr>
        <p:sp>
          <p:nvSpPr>
            <p:cNvPr id="164868" name="Rectangle 2">
              <a:extLst>
                <a:ext uri="{FF2B5EF4-FFF2-40B4-BE49-F238E27FC236}">
                  <a16:creationId xmlns:a16="http://schemas.microsoft.com/office/drawing/2014/main" id="{4B2033DC-F3BE-0846-90C9-C69267F8748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Volume and Pressure </a:t>
              </a:r>
              <a:r>
                <a:rPr lang="en-US" altLang="en-US" sz="2200" dirty="0">
                  <a:solidFill>
                    <a:srgbClr val="333333"/>
                  </a:solidFill>
                </a:rPr>
                <a:t>(continued)</a:t>
              </a:r>
              <a:endParaRPr lang="en-US" altLang="en-US" sz="2800" dirty="0">
                <a:solidFill>
                  <a:srgbClr val="333333"/>
                </a:solidFill>
              </a:endParaRPr>
            </a:p>
          </p:txBody>
        </p:sp>
        <p:sp>
          <p:nvSpPr>
            <p:cNvPr id="164869" name="Text Box 6">
              <a:extLst>
                <a:ext uri="{FF2B5EF4-FFF2-40B4-BE49-F238E27FC236}">
                  <a16:creationId xmlns:a16="http://schemas.microsoft.com/office/drawing/2014/main" id="{5DA064B3-3ED3-FB45-A7F8-FD35B2292117}"/>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64870" name="Text Box 7">
              <a:extLst>
                <a:ext uri="{FF2B5EF4-FFF2-40B4-BE49-F238E27FC236}">
                  <a16:creationId xmlns:a16="http://schemas.microsoft.com/office/drawing/2014/main" id="{FBABD69A-1B1C-0443-9A0B-6B07FAC2EA0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64871" name="Text Box 8">
              <a:extLst>
                <a:ext uri="{FF2B5EF4-FFF2-40B4-BE49-F238E27FC236}">
                  <a16:creationId xmlns:a16="http://schemas.microsoft.com/office/drawing/2014/main" id="{69FC57A0-0507-4649-A8F5-81156EBF48FA}"/>
                </a:ext>
              </a:extLst>
            </p:cNvPr>
            <p:cNvSpPr txBox="1">
              <a:spLocks noChangeArrowheads="1"/>
            </p:cNvSpPr>
            <p:nvPr/>
          </p:nvSpPr>
          <p:spPr bwMode="auto">
            <a:xfrm>
              <a:off x="513" y="970"/>
              <a:ext cx="453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pressure will drop if the loss in blood volume is more than about 10 percent.</a:t>
              </a:r>
            </a:p>
            <a:p>
              <a:pPr eaLnBrk="1" hangingPunct="1">
                <a:lnSpc>
                  <a:spcPct val="85000"/>
                </a:lnSpc>
                <a:spcBef>
                  <a:spcPct val="0"/>
                </a:spcBef>
                <a:spcAft>
                  <a:spcPct val="50000"/>
                </a:spcAft>
                <a:buSzPct val="80000"/>
              </a:pPr>
              <a:r>
                <a:rPr lang="en-US" altLang="en-US" sz="1800" dirty="0"/>
                <a:t>An increase in blood volume, such as from water retention, tends to increase blood pressure.</a:t>
              </a:r>
            </a:p>
          </p:txBody>
        </p:sp>
        <p:grpSp>
          <p:nvGrpSpPr>
            <p:cNvPr id="164872" name="Group 27">
              <a:extLst>
                <a:ext uri="{FF2B5EF4-FFF2-40B4-BE49-F238E27FC236}">
                  <a16:creationId xmlns:a16="http://schemas.microsoft.com/office/drawing/2014/main" id="{5AA7655E-2698-214C-A206-4E8AA8855B42}"/>
                </a:ext>
              </a:extLst>
            </p:cNvPr>
            <p:cNvGrpSpPr>
              <a:grpSpLocks/>
            </p:cNvGrpSpPr>
            <p:nvPr/>
          </p:nvGrpSpPr>
          <p:grpSpPr bwMode="auto">
            <a:xfrm>
              <a:off x="582" y="3671"/>
              <a:ext cx="1990" cy="213"/>
              <a:chOff x="582" y="3671"/>
              <a:chExt cx="1990" cy="213"/>
            </a:xfrm>
          </p:grpSpPr>
          <p:sp>
            <p:nvSpPr>
              <p:cNvPr id="164873" name="Rectangle 28">
                <a:extLst>
                  <a:ext uri="{FF2B5EF4-FFF2-40B4-BE49-F238E27FC236}">
                    <a16:creationId xmlns:a16="http://schemas.microsoft.com/office/drawing/2014/main" id="{C84E875E-6F66-3A40-A640-B3EB0A49F94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4" name="Rectangle 29">
                <a:extLst>
                  <a:ext uri="{FF2B5EF4-FFF2-40B4-BE49-F238E27FC236}">
                    <a16:creationId xmlns:a16="http://schemas.microsoft.com/office/drawing/2014/main" id="{8E34F78A-2E8F-414F-A13F-5149C7384DA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5" name="Rectangle 30">
                <a:extLst>
                  <a:ext uri="{FF2B5EF4-FFF2-40B4-BE49-F238E27FC236}">
                    <a16:creationId xmlns:a16="http://schemas.microsoft.com/office/drawing/2014/main" id="{BA1E5C00-BAAC-0E4B-8DCF-4C8ADEA8A8E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6" name="Text Box 31">
                <a:extLst>
                  <a:ext uri="{FF2B5EF4-FFF2-40B4-BE49-F238E27FC236}">
                    <a16:creationId xmlns:a16="http://schemas.microsoft.com/office/drawing/2014/main" id="{AC5E04B6-8EAD-5B48-BA37-647A0C785C3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64877" name="Text Box 32">
                <a:extLst>
                  <a:ext uri="{FF2B5EF4-FFF2-40B4-BE49-F238E27FC236}">
                    <a16:creationId xmlns:a16="http://schemas.microsoft.com/office/drawing/2014/main" id="{5C0BC036-1859-8B4D-9FCA-9639924D362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64878" name="Text Box 33">
                <a:extLst>
                  <a:ext uri="{FF2B5EF4-FFF2-40B4-BE49-F238E27FC236}">
                    <a16:creationId xmlns:a16="http://schemas.microsoft.com/office/drawing/2014/main" id="{B3F2C4F7-7B7B-AF44-9203-7DAF2B0D1BB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5">
            <a:extLst>
              <a:ext uri="{FF2B5EF4-FFF2-40B4-BE49-F238E27FC236}">
                <a16:creationId xmlns:a16="http://schemas.microsoft.com/office/drawing/2014/main" id="{4349A0F4-3374-F14E-9FE4-BF6370C0179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E6DCE8-495C-BB43-914E-BFFD0F916013}" type="slidenum">
              <a:rPr lang="en-US" altLang="en-US" sz="1400"/>
              <a:pPr>
                <a:spcBef>
                  <a:spcPct val="0"/>
                </a:spcBef>
                <a:buFontTx/>
                <a:buNone/>
              </a:pPr>
              <a:t>80</a:t>
            </a:fld>
            <a:endParaRPr lang="en-US" altLang="en-US" sz="1400" dirty="0"/>
          </a:p>
        </p:txBody>
      </p:sp>
      <p:grpSp>
        <p:nvGrpSpPr>
          <p:cNvPr id="166915" name="Group 38">
            <a:extLst>
              <a:ext uri="{FF2B5EF4-FFF2-40B4-BE49-F238E27FC236}">
                <a16:creationId xmlns:a16="http://schemas.microsoft.com/office/drawing/2014/main" id="{1B64728A-EF9D-834B-B363-98267BF9E366}"/>
              </a:ext>
            </a:extLst>
          </p:cNvPr>
          <p:cNvGrpSpPr>
            <a:grpSpLocks/>
          </p:cNvGrpSpPr>
          <p:nvPr/>
        </p:nvGrpSpPr>
        <p:grpSpPr bwMode="auto">
          <a:xfrm>
            <a:off x="458788" y="446088"/>
            <a:ext cx="8229600" cy="5719762"/>
            <a:chOff x="289" y="281"/>
            <a:chExt cx="5184" cy="3603"/>
          </a:xfrm>
        </p:grpSpPr>
        <p:sp>
          <p:nvSpPr>
            <p:cNvPr id="166916" name="Rectangle 2">
              <a:extLst>
                <a:ext uri="{FF2B5EF4-FFF2-40B4-BE49-F238E27FC236}">
                  <a16:creationId xmlns:a16="http://schemas.microsoft.com/office/drawing/2014/main" id="{99C84DAC-D0D6-B846-A7AD-27B439B16BA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Vascular Resistance</a:t>
              </a:r>
            </a:p>
          </p:txBody>
        </p:sp>
        <p:sp>
          <p:nvSpPr>
            <p:cNvPr id="166917" name="Text Box 6">
              <a:extLst>
                <a:ext uri="{FF2B5EF4-FFF2-40B4-BE49-F238E27FC236}">
                  <a16:creationId xmlns:a16="http://schemas.microsoft.com/office/drawing/2014/main" id="{E176FBDD-6451-B649-ABEC-A30D1AE0342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66918" name="Text Box 7">
              <a:extLst>
                <a:ext uri="{FF2B5EF4-FFF2-40B4-BE49-F238E27FC236}">
                  <a16:creationId xmlns:a16="http://schemas.microsoft.com/office/drawing/2014/main" id="{B016BFBC-CDE5-6D40-8F6C-EB832058729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66919" name="Text Box 8">
              <a:extLst>
                <a:ext uri="{FF2B5EF4-FFF2-40B4-BE49-F238E27FC236}">
                  <a16:creationId xmlns:a16="http://schemas.microsoft.com/office/drawing/2014/main" id="{64DB38C3-5515-5B49-86A7-D61725C9E511}"/>
                </a:ext>
              </a:extLst>
            </p:cNvPr>
            <p:cNvSpPr txBox="1">
              <a:spLocks noChangeArrowheads="1"/>
            </p:cNvSpPr>
            <p:nvPr/>
          </p:nvSpPr>
          <p:spPr bwMode="auto">
            <a:xfrm>
              <a:off x="513" y="970"/>
              <a:ext cx="459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Vascular resistance is the opposition to blood flow due to the friction between blood and tunica interna in the walls of blood vessels. </a:t>
              </a:r>
            </a:p>
            <a:p>
              <a:pPr eaLnBrk="1" hangingPunct="1">
                <a:lnSpc>
                  <a:spcPct val="85000"/>
                </a:lnSpc>
                <a:spcBef>
                  <a:spcPct val="0"/>
                </a:spcBef>
                <a:spcAft>
                  <a:spcPct val="50000"/>
                </a:spcAft>
                <a:buSzPct val="80000"/>
              </a:pPr>
              <a:r>
                <a:rPr lang="en-US" altLang="en-US" sz="1800" dirty="0"/>
                <a:t>Three factors determine this resistance: 1) lumen diameter, 2) blood viscosity, and 3) blood vessel length.</a:t>
              </a:r>
            </a:p>
          </p:txBody>
        </p:sp>
        <p:grpSp>
          <p:nvGrpSpPr>
            <p:cNvPr id="166920" name="Group 28">
              <a:extLst>
                <a:ext uri="{FF2B5EF4-FFF2-40B4-BE49-F238E27FC236}">
                  <a16:creationId xmlns:a16="http://schemas.microsoft.com/office/drawing/2014/main" id="{7BC50067-9886-9F4E-9383-601DD0F467D3}"/>
                </a:ext>
              </a:extLst>
            </p:cNvPr>
            <p:cNvGrpSpPr>
              <a:grpSpLocks/>
            </p:cNvGrpSpPr>
            <p:nvPr/>
          </p:nvGrpSpPr>
          <p:grpSpPr bwMode="auto">
            <a:xfrm>
              <a:off x="582" y="3671"/>
              <a:ext cx="1990" cy="213"/>
              <a:chOff x="582" y="3671"/>
              <a:chExt cx="1990" cy="213"/>
            </a:xfrm>
          </p:grpSpPr>
          <p:sp>
            <p:nvSpPr>
              <p:cNvPr id="166921" name="Rectangle 29">
                <a:extLst>
                  <a:ext uri="{FF2B5EF4-FFF2-40B4-BE49-F238E27FC236}">
                    <a16:creationId xmlns:a16="http://schemas.microsoft.com/office/drawing/2014/main" id="{1CE4DE02-7BEE-E14F-983F-C2C81266126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22" name="Rectangle 30">
                <a:extLst>
                  <a:ext uri="{FF2B5EF4-FFF2-40B4-BE49-F238E27FC236}">
                    <a16:creationId xmlns:a16="http://schemas.microsoft.com/office/drawing/2014/main" id="{405467C4-6EA3-7F45-9D71-985FC7F2F28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23" name="Rectangle 31">
                <a:extLst>
                  <a:ext uri="{FF2B5EF4-FFF2-40B4-BE49-F238E27FC236}">
                    <a16:creationId xmlns:a16="http://schemas.microsoft.com/office/drawing/2014/main" id="{3153BBC8-709F-5343-9314-3C721A10A7E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24" name="Text Box 32">
                <a:extLst>
                  <a:ext uri="{FF2B5EF4-FFF2-40B4-BE49-F238E27FC236}">
                    <a16:creationId xmlns:a16="http://schemas.microsoft.com/office/drawing/2014/main" id="{FE4AECB7-0DF2-8B42-99FD-7BCC3844B3C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742</a:t>
                </a:r>
                <a:endParaRPr lang="en-US" altLang="en-US" sz="1800" dirty="0">
                  <a:ea typeface="ＭＳ Ｐゴシック" panose="020B0600070205080204" pitchFamily="34" charset="-128"/>
                </a:endParaRPr>
              </a:p>
            </p:txBody>
          </p:sp>
          <p:sp>
            <p:nvSpPr>
              <p:cNvPr id="166925" name="Text Box 33">
                <a:extLst>
                  <a:ext uri="{FF2B5EF4-FFF2-40B4-BE49-F238E27FC236}">
                    <a16:creationId xmlns:a16="http://schemas.microsoft.com/office/drawing/2014/main" id="{F897B3CD-3772-7044-8C66-05B64888566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66926" name="Text Box 34">
                <a:extLst>
                  <a:ext uri="{FF2B5EF4-FFF2-40B4-BE49-F238E27FC236}">
                    <a16:creationId xmlns:a16="http://schemas.microsoft.com/office/drawing/2014/main" id="{3C894218-071B-3E43-A767-72247BF6C18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5">
            <a:extLst>
              <a:ext uri="{FF2B5EF4-FFF2-40B4-BE49-F238E27FC236}">
                <a16:creationId xmlns:a16="http://schemas.microsoft.com/office/drawing/2014/main" id="{502B6B2B-078B-8E44-8159-BA6ADE261C9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CBE9C9-D208-B04B-AD83-91925F7C9BCF}" type="slidenum">
              <a:rPr lang="en-US" altLang="en-US" sz="1400"/>
              <a:pPr>
                <a:spcBef>
                  <a:spcPct val="0"/>
                </a:spcBef>
                <a:buFontTx/>
                <a:buNone/>
              </a:pPr>
              <a:t>81</a:t>
            </a:fld>
            <a:endParaRPr lang="en-US" altLang="en-US" sz="1400" dirty="0"/>
          </a:p>
        </p:txBody>
      </p:sp>
      <p:grpSp>
        <p:nvGrpSpPr>
          <p:cNvPr id="168975" name="Group 15">
            <a:extLst>
              <a:ext uri="{FF2B5EF4-FFF2-40B4-BE49-F238E27FC236}">
                <a16:creationId xmlns:a16="http://schemas.microsoft.com/office/drawing/2014/main" id="{B3895C5B-A6A6-F44C-8984-5B1A4EF6CEF2}"/>
              </a:ext>
            </a:extLst>
          </p:cNvPr>
          <p:cNvGrpSpPr>
            <a:grpSpLocks/>
          </p:cNvGrpSpPr>
          <p:nvPr/>
        </p:nvGrpSpPr>
        <p:grpSpPr bwMode="auto">
          <a:xfrm>
            <a:off x="458788" y="446088"/>
            <a:ext cx="8229600" cy="5719762"/>
            <a:chOff x="289" y="281"/>
            <a:chExt cx="5184" cy="3603"/>
          </a:xfrm>
        </p:grpSpPr>
        <p:sp>
          <p:nvSpPr>
            <p:cNvPr id="168964" name="Rectangle 2">
              <a:extLst>
                <a:ext uri="{FF2B5EF4-FFF2-40B4-BE49-F238E27FC236}">
                  <a16:creationId xmlns:a16="http://schemas.microsoft.com/office/drawing/2014/main" id="{29B5699C-2FAB-2944-9460-2D3B4DEFFE4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Lumen Diameter</a:t>
              </a:r>
            </a:p>
          </p:txBody>
        </p:sp>
        <p:sp>
          <p:nvSpPr>
            <p:cNvPr id="168965" name="Text Box 6">
              <a:extLst>
                <a:ext uri="{FF2B5EF4-FFF2-40B4-BE49-F238E27FC236}">
                  <a16:creationId xmlns:a16="http://schemas.microsoft.com/office/drawing/2014/main" id="{08F5C3CB-B9E8-0942-8B0D-8C9B48EF285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68966" name="Text Box 7">
              <a:extLst>
                <a:ext uri="{FF2B5EF4-FFF2-40B4-BE49-F238E27FC236}">
                  <a16:creationId xmlns:a16="http://schemas.microsoft.com/office/drawing/2014/main" id="{014D57E9-9B2C-B148-8595-57A664C3018D}"/>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68967" name="Text Box 8">
              <a:extLst>
                <a:ext uri="{FF2B5EF4-FFF2-40B4-BE49-F238E27FC236}">
                  <a16:creationId xmlns:a16="http://schemas.microsoft.com/office/drawing/2014/main" id="{BDA6096A-4529-7B43-BE18-AF02BBB878D6}"/>
                </a:ext>
              </a:extLst>
            </p:cNvPr>
            <p:cNvSpPr txBox="1">
              <a:spLocks noChangeArrowheads="1"/>
            </p:cNvSpPr>
            <p:nvPr/>
          </p:nvSpPr>
          <p:spPr bwMode="auto">
            <a:xfrm>
              <a:off x="513" y="970"/>
              <a:ext cx="463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smaller the diameter of the lumen, the greater the resistance to blood flow.</a:t>
              </a:r>
            </a:p>
            <a:p>
              <a:pPr eaLnBrk="1" hangingPunct="1">
                <a:lnSpc>
                  <a:spcPct val="85000"/>
                </a:lnSpc>
                <a:spcBef>
                  <a:spcPct val="0"/>
                </a:spcBef>
                <a:spcAft>
                  <a:spcPts val="900"/>
                </a:spcAft>
                <a:buSzPct val="80000"/>
              </a:pPr>
              <a:r>
                <a:rPr lang="en-US" altLang="en-US" sz="1800" dirty="0"/>
                <a:t>This is because there is a relatively larger surface area that comes in contact with blood, which produces more friction.</a:t>
              </a:r>
            </a:p>
            <a:p>
              <a:pPr eaLnBrk="1" hangingPunct="1">
                <a:lnSpc>
                  <a:spcPct val="85000"/>
                </a:lnSpc>
                <a:spcBef>
                  <a:spcPct val="0"/>
                </a:spcBef>
                <a:spcAft>
                  <a:spcPts val="900"/>
                </a:spcAft>
                <a:buSzPct val="80000"/>
              </a:pPr>
              <a:r>
                <a:rPr lang="en-US" altLang="en-US" sz="1800" dirty="0"/>
                <a:t>Vasoconstriction narrows the lumen of a blood vessel, and vasodila-tion widens it.</a:t>
              </a:r>
            </a:p>
            <a:p>
              <a:pPr eaLnBrk="1" hangingPunct="1">
                <a:lnSpc>
                  <a:spcPct val="85000"/>
                </a:lnSpc>
                <a:spcBef>
                  <a:spcPct val="0"/>
                </a:spcBef>
                <a:spcAft>
                  <a:spcPct val="50000"/>
                </a:spcAft>
                <a:buSzPct val="80000"/>
              </a:pPr>
              <a:r>
                <a:rPr lang="en-US" altLang="en-US" sz="1800" dirty="0"/>
                <a:t>With vasoconstriction, vascular resistance increases and blood pres-sure increases.</a:t>
              </a:r>
            </a:p>
          </p:txBody>
        </p:sp>
        <p:grpSp>
          <p:nvGrpSpPr>
            <p:cNvPr id="168968" name="Group 27">
              <a:extLst>
                <a:ext uri="{FF2B5EF4-FFF2-40B4-BE49-F238E27FC236}">
                  <a16:creationId xmlns:a16="http://schemas.microsoft.com/office/drawing/2014/main" id="{CE826208-BE5F-B94F-AE0E-DDC6FB2959DE}"/>
                </a:ext>
              </a:extLst>
            </p:cNvPr>
            <p:cNvGrpSpPr>
              <a:grpSpLocks/>
            </p:cNvGrpSpPr>
            <p:nvPr/>
          </p:nvGrpSpPr>
          <p:grpSpPr bwMode="auto">
            <a:xfrm>
              <a:off x="582" y="3671"/>
              <a:ext cx="1990" cy="213"/>
              <a:chOff x="582" y="3671"/>
              <a:chExt cx="1990" cy="213"/>
            </a:xfrm>
          </p:grpSpPr>
          <p:sp>
            <p:nvSpPr>
              <p:cNvPr id="168969" name="Rectangle 28">
                <a:extLst>
                  <a:ext uri="{FF2B5EF4-FFF2-40B4-BE49-F238E27FC236}">
                    <a16:creationId xmlns:a16="http://schemas.microsoft.com/office/drawing/2014/main" id="{A6D6DC76-B0B4-8D46-AEE5-D52A209D492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0" name="Rectangle 29">
                <a:extLst>
                  <a:ext uri="{FF2B5EF4-FFF2-40B4-BE49-F238E27FC236}">
                    <a16:creationId xmlns:a16="http://schemas.microsoft.com/office/drawing/2014/main" id="{05AB1212-66A3-864B-A81A-DD5479DB936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1" name="Rectangle 30">
                <a:extLst>
                  <a:ext uri="{FF2B5EF4-FFF2-40B4-BE49-F238E27FC236}">
                    <a16:creationId xmlns:a16="http://schemas.microsoft.com/office/drawing/2014/main" id="{DB74DA8C-6C7A-FF49-9F38-E798980EBE0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2" name="Text Box 31">
                <a:extLst>
                  <a:ext uri="{FF2B5EF4-FFF2-40B4-BE49-F238E27FC236}">
                    <a16:creationId xmlns:a16="http://schemas.microsoft.com/office/drawing/2014/main" id="{9A61F591-0363-0F44-ACD4-FBA2141492B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742</a:t>
                </a:r>
                <a:endParaRPr lang="en-US" altLang="en-US" sz="1800" dirty="0">
                  <a:ea typeface="ＭＳ Ｐゴシック" panose="020B0600070205080204" pitchFamily="34" charset="-128"/>
                </a:endParaRPr>
              </a:p>
            </p:txBody>
          </p:sp>
          <p:sp>
            <p:nvSpPr>
              <p:cNvPr id="168973" name="Text Box 32">
                <a:extLst>
                  <a:ext uri="{FF2B5EF4-FFF2-40B4-BE49-F238E27FC236}">
                    <a16:creationId xmlns:a16="http://schemas.microsoft.com/office/drawing/2014/main" id="{21E8E8F9-EE85-9D44-8881-3FF295A2773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68974" name="Text Box 33">
                <a:extLst>
                  <a:ext uri="{FF2B5EF4-FFF2-40B4-BE49-F238E27FC236}">
                    <a16:creationId xmlns:a16="http://schemas.microsoft.com/office/drawing/2014/main" id="{277BF3A5-C345-BF4C-89DE-2CE9B56998D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5">
            <a:extLst>
              <a:ext uri="{FF2B5EF4-FFF2-40B4-BE49-F238E27FC236}">
                <a16:creationId xmlns:a16="http://schemas.microsoft.com/office/drawing/2014/main" id="{15A4DA6F-E54D-E942-90A9-6283177EECA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D294980-2B22-8340-895C-85A09E5A6B97}" type="slidenum">
              <a:rPr lang="en-US" altLang="en-US" sz="1400"/>
              <a:pPr>
                <a:spcBef>
                  <a:spcPct val="0"/>
                </a:spcBef>
                <a:buFontTx/>
                <a:buNone/>
              </a:pPr>
              <a:t>82</a:t>
            </a:fld>
            <a:endParaRPr lang="en-US" altLang="en-US" sz="1400" dirty="0"/>
          </a:p>
        </p:txBody>
      </p:sp>
      <p:grpSp>
        <p:nvGrpSpPr>
          <p:cNvPr id="171023" name="Group 15">
            <a:extLst>
              <a:ext uri="{FF2B5EF4-FFF2-40B4-BE49-F238E27FC236}">
                <a16:creationId xmlns:a16="http://schemas.microsoft.com/office/drawing/2014/main" id="{59CBB286-1E47-AE4F-B809-2DFA4F2F6302}"/>
              </a:ext>
            </a:extLst>
          </p:cNvPr>
          <p:cNvGrpSpPr>
            <a:grpSpLocks/>
          </p:cNvGrpSpPr>
          <p:nvPr/>
        </p:nvGrpSpPr>
        <p:grpSpPr bwMode="auto">
          <a:xfrm>
            <a:off x="458788" y="446088"/>
            <a:ext cx="8229600" cy="5719762"/>
            <a:chOff x="289" y="281"/>
            <a:chExt cx="5184" cy="3603"/>
          </a:xfrm>
        </p:grpSpPr>
        <p:sp>
          <p:nvSpPr>
            <p:cNvPr id="171012" name="Rectangle 3">
              <a:extLst>
                <a:ext uri="{FF2B5EF4-FFF2-40B4-BE49-F238E27FC236}">
                  <a16:creationId xmlns:a16="http://schemas.microsoft.com/office/drawing/2014/main" id="{2D2667B4-8C61-2346-BB3B-D39A4AB41AF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Lumen Diameter </a:t>
              </a:r>
              <a:r>
                <a:rPr lang="en-US" altLang="en-US" sz="2200" dirty="0">
                  <a:solidFill>
                    <a:srgbClr val="333333"/>
                  </a:solidFill>
                </a:rPr>
                <a:t>(continued)</a:t>
              </a:r>
              <a:endParaRPr lang="en-US" altLang="en-US" sz="2800" dirty="0">
                <a:solidFill>
                  <a:srgbClr val="333333"/>
                </a:solidFill>
              </a:endParaRPr>
            </a:p>
          </p:txBody>
        </p:sp>
        <p:sp>
          <p:nvSpPr>
            <p:cNvPr id="171013" name="Text Box 4">
              <a:extLst>
                <a:ext uri="{FF2B5EF4-FFF2-40B4-BE49-F238E27FC236}">
                  <a16:creationId xmlns:a16="http://schemas.microsoft.com/office/drawing/2014/main" id="{A93B3BAE-2A70-0B43-A99B-48380A3DC27E}"/>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71014" name="Text Box 5">
              <a:extLst>
                <a:ext uri="{FF2B5EF4-FFF2-40B4-BE49-F238E27FC236}">
                  <a16:creationId xmlns:a16="http://schemas.microsoft.com/office/drawing/2014/main" id="{4DD1268D-D14A-004D-AE01-46F943346046}"/>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71015" name="Text Box 6">
              <a:extLst>
                <a:ext uri="{FF2B5EF4-FFF2-40B4-BE49-F238E27FC236}">
                  <a16:creationId xmlns:a16="http://schemas.microsoft.com/office/drawing/2014/main" id="{F7A103AC-7DE0-AA4E-B8EB-5895BE04F38B}"/>
                </a:ext>
              </a:extLst>
            </p:cNvPr>
            <p:cNvSpPr txBox="1">
              <a:spLocks noChangeArrowheads="1"/>
            </p:cNvSpPr>
            <p:nvPr/>
          </p:nvSpPr>
          <p:spPr bwMode="auto">
            <a:xfrm>
              <a:off x="513" y="970"/>
              <a:ext cx="4677"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With vasodilation, vascular resistance decreases and blood pressure decreases.</a:t>
              </a:r>
            </a:p>
            <a:p>
              <a:pPr eaLnBrk="1" hangingPunct="1">
                <a:lnSpc>
                  <a:spcPct val="85000"/>
                </a:lnSpc>
                <a:spcBef>
                  <a:spcPct val="0"/>
                </a:spcBef>
                <a:spcAft>
                  <a:spcPct val="50000"/>
                </a:spcAft>
                <a:buSzPct val="80000"/>
              </a:pPr>
              <a:r>
                <a:rPr lang="en-US" altLang="en-US" sz="1800" dirty="0"/>
                <a:t>Moment to moment fluctuations in blood flow through a tissue are due to rapid vasoconstriction and vasodilation of arterioles supplying the capillary beds.</a:t>
              </a:r>
            </a:p>
          </p:txBody>
        </p:sp>
        <p:grpSp>
          <p:nvGrpSpPr>
            <p:cNvPr id="171016" name="Group 23">
              <a:extLst>
                <a:ext uri="{FF2B5EF4-FFF2-40B4-BE49-F238E27FC236}">
                  <a16:creationId xmlns:a16="http://schemas.microsoft.com/office/drawing/2014/main" id="{500EC833-AAC3-9949-8278-6E57E19E22CE}"/>
                </a:ext>
              </a:extLst>
            </p:cNvPr>
            <p:cNvGrpSpPr>
              <a:grpSpLocks/>
            </p:cNvGrpSpPr>
            <p:nvPr/>
          </p:nvGrpSpPr>
          <p:grpSpPr bwMode="auto">
            <a:xfrm>
              <a:off x="582" y="3671"/>
              <a:ext cx="1990" cy="213"/>
              <a:chOff x="582" y="3671"/>
              <a:chExt cx="1990" cy="213"/>
            </a:xfrm>
          </p:grpSpPr>
          <p:sp>
            <p:nvSpPr>
              <p:cNvPr id="171017" name="Rectangle 24">
                <a:extLst>
                  <a:ext uri="{FF2B5EF4-FFF2-40B4-BE49-F238E27FC236}">
                    <a16:creationId xmlns:a16="http://schemas.microsoft.com/office/drawing/2014/main" id="{8993AEA7-45A2-1D46-A86E-5D0AEF840C7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18" name="Rectangle 25">
                <a:extLst>
                  <a:ext uri="{FF2B5EF4-FFF2-40B4-BE49-F238E27FC236}">
                    <a16:creationId xmlns:a16="http://schemas.microsoft.com/office/drawing/2014/main" id="{4E02150B-5A65-E547-AEAE-C50AE439FA4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19" name="Rectangle 26">
                <a:extLst>
                  <a:ext uri="{FF2B5EF4-FFF2-40B4-BE49-F238E27FC236}">
                    <a16:creationId xmlns:a16="http://schemas.microsoft.com/office/drawing/2014/main" id="{3A2251B0-CB66-D147-88CB-134A9F68E83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20" name="Text Box 27">
                <a:extLst>
                  <a:ext uri="{FF2B5EF4-FFF2-40B4-BE49-F238E27FC236}">
                    <a16:creationId xmlns:a16="http://schemas.microsoft.com/office/drawing/2014/main" id="{DC06175F-F86D-B540-985E-01ACD03F731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742</a:t>
                </a:r>
                <a:endParaRPr lang="en-US" altLang="en-US" sz="1800" dirty="0">
                  <a:ea typeface="ＭＳ Ｐゴシック" panose="020B0600070205080204" pitchFamily="34" charset="-128"/>
                </a:endParaRPr>
              </a:p>
            </p:txBody>
          </p:sp>
          <p:sp>
            <p:nvSpPr>
              <p:cNvPr id="171021" name="Text Box 28">
                <a:extLst>
                  <a:ext uri="{FF2B5EF4-FFF2-40B4-BE49-F238E27FC236}">
                    <a16:creationId xmlns:a16="http://schemas.microsoft.com/office/drawing/2014/main" id="{7D69883F-2BC1-7549-9976-20DC6509469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71022" name="Text Box 29">
                <a:extLst>
                  <a:ext uri="{FF2B5EF4-FFF2-40B4-BE49-F238E27FC236}">
                    <a16:creationId xmlns:a16="http://schemas.microsoft.com/office/drawing/2014/main" id="{78CE74BB-A2BC-934F-BDB7-E489AADD45C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Number Placeholder 5">
            <a:extLst>
              <a:ext uri="{FF2B5EF4-FFF2-40B4-BE49-F238E27FC236}">
                <a16:creationId xmlns:a16="http://schemas.microsoft.com/office/drawing/2014/main" id="{89C5BD14-5193-184D-8D8E-F51F7C94CD9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058EF3B-616D-A34F-84B7-AC601E800541}" type="slidenum">
              <a:rPr lang="en-US" altLang="en-US" sz="1400"/>
              <a:pPr>
                <a:spcBef>
                  <a:spcPct val="0"/>
                </a:spcBef>
                <a:buFontTx/>
                <a:buNone/>
              </a:pPr>
              <a:t>83</a:t>
            </a:fld>
            <a:endParaRPr lang="en-US" altLang="en-US" sz="1400" dirty="0"/>
          </a:p>
        </p:txBody>
      </p:sp>
      <p:grpSp>
        <p:nvGrpSpPr>
          <p:cNvPr id="173059" name="Group 47">
            <a:extLst>
              <a:ext uri="{FF2B5EF4-FFF2-40B4-BE49-F238E27FC236}">
                <a16:creationId xmlns:a16="http://schemas.microsoft.com/office/drawing/2014/main" id="{3D6FCF09-A578-2848-A81E-26B35772A548}"/>
              </a:ext>
            </a:extLst>
          </p:cNvPr>
          <p:cNvGrpSpPr>
            <a:grpSpLocks/>
          </p:cNvGrpSpPr>
          <p:nvPr/>
        </p:nvGrpSpPr>
        <p:grpSpPr bwMode="auto">
          <a:xfrm>
            <a:off x="458788" y="446088"/>
            <a:ext cx="8229600" cy="5719762"/>
            <a:chOff x="289" y="281"/>
            <a:chExt cx="5184" cy="3603"/>
          </a:xfrm>
        </p:grpSpPr>
        <p:sp>
          <p:nvSpPr>
            <p:cNvPr id="173060" name="Rectangle 2">
              <a:extLst>
                <a:ext uri="{FF2B5EF4-FFF2-40B4-BE49-F238E27FC236}">
                  <a16:creationId xmlns:a16="http://schemas.microsoft.com/office/drawing/2014/main" id="{C54E565A-1626-2F43-A5F7-CCDC37F35C2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Viscosity</a:t>
              </a:r>
            </a:p>
          </p:txBody>
        </p:sp>
        <p:grpSp>
          <p:nvGrpSpPr>
            <p:cNvPr id="173061" name="Group 34">
              <a:extLst>
                <a:ext uri="{FF2B5EF4-FFF2-40B4-BE49-F238E27FC236}">
                  <a16:creationId xmlns:a16="http://schemas.microsoft.com/office/drawing/2014/main" id="{EF58A1BD-CD1B-F44D-82B5-B905504E2818}"/>
                </a:ext>
              </a:extLst>
            </p:cNvPr>
            <p:cNvGrpSpPr>
              <a:grpSpLocks/>
            </p:cNvGrpSpPr>
            <p:nvPr/>
          </p:nvGrpSpPr>
          <p:grpSpPr bwMode="auto">
            <a:xfrm>
              <a:off x="513" y="970"/>
              <a:ext cx="4689" cy="1911"/>
              <a:chOff x="513" y="970"/>
              <a:chExt cx="4689" cy="1911"/>
            </a:xfrm>
          </p:grpSpPr>
          <p:sp>
            <p:nvSpPr>
              <p:cNvPr id="173069" name="Text Box 6">
                <a:extLst>
                  <a:ext uri="{FF2B5EF4-FFF2-40B4-BE49-F238E27FC236}">
                    <a16:creationId xmlns:a16="http://schemas.microsoft.com/office/drawing/2014/main" id="{9E6408EC-83DD-2D4F-8016-2A7EFCA107FB}"/>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73070" name="Text Box 7">
                <a:extLst>
                  <a:ext uri="{FF2B5EF4-FFF2-40B4-BE49-F238E27FC236}">
                    <a16:creationId xmlns:a16="http://schemas.microsoft.com/office/drawing/2014/main" id="{C522BCA2-0F29-0741-A978-6FCFA0C54DB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73071" name="Text Box 8">
                <a:extLst>
                  <a:ext uri="{FF2B5EF4-FFF2-40B4-BE49-F238E27FC236}">
                    <a16:creationId xmlns:a16="http://schemas.microsoft.com/office/drawing/2014/main" id="{FDD47227-001A-504A-A087-0F962D826CC8}"/>
                  </a:ext>
                </a:extLst>
              </p:cNvPr>
              <p:cNvSpPr txBox="1">
                <a:spLocks noChangeArrowheads="1"/>
              </p:cNvSpPr>
              <p:nvPr/>
            </p:nvSpPr>
            <p:spPr bwMode="auto">
              <a:xfrm>
                <a:off x="513" y="970"/>
                <a:ext cx="468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viscosity of blood depends on the concentration of RBCs and to a lesser extent on the concentration of proteins in blood plasma.</a:t>
                </a:r>
              </a:p>
              <a:p>
                <a:pPr eaLnBrk="1" hangingPunct="1">
                  <a:lnSpc>
                    <a:spcPct val="85000"/>
                  </a:lnSpc>
                  <a:spcBef>
                    <a:spcPct val="0"/>
                  </a:spcBef>
                  <a:spcAft>
                    <a:spcPts val="900"/>
                  </a:spcAft>
                  <a:buSzPct val="80000"/>
                </a:pPr>
                <a:r>
                  <a:rPr lang="en-US" altLang="en-US" sz="1800" dirty="0"/>
                  <a:t>Resistance to blood flow increases when blood viscosity increases.</a:t>
                </a:r>
              </a:p>
              <a:p>
                <a:pPr eaLnBrk="1" hangingPunct="1">
                  <a:lnSpc>
                    <a:spcPct val="85000"/>
                  </a:lnSpc>
                  <a:spcBef>
                    <a:spcPct val="0"/>
                  </a:spcBef>
                  <a:spcAft>
                    <a:spcPts val="900"/>
                  </a:spcAft>
                  <a:buSzPct val="80000"/>
                </a:pPr>
                <a:r>
                  <a:rPr lang="en-US" altLang="en-US" sz="1800" dirty="0"/>
                  <a:t>Conditions that increase blood viscosity—including polycythemia and dehydration—tend to increase blood pressure.</a:t>
                </a:r>
              </a:p>
              <a:p>
                <a:pPr eaLnBrk="1" hangingPunct="1">
                  <a:lnSpc>
                    <a:spcPct val="85000"/>
                  </a:lnSpc>
                  <a:spcBef>
                    <a:spcPct val="0"/>
                  </a:spcBef>
                  <a:spcAft>
                    <a:spcPct val="50000"/>
                  </a:spcAft>
                  <a:buSzPct val="80000"/>
                </a:pPr>
                <a:r>
                  <a:rPr lang="en-US" altLang="en-US" sz="1800" dirty="0"/>
                  <a:t>A depletion of RBCs or plasma proteins, such as in anemia or hem-orrhage, can decrease blood pressure since the blood’s viscosity is reduced.</a:t>
                </a:r>
              </a:p>
            </p:txBody>
          </p:sp>
          <p:sp>
            <p:nvSpPr>
              <p:cNvPr id="173072" name="Text Box 9">
                <a:extLst>
                  <a:ext uri="{FF2B5EF4-FFF2-40B4-BE49-F238E27FC236}">
                    <a16:creationId xmlns:a16="http://schemas.microsoft.com/office/drawing/2014/main" id="{8798A56A-267C-A545-9ED8-F298EC204136}"/>
                  </a:ext>
                </a:extLst>
              </p:cNvPr>
              <p:cNvSpPr txBox="1">
                <a:spLocks noChangeArrowheads="1"/>
              </p:cNvSpPr>
              <p:nvPr/>
            </p:nvSpPr>
            <p:spPr bwMode="auto">
              <a:xfrm>
                <a:off x="1575" y="2362"/>
                <a:ext cx="2615"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Viscosity = the property of a fluid that resists the force tending to cause a fluid to flow.</a:t>
                </a:r>
              </a:p>
            </p:txBody>
          </p:sp>
        </p:grpSp>
        <p:grpSp>
          <p:nvGrpSpPr>
            <p:cNvPr id="173062" name="Group 37">
              <a:extLst>
                <a:ext uri="{FF2B5EF4-FFF2-40B4-BE49-F238E27FC236}">
                  <a16:creationId xmlns:a16="http://schemas.microsoft.com/office/drawing/2014/main" id="{66A8BD2E-77C4-994A-BDF3-BB6C02D3372E}"/>
                </a:ext>
              </a:extLst>
            </p:cNvPr>
            <p:cNvGrpSpPr>
              <a:grpSpLocks/>
            </p:cNvGrpSpPr>
            <p:nvPr/>
          </p:nvGrpSpPr>
          <p:grpSpPr bwMode="auto">
            <a:xfrm>
              <a:off x="582" y="3671"/>
              <a:ext cx="1990" cy="213"/>
              <a:chOff x="582" y="3671"/>
              <a:chExt cx="1990" cy="213"/>
            </a:xfrm>
          </p:grpSpPr>
          <p:sp>
            <p:nvSpPr>
              <p:cNvPr id="173063" name="Rectangle 38">
                <a:extLst>
                  <a:ext uri="{FF2B5EF4-FFF2-40B4-BE49-F238E27FC236}">
                    <a16:creationId xmlns:a16="http://schemas.microsoft.com/office/drawing/2014/main" id="{AC7E34BE-9136-6247-8AEE-5FB21BF9649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3064" name="Rectangle 39">
                <a:extLst>
                  <a:ext uri="{FF2B5EF4-FFF2-40B4-BE49-F238E27FC236}">
                    <a16:creationId xmlns:a16="http://schemas.microsoft.com/office/drawing/2014/main" id="{B3283D71-0F8E-A04C-A011-274EC057FCC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3065" name="Rectangle 40">
                <a:extLst>
                  <a:ext uri="{FF2B5EF4-FFF2-40B4-BE49-F238E27FC236}">
                    <a16:creationId xmlns:a16="http://schemas.microsoft.com/office/drawing/2014/main" id="{51BA60A8-D580-F648-A85B-FDDAF310F5B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3066" name="Text Box 41">
                <a:extLst>
                  <a:ext uri="{FF2B5EF4-FFF2-40B4-BE49-F238E27FC236}">
                    <a16:creationId xmlns:a16="http://schemas.microsoft.com/office/drawing/2014/main" id="{3768865A-0DDF-B344-8C80-2839E06DE8B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742</a:t>
                </a:r>
                <a:endParaRPr lang="en-US" altLang="en-US" sz="1800" dirty="0">
                  <a:ea typeface="ＭＳ Ｐゴシック" panose="020B0600070205080204" pitchFamily="34" charset="-128"/>
                </a:endParaRPr>
              </a:p>
            </p:txBody>
          </p:sp>
          <p:sp>
            <p:nvSpPr>
              <p:cNvPr id="173067" name="Text Box 42">
                <a:extLst>
                  <a:ext uri="{FF2B5EF4-FFF2-40B4-BE49-F238E27FC236}">
                    <a16:creationId xmlns:a16="http://schemas.microsoft.com/office/drawing/2014/main" id="{CB2C5B0F-CCFB-1044-A0E6-A743AD2EE53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73068" name="Text Box 43">
                <a:extLst>
                  <a:ext uri="{FF2B5EF4-FFF2-40B4-BE49-F238E27FC236}">
                    <a16:creationId xmlns:a16="http://schemas.microsoft.com/office/drawing/2014/main" id="{982DC4AC-C320-1C49-847B-8577A8F8CDF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Number Placeholder 5">
            <a:extLst>
              <a:ext uri="{FF2B5EF4-FFF2-40B4-BE49-F238E27FC236}">
                <a16:creationId xmlns:a16="http://schemas.microsoft.com/office/drawing/2014/main" id="{B765FDF6-44BB-A84A-84A8-0F9565DA512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C08D49D-79CB-F240-9A07-39D9AEA64EFD}" type="slidenum">
              <a:rPr lang="en-US" altLang="en-US" sz="1400"/>
              <a:pPr>
                <a:spcBef>
                  <a:spcPct val="0"/>
                </a:spcBef>
                <a:buFontTx/>
                <a:buNone/>
              </a:pPr>
              <a:t>84</a:t>
            </a:fld>
            <a:endParaRPr lang="en-US" altLang="en-US" sz="1400" dirty="0"/>
          </a:p>
        </p:txBody>
      </p:sp>
      <p:grpSp>
        <p:nvGrpSpPr>
          <p:cNvPr id="175122" name="Group 18">
            <a:extLst>
              <a:ext uri="{FF2B5EF4-FFF2-40B4-BE49-F238E27FC236}">
                <a16:creationId xmlns:a16="http://schemas.microsoft.com/office/drawing/2014/main" id="{749F7B77-C0BF-6F44-92AD-8012D7F30BA4}"/>
              </a:ext>
            </a:extLst>
          </p:cNvPr>
          <p:cNvGrpSpPr>
            <a:grpSpLocks/>
          </p:cNvGrpSpPr>
          <p:nvPr/>
        </p:nvGrpSpPr>
        <p:grpSpPr bwMode="auto">
          <a:xfrm>
            <a:off x="458788" y="446088"/>
            <a:ext cx="8229600" cy="5719762"/>
            <a:chOff x="289" y="281"/>
            <a:chExt cx="5184" cy="3603"/>
          </a:xfrm>
        </p:grpSpPr>
        <p:sp>
          <p:nvSpPr>
            <p:cNvPr id="175108" name="Rectangle 2">
              <a:extLst>
                <a:ext uri="{FF2B5EF4-FFF2-40B4-BE49-F238E27FC236}">
                  <a16:creationId xmlns:a16="http://schemas.microsoft.com/office/drawing/2014/main" id="{5C744D28-F743-B642-BF69-038629E2688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Vessel Length</a:t>
              </a:r>
            </a:p>
          </p:txBody>
        </p:sp>
        <p:grpSp>
          <p:nvGrpSpPr>
            <p:cNvPr id="175121" name="Group 17">
              <a:extLst>
                <a:ext uri="{FF2B5EF4-FFF2-40B4-BE49-F238E27FC236}">
                  <a16:creationId xmlns:a16="http://schemas.microsoft.com/office/drawing/2014/main" id="{91A6069E-9A7D-1347-B814-CC60206BF2CF}"/>
                </a:ext>
              </a:extLst>
            </p:cNvPr>
            <p:cNvGrpSpPr>
              <a:grpSpLocks/>
            </p:cNvGrpSpPr>
            <p:nvPr/>
          </p:nvGrpSpPr>
          <p:grpSpPr bwMode="auto">
            <a:xfrm>
              <a:off x="513" y="970"/>
              <a:ext cx="4548" cy="1921"/>
              <a:chOff x="513" y="970"/>
              <a:chExt cx="4548" cy="1921"/>
            </a:xfrm>
          </p:grpSpPr>
          <p:sp>
            <p:nvSpPr>
              <p:cNvPr id="175117" name="Text Box 6">
                <a:extLst>
                  <a:ext uri="{FF2B5EF4-FFF2-40B4-BE49-F238E27FC236}">
                    <a16:creationId xmlns:a16="http://schemas.microsoft.com/office/drawing/2014/main" id="{E5530123-BDAD-614B-9668-71D9856C7640}"/>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75118" name="Text Box 7">
                <a:extLst>
                  <a:ext uri="{FF2B5EF4-FFF2-40B4-BE49-F238E27FC236}">
                    <a16:creationId xmlns:a16="http://schemas.microsoft.com/office/drawing/2014/main" id="{EEE795B2-CB30-B448-B021-537AC80E3304}"/>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75119" name="Text Box 8">
                <a:extLst>
                  <a:ext uri="{FF2B5EF4-FFF2-40B4-BE49-F238E27FC236}">
                    <a16:creationId xmlns:a16="http://schemas.microsoft.com/office/drawing/2014/main" id="{8CA92E31-6374-1945-AB2E-D899E4A03405}"/>
                  </a:ext>
                </a:extLst>
              </p:cNvPr>
              <p:cNvSpPr txBox="1">
                <a:spLocks noChangeArrowheads="1"/>
              </p:cNvSpPr>
              <p:nvPr/>
            </p:nvSpPr>
            <p:spPr bwMode="auto">
              <a:xfrm>
                <a:off x="513" y="970"/>
                <a:ext cx="448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Resistance to blood flow is directly proportional to the total length of blood vessels.</a:t>
                </a:r>
              </a:p>
              <a:p>
                <a:pPr eaLnBrk="1" hangingPunct="1">
                  <a:lnSpc>
                    <a:spcPct val="85000"/>
                  </a:lnSpc>
                  <a:spcBef>
                    <a:spcPct val="0"/>
                  </a:spcBef>
                  <a:spcAft>
                    <a:spcPts val="900"/>
                  </a:spcAft>
                  <a:buSzPct val="80000"/>
                </a:pPr>
                <a:r>
                  <a:rPr lang="en-US" altLang="en-US" sz="1800" dirty="0"/>
                  <a:t>That is, the longer a blood vessel, the greater the flow resistance.</a:t>
                </a:r>
              </a:p>
              <a:p>
                <a:pPr eaLnBrk="1" hangingPunct="1">
                  <a:lnSpc>
                    <a:spcPct val="85000"/>
                  </a:lnSpc>
                  <a:spcBef>
                    <a:spcPct val="0"/>
                  </a:spcBef>
                  <a:spcAft>
                    <a:spcPts val="900"/>
                  </a:spcAft>
                  <a:buSzPct val="80000"/>
                </a:pPr>
                <a:r>
                  <a:rPr lang="en-US" altLang="en-US" sz="1800" dirty="0"/>
                  <a:t>Overweight people often have hypertension due to the additional blood vessels in adipose tissue.</a:t>
                </a:r>
              </a:p>
              <a:p>
                <a:pPr eaLnBrk="1" hangingPunct="1">
                  <a:lnSpc>
                    <a:spcPct val="85000"/>
                  </a:lnSpc>
                  <a:spcBef>
                    <a:spcPct val="0"/>
                  </a:spcBef>
                  <a:spcAft>
                    <a:spcPct val="50000"/>
                  </a:spcAft>
                  <a:buSzPct val="80000"/>
                </a:pPr>
                <a:r>
                  <a:rPr lang="en-US" altLang="en-US" sz="1800" dirty="0"/>
                  <a:t>A kilogram (2.2 pounds) of adipose tissue adds an estimated 650 kilometers (about 406 miles) of blood vessels to systemic circula-tion.</a:t>
                </a:r>
              </a:p>
            </p:txBody>
          </p:sp>
          <p:sp>
            <p:nvSpPr>
              <p:cNvPr id="175120" name="Text Box 10">
                <a:extLst>
                  <a:ext uri="{FF2B5EF4-FFF2-40B4-BE49-F238E27FC236}">
                    <a16:creationId xmlns:a16="http://schemas.microsoft.com/office/drawing/2014/main" id="{563980D8-EAD3-6141-AFCA-A90B4F3D5FE1}"/>
                  </a:ext>
                </a:extLst>
              </p:cNvPr>
              <p:cNvSpPr txBox="1">
                <a:spLocks noChangeArrowheads="1"/>
              </p:cNvSpPr>
              <p:nvPr/>
            </p:nvSpPr>
            <p:spPr bwMode="auto">
              <a:xfrm>
                <a:off x="1514" y="2372"/>
                <a:ext cx="2736"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Hypertension = high blood pressure; a commonly occurring disorder in which blood pressure remains abnormally high.</a:t>
                </a:r>
              </a:p>
            </p:txBody>
          </p:sp>
        </p:grpSp>
        <p:grpSp>
          <p:nvGrpSpPr>
            <p:cNvPr id="175110" name="Group 34">
              <a:extLst>
                <a:ext uri="{FF2B5EF4-FFF2-40B4-BE49-F238E27FC236}">
                  <a16:creationId xmlns:a16="http://schemas.microsoft.com/office/drawing/2014/main" id="{50FC6617-7432-BD46-A880-3BC017D2CB71}"/>
                </a:ext>
              </a:extLst>
            </p:cNvPr>
            <p:cNvGrpSpPr>
              <a:grpSpLocks/>
            </p:cNvGrpSpPr>
            <p:nvPr/>
          </p:nvGrpSpPr>
          <p:grpSpPr bwMode="auto">
            <a:xfrm>
              <a:off x="582" y="3671"/>
              <a:ext cx="1990" cy="213"/>
              <a:chOff x="582" y="3671"/>
              <a:chExt cx="1990" cy="213"/>
            </a:xfrm>
          </p:grpSpPr>
          <p:sp>
            <p:nvSpPr>
              <p:cNvPr id="175111" name="Rectangle 35">
                <a:extLst>
                  <a:ext uri="{FF2B5EF4-FFF2-40B4-BE49-F238E27FC236}">
                    <a16:creationId xmlns:a16="http://schemas.microsoft.com/office/drawing/2014/main" id="{65C076B7-DB6F-E146-B48E-752A5DB5024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5112" name="Rectangle 36">
                <a:extLst>
                  <a:ext uri="{FF2B5EF4-FFF2-40B4-BE49-F238E27FC236}">
                    <a16:creationId xmlns:a16="http://schemas.microsoft.com/office/drawing/2014/main" id="{B59A18C2-070D-AD47-96A3-082D69760FC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5113" name="Rectangle 37">
                <a:extLst>
                  <a:ext uri="{FF2B5EF4-FFF2-40B4-BE49-F238E27FC236}">
                    <a16:creationId xmlns:a16="http://schemas.microsoft.com/office/drawing/2014/main" id="{A2CB8EF7-B68D-DF42-AE39-98987074CC3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5114" name="Text Box 38">
                <a:extLst>
                  <a:ext uri="{FF2B5EF4-FFF2-40B4-BE49-F238E27FC236}">
                    <a16:creationId xmlns:a16="http://schemas.microsoft.com/office/drawing/2014/main" id="{6456E21E-A6BC-4846-9F02-A155568EEC7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742</a:t>
                </a:r>
                <a:endParaRPr lang="en-US" altLang="en-US" sz="1800" dirty="0">
                  <a:ea typeface="ＭＳ Ｐゴシック" panose="020B0600070205080204" pitchFamily="34" charset="-128"/>
                </a:endParaRPr>
              </a:p>
            </p:txBody>
          </p:sp>
          <p:sp>
            <p:nvSpPr>
              <p:cNvPr id="175115" name="Text Box 39">
                <a:extLst>
                  <a:ext uri="{FF2B5EF4-FFF2-40B4-BE49-F238E27FC236}">
                    <a16:creationId xmlns:a16="http://schemas.microsoft.com/office/drawing/2014/main" id="{CF043CE8-8B8D-3744-BA54-1E8E55918F9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75116" name="Text Box 40">
                <a:extLst>
                  <a:ext uri="{FF2B5EF4-FFF2-40B4-BE49-F238E27FC236}">
                    <a16:creationId xmlns:a16="http://schemas.microsoft.com/office/drawing/2014/main" id="{C1329753-6153-5A45-8BE8-C4D7F435404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Number Placeholder 5">
            <a:extLst>
              <a:ext uri="{FF2B5EF4-FFF2-40B4-BE49-F238E27FC236}">
                <a16:creationId xmlns:a16="http://schemas.microsoft.com/office/drawing/2014/main" id="{E54656B8-555E-9D43-BB1F-F2B690711AC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DF2AD3-A75F-4B4D-BA12-BD4796571AE8}" type="slidenum">
              <a:rPr lang="en-US" altLang="en-US" sz="1400"/>
              <a:pPr>
                <a:spcBef>
                  <a:spcPct val="0"/>
                </a:spcBef>
                <a:buFontTx/>
                <a:buNone/>
              </a:pPr>
              <a:t>85</a:t>
            </a:fld>
            <a:endParaRPr lang="en-US" altLang="en-US" sz="1400" dirty="0"/>
          </a:p>
        </p:txBody>
      </p:sp>
      <p:grpSp>
        <p:nvGrpSpPr>
          <p:cNvPr id="177155" name="Group 39">
            <a:extLst>
              <a:ext uri="{FF2B5EF4-FFF2-40B4-BE49-F238E27FC236}">
                <a16:creationId xmlns:a16="http://schemas.microsoft.com/office/drawing/2014/main" id="{5DD592B8-35AE-A045-A7A7-1FEA6540A931}"/>
              </a:ext>
            </a:extLst>
          </p:cNvPr>
          <p:cNvGrpSpPr>
            <a:grpSpLocks/>
          </p:cNvGrpSpPr>
          <p:nvPr/>
        </p:nvGrpSpPr>
        <p:grpSpPr bwMode="auto">
          <a:xfrm>
            <a:off x="458788" y="446088"/>
            <a:ext cx="8229600" cy="5719762"/>
            <a:chOff x="289" y="281"/>
            <a:chExt cx="5184" cy="3603"/>
          </a:xfrm>
        </p:grpSpPr>
        <p:sp>
          <p:nvSpPr>
            <p:cNvPr id="177156" name="Rectangle 2">
              <a:extLst>
                <a:ext uri="{FF2B5EF4-FFF2-40B4-BE49-F238E27FC236}">
                  <a16:creationId xmlns:a16="http://schemas.microsoft.com/office/drawing/2014/main" id="{AA24497F-F487-9249-8877-34747A15B2A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Systemic Vascular Resistance</a:t>
              </a:r>
            </a:p>
          </p:txBody>
        </p:sp>
        <p:sp>
          <p:nvSpPr>
            <p:cNvPr id="177157" name="Text Box 6">
              <a:extLst>
                <a:ext uri="{FF2B5EF4-FFF2-40B4-BE49-F238E27FC236}">
                  <a16:creationId xmlns:a16="http://schemas.microsoft.com/office/drawing/2014/main" id="{72DD68E0-5B90-C243-ACDE-AFF835C046DC}"/>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77158" name="Text Box 7">
              <a:extLst>
                <a:ext uri="{FF2B5EF4-FFF2-40B4-BE49-F238E27FC236}">
                  <a16:creationId xmlns:a16="http://schemas.microsoft.com/office/drawing/2014/main" id="{58769E47-3452-2143-BF0B-C75405149D0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77159" name="Text Box 8">
              <a:extLst>
                <a:ext uri="{FF2B5EF4-FFF2-40B4-BE49-F238E27FC236}">
                  <a16:creationId xmlns:a16="http://schemas.microsoft.com/office/drawing/2014/main" id="{F083C36B-79EB-C645-AD86-4B63C20B3EFA}"/>
                </a:ext>
              </a:extLst>
            </p:cNvPr>
            <p:cNvSpPr txBox="1">
              <a:spLocks noChangeArrowheads="1"/>
            </p:cNvSpPr>
            <p:nvPr/>
          </p:nvSpPr>
          <p:spPr bwMode="auto">
            <a:xfrm>
              <a:off x="513" y="970"/>
              <a:ext cx="4812"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Systemic vascular resistance (SVR) is the sum total of the vascular resistances of all blood vessels in systemic circulation.</a:t>
              </a:r>
            </a:p>
            <a:p>
              <a:pPr eaLnBrk="1" hangingPunct="1">
                <a:lnSpc>
                  <a:spcPct val="85000"/>
                </a:lnSpc>
                <a:spcBef>
                  <a:spcPct val="0"/>
                </a:spcBef>
                <a:spcAft>
                  <a:spcPts val="900"/>
                </a:spcAft>
                <a:buSzPct val="80000"/>
              </a:pPr>
              <a:r>
                <a:rPr lang="en-US" altLang="en-US" sz="1800" dirty="0"/>
                <a:t>The arterioles, capillaries, and venules contribute the most vascular resistance due to their small-diameter lumens.</a:t>
              </a:r>
            </a:p>
            <a:p>
              <a:pPr eaLnBrk="1" hangingPunct="1">
                <a:lnSpc>
                  <a:spcPct val="85000"/>
                </a:lnSpc>
                <a:spcBef>
                  <a:spcPct val="0"/>
                </a:spcBef>
                <a:spcAft>
                  <a:spcPct val="50000"/>
                </a:spcAft>
                <a:buSzPct val="80000"/>
              </a:pPr>
              <a:r>
                <a:rPr lang="en-US" altLang="en-US" sz="1800" dirty="0"/>
                <a:t>A major function of the arterioles is to control SVR, and therefore the blood pressure and blood flow to tissues, by vasodilation and vasocon-striction.</a:t>
              </a:r>
            </a:p>
          </p:txBody>
        </p:sp>
        <p:grpSp>
          <p:nvGrpSpPr>
            <p:cNvPr id="177160" name="Group 29">
              <a:extLst>
                <a:ext uri="{FF2B5EF4-FFF2-40B4-BE49-F238E27FC236}">
                  <a16:creationId xmlns:a16="http://schemas.microsoft.com/office/drawing/2014/main" id="{49C18AA8-23AD-2443-A592-749D853F758E}"/>
                </a:ext>
              </a:extLst>
            </p:cNvPr>
            <p:cNvGrpSpPr>
              <a:grpSpLocks/>
            </p:cNvGrpSpPr>
            <p:nvPr/>
          </p:nvGrpSpPr>
          <p:grpSpPr bwMode="auto">
            <a:xfrm>
              <a:off x="582" y="3671"/>
              <a:ext cx="1990" cy="213"/>
              <a:chOff x="582" y="3671"/>
              <a:chExt cx="1990" cy="213"/>
            </a:xfrm>
          </p:grpSpPr>
          <p:sp>
            <p:nvSpPr>
              <p:cNvPr id="177161" name="Rectangle 30">
                <a:extLst>
                  <a:ext uri="{FF2B5EF4-FFF2-40B4-BE49-F238E27FC236}">
                    <a16:creationId xmlns:a16="http://schemas.microsoft.com/office/drawing/2014/main" id="{DCA77B8F-F1E9-C046-8DA7-11070061C26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7162" name="Rectangle 31">
                <a:extLst>
                  <a:ext uri="{FF2B5EF4-FFF2-40B4-BE49-F238E27FC236}">
                    <a16:creationId xmlns:a16="http://schemas.microsoft.com/office/drawing/2014/main" id="{E0645CC7-A582-A74D-B3F5-38DDF810463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7163" name="Rectangle 32">
                <a:extLst>
                  <a:ext uri="{FF2B5EF4-FFF2-40B4-BE49-F238E27FC236}">
                    <a16:creationId xmlns:a16="http://schemas.microsoft.com/office/drawing/2014/main" id="{84925EBF-4335-4046-A16D-132BB5E072A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7164" name="Text Box 33">
                <a:extLst>
                  <a:ext uri="{FF2B5EF4-FFF2-40B4-BE49-F238E27FC236}">
                    <a16:creationId xmlns:a16="http://schemas.microsoft.com/office/drawing/2014/main" id="{F9B85B5B-2093-2F4C-8AA1-FE20E2E0F2E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742</a:t>
                </a:r>
                <a:endParaRPr lang="en-US" altLang="en-US" sz="1800" dirty="0">
                  <a:ea typeface="ＭＳ Ｐゴシック" panose="020B0600070205080204" pitchFamily="34" charset="-128"/>
                </a:endParaRPr>
              </a:p>
            </p:txBody>
          </p:sp>
          <p:sp>
            <p:nvSpPr>
              <p:cNvPr id="177165" name="Text Box 34">
                <a:extLst>
                  <a:ext uri="{FF2B5EF4-FFF2-40B4-BE49-F238E27FC236}">
                    <a16:creationId xmlns:a16="http://schemas.microsoft.com/office/drawing/2014/main" id="{5519F4EE-4593-1848-BE1C-940E90D9B59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77166" name="Text Box 35">
                <a:extLst>
                  <a:ext uri="{FF2B5EF4-FFF2-40B4-BE49-F238E27FC236}">
                    <a16:creationId xmlns:a16="http://schemas.microsoft.com/office/drawing/2014/main" id="{B5A50DAD-6464-1549-AF4D-B7D98AA41E3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Number Placeholder 5">
            <a:extLst>
              <a:ext uri="{FF2B5EF4-FFF2-40B4-BE49-F238E27FC236}">
                <a16:creationId xmlns:a16="http://schemas.microsoft.com/office/drawing/2014/main" id="{D6F4DF97-4AE5-614D-9B82-87D802A7C75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D9D30B-DF55-DB4B-B2C5-0FBEE3C347FD}" type="slidenum">
              <a:rPr lang="en-US" altLang="en-US" sz="1400"/>
              <a:pPr>
                <a:spcBef>
                  <a:spcPct val="0"/>
                </a:spcBef>
                <a:buFontTx/>
                <a:buNone/>
              </a:pPr>
              <a:t>86</a:t>
            </a:fld>
            <a:endParaRPr lang="en-US" altLang="en-US" sz="1400" dirty="0"/>
          </a:p>
        </p:txBody>
      </p:sp>
      <p:grpSp>
        <p:nvGrpSpPr>
          <p:cNvPr id="179203" name="Group 37">
            <a:extLst>
              <a:ext uri="{FF2B5EF4-FFF2-40B4-BE49-F238E27FC236}">
                <a16:creationId xmlns:a16="http://schemas.microsoft.com/office/drawing/2014/main" id="{561289FF-AFF8-114B-A6BB-DD800766027E}"/>
              </a:ext>
            </a:extLst>
          </p:cNvPr>
          <p:cNvGrpSpPr>
            <a:grpSpLocks/>
          </p:cNvGrpSpPr>
          <p:nvPr/>
        </p:nvGrpSpPr>
        <p:grpSpPr bwMode="auto">
          <a:xfrm>
            <a:off x="458788" y="446088"/>
            <a:ext cx="8229600" cy="5719762"/>
            <a:chOff x="289" y="281"/>
            <a:chExt cx="5184" cy="3603"/>
          </a:xfrm>
        </p:grpSpPr>
        <p:sp>
          <p:nvSpPr>
            <p:cNvPr id="179204" name="Rectangle 2">
              <a:extLst>
                <a:ext uri="{FF2B5EF4-FFF2-40B4-BE49-F238E27FC236}">
                  <a16:creationId xmlns:a16="http://schemas.microsoft.com/office/drawing/2014/main" id="{B16A1EC3-A479-EA46-B787-9F653A31284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Systemic Vascular Resistance </a:t>
              </a:r>
              <a:r>
                <a:rPr lang="en-US" altLang="en-US" sz="2200" dirty="0">
                  <a:solidFill>
                    <a:srgbClr val="333333"/>
                  </a:solidFill>
                </a:rPr>
                <a:t>(continued)</a:t>
              </a:r>
              <a:endParaRPr lang="en-US" altLang="en-US" sz="2800" dirty="0">
                <a:solidFill>
                  <a:srgbClr val="333333"/>
                </a:solidFill>
              </a:endParaRPr>
            </a:p>
          </p:txBody>
        </p:sp>
        <p:sp>
          <p:nvSpPr>
            <p:cNvPr id="179205" name="Text Box 6">
              <a:extLst>
                <a:ext uri="{FF2B5EF4-FFF2-40B4-BE49-F238E27FC236}">
                  <a16:creationId xmlns:a16="http://schemas.microsoft.com/office/drawing/2014/main" id="{90CF461E-26F0-3D4D-BF23-242F65EBBE7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79206" name="Text Box 7">
              <a:extLst>
                <a:ext uri="{FF2B5EF4-FFF2-40B4-BE49-F238E27FC236}">
                  <a16:creationId xmlns:a16="http://schemas.microsoft.com/office/drawing/2014/main" id="{4ADC56E4-E084-5442-A829-8A251B282CB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79207" name="Text Box 8">
              <a:extLst>
                <a:ext uri="{FF2B5EF4-FFF2-40B4-BE49-F238E27FC236}">
                  <a16:creationId xmlns:a16="http://schemas.microsoft.com/office/drawing/2014/main" id="{2CBEDEA8-9BE8-4848-B7FF-9B9A2388F791}"/>
                </a:ext>
              </a:extLst>
            </p:cNvPr>
            <p:cNvSpPr txBox="1">
              <a:spLocks noChangeArrowheads="1"/>
            </p:cNvSpPr>
            <p:nvPr/>
          </p:nvSpPr>
          <p:spPr bwMode="auto">
            <a:xfrm>
              <a:off x="513" y="970"/>
              <a:ext cx="478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Arterioles, due their very large numbers (400 million), need to vaso-dilate or vasoconstrict only slightly to have large effect on systemic vascular resistance.</a:t>
              </a:r>
            </a:p>
            <a:p>
              <a:pPr eaLnBrk="1" hangingPunct="1">
                <a:lnSpc>
                  <a:spcPct val="85000"/>
                </a:lnSpc>
                <a:spcBef>
                  <a:spcPct val="0"/>
                </a:spcBef>
                <a:spcAft>
                  <a:spcPts val="900"/>
                </a:spcAft>
                <a:buSzPct val="80000"/>
              </a:pPr>
              <a:r>
                <a:rPr lang="en-US" altLang="en-US" sz="1800" dirty="0"/>
                <a:t>The regulatory center for SVR is the vasomotor nuclei in the medulla oblongata.</a:t>
              </a:r>
            </a:p>
            <a:p>
              <a:pPr eaLnBrk="1" hangingPunct="1">
                <a:lnSpc>
                  <a:spcPct val="85000"/>
                </a:lnSpc>
                <a:spcBef>
                  <a:spcPct val="0"/>
                </a:spcBef>
                <a:spcAft>
                  <a:spcPct val="50000"/>
                </a:spcAft>
                <a:buSzPct val="80000"/>
              </a:pPr>
              <a:r>
                <a:rPr lang="en-US" altLang="en-US" sz="1800" dirty="0"/>
                <a:t>The arterioles vasoconstrict in response to sympathetic stimulation controlled by this center.</a:t>
              </a:r>
            </a:p>
          </p:txBody>
        </p:sp>
        <p:grpSp>
          <p:nvGrpSpPr>
            <p:cNvPr id="179208" name="Group 27">
              <a:extLst>
                <a:ext uri="{FF2B5EF4-FFF2-40B4-BE49-F238E27FC236}">
                  <a16:creationId xmlns:a16="http://schemas.microsoft.com/office/drawing/2014/main" id="{668D88B5-E739-8241-B4C5-98AB429F4435}"/>
                </a:ext>
              </a:extLst>
            </p:cNvPr>
            <p:cNvGrpSpPr>
              <a:grpSpLocks/>
            </p:cNvGrpSpPr>
            <p:nvPr/>
          </p:nvGrpSpPr>
          <p:grpSpPr bwMode="auto">
            <a:xfrm>
              <a:off x="582" y="3671"/>
              <a:ext cx="1990" cy="213"/>
              <a:chOff x="582" y="3671"/>
              <a:chExt cx="1990" cy="213"/>
            </a:xfrm>
          </p:grpSpPr>
          <p:sp>
            <p:nvSpPr>
              <p:cNvPr id="179209" name="Rectangle 28">
                <a:extLst>
                  <a:ext uri="{FF2B5EF4-FFF2-40B4-BE49-F238E27FC236}">
                    <a16:creationId xmlns:a16="http://schemas.microsoft.com/office/drawing/2014/main" id="{25717245-DC21-7641-AD9C-D4278221870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9210" name="Rectangle 29">
                <a:extLst>
                  <a:ext uri="{FF2B5EF4-FFF2-40B4-BE49-F238E27FC236}">
                    <a16:creationId xmlns:a16="http://schemas.microsoft.com/office/drawing/2014/main" id="{D5DD7BB1-40BB-7C49-A909-E903C05943A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9211" name="Rectangle 30">
                <a:extLst>
                  <a:ext uri="{FF2B5EF4-FFF2-40B4-BE49-F238E27FC236}">
                    <a16:creationId xmlns:a16="http://schemas.microsoft.com/office/drawing/2014/main" id="{88ADD407-35F3-2F44-A721-B181E6A5710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9212" name="Text Box 31">
                <a:extLst>
                  <a:ext uri="{FF2B5EF4-FFF2-40B4-BE49-F238E27FC236}">
                    <a16:creationId xmlns:a16="http://schemas.microsoft.com/office/drawing/2014/main" id="{3A6D3F77-4CEC-B84E-B2F3-86601599134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742</a:t>
                </a:r>
                <a:endParaRPr lang="en-US" altLang="en-US" sz="1800" dirty="0">
                  <a:ea typeface="ＭＳ Ｐゴシック" panose="020B0600070205080204" pitchFamily="34" charset="-128"/>
                </a:endParaRPr>
              </a:p>
            </p:txBody>
          </p:sp>
          <p:sp>
            <p:nvSpPr>
              <p:cNvPr id="179213" name="Text Box 32">
                <a:extLst>
                  <a:ext uri="{FF2B5EF4-FFF2-40B4-BE49-F238E27FC236}">
                    <a16:creationId xmlns:a16="http://schemas.microsoft.com/office/drawing/2014/main" id="{55B1CD2D-6D99-8E4F-81B9-A24D097FF9A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79214" name="Text Box 33">
                <a:extLst>
                  <a:ext uri="{FF2B5EF4-FFF2-40B4-BE49-F238E27FC236}">
                    <a16:creationId xmlns:a16="http://schemas.microsoft.com/office/drawing/2014/main" id="{35BDDF4C-F555-D447-878B-350D4652F7A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Number Placeholder 5">
            <a:extLst>
              <a:ext uri="{FF2B5EF4-FFF2-40B4-BE49-F238E27FC236}">
                <a16:creationId xmlns:a16="http://schemas.microsoft.com/office/drawing/2014/main" id="{8144543A-C994-B547-98D7-B46FABFF386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F5FFA37-3989-1F42-A696-9424A7D7F8F4}" type="slidenum">
              <a:rPr lang="en-US" altLang="en-US" sz="1400"/>
              <a:pPr>
                <a:spcBef>
                  <a:spcPct val="0"/>
                </a:spcBef>
                <a:buFontTx/>
                <a:buNone/>
              </a:pPr>
              <a:t>87</a:t>
            </a:fld>
            <a:endParaRPr lang="en-US" altLang="en-US" sz="1400" dirty="0"/>
          </a:p>
        </p:txBody>
      </p:sp>
      <p:grpSp>
        <p:nvGrpSpPr>
          <p:cNvPr id="181251" name="Group 39">
            <a:extLst>
              <a:ext uri="{FF2B5EF4-FFF2-40B4-BE49-F238E27FC236}">
                <a16:creationId xmlns:a16="http://schemas.microsoft.com/office/drawing/2014/main" id="{C1B89B6D-8891-914B-8F7F-ABA87EF82B25}"/>
              </a:ext>
            </a:extLst>
          </p:cNvPr>
          <p:cNvGrpSpPr>
            <a:grpSpLocks/>
          </p:cNvGrpSpPr>
          <p:nvPr/>
        </p:nvGrpSpPr>
        <p:grpSpPr bwMode="auto">
          <a:xfrm>
            <a:off x="458788" y="446088"/>
            <a:ext cx="8229600" cy="5719762"/>
            <a:chOff x="289" y="281"/>
            <a:chExt cx="5184" cy="3603"/>
          </a:xfrm>
        </p:grpSpPr>
        <p:sp>
          <p:nvSpPr>
            <p:cNvPr id="181252" name="Rectangle 2">
              <a:extLst>
                <a:ext uri="{FF2B5EF4-FFF2-40B4-BE49-F238E27FC236}">
                  <a16:creationId xmlns:a16="http://schemas.microsoft.com/office/drawing/2014/main" id="{D0210B88-C8E5-E84C-BF06-1E7D6E6E77B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Venous Return</a:t>
              </a:r>
            </a:p>
          </p:txBody>
        </p:sp>
        <p:sp>
          <p:nvSpPr>
            <p:cNvPr id="181253" name="Text Box 6">
              <a:extLst>
                <a:ext uri="{FF2B5EF4-FFF2-40B4-BE49-F238E27FC236}">
                  <a16:creationId xmlns:a16="http://schemas.microsoft.com/office/drawing/2014/main" id="{F70FB37F-CB1A-5A4A-9B7C-9E0536E347A4}"/>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81254" name="Text Box 7">
              <a:extLst>
                <a:ext uri="{FF2B5EF4-FFF2-40B4-BE49-F238E27FC236}">
                  <a16:creationId xmlns:a16="http://schemas.microsoft.com/office/drawing/2014/main" id="{CB7653E2-2F3F-9E4D-BD36-ECEB2C1DFCAE}"/>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81255" name="Text Box 8">
              <a:extLst>
                <a:ext uri="{FF2B5EF4-FFF2-40B4-BE49-F238E27FC236}">
                  <a16:creationId xmlns:a16="http://schemas.microsoft.com/office/drawing/2014/main" id="{049D2604-9844-3446-823B-AF31E2CAC417}"/>
                </a:ext>
              </a:extLst>
            </p:cNvPr>
            <p:cNvSpPr txBox="1">
              <a:spLocks noChangeArrowheads="1"/>
            </p:cNvSpPr>
            <p:nvPr/>
          </p:nvSpPr>
          <p:spPr bwMode="auto">
            <a:xfrm>
              <a:off x="513" y="970"/>
              <a:ext cx="4626"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pressure difference from the venules (16 mmHg) to the right ventricle (0 mmHg) is normally sufficient to enable blood return to the right atrium of the heart.</a:t>
              </a:r>
            </a:p>
            <a:p>
              <a:pPr eaLnBrk="1" hangingPunct="1">
                <a:lnSpc>
                  <a:spcPct val="85000"/>
                </a:lnSpc>
                <a:spcBef>
                  <a:spcPct val="0"/>
                </a:spcBef>
                <a:spcAft>
                  <a:spcPts val="900"/>
                </a:spcAft>
                <a:buSzPct val="80000"/>
              </a:pPr>
              <a:r>
                <a:rPr lang="en-US" altLang="en-US" sz="1800" dirty="0"/>
                <a:t>If pressure were to increase in the right atrium, venous return will decrease because of the reduced pressure differential (difference).</a:t>
              </a:r>
            </a:p>
            <a:p>
              <a:pPr eaLnBrk="1" hangingPunct="1">
                <a:lnSpc>
                  <a:spcPct val="85000"/>
                </a:lnSpc>
                <a:spcBef>
                  <a:spcPct val="0"/>
                </a:spcBef>
                <a:spcAft>
                  <a:spcPts val="900"/>
                </a:spcAft>
                <a:buSzPct val="80000"/>
              </a:pPr>
              <a:r>
                <a:rPr lang="en-US" altLang="en-US" sz="1800" dirty="0"/>
                <a:t>This condition can result from a leaky bicuspid (mitral) valve that allows blood to flow back into the right atrium from the right ventri-cle during ventricular contraction.</a:t>
              </a:r>
            </a:p>
            <a:p>
              <a:pPr eaLnBrk="1" hangingPunct="1">
                <a:lnSpc>
                  <a:spcPct val="85000"/>
                </a:lnSpc>
                <a:spcBef>
                  <a:spcPct val="0"/>
                </a:spcBef>
                <a:spcAft>
                  <a:spcPct val="50000"/>
                </a:spcAft>
                <a:buSzPct val="80000"/>
              </a:pPr>
              <a:r>
                <a:rPr lang="en-US" altLang="en-US" sz="1800" dirty="0"/>
                <a:t>Blood volume will build-up on the venous side of systemic circula-tion.</a:t>
              </a:r>
            </a:p>
          </p:txBody>
        </p:sp>
        <p:grpSp>
          <p:nvGrpSpPr>
            <p:cNvPr id="181256" name="Group 29">
              <a:extLst>
                <a:ext uri="{FF2B5EF4-FFF2-40B4-BE49-F238E27FC236}">
                  <a16:creationId xmlns:a16="http://schemas.microsoft.com/office/drawing/2014/main" id="{DD65308B-658D-954D-9FD9-7A264CC10F4B}"/>
                </a:ext>
              </a:extLst>
            </p:cNvPr>
            <p:cNvGrpSpPr>
              <a:grpSpLocks/>
            </p:cNvGrpSpPr>
            <p:nvPr/>
          </p:nvGrpSpPr>
          <p:grpSpPr bwMode="auto">
            <a:xfrm>
              <a:off x="582" y="3671"/>
              <a:ext cx="1990" cy="213"/>
              <a:chOff x="582" y="3671"/>
              <a:chExt cx="1990" cy="213"/>
            </a:xfrm>
          </p:grpSpPr>
          <p:sp>
            <p:nvSpPr>
              <p:cNvPr id="181257" name="Rectangle 30">
                <a:extLst>
                  <a:ext uri="{FF2B5EF4-FFF2-40B4-BE49-F238E27FC236}">
                    <a16:creationId xmlns:a16="http://schemas.microsoft.com/office/drawing/2014/main" id="{B1DA6EA6-30A9-D74B-83C1-0433D5B9B02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58" name="Rectangle 31">
                <a:extLst>
                  <a:ext uri="{FF2B5EF4-FFF2-40B4-BE49-F238E27FC236}">
                    <a16:creationId xmlns:a16="http://schemas.microsoft.com/office/drawing/2014/main" id="{E73BA61B-A4D5-1146-AC5D-2C64E23F660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59" name="Rectangle 32">
                <a:extLst>
                  <a:ext uri="{FF2B5EF4-FFF2-40B4-BE49-F238E27FC236}">
                    <a16:creationId xmlns:a16="http://schemas.microsoft.com/office/drawing/2014/main" id="{593AE02B-B79E-6142-B79B-32BF4EADE00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60" name="Text Box 33">
                <a:extLst>
                  <a:ext uri="{FF2B5EF4-FFF2-40B4-BE49-F238E27FC236}">
                    <a16:creationId xmlns:a16="http://schemas.microsoft.com/office/drawing/2014/main" id="{2AB0151F-8E9F-C34C-9BC3-02AAA7F4E4B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742</a:t>
                </a:r>
                <a:endParaRPr lang="en-US" altLang="en-US" sz="1800" dirty="0">
                  <a:ea typeface="ＭＳ Ｐゴシック" panose="020B0600070205080204" pitchFamily="34" charset="-128"/>
                </a:endParaRPr>
              </a:p>
            </p:txBody>
          </p:sp>
          <p:sp>
            <p:nvSpPr>
              <p:cNvPr id="181261" name="Text Box 34">
                <a:extLst>
                  <a:ext uri="{FF2B5EF4-FFF2-40B4-BE49-F238E27FC236}">
                    <a16:creationId xmlns:a16="http://schemas.microsoft.com/office/drawing/2014/main" id="{05E38709-337E-2141-9156-32D05FB9BDD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81262" name="Text Box 35">
                <a:extLst>
                  <a:ext uri="{FF2B5EF4-FFF2-40B4-BE49-F238E27FC236}">
                    <a16:creationId xmlns:a16="http://schemas.microsoft.com/office/drawing/2014/main" id="{D8FC17D9-C41A-744E-A3EB-E03662352CF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Number Placeholder 5">
            <a:extLst>
              <a:ext uri="{FF2B5EF4-FFF2-40B4-BE49-F238E27FC236}">
                <a16:creationId xmlns:a16="http://schemas.microsoft.com/office/drawing/2014/main" id="{D939AA5E-CCF6-A640-B185-EF1E4C490BF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92C5509-1C4D-DE4B-901D-97DDAE2E716B}" type="slidenum">
              <a:rPr lang="en-US" altLang="en-US" sz="1400"/>
              <a:pPr>
                <a:spcBef>
                  <a:spcPct val="0"/>
                </a:spcBef>
                <a:buFontTx/>
                <a:buNone/>
              </a:pPr>
              <a:t>88</a:t>
            </a:fld>
            <a:endParaRPr lang="en-US" altLang="en-US" sz="1400" dirty="0"/>
          </a:p>
        </p:txBody>
      </p:sp>
      <p:grpSp>
        <p:nvGrpSpPr>
          <p:cNvPr id="183299" name="Group 37">
            <a:extLst>
              <a:ext uri="{FF2B5EF4-FFF2-40B4-BE49-F238E27FC236}">
                <a16:creationId xmlns:a16="http://schemas.microsoft.com/office/drawing/2014/main" id="{4E18D7A0-3188-934A-95E5-A7DF37C06AD1}"/>
              </a:ext>
            </a:extLst>
          </p:cNvPr>
          <p:cNvGrpSpPr>
            <a:grpSpLocks/>
          </p:cNvGrpSpPr>
          <p:nvPr/>
        </p:nvGrpSpPr>
        <p:grpSpPr bwMode="auto">
          <a:xfrm>
            <a:off x="458788" y="446088"/>
            <a:ext cx="8229600" cy="5719762"/>
            <a:chOff x="289" y="281"/>
            <a:chExt cx="5184" cy="3603"/>
          </a:xfrm>
        </p:grpSpPr>
        <p:sp>
          <p:nvSpPr>
            <p:cNvPr id="183300" name="Rectangle 2">
              <a:extLst>
                <a:ext uri="{FF2B5EF4-FFF2-40B4-BE49-F238E27FC236}">
                  <a16:creationId xmlns:a16="http://schemas.microsoft.com/office/drawing/2014/main" id="{465A44DB-1999-6843-904F-07CDAEEAC0E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Venous Return </a:t>
              </a:r>
              <a:r>
                <a:rPr lang="en-US" altLang="en-US" sz="2200" dirty="0">
                  <a:solidFill>
                    <a:srgbClr val="333333"/>
                  </a:solidFill>
                </a:rPr>
                <a:t>(continued)</a:t>
              </a:r>
              <a:endParaRPr lang="en-US" altLang="en-US" sz="2800" dirty="0">
                <a:solidFill>
                  <a:srgbClr val="333333"/>
                </a:solidFill>
              </a:endParaRPr>
            </a:p>
          </p:txBody>
        </p:sp>
        <p:sp>
          <p:nvSpPr>
            <p:cNvPr id="183301" name="Text Box 6">
              <a:extLst>
                <a:ext uri="{FF2B5EF4-FFF2-40B4-BE49-F238E27FC236}">
                  <a16:creationId xmlns:a16="http://schemas.microsoft.com/office/drawing/2014/main" id="{89458AA4-0224-794D-8537-66A060CFA1F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83302" name="Text Box 7">
              <a:extLst>
                <a:ext uri="{FF2B5EF4-FFF2-40B4-BE49-F238E27FC236}">
                  <a16:creationId xmlns:a16="http://schemas.microsoft.com/office/drawing/2014/main" id="{E0EDE506-E068-E64E-A2FC-53896A1EB15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83303" name="Text Box 8">
              <a:extLst>
                <a:ext uri="{FF2B5EF4-FFF2-40B4-BE49-F238E27FC236}">
                  <a16:creationId xmlns:a16="http://schemas.microsoft.com/office/drawing/2014/main" id="{41C39111-719A-764C-B788-93AEF92F255F}"/>
                </a:ext>
              </a:extLst>
            </p:cNvPr>
            <p:cNvSpPr txBox="1">
              <a:spLocks noChangeArrowheads="1"/>
            </p:cNvSpPr>
            <p:nvPr/>
          </p:nvSpPr>
          <p:spPr bwMode="auto">
            <a:xfrm>
              <a:off x="513" y="970"/>
              <a:ext cx="4658" cy="1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When a person stands-up, the pressure difference forcing the blood through the veins to the heart is just sufficient to overcome the force of gravity (G).</a:t>
              </a:r>
            </a:p>
            <a:p>
              <a:pPr eaLnBrk="1" hangingPunct="1">
                <a:lnSpc>
                  <a:spcPct val="85000"/>
                </a:lnSpc>
                <a:spcBef>
                  <a:spcPct val="0"/>
                </a:spcBef>
                <a:spcAft>
                  <a:spcPts val="900"/>
                </a:spcAft>
                <a:buSzPct val="80000"/>
              </a:pPr>
              <a:r>
                <a:rPr lang="en-US" altLang="en-US" sz="1800" dirty="0"/>
                <a:t>Two mechanisms help propel blood from the lower body to the heart:</a:t>
              </a:r>
            </a:p>
            <a:p>
              <a:pPr lvl="1" eaLnBrk="1" hangingPunct="1">
                <a:lnSpc>
                  <a:spcPct val="85000"/>
                </a:lnSpc>
                <a:spcBef>
                  <a:spcPct val="0"/>
                </a:spcBef>
                <a:spcAft>
                  <a:spcPts val="500"/>
                </a:spcAft>
                <a:buSzPct val="80000"/>
                <a:buFontTx/>
                <a:buChar char="-"/>
              </a:pPr>
              <a:r>
                <a:rPr lang="en-US" altLang="en-US" sz="1800" dirty="0"/>
                <a:t> Skeletal muscle valves and pump</a:t>
              </a:r>
            </a:p>
            <a:p>
              <a:pPr lvl="1" eaLnBrk="1" hangingPunct="1">
                <a:lnSpc>
                  <a:spcPct val="85000"/>
                </a:lnSpc>
                <a:spcBef>
                  <a:spcPct val="0"/>
                </a:spcBef>
                <a:buSzPct val="80000"/>
                <a:buFontTx/>
                <a:buChar char="-"/>
              </a:pPr>
              <a:r>
                <a:rPr lang="en-US" altLang="en-US" sz="1800" dirty="0"/>
                <a:t> Respiratory valves and pump</a:t>
              </a:r>
            </a:p>
          </p:txBody>
        </p:sp>
        <p:grpSp>
          <p:nvGrpSpPr>
            <p:cNvPr id="183304" name="Group 27">
              <a:extLst>
                <a:ext uri="{FF2B5EF4-FFF2-40B4-BE49-F238E27FC236}">
                  <a16:creationId xmlns:a16="http://schemas.microsoft.com/office/drawing/2014/main" id="{5BB1FC00-C414-D643-B575-51AE354A40CF}"/>
                </a:ext>
              </a:extLst>
            </p:cNvPr>
            <p:cNvGrpSpPr>
              <a:grpSpLocks/>
            </p:cNvGrpSpPr>
            <p:nvPr/>
          </p:nvGrpSpPr>
          <p:grpSpPr bwMode="auto">
            <a:xfrm>
              <a:off x="582" y="3671"/>
              <a:ext cx="1990" cy="213"/>
              <a:chOff x="582" y="3671"/>
              <a:chExt cx="1990" cy="213"/>
            </a:xfrm>
          </p:grpSpPr>
          <p:sp>
            <p:nvSpPr>
              <p:cNvPr id="183305" name="Rectangle 28">
                <a:extLst>
                  <a:ext uri="{FF2B5EF4-FFF2-40B4-BE49-F238E27FC236}">
                    <a16:creationId xmlns:a16="http://schemas.microsoft.com/office/drawing/2014/main" id="{A7D38683-E489-2047-B771-195D6E42909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06" name="Rectangle 29">
                <a:extLst>
                  <a:ext uri="{FF2B5EF4-FFF2-40B4-BE49-F238E27FC236}">
                    <a16:creationId xmlns:a16="http://schemas.microsoft.com/office/drawing/2014/main" id="{40084783-4A24-AF4B-99ED-5010D9D84F0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07" name="Rectangle 30">
                <a:extLst>
                  <a:ext uri="{FF2B5EF4-FFF2-40B4-BE49-F238E27FC236}">
                    <a16:creationId xmlns:a16="http://schemas.microsoft.com/office/drawing/2014/main" id="{CB2F1FC6-5C68-8E41-938C-29E00AE1DC6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08" name="Text Box 31">
                <a:extLst>
                  <a:ext uri="{FF2B5EF4-FFF2-40B4-BE49-F238E27FC236}">
                    <a16:creationId xmlns:a16="http://schemas.microsoft.com/office/drawing/2014/main" id="{47C24F4F-A433-AC46-A328-CD4C6E21377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742</a:t>
                </a:r>
                <a:endParaRPr lang="en-US" altLang="en-US" sz="1800" dirty="0">
                  <a:ea typeface="ＭＳ Ｐゴシック" panose="020B0600070205080204" pitchFamily="34" charset="-128"/>
                </a:endParaRPr>
              </a:p>
            </p:txBody>
          </p:sp>
          <p:sp>
            <p:nvSpPr>
              <p:cNvPr id="183309" name="Text Box 32">
                <a:extLst>
                  <a:ext uri="{FF2B5EF4-FFF2-40B4-BE49-F238E27FC236}">
                    <a16:creationId xmlns:a16="http://schemas.microsoft.com/office/drawing/2014/main" id="{62247595-8F7D-A245-A24B-5F03751E86F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83310" name="Text Box 33">
                <a:extLst>
                  <a:ext uri="{FF2B5EF4-FFF2-40B4-BE49-F238E27FC236}">
                    <a16:creationId xmlns:a16="http://schemas.microsoft.com/office/drawing/2014/main" id="{FFAA35C2-D23B-D643-AEB9-6BF22B3EFBB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Number Placeholder 5">
            <a:extLst>
              <a:ext uri="{FF2B5EF4-FFF2-40B4-BE49-F238E27FC236}">
                <a16:creationId xmlns:a16="http://schemas.microsoft.com/office/drawing/2014/main" id="{0DEE788C-5C4C-1447-9B6C-5DA4F10FB34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C880532-C2F0-8645-97EE-3B2CED98B437}" type="slidenum">
              <a:rPr lang="en-US" altLang="en-US" sz="1400"/>
              <a:pPr>
                <a:spcBef>
                  <a:spcPct val="0"/>
                </a:spcBef>
                <a:buFontTx/>
                <a:buNone/>
              </a:pPr>
              <a:t>89</a:t>
            </a:fld>
            <a:endParaRPr lang="en-US" altLang="en-US" sz="1400" dirty="0"/>
          </a:p>
        </p:txBody>
      </p:sp>
      <p:grpSp>
        <p:nvGrpSpPr>
          <p:cNvPr id="185347" name="Group 69">
            <a:extLst>
              <a:ext uri="{FF2B5EF4-FFF2-40B4-BE49-F238E27FC236}">
                <a16:creationId xmlns:a16="http://schemas.microsoft.com/office/drawing/2014/main" id="{452EAB5D-AFCF-1F48-93A7-939CF750FB90}"/>
              </a:ext>
            </a:extLst>
          </p:cNvPr>
          <p:cNvGrpSpPr>
            <a:grpSpLocks/>
          </p:cNvGrpSpPr>
          <p:nvPr/>
        </p:nvGrpSpPr>
        <p:grpSpPr bwMode="auto">
          <a:xfrm>
            <a:off x="458788" y="446088"/>
            <a:ext cx="8229600" cy="5719762"/>
            <a:chOff x="289" y="281"/>
            <a:chExt cx="5184" cy="3603"/>
          </a:xfrm>
        </p:grpSpPr>
        <p:sp>
          <p:nvSpPr>
            <p:cNvPr id="185348" name="Rectangle 2">
              <a:extLst>
                <a:ext uri="{FF2B5EF4-FFF2-40B4-BE49-F238E27FC236}">
                  <a16:creationId xmlns:a16="http://schemas.microsoft.com/office/drawing/2014/main" id="{8E1BCD0D-669F-0B4D-BAB6-CCA285070F3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Skeletal Muscle Valves and Pump</a:t>
              </a:r>
            </a:p>
          </p:txBody>
        </p:sp>
        <p:sp>
          <p:nvSpPr>
            <p:cNvPr id="185349" name="Text Box 6">
              <a:extLst>
                <a:ext uri="{FF2B5EF4-FFF2-40B4-BE49-F238E27FC236}">
                  <a16:creationId xmlns:a16="http://schemas.microsoft.com/office/drawing/2014/main" id="{A8E65D50-2474-1F44-B774-FE1E072B0E8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85350" name="Text Box 7">
              <a:extLst>
                <a:ext uri="{FF2B5EF4-FFF2-40B4-BE49-F238E27FC236}">
                  <a16:creationId xmlns:a16="http://schemas.microsoft.com/office/drawing/2014/main" id="{D15614B8-4B33-8E44-9E17-81563011615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85351" name="Text Box 8">
              <a:extLst>
                <a:ext uri="{FF2B5EF4-FFF2-40B4-BE49-F238E27FC236}">
                  <a16:creationId xmlns:a16="http://schemas.microsoft.com/office/drawing/2014/main" id="{638A8B91-0B91-E949-B866-829C73E72BF7}"/>
                </a:ext>
              </a:extLst>
            </p:cNvPr>
            <p:cNvSpPr txBox="1">
              <a:spLocks noChangeArrowheads="1"/>
            </p:cNvSpPr>
            <p:nvPr/>
          </p:nvSpPr>
          <p:spPr bwMode="auto">
            <a:xfrm>
              <a:off x="513" y="970"/>
              <a:ext cx="461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The veins in the legs have pairs of one-way valves, distal and prox-imal, to enable blood flow to the right atrium.</a:t>
              </a:r>
            </a:p>
            <a:p>
              <a:pPr eaLnBrk="1" hangingPunct="1">
                <a:lnSpc>
                  <a:spcPct val="85000"/>
                </a:lnSpc>
                <a:spcBef>
                  <a:spcPct val="0"/>
                </a:spcBef>
                <a:spcAft>
                  <a:spcPts val="900"/>
                </a:spcAft>
                <a:buSzPct val="80000"/>
              </a:pPr>
              <a:r>
                <a:rPr lang="en-US" altLang="en-US" sz="1800" dirty="0">
                  <a:solidFill>
                    <a:srgbClr val="000000"/>
                  </a:solidFill>
                </a:rPr>
                <a:t>Skeletal muscles in the legs squeeze the veins when they contract to propel blood forward.</a:t>
              </a:r>
            </a:p>
            <a:p>
              <a:pPr eaLnBrk="1" hangingPunct="1">
                <a:lnSpc>
                  <a:spcPct val="85000"/>
                </a:lnSpc>
                <a:spcBef>
                  <a:spcPct val="0"/>
                </a:spcBef>
                <a:spcAft>
                  <a:spcPct val="50000"/>
                </a:spcAft>
                <a:buSzPct val="80000"/>
              </a:pPr>
              <a:r>
                <a:rPr lang="en-US" altLang="en-US" sz="1800" dirty="0">
                  <a:solidFill>
                    <a:srgbClr val="000000"/>
                  </a:solidFill>
                </a:rPr>
                <a:t>The valves open and close to enable blood flow to the right atrium and prevent backflow into the extremities—especially into the legs.</a:t>
              </a:r>
            </a:p>
          </p:txBody>
        </p:sp>
        <p:grpSp>
          <p:nvGrpSpPr>
            <p:cNvPr id="185352" name="Group 58">
              <a:extLst>
                <a:ext uri="{FF2B5EF4-FFF2-40B4-BE49-F238E27FC236}">
                  <a16:creationId xmlns:a16="http://schemas.microsoft.com/office/drawing/2014/main" id="{44DF057F-521A-4C46-BE1B-EDEF626D8711}"/>
                </a:ext>
              </a:extLst>
            </p:cNvPr>
            <p:cNvGrpSpPr>
              <a:grpSpLocks/>
            </p:cNvGrpSpPr>
            <p:nvPr/>
          </p:nvGrpSpPr>
          <p:grpSpPr bwMode="auto">
            <a:xfrm>
              <a:off x="582" y="3671"/>
              <a:ext cx="2995" cy="213"/>
              <a:chOff x="582" y="3671"/>
              <a:chExt cx="2995" cy="213"/>
            </a:xfrm>
          </p:grpSpPr>
          <p:grpSp>
            <p:nvGrpSpPr>
              <p:cNvPr id="185353" name="Group 59">
                <a:extLst>
                  <a:ext uri="{FF2B5EF4-FFF2-40B4-BE49-F238E27FC236}">
                    <a16:creationId xmlns:a16="http://schemas.microsoft.com/office/drawing/2014/main" id="{01883939-34C2-7040-9637-5FB43400EE76}"/>
                  </a:ext>
                </a:extLst>
              </p:cNvPr>
              <p:cNvGrpSpPr>
                <a:grpSpLocks/>
              </p:cNvGrpSpPr>
              <p:nvPr/>
            </p:nvGrpSpPr>
            <p:grpSpPr bwMode="auto">
              <a:xfrm>
                <a:off x="582" y="3671"/>
                <a:ext cx="1990" cy="213"/>
                <a:chOff x="582" y="3671"/>
                <a:chExt cx="1990" cy="213"/>
              </a:xfrm>
            </p:grpSpPr>
            <p:sp>
              <p:nvSpPr>
                <p:cNvPr id="185357" name="Rectangle 60">
                  <a:extLst>
                    <a:ext uri="{FF2B5EF4-FFF2-40B4-BE49-F238E27FC236}">
                      <a16:creationId xmlns:a16="http://schemas.microsoft.com/office/drawing/2014/main" id="{B686BE84-F6EB-D74B-A0DC-BF9F6763537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5358" name="Rectangle 61">
                  <a:extLst>
                    <a:ext uri="{FF2B5EF4-FFF2-40B4-BE49-F238E27FC236}">
                      <a16:creationId xmlns:a16="http://schemas.microsoft.com/office/drawing/2014/main" id="{7489E9EA-80C8-1C41-A9D9-FF1B28E9D89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5359" name="Rectangle 62">
                  <a:extLst>
                    <a:ext uri="{FF2B5EF4-FFF2-40B4-BE49-F238E27FC236}">
                      <a16:creationId xmlns:a16="http://schemas.microsoft.com/office/drawing/2014/main" id="{4AB4125F-744C-DC4C-8EF6-BD4A28561B0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5360" name="Text Box 63">
                  <a:extLst>
                    <a:ext uri="{FF2B5EF4-FFF2-40B4-BE49-F238E27FC236}">
                      <a16:creationId xmlns:a16="http://schemas.microsoft.com/office/drawing/2014/main" id="{ED701E5B-4D9B-B04E-AC73-B960656644D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742</a:t>
                  </a:r>
                  <a:endParaRPr lang="en-US" altLang="en-US" sz="1800" dirty="0">
                    <a:ea typeface="ＭＳ Ｐゴシック" panose="020B0600070205080204" pitchFamily="34" charset="-128"/>
                  </a:endParaRPr>
                </a:p>
              </p:txBody>
            </p:sp>
            <p:sp>
              <p:nvSpPr>
                <p:cNvPr id="185361" name="Text Box 64">
                  <a:extLst>
                    <a:ext uri="{FF2B5EF4-FFF2-40B4-BE49-F238E27FC236}">
                      <a16:creationId xmlns:a16="http://schemas.microsoft.com/office/drawing/2014/main" id="{4348BF45-1DB9-2343-B184-FB81E38749E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815</a:t>
                  </a:r>
                  <a:endParaRPr lang="en-US" altLang="en-US" sz="1800" dirty="0">
                    <a:ea typeface="ＭＳ Ｐゴシック" panose="020B0600070205080204" pitchFamily="34" charset="-128"/>
                  </a:endParaRPr>
                </a:p>
              </p:txBody>
            </p:sp>
            <p:sp>
              <p:nvSpPr>
                <p:cNvPr id="185362" name="Text Box 65">
                  <a:extLst>
                    <a:ext uri="{FF2B5EF4-FFF2-40B4-BE49-F238E27FC236}">
                      <a16:creationId xmlns:a16="http://schemas.microsoft.com/office/drawing/2014/main" id="{0777AD08-0D48-154D-B24E-5B5F43EE62F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773</a:t>
                  </a:r>
                  <a:endParaRPr lang="en-US" altLang="en-US" sz="1800" dirty="0">
                    <a:ea typeface="ＭＳ Ｐゴシック" panose="020B0600070205080204" pitchFamily="34" charset="-128"/>
                  </a:endParaRPr>
                </a:p>
              </p:txBody>
            </p:sp>
          </p:grpSp>
          <p:grpSp>
            <p:nvGrpSpPr>
              <p:cNvPr id="185354" name="Group 66">
                <a:extLst>
                  <a:ext uri="{FF2B5EF4-FFF2-40B4-BE49-F238E27FC236}">
                    <a16:creationId xmlns:a16="http://schemas.microsoft.com/office/drawing/2014/main" id="{C5AD6181-5001-8C41-8CD5-F85A0CCA0E8E}"/>
                  </a:ext>
                </a:extLst>
              </p:cNvPr>
              <p:cNvGrpSpPr>
                <a:grpSpLocks/>
              </p:cNvGrpSpPr>
              <p:nvPr/>
            </p:nvGrpSpPr>
            <p:grpSpPr bwMode="auto">
              <a:xfrm>
                <a:off x="2846" y="3671"/>
                <a:ext cx="731" cy="213"/>
                <a:chOff x="2846" y="3671"/>
                <a:chExt cx="731" cy="213"/>
              </a:xfrm>
            </p:grpSpPr>
            <p:sp>
              <p:nvSpPr>
                <p:cNvPr id="185355" name="Rectangle 67">
                  <a:extLst>
                    <a:ext uri="{FF2B5EF4-FFF2-40B4-BE49-F238E27FC236}">
                      <a16:creationId xmlns:a16="http://schemas.microsoft.com/office/drawing/2014/main" id="{806AAF30-03EC-1C4E-9915-1BC63CB4663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5356" name="Text Box 68">
                  <a:extLst>
                    <a:ext uri="{FF2B5EF4-FFF2-40B4-BE49-F238E27FC236}">
                      <a16:creationId xmlns:a16="http://schemas.microsoft.com/office/drawing/2014/main" id="{85A0B5C1-1282-4642-A16D-3DFDD14307CC}"/>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21.9</a:t>
                  </a:r>
                </a:p>
              </p:txBody>
            </p:sp>
          </p:grpSp>
        </p:grpSp>
      </p:gr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Number Placeholder 5">
            <a:extLst>
              <a:ext uri="{FF2B5EF4-FFF2-40B4-BE49-F238E27FC236}">
                <a16:creationId xmlns:a16="http://schemas.microsoft.com/office/drawing/2014/main" id="{26DCBB28-7E92-C041-A6C7-F128CE99AF0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DD7E92-17C8-D242-81C7-AE659305FBAF}" type="slidenum">
              <a:rPr lang="en-US" altLang="en-US" sz="1400"/>
              <a:pPr>
                <a:spcBef>
                  <a:spcPct val="0"/>
                </a:spcBef>
                <a:buFontTx/>
                <a:buNone/>
              </a:pPr>
              <a:t>90</a:t>
            </a:fld>
            <a:endParaRPr lang="en-US" altLang="en-US" sz="1400" dirty="0"/>
          </a:p>
        </p:txBody>
      </p:sp>
      <p:grpSp>
        <p:nvGrpSpPr>
          <p:cNvPr id="187395" name="Group 38">
            <a:extLst>
              <a:ext uri="{FF2B5EF4-FFF2-40B4-BE49-F238E27FC236}">
                <a16:creationId xmlns:a16="http://schemas.microsoft.com/office/drawing/2014/main" id="{056D87BF-F024-6244-8986-E30315F883B5}"/>
              </a:ext>
            </a:extLst>
          </p:cNvPr>
          <p:cNvGrpSpPr>
            <a:grpSpLocks/>
          </p:cNvGrpSpPr>
          <p:nvPr/>
        </p:nvGrpSpPr>
        <p:grpSpPr bwMode="auto">
          <a:xfrm>
            <a:off x="458788" y="446088"/>
            <a:ext cx="8229600" cy="4379912"/>
            <a:chOff x="289" y="281"/>
            <a:chExt cx="5184" cy="2759"/>
          </a:xfrm>
        </p:grpSpPr>
        <p:sp>
          <p:nvSpPr>
            <p:cNvPr id="187396" name="Rectangle 2">
              <a:extLst>
                <a:ext uri="{FF2B5EF4-FFF2-40B4-BE49-F238E27FC236}">
                  <a16:creationId xmlns:a16="http://schemas.microsoft.com/office/drawing/2014/main" id="{BE8942DD-8500-7E4D-9073-7FDBBB77569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 Single Venous Valve</a:t>
              </a:r>
            </a:p>
          </p:txBody>
        </p:sp>
        <p:grpSp>
          <p:nvGrpSpPr>
            <p:cNvPr id="187397" name="Group 37">
              <a:extLst>
                <a:ext uri="{FF2B5EF4-FFF2-40B4-BE49-F238E27FC236}">
                  <a16:creationId xmlns:a16="http://schemas.microsoft.com/office/drawing/2014/main" id="{4BD4114D-FA1F-6346-B0A5-6D8792E2E10B}"/>
                </a:ext>
              </a:extLst>
            </p:cNvPr>
            <p:cNvGrpSpPr>
              <a:grpSpLocks/>
            </p:cNvGrpSpPr>
            <p:nvPr/>
          </p:nvGrpSpPr>
          <p:grpSpPr bwMode="auto">
            <a:xfrm>
              <a:off x="1091" y="774"/>
              <a:ext cx="3079" cy="2266"/>
              <a:chOff x="1091" y="774"/>
              <a:chExt cx="3079" cy="2266"/>
            </a:xfrm>
          </p:grpSpPr>
          <p:grpSp>
            <p:nvGrpSpPr>
              <p:cNvPr id="187398" name="Group 24">
                <a:extLst>
                  <a:ext uri="{FF2B5EF4-FFF2-40B4-BE49-F238E27FC236}">
                    <a16:creationId xmlns:a16="http://schemas.microsoft.com/office/drawing/2014/main" id="{13508AE1-4571-8141-A43D-D112CDF8D39F}"/>
                  </a:ext>
                </a:extLst>
              </p:cNvPr>
              <p:cNvGrpSpPr>
                <a:grpSpLocks/>
              </p:cNvGrpSpPr>
              <p:nvPr/>
            </p:nvGrpSpPr>
            <p:grpSpPr bwMode="auto">
              <a:xfrm>
                <a:off x="1652" y="774"/>
                <a:ext cx="2518" cy="2266"/>
                <a:chOff x="1652" y="1038"/>
                <a:chExt cx="2518" cy="2266"/>
              </a:xfrm>
            </p:grpSpPr>
            <p:pic>
              <p:nvPicPr>
                <p:cNvPr id="187401" name="Picture 13" descr="venous_valve2">
                  <a:extLst>
                    <a:ext uri="{FF2B5EF4-FFF2-40B4-BE49-F238E27FC236}">
                      <a16:creationId xmlns:a16="http://schemas.microsoft.com/office/drawing/2014/main" id="{127B03E0-D6AD-E14F-A388-BC9C2190DD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 y="1038"/>
                  <a:ext cx="2518"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402" name="Rectangle 14">
                  <a:extLst>
                    <a:ext uri="{FF2B5EF4-FFF2-40B4-BE49-F238E27FC236}">
                      <a16:creationId xmlns:a16="http://schemas.microsoft.com/office/drawing/2014/main" id="{B831FA2D-7DEB-4C44-A86B-6CF37971E965}"/>
                    </a:ext>
                  </a:extLst>
                </p:cNvPr>
                <p:cNvSpPr>
                  <a:spLocks noChangeArrowheads="1"/>
                </p:cNvSpPr>
                <p:nvPr/>
              </p:nvSpPr>
              <p:spPr bwMode="auto">
                <a:xfrm>
                  <a:off x="2306" y="3000"/>
                  <a:ext cx="1200" cy="30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7403" name="Rectangle 15">
                  <a:extLst>
                    <a:ext uri="{FF2B5EF4-FFF2-40B4-BE49-F238E27FC236}">
                      <a16:creationId xmlns:a16="http://schemas.microsoft.com/office/drawing/2014/main" id="{D34D03DE-A9B7-BF4F-867E-74092F65438A}"/>
                    </a:ext>
                  </a:extLst>
                </p:cNvPr>
                <p:cNvSpPr>
                  <a:spLocks noChangeArrowheads="1"/>
                </p:cNvSpPr>
                <p:nvPr/>
              </p:nvSpPr>
              <p:spPr bwMode="auto">
                <a:xfrm>
                  <a:off x="2306" y="1055"/>
                  <a:ext cx="1151" cy="2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7404" name="Text Box 16">
                  <a:extLst>
                    <a:ext uri="{FF2B5EF4-FFF2-40B4-BE49-F238E27FC236}">
                      <a16:creationId xmlns:a16="http://schemas.microsoft.com/office/drawing/2014/main" id="{D8C0AFBF-EDCB-B948-BE76-E7C6C8E46B5E}"/>
                    </a:ext>
                  </a:extLst>
                </p:cNvPr>
                <p:cNvSpPr txBox="1">
                  <a:spLocks noChangeArrowheads="1"/>
                </p:cNvSpPr>
                <p:nvPr/>
              </p:nvSpPr>
              <p:spPr bwMode="auto">
                <a:xfrm>
                  <a:off x="2360" y="3047"/>
                  <a:ext cx="10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https://www.wsiat.on.ca</a:t>
                  </a:r>
                  <a:endParaRPr lang="en-US" altLang="en-US" sz="1800" dirty="0"/>
                </a:p>
              </p:txBody>
            </p:sp>
          </p:grpSp>
          <p:sp>
            <p:nvSpPr>
              <p:cNvPr id="187399" name="Line 19">
                <a:extLst>
                  <a:ext uri="{FF2B5EF4-FFF2-40B4-BE49-F238E27FC236}">
                    <a16:creationId xmlns:a16="http://schemas.microsoft.com/office/drawing/2014/main" id="{5E29CBC5-73BA-C94F-80C0-336FDA9C9C69}"/>
                  </a:ext>
                </a:extLst>
              </p:cNvPr>
              <p:cNvSpPr>
                <a:spLocks noChangeShapeType="1"/>
              </p:cNvSpPr>
              <p:nvPr/>
            </p:nvSpPr>
            <p:spPr bwMode="auto">
              <a:xfrm flipV="1">
                <a:off x="1552" y="1242"/>
                <a:ext cx="0" cy="518"/>
              </a:xfrm>
              <a:prstGeom prst="line">
                <a:avLst/>
              </a:prstGeom>
              <a:noFill/>
              <a:ln w="158750">
                <a:solidFill>
                  <a:srgbClr val="000080">
                    <a:alpha val="75436"/>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87400" name="Text Box 20">
                <a:extLst>
                  <a:ext uri="{FF2B5EF4-FFF2-40B4-BE49-F238E27FC236}">
                    <a16:creationId xmlns:a16="http://schemas.microsoft.com/office/drawing/2014/main" id="{BF3E3E85-39B3-934A-AF5A-E9C95E7EAE0B}"/>
                  </a:ext>
                </a:extLst>
              </p:cNvPr>
              <p:cNvSpPr txBox="1">
                <a:spLocks noChangeArrowheads="1"/>
              </p:cNvSpPr>
              <p:nvPr/>
            </p:nvSpPr>
            <p:spPr bwMode="auto">
              <a:xfrm>
                <a:off x="1091" y="1803"/>
                <a:ext cx="925"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chemeClr val="accent6"/>
                    </a:solidFill>
                  </a:rPr>
                  <a:t>Blood must flow in this direction to reach the right atrium.</a:t>
                </a:r>
              </a:p>
            </p:txBody>
          </p:sp>
        </p:grpSp>
      </p:grpSp>
      <p:sp>
        <p:nvSpPr>
          <p:cNvPr id="2" name="TextBox 1">
            <a:extLst>
              <a:ext uri="{FF2B5EF4-FFF2-40B4-BE49-F238E27FC236}">
                <a16:creationId xmlns:a16="http://schemas.microsoft.com/office/drawing/2014/main" id="{4B4858BA-D81C-820E-4A7E-D6652B7503A6}"/>
              </a:ext>
            </a:extLst>
          </p:cNvPr>
          <p:cNvSpPr txBox="1"/>
          <p:nvPr/>
        </p:nvSpPr>
        <p:spPr>
          <a:xfrm>
            <a:off x="6117771" y="1866516"/>
            <a:ext cx="2242457" cy="1797928"/>
          </a:xfrm>
          <a:prstGeom prst="rect">
            <a:avLst/>
          </a:prstGeom>
          <a:noFill/>
        </p:spPr>
        <p:txBody>
          <a:bodyPr wrap="square" rtlCol="0">
            <a:spAutoFit/>
          </a:bodyPr>
          <a:lstStyle/>
          <a:p>
            <a:pPr algn="ctr">
              <a:lnSpc>
                <a:spcPts val="1860"/>
              </a:lnSpc>
            </a:pPr>
            <a:r>
              <a:rPr lang="en-US" dirty="0">
                <a:solidFill>
                  <a:schemeClr val="accent6"/>
                </a:solidFill>
              </a:rPr>
              <a:t>The force of gravity (G) causes the blood to flow down hill, which forces the valve closed so that it cannot pool in the lower limbs.</a:t>
            </a:r>
          </a:p>
        </p:txBody>
      </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Number Placeholder 5">
            <a:extLst>
              <a:ext uri="{FF2B5EF4-FFF2-40B4-BE49-F238E27FC236}">
                <a16:creationId xmlns:a16="http://schemas.microsoft.com/office/drawing/2014/main" id="{5776200A-9088-F248-B863-6B746FA548D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C41EC79-EC44-AE49-B070-1375716AD6D1}" type="slidenum">
              <a:rPr lang="en-US" altLang="en-US" sz="1400"/>
              <a:pPr>
                <a:spcBef>
                  <a:spcPct val="0"/>
                </a:spcBef>
                <a:buFontTx/>
                <a:buNone/>
              </a:pPr>
              <a:t>91</a:t>
            </a:fld>
            <a:endParaRPr lang="en-US" altLang="en-US" sz="1400" dirty="0"/>
          </a:p>
        </p:txBody>
      </p:sp>
      <p:grpSp>
        <p:nvGrpSpPr>
          <p:cNvPr id="189443" name="Group 67">
            <a:extLst>
              <a:ext uri="{FF2B5EF4-FFF2-40B4-BE49-F238E27FC236}">
                <a16:creationId xmlns:a16="http://schemas.microsoft.com/office/drawing/2014/main" id="{E93E889F-CB46-694B-9288-16E496743850}"/>
              </a:ext>
            </a:extLst>
          </p:cNvPr>
          <p:cNvGrpSpPr>
            <a:grpSpLocks/>
          </p:cNvGrpSpPr>
          <p:nvPr/>
        </p:nvGrpSpPr>
        <p:grpSpPr bwMode="auto">
          <a:xfrm>
            <a:off x="458788" y="446088"/>
            <a:ext cx="8229600" cy="5719762"/>
            <a:chOff x="289" y="281"/>
            <a:chExt cx="5184" cy="3603"/>
          </a:xfrm>
        </p:grpSpPr>
        <p:sp>
          <p:nvSpPr>
            <p:cNvPr id="189444" name="Rectangle 2">
              <a:extLst>
                <a:ext uri="{FF2B5EF4-FFF2-40B4-BE49-F238E27FC236}">
                  <a16:creationId xmlns:a16="http://schemas.microsoft.com/office/drawing/2014/main" id="{A82C1E57-DC38-5647-9FE1-88BA3E1A614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Skeletal Muscle Valves Pump </a:t>
              </a:r>
              <a:r>
                <a:rPr lang="en-US" altLang="en-US" sz="2200" dirty="0">
                  <a:solidFill>
                    <a:srgbClr val="333333"/>
                  </a:solidFill>
                </a:rPr>
                <a:t>(continued)</a:t>
              </a:r>
              <a:endParaRPr lang="en-US" altLang="en-US" sz="2800" dirty="0">
                <a:solidFill>
                  <a:srgbClr val="333333"/>
                </a:solidFill>
              </a:endParaRPr>
            </a:p>
          </p:txBody>
        </p:sp>
        <p:sp>
          <p:nvSpPr>
            <p:cNvPr id="189445" name="Text Box 6">
              <a:extLst>
                <a:ext uri="{FF2B5EF4-FFF2-40B4-BE49-F238E27FC236}">
                  <a16:creationId xmlns:a16="http://schemas.microsoft.com/office/drawing/2014/main" id="{FDAAB694-EE3D-1C4F-8276-56FBCE893C8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89446" name="Text Box 7">
              <a:extLst>
                <a:ext uri="{FF2B5EF4-FFF2-40B4-BE49-F238E27FC236}">
                  <a16:creationId xmlns:a16="http://schemas.microsoft.com/office/drawing/2014/main" id="{B5812BC6-BE64-A643-BADB-2385519F996C}"/>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189447" name="Text Box 8">
              <a:extLst>
                <a:ext uri="{FF2B5EF4-FFF2-40B4-BE49-F238E27FC236}">
                  <a16:creationId xmlns:a16="http://schemas.microsoft.com/office/drawing/2014/main" id="{91FC5B56-1147-F446-875B-AC22C81088FA}"/>
                </a:ext>
              </a:extLst>
            </p:cNvPr>
            <p:cNvSpPr txBox="1">
              <a:spLocks noChangeArrowheads="1"/>
            </p:cNvSpPr>
            <p:nvPr/>
          </p:nvSpPr>
          <p:spPr bwMode="auto">
            <a:xfrm>
              <a:off x="513" y="970"/>
              <a:ext cx="4606"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People who are bedridden or immobilized due to injury or disease may not have sufficient contractions of the leg muscles to squeeze the veins.</a:t>
              </a:r>
            </a:p>
            <a:p>
              <a:pPr eaLnBrk="1" hangingPunct="1">
                <a:lnSpc>
                  <a:spcPct val="85000"/>
                </a:lnSpc>
                <a:spcBef>
                  <a:spcPct val="0"/>
                </a:spcBef>
                <a:spcAft>
                  <a:spcPct val="50000"/>
                </a:spcAft>
                <a:buSzPct val="80000"/>
              </a:pPr>
              <a:r>
                <a:rPr lang="en-US" altLang="en-US" sz="1800" dirty="0"/>
                <a:t>The venous return of blood to the right atrium is slower and circula-tory problems can develop.</a:t>
              </a:r>
            </a:p>
          </p:txBody>
        </p:sp>
        <p:grpSp>
          <p:nvGrpSpPr>
            <p:cNvPr id="189448" name="Group 57">
              <a:extLst>
                <a:ext uri="{FF2B5EF4-FFF2-40B4-BE49-F238E27FC236}">
                  <a16:creationId xmlns:a16="http://schemas.microsoft.com/office/drawing/2014/main" id="{1E226614-140D-384C-BC1F-DEC9EC673832}"/>
                </a:ext>
              </a:extLst>
            </p:cNvPr>
            <p:cNvGrpSpPr>
              <a:grpSpLocks/>
            </p:cNvGrpSpPr>
            <p:nvPr/>
          </p:nvGrpSpPr>
          <p:grpSpPr bwMode="auto">
            <a:xfrm>
              <a:off x="582" y="3671"/>
              <a:ext cx="1990" cy="213"/>
              <a:chOff x="582" y="3671"/>
              <a:chExt cx="1990" cy="213"/>
            </a:xfrm>
          </p:grpSpPr>
          <p:sp>
            <p:nvSpPr>
              <p:cNvPr id="189449" name="Rectangle 58">
                <a:extLst>
                  <a:ext uri="{FF2B5EF4-FFF2-40B4-BE49-F238E27FC236}">
                    <a16:creationId xmlns:a16="http://schemas.microsoft.com/office/drawing/2014/main" id="{73331D69-2654-CB4F-ACFB-A55DC9DF514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9450" name="Rectangle 59">
                <a:extLst>
                  <a:ext uri="{FF2B5EF4-FFF2-40B4-BE49-F238E27FC236}">
                    <a16:creationId xmlns:a16="http://schemas.microsoft.com/office/drawing/2014/main" id="{B86CF486-DE5C-F64C-A6BC-0DC3D319AA6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9451" name="Rectangle 60">
                <a:extLst>
                  <a:ext uri="{FF2B5EF4-FFF2-40B4-BE49-F238E27FC236}">
                    <a16:creationId xmlns:a16="http://schemas.microsoft.com/office/drawing/2014/main" id="{3DC667F1-D0E3-3447-AF67-96A27915BBE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9452" name="Text Box 61">
                <a:extLst>
                  <a:ext uri="{FF2B5EF4-FFF2-40B4-BE49-F238E27FC236}">
                    <a16:creationId xmlns:a16="http://schemas.microsoft.com/office/drawing/2014/main" id="{C139FAC8-DD8D-5249-B469-D928E688BC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189453" name="Text Box 62">
                <a:extLst>
                  <a:ext uri="{FF2B5EF4-FFF2-40B4-BE49-F238E27FC236}">
                    <a16:creationId xmlns:a16="http://schemas.microsoft.com/office/drawing/2014/main" id="{45053ADF-B119-4140-BFD8-4299C7569C9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816</a:t>
                </a:r>
                <a:endParaRPr lang="en-US" altLang="en-US" sz="1800" dirty="0">
                  <a:ea typeface="ＭＳ Ｐゴシック" panose="020B0600070205080204" pitchFamily="34" charset="-128"/>
                </a:endParaRPr>
              </a:p>
            </p:txBody>
          </p:sp>
          <p:sp>
            <p:nvSpPr>
              <p:cNvPr id="189454" name="Text Box 63">
                <a:extLst>
                  <a:ext uri="{FF2B5EF4-FFF2-40B4-BE49-F238E27FC236}">
                    <a16:creationId xmlns:a16="http://schemas.microsoft.com/office/drawing/2014/main" id="{D77D1E2B-F1B2-D043-9431-88A69D7B7D3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Number Placeholder 5">
            <a:extLst>
              <a:ext uri="{FF2B5EF4-FFF2-40B4-BE49-F238E27FC236}">
                <a16:creationId xmlns:a16="http://schemas.microsoft.com/office/drawing/2014/main" id="{EBFA92F2-2692-9247-87D3-3D80AEA2DD7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ED8BC48-EAB8-5648-B905-B7AD9AECF323}" type="slidenum">
              <a:rPr lang="en-US" altLang="en-US" sz="1400"/>
              <a:pPr>
                <a:spcBef>
                  <a:spcPct val="0"/>
                </a:spcBef>
                <a:buFontTx/>
                <a:buNone/>
              </a:pPr>
              <a:t>92</a:t>
            </a:fld>
            <a:endParaRPr lang="en-US" altLang="en-US" sz="1400" dirty="0"/>
          </a:p>
        </p:txBody>
      </p:sp>
      <p:grpSp>
        <p:nvGrpSpPr>
          <p:cNvPr id="193539" name="Group 63">
            <a:extLst>
              <a:ext uri="{FF2B5EF4-FFF2-40B4-BE49-F238E27FC236}">
                <a16:creationId xmlns:a16="http://schemas.microsoft.com/office/drawing/2014/main" id="{1FFCCD63-EBCA-9941-BDBA-FAB77A13A628}"/>
              </a:ext>
            </a:extLst>
          </p:cNvPr>
          <p:cNvGrpSpPr>
            <a:grpSpLocks/>
          </p:cNvGrpSpPr>
          <p:nvPr/>
        </p:nvGrpSpPr>
        <p:grpSpPr bwMode="auto">
          <a:xfrm>
            <a:off x="458788" y="446088"/>
            <a:ext cx="8229600" cy="5719762"/>
            <a:chOff x="289" y="281"/>
            <a:chExt cx="5184" cy="3603"/>
          </a:xfrm>
        </p:grpSpPr>
        <p:sp>
          <p:nvSpPr>
            <p:cNvPr id="193540" name="Rectangle 2">
              <a:extLst>
                <a:ext uri="{FF2B5EF4-FFF2-40B4-BE49-F238E27FC236}">
                  <a16:creationId xmlns:a16="http://schemas.microsoft.com/office/drawing/2014/main" id="{E859B3CA-FCE7-1541-B523-6BD5D90CCDD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Respiratory Valves and Pump</a:t>
              </a:r>
            </a:p>
          </p:txBody>
        </p:sp>
        <p:grpSp>
          <p:nvGrpSpPr>
            <p:cNvPr id="193541" name="Group 50">
              <a:extLst>
                <a:ext uri="{FF2B5EF4-FFF2-40B4-BE49-F238E27FC236}">
                  <a16:creationId xmlns:a16="http://schemas.microsoft.com/office/drawing/2014/main" id="{AF75585F-DCA1-6149-A7F8-C6F21EDB1F5C}"/>
                </a:ext>
              </a:extLst>
            </p:cNvPr>
            <p:cNvGrpSpPr>
              <a:grpSpLocks/>
            </p:cNvGrpSpPr>
            <p:nvPr/>
          </p:nvGrpSpPr>
          <p:grpSpPr bwMode="auto">
            <a:xfrm>
              <a:off x="513" y="970"/>
              <a:ext cx="4795" cy="1760"/>
              <a:chOff x="513" y="970"/>
              <a:chExt cx="4795" cy="1760"/>
            </a:xfrm>
          </p:grpSpPr>
          <p:sp>
            <p:nvSpPr>
              <p:cNvPr id="193549" name="Text Box 8">
                <a:extLst>
                  <a:ext uri="{FF2B5EF4-FFF2-40B4-BE49-F238E27FC236}">
                    <a16:creationId xmlns:a16="http://schemas.microsoft.com/office/drawing/2014/main" id="{CCA7AFD5-1340-7C48-B74D-9ECDF64EA5D0}"/>
                  </a:ext>
                </a:extLst>
              </p:cNvPr>
              <p:cNvSpPr txBox="1">
                <a:spLocks noChangeArrowheads="1"/>
              </p:cNvSpPr>
              <p:nvPr/>
            </p:nvSpPr>
            <p:spPr bwMode="auto">
              <a:xfrm>
                <a:off x="513" y="970"/>
                <a:ext cx="479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respiratory pump enables the alternating compression and decom-pression of veins.</a:t>
                </a:r>
              </a:p>
              <a:p>
                <a:pPr eaLnBrk="1" hangingPunct="1">
                  <a:lnSpc>
                    <a:spcPct val="85000"/>
                  </a:lnSpc>
                  <a:spcBef>
                    <a:spcPct val="0"/>
                  </a:spcBef>
                  <a:spcAft>
                    <a:spcPct val="50000"/>
                  </a:spcAft>
                  <a:buSzPct val="80000"/>
                </a:pPr>
                <a:r>
                  <a:rPr lang="en-US" altLang="en-US" sz="1800" dirty="0"/>
                  <a:t>With inhalation, the diaphragm moves downward to increase pressure in the abdominal cavity and decrease the pressure in the thoracic cav-ity where the heart is located.</a:t>
                </a:r>
              </a:p>
            </p:txBody>
          </p:sp>
          <p:sp>
            <p:nvSpPr>
              <p:cNvPr id="193550" name="Text Box 25">
                <a:extLst>
                  <a:ext uri="{FF2B5EF4-FFF2-40B4-BE49-F238E27FC236}">
                    <a16:creationId xmlns:a16="http://schemas.microsoft.com/office/drawing/2014/main" id="{58B2FE36-277A-6946-AC5B-7CC7FA67FD20}"/>
                  </a:ext>
                </a:extLst>
              </p:cNvPr>
              <p:cNvSpPr txBox="1">
                <a:spLocks noChangeArrowheads="1"/>
              </p:cNvSpPr>
              <p:nvPr/>
            </p:nvSpPr>
            <p:spPr bwMode="auto">
              <a:xfrm>
                <a:off x="1401" y="1904"/>
                <a:ext cx="2960"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Diaphragm = the skeletal muscle that separates the thoracic cavity from the abdomen.  The diaphragm is the main skeletal muscle of respiration.  </a:t>
                </a:r>
              </a:p>
              <a:p>
                <a:pPr algn="ctr" eaLnBrk="1" hangingPunct="1">
                  <a:lnSpc>
                    <a:spcPts val="1860"/>
                  </a:lnSpc>
                  <a:spcBef>
                    <a:spcPct val="0"/>
                  </a:spcBef>
                  <a:buFontTx/>
                  <a:buNone/>
                </a:pPr>
                <a:r>
                  <a:rPr lang="en-US" altLang="en-US" sz="1800" dirty="0">
                    <a:solidFill>
                      <a:srgbClr val="941100"/>
                    </a:solidFill>
                  </a:rPr>
                  <a:t>(https://www.medterms.com)</a:t>
                </a:r>
              </a:p>
            </p:txBody>
          </p:sp>
        </p:grpSp>
        <p:grpSp>
          <p:nvGrpSpPr>
            <p:cNvPr id="193542" name="Group 53">
              <a:extLst>
                <a:ext uri="{FF2B5EF4-FFF2-40B4-BE49-F238E27FC236}">
                  <a16:creationId xmlns:a16="http://schemas.microsoft.com/office/drawing/2014/main" id="{2D5DFE96-E299-FD40-877E-3E4BF5312BC0}"/>
                </a:ext>
              </a:extLst>
            </p:cNvPr>
            <p:cNvGrpSpPr>
              <a:grpSpLocks/>
            </p:cNvGrpSpPr>
            <p:nvPr/>
          </p:nvGrpSpPr>
          <p:grpSpPr bwMode="auto">
            <a:xfrm>
              <a:off x="582" y="3671"/>
              <a:ext cx="1990" cy="213"/>
              <a:chOff x="582" y="3671"/>
              <a:chExt cx="1990" cy="213"/>
            </a:xfrm>
          </p:grpSpPr>
          <p:sp>
            <p:nvSpPr>
              <p:cNvPr id="193543" name="Rectangle 54">
                <a:extLst>
                  <a:ext uri="{FF2B5EF4-FFF2-40B4-BE49-F238E27FC236}">
                    <a16:creationId xmlns:a16="http://schemas.microsoft.com/office/drawing/2014/main" id="{B0866FF0-2C5C-EF4C-A762-C4F01C987CF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3544" name="Rectangle 55">
                <a:extLst>
                  <a:ext uri="{FF2B5EF4-FFF2-40B4-BE49-F238E27FC236}">
                    <a16:creationId xmlns:a16="http://schemas.microsoft.com/office/drawing/2014/main" id="{D1E66958-5840-9E40-94E7-1C792D4C24C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3545" name="Rectangle 56">
                <a:extLst>
                  <a:ext uri="{FF2B5EF4-FFF2-40B4-BE49-F238E27FC236}">
                    <a16:creationId xmlns:a16="http://schemas.microsoft.com/office/drawing/2014/main" id="{6C45DF91-0B7E-814A-9496-BBB4CA671D0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3546" name="Text Box 57">
                <a:extLst>
                  <a:ext uri="{FF2B5EF4-FFF2-40B4-BE49-F238E27FC236}">
                    <a16:creationId xmlns:a16="http://schemas.microsoft.com/office/drawing/2014/main" id="{0EA474DC-307F-5B4E-BD26-6FEC8AD78D4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193547" name="Text Box 58">
                <a:extLst>
                  <a:ext uri="{FF2B5EF4-FFF2-40B4-BE49-F238E27FC236}">
                    <a16:creationId xmlns:a16="http://schemas.microsoft.com/office/drawing/2014/main" id="{D74A13C0-D360-5D41-8145-6F5FD4281CE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816</a:t>
                </a:r>
                <a:endParaRPr lang="en-US" altLang="en-US" sz="1800" dirty="0">
                  <a:ea typeface="ＭＳ Ｐゴシック" panose="020B0600070205080204" pitchFamily="34" charset="-128"/>
                </a:endParaRPr>
              </a:p>
            </p:txBody>
          </p:sp>
          <p:sp>
            <p:nvSpPr>
              <p:cNvPr id="193548" name="Text Box 59">
                <a:extLst>
                  <a:ext uri="{FF2B5EF4-FFF2-40B4-BE49-F238E27FC236}">
                    <a16:creationId xmlns:a16="http://schemas.microsoft.com/office/drawing/2014/main" id="{381572D0-D085-5547-8D23-7436DA71CFE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Number Placeholder 5">
            <a:extLst>
              <a:ext uri="{FF2B5EF4-FFF2-40B4-BE49-F238E27FC236}">
                <a16:creationId xmlns:a16="http://schemas.microsoft.com/office/drawing/2014/main" id="{1174CE66-708D-4147-909F-8D3027AFC37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22E6160-EA9C-E448-9E02-534E8197F4EB}" type="slidenum">
              <a:rPr lang="en-US" altLang="en-US" sz="1400"/>
              <a:pPr>
                <a:spcBef>
                  <a:spcPct val="0"/>
                </a:spcBef>
                <a:buFontTx/>
                <a:buNone/>
              </a:pPr>
              <a:t>93</a:t>
            </a:fld>
            <a:endParaRPr lang="en-US" altLang="en-US" sz="1400" dirty="0"/>
          </a:p>
        </p:txBody>
      </p:sp>
      <p:grpSp>
        <p:nvGrpSpPr>
          <p:cNvPr id="195587" name="Group 31">
            <a:extLst>
              <a:ext uri="{FF2B5EF4-FFF2-40B4-BE49-F238E27FC236}">
                <a16:creationId xmlns:a16="http://schemas.microsoft.com/office/drawing/2014/main" id="{5F2073E8-047C-AF46-94AF-769F9DC698EF}"/>
              </a:ext>
            </a:extLst>
          </p:cNvPr>
          <p:cNvGrpSpPr>
            <a:grpSpLocks/>
          </p:cNvGrpSpPr>
          <p:nvPr/>
        </p:nvGrpSpPr>
        <p:grpSpPr bwMode="auto">
          <a:xfrm>
            <a:off x="458788" y="446088"/>
            <a:ext cx="8229600" cy="5719762"/>
            <a:chOff x="289" y="281"/>
            <a:chExt cx="5184" cy="3603"/>
          </a:xfrm>
        </p:grpSpPr>
        <p:sp>
          <p:nvSpPr>
            <p:cNvPr id="195588" name="Rectangle 3">
              <a:extLst>
                <a:ext uri="{FF2B5EF4-FFF2-40B4-BE49-F238E27FC236}">
                  <a16:creationId xmlns:a16="http://schemas.microsoft.com/office/drawing/2014/main" id="{9438E5BD-4804-9E43-A028-E76899875D3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Respiratory Valves and Pump </a:t>
              </a:r>
              <a:r>
                <a:rPr lang="en-US" altLang="en-US" sz="2200" dirty="0">
                  <a:solidFill>
                    <a:srgbClr val="333333"/>
                  </a:solidFill>
                </a:rPr>
                <a:t>(continued)</a:t>
              </a:r>
              <a:endParaRPr lang="en-US" altLang="en-US" sz="2800" dirty="0">
                <a:solidFill>
                  <a:srgbClr val="333333"/>
                </a:solidFill>
              </a:endParaRPr>
            </a:p>
          </p:txBody>
        </p:sp>
        <p:sp>
          <p:nvSpPr>
            <p:cNvPr id="195589" name="Text Box 10">
              <a:extLst>
                <a:ext uri="{FF2B5EF4-FFF2-40B4-BE49-F238E27FC236}">
                  <a16:creationId xmlns:a16="http://schemas.microsoft.com/office/drawing/2014/main" id="{5B490B4D-2787-D44F-8023-98E7A43146C4}"/>
                </a:ext>
              </a:extLst>
            </p:cNvPr>
            <p:cNvSpPr txBox="1">
              <a:spLocks noChangeArrowheads="1"/>
            </p:cNvSpPr>
            <p:nvPr/>
          </p:nvSpPr>
          <p:spPr bwMode="auto">
            <a:xfrm>
              <a:off x="513" y="970"/>
              <a:ext cx="466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As a result, the abdominal veins are compressed so that blood is propelled into the decompressed thoracic veins and into the right atrium.</a:t>
              </a:r>
            </a:p>
            <a:p>
              <a:pPr eaLnBrk="1" hangingPunct="1">
                <a:lnSpc>
                  <a:spcPct val="85000"/>
                </a:lnSpc>
                <a:spcBef>
                  <a:spcPct val="0"/>
                </a:spcBef>
                <a:spcAft>
                  <a:spcPts val="900"/>
                </a:spcAft>
                <a:buSzPct val="80000"/>
              </a:pPr>
              <a:r>
                <a:rPr lang="en-US" altLang="en-US" sz="1800" dirty="0">
                  <a:solidFill>
                    <a:srgbClr val="000000"/>
                  </a:solidFill>
                </a:rPr>
                <a:t>When the pressure differential is reversed on exhalation, the one-way valves in the thoracic veins prevent the backflow of blood into the abdominal veins.</a:t>
              </a:r>
            </a:p>
            <a:p>
              <a:pPr eaLnBrk="1" hangingPunct="1">
                <a:lnSpc>
                  <a:spcPct val="85000"/>
                </a:lnSpc>
                <a:spcBef>
                  <a:spcPct val="0"/>
                </a:spcBef>
                <a:spcAft>
                  <a:spcPct val="50000"/>
                </a:spcAft>
                <a:buSzPct val="80000"/>
              </a:pPr>
              <a:r>
                <a:rPr lang="en-US" altLang="en-US" sz="1800" dirty="0">
                  <a:solidFill>
                    <a:srgbClr val="000000"/>
                  </a:solidFill>
                </a:rPr>
                <a:t>Blood therefore enters the right atrium.</a:t>
              </a:r>
              <a:endParaRPr lang="en-US" altLang="en-US" sz="1800" dirty="0"/>
            </a:p>
          </p:txBody>
        </p:sp>
        <p:grpSp>
          <p:nvGrpSpPr>
            <p:cNvPr id="195590" name="Group 21">
              <a:extLst>
                <a:ext uri="{FF2B5EF4-FFF2-40B4-BE49-F238E27FC236}">
                  <a16:creationId xmlns:a16="http://schemas.microsoft.com/office/drawing/2014/main" id="{3EB0D40B-BE16-BD41-BE86-D762DFAB82B8}"/>
                </a:ext>
              </a:extLst>
            </p:cNvPr>
            <p:cNvGrpSpPr>
              <a:grpSpLocks/>
            </p:cNvGrpSpPr>
            <p:nvPr/>
          </p:nvGrpSpPr>
          <p:grpSpPr bwMode="auto">
            <a:xfrm>
              <a:off x="582" y="3671"/>
              <a:ext cx="1990" cy="213"/>
              <a:chOff x="582" y="3671"/>
              <a:chExt cx="1990" cy="213"/>
            </a:xfrm>
          </p:grpSpPr>
          <p:sp>
            <p:nvSpPr>
              <p:cNvPr id="195591" name="Rectangle 22">
                <a:extLst>
                  <a:ext uri="{FF2B5EF4-FFF2-40B4-BE49-F238E27FC236}">
                    <a16:creationId xmlns:a16="http://schemas.microsoft.com/office/drawing/2014/main" id="{F097DEC3-2430-FD41-ACCE-EAA9AD5343D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5592" name="Rectangle 23">
                <a:extLst>
                  <a:ext uri="{FF2B5EF4-FFF2-40B4-BE49-F238E27FC236}">
                    <a16:creationId xmlns:a16="http://schemas.microsoft.com/office/drawing/2014/main" id="{80F25142-EE3B-354C-8F4D-CB9043BB426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5593" name="Rectangle 24">
                <a:extLst>
                  <a:ext uri="{FF2B5EF4-FFF2-40B4-BE49-F238E27FC236}">
                    <a16:creationId xmlns:a16="http://schemas.microsoft.com/office/drawing/2014/main" id="{369D5221-FE5C-A94A-B37B-1900D2795FC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5594" name="Text Box 25">
                <a:extLst>
                  <a:ext uri="{FF2B5EF4-FFF2-40B4-BE49-F238E27FC236}">
                    <a16:creationId xmlns:a16="http://schemas.microsoft.com/office/drawing/2014/main" id="{EE2E6424-2A27-EA4C-974B-F2922A3468B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195595" name="Text Box 26">
                <a:extLst>
                  <a:ext uri="{FF2B5EF4-FFF2-40B4-BE49-F238E27FC236}">
                    <a16:creationId xmlns:a16="http://schemas.microsoft.com/office/drawing/2014/main" id="{670373D6-4300-974A-99E3-D2A76E0F208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816</a:t>
                </a:r>
                <a:endParaRPr lang="en-US" altLang="en-US" sz="1800" dirty="0">
                  <a:ea typeface="ＭＳ Ｐゴシック" panose="020B0600070205080204" pitchFamily="34" charset="-128"/>
                </a:endParaRPr>
              </a:p>
            </p:txBody>
          </p:sp>
          <p:sp>
            <p:nvSpPr>
              <p:cNvPr id="195596" name="Text Box 27">
                <a:extLst>
                  <a:ext uri="{FF2B5EF4-FFF2-40B4-BE49-F238E27FC236}">
                    <a16:creationId xmlns:a16="http://schemas.microsoft.com/office/drawing/2014/main" id="{40483C5C-3D0D-3947-BCCA-560D9606BAB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5">
            <a:extLst>
              <a:ext uri="{FF2B5EF4-FFF2-40B4-BE49-F238E27FC236}">
                <a16:creationId xmlns:a16="http://schemas.microsoft.com/office/drawing/2014/main" id="{950C1CC6-C780-A04F-BA63-E47FAAF30EE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47983F7-3AD7-5844-8447-4966372748E2}" type="slidenum">
              <a:rPr lang="en-US" altLang="en-US" sz="1400"/>
              <a:pPr>
                <a:spcBef>
                  <a:spcPct val="0"/>
                </a:spcBef>
                <a:buFontTx/>
                <a:buNone/>
              </a:pPr>
              <a:t>94</a:t>
            </a:fld>
            <a:endParaRPr lang="en-US" altLang="en-US" sz="1400" dirty="0"/>
          </a:p>
        </p:txBody>
      </p:sp>
      <p:grpSp>
        <p:nvGrpSpPr>
          <p:cNvPr id="197635" name="Group 42">
            <a:extLst>
              <a:ext uri="{FF2B5EF4-FFF2-40B4-BE49-F238E27FC236}">
                <a16:creationId xmlns:a16="http://schemas.microsoft.com/office/drawing/2014/main" id="{05D8E9D2-6DFF-CE44-9831-49F8C0B5AA90}"/>
              </a:ext>
            </a:extLst>
          </p:cNvPr>
          <p:cNvGrpSpPr>
            <a:grpSpLocks/>
          </p:cNvGrpSpPr>
          <p:nvPr/>
        </p:nvGrpSpPr>
        <p:grpSpPr bwMode="auto">
          <a:xfrm>
            <a:off x="458788" y="446088"/>
            <a:ext cx="8229600" cy="5630864"/>
            <a:chOff x="289" y="281"/>
            <a:chExt cx="5184" cy="3547"/>
          </a:xfrm>
        </p:grpSpPr>
        <p:sp>
          <p:nvSpPr>
            <p:cNvPr id="197636" name="Rectangle 2">
              <a:extLst>
                <a:ext uri="{FF2B5EF4-FFF2-40B4-BE49-F238E27FC236}">
                  <a16:creationId xmlns:a16="http://schemas.microsoft.com/office/drawing/2014/main" id="{A6319AED-63B8-6842-AD7F-810EA61DCE1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High-G Environment</a:t>
              </a:r>
            </a:p>
          </p:txBody>
        </p:sp>
        <p:grpSp>
          <p:nvGrpSpPr>
            <p:cNvPr id="197637" name="Group 41">
              <a:extLst>
                <a:ext uri="{FF2B5EF4-FFF2-40B4-BE49-F238E27FC236}">
                  <a16:creationId xmlns:a16="http://schemas.microsoft.com/office/drawing/2014/main" id="{05E0D434-5376-1845-99BE-00DBAE1BCDBC}"/>
                </a:ext>
              </a:extLst>
            </p:cNvPr>
            <p:cNvGrpSpPr>
              <a:grpSpLocks/>
            </p:cNvGrpSpPr>
            <p:nvPr/>
          </p:nvGrpSpPr>
          <p:grpSpPr bwMode="auto">
            <a:xfrm>
              <a:off x="645" y="957"/>
              <a:ext cx="4612" cy="2871"/>
              <a:chOff x="645" y="957"/>
              <a:chExt cx="4612" cy="2871"/>
            </a:xfrm>
          </p:grpSpPr>
          <p:grpSp>
            <p:nvGrpSpPr>
              <p:cNvPr id="197638" name="Group 38">
                <a:extLst>
                  <a:ext uri="{FF2B5EF4-FFF2-40B4-BE49-F238E27FC236}">
                    <a16:creationId xmlns:a16="http://schemas.microsoft.com/office/drawing/2014/main" id="{A24D8743-C60F-3549-BFD3-5B744E7FB316}"/>
                  </a:ext>
                </a:extLst>
              </p:cNvPr>
              <p:cNvGrpSpPr>
                <a:grpSpLocks/>
              </p:cNvGrpSpPr>
              <p:nvPr/>
            </p:nvGrpSpPr>
            <p:grpSpPr bwMode="auto">
              <a:xfrm>
                <a:off x="3096" y="1013"/>
                <a:ext cx="2161" cy="2815"/>
                <a:chOff x="3096" y="1013"/>
                <a:chExt cx="2161" cy="2815"/>
              </a:xfrm>
            </p:grpSpPr>
            <p:pic>
              <p:nvPicPr>
                <p:cNvPr id="197644" name="Picture 11" descr="1797066581_0a35c93f0f_o">
                  <a:extLst>
                    <a:ext uri="{FF2B5EF4-FFF2-40B4-BE49-F238E27FC236}">
                      <a16:creationId xmlns:a16="http://schemas.microsoft.com/office/drawing/2014/main" id="{B6F35CEE-9047-BA49-9444-D22452C8BE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6" y="1013"/>
                  <a:ext cx="1263" cy="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45" name="Text Box 12">
                  <a:extLst>
                    <a:ext uri="{FF2B5EF4-FFF2-40B4-BE49-F238E27FC236}">
                      <a16:creationId xmlns:a16="http://schemas.microsoft.com/office/drawing/2014/main" id="{3115DFD4-6975-964A-A33B-2AC8F59AC23A}"/>
                    </a:ext>
                  </a:extLst>
                </p:cNvPr>
                <p:cNvSpPr txBox="1">
                  <a:spLocks noChangeArrowheads="1"/>
                </p:cNvSpPr>
                <p:nvPr/>
              </p:nvSpPr>
              <p:spPr bwMode="auto">
                <a:xfrm>
                  <a:off x="3096" y="3002"/>
                  <a:ext cx="2161"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50000"/>
                    </a:spcBef>
                    <a:buFontTx/>
                    <a:buNone/>
                  </a:pPr>
                  <a:r>
                    <a:rPr lang="en-US" altLang="en-US" sz="1800" dirty="0">
                      <a:solidFill>
                        <a:schemeClr val="accent6"/>
                      </a:solidFill>
                    </a:rPr>
                    <a:t>A G-suit can be used to help force blood into the right atrium by applying external pressure to the extremities (arms and legs) and their blood vessels.</a:t>
                  </a:r>
                </a:p>
              </p:txBody>
            </p:sp>
          </p:grpSp>
          <p:grpSp>
            <p:nvGrpSpPr>
              <p:cNvPr id="197639" name="Group 40">
                <a:extLst>
                  <a:ext uri="{FF2B5EF4-FFF2-40B4-BE49-F238E27FC236}">
                    <a16:creationId xmlns:a16="http://schemas.microsoft.com/office/drawing/2014/main" id="{685D66F9-AF56-A745-AADF-F5557FC7CF87}"/>
                  </a:ext>
                </a:extLst>
              </p:cNvPr>
              <p:cNvGrpSpPr>
                <a:grpSpLocks/>
              </p:cNvGrpSpPr>
              <p:nvPr/>
            </p:nvGrpSpPr>
            <p:grpSpPr bwMode="auto">
              <a:xfrm>
                <a:off x="645" y="957"/>
                <a:ext cx="2325" cy="2695"/>
                <a:chOff x="645" y="957"/>
                <a:chExt cx="2325" cy="2695"/>
              </a:xfrm>
            </p:grpSpPr>
            <p:grpSp>
              <p:nvGrpSpPr>
                <p:cNvPr id="197640" name="Group 39">
                  <a:extLst>
                    <a:ext uri="{FF2B5EF4-FFF2-40B4-BE49-F238E27FC236}">
                      <a16:creationId xmlns:a16="http://schemas.microsoft.com/office/drawing/2014/main" id="{9A75440D-A052-A141-8A35-D5509B72E42D}"/>
                    </a:ext>
                  </a:extLst>
                </p:cNvPr>
                <p:cNvGrpSpPr>
                  <a:grpSpLocks/>
                </p:cNvGrpSpPr>
                <p:nvPr/>
              </p:nvGrpSpPr>
              <p:grpSpPr bwMode="auto">
                <a:xfrm>
                  <a:off x="876" y="2045"/>
                  <a:ext cx="1968" cy="1607"/>
                  <a:chOff x="876" y="2045"/>
                  <a:chExt cx="1968" cy="1607"/>
                </a:xfrm>
              </p:grpSpPr>
              <p:pic>
                <p:nvPicPr>
                  <p:cNvPr id="197642" name="Picture 9" descr="lockheed-martin-joint-strike-fighter-f-35-lightning-ii">
                    <a:extLst>
                      <a:ext uri="{FF2B5EF4-FFF2-40B4-BE49-F238E27FC236}">
                        <a16:creationId xmlns:a16="http://schemas.microsoft.com/office/drawing/2014/main" id="{C18B570B-4B32-1C49-BECF-7267BB5195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 y="2045"/>
                    <a:ext cx="1840" cy="1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43" name="Text Box 10">
                    <a:extLst>
                      <a:ext uri="{FF2B5EF4-FFF2-40B4-BE49-F238E27FC236}">
                        <a16:creationId xmlns:a16="http://schemas.microsoft.com/office/drawing/2014/main" id="{7A3D098A-FAB0-8548-B71B-790010142F19}"/>
                      </a:ext>
                    </a:extLst>
                  </p:cNvPr>
                  <p:cNvSpPr txBox="1">
                    <a:spLocks noChangeArrowheads="1"/>
                  </p:cNvSpPr>
                  <p:nvPr/>
                </p:nvSpPr>
                <p:spPr bwMode="auto">
                  <a:xfrm>
                    <a:off x="1688" y="3488"/>
                    <a:ext cx="1156"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dirty="0"/>
                      <a:t>https://www.armybase.us</a:t>
                    </a:r>
                  </a:p>
                </p:txBody>
              </p:sp>
            </p:grpSp>
            <p:sp>
              <p:nvSpPr>
                <p:cNvPr id="197641" name="Text Box 21">
                  <a:extLst>
                    <a:ext uri="{FF2B5EF4-FFF2-40B4-BE49-F238E27FC236}">
                      <a16:creationId xmlns:a16="http://schemas.microsoft.com/office/drawing/2014/main" id="{82CA39EE-9587-F04F-AAF4-9ADD82EFB0DD}"/>
                    </a:ext>
                  </a:extLst>
                </p:cNvPr>
                <p:cNvSpPr txBox="1">
                  <a:spLocks noChangeArrowheads="1"/>
                </p:cNvSpPr>
                <p:nvPr/>
              </p:nvSpPr>
              <p:spPr bwMode="auto">
                <a:xfrm>
                  <a:off x="645" y="957"/>
                  <a:ext cx="2325" cy="979"/>
                </a:xfrm>
                <a:prstGeom prst="rect">
                  <a:avLst/>
                </a:prstGeom>
                <a:noFill/>
                <a:ln w="95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chemeClr val="accent6"/>
                      </a:solidFill>
                    </a:rPr>
                    <a:t>At several times the force of gravity (G) in a fighter plane in a tight turn, venous blood can pool in the extremities (especially the legs and feet) and can cause black-outs and unconsciousness.</a:t>
                  </a:r>
                </a:p>
              </p:txBody>
            </p:sp>
          </p:grpSp>
        </p:grpSp>
      </p:gr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Number Placeholder 5">
            <a:extLst>
              <a:ext uri="{FF2B5EF4-FFF2-40B4-BE49-F238E27FC236}">
                <a16:creationId xmlns:a16="http://schemas.microsoft.com/office/drawing/2014/main" id="{F6141340-AB43-EA4E-9AE3-11CBA2BC6D7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7DEF2E2-D9F6-D749-A104-15A38D644668}" type="slidenum">
              <a:rPr lang="en-US" altLang="en-US" sz="1400"/>
              <a:pPr>
                <a:spcBef>
                  <a:spcPct val="0"/>
                </a:spcBef>
                <a:buFontTx/>
                <a:buNone/>
              </a:pPr>
              <a:t>95</a:t>
            </a:fld>
            <a:endParaRPr lang="en-US" altLang="en-US" sz="1400" dirty="0"/>
          </a:p>
        </p:txBody>
      </p:sp>
      <p:grpSp>
        <p:nvGrpSpPr>
          <p:cNvPr id="201750" name="Group 22">
            <a:extLst>
              <a:ext uri="{FF2B5EF4-FFF2-40B4-BE49-F238E27FC236}">
                <a16:creationId xmlns:a16="http://schemas.microsoft.com/office/drawing/2014/main" id="{4B270F63-72A6-0A46-A7DC-66AA74920C71}"/>
              </a:ext>
            </a:extLst>
          </p:cNvPr>
          <p:cNvGrpSpPr>
            <a:grpSpLocks/>
          </p:cNvGrpSpPr>
          <p:nvPr/>
        </p:nvGrpSpPr>
        <p:grpSpPr bwMode="auto">
          <a:xfrm>
            <a:off x="458788" y="446088"/>
            <a:ext cx="8229600" cy="5719762"/>
            <a:chOff x="289" y="281"/>
            <a:chExt cx="5184" cy="3603"/>
          </a:xfrm>
        </p:grpSpPr>
        <p:sp>
          <p:nvSpPr>
            <p:cNvPr id="201732" name="Rectangle 2">
              <a:extLst>
                <a:ext uri="{FF2B5EF4-FFF2-40B4-BE49-F238E27FC236}">
                  <a16:creationId xmlns:a16="http://schemas.microsoft.com/office/drawing/2014/main" id="{8E5674D6-61CA-CA46-A424-8C0DF2055CF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t>Blood Flow Velocity</a:t>
              </a:r>
              <a:endParaRPr lang="en-US" altLang="en-US" sz="2800" dirty="0">
                <a:solidFill>
                  <a:srgbClr val="333333"/>
                </a:solidFill>
              </a:endParaRPr>
            </a:p>
          </p:txBody>
        </p:sp>
        <p:grpSp>
          <p:nvGrpSpPr>
            <p:cNvPr id="201749" name="Group 21">
              <a:extLst>
                <a:ext uri="{FF2B5EF4-FFF2-40B4-BE49-F238E27FC236}">
                  <a16:creationId xmlns:a16="http://schemas.microsoft.com/office/drawing/2014/main" id="{CCAEFB72-B68C-F240-BEEC-B76F1B55FAA3}"/>
                </a:ext>
              </a:extLst>
            </p:cNvPr>
            <p:cNvGrpSpPr>
              <a:grpSpLocks/>
            </p:cNvGrpSpPr>
            <p:nvPr/>
          </p:nvGrpSpPr>
          <p:grpSpPr bwMode="auto">
            <a:xfrm>
              <a:off x="513" y="970"/>
              <a:ext cx="4552" cy="1674"/>
              <a:chOff x="513" y="970"/>
              <a:chExt cx="4552" cy="1674"/>
            </a:xfrm>
          </p:grpSpPr>
          <p:sp>
            <p:nvSpPr>
              <p:cNvPr id="201745" name="Text Box 6">
                <a:extLst>
                  <a:ext uri="{FF2B5EF4-FFF2-40B4-BE49-F238E27FC236}">
                    <a16:creationId xmlns:a16="http://schemas.microsoft.com/office/drawing/2014/main" id="{F90A43DA-B956-3844-A6E6-89E45FE1552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01746" name="Text Box 7">
                <a:extLst>
                  <a:ext uri="{FF2B5EF4-FFF2-40B4-BE49-F238E27FC236}">
                    <a16:creationId xmlns:a16="http://schemas.microsoft.com/office/drawing/2014/main" id="{618191B2-736D-8840-9078-0F868759753E}"/>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01747" name="Text Box 8">
                <a:extLst>
                  <a:ext uri="{FF2B5EF4-FFF2-40B4-BE49-F238E27FC236}">
                    <a16:creationId xmlns:a16="http://schemas.microsoft.com/office/drawing/2014/main" id="{9D26F506-BF5F-1940-92AE-37047EDC0BD9}"/>
                  </a:ext>
                </a:extLst>
              </p:cNvPr>
              <p:cNvSpPr txBox="1">
                <a:spLocks noChangeArrowheads="1"/>
              </p:cNvSpPr>
              <p:nvPr/>
            </p:nvSpPr>
            <p:spPr bwMode="auto">
              <a:xfrm>
                <a:off x="513" y="970"/>
                <a:ext cx="455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flow velocity is inversely proportional to the cross-sectional area of a blood vessel.</a:t>
                </a:r>
              </a:p>
              <a:p>
                <a:pPr eaLnBrk="1" hangingPunct="1">
                  <a:lnSpc>
                    <a:spcPct val="85000"/>
                  </a:lnSpc>
                  <a:spcBef>
                    <a:spcPct val="0"/>
                  </a:spcBef>
                  <a:spcAft>
                    <a:spcPts val="900"/>
                  </a:spcAft>
                  <a:buSzPct val="80000"/>
                </a:pPr>
                <a:r>
                  <a:rPr lang="en-US" altLang="en-US" sz="1800" dirty="0"/>
                  <a:t>When an artery branches, the total cross-sectional area increases and blood flow velocity decreases.</a:t>
                </a:r>
              </a:p>
              <a:p>
                <a:pPr eaLnBrk="1" hangingPunct="1">
                  <a:lnSpc>
                    <a:spcPct val="85000"/>
                  </a:lnSpc>
                  <a:spcBef>
                    <a:spcPct val="0"/>
                  </a:spcBef>
                  <a:spcAft>
                    <a:spcPct val="50000"/>
                  </a:spcAft>
                  <a:buSzPct val="80000"/>
                </a:pPr>
                <a:r>
                  <a:rPr lang="en-US" altLang="en-US" sz="1800" dirty="0"/>
                  <a:t>When venules merge to form veins, the total cross-sectional area decreases and blood flow velocity increases.</a:t>
                </a:r>
              </a:p>
            </p:txBody>
          </p:sp>
          <p:sp>
            <p:nvSpPr>
              <p:cNvPr id="201748" name="Text Box 50">
                <a:extLst>
                  <a:ext uri="{FF2B5EF4-FFF2-40B4-BE49-F238E27FC236}">
                    <a16:creationId xmlns:a16="http://schemas.microsoft.com/office/drawing/2014/main" id="{B39BA0CB-0011-784A-9809-E6BF5DBDF9AA}"/>
                  </a:ext>
                </a:extLst>
              </p:cNvPr>
              <p:cNvSpPr txBox="1">
                <a:spLocks noChangeArrowheads="1"/>
              </p:cNvSpPr>
              <p:nvPr/>
            </p:nvSpPr>
            <p:spPr bwMode="auto">
              <a:xfrm>
                <a:off x="1403" y="2125"/>
                <a:ext cx="2964"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Inversely proportional = the value of one variable increases while the value of the other variable decreases.</a:t>
                </a:r>
              </a:p>
            </p:txBody>
          </p:sp>
        </p:grpSp>
        <p:grpSp>
          <p:nvGrpSpPr>
            <p:cNvPr id="201734" name="Group 63">
              <a:extLst>
                <a:ext uri="{FF2B5EF4-FFF2-40B4-BE49-F238E27FC236}">
                  <a16:creationId xmlns:a16="http://schemas.microsoft.com/office/drawing/2014/main" id="{0D989809-90DB-D846-AABD-424D327984E7}"/>
                </a:ext>
              </a:extLst>
            </p:cNvPr>
            <p:cNvGrpSpPr>
              <a:grpSpLocks/>
            </p:cNvGrpSpPr>
            <p:nvPr/>
          </p:nvGrpSpPr>
          <p:grpSpPr bwMode="auto">
            <a:xfrm>
              <a:off x="582" y="3671"/>
              <a:ext cx="2995" cy="213"/>
              <a:chOff x="582" y="3671"/>
              <a:chExt cx="2995" cy="213"/>
            </a:xfrm>
          </p:grpSpPr>
          <p:grpSp>
            <p:nvGrpSpPr>
              <p:cNvPr id="201735" name="Group 64">
                <a:extLst>
                  <a:ext uri="{FF2B5EF4-FFF2-40B4-BE49-F238E27FC236}">
                    <a16:creationId xmlns:a16="http://schemas.microsoft.com/office/drawing/2014/main" id="{C2484578-B7DA-F448-AC9E-40D31AFFD7AA}"/>
                  </a:ext>
                </a:extLst>
              </p:cNvPr>
              <p:cNvGrpSpPr>
                <a:grpSpLocks/>
              </p:cNvGrpSpPr>
              <p:nvPr/>
            </p:nvGrpSpPr>
            <p:grpSpPr bwMode="auto">
              <a:xfrm>
                <a:off x="582" y="3671"/>
                <a:ext cx="1990" cy="213"/>
                <a:chOff x="582" y="3671"/>
                <a:chExt cx="1990" cy="213"/>
              </a:xfrm>
            </p:grpSpPr>
            <p:sp>
              <p:nvSpPr>
                <p:cNvPr id="201739" name="Rectangle 65">
                  <a:extLst>
                    <a:ext uri="{FF2B5EF4-FFF2-40B4-BE49-F238E27FC236}">
                      <a16:creationId xmlns:a16="http://schemas.microsoft.com/office/drawing/2014/main" id="{66140C2D-8994-7041-909B-719BAE08B60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1740" name="Rectangle 66">
                  <a:extLst>
                    <a:ext uri="{FF2B5EF4-FFF2-40B4-BE49-F238E27FC236}">
                      <a16:creationId xmlns:a16="http://schemas.microsoft.com/office/drawing/2014/main" id="{3DB3B7E0-91B2-E44E-AA87-28B00E83AEB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1741" name="Rectangle 67">
                  <a:extLst>
                    <a:ext uri="{FF2B5EF4-FFF2-40B4-BE49-F238E27FC236}">
                      <a16:creationId xmlns:a16="http://schemas.microsoft.com/office/drawing/2014/main" id="{7698A806-3DBA-454B-86AF-D456C50DEC9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1742" name="Text Box 68">
                  <a:extLst>
                    <a:ext uri="{FF2B5EF4-FFF2-40B4-BE49-F238E27FC236}">
                      <a16:creationId xmlns:a16="http://schemas.microsoft.com/office/drawing/2014/main" id="{A9A9721C-48B3-014C-801B-9944336FC9B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201743" name="Text Box 69">
                  <a:extLst>
                    <a:ext uri="{FF2B5EF4-FFF2-40B4-BE49-F238E27FC236}">
                      <a16:creationId xmlns:a16="http://schemas.microsoft.com/office/drawing/2014/main" id="{550884C9-57A9-FD41-863C-60AFC48A23E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816</a:t>
                  </a:r>
                  <a:endParaRPr lang="en-US" altLang="en-US" sz="1800" dirty="0">
                    <a:ea typeface="ＭＳ Ｐゴシック" panose="020B0600070205080204" pitchFamily="34" charset="-128"/>
                  </a:endParaRPr>
                </a:p>
              </p:txBody>
            </p:sp>
            <p:sp>
              <p:nvSpPr>
                <p:cNvPr id="201744" name="Text Box 70">
                  <a:extLst>
                    <a:ext uri="{FF2B5EF4-FFF2-40B4-BE49-F238E27FC236}">
                      <a16:creationId xmlns:a16="http://schemas.microsoft.com/office/drawing/2014/main" id="{25C7A87D-2A84-D740-804A-DF3E2A18E09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774</a:t>
                  </a:r>
                  <a:endParaRPr lang="en-US" altLang="en-US" sz="1800" dirty="0">
                    <a:ea typeface="ＭＳ Ｐゴシック" panose="020B0600070205080204" pitchFamily="34" charset="-128"/>
                  </a:endParaRPr>
                </a:p>
              </p:txBody>
            </p:sp>
          </p:grpSp>
          <p:grpSp>
            <p:nvGrpSpPr>
              <p:cNvPr id="201736" name="Group 71">
                <a:extLst>
                  <a:ext uri="{FF2B5EF4-FFF2-40B4-BE49-F238E27FC236}">
                    <a16:creationId xmlns:a16="http://schemas.microsoft.com/office/drawing/2014/main" id="{A133E852-BCE0-B745-85EC-75BB2FDC7097}"/>
                  </a:ext>
                </a:extLst>
              </p:cNvPr>
              <p:cNvGrpSpPr>
                <a:grpSpLocks/>
              </p:cNvGrpSpPr>
              <p:nvPr/>
            </p:nvGrpSpPr>
            <p:grpSpPr bwMode="auto">
              <a:xfrm>
                <a:off x="2846" y="3671"/>
                <a:ext cx="731" cy="213"/>
                <a:chOff x="2846" y="3671"/>
                <a:chExt cx="731" cy="213"/>
              </a:xfrm>
            </p:grpSpPr>
            <p:sp>
              <p:nvSpPr>
                <p:cNvPr id="201737" name="Rectangle 72">
                  <a:extLst>
                    <a:ext uri="{FF2B5EF4-FFF2-40B4-BE49-F238E27FC236}">
                      <a16:creationId xmlns:a16="http://schemas.microsoft.com/office/drawing/2014/main" id="{99AAD43F-98D9-EC49-8D8F-42833E85E8B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1738" name="Text Box 73">
                  <a:extLst>
                    <a:ext uri="{FF2B5EF4-FFF2-40B4-BE49-F238E27FC236}">
                      <a16:creationId xmlns:a16="http://schemas.microsoft.com/office/drawing/2014/main" id="{93E57D86-C35A-E641-B44A-9B2C40D550D1}"/>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21.11</a:t>
                  </a:r>
                </a:p>
              </p:txBody>
            </p:sp>
          </p:grpSp>
        </p:grpSp>
      </p:gr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Number Placeholder 5">
            <a:extLst>
              <a:ext uri="{FF2B5EF4-FFF2-40B4-BE49-F238E27FC236}">
                <a16:creationId xmlns:a16="http://schemas.microsoft.com/office/drawing/2014/main" id="{A5225D15-9043-9A4C-AA08-86C6B25E929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F9F335-0D60-AA47-A120-7FEE20B5356C}" type="slidenum">
              <a:rPr lang="en-US" altLang="en-US" sz="1400"/>
              <a:pPr>
                <a:spcBef>
                  <a:spcPct val="0"/>
                </a:spcBef>
                <a:buFontTx/>
                <a:buNone/>
              </a:pPr>
              <a:t>96</a:t>
            </a:fld>
            <a:endParaRPr lang="en-US" altLang="en-US" sz="1400" dirty="0"/>
          </a:p>
        </p:txBody>
      </p:sp>
      <p:grpSp>
        <p:nvGrpSpPr>
          <p:cNvPr id="203779" name="Group 50">
            <a:extLst>
              <a:ext uri="{FF2B5EF4-FFF2-40B4-BE49-F238E27FC236}">
                <a16:creationId xmlns:a16="http://schemas.microsoft.com/office/drawing/2014/main" id="{DDD8E88B-388A-C54B-B3ED-7FC845AE4AC0}"/>
              </a:ext>
            </a:extLst>
          </p:cNvPr>
          <p:cNvGrpSpPr>
            <a:grpSpLocks/>
          </p:cNvGrpSpPr>
          <p:nvPr/>
        </p:nvGrpSpPr>
        <p:grpSpPr bwMode="auto">
          <a:xfrm>
            <a:off x="458788" y="446088"/>
            <a:ext cx="8229600" cy="5719762"/>
            <a:chOff x="289" y="281"/>
            <a:chExt cx="5184" cy="3603"/>
          </a:xfrm>
        </p:grpSpPr>
        <p:sp>
          <p:nvSpPr>
            <p:cNvPr id="203780" name="Rectangle 2">
              <a:extLst>
                <a:ext uri="{FF2B5EF4-FFF2-40B4-BE49-F238E27FC236}">
                  <a16:creationId xmlns:a16="http://schemas.microsoft.com/office/drawing/2014/main" id="{5226D68D-86F0-9045-85F5-B4EDA0EA845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Flow Velocity </a:t>
              </a:r>
              <a:r>
                <a:rPr lang="en-US" altLang="en-US" sz="2200" dirty="0">
                  <a:solidFill>
                    <a:srgbClr val="333333"/>
                  </a:solidFill>
                </a:rPr>
                <a:t>(continued)</a:t>
              </a:r>
              <a:endParaRPr lang="en-US" altLang="en-US" sz="2800" dirty="0">
                <a:solidFill>
                  <a:srgbClr val="333333"/>
                </a:solidFill>
              </a:endParaRPr>
            </a:p>
          </p:txBody>
        </p:sp>
        <p:sp>
          <p:nvSpPr>
            <p:cNvPr id="203781" name="Text Box 8">
              <a:extLst>
                <a:ext uri="{FF2B5EF4-FFF2-40B4-BE49-F238E27FC236}">
                  <a16:creationId xmlns:a16="http://schemas.microsoft.com/office/drawing/2014/main" id="{C3DCC89F-2341-4D48-83B8-7F1031A41440}"/>
                </a:ext>
              </a:extLst>
            </p:cNvPr>
            <p:cNvSpPr txBox="1">
              <a:spLocks noChangeArrowheads="1"/>
            </p:cNvSpPr>
            <p:nvPr/>
          </p:nvSpPr>
          <p:spPr bwMode="auto">
            <a:xfrm>
              <a:off x="513" y="970"/>
              <a:ext cx="4804"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20 billion capillaries in systemic circulation have a large combined cross-sectional area, and therefore blood flow velocity slows consider-ably in the capillary beds.</a:t>
              </a:r>
            </a:p>
            <a:p>
              <a:pPr eaLnBrk="1" hangingPunct="1">
                <a:lnSpc>
                  <a:spcPct val="85000"/>
                </a:lnSpc>
                <a:spcBef>
                  <a:spcPct val="0"/>
                </a:spcBef>
                <a:spcAft>
                  <a:spcPct val="50000"/>
                </a:spcAft>
                <a:buSzPct val="80000"/>
              </a:pPr>
              <a:r>
                <a:rPr lang="en-US" altLang="en-US" sz="1800" dirty="0"/>
                <a:t>The slow velocity gives adequate time for the exchange of substances between the blood and interstitial fluid, and interstitial fluid and blood.</a:t>
              </a:r>
            </a:p>
          </p:txBody>
        </p:sp>
        <p:grpSp>
          <p:nvGrpSpPr>
            <p:cNvPr id="203782" name="Group 39">
              <a:extLst>
                <a:ext uri="{FF2B5EF4-FFF2-40B4-BE49-F238E27FC236}">
                  <a16:creationId xmlns:a16="http://schemas.microsoft.com/office/drawing/2014/main" id="{60A68B0A-122B-774A-BE6E-3500C7588BB5}"/>
                </a:ext>
              </a:extLst>
            </p:cNvPr>
            <p:cNvGrpSpPr>
              <a:grpSpLocks/>
            </p:cNvGrpSpPr>
            <p:nvPr/>
          </p:nvGrpSpPr>
          <p:grpSpPr bwMode="auto">
            <a:xfrm>
              <a:off x="582" y="3671"/>
              <a:ext cx="2995" cy="213"/>
              <a:chOff x="582" y="3671"/>
              <a:chExt cx="2995" cy="213"/>
            </a:xfrm>
          </p:grpSpPr>
          <p:grpSp>
            <p:nvGrpSpPr>
              <p:cNvPr id="203783" name="Group 40">
                <a:extLst>
                  <a:ext uri="{FF2B5EF4-FFF2-40B4-BE49-F238E27FC236}">
                    <a16:creationId xmlns:a16="http://schemas.microsoft.com/office/drawing/2014/main" id="{238980F8-29EF-DC48-A186-D23E96831CBB}"/>
                  </a:ext>
                </a:extLst>
              </p:cNvPr>
              <p:cNvGrpSpPr>
                <a:grpSpLocks/>
              </p:cNvGrpSpPr>
              <p:nvPr/>
            </p:nvGrpSpPr>
            <p:grpSpPr bwMode="auto">
              <a:xfrm>
                <a:off x="582" y="3671"/>
                <a:ext cx="1990" cy="213"/>
                <a:chOff x="582" y="3671"/>
                <a:chExt cx="1990" cy="213"/>
              </a:xfrm>
            </p:grpSpPr>
            <p:sp>
              <p:nvSpPr>
                <p:cNvPr id="203787" name="Rectangle 41">
                  <a:extLst>
                    <a:ext uri="{FF2B5EF4-FFF2-40B4-BE49-F238E27FC236}">
                      <a16:creationId xmlns:a16="http://schemas.microsoft.com/office/drawing/2014/main" id="{C57A9339-F73B-9A4F-BF37-1B55FF696A7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3788" name="Rectangle 42">
                  <a:extLst>
                    <a:ext uri="{FF2B5EF4-FFF2-40B4-BE49-F238E27FC236}">
                      <a16:creationId xmlns:a16="http://schemas.microsoft.com/office/drawing/2014/main" id="{9619CFED-506B-3C40-B5DF-A096A99ECE6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3789" name="Rectangle 43">
                  <a:extLst>
                    <a:ext uri="{FF2B5EF4-FFF2-40B4-BE49-F238E27FC236}">
                      <a16:creationId xmlns:a16="http://schemas.microsoft.com/office/drawing/2014/main" id="{80B1ECB5-DEC0-6D4B-B597-48AA29255A9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3790" name="Text Box 44">
                  <a:extLst>
                    <a:ext uri="{FF2B5EF4-FFF2-40B4-BE49-F238E27FC236}">
                      <a16:creationId xmlns:a16="http://schemas.microsoft.com/office/drawing/2014/main" id="{4A97BFDF-9896-794E-A7D0-EE48705B39F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744</a:t>
                  </a:r>
                  <a:endParaRPr lang="en-US" altLang="en-US" sz="1800" dirty="0">
                    <a:ea typeface="ＭＳ Ｐゴシック" panose="020B0600070205080204" pitchFamily="34" charset="-128"/>
                  </a:endParaRPr>
                </a:p>
              </p:txBody>
            </p:sp>
            <p:sp>
              <p:nvSpPr>
                <p:cNvPr id="203791" name="Text Box 45">
                  <a:extLst>
                    <a:ext uri="{FF2B5EF4-FFF2-40B4-BE49-F238E27FC236}">
                      <a16:creationId xmlns:a16="http://schemas.microsoft.com/office/drawing/2014/main" id="{A2C8D446-46BF-AC49-A783-66960303BD7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816</a:t>
                  </a:r>
                  <a:endParaRPr lang="en-US" altLang="en-US" sz="1800" dirty="0">
                    <a:ea typeface="ＭＳ Ｐゴシック" panose="020B0600070205080204" pitchFamily="34" charset="-128"/>
                  </a:endParaRPr>
                </a:p>
              </p:txBody>
            </p:sp>
            <p:sp>
              <p:nvSpPr>
                <p:cNvPr id="203792" name="Text Box 46">
                  <a:extLst>
                    <a:ext uri="{FF2B5EF4-FFF2-40B4-BE49-F238E27FC236}">
                      <a16:creationId xmlns:a16="http://schemas.microsoft.com/office/drawing/2014/main" id="{82BB6A4C-6988-6241-92A1-8849A1C5883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774</a:t>
                  </a:r>
                  <a:endParaRPr lang="en-US" altLang="en-US" sz="1800" dirty="0">
                    <a:ea typeface="ＭＳ Ｐゴシック" panose="020B0600070205080204" pitchFamily="34" charset="-128"/>
                  </a:endParaRPr>
                </a:p>
              </p:txBody>
            </p:sp>
          </p:grpSp>
          <p:grpSp>
            <p:nvGrpSpPr>
              <p:cNvPr id="203784" name="Group 47">
                <a:extLst>
                  <a:ext uri="{FF2B5EF4-FFF2-40B4-BE49-F238E27FC236}">
                    <a16:creationId xmlns:a16="http://schemas.microsoft.com/office/drawing/2014/main" id="{1C56D320-24CC-6D43-A66B-012D442B8DAA}"/>
                  </a:ext>
                </a:extLst>
              </p:cNvPr>
              <p:cNvGrpSpPr>
                <a:grpSpLocks/>
              </p:cNvGrpSpPr>
              <p:nvPr/>
            </p:nvGrpSpPr>
            <p:grpSpPr bwMode="auto">
              <a:xfrm>
                <a:off x="2846" y="3671"/>
                <a:ext cx="731" cy="213"/>
                <a:chOff x="2846" y="3671"/>
                <a:chExt cx="731" cy="213"/>
              </a:xfrm>
            </p:grpSpPr>
            <p:sp>
              <p:nvSpPr>
                <p:cNvPr id="203785" name="Rectangle 48">
                  <a:extLst>
                    <a:ext uri="{FF2B5EF4-FFF2-40B4-BE49-F238E27FC236}">
                      <a16:creationId xmlns:a16="http://schemas.microsoft.com/office/drawing/2014/main" id="{4070E1FA-6A9C-8848-ADF5-050E9239F60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3786" name="Text Box 49">
                  <a:extLst>
                    <a:ext uri="{FF2B5EF4-FFF2-40B4-BE49-F238E27FC236}">
                      <a16:creationId xmlns:a16="http://schemas.microsoft.com/office/drawing/2014/main" id="{9434820E-6253-5E4C-BC85-02306600D14A}"/>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21.11</a:t>
                  </a:r>
                </a:p>
              </p:txBody>
            </p:sp>
          </p:grpSp>
        </p:grpSp>
      </p:gr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Number Placeholder 5">
            <a:extLst>
              <a:ext uri="{FF2B5EF4-FFF2-40B4-BE49-F238E27FC236}">
                <a16:creationId xmlns:a16="http://schemas.microsoft.com/office/drawing/2014/main" id="{78A23794-A731-0746-9D58-AD80D9B6EB5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8B215CE-0E54-384B-AA80-FABF25E53B44}" type="slidenum">
              <a:rPr lang="en-US" altLang="en-US" sz="1400"/>
              <a:pPr>
                <a:spcBef>
                  <a:spcPct val="0"/>
                </a:spcBef>
                <a:buFontTx/>
                <a:buNone/>
              </a:pPr>
              <a:t>97</a:t>
            </a:fld>
            <a:endParaRPr lang="en-US" altLang="en-US" sz="1400" dirty="0"/>
          </a:p>
        </p:txBody>
      </p:sp>
      <p:grpSp>
        <p:nvGrpSpPr>
          <p:cNvPr id="205827" name="Group 41">
            <a:extLst>
              <a:ext uri="{FF2B5EF4-FFF2-40B4-BE49-F238E27FC236}">
                <a16:creationId xmlns:a16="http://schemas.microsoft.com/office/drawing/2014/main" id="{010821B8-0841-904D-B22F-60D689CD3934}"/>
              </a:ext>
            </a:extLst>
          </p:cNvPr>
          <p:cNvGrpSpPr>
            <a:grpSpLocks/>
          </p:cNvGrpSpPr>
          <p:nvPr/>
        </p:nvGrpSpPr>
        <p:grpSpPr bwMode="auto">
          <a:xfrm>
            <a:off x="458788" y="446088"/>
            <a:ext cx="8229600" cy="5719762"/>
            <a:chOff x="289" y="281"/>
            <a:chExt cx="5184" cy="3603"/>
          </a:xfrm>
        </p:grpSpPr>
        <p:sp>
          <p:nvSpPr>
            <p:cNvPr id="205828" name="Rectangle 2">
              <a:extLst>
                <a:ext uri="{FF2B5EF4-FFF2-40B4-BE49-F238E27FC236}">
                  <a16:creationId xmlns:a16="http://schemas.microsoft.com/office/drawing/2014/main" id="{F548E677-3D75-6A4D-85D6-5478437F788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Circulation Time</a:t>
              </a:r>
            </a:p>
          </p:txBody>
        </p:sp>
        <p:sp>
          <p:nvSpPr>
            <p:cNvPr id="205829" name="Text Box 6">
              <a:extLst>
                <a:ext uri="{FF2B5EF4-FFF2-40B4-BE49-F238E27FC236}">
                  <a16:creationId xmlns:a16="http://schemas.microsoft.com/office/drawing/2014/main" id="{2F374AF4-D8AF-B148-BFA1-47D9D3102CC3}"/>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05830" name="Text Box 7">
              <a:extLst>
                <a:ext uri="{FF2B5EF4-FFF2-40B4-BE49-F238E27FC236}">
                  <a16:creationId xmlns:a16="http://schemas.microsoft.com/office/drawing/2014/main" id="{6CF01984-77A1-8C43-AFB5-2DF000FC1D0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05831" name="Text Box 8">
              <a:extLst>
                <a:ext uri="{FF2B5EF4-FFF2-40B4-BE49-F238E27FC236}">
                  <a16:creationId xmlns:a16="http://schemas.microsoft.com/office/drawing/2014/main" id="{38F61CDD-50AF-A248-AEC7-451165CB8FE7}"/>
                </a:ext>
              </a:extLst>
            </p:cNvPr>
            <p:cNvSpPr txBox="1">
              <a:spLocks noChangeArrowheads="1"/>
            </p:cNvSpPr>
            <p:nvPr/>
          </p:nvSpPr>
          <p:spPr bwMode="auto">
            <a:xfrm>
              <a:off x="513" y="970"/>
              <a:ext cx="4650" cy="1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Circulation time is the time duration required for a drop of blood to:</a:t>
              </a:r>
            </a:p>
            <a:p>
              <a:pPr lvl="1" eaLnBrk="1" hangingPunct="1">
                <a:lnSpc>
                  <a:spcPct val="85000"/>
                </a:lnSpc>
                <a:spcBef>
                  <a:spcPct val="0"/>
                </a:spcBef>
                <a:spcAft>
                  <a:spcPts val="500"/>
                </a:spcAft>
                <a:buSzPct val="80000"/>
                <a:buFontTx/>
                <a:buChar char="-"/>
              </a:pPr>
              <a:r>
                <a:rPr lang="en-US" altLang="en-US" sz="1800" dirty="0"/>
                <a:t>Pass from the right atrium and into the right ventricle,</a:t>
              </a:r>
            </a:p>
            <a:p>
              <a:pPr lvl="1" eaLnBrk="1" hangingPunct="1">
                <a:lnSpc>
                  <a:spcPct val="85000"/>
                </a:lnSpc>
                <a:spcBef>
                  <a:spcPct val="0"/>
                </a:spcBef>
                <a:spcAft>
                  <a:spcPts val="500"/>
                </a:spcAft>
                <a:buSzPct val="80000"/>
                <a:buFontTx/>
                <a:buChar char="-"/>
              </a:pPr>
              <a:r>
                <a:rPr lang="en-US" altLang="en-US" sz="1800" dirty="0"/>
                <a:t>Through pulmonary circulation,</a:t>
              </a:r>
            </a:p>
            <a:p>
              <a:pPr lvl="1" eaLnBrk="1" hangingPunct="1">
                <a:lnSpc>
                  <a:spcPct val="85000"/>
                </a:lnSpc>
                <a:spcBef>
                  <a:spcPct val="0"/>
                </a:spcBef>
                <a:spcAft>
                  <a:spcPts val="500"/>
                </a:spcAft>
                <a:buSzPct val="80000"/>
                <a:buFontTx/>
                <a:buChar char="-"/>
              </a:pPr>
              <a:r>
                <a:rPr lang="en-US" altLang="en-US" sz="1800" dirty="0"/>
                <a:t>Return to the left atrium and into the left ventricle,</a:t>
              </a:r>
            </a:p>
            <a:p>
              <a:pPr lvl="1" eaLnBrk="1" hangingPunct="1">
                <a:lnSpc>
                  <a:spcPct val="85000"/>
                </a:lnSpc>
                <a:spcBef>
                  <a:spcPct val="0"/>
                </a:spcBef>
                <a:spcAft>
                  <a:spcPts val="500"/>
                </a:spcAft>
                <a:buSzPct val="80000"/>
                <a:buFontTx/>
                <a:buChar char="-"/>
              </a:pPr>
              <a:r>
                <a:rPr lang="en-US" altLang="en-US" sz="1800" dirty="0"/>
                <a:t>Through systemic circulation to the most distal point (feet), and</a:t>
              </a:r>
            </a:p>
            <a:p>
              <a:pPr lvl="1" eaLnBrk="1" hangingPunct="1">
                <a:lnSpc>
                  <a:spcPct val="85000"/>
                </a:lnSpc>
                <a:spcBef>
                  <a:spcPct val="0"/>
                </a:spcBef>
                <a:spcAft>
                  <a:spcPts val="1200"/>
                </a:spcAft>
                <a:buSzPct val="80000"/>
                <a:buFontTx/>
                <a:buChar char="-"/>
              </a:pPr>
              <a:r>
                <a:rPr lang="en-US" altLang="en-US" sz="1800" dirty="0"/>
                <a:t>Return to the right atrium.</a:t>
              </a:r>
            </a:p>
            <a:p>
              <a:pPr eaLnBrk="1" hangingPunct="1">
                <a:lnSpc>
                  <a:spcPct val="85000"/>
                </a:lnSpc>
                <a:spcBef>
                  <a:spcPct val="0"/>
                </a:spcBef>
                <a:spcAft>
                  <a:spcPct val="50000"/>
                </a:spcAft>
                <a:buSzPct val="80000"/>
              </a:pPr>
              <a:r>
                <a:rPr lang="en-US" altLang="en-US" sz="1800" dirty="0"/>
                <a:t>The circulation time in a resting person is typically about one minute.</a:t>
              </a:r>
            </a:p>
          </p:txBody>
        </p:sp>
        <p:grpSp>
          <p:nvGrpSpPr>
            <p:cNvPr id="205832" name="Group 31">
              <a:extLst>
                <a:ext uri="{FF2B5EF4-FFF2-40B4-BE49-F238E27FC236}">
                  <a16:creationId xmlns:a16="http://schemas.microsoft.com/office/drawing/2014/main" id="{F06BE2A9-B903-F546-8415-6FC3447E0ABC}"/>
                </a:ext>
              </a:extLst>
            </p:cNvPr>
            <p:cNvGrpSpPr>
              <a:grpSpLocks/>
            </p:cNvGrpSpPr>
            <p:nvPr/>
          </p:nvGrpSpPr>
          <p:grpSpPr bwMode="auto">
            <a:xfrm>
              <a:off x="582" y="3671"/>
              <a:ext cx="1990" cy="213"/>
              <a:chOff x="582" y="3671"/>
              <a:chExt cx="1990" cy="213"/>
            </a:xfrm>
          </p:grpSpPr>
          <p:sp>
            <p:nvSpPr>
              <p:cNvPr id="205833" name="Rectangle 32">
                <a:extLst>
                  <a:ext uri="{FF2B5EF4-FFF2-40B4-BE49-F238E27FC236}">
                    <a16:creationId xmlns:a16="http://schemas.microsoft.com/office/drawing/2014/main" id="{9086259A-2B34-9149-AAD9-2F9BC3BC030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5834" name="Rectangle 33">
                <a:extLst>
                  <a:ext uri="{FF2B5EF4-FFF2-40B4-BE49-F238E27FC236}">
                    <a16:creationId xmlns:a16="http://schemas.microsoft.com/office/drawing/2014/main" id="{76CB549A-B023-334E-B122-D09F3E3188D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5835" name="Rectangle 34">
                <a:extLst>
                  <a:ext uri="{FF2B5EF4-FFF2-40B4-BE49-F238E27FC236}">
                    <a16:creationId xmlns:a16="http://schemas.microsoft.com/office/drawing/2014/main" id="{68F3D444-9DC2-E34D-94F2-80EBDD99089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5836" name="Text Box 35">
                <a:extLst>
                  <a:ext uri="{FF2B5EF4-FFF2-40B4-BE49-F238E27FC236}">
                    <a16:creationId xmlns:a16="http://schemas.microsoft.com/office/drawing/2014/main" id="{491B562F-B5B7-2746-B9A5-951D515E8BD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744</a:t>
                </a:r>
                <a:endParaRPr lang="en-US" altLang="en-US" sz="1800" dirty="0">
                  <a:ea typeface="ＭＳ Ｐゴシック" panose="020B0600070205080204" pitchFamily="34" charset="-128"/>
                </a:endParaRPr>
              </a:p>
            </p:txBody>
          </p:sp>
          <p:sp>
            <p:nvSpPr>
              <p:cNvPr id="205837" name="Text Box 36">
                <a:extLst>
                  <a:ext uri="{FF2B5EF4-FFF2-40B4-BE49-F238E27FC236}">
                    <a16:creationId xmlns:a16="http://schemas.microsoft.com/office/drawing/2014/main" id="{B6C6BB20-058E-514D-BE04-44A922CFE95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816</a:t>
                </a:r>
                <a:endParaRPr lang="en-US" altLang="en-US" sz="1800" dirty="0">
                  <a:ea typeface="ＭＳ Ｐゴシック" panose="020B0600070205080204" pitchFamily="34" charset="-128"/>
                </a:endParaRPr>
              </a:p>
            </p:txBody>
          </p:sp>
          <p:sp>
            <p:nvSpPr>
              <p:cNvPr id="205838" name="Text Box 37">
                <a:extLst>
                  <a:ext uri="{FF2B5EF4-FFF2-40B4-BE49-F238E27FC236}">
                    <a16:creationId xmlns:a16="http://schemas.microsoft.com/office/drawing/2014/main" id="{F007E870-6FBF-A643-8596-CC14023FE94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5">
            <a:extLst>
              <a:ext uri="{FF2B5EF4-FFF2-40B4-BE49-F238E27FC236}">
                <a16:creationId xmlns:a16="http://schemas.microsoft.com/office/drawing/2014/main" id="{B3D6EBF8-B4CD-8B4C-89BA-E3CF2A95C31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8EA61F7-8CA4-584D-BB43-A24429D9CBE6}" type="slidenum">
              <a:rPr lang="en-US" altLang="en-US" sz="1400"/>
              <a:pPr>
                <a:spcBef>
                  <a:spcPct val="0"/>
                </a:spcBef>
                <a:buFontTx/>
                <a:buNone/>
              </a:pPr>
              <a:t>98</a:t>
            </a:fld>
            <a:endParaRPr lang="en-US" altLang="en-US" sz="1400" dirty="0"/>
          </a:p>
        </p:txBody>
      </p:sp>
      <p:sp>
        <p:nvSpPr>
          <p:cNvPr id="207875" name="Rectangle 2">
            <a:extLst>
              <a:ext uri="{FF2B5EF4-FFF2-40B4-BE49-F238E27FC236}">
                <a16:creationId xmlns:a16="http://schemas.microsoft.com/office/drawing/2014/main" id="{0AC184AF-9CB4-5743-96DA-6A08AFA6C676}"/>
              </a:ext>
            </a:extLst>
          </p:cNvPr>
          <p:cNvSpPr>
            <a:spLocks noGrp="1" noChangeArrowheads="1"/>
          </p:cNvSpPr>
          <p:nvPr>
            <p:ph type="body" idx="1"/>
          </p:nvPr>
        </p:nvSpPr>
        <p:spPr>
          <a:xfrm>
            <a:off x="874713" y="97631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Blood Pressure and Blood Flow</a:t>
            </a:r>
            <a:endParaRPr lang="en-US" altLang="en-US" dirty="0"/>
          </a:p>
        </p:txBody>
      </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Number Placeholder 5">
            <a:extLst>
              <a:ext uri="{FF2B5EF4-FFF2-40B4-BE49-F238E27FC236}">
                <a16:creationId xmlns:a16="http://schemas.microsoft.com/office/drawing/2014/main" id="{319626B2-9DE9-D941-B480-3DFC891880B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EC6C49C-DB05-7B46-9C6A-0A609A527B69}" type="slidenum">
              <a:rPr lang="en-US" altLang="en-US" sz="1400"/>
              <a:pPr>
                <a:spcBef>
                  <a:spcPct val="0"/>
                </a:spcBef>
                <a:buFontTx/>
                <a:buNone/>
              </a:pPr>
              <a:t>99</a:t>
            </a:fld>
            <a:endParaRPr lang="en-US" altLang="en-US" sz="1400" dirty="0"/>
          </a:p>
        </p:txBody>
      </p:sp>
      <p:grpSp>
        <p:nvGrpSpPr>
          <p:cNvPr id="209923" name="Group 62">
            <a:extLst>
              <a:ext uri="{FF2B5EF4-FFF2-40B4-BE49-F238E27FC236}">
                <a16:creationId xmlns:a16="http://schemas.microsoft.com/office/drawing/2014/main" id="{D962EF28-D0A1-7242-B5AC-99B3ED168429}"/>
              </a:ext>
            </a:extLst>
          </p:cNvPr>
          <p:cNvGrpSpPr>
            <a:grpSpLocks/>
          </p:cNvGrpSpPr>
          <p:nvPr/>
        </p:nvGrpSpPr>
        <p:grpSpPr bwMode="auto">
          <a:xfrm>
            <a:off x="458788" y="446088"/>
            <a:ext cx="8229600" cy="5719762"/>
            <a:chOff x="289" y="281"/>
            <a:chExt cx="5184" cy="3603"/>
          </a:xfrm>
        </p:grpSpPr>
        <p:sp>
          <p:nvSpPr>
            <p:cNvPr id="209924" name="Rectangle 2">
              <a:extLst>
                <a:ext uri="{FF2B5EF4-FFF2-40B4-BE49-F238E27FC236}">
                  <a16:creationId xmlns:a16="http://schemas.microsoft.com/office/drawing/2014/main" id="{BEDD8915-6BC2-B648-B035-8566BCB5FF4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Negative Feedback Systems</a:t>
              </a:r>
            </a:p>
          </p:txBody>
        </p:sp>
        <p:grpSp>
          <p:nvGrpSpPr>
            <p:cNvPr id="209925" name="Group 49">
              <a:extLst>
                <a:ext uri="{FF2B5EF4-FFF2-40B4-BE49-F238E27FC236}">
                  <a16:creationId xmlns:a16="http://schemas.microsoft.com/office/drawing/2014/main" id="{61ADB1EF-B1B4-9F4E-A18D-14F1720D4C4A}"/>
                </a:ext>
              </a:extLst>
            </p:cNvPr>
            <p:cNvGrpSpPr>
              <a:grpSpLocks/>
            </p:cNvGrpSpPr>
            <p:nvPr/>
          </p:nvGrpSpPr>
          <p:grpSpPr bwMode="auto">
            <a:xfrm>
              <a:off x="513" y="970"/>
              <a:ext cx="4572" cy="2171"/>
              <a:chOff x="513" y="970"/>
              <a:chExt cx="4572" cy="2171"/>
            </a:xfrm>
          </p:grpSpPr>
          <p:sp>
            <p:nvSpPr>
              <p:cNvPr id="209937" name="Text Box 8">
                <a:extLst>
                  <a:ext uri="{FF2B5EF4-FFF2-40B4-BE49-F238E27FC236}">
                    <a16:creationId xmlns:a16="http://schemas.microsoft.com/office/drawing/2014/main" id="{AE4300C6-7861-9943-9656-D1727A8B0C50}"/>
                  </a:ext>
                </a:extLst>
              </p:cNvPr>
              <p:cNvSpPr txBox="1">
                <a:spLocks noChangeArrowheads="1"/>
              </p:cNvSpPr>
              <p:nvPr/>
            </p:nvSpPr>
            <p:spPr bwMode="auto">
              <a:xfrm>
                <a:off x="513" y="970"/>
                <a:ext cx="4572" cy="1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Negative feedback systems control blood pressure by regulating:</a:t>
                </a:r>
              </a:p>
              <a:p>
                <a:pPr lvl="1" eaLnBrk="1" hangingPunct="1">
                  <a:lnSpc>
                    <a:spcPct val="85000"/>
                  </a:lnSpc>
                  <a:spcBef>
                    <a:spcPct val="0"/>
                  </a:spcBef>
                  <a:spcAft>
                    <a:spcPts val="300"/>
                  </a:spcAft>
                  <a:buSzPct val="80000"/>
                  <a:buFontTx/>
                  <a:buChar char="-"/>
                </a:pPr>
                <a:r>
                  <a:rPr lang="en-US" altLang="en-US" sz="1800" dirty="0"/>
                  <a:t>Heart rate</a:t>
                </a:r>
              </a:p>
              <a:p>
                <a:pPr lvl="1" eaLnBrk="1" hangingPunct="1">
                  <a:lnSpc>
                    <a:spcPct val="85000"/>
                  </a:lnSpc>
                  <a:spcBef>
                    <a:spcPct val="0"/>
                  </a:spcBef>
                  <a:spcAft>
                    <a:spcPts val="300"/>
                  </a:spcAft>
                  <a:buSzPct val="80000"/>
                  <a:buFontTx/>
                  <a:buChar char="-"/>
                </a:pPr>
                <a:r>
                  <a:rPr lang="en-US" altLang="en-US" sz="1800" dirty="0"/>
                  <a:t>Stroke volume</a:t>
                </a:r>
              </a:p>
              <a:p>
                <a:pPr lvl="1" eaLnBrk="1" hangingPunct="1">
                  <a:lnSpc>
                    <a:spcPct val="85000"/>
                  </a:lnSpc>
                  <a:spcBef>
                    <a:spcPct val="0"/>
                  </a:spcBef>
                  <a:spcAft>
                    <a:spcPts val="300"/>
                  </a:spcAft>
                  <a:buSzPct val="80000"/>
                  <a:buFontTx/>
                  <a:buChar char="-"/>
                </a:pPr>
                <a:r>
                  <a:rPr lang="en-US" altLang="en-US" sz="1800" dirty="0"/>
                  <a:t>Systemic vascular resistance</a:t>
                </a:r>
              </a:p>
              <a:p>
                <a:pPr lvl="1" eaLnBrk="1" hangingPunct="1">
                  <a:lnSpc>
                    <a:spcPct val="85000"/>
                  </a:lnSpc>
                  <a:spcBef>
                    <a:spcPct val="0"/>
                  </a:spcBef>
                  <a:spcAft>
                    <a:spcPts val="1200"/>
                  </a:spcAft>
                  <a:buSzPct val="80000"/>
                  <a:buFontTx/>
                  <a:buChar char="-"/>
                </a:pPr>
                <a:r>
                  <a:rPr lang="en-US" altLang="en-US" sz="1800" dirty="0"/>
                  <a:t>Blood volume</a:t>
                </a:r>
              </a:p>
              <a:p>
                <a:pPr eaLnBrk="1" hangingPunct="1">
                  <a:lnSpc>
                    <a:spcPct val="85000"/>
                  </a:lnSpc>
                  <a:spcBef>
                    <a:spcPct val="0"/>
                  </a:spcBef>
                  <a:spcAft>
                    <a:spcPts val="900"/>
                  </a:spcAft>
                  <a:buSzPct val="80000"/>
                  <a:buFontTx/>
                  <a:buChar char="-"/>
                </a:pPr>
                <a:r>
                  <a:rPr lang="en-US" altLang="en-US" sz="1800" dirty="0"/>
                  <a:t>Some of the systems respond with rapid adjustments to cope with sudden changes</a:t>
                </a:r>
                <a:r>
                  <a:rPr lang="en-US" altLang="en-US" sz="1800" dirty="0">
                    <a:solidFill>
                      <a:srgbClr val="000000"/>
                    </a:solidFill>
                  </a:rPr>
                  <a:t>—</a:t>
                </a:r>
                <a:r>
                  <a:rPr lang="en-US" altLang="en-US" sz="1800" dirty="0"/>
                  <a:t>such as in standing-up from a prone or sitting position.</a:t>
                </a:r>
              </a:p>
              <a:p>
                <a:pPr eaLnBrk="1" hangingPunct="1">
                  <a:lnSpc>
                    <a:spcPct val="85000"/>
                  </a:lnSpc>
                  <a:spcBef>
                    <a:spcPct val="0"/>
                  </a:spcBef>
                  <a:spcAft>
                    <a:spcPct val="50000"/>
                  </a:spcAft>
                  <a:buSzPct val="80000"/>
                  <a:buFontTx/>
                  <a:buChar char="-"/>
                </a:pPr>
                <a:r>
                  <a:rPr lang="en-US" altLang="en-US" sz="1800" dirty="0"/>
                  <a:t>Other systems act more slowly in the long-term regulation of blood pressure.</a:t>
                </a:r>
              </a:p>
            </p:txBody>
          </p:sp>
          <p:sp>
            <p:nvSpPr>
              <p:cNvPr id="209938" name="Text Box 29">
                <a:extLst>
                  <a:ext uri="{FF2B5EF4-FFF2-40B4-BE49-F238E27FC236}">
                    <a16:creationId xmlns:a16="http://schemas.microsoft.com/office/drawing/2014/main" id="{F9A24244-4588-1E4F-BE04-003DC18690E4}"/>
                  </a:ext>
                </a:extLst>
              </p:cNvPr>
              <p:cNvSpPr txBox="1">
                <a:spLocks noChangeArrowheads="1"/>
              </p:cNvSpPr>
              <p:nvPr/>
            </p:nvSpPr>
            <p:spPr bwMode="auto">
              <a:xfrm>
                <a:off x="1655" y="2776"/>
                <a:ext cx="245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Prone position = lying with the front of the body or face downward.</a:t>
                </a:r>
              </a:p>
            </p:txBody>
          </p:sp>
        </p:grpSp>
        <p:grpSp>
          <p:nvGrpSpPr>
            <p:cNvPr id="209926" name="Group 51">
              <a:extLst>
                <a:ext uri="{FF2B5EF4-FFF2-40B4-BE49-F238E27FC236}">
                  <a16:creationId xmlns:a16="http://schemas.microsoft.com/office/drawing/2014/main" id="{E89B4B71-E789-AF40-A825-BE895A4A799D}"/>
                </a:ext>
              </a:extLst>
            </p:cNvPr>
            <p:cNvGrpSpPr>
              <a:grpSpLocks/>
            </p:cNvGrpSpPr>
            <p:nvPr/>
          </p:nvGrpSpPr>
          <p:grpSpPr bwMode="auto">
            <a:xfrm>
              <a:off x="582" y="3671"/>
              <a:ext cx="2995" cy="213"/>
              <a:chOff x="582" y="3671"/>
              <a:chExt cx="2995" cy="213"/>
            </a:xfrm>
          </p:grpSpPr>
          <p:grpSp>
            <p:nvGrpSpPr>
              <p:cNvPr id="209927" name="Group 52">
                <a:extLst>
                  <a:ext uri="{FF2B5EF4-FFF2-40B4-BE49-F238E27FC236}">
                    <a16:creationId xmlns:a16="http://schemas.microsoft.com/office/drawing/2014/main" id="{49151979-6447-3F4D-B012-E73E49F1A8F6}"/>
                  </a:ext>
                </a:extLst>
              </p:cNvPr>
              <p:cNvGrpSpPr>
                <a:grpSpLocks/>
              </p:cNvGrpSpPr>
              <p:nvPr/>
            </p:nvGrpSpPr>
            <p:grpSpPr bwMode="auto">
              <a:xfrm>
                <a:off x="582" y="3671"/>
                <a:ext cx="1990" cy="213"/>
                <a:chOff x="582" y="3671"/>
                <a:chExt cx="1990" cy="213"/>
              </a:xfrm>
            </p:grpSpPr>
            <p:sp>
              <p:nvSpPr>
                <p:cNvPr id="209931" name="Rectangle 53">
                  <a:extLst>
                    <a:ext uri="{FF2B5EF4-FFF2-40B4-BE49-F238E27FC236}">
                      <a16:creationId xmlns:a16="http://schemas.microsoft.com/office/drawing/2014/main" id="{EFCEF409-23A1-B144-B0C7-5D23F60E92B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32" name="Rectangle 54">
                  <a:extLst>
                    <a:ext uri="{FF2B5EF4-FFF2-40B4-BE49-F238E27FC236}">
                      <a16:creationId xmlns:a16="http://schemas.microsoft.com/office/drawing/2014/main" id="{D06DAC7F-8007-784D-9726-06D424CC94D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33" name="Rectangle 55">
                  <a:extLst>
                    <a:ext uri="{FF2B5EF4-FFF2-40B4-BE49-F238E27FC236}">
                      <a16:creationId xmlns:a16="http://schemas.microsoft.com/office/drawing/2014/main" id="{91972478-BC6F-AF43-88A8-068C30DD3A3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34" name="Text Box 56">
                  <a:extLst>
                    <a:ext uri="{FF2B5EF4-FFF2-40B4-BE49-F238E27FC236}">
                      <a16:creationId xmlns:a16="http://schemas.microsoft.com/office/drawing/2014/main" id="{4010695D-5669-9840-8704-4AEAA6F477E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744</a:t>
                  </a:r>
                  <a:endParaRPr lang="en-US" altLang="en-US" sz="1800" dirty="0">
                    <a:ea typeface="ＭＳ Ｐゴシック" panose="020B0600070205080204" pitchFamily="34" charset="-128"/>
                  </a:endParaRPr>
                </a:p>
              </p:txBody>
            </p:sp>
            <p:sp>
              <p:nvSpPr>
                <p:cNvPr id="209935" name="Text Box 57">
                  <a:extLst>
                    <a:ext uri="{FF2B5EF4-FFF2-40B4-BE49-F238E27FC236}">
                      <a16:creationId xmlns:a16="http://schemas.microsoft.com/office/drawing/2014/main" id="{E08621D2-A160-2743-BF4B-075ABC3ABE8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817</a:t>
                  </a:r>
                  <a:endParaRPr lang="en-US" altLang="en-US" sz="1800" dirty="0">
                    <a:ea typeface="ＭＳ Ｐゴシック" panose="020B0600070205080204" pitchFamily="34" charset="-128"/>
                  </a:endParaRPr>
                </a:p>
              </p:txBody>
            </p:sp>
            <p:sp>
              <p:nvSpPr>
                <p:cNvPr id="209936" name="Text Box 58">
                  <a:extLst>
                    <a:ext uri="{FF2B5EF4-FFF2-40B4-BE49-F238E27FC236}">
                      <a16:creationId xmlns:a16="http://schemas.microsoft.com/office/drawing/2014/main" id="{6E765AE5-D405-234C-999F-157F9796E23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775</a:t>
                  </a:r>
                  <a:endParaRPr lang="en-US" altLang="en-US" sz="1800" dirty="0">
                    <a:ea typeface="ＭＳ Ｐゴシック" panose="020B0600070205080204" pitchFamily="34" charset="-128"/>
                  </a:endParaRPr>
                </a:p>
              </p:txBody>
            </p:sp>
          </p:grpSp>
          <p:grpSp>
            <p:nvGrpSpPr>
              <p:cNvPr id="209928" name="Group 59">
                <a:extLst>
                  <a:ext uri="{FF2B5EF4-FFF2-40B4-BE49-F238E27FC236}">
                    <a16:creationId xmlns:a16="http://schemas.microsoft.com/office/drawing/2014/main" id="{08B3C904-BB31-C144-870F-D806C1C04986}"/>
                  </a:ext>
                </a:extLst>
              </p:cNvPr>
              <p:cNvGrpSpPr>
                <a:grpSpLocks/>
              </p:cNvGrpSpPr>
              <p:nvPr/>
            </p:nvGrpSpPr>
            <p:grpSpPr bwMode="auto">
              <a:xfrm>
                <a:off x="2846" y="3671"/>
                <a:ext cx="731" cy="213"/>
                <a:chOff x="2846" y="3671"/>
                <a:chExt cx="731" cy="213"/>
              </a:xfrm>
            </p:grpSpPr>
            <p:sp>
              <p:nvSpPr>
                <p:cNvPr id="209929" name="Rectangle 60">
                  <a:extLst>
                    <a:ext uri="{FF2B5EF4-FFF2-40B4-BE49-F238E27FC236}">
                      <a16:creationId xmlns:a16="http://schemas.microsoft.com/office/drawing/2014/main" id="{68D31730-AA4B-AE46-9F47-18679083563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30" name="Text Box 61">
                  <a:extLst>
                    <a:ext uri="{FF2B5EF4-FFF2-40B4-BE49-F238E27FC236}">
                      <a16:creationId xmlns:a16="http://schemas.microsoft.com/office/drawing/2014/main" id="{02160196-A67C-D143-A44B-118D5996AF63}"/>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21.14</a:t>
                  </a:r>
                </a:p>
              </p:txBody>
            </p:sp>
          </p:grpSp>
        </p:grpSp>
      </p:gr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Number Placeholder 5">
            <a:extLst>
              <a:ext uri="{FF2B5EF4-FFF2-40B4-BE49-F238E27FC236}">
                <a16:creationId xmlns:a16="http://schemas.microsoft.com/office/drawing/2014/main" id="{798A338E-FD5A-BC44-89F9-D5DF96B73B6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F797694-BBBC-514B-892B-5A9E78150740}" type="slidenum">
              <a:rPr lang="en-US" altLang="en-US" sz="1400"/>
              <a:pPr>
                <a:spcBef>
                  <a:spcPct val="0"/>
                </a:spcBef>
                <a:buFontTx/>
                <a:buNone/>
              </a:pPr>
              <a:t>100</a:t>
            </a:fld>
            <a:endParaRPr lang="en-US" altLang="en-US" sz="1400" dirty="0"/>
          </a:p>
        </p:txBody>
      </p:sp>
      <p:grpSp>
        <p:nvGrpSpPr>
          <p:cNvPr id="211971" name="Group 51">
            <a:extLst>
              <a:ext uri="{FF2B5EF4-FFF2-40B4-BE49-F238E27FC236}">
                <a16:creationId xmlns:a16="http://schemas.microsoft.com/office/drawing/2014/main" id="{AF9D8DBC-FE06-7846-B682-ED9EC1EB42CF}"/>
              </a:ext>
            </a:extLst>
          </p:cNvPr>
          <p:cNvGrpSpPr>
            <a:grpSpLocks/>
          </p:cNvGrpSpPr>
          <p:nvPr/>
        </p:nvGrpSpPr>
        <p:grpSpPr bwMode="auto">
          <a:xfrm>
            <a:off x="458788" y="446088"/>
            <a:ext cx="8229600" cy="5719762"/>
            <a:chOff x="289" y="281"/>
            <a:chExt cx="5184" cy="3603"/>
          </a:xfrm>
        </p:grpSpPr>
        <p:sp>
          <p:nvSpPr>
            <p:cNvPr id="211972" name="Rectangle 2">
              <a:extLst>
                <a:ext uri="{FF2B5EF4-FFF2-40B4-BE49-F238E27FC236}">
                  <a16:creationId xmlns:a16="http://schemas.microsoft.com/office/drawing/2014/main" id="{D43EB269-DDF0-8948-9EB6-70C82BB0BB8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Cardiovascular Center</a:t>
              </a:r>
            </a:p>
          </p:txBody>
        </p:sp>
        <p:sp>
          <p:nvSpPr>
            <p:cNvPr id="211973" name="Text Box 6">
              <a:extLst>
                <a:ext uri="{FF2B5EF4-FFF2-40B4-BE49-F238E27FC236}">
                  <a16:creationId xmlns:a16="http://schemas.microsoft.com/office/drawing/2014/main" id="{AEE5423C-6984-CD4C-BEAA-83F825F46C0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11974" name="Text Box 7">
              <a:extLst>
                <a:ext uri="{FF2B5EF4-FFF2-40B4-BE49-F238E27FC236}">
                  <a16:creationId xmlns:a16="http://schemas.microsoft.com/office/drawing/2014/main" id="{AFFC10FB-9CE7-0544-BAF8-267C6DDE9260}"/>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11975" name="Text Box 8">
              <a:extLst>
                <a:ext uri="{FF2B5EF4-FFF2-40B4-BE49-F238E27FC236}">
                  <a16:creationId xmlns:a16="http://schemas.microsoft.com/office/drawing/2014/main" id="{728B8E2E-2646-294C-BBA9-CC77159B9FB2}"/>
                </a:ext>
              </a:extLst>
            </p:cNvPr>
            <p:cNvSpPr txBox="1">
              <a:spLocks noChangeArrowheads="1"/>
            </p:cNvSpPr>
            <p:nvPr/>
          </p:nvSpPr>
          <p:spPr bwMode="auto">
            <a:xfrm>
              <a:off x="513" y="970"/>
              <a:ext cx="4660"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cardiovascular (CV) center in the medulla oblongata regulates heart rate and stroke volume.</a:t>
              </a:r>
            </a:p>
            <a:p>
              <a:pPr eaLnBrk="1" hangingPunct="1">
                <a:lnSpc>
                  <a:spcPct val="85000"/>
                </a:lnSpc>
                <a:spcBef>
                  <a:spcPct val="0"/>
                </a:spcBef>
                <a:spcAft>
                  <a:spcPts val="900"/>
                </a:spcAft>
                <a:buSzPct val="80000"/>
              </a:pPr>
              <a:r>
                <a:rPr lang="en-US" altLang="en-US" sz="1800" dirty="0"/>
                <a:t>The CV center controls neural and hormonal feedback systems that regulate blood flow and blood pressure to organs and other tissues.</a:t>
              </a:r>
            </a:p>
            <a:p>
              <a:pPr eaLnBrk="1" hangingPunct="1">
                <a:lnSpc>
                  <a:spcPct val="85000"/>
                </a:lnSpc>
                <a:spcBef>
                  <a:spcPct val="0"/>
                </a:spcBef>
                <a:spcAft>
                  <a:spcPts val="900"/>
                </a:spcAft>
                <a:buSzPct val="80000"/>
              </a:pPr>
              <a:r>
                <a:rPr lang="en-US" altLang="en-US" sz="1800" dirty="0"/>
                <a:t>The CV center receives input from other brain regions including the hypothalamus, limbic system (our “emotional brain”), and cerebral cortex.</a:t>
              </a:r>
            </a:p>
            <a:p>
              <a:pPr eaLnBrk="1" hangingPunct="1">
                <a:lnSpc>
                  <a:spcPct val="85000"/>
                </a:lnSpc>
                <a:spcBef>
                  <a:spcPct val="0"/>
                </a:spcBef>
                <a:spcAft>
                  <a:spcPct val="50000"/>
                </a:spcAft>
                <a:buSzPct val="80000"/>
              </a:pPr>
              <a:r>
                <a:rPr lang="en-US" altLang="en-US" sz="1800" dirty="0"/>
                <a:t>Thus, overall arousal and emotional states can affect cardiac activity. </a:t>
              </a:r>
            </a:p>
          </p:txBody>
        </p:sp>
        <p:grpSp>
          <p:nvGrpSpPr>
            <p:cNvPr id="211976" name="Group 40">
              <a:extLst>
                <a:ext uri="{FF2B5EF4-FFF2-40B4-BE49-F238E27FC236}">
                  <a16:creationId xmlns:a16="http://schemas.microsoft.com/office/drawing/2014/main" id="{F8CFEBEA-66D5-D343-87ED-61BABF36CE19}"/>
                </a:ext>
              </a:extLst>
            </p:cNvPr>
            <p:cNvGrpSpPr>
              <a:grpSpLocks/>
            </p:cNvGrpSpPr>
            <p:nvPr/>
          </p:nvGrpSpPr>
          <p:grpSpPr bwMode="auto">
            <a:xfrm>
              <a:off x="582" y="3671"/>
              <a:ext cx="2995" cy="213"/>
              <a:chOff x="582" y="3671"/>
              <a:chExt cx="2995" cy="213"/>
            </a:xfrm>
          </p:grpSpPr>
          <p:grpSp>
            <p:nvGrpSpPr>
              <p:cNvPr id="211977" name="Group 41">
                <a:extLst>
                  <a:ext uri="{FF2B5EF4-FFF2-40B4-BE49-F238E27FC236}">
                    <a16:creationId xmlns:a16="http://schemas.microsoft.com/office/drawing/2014/main" id="{4BA6582A-6F3F-4042-B4A6-E0E6F293AF4C}"/>
                  </a:ext>
                </a:extLst>
              </p:cNvPr>
              <p:cNvGrpSpPr>
                <a:grpSpLocks/>
              </p:cNvGrpSpPr>
              <p:nvPr/>
            </p:nvGrpSpPr>
            <p:grpSpPr bwMode="auto">
              <a:xfrm>
                <a:off x="582" y="3671"/>
                <a:ext cx="1990" cy="213"/>
                <a:chOff x="582" y="3671"/>
                <a:chExt cx="1990" cy="213"/>
              </a:xfrm>
            </p:grpSpPr>
            <p:sp>
              <p:nvSpPr>
                <p:cNvPr id="211981" name="Rectangle 42">
                  <a:extLst>
                    <a:ext uri="{FF2B5EF4-FFF2-40B4-BE49-F238E27FC236}">
                      <a16:creationId xmlns:a16="http://schemas.microsoft.com/office/drawing/2014/main" id="{E63B4A4A-D67A-1F4F-94D2-7D0FC31ED8D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1982" name="Rectangle 43">
                  <a:extLst>
                    <a:ext uri="{FF2B5EF4-FFF2-40B4-BE49-F238E27FC236}">
                      <a16:creationId xmlns:a16="http://schemas.microsoft.com/office/drawing/2014/main" id="{04E1962F-590E-AB47-9472-1BD53ABF558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1983" name="Rectangle 44">
                  <a:extLst>
                    <a:ext uri="{FF2B5EF4-FFF2-40B4-BE49-F238E27FC236}">
                      <a16:creationId xmlns:a16="http://schemas.microsoft.com/office/drawing/2014/main" id="{D68E0231-9F92-AC4D-BF3E-0F732601CA3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1984" name="Text Box 45">
                  <a:extLst>
                    <a:ext uri="{FF2B5EF4-FFF2-40B4-BE49-F238E27FC236}">
                      <a16:creationId xmlns:a16="http://schemas.microsoft.com/office/drawing/2014/main" id="{FFF5F10F-D87C-BC45-AE32-99D43688F44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744</a:t>
                  </a:r>
                  <a:endParaRPr lang="en-US" altLang="en-US" sz="1800" dirty="0">
                    <a:ea typeface="ＭＳ Ｐゴシック" panose="020B0600070205080204" pitchFamily="34" charset="-128"/>
                  </a:endParaRPr>
                </a:p>
              </p:txBody>
            </p:sp>
            <p:sp>
              <p:nvSpPr>
                <p:cNvPr id="211985" name="Text Box 46">
                  <a:extLst>
                    <a:ext uri="{FF2B5EF4-FFF2-40B4-BE49-F238E27FC236}">
                      <a16:creationId xmlns:a16="http://schemas.microsoft.com/office/drawing/2014/main" id="{AB9C1BCC-7097-1246-A2B9-B8DEBAB364D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817</a:t>
                  </a:r>
                  <a:endParaRPr lang="en-US" altLang="en-US" sz="1800" dirty="0">
                    <a:ea typeface="ＭＳ Ｐゴシック" panose="020B0600070205080204" pitchFamily="34" charset="-128"/>
                  </a:endParaRPr>
                </a:p>
              </p:txBody>
            </p:sp>
            <p:sp>
              <p:nvSpPr>
                <p:cNvPr id="211986" name="Text Box 47">
                  <a:extLst>
                    <a:ext uri="{FF2B5EF4-FFF2-40B4-BE49-F238E27FC236}">
                      <a16:creationId xmlns:a16="http://schemas.microsoft.com/office/drawing/2014/main" id="{DEED58A1-0ABA-C342-9793-824E46B3B3C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776</a:t>
                  </a:r>
                  <a:endParaRPr lang="en-US" altLang="en-US" sz="1800" dirty="0">
                    <a:ea typeface="ＭＳ Ｐゴシック" panose="020B0600070205080204" pitchFamily="34" charset="-128"/>
                  </a:endParaRPr>
                </a:p>
              </p:txBody>
            </p:sp>
          </p:grpSp>
          <p:grpSp>
            <p:nvGrpSpPr>
              <p:cNvPr id="211978" name="Group 48">
                <a:extLst>
                  <a:ext uri="{FF2B5EF4-FFF2-40B4-BE49-F238E27FC236}">
                    <a16:creationId xmlns:a16="http://schemas.microsoft.com/office/drawing/2014/main" id="{D938C315-0E5F-0B48-B541-9BDF1C10CD04}"/>
                  </a:ext>
                </a:extLst>
              </p:cNvPr>
              <p:cNvGrpSpPr>
                <a:grpSpLocks/>
              </p:cNvGrpSpPr>
              <p:nvPr/>
            </p:nvGrpSpPr>
            <p:grpSpPr bwMode="auto">
              <a:xfrm>
                <a:off x="2846" y="3671"/>
                <a:ext cx="731" cy="213"/>
                <a:chOff x="2846" y="3671"/>
                <a:chExt cx="731" cy="213"/>
              </a:xfrm>
            </p:grpSpPr>
            <p:sp>
              <p:nvSpPr>
                <p:cNvPr id="211979" name="Rectangle 49">
                  <a:extLst>
                    <a:ext uri="{FF2B5EF4-FFF2-40B4-BE49-F238E27FC236}">
                      <a16:creationId xmlns:a16="http://schemas.microsoft.com/office/drawing/2014/main" id="{F78FEF3A-C1EC-DB43-924A-5D10964DD53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1980" name="Text Box 50">
                  <a:extLst>
                    <a:ext uri="{FF2B5EF4-FFF2-40B4-BE49-F238E27FC236}">
                      <a16:creationId xmlns:a16="http://schemas.microsoft.com/office/drawing/2014/main" id="{48D715A3-C468-154E-98A4-72782457592A}"/>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21.12</a:t>
                  </a:r>
                </a:p>
              </p:txBody>
            </p:sp>
          </p:grpSp>
        </p:grpSp>
      </p:gr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Number Placeholder 5">
            <a:extLst>
              <a:ext uri="{FF2B5EF4-FFF2-40B4-BE49-F238E27FC236}">
                <a16:creationId xmlns:a16="http://schemas.microsoft.com/office/drawing/2014/main" id="{156DE4A8-8E3E-E945-B8F8-A87DE6AB884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71752C2-1966-C247-938B-0BA8777BD4BD}" type="slidenum">
              <a:rPr lang="en-US" altLang="en-US" sz="1400"/>
              <a:pPr>
                <a:spcBef>
                  <a:spcPct val="0"/>
                </a:spcBef>
                <a:buFontTx/>
                <a:buNone/>
              </a:pPr>
              <a:t>101</a:t>
            </a:fld>
            <a:endParaRPr lang="en-US" altLang="en-US" sz="1400" dirty="0"/>
          </a:p>
        </p:txBody>
      </p:sp>
      <p:grpSp>
        <p:nvGrpSpPr>
          <p:cNvPr id="214019" name="Group 56">
            <a:extLst>
              <a:ext uri="{FF2B5EF4-FFF2-40B4-BE49-F238E27FC236}">
                <a16:creationId xmlns:a16="http://schemas.microsoft.com/office/drawing/2014/main" id="{D0EBF661-D0E7-724E-AF77-A383C7B137E6}"/>
              </a:ext>
            </a:extLst>
          </p:cNvPr>
          <p:cNvGrpSpPr>
            <a:grpSpLocks/>
          </p:cNvGrpSpPr>
          <p:nvPr/>
        </p:nvGrpSpPr>
        <p:grpSpPr bwMode="auto">
          <a:xfrm>
            <a:off x="458788" y="446088"/>
            <a:ext cx="8229600" cy="5719762"/>
            <a:chOff x="289" y="281"/>
            <a:chExt cx="5184" cy="3603"/>
          </a:xfrm>
        </p:grpSpPr>
        <p:sp>
          <p:nvSpPr>
            <p:cNvPr id="214020" name="Rectangle 2">
              <a:extLst>
                <a:ext uri="{FF2B5EF4-FFF2-40B4-BE49-F238E27FC236}">
                  <a16:creationId xmlns:a16="http://schemas.microsoft.com/office/drawing/2014/main" id="{FB2A35F6-1C1C-1C45-BAE0-59AC21789CA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Sensory Receptors</a:t>
              </a:r>
            </a:p>
          </p:txBody>
        </p:sp>
        <p:sp>
          <p:nvSpPr>
            <p:cNvPr id="214021" name="Text Box 6">
              <a:extLst>
                <a:ext uri="{FF2B5EF4-FFF2-40B4-BE49-F238E27FC236}">
                  <a16:creationId xmlns:a16="http://schemas.microsoft.com/office/drawing/2014/main" id="{EE8132B5-7A83-4D44-A3E0-C43CC673D84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14022" name="Text Box 7">
              <a:extLst>
                <a:ext uri="{FF2B5EF4-FFF2-40B4-BE49-F238E27FC236}">
                  <a16:creationId xmlns:a16="http://schemas.microsoft.com/office/drawing/2014/main" id="{5BF2206B-206C-4A41-8710-DE4280AB73CB}"/>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14023" name="Text Box 8">
              <a:extLst>
                <a:ext uri="{FF2B5EF4-FFF2-40B4-BE49-F238E27FC236}">
                  <a16:creationId xmlns:a16="http://schemas.microsoft.com/office/drawing/2014/main" id="{161F7A75-82CF-304D-AECA-D83FF1131B21}"/>
                </a:ext>
              </a:extLst>
            </p:cNvPr>
            <p:cNvSpPr txBox="1">
              <a:spLocks noChangeArrowheads="1"/>
            </p:cNvSpPr>
            <p:nvPr/>
          </p:nvSpPr>
          <p:spPr bwMode="auto">
            <a:xfrm>
              <a:off x="513" y="970"/>
              <a:ext cx="482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cardiovascular system has two types of sensory receptors (which are interoreceptors).</a:t>
              </a:r>
            </a:p>
            <a:p>
              <a:pPr eaLnBrk="1" hangingPunct="1">
                <a:lnSpc>
                  <a:spcPct val="85000"/>
                </a:lnSpc>
                <a:spcBef>
                  <a:spcPct val="0"/>
                </a:spcBef>
                <a:spcAft>
                  <a:spcPts val="900"/>
                </a:spcAft>
                <a:buSzPct val="80000"/>
              </a:pPr>
              <a:r>
                <a:rPr lang="en-US" altLang="en-US" sz="1800" dirty="0"/>
                <a:t>Baroreceptors in blood vessel walls sense blood pressure and degree of stretch in blood vessels.</a:t>
              </a:r>
            </a:p>
            <a:p>
              <a:pPr eaLnBrk="1" hangingPunct="1">
                <a:lnSpc>
                  <a:spcPct val="85000"/>
                </a:lnSpc>
                <a:spcBef>
                  <a:spcPct val="0"/>
                </a:spcBef>
                <a:spcAft>
                  <a:spcPct val="50000"/>
                </a:spcAft>
                <a:buSzPct val="80000"/>
              </a:pPr>
              <a:r>
                <a:rPr lang="en-US" altLang="en-US" sz="1800" dirty="0"/>
                <a:t>Chemoreceptors, including in the hypothalamus, respond to concentra-tions of certain chemicals in blood circulation.</a:t>
              </a:r>
            </a:p>
          </p:txBody>
        </p:sp>
        <p:grpSp>
          <p:nvGrpSpPr>
            <p:cNvPr id="214024" name="Group 45">
              <a:extLst>
                <a:ext uri="{FF2B5EF4-FFF2-40B4-BE49-F238E27FC236}">
                  <a16:creationId xmlns:a16="http://schemas.microsoft.com/office/drawing/2014/main" id="{5285B671-E577-0244-89AE-AD7AD96621EB}"/>
                </a:ext>
              </a:extLst>
            </p:cNvPr>
            <p:cNvGrpSpPr>
              <a:grpSpLocks/>
            </p:cNvGrpSpPr>
            <p:nvPr/>
          </p:nvGrpSpPr>
          <p:grpSpPr bwMode="auto">
            <a:xfrm>
              <a:off x="582" y="3671"/>
              <a:ext cx="2995" cy="213"/>
              <a:chOff x="582" y="3671"/>
              <a:chExt cx="2995" cy="213"/>
            </a:xfrm>
          </p:grpSpPr>
          <p:grpSp>
            <p:nvGrpSpPr>
              <p:cNvPr id="214025" name="Group 46">
                <a:extLst>
                  <a:ext uri="{FF2B5EF4-FFF2-40B4-BE49-F238E27FC236}">
                    <a16:creationId xmlns:a16="http://schemas.microsoft.com/office/drawing/2014/main" id="{3E7F3196-9D2A-B748-8AB5-F32FB8582DEA}"/>
                  </a:ext>
                </a:extLst>
              </p:cNvPr>
              <p:cNvGrpSpPr>
                <a:grpSpLocks/>
              </p:cNvGrpSpPr>
              <p:nvPr/>
            </p:nvGrpSpPr>
            <p:grpSpPr bwMode="auto">
              <a:xfrm>
                <a:off x="582" y="3671"/>
                <a:ext cx="1990" cy="213"/>
                <a:chOff x="582" y="3671"/>
                <a:chExt cx="1990" cy="213"/>
              </a:xfrm>
            </p:grpSpPr>
            <p:sp>
              <p:nvSpPr>
                <p:cNvPr id="214029" name="Rectangle 47">
                  <a:extLst>
                    <a:ext uri="{FF2B5EF4-FFF2-40B4-BE49-F238E27FC236}">
                      <a16:creationId xmlns:a16="http://schemas.microsoft.com/office/drawing/2014/main" id="{AFE492BD-F001-4C44-B409-4CAF855904F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4030" name="Rectangle 48">
                  <a:extLst>
                    <a:ext uri="{FF2B5EF4-FFF2-40B4-BE49-F238E27FC236}">
                      <a16:creationId xmlns:a16="http://schemas.microsoft.com/office/drawing/2014/main" id="{3FB8C345-0DFB-0248-B722-F05B3439D31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4031" name="Rectangle 49">
                  <a:extLst>
                    <a:ext uri="{FF2B5EF4-FFF2-40B4-BE49-F238E27FC236}">
                      <a16:creationId xmlns:a16="http://schemas.microsoft.com/office/drawing/2014/main" id="{E222AD1E-7B3A-5144-8976-48796EE3964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4032" name="Text Box 50">
                  <a:extLst>
                    <a:ext uri="{FF2B5EF4-FFF2-40B4-BE49-F238E27FC236}">
                      <a16:creationId xmlns:a16="http://schemas.microsoft.com/office/drawing/2014/main" id="{C2B451ED-E65B-F148-AF53-BEFA3A1DDB9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745</a:t>
                  </a:r>
                  <a:endParaRPr lang="en-US" altLang="en-US" sz="1800" dirty="0">
                    <a:ea typeface="ＭＳ Ｐゴシック" panose="020B0600070205080204" pitchFamily="34" charset="-128"/>
                  </a:endParaRPr>
                </a:p>
              </p:txBody>
            </p:sp>
            <p:sp>
              <p:nvSpPr>
                <p:cNvPr id="214033" name="Text Box 51">
                  <a:extLst>
                    <a:ext uri="{FF2B5EF4-FFF2-40B4-BE49-F238E27FC236}">
                      <a16:creationId xmlns:a16="http://schemas.microsoft.com/office/drawing/2014/main" id="{90EF4AFA-144F-E44A-AE3D-13821EE30CF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818</a:t>
                  </a:r>
                  <a:endParaRPr lang="en-US" altLang="en-US" sz="1800" dirty="0">
                    <a:ea typeface="ＭＳ Ｐゴシック" panose="020B0600070205080204" pitchFamily="34" charset="-128"/>
                  </a:endParaRPr>
                </a:p>
              </p:txBody>
            </p:sp>
            <p:sp>
              <p:nvSpPr>
                <p:cNvPr id="214034" name="Text Box 52">
                  <a:extLst>
                    <a:ext uri="{FF2B5EF4-FFF2-40B4-BE49-F238E27FC236}">
                      <a16:creationId xmlns:a16="http://schemas.microsoft.com/office/drawing/2014/main" id="{E92B0961-0BBC-7442-A889-D36E695F1B9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776</a:t>
                  </a:r>
                  <a:endParaRPr lang="en-US" altLang="en-US" sz="1800" dirty="0">
                    <a:ea typeface="ＭＳ Ｐゴシック" panose="020B0600070205080204" pitchFamily="34" charset="-128"/>
                  </a:endParaRPr>
                </a:p>
              </p:txBody>
            </p:sp>
          </p:grpSp>
          <p:grpSp>
            <p:nvGrpSpPr>
              <p:cNvPr id="214026" name="Group 53">
                <a:extLst>
                  <a:ext uri="{FF2B5EF4-FFF2-40B4-BE49-F238E27FC236}">
                    <a16:creationId xmlns:a16="http://schemas.microsoft.com/office/drawing/2014/main" id="{A1B63F89-B9E1-4248-A6F0-223AE3C535E6}"/>
                  </a:ext>
                </a:extLst>
              </p:cNvPr>
              <p:cNvGrpSpPr>
                <a:grpSpLocks/>
              </p:cNvGrpSpPr>
              <p:nvPr/>
            </p:nvGrpSpPr>
            <p:grpSpPr bwMode="auto">
              <a:xfrm>
                <a:off x="2846" y="3671"/>
                <a:ext cx="731" cy="213"/>
                <a:chOff x="2846" y="3671"/>
                <a:chExt cx="731" cy="213"/>
              </a:xfrm>
            </p:grpSpPr>
            <p:sp>
              <p:nvSpPr>
                <p:cNvPr id="214027" name="Rectangle 54">
                  <a:extLst>
                    <a:ext uri="{FF2B5EF4-FFF2-40B4-BE49-F238E27FC236}">
                      <a16:creationId xmlns:a16="http://schemas.microsoft.com/office/drawing/2014/main" id="{000F5D9E-88DE-E749-9338-BA8689AE8BE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4028" name="Text Box 55">
                  <a:extLst>
                    <a:ext uri="{FF2B5EF4-FFF2-40B4-BE49-F238E27FC236}">
                      <a16:creationId xmlns:a16="http://schemas.microsoft.com/office/drawing/2014/main" id="{819F9FC4-55F0-4B4F-9151-DB45EDD8DB4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21.12</a:t>
                  </a:r>
                </a:p>
              </p:txBody>
            </p:sp>
          </p:grpSp>
        </p:grpSp>
      </p:grpSp>
      <p:sp>
        <p:nvSpPr>
          <p:cNvPr id="2" name="TextBox 1">
            <a:extLst>
              <a:ext uri="{FF2B5EF4-FFF2-40B4-BE49-F238E27FC236}">
                <a16:creationId xmlns:a16="http://schemas.microsoft.com/office/drawing/2014/main" id="{9443ABD8-BC01-39E7-D7F5-FF1027775281}"/>
              </a:ext>
            </a:extLst>
          </p:cNvPr>
          <p:cNvSpPr txBox="1"/>
          <p:nvPr/>
        </p:nvSpPr>
        <p:spPr>
          <a:xfrm>
            <a:off x="2647487" y="3367354"/>
            <a:ext cx="3851924" cy="579646"/>
          </a:xfrm>
          <a:prstGeom prst="rect">
            <a:avLst/>
          </a:prstGeom>
          <a:noFill/>
        </p:spPr>
        <p:txBody>
          <a:bodyPr wrap="square" rtlCol="0">
            <a:spAutoFit/>
          </a:bodyPr>
          <a:lstStyle/>
          <a:p>
            <a:pPr algn="ctr">
              <a:lnSpc>
                <a:spcPts val="1860"/>
              </a:lnSpc>
            </a:pPr>
            <a:r>
              <a:rPr lang="en-US" dirty="0">
                <a:solidFill>
                  <a:srgbClr val="941100"/>
                </a:solidFill>
              </a:rPr>
              <a:t>Interoreceptor = a sensory receptor of an internal organ. </a:t>
            </a:r>
          </a:p>
        </p:txBody>
      </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Number Placeholder 5">
            <a:extLst>
              <a:ext uri="{FF2B5EF4-FFF2-40B4-BE49-F238E27FC236}">
                <a16:creationId xmlns:a16="http://schemas.microsoft.com/office/drawing/2014/main" id="{3B88BC89-22D1-A448-88FA-2ACC912DC91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C78E30A-ACAB-6243-84D5-F54C9FB2800B}" type="slidenum">
              <a:rPr lang="en-US" altLang="en-US" sz="1400"/>
              <a:pPr>
                <a:spcBef>
                  <a:spcPct val="0"/>
                </a:spcBef>
                <a:buFontTx/>
                <a:buNone/>
              </a:pPr>
              <a:t>102</a:t>
            </a:fld>
            <a:endParaRPr lang="en-US" altLang="en-US" sz="1400" dirty="0"/>
          </a:p>
        </p:txBody>
      </p:sp>
      <p:grpSp>
        <p:nvGrpSpPr>
          <p:cNvPr id="216067" name="Group 49">
            <a:extLst>
              <a:ext uri="{FF2B5EF4-FFF2-40B4-BE49-F238E27FC236}">
                <a16:creationId xmlns:a16="http://schemas.microsoft.com/office/drawing/2014/main" id="{857E790A-E9DC-0341-9F14-476DC6170C3F}"/>
              </a:ext>
            </a:extLst>
          </p:cNvPr>
          <p:cNvGrpSpPr>
            <a:grpSpLocks/>
          </p:cNvGrpSpPr>
          <p:nvPr/>
        </p:nvGrpSpPr>
        <p:grpSpPr bwMode="auto">
          <a:xfrm>
            <a:off x="458788" y="446088"/>
            <a:ext cx="8229600" cy="5719762"/>
            <a:chOff x="289" y="281"/>
            <a:chExt cx="5184" cy="3603"/>
          </a:xfrm>
        </p:grpSpPr>
        <p:sp>
          <p:nvSpPr>
            <p:cNvPr id="216068" name="Rectangle 2">
              <a:extLst>
                <a:ext uri="{FF2B5EF4-FFF2-40B4-BE49-F238E27FC236}">
                  <a16:creationId xmlns:a16="http://schemas.microsoft.com/office/drawing/2014/main" id="{69BA174B-37FA-7F48-96A7-CDF5C2D41CF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Neural Output</a:t>
              </a:r>
            </a:p>
          </p:txBody>
        </p:sp>
        <p:sp>
          <p:nvSpPr>
            <p:cNvPr id="216069" name="Text Box 6">
              <a:extLst>
                <a:ext uri="{FF2B5EF4-FFF2-40B4-BE49-F238E27FC236}">
                  <a16:creationId xmlns:a16="http://schemas.microsoft.com/office/drawing/2014/main" id="{CD41A554-BF09-264B-928F-61A4061EB10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16070" name="Text Box 7">
              <a:extLst>
                <a:ext uri="{FF2B5EF4-FFF2-40B4-BE49-F238E27FC236}">
                  <a16:creationId xmlns:a16="http://schemas.microsoft.com/office/drawing/2014/main" id="{BB7E0A56-2DD6-9D4C-811C-F04E8FA65D0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16071" name="Text Box 8">
              <a:extLst>
                <a:ext uri="{FF2B5EF4-FFF2-40B4-BE49-F238E27FC236}">
                  <a16:creationId xmlns:a16="http://schemas.microsoft.com/office/drawing/2014/main" id="{4C1F5AA7-B086-B34E-B26F-19A2F051DC99}"/>
                </a:ext>
              </a:extLst>
            </p:cNvPr>
            <p:cNvSpPr txBox="1">
              <a:spLocks noChangeArrowheads="1"/>
            </p:cNvSpPr>
            <p:nvPr/>
          </p:nvSpPr>
          <p:spPr bwMode="auto">
            <a:xfrm>
              <a:off x="513" y="970"/>
              <a:ext cx="4773"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Output from the CV center is via the sympathetic and parasympa-thetic divisions of the ANS.</a:t>
              </a:r>
            </a:p>
            <a:p>
              <a:pPr eaLnBrk="1" hangingPunct="1">
                <a:lnSpc>
                  <a:spcPct val="85000"/>
                </a:lnSpc>
                <a:spcBef>
                  <a:spcPct val="0"/>
                </a:spcBef>
                <a:spcAft>
                  <a:spcPts val="900"/>
                </a:spcAft>
                <a:buSzPct val="80000"/>
              </a:pPr>
              <a:r>
                <a:rPr lang="en-US" altLang="en-US" sz="1800" dirty="0"/>
                <a:t>Action potentials of the sympathetic division reach the heart via the cardiac accelerator nerves.</a:t>
              </a:r>
            </a:p>
            <a:p>
              <a:pPr eaLnBrk="1" hangingPunct="1">
                <a:lnSpc>
                  <a:spcPct val="85000"/>
                </a:lnSpc>
                <a:spcBef>
                  <a:spcPct val="0"/>
                </a:spcBef>
                <a:spcAft>
                  <a:spcPts val="900"/>
                </a:spcAft>
                <a:buSzPct val="80000"/>
              </a:pPr>
              <a:r>
                <a:rPr lang="en-US" altLang="en-US" sz="1800" dirty="0"/>
                <a:t>Increased sympathetic stimulation increases the heart rate and force of cardiac contraction to increase cardiac output (CO).</a:t>
              </a:r>
            </a:p>
            <a:p>
              <a:pPr eaLnBrk="1" hangingPunct="1">
                <a:lnSpc>
                  <a:spcPct val="85000"/>
                </a:lnSpc>
                <a:spcBef>
                  <a:spcPct val="0"/>
                </a:spcBef>
                <a:spcAft>
                  <a:spcPts val="900"/>
                </a:spcAft>
                <a:buSzPct val="80000"/>
              </a:pPr>
              <a:r>
                <a:rPr lang="en-US" altLang="en-US" sz="1800" dirty="0"/>
                <a:t>Sympathetic stimulation also produces vasoconstriction to help divert blood from venous reservoirs to other body tissues including skeletal muscle, liver, and brain.</a:t>
              </a:r>
            </a:p>
            <a:p>
              <a:pPr eaLnBrk="1" hangingPunct="1">
                <a:lnSpc>
                  <a:spcPct val="85000"/>
                </a:lnSpc>
                <a:spcBef>
                  <a:spcPct val="0"/>
                </a:spcBef>
                <a:spcAft>
                  <a:spcPct val="50000"/>
                </a:spcAft>
                <a:buSzPct val="80000"/>
              </a:pPr>
              <a:r>
                <a:rPr lang="en-US" altLang="en-US" sz="1800" dirty="0"/>
                <a:t>Vasoconstriction tends to increase blood pressure.</a:t>
              </a:r>
            </a:p>
          </p:txBody>
        </p:sp>
        <p:grpSp>
          <p:nvGrpSpPr>
            <p:cNvPr id="216072" name="Group 38">
              <a:extLst>
                <a:ext uri="{FF2B5EF4-FFF2-40B4-BE49-F238E27FC236}">
                  <a16:creationId xmlns:a16="http://schemas.microsoft.com/office/drawing/2014/main" id="{A7927071-A91F-9249-A040-0B7385DE6528}"/>
                </a:ext>
              </a:extLst>
            </p:cNvPr>
            <p:cNvGrpSpPr>
              <a:grpSpLocks/>
            </p:cNvGrpSpPr>
            <p:nvPr/>
          </p:nvGrpSpPr>
          <p:grpSpPr bwMode="auto">
            <a:xfrm>
              <a:off x="582" y="3671"/>
              <a:ext cx="2995" cy="213"/>
              <a:chOff x="582" y="3671"/>
              <a:chExt cx="2995" cy="213"/>
            </a:xfrm>
          </p:grpSpPr>
          <p:grpSp>
            <p:nvGrpSpPr>
              <p:cNvPr id="216073" name="Group 39">
                <a:extLst>
                  <a:ext uri="{FF2B5EF4-FFF2-40B4-BE49-F238E27FC236}">
                    <a16:creationId xmlns:a16="http://schemas.microsoft.com/office/drawing/2014/main" id="{8762A5BA-9C4C-2144-8CD4-44BC1583852F}"/>
                  </a:ext>
                </a:extLst>
              </p:cNvPr>
              <p:cNvGrpSpPr>
                <a:grpSpLocks/>
              </p:cNvGrpSpPr>
              <p:nvPr/>
            </p:nvGrpSpPr>
            <p:grpSpPr bwMode="auto">
              <a:xfrm>
                <a:off x="582" y="3671"/>
                <a:ext cx="1990" cy="213"/>
                <a:chOff x="582" y="3671"/>
                <a:chExt cx="1990" cy="213"/>
              </a:xfrm>
            </p:grpSpPr>
            <p:sp>
              <p:nvSpPr>
                <p:cNvPr id="216077" name="Rectangle 40">
                  <a:extLst>
                    <a:ext uri="{FF2B5EF4-FFF2-40B4-BE49-F238E27FC236}">
                      <a16:creationId xmlns:a16="http://schemas.microsoft.com/office/drawing/2014/main" id="{F9A9BA8C-28EE-CC4C-927D-496CDED3736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6078" name="Rectangle 41">
                  <a:extLst>
                    <a:ext uri="{FF2B5EF4-FFF2-40B4-BE49-F238E27FC236}">
                      <a16:creationId xmlns:a16="http://schemas.microsoft.com/office/drawing/2014/main" id="{7E6C819C-DE92-8F45-AB37-B3A33A946F5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6079" name="Rectangle 42">
                  <a:extLst>
                    <a:ext uri="{FF2B5EF4-FFF2-40B4-BE49-F238E27FC236}">
                      <a16:creationId xmlns:a16="http://schemas.microsoft.com/office/drawing/2014/main" id="{4825BC91-3893-8243-9C24-663300BA98D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6080" name="Text Box 43">
                  <a:extLst>
                    <a:ext uri="{FF2B5EF4-FFF2-40B4-BE49-F238E27FC236}">
                      <a16:creationId xmlns:a16="http://schemas.microsoft.com/office/drawing/2014/main" id="{F6B1209B-AC3F-0B48-9B95-8EE8641BBF6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746</a:t>
                  </a:r>
                  <a:endParaRPr lang="en-US" altLang="en-US" sz="1800" dirty="0">
                    <a:ea typeface="ＭＳ Ｐゴシック" panose="020B0600070205080204" pitchFamily="34" charset="-128"/>
                  </a:endParaRPr>
                </a:p>
              </p:txBody>
            </p:sp>
            <p:sp>
              <p:nvSpPr>
                <p:cNvPr id="216081" name="Text Box 44">
                  <a:extLst>
                    <a:ext uri="{FF2B5EF4-FFF2-40B4-BE49-F238E27FC236}">
                      <a16:creationId xmlns:a16="http://schemas.microsoft.com/office/drawing/2014/main" id="{399D5043-B001-EA4D-92DC-DBB06CEA659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818</a:t>
                  </a:r>
                  <a:endParaRPr lang="en-US" altLang="en-US" sz="1800" dirty="0">
                    <a:ea typeface="ＭＳ Ｐゴシック" panose="020B0600070205080204" pitchFamily="34" charset="-128"/>
                  </a:endParaRPr>
                </a:p>
              </p:txBody>
            </p:sp>
            <p:sp>
              <p:nvSpPr>
                <p:cNvPr id="216082" name="Text Box 45">
                  <a:extLst>
                    <a:ext uri="{FF2B5EF4-FFF2-40B4-BE49-F238E27FC236}">
                      <a16:creationId xmlns:a16="http://schemas.microsoft.com/office/drawing/2014/main" id="{6E40E9C6-F072-8B40-942F-6E1CB222628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776</a:t>
                  </a:r>
                  <a:endParaRPr lang="en-US" altLang="en-US" sz="1800" dirty="0">
                    <a:ea typeface="ＭＳ Ｐゴシック" panose="020B0600070205080204" pitchFamily="34" charset="-128"/>
                  </a:endParaRPr>
                </a:p>
              </p:txBody>
            </p:sp>
          </p:grpSp>
          <p:grpSp>
            <p:nvGrpSpPr>
              <p:cNvPr id="216074" name="Group 46">
                <a:extLst>
                  <a:ext uri="{FF2B5EF4-FFF2-40B4-BE49-F238E27FC236}">
                    <a16:creationId xmlns:a16="http://schemas.microsoft.com/office/drawing/2014/main" id="{C2A69CC6-5763-C242-B853-8570A30963F9}"/>
                  </a:ext>
                </a:extLst>
              </p:cNvPr>
              <p:cNvGrpSpPr>
                <a:grpSpLocks/>
              </p:cNvGrpSpPr>
              <p:nvPr/>
            </p:nvGrpSpPr>
            <p:grpSpPr bwMode="auto">
              <a:xfrm>
                <a:off x="2846" y="3671"/>
                <a:ext cx="731" cy="213"/>
                <a:chOff x="2846" y="3671"/>
                <a:chExt cx="731" cy="213"/>
              </a:xfrm>
            </p:grpSpPr>
            <p:sp>
              <p:nvSpPr>
                <p:cNvPr id="216075" name="Rectangle 47">
                  <a:extLst>
                    <a:ext uri="{FF2B5EF4-FFF2-40B4-BE49-F238E27FC236}">
                      <a16:creationId xmlns:a16="http://schemas.microsoft.com/office/drawing/2014/main" id="{6B76CD3B-9B9D-1149-9191-51D7DAD1EF6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6076" name="Text Box 48">
                  <a:extLst>
                    <a:ext uri="{FF2B5EF4-FFF2-40B4-BE49-F238E27FC236}">
                      <a16:creationId xmlns:a16="http://schemas.microsoft.com/office/drawing/2014/main" id="{5E2D4F45-804B-7A40-8781-4C62E780DE68}"/>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21.12</a:t>
                  </a:r>
                </a:p>
              </p:txBody>
            </p:sp>
          </p:grpSp>
        </p:grpSp>
      </p:gr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Number Placeholder 5">
            <a:extLst>
              <a:ext uri="{FF2B5EF4-FFF2-40B4-BE49-F238E27FC236}">
                <a16:creationId xmlns:a16="http://schemas.microsoft.com/office/drawing/2014/main" id="{16588D38-ACD7-424A-A6CB-16CAB09348F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3B67225-BFA8-C045-83A9-EF1A2EDF7C7B}" type="slidenum">
              <a:rPr lang="en-US" altLang="en-US" sz="1400"/>
              <a:pPr>
                <a:spcBef>
                  <a:spcPct val="0"/>
                </a:spcBef>
                <a:buFontTx/>
                <a:buNone/>
              </a:pPr>
              <a:t>103</a:t>
            </a:fld>
            <a:endParaRPr lang="en-US" altLang="en-US" sz="1400" dirty="0"/>
          </a:p>
        </p:txBody>
      </p:sp>
      <p:grpSp>
        <p:nvGrpSpPr>
          <p:cNvPr id="218115" name="Group 51">
            <a:extLst>
              <a:ext uri="{FF2B5EF4-FFF2-40B4-BE49-F238E27FC236}">
                <a16:creationId xmlns:a16="http://schemas.microsoft.com/office/drawing/2014/main" id="{0AC23962-1EB9-8041-B4DA-DFCCE5F7004C}"/>
              </a:ext>
            </a:extLst>
          </p:cNvPr>
          <p:cNvGrpSpPr>
            <a:grpSpLocks/>
          </p:cNvGrpSpPr>
          <p:nvPr/>
        </p:nvGrpSpPr>
        <p:grpSpPr bwMode="auto">
          <a:xfrm>
            <a:off x="458788" y="446088"/>
            <a:ext cx="8229600" cy="5719762"/>
            <a:chOff x="289" y="281"/>
            <a:chExt cx="5184" cy="3603"/>
          </a:xfrm>
        </p:grpSpPr>
        <p:sp>
          <p:nvSpPr>
            <p:cNvPr id="218116" name="Rectangle 2">
              <a:extLst>
                <a:ext uri="{FF2B5EF4-FFF2-40B4-BE49-F238E27FC236}">
                  <a16:creationId xmlns:a16="http://schemas.microsoft.com/office/drawing/2014/main" id="{1218EAB0-066F-2F4C-988A-0837BB50F88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Neural Output </a:t>
              </a:r>
              <a:r>
                <a:rPr lang="en-US" altLang="en-US" sz="2200" dirty="0">
                  <a:solidFill>
                    <a:srgbClr val="333333"/>
                  </a:solidFill>
                </a:rPr>
                <a:t>(continued)</a:t>
              </a:r>
              <a:endParaRPr lang="en-US" altLang="en-US" sz="2800" dirty="0">
                <a:solidFill>
                  <a:srgbClr val="333333"/>
                </a:solidFill>
              </a:endParaRPr>
            </a:p>
          </p:txBody>
        </p:sp>
        <p:sp>
          <p:nvSpPr>
            <p:cNvPr id="218117" name="Text Box 6">
              <a:extLst>
                <a:ext uri="{FF2B5EF4-FFF2-40B4-BE49-F238E27FC236}">
                  <a16:creationId xmlns:a16="http://schemas.microsoft.com/office/drawing/2014/main" id="{8E6BAC2E-A356-1A42-91D3-56FDE09E508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18118" name="Text Box 7">
              <a:extLst>
                <a:ext uri="{FF2B5EF4-FFF2-40B4-BE49-F238E27FC236}">
                  <a16:creationId xmlns:a16="http://schemas.microsoft.com/office/drawing/2014/main" id="{AC59B1BD-DB39-F244-83B2-E0114533964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18119" name="Text Box 8">
              <a:extLst>
                <a:ext uri="{FF2B5EF4-FFF2-40B4-BE49-F238E27FC236}">
                  <a16:creationId xmlns:a16="http://schemas.microsoft.com/office/drawing/2014/main" id="{02CBEC14-BF44-A740-A2F3-93262F44D935}"/>
                </a:ext>
              </a:extLst>
            </p:cNvPr>
            <p:cNvSpPr txBox="1">
              <a:spLocks noChangeArrowheads="1"/>
            </p:cNvSpPr>
            <p:nvPr/>
          </p:nvSpPr>
          <p:spPr bwMode="auto">
            <a:xfrm>
              <a:off x="513" y="970"/>
              <a:ext cx="4645"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Action potentials of the parasympathetic division are conveyed via the vagus (X) cranial nerve.</a:t>
              </a:r>
            </a:p>
            <a:p>
              <a:pPr eaLnBrk="1" hangingPunct="1">
                <a:lnSpc>
                  <a:spcPct val="85000"/>
                </a:lnSpc>
                <a:spcBef>
                  <a:spcPct val="0"/>
                </a:spcBef>
                <a:spcAft>
                  <a:spcPct val="50000"/>
                </a:spcAft>
                <a:buSzPct val="80000"/>
              </a:pPr>
              <a:r>
                <a:rPr lang="en-US" altLang="en-US" sz="1800" dirty="0"/>
                <a:t>Parasympathetic stimulation decreases heart rate and force of car-diac contractility.</a:t>
              </a:r>
              <a:endParaRPr lang="en-US" altLang="en-US" sz="1800" dirty="0">
                <a:solidFill>
                  <a:srgbClr val="800000"/>
                </a:solidFill>
              </a:endParaRPr>
            </a:p>
          </p:txBody>
        </p:sp>
        <p:grpSp>
          <p:nvGrpSpPr>
            <p:cNvPr id="218120" name="Group 39">
              <a:extLst>
                <a:ext uri="{FF2B5EF4-FFF2-40B4-BE49-F238E27FC236}">
                  <a16:creationId xmlns:a16="http://schemas.microsoft.com/office/drawing/2014/main" id="{AD8860EC-BBF1-9647-B428-854EAB3139C1}"/>
                </a:ext>
              </a:extLst>
            </p:cNvPr>
            <p:cNvGrpSpPr>
              <a:grpSpLocks/>
            </p:cNvGrpSpPr>
            <p:nvPr/>
          </p:nvGrpSpPr>
          <p:grpSpPr bwMode="auto">
            <a:xfrm>
              <a:off x="582" y="3671"/>
              <a:ext cx="2995" cy="213"/>
              <a:chOff x="582" y="3671"/>
              <a:chExt cx="2995" cy="213"/>
            </a:xfrm>
          </p:grpSpPr>
          <p:grpSp>
            <p:nvGrpSpPr>
              <p:cNvPr id="218121" name="Group 40">
                <a:extLst>
                  <a:ext uri="{FF2B5EF4-FFF2-40B4-BE49-F238E27FC236}">
                    <a16:creationId xmlns:a16="http://schemas.microsoft.com/office/drawing/2014/main" id="{2FB5ACAC-28B6-084B-BE1F-6AF2AD953723}"/>
                  </a:ext>
                </a:extLst>
              </p:cNvPr>
              <p:cNvGrpSpPr>
                <a:grpSpLocks/>
              </p:cNvGrpSpPr>
              <p:nvPr/>
            </p:nvGrpSpPr>
            <p:grpSpPr bwMode="auto">
              <a:xfrm>
                <a:off x="582" y="3671"/>
                <a:ext cx="1990" cy="213"/>
                <a:chOff x="582" y="3671"/>
                <a:chExt cx="1990" cy="213"/>
              </a:xfrm>
            </p:grpSpPr>
            <p:sp>
              <p:nvSpPr>
                <p:cNvPr id="218125" name="Rectangle 41">
                  <a:extLst>
                    <a:ext uri="{FF2B5EF4-FFF2-40B4-BE49-F238E27FC236}">
                      <a16:creationId xmlns:a16="http://schemas.microsoft.com/office/drawing/2014/main" id="{422C8CFC-2596-7547-8149-49D1CEA71E6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8126" name="Rectangle 42">
                  <a:extLst>
                    <a:ext uri="{FF2B5EF4-FFF2-40B4-BE49-F238E27FC236}">
                      <a16:creationId xmlns:a16="http://schemas.microsoft.com/office/drawing/2014/main" id="{07FA522E-7AB3-444A-AC4F-F70AEA41652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8127" name="Rectangle 43">
                  <a:extLst>
                    <a:ext uri="{FF2B5EF4-FFF2-40B4-BE49-F238E27FC236}">
                      <a16:creationId xmlns:a16="http://schemas.microsoft.com/office/drawing/2014/main" id="{6A99A99A-72A8-744D-B2E0-2C4E89ED22D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8128" name="Text Box 44">
                  <a:extLst>
                    <a:ext uri="{FF2B5EF4-FFF2-40B4-BE49-F238E27FC236}">
                      <a16:creationId xmlns:a16="http://schemas.microsoft.com/office/drawing/2014/main" id="{AACCA840-417C-514E-8051-0CE155E8B97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746</a:t>
                  </a:r>
                  <a:endParaRPr lang="en-US" altLang="en-US" sz="1800" dirty="0">
                    <a:ea typeface="ＭＳ Ｐゴシック" panose="020B0600070205080204" pitchFamily="34" charset="-128"/>
                  </a:endParaRPr>
                </a:p>
              </p:txBody>
            </p:sp>
            <p:sp>
              <p:nvSpPr>
                <p:cNvPr id="218129" name="Text Box 45">
                  <a:extLst>
                    <a:ext uri="{FF2B5EF4-FFF2-40B4-BE49-F238E27FC236}">
                      <a16:creationId xmlns:a16="http://schemas.microsoft.com/office/drawing/2014/main" id="{9B81511F-7D21-8048-8159-A81435D86C6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818</a:t>
                  </a:r>
                  <a:endParaRPr lang="en-US" altLang="en-US" sz="1800" dirty="0">
                    <a:ea typeface="ＭＳ Ｐゴシック" panose="020B0600070205080204" pitchFamily="34" charset="-128"/>
                  </a:endParaRPr>
                </a:p>
              </p:txBody>
            </p:sp>
            <p:sp>
              <p:nvSpPr>
                <p:cNvPr id="218130" name="Text Box 46">
                  <a:extLst>
                    <a:ext uri="{FF2B5EF4-FFF2-40B4-BE49-F238E27FC236}">
                      <a16:creationId xmlns:a16="http://schemas.microsoft.com/office/drawing/2014/main" id="{F223C39A-B8B0-014B-86DF-CD516AD1A6F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776</a:t>
                  </a:r>
                  <a:endParaRPr lang="en-US" altLang="en-US" sz="1800" dirty="0">
                    <a:ea typeface="ＭＳ Ｐゴシック" panose="020B0600070205080204" pitchFamily="34" charset="-128"/>
                  </a:endParaRPr>
                </a:p>
              </p:txBody>
            </p:sp>
          </p:grpSp>
          <p:grpSp>
            <p:nvGrpSpPr>
              <p:cNvPr id="218122" name="Group 47">
                <a:extLst>
                  <a:ext uri="{FF2B5EF4-FFF2-40B4-BE49-F238E27FC236}">
                    <a16:creationId xmlns:a16="http://schemas.microsoft.com/office/drawing/2014/main" id="{B49C06A2-CBCC-9142-8039-28A30AB83AAE}"/>
                  </a:ext>
                </a:extLst>
              </p:cNvPr>
              <p:cNvGrpSpPr>
                <a:grpSpLocks/>
              </p:cNvGrpSpPr>
              <p:nvPr/>
            </p:nvGrpSpPr>
            <p:grpSpPr bwMode="auto">
              <a:xfrm>
                <a:off x="2846" y="3671"/>
                <a:ext cx="731" cy="213"/>
                <a:chOff x="2846" y="3671"/>
                <a:chExt cx="731" cy="213"/>
              </a:xfrm>
            </p:grpSpPr>
            <p:sp>
              <p:nvSpPr>
                <p:cNvPr id="218123" name="Rectangle 48">
                  <a:extLst>
                    <a:ext uri="{FF2B5EF4-FFF2-40B4-BE49-F238E27FC236}">
                      <a16:creationId xmlns:a16="http://schemas.microsoft.com/office/drawing/2014/main" id="{B59CAE76-CB91-094D-91E7-97122EB342E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8124" name="Text Box 49">
                  <a:extLst>
                    <a:ext uri="{FF2B5EF4-FFF2-40B4-BE49-F238E27FC236}">
                      <a16:creationId xmlns:a16="http://schemas.microsoft.com/office/drawing/2014/main" id="{D354C73D-C78B-944F-ADDD-573351E63317}"/>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21.12</a:t>
                  </a:r>
                </a:p>
              </p:txBody>
            </p:sp>
          </p:grpSp>
        </p:grpSp>
      </p:gr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Number Placeholder 5">
            <a:extLst>
              <a:ext uri="{FF2B5EF4-FFF2-40B4-BE49-F238E27FC236}">
                <a16:creationId xmlns:a16="http://schemas.microsoft.com/office/drawing/2014/main" id="{49A4CDEE-AB0F-C74D-A579-0DA21E4906E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70BAB5C-C346-CA48-9CAD-3161C5DD5720}" type="slidenum">
              <a:rPr lang="en-US" altLang="en-US" sz="1400"/>
              <a:pPr>
                <a:spcBef>
                  <a:spcPct val="0"/>
                </a:spcBef>
                <a:buFontTx/>
                <a:buNone/>
              </a:pPr>
              <a:t>104</a:t>
            </a:fld>
            <a:endParaRPr lang="en-US" altLang="en-US" sz="1400" dirty="0"/>
          </a:p>
        </p:txBody>
      </p:sp>
      <p:grpSp>
        <p:nvGrpSpPr>
          <p:cNvPr id="220163" name="Group 60">
            <a:extLst>
              <a:ext uri="{FF2B5EF4-FFF2-40B4-BE49-F238E27FC236}">
                <a16:creationId xmlns:a16="http://schemas.microsoft.com/office/drawing/2014/main" id="{1967F90D-BC2B-0B44-A6FA-79A01139873D}"/>
              </a:ext>
            </a:extLst>
          </p:cNvPr>
          <p:cNvGrpSpPr>
            <a:grpSpLocks/>
          </p:cNvGrpSpPr>
          <p:nvPr/>
        </p:nvGrpSpPr>
        <p:grpSpPr bwMode="auto">
          <a:xfrm>
            <a:off x="458788" y="446088"/>
            <a:ext cx="8229600" cy="5719762"/>
            <a:chOff x="289" y="281"/>
            <a:chExt cx="5184" cy="3603"/>
          </a:xfrm>
        </p:grpSpPr>
        <p:sp>
          <p:nvSpPr>
            <p:cNvPr id="220164" name="Rectangle 2">
              <a:extLst>
                <a:ext uri="{FF2B5EF4-FFF2-40B4-BE49-F238E27FC236}">
                  <a16:creationId xmlns:a16="http://schemas.microsoft.com/office/drawing/2014/main" id="{0F981B51-C49B-2F4E-A11B-61DBD4DFC5E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Hormonal Regulation</a:t>
              </a:r>
            </a:p>
          </p:txBody>
        </p:sp>
        <p:sp>
          <p:nvSpPr>
            <p:cNvPr id="220165" name="Text Box 6">
              <a:extLst>
                <a:ext uri="{FF2B5EF4-FFF2-40B4-BE49-F238E27FC236}">
                  <a16:creationId xmlns:a16="http://schemas.microsoft.com/office/drawing/2014/main" id="{9160B68C-FE59-6F47-934F-B9883AC4C20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20166" name="Text Box 7">
              <a:extLst>
                <a:ext uri="{FF2B5EF4-FFF2-40B4-BE49-F238E27FC236}">
                  <a16:creationId xmlns:a16="http://schemas.microsoft.com/office/drawing/2014/main" id="{8DFF2513-629C-4143-9954-C466CC0862A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20167" name="Text Box 8">
              <a:extLst>
                <a:ext uri="{FF2B5EF4-FFF2-40B4-BE49-F238E27FC236}">
                  <a16:creationId xmlns:a16="http://schemas.microsoft.com/office/drawing/2014/main" id="{263D2919-CB20-6243-8B7F-6095D9CC0F1F}"/>
                </a:ext>
              </a:extLst>
            </p:cNvPr>
            <p:cNvSpPr txBox="1">
              <a:spLocks noChangeArrowheads="1"/>
            </p:cNvSpPr>
            <p:nvPr/>
          </p:nvSpPr>
          <p:spPr bwMode="auto">
            <a:xfrm>
              <a:off x="513" y="970"/>
              <a:ext cx="4645" cy="2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Hormones are involved in regulating blood pressure and blood flow.</a:t>
              </a:r>
            </a:p>
            <a:p>
              <a:pPr eaLnBrk="1" hangingPunct="1">
                <a:lnSpc>
                  <a:spcPct val="85000"/>
                </a:lnSpc>
                <a:spcBef>
                  <a:spcPct val="0"/>
                </a:spcBef>
                <a:spcAft>
                  <a:spcPts val="900"/>
                </a:spcAft>
                <a:buSzPct val="80000"/>
              </a:pPr>
              <a:r>
                <a:rPr lang="en-US" altLang="en-US" sz="1800" dirty="0"/>
                <a:t>They include:</a:t>
              </a:r>
            </a:p>
            <a:p>
              <a:pPr lvl="1" eaLnBrk="1" hangingPunct="1">
                <a:lnSpc>
                  <a:spcPct val="85000"/>
                </a:lnSpc>
                <a:spcBef>
                  <a:spcPct val="0"/>
                </a:spcBef>
                <a:spcAft>
                  <a:spcPts val="500"/>
                </a:spcAft>
                <a:buSzPct val="80000"/>
                <a:buFontTx/>
                <a:buChar char="-"/>
              </a:pPr>
              <a:r>
                <a:rPr lang="en-US" altLang="en-US" sz="1800" dirty="0"/>
                <a:t>Hormones of the renin-angiotensin-aldosterone system</a:t>
              </a:r>
            </a:p>
            <a:p>
              <a:pPr lvl="1" eaLnBrk="1" hangingPunct="1">
                <a:lnSpc>
                  <a:spcPct val="85000"/>
                </a:lnSpc>
                <a:spcBef>
                  <a:spcPct val="0"/>
                </a:spcBef>
                <a:spcAft>
                  <a:spcPts val="500"/>
                </a:spcAft>
                <a:buSzPct val="80000"/>
                <a:buFontTx/>
                <a:buChar char="-"/>
              </a:pPr>
              <a:r>
                <a:rPr lang="en-US" altLang="en-US" sz="1800" dirty="0"/>
                <a:t>Epinephrine and norepinephrine</a:t>
              </a:r>
            </a:p>
            <a:p>
              <a:pPr lvl="1" eaLnBrk="1" hangingPunct="1">
                <a:lnSpc>
                  <a:spcPct val="85000"/>
                </a:lnSpc>
                <a:spcBef>
                  <a:spcPct val="0"/>
                </a:spcBef>
                <a:spcAft>
                  <a:spcPts val="500"/>
                </a:spcAft>
                <a:buSzPct val="80000"/>
                <a:buFontTx/>
                <a:buChar char="-"/>
              </a:pPr>
              <a:r>
                <a:rPr lang="en-US" altLang="en-US" sz="1800" dirty="0"/>
                <a:t>Antidiuretic hormone (ADH)</a:t>
              </a:r>
            </a:p>
            <a:p>
              <a:pPr lvl="1" eaLnBrk="1" hangingPunct="1">
                <a:lnSpc>
                  <a:spcPct val="85000"/>
                </a:lnSpc>
                <a:spcBef>
                  <a:spcPct val="0"/>
                </a:spcBef>
                <a:spcAft>
                  <a:spcPts val="1200"/>
                </a:spcAft>
                <a:buSzPct val="80000"/>
                <a:buFontTx/>
                <a:buChar char="-"/>
              </a:pPr>
              <a:r>
                <a:rPr lang="en-US" altLang="en-US" sz="1800" dirty="0"/>
                <a:t>Atrial natriuretic hormone (ANP)</a:t>
              </a:r>
            </a:p>
            <a:p>
              <a:pPr eaLnBrk="1" hangingPunct="1">
                <a:lnSpc>
                  <a:spcPct val="85000"/>
                </a:lnSpc>
                <a:spcBef>
                  <a:spcPct val="0"/>
                </a:spcBef>
                <a:spcAft>
                  <a:spcPts val="900"/>
                </a:spcAft>
                <a:buSzPct val="80000"/>
                <a:buFont typeface="Times" pitchFamily="2" charset="0"/>
                <a:buChar char="•"/>
              </a:pPr>
              <a:r>
                <a:rPr lang="en-US" altLang="en-US" sz="1800" dirty="0"/>
                <a:t>The hormones can either alter cardiac output, change vascular resistance in the systemic circulatory system, or adjust the total blood volume.</a:t>
              </a:r>
            </a:p>
            <a:p>
              <a:pPr eaLnBrk="1" hangingPunct="1">
                <a:lnSpc>
                  <a:spcPct val="85000"/>
                </a:lnSpc>
                <a:spcBef>
                  <a:spcPct val="0"/>
                </a:spcBef>
                <a:spcAft>
                  <a:spcPct val="50000"/>
                </a:spcAft>
                <a:buSzPct val="80000"/>
                <a:buFont typeface="Times" pitchFamily="2" charset="0"/>
                <a:buChar char="•"/>
              </a:pPr>
              <a:r>
                <a:rPr lang="en-US" altLang="en-US" sz="1800" dirty="0"/>
                <a:t>A summary of the hormonal effects is contained in Table 21.2 of the textbook.</a:t>
              </a:r>
            </a:p>
          </p:txBody>
        </p:sp>
        <p:grpSp>
          <p:nvGrpSpPr>
            <p:cNvPr id="220168" name="Group 58">
              <a:extLst>
                <a:ext uri="{FF2B5EF4-FFF2-40B4-BE49-F238E27FC236}">
                  <a16:creationId xmlns:a16="http://schemas.microsoft.com/office/drawing/2014/main" id="{19ADDDF5-097B-8140-8029-35B23EA0140B}"/>
                </a:ext>
              </a:extLst>
            </p:cNvPr>
            <p:cNvGrpSpPr>
              <a:grpSpLocks/>
            </p:cNvGrpSpPr>
            <p:nvPr/>
          </p:nvGrpSpPr>
          <p:grpSpPr bwMode="auto">
            <a:xfrm>
              <a:off x="582" y="3671"/>
              <a:ext cx="2995" cy="213"/>
              <a:chOff x="582" y="3671"/>
              <a:chExt cx="2995" cy="213"/>
            </a:xfrm>
          </p:grpSpPr>
          <p:grpSp>
            <p:nvGrpSpPr>
              <p:cNvPr id="220169" name="Group 47">
                <a:extLst>
                  <a:ext uri="{FF2B5EF4-FFF2-40B4-BE49-F238E27FC236}">
                    <a16:creationId xmlns:a16="http://schemas.microsoft.com/office/drawing/2014/main" id="{8ED6D8BB-7C9C-F640-9FE9-2185D507C22C}"/>
                  </a:ext>
                </a:extLst>
              </p:cNvPr>
              <p:cNvGrpSpPr>
                <a:grpSpLocks/>
              </p:cNvGrpSpPr>
              <p:nvPr/>
            </p:nvGrpSpPr>
            <p:grpSpPr bwMode="auto">
              <a:xfrm>
                <a:off x="582" y="3671"/>
                <a:ext cx="1990" cy="213"/>
                <a:chOff x="582" y="3671"/>
                <a:chExt cx="1990" cy="213"/>
              </a:xfrm>
            </p:grpSpPr>
            <p:sp>
              <p:nvSpPr>
                <p:cNvPr id="220173" name="Rectangle 48">
                  <a:extLst>
                    <a:ext uri="{FF2B5EF4-FFF2-40B4-BE49-F238E27FC236}">
                      <a16:creationId xmlns:a16="http://schemas.microsoft.com/office/drawing/2014/main" id="{55CE5B82-35E0-154F-B5B4-88FE2A1577D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4" name="Rectangle 49">
                  <a:extLst>
                    <a:ext uri="{FF2B5EF4-FFF2-40B4-BE49-F238E27FC236}">
                      <a16:creationId xmlns:a16="http://schemas.microsoft.com/office/drawing/2014/main" id="{1EF3C647-6B81-7348-83E8-C696988EB88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5" name="Rectangle 50">
                  <a:extLst>
                    <a:ext uri="{FF2B5EF4-FFF2-40B4-BE49-F238E27FC236}">
                      <a16:creationId xmlns:a16="http://schemas.microsoft.com/office/drawing/2014/main" id="{3D126AFD-318F-3B4A-AAAD-64F244BED27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6" name="Text Box 51">
                  <a:extLst>
                    <a:ext uri="{FF2B5EF4-FFF2-40B4-BE49-F238E27FC236}">
                      <a16:creationId xmlns:a16="http://schemas.microsoft.com/office/drawing/2014/main" id="{01A4E7E1-6CD5-1947-9AB0-E10F1B73EB6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747</a:t>
                  </a:r>
                  <a:endParaRPr lang="en-US" altLang="en-US" sz="1800" dirty="0">
                    <a:ea typeface="ＭＳ Ｐゴシック" panose="020B0600070205080204" pitchFamily="34" charset="-128"/>
                  </a:endParaRPr>
                </a:p>
              </p:txBody>
            </p:sp>
            <p:sp>
              <p:nvSpPr>
                <p:cNvPr id="220177" name="Text Box 52">
                  <a:extLst>
                    <a:ext uri="{FF2B5EF4-FFF2-40B4-BE49-F238E27FC236}">
                      <a16:creationId xmlns:a16="http://schemas.microsoft.com/office/drawing/2014/main" id="{071FB2DF-DF41-DB40-8DD5-0434C8BE254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820</a:t>
                  </a:r>
                  <a:endParaRPr lang="en-US" altLang="en-US" sz="1800" dirty="0">
                    <a:ea typeface="ＭＳ Ｐゴシック" panose="020B0600070205080204" pitchFamily="34" charset="-128"/>
                  </a:endParaRPr>
                </a:p>
              </p:txBody>
            </p:sp>
            <p:sp>
              <p:nvSpPr>
                <p:cNvPr id="220178" name="Text Box 53">
                  <a:extLst>
                    <a:ext uri="{FF2B5EF4-FFF2-40B4-BE49-F238E27FC236}">
                      <a16:creationId xmlns:a16="http://schemas.microsoft.com/office/drawing/2014/main" id="{D82B823F-63F7-A64C-9376-579F704DEB5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778</a:t>
                  </a:r>
                  <a:endParaRPr lang="en-US" altLang="en-US" sz="1800" dirty="0">
                    <a:ea typeface="ＭＳ Ｐゴシック" panose="020B0600070205080204" pitchFamily="34" charset="-128"/>
                  </a:endParaRPr>
                </a:p>
              </p:txBody>
            </p:sp>
          </p:grpSp>
          <p:grpSp>
            <p:nvGrpSpPr>
              <p:cNvPr id="220170" name="Group 57">
                <a:extLst>
                  <a:ext uri="{FF2B5EF4-FFF2-40B4-BE49-F238E27FC236}">
                    <a16:creationId xmlns:a16="http://schemas.microsoft.com/office/drawing/2014/main" id="{BAE594A1-14FD-9347-AF2B-5E385BFCFA00}"/>
                  </a:ext>
                </a:extLst>
              </p:cNvPr>
              <p:cNvGrpSpPr>
                <a:grpSpLocks/>
              </p:cNvGrpSpPr>
              <p:nvPr/>
            </p:nvGrpSpPr>
            <p:grpSpPr bwMode="auto">
              <a:xfrm>
                <a:off x="2846" y="3671"/>
                <a:ext cx="731" cy="213"/>
                <a:chOff x="2846" y="3671"/>
                <a:chExt cx="731" cy="213"/>
              </a:xfrm>
            </p:grpSpPr>
            <p:sp>
              <p:nvSpPr>
                <p:cNvPr id="220171" name="Rectangle 55">
                  <a:extLst>
                    <a:ext uri="{FF2B5EF4-FFF2-40B4-BE49-F238E27FC236}">
                      <a16:creationId xmlns:a16="http://schemas.microsoft.com/office/drawing/2014/main" id="{98899AE6-454C-9647-BF4F-8F898D2F409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2" name="Text Box 56">
                  <a:extLst>
                    <a:ext uri="{FF2B5EF4-FFF2-40B4-BE49-F238E27FC236}">
                      <a16:creationId xmlns:a16="http://schemas.microsoft.com/office/drawing/2014/main" id="{646B28D6-1C27-F141-9216-D6A64A763F28}"/>
                    </a:ext>
                  </a:extLst>
                </p:cNvPr>
                <p:cNvSpPr txBox="1">
                  <a:spLocks noChangeArrowheads="1"/>
                </p:cNvSpPr>
                <p:nvPr/>
              </p:nvSpPr>
              <p:spPr bwMode="auto">
                <a:xfrm>
                  <a:off x="2908"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21.2</a:t>
                  </a:r>
                </a:p>
              </p:txBody>
            </p:sp>
          </p:grpSp>
        </p:grpSp>
      </p:gr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5">
            <a:extLst>
              <a:ext uri="{FF2B5EF4-FFF2-40B4-BE49-F238E27FC236}">
                <a16:creationId xmlns:a16="http://schemas.microsoft.com/office/drawing/2014/main" id="{A395E1CE-07F7-774B-BF99-057DF66641C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53AB5B6-8D0A-F344-941D-B0368E2DA06C}" type="slidenum">
              <a:rPr lang="en-US" altLang="en-US" sz="1400"/>
              <a:pPr>
                <a:spcBef>
                  <a:spcPct val="0"/>
                </a:spcBef>
                <a:buFontTx/>
                <a:buNone/>
              </a:pPr>
              <a:t>105</a:t>
            </a:fld>
            <a:endParaRPr lang="en-US" altLang="en-US" sz="1400" dirty="0"/>
          </a:p>
        </p:txBody>
      </p:sp>
      <p:grpSp>
        <p:nvGrpSpPr>
          <p:cNvPr id="222223" name="Group 15">
            <a:extLst>
              <a:ext uri="{FF2B5EF4-FFF2-40B4-BE49-F238E27FC236}">
                <a16:creationId xmlns:a16="http://schemas.microsoft.com/office/drawing/2014/main" id="{6987EDF8-B7DC-0743-9505-2DBFE7A89174}"/>
              </a:ext>
            </a:extLst>
          </p:cNvPr>
          <p:cNvGrpSpPr>
            <a:grpSpLocks/>
          </p:cNvGrpSpPr>
          <p:nvPr/>
        </p:nvGrpSpPr>
        <p:grpSpPr bwMode="auto">
          <a:xfrm>
            <a:off x="458788" y="446088"/>
            <a:ext cx="8229600" cy="5719762"/>
            <a:chOff x="289" y="281"/>
            <a:chExt cx="5184" cy="3603"/>
          </a:xfrm>
        </p:grpSpPr>
        <p:sp>
          <p:nvSpPr>
            <p:cNvPr id="222212" name="Rectangle 2">
              <a:extLst>
                <a:ext uri="{FF2B5EF4-FFF2-40B4-BE49-F238E27FC236}">
                  <a16:creationId xmlns:a16="http://schemas.microsoft.com/office/drawing/2014/main" id="{05E68CEB-FF90-EA40-A6A7-8CFE8879A85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Autoregulation</a:t>
              </a:r>
            </a:p>
          </p:txBody>
        </p:sp>
        <p:sp>
          <p:nvSpPr>
            <p:cNvPr id="222213" name="Text Box 6">
              <a:extLst>
                <a:ext uri="{FF2B5EF4-FFF2-40B4-BE49-F238E27FC236}">
                  <a16:creationId xmlns:a16="http://schemas.microsoft.com/office/drawing/2014/main" id="{8A7A7F39-045B-4A48-8C68-303DAFD5BD47}"/>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22214" name="Text Box 7">
              <a:extLst>
                <a:ext uri="{FF2B5EF4-FFF2-40B4-BE49-F238E27FC236}">
                  <a16:creationId xmlns:a16="http://schemas.microsoft.com/office/drawing/2014/main" id="{768D65C3-7D9C-2C4A-A995-F142BF902E70}"/>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22215" name="Text Box 8">
              <a:extLst>
                <a:ext uri="{FF2B5EF4-FFF2-40B4-BE49-F238E27FC236}">
                  <a16:creationId xmlns:a16="http://schemas.microsoft.com/office/drawing/2014/main" id="{E37158E0-A54F-474A-AB1B-7FC3ECE82A93}"/>
                </a:ext>
              </a:extLst>
            </p:cNvPr>
            <p:cNvSpPr txBox="1">
              <a:spLocks noChangeArrowheads="1"/>
            </p:cNvSpPr>
            <p:nvPr/>
          </p:nvSpPr>
          <p:spPr bwMode="auto">
            <a:xfrm>
              <a:off x="513" y="970"/>
              <a:ext cx="471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The ability of a tissue to self-regulate blood flow to meet its metabolic demands is known as autoregulation.</a:t>
              </a:r>
            </a:p>
            <a:p>
              <a:pPr eaLnBrk="1" hangingPunct="1">
                <a:lnSpc>
                  <a:spcPct val="85000"/>
                </a:lnSpc>
                <a:spcBef>
                  <a:spcPct val="0"/>
                </a:spcBef>
                <a:spcAft>
                  <a:spcPts val="900"/>
                </a:spcAft>
                <a:buSzPct val="80000"/>
              </a:pPr>
              <a:r>
                <a:rPr lang="en-US" altLang="en-US" sz="1800" dirty="0">
                  <a:solidFill>
                    <a:srgbClr val="000000"/>
                  </a:solidFill>
                </a:rPr>
                <a:t>Vasodilators cause a local dilation of arterioles and relaxation of pre-capillary sphincters to increase blood flow to capillary beds.</a:t>
              </a:r>
            </a:p>
            <a:p>
              <a:pPr eaLnBrk="1" hangingPunct="1">
                <a:lnSpc>
                  <a:spcPct val="85000"/>
                </a:lnSpc>
                <a:spcBef>
                  <a:spcPct val="0"/>
                </a:spcBef>
                <a:spcAft>
                  <a:spcPct val="50000"/>
                </a:spcAft>
                <a:buSzPct val="80000"/>
              </a:pPr>
              <a:r>
                <a:rPr lang="en-US" altLang="en-US" sz="1800" dirty="0">
                  <a:solidFill>
                    <a:srgbClr val="000000"/>
                  </a:solidFill>
                </a:rPr>
                <a:t>Vasoconstrictors have the opposite effect in decreasing blood flow to capillary beds.</a:t>
              </a:r>
            </a:p>
          </p:txBody>
        </p:sp>
        <p:grpSp>
          <p:nvGrpSpPr>
            <p:cNvPr id="222216" name="Group 24">
              <a:extLst>
                <a:ext uri="{FF2B5EF4-FFF2-40B4-BE49-F238E27FC236}">
                  <a16:creationId xmlns:a16="http://schemas.microsoft.com/office/drawing/2014/main" id="{8839A660-2E8F-FA4D-841E-CE9F1EF47F5B}"/>
                </a:ext>
              </a:extLst>
            </p:cNvPr>
            <p:cNvGrpSpPr>
              <a:grpSpLocks/>
            </p:cNvGrpSpPr>
            <p:nvPr/>
          </p:nvGrpSpPr>
          <p:grpSpPr bwMode="auto">
            <a:xfrm>
              <a:off x="582" y="3671"/>
              <a:ext cx="1990" cy="213"/>
              <a:chOff x="582" y="3671"/>
              <a:chExt cx="1990" cy="213"/>
            </a:xfrm>
          </p:grpSpPr>
          <p:sp>
            <p:nvSpPr>
              <p:cNvPr id="222217" name="Rectangle 25">
                <a:extLst>
                  <a:ext uri="{FF2B5EF4-FFF2-40B4-BE49-F238E27FC236}">
                    <a16:creationId xmlns:a16="http://schemas.microsoft.com/office/drawing/2014/main" id="{B8756C3B-EE68-AF41-9A96-D69B0020CC1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2218" name="Rectangle 26">
                <a:extLst>
                  <a:ext uri="{FF2B5EF4-FFF2-40B4-BE49-F238E27FC236}">
                    <a16:creationId xmlns:a16="http://schemas.microsoft.com/office/drawing/2014/main" id="{4A535C36-1BDA-6F43-878C-266492F1933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2219" name="Rectangle 27">
                <a:extLst>
                  <a:ext uri="{FF2B5EF4-FFF2-40B4-BE49-F238E27FC236}">
                    <a16:creationId xmlns:a16="http://schemas.microsoft.com/office/drawing/2014/main" id="{2789B7AD-D653-FA48-B0E6-A8A03A2ACF3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2220" name="Text Box 28">
                <a:extLst>
                  <a:ext uri="{FF2B5EF4-FFF2-40B4-BE49-F238E27FC236}">
                    <a16:creationId xmlns:a16="http://schemas.microsoft.com/office/drawing/2014/main" id="{74BC2020-B3FF-7647-978C-515C79FD9E6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747</a:t>
                </a:r>
                <a:endParaRPr lang="en-US" altLang="en-US" sz="1800" dirty="0">
                  <a:ea typeface="ＭＳ Ｐゴシック" panose="020B0600070205080204" pitchFamily="34" charset="-128"/>
                </a:endParaRPr>
              </a:p>
            </p:txBody>
          </p:sp>
          <p:sp>
            <p:nvSpPr>
              <p:cNvPr id="222221" name="Text Box 29">
                <a:extLst>
                  <a:ext uri="{FF2B5EF4-FFF2-40B4-BE49-F238E27FC236}">
                    <a16:creationId xmlns:a16="http://schemas.microsoft.com/office/drawing/2014/main" id="{5082BB94-CD86-8847-9DCD-D5831D893CB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821</a:t>
                </a:r>
                <a:endParaRPr lang="en-US" altLang="en-US" sz="1800" dirty="0">
                  <a:ea typeface="ＭＳ Ｐゴシック" panose="020B0600070205080204" pitchFamily="34" charset="-128"/>
                </a:endParaRPr>
              </a:p>
            </p:txBody>
          </p:sp>
          <p:sp>
            <p:nvSpPr>
              <p:cNvPr id="222222" name="Text Box 30">
                <a:extLst>
                  <a:ext uri="{FF2B5EF4-FFF2-40B4-BE49-F238E27FC236}">
                    <a16:creationId xmlns:a16="http://schemas.microsoft.com/office/drawing/2014/main" id="{BB845BEB-3969-534F-8E58-01B6EE2A08F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Number Placeholder 5">
            <a:extLst>
              <a:ext uri="{FF2B5EF4-FFF2-40B4-BE49-F238E27FC236}">
                <a16:creationId xmlns:a16="http://schemas.microsoft.com/office/drawing/2014/main" id="{6994A3F8-B7D7-214F-B4EC-7F837DBF5AE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65E250B-4D52-D045-9A8D-D09C1A5AD21C}" type="slidenum">
              <a:rPr lang="en-US" altLang="en-US" sz="1400"/>
              <a:pPr>
                <a:spcBef>
                  <a:spcPct val="0"/>
                </a:spcBef>
                <a:buFontTx/>
                <a:buNone/>
              </a:pPr>
              <a:t>106</a:t>
            </a:fld>
            <a:endParaRPr lang="en-US" altLang="en-US" sz="1400" dirty="0"/>
          </a:p>
        </p:txBody>
      </p:sp>
      <p:grpSp>
        <p:nvGrpSpPr>
          <p:cNvPr id="224259" name="Group 30">
            <a:extLst>
              <a:ext uri="{FF2B5EF4-FFF2-40B4-BE49-F238E27FC236}">
                <a16:creationId xmlns:a16="http://schemas.microsoft.com/office/drawing/2014/main" id="{272DE21A-EF1F-ED4E-B2F7-B65DCF44FC10}"/>
              </a:ext>
            </a:extLst>
          </p:cNvPr>
          <p:cNvGrpSpPr>
            <a:grpSpLocks/>
          </p:cNvGrpSpPr>
          <p:nvPr/>
        </p:nvGrpSpPr>
        <p:grpSpPr bwMode="auto">
          <a:xfrm>
            <a:off x="458788" y="446088"/>
            <a:ext cx="8229600" cy="5719762"/>
            <a:chOff x="289" y="281"/>
            <a:chExt cx="5184" cy="3603"/>
          </a:xfrm>
        </p:grpSpPr>
        <p:sp>
          <p:nvSpPr>
            <p:cNvPr id="224260" name="Rectangle 2">
              <a:extLst>
                <a:ext uri="{FF2B5EF4-FFF2-40B4-BE49-F238E27FC236}">
                  <a16:creationId xmlns:a16="http://schemas.microsoft.com/office/drawing/2014/main" id="{CA0F926E-7080-564E-8B29-94591564178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Autoregulation </a:t>
              </a:r>
              <a:r>
                <a:rPr lang="en-US" altLang="en-US" sz="2200" dirty="0">
                  <a:solidFill>
                    <a:srgbClr val="333333"/>
                  </a:solidFill>
                </a:rPr>
                <a:t>(continued)</a:t>
              </a:r>
              <a:endParaRPr lang="en-US" altLang="en-US" sz="2800" dirty="0">
                <a:solidFill>
                  <a:srgbClr val="333333"/>
                </a:solidFill>
              </a:endParaRPr>
            </a:p>
          </p:txBody>
        </p:sp>
        <p:sp>
          <p:nvSpPr>
            <p:cNvPr id="224261" name="Text Box 6">
              <a:extLst>
                <a:ext uri="{FF2B5EF4-FFF2-40B4-BE49-F238E27FC236}">
                  <a16:creationId xmlns:a16="http://schemas.microsoft.com/office/drawing/2014/main" id="{39F7478F-EE86-5547-8228-5EFE9C528F1C}"/>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24262" name="Text Box 7">
              <a:extLst>
                <a:ext uri="{FF2B5EF4-FFF2-40B4-BE49-F238E27FC236}">
                  <a16:creationId xmlns:a16="http://schemas.microsoft.com/office/drawing/2014/main" id="{4BB818E2-40B2-1642-8BEA-6FD93B4D599E}"/>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24263" name="Text Box 8">
              <a:extLst>
                <a:ext uri="{FF2B5EF4-FFF2-40B4-BE49-F238E27FC236}">
                  <a16:creationId xmlns:a16="http://schemas.microsoft.com/office/drawing/2014/main" id="{5605A671-AF66-BB45-A473-7F599958B49D}"/>
                </a:ext>
              </a:extLst>
            </p:cNvPr>
            <p:cNvSpPr txBox="1">
              <a:spLocks noChangeArrowheads="1"/>
            </p:cNvSpPr>
            <p:nvPr/>
          </p:nvSpPr>
          <p:spPr bwMode="auto">
            <a:xfrm>
              <a:off x="513" y="970"/>
              <a:ext cx="4660"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Autoregulation involves a complex set of physiological mechanisms. </a:t>
              </a:r>
            </a:p>
            <a:p>
              <a:pPr eaLnBrk="1" hangingPunct="1">
                <a:lnSpc>
                  <a:spcPct val="85000"/>
                </a:lnSpc>
                <a:spcBef>
                  <a:spcPct val="0"/>
                </a:spcBef>
                <a:spcAft>
                  <a:spcPts val="900"/>
                </a:spcAft>
                <a:buSzPct val="80000"/>
              </a:pPr>
              <a:r>
                <a:rPr lang="en-US" altLang="en-US" sz="1800" dirty="0"/>
                <a:t>These mechanisms contribute substantially to increased blood flow in cardiac muscle and skeletal muscle.</a:t>
              </a:r>
            </a:p>
            <a:p>
              <a:pPr eaLnBrk="1" hangingPunct="1">
                <a:lnSpc>
                  <a:spcPct val="85000"/>
                </a:lnSpc>
                <a:spcBef>
                  <a:spcPct val="0"/>
                </a:spcBef>
                <a:spcAft>
                  <a:spcPts val="900"/>
                </a:spcAft>
                <a:buSzPct val="80000"/>
              </a:pPr>
              <a:r>
                <a:rPr lang="en-US" altLang="en-US" sz="1800" dirty="0"/>
                <a:t>They provide more oxygen and nutrients to muscles as the physical demands increase and enable waste products to be removed more rapidly.</a:t>
              </a:r>
            </a:p>
            <a:p>
              <a:pPr eaLnBrk="1" hangingPunct="1">
                <a:lnSpc>
                  <a:spcPct val="85000"/>
                </a:lnSpc>
                <a:spcBef>
                  <a:spcPct val="0"/>
                </a:spcBef>
                <a:spcAft>
                  <a:spcPct val="50000"/>
                </a:spcAft>
                <a:buSzPct val="80000"/>
              </a:pPr>
              <a:r>
                <a:rPr lang="en-US" altLang="en-US" sz="1800" dirty="0"/>
                <a:t>Autoregulation controls regional blood flow in the brain in response to specific mental activities</a:t>
              </a:r>
              <a:r>
                <a:rPr lang="en-US" altLang="en-US" sz="1800" dirty="0">
                  <a:solidFill>
                    <a:srgbClr val="000000"/>
                  </a:solidFill>
                </a:rPr>
                <a:t>—</a:t>
              </a:r>
              <a:r>
                <a:rPr lang="en-US" altLang="en-US" sz="1800" dirty="0"/>
                <a:t>for example, an auditory task versus a visual task activating areas in the temporal lobe or occipital lobe, re-spectively.</a:t>
              </a:r>
            </a:p>
          </p:txBody>
        </p:sp>
        <p:grpSp>
          <p:nvGrpSpPr>
            <p:cNvPr id="224264" name="Group 20">
              <a:extLst>
                <a:ext uri="{FF2B5EF4-FFF2-40B4-BE49-F238E27FC236}">
                  <a16:creationId xmlns:a16="http://schemas.microsoft.com/office/drawing/2014/main" id="{B995C6E0-E2A1-B84D-97AC-05763D714EA3}"/>
                </a:ext>
              </a:extLst>
            </p:cNvPr>
            <p:cNvGrpSpPr>
              <a:grpSpLocks/>
            </p:cNvGrpSpPr>
            <p:nvPr/>
          </p:nvGrpSpPr>
          <p:grpSpPr bwMode="auto">
            <a:xfrm>
              <a:off x="582" y="3671"/>
              <a:ext cx="1990" cy="213"/>
              <a:chOff x="582" y="3671"/>
              <a:chExt cx="1990" cy="213"/>
            </a:xfrm>
          </p:grpSpPr>
          <p:sp>
            <p:nvSpPr>
              <p:cNvPr id="224265" name="Rectangle 21">
                <a:extLst>
                  <a:ext uri="{FF2B5EF4-FFF2-40B4-BE49-F238E27FC236}">
                    <a16:creationId xmlns:a16="http://schemas.microsoft.com/office/drawing/2014/main" id="{4911B443-B7C6-8F41-B1A0-8CEAF6311D6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4266" name="Rectangle 22">
                <a:extLst>
                  <a:ext uri="{FF2B5EF4-FFF2-40B4-BE49-F238E27FC236}">
                    <a16:creationId xmlns:a16="http://schemas.microsoft.com/office/drawing/2014/main" id="{3BCC50B5-CBF8-0A48-8561-158E8B11393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4267" name="Rectangle 23">
                <a:extLst>
                  <a:ext uri="{FF2B5EF4-FFF2-40B4-BE49-F238E27FC236}">
                    <a16:creationId xmlns:a16="http://schemas.microsoft.com/office/drawing/2014/main" id="{AB661801-13C2-E341-A1E8-76505F1B81C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4268" name="Text Box 24">
                <a:extLst>
                  <a:ext uri="{FF2B5EF4-FFF2-40B4-BE49-F238E27FC236}">
                    <a16:creationId xmlns:a16="http://schemas.microsoft.com/office/drawing/2014/main" id="{471C108F-AE6D-F04F-A0C7-D847ADD1EFE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747</a:t>
                </a:r>
                <a:endParaRPr lang="en-US" altLang="en-US" sz="1800" dirty="0">
                  <a:ea typeface="ＭＳ Ｐゴシック" panose="020B0600070205080204" pitchFamily="34" charset="-128"/>
                </a:endParaRPr>
              </a:p>
            </p:txBody>
          </p:sp>
          <p:sp>
            <p:nvSpPr>
              <p:cNvPr id="224269" name="Text Box 25">
                <a:extLst>
                  <a:ext uri="{FF2B5EF4-FFF2-40B4-BE49-F238E27FC236}">
                    <a16:creationId xmlns:a16="http://schemas.microsoft.com/office/drawing/2014/main" id="{F9F146AE-2134-8749-AE24-C9672DADBF6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821</a:t>
                </a:r>
                <a:endParaRPr lang="en-US" altLang="en-US" sz="1800" dirty="0">
                  <a:ea typeface="ＭＳ Ｐゴシック" panose="020B0600070205080204" pitchFamily="34" charset="-128"/>
                </a:endParaRPr>
              </a:p>
            </p:txBody>
          </p:sp>
          <p:sp>
            <p:nvSpPr>
              <p:cNvPr id="224270" name="Text Box 26">
                <a:extLst>
                  <a:ext uri="{FF2B5EF4-FFF2-40B4-BE49-F238E27FC236}">
                    <a16:creationId xmlns:a16="http://schemas.microsoft.com/office/drawing/2014/main" id="{F41E0B5E-B339-8B4D-BADC-57F6DFEAE9A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Number Placeholder 5">
            <a:extLst>
              <a:ext uri="{FF2B5EF4-FFF2-40B4-BE49-F238E27FC236}">
                <a16:creationId xmlns:a16="http://schemas.microsoft.com/office/drawing/2014/main" id="{DBD7103B-A581-AE45-846A-EDECF6B70CD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96C13BA-2C3E-E745-B78F-1DC103DD1800}" type="slidenum">
              <a:rPr lang="en-US" altLang="en-US" sz="1400"/>
              <a:pPr>
                <a:spcBef>
                  <a:spcPct val="0"/>
                </a:spcBef>
                <a:buFontTx/>
                <a:buNone/>
              </a:pPr>
              <a:t>107</a:t>
            </a:fld>
            <a:endParaRPr lang="en-US" altLang="en-US" sz="1400" dirty="0"/>
          </a:p>
        </p:txBody>
      </p:sp>
      <p:grpSp>
        <p:nvGrpSpPr>
          <p:cNvPr id="226307" name="Group 31">
            <a:extLst>
              <a:ext uri="{FF2B5EF4-FFF2-40B4-BE49-F238E27FC236}">
                <a16:creationId xmlns:a16="http://schemas.microsoft.com/office/drawing/2014/main" id="{7CC05CB2-2137-4448-AC8C-18ACE15108BF}"/>
              </a:ext>
            </a:extLst>
          </p:cNvPr>
          <p:cNvGrpSpPr>
            <a:grpSpLocks/>
          </p:cNvGrpSpPr>
          <p:nvPr/>
        </p:nvGrpSpPr>
        <p:grpSpPr bwMode="auto">
          <a:xfrm>
            <a:off x="458788" y="446088"/>
            <a:ext cx="8229600" cy="5719762"/>
            <a:chOff x="289" y="281"/>
            <a:chExt cx="5184" cy="3603"/>
          </a:xfrm>
        </p:grpSpPr>
        <p:sp>
          <p:nvSpPr>
            <p:cNvPr id="226308" name="Rectangle 2">
              <a:extLst>
                <a:ext uri="{FF2B5EF4-FFF2-40B4-BE49-F238E27FC236}">
                  <a16:creationId xmlns:a16="http://schemas.microsoft.com/office/drawing/2014/main" id="{E0A63436-E5E2-5747-B084-1B0EA391D6E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Chemicals Involved in Autoregulation</a:t>
              </a:r>
            </a:p>
          </p:txBody>
        </p:sp>
        <p:sp>
          <p:nvSpPr>
            <p:cNvPr id="226309" name="Text Box 6">
              <a:extLst>
                <a:ext uri="{FF2B5EF4-FFF2-40B4-BE49-F238E27FC236}">
                  <a16:creationId xmlns:a16="http://schemas.microsoft.com/office/drawing/2014/main" id="{7A8D255D-6DAD-BC49-81A6-D3B6638A23FB}"/>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26310" name="Text Box 7">
              <a:extLst>
                <a:ext uri="{FF2B5EF4-FFF2-40B4-BE49-F238E27FC236}">
                  <a16:creationId xmlns:a16="http://schemas.microsoft.com/office/drawing/2014/main" id="{9E80021B-45F0-324A-8AFB-0D16673D8BCE}"/>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26311" name="Text Box 8">
              <a:extLst>
                <a:ext uri="{FF2B5EF4-FFF2-40B4-BE49-F238E27FC236}">
                  <a16:creationId xmlns:a16="http://schemas.microsoft.com/office/drawing/2014/main" id="{4DC1CE30-3989-3D4D-8C87-B6CF75206137}"/>
                </a:ext>
              </a:extLst>
            </p:cNvPr>
            <p:cNvSpPr txBox="1">
              <a:spLocks noChangeArrowheads="1"/>
            </p:cNvSpPr>
            <p:nvPr/>
          </p:nvSpPr>
          <p:spPr bwMode="auto">
            <a:xfrm>
              <a:off x="513" y="970"/>
              <a:ext cx="4554"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White blood cells, macrophages, platelets, endothelial cells, and smooth muscle fibers release chemicals that can change the di-ameter of blood vessels.</a:t>
              </a:r>
            </a:p>
            <a:p>
              <a:pPr eaLnBrk="1" hangingPunct="1">
                <a:lnSpc>
                  <a:spcPct val="85000"/>
                </a:lnSpc>
                <a:spcBef>
                  <a:spcPct val="0"/>
                </a:spcBef>
                <a:spcAft>
                  <a:spcPts val="900"/>
                </a:spcAft>
                <a:buSzPct val="80000"/>
              </a:pPr>
              <a:r>
                <a:rPr lang="en-US" altLang="en-US" sz="1800" dirty="0"/>
                <a:t>Vasodilator chemicals include ions (K</a:t>
              </a:r>
              <a:r>
                <a:rPr lang="en-US" altLang="en-US" sz="1800" baseline="22000" dirty="0"/>
                <a:t>+</a:t>
              </a:r>
              <a:r>
                <a:rPr lang="en-US" altLang="en-US" sz="1800" dirty="0"/>
                <a:t> and H</a:t>
              </a:r>
              <a:r>
                <a:rPr lang="en-US" altLang="en-US" sz="1800" baseline="22000" dirty="0"/>
                <a:t>+</a:t>
              </a:r>
              <a:r>
                <a:rPr lang="en-US" altLang="en-US" sz="1800" dirty="0"/>
                <a:t>), lactic acid, adeno-sine, nitric oxide, kinins, and histamine.</a:t>
              </a:r>
            </a:p>
            <a:p>
              <a:pPr eaLnBrk="1" hangingPunct="1">
                <a:lnSpc>
                  <a:spcPct val="85000"/>
                </a:lnSpc>
                <a:spcBef>
                  <a:spcPct val="0"/>
                </a:spcBef>
                <a:spcAft>
                  <a:spcPct val="50000"/>
                </a:spcAft>
                <a:buSzPct val="80000"/>
              </a:pPr>
              <a:r>
                <a:rPr lang="en-US" altLang="en-US" sz="1800" dirty="0"/>
                <a:t>Vasoconstrictor chemicals include thromboxane A2, superoxide radicals, serotonin released by platelets, and endothelins released by endothelial cells.</a:t>
              </a:r>
            </a:p>
          </p:txBody>
        </p:sp>
        <p:grpSp>
          <p:nvGrpSpPr>
            <p:cNvPr id="226312" name="Group 21">
              <a:extLst>
                <a:ext uri="{FF2B5EF4-FFF2-40B4-BE49-F238E27FC236}">
                  <a16:creationId xmlns:a16="http://schemas.microsoft.com/office/drawing/2014/main" id="{E3EE9E2D-6D90-3E4D-8FA0-7DC5AB060366}"/>
                </a:ext>
              </a:extLst>
            </p:cNvPr>
            <p:cNvGrpSpPr>
              <a:grpSpLocks/>
            </p:cNvGrpSpPr>
            <p:nvPr/>
          </p:nvGrpSpPr>
          <p:grpSpPr bwMode="auto">
            <a:xfrm>
              <a:off x="582" y="3671"/>
              <a:ext cx="1990" cy="213"/>
              <a:chOff x="582" y="3671"/>
              <a:chExt cx="1990" cy="213"/>
            </a:xfrm>
          </p:grpSpPr>
          <p:sp>
            <p:nvSpPr>
              <p:cNvPr id="226313" name="Rectangle 22">
                <a:extLst>
                  <a:ext uri="{FF2B5EF4-FFF2-40B4-BE49-F238E27FC236}">
                    <a16:creationId xmlns:a16="http://schemas.microsoft.com/office/drawing/2014/main" id="{353D3BA3-8554-6148-A8C3-837169DE4D4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6314" name="Rectangle 23">
                <a:extLst>
                  <a:ext uri="{FF2B5EF4-FFF2-40B4-BE49-F238E27FC236}">
                    <a16:creationId xmlns:a16="http://schemas.microsoft.com/office/drawing/2014/main" id="{2853FACA-28D8-A440-B6F5-8DCCB8876E5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6315" name="Rectangle 24">
                <a:extLst>
                  <a:ext uri="{FF2B5EF4-FFF2-40B4-BE49-F238E27FC236}">
                    <a16:creationId xmlns:a16="http://schemas.microsoft.com/office/drawing/2014/main" id="{8FB3007B-233E-4F46-8B10-7DB5599FBFA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6316" name="Text Box 25">
                <a:extLst>
                  <a:ext uri="{FF2B5EF4-FFF2-40B4-BE49-F238E27FC236}">
                    <a16:creationId xmlns:a16="http://schemas.microsoft.com/office/drawing/2014/main" id="{1C74AAD7-4AD7-F245-B258-02F15AA9867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748</a:t>
                </a:r>
                <a:endParaRPr lang="en-US" altLang="en-US" sz="1800" dirty="0">
                  <a:ea typeface="ＭＳ Ｐゴシック" panose="020B0600070205080204" pitchFamily="34" charset="-128"/>
                </a:endParaRPr>
              </a:p>
            </p:txBody>
          </p:sp>
          <p:sp>
            <p:nvSpPr>
              <p:cNvPr id="226317" name="Text Box 26">
                <a:extLst>
                  <a:ext uri="{FF2B5EF4-FFF2-40B4-BE49-F238E27FC236}">
                    <a16:creationId xmlns:a16="http://schemas.microsoft.com/office/drawing/2014/main" id="{FA299943-B243-5647-9D4C-A27BCCB0FBC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821</a:t>
                </a:r>
                <a:endParaRPr lang="en-US" altLang="en-US" sz="1800" dirty="0">
                  <a:ea typeface="ＭＳ Ｐゴシック" panose="020B0600070205080204" pitchFamily="34" charset="-128"/>
                </a:endParaRPr>
              </a:p>
            </p:txBody>
          </p:sp>
          <p:sp>
            <p:nvSpPr>
              <p:cNvPr id="226318" name="Text Box 27">
                <a:extLst>
                  <a:ext uri="{FF2B5EF4-FFF2-40B4-BE49-F238E27FC236}">
                    <a16:creationId xmlns:a16="http://schemas.microsoft.com/office/drawing/2014/main" id="{29423C25-26B2-6A4D-8BBB-667670C0B03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779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Number Placeholder 5">
            <a:extLst>
              <a:ext uri="{FF2B5EF4-FFF2-40B4-BE49-F238E27FC236}">
                <a16:creationId xmlns:a16="http://schemas.microsoft.com/office/drawing/2014/main" id="{5EF1067C-4CB6-8D48-A64D-EB03D15FB20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12D4B64-0039-6142-A6FD-9DEE62F24D8D}" type="slidenum">
              <a:rPr lang="en-US" altLang="en-US" sz="1400"/>
              <a:pPr>
                <a:spcBef>
                  <a:spcPct val="0"/>
                </a:spcBef>
                <a:buFontTx/>
                <a:buNone/>
              </a:pPr>
              <a:t>108</a:t>
            </a:fld>
            <a:endParaRPr lang="en-US" altLang="en-US" sz="1400" dirty="0"/>
          </a:p>
        </p:txBody>
      </p:sp>
      <p:sp>
        <p:nvSpPr>
          <p:cNvPr id="228355" name="Rectangle 2">
            <a:extLst>
              <a:ext uri="{FF2B5EF4-FFF2-40B4-BE49-F238E27FC236}">
                <a16:creationId xmlns:a16="http://schemas.microsoft.com/office/drawing/2014/main" id="{5692B3F7-6A3B-A04D-B2CF-BE04179CA673}"/>
              </a:ext>
            </a:extLst>
          </p:cNvPr>
          <p:cNvSpPr>
            <a:spLocks noGrp="1" noChangeArrowheads="1"/>
          </p:cNvSpPr>
          <p:nvPr>
            <p:ph type="body" idx="1"/>
          </p:nvPr>
        </p:nvSpPr>
        <p:spPr>
          <a:xfrm>
            <a:off x="874713" y="87947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Checking Circulation</a:t>
            </a:r>
            <a:endParaRPr lang="en-US" altLang="en-US" dirty="0"/>
          </a:p>
        </p:txBody>
      </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Number Placeholder 5">
            <a:extLst>
              <a:ext uri="{FF2B5EF4-FFF2-40B4-BE49-F238E27FC236}">
                <a16:creationId xmlns:a16="http://schemas.microsoft.com/office/drawing/2014/main" id="{8BD26B7F-E578-734F-95AE-6C2352D2691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C000758-DA9A-3B4B-8C3D-25169DFBCC8E}" type="slidenum">
              <a:rPr lang="en-US" altLang="en-US" sz="1400"/>
              <a:pPr>
                <a:spcBef>
                  <a:spcPct val="0"/>
                </a:spcBef>
                <a:buFontTx/>
                <a:buNone/>
              </a:pPr>
              <a:t>109</a:t>
            </a:fld>
            <a:endParaRPr lang="en-US" altLang="en-US" sz="1400" dirty="0"/>
          </a:p>
        </p:txBody>
      </p:sp>
      <p:grpSp>
        <p:nvGrpSpPr>
          <p:cNvPr id="230419" name="Group 19">
            <a:extLst>
              <a:ext uri="{FF2B5EF4-FFF2-40B4-BE49-F238E27FC236}">
                <a16:creationId xmlns:a16="http://schemas.microsoft.com/office/drawing/2014/main" id="{35E8CFC5-CA66-7741-84FB-663826AF50C8}"/>
              </a:ext>
            </a:extLst>
          </p:cNvPr>
          <p:cNvGrpSpPr>
            <a:grpSpLocks/>
          </p:cNvGrpSpPr>
          <p:nvPr/>
        </p:nvGrpSpPr>
        <p:grpSpPr bwMode="auto">
          <a:xfrm>
            <a:off x="458788" y="446088"/>
            <a:ext cx="8229600" cy="5719762"/>
            <a:chOff x="289" y="281"/>
            <a:chExt cx="5184" cy="3603"/>
          </a:xfrm>
        </p:grpSpPr>
        <p:sp>
          <p:nvSpPr>
            <p:cNvPr id="230404" name="Rectangle 2">
              <a:extLst>
                <a:ext uri="{FF2B5EF4-FFF2-40B4-BE49-F238E27FC236}">
                  <a16:creationId xmlns:a16="http://schemas.microsoft.com/office/drawing/2014/main" id="{7E199C12-5981-114C-9291-F402F20C15D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Pulse</a:t>
              </a:r>
            </a:p>
          </p:txBody>
        </p:sp>
        <p:sp>
          <p:nvSpPr>
            <p:cNvPr id="230405" name="Text Box 6">
              <a:extLst>
                <a:ext uri="{FF2B5EF4-FFF2-40B4-BE49-F238E27FC236}">
                  <a16:creationId xmlns:a16="http://schemas.microsoft.com/office/drawing/2014/main" id="{85B91731-ABCE-684C-A7DC-6AE6AED0E13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30406" name="Text Box 7">
              <a:extLst>
                <a:ext uri="{FF2B5EF4-FFF2-40B4-BE49-F238E27FC236}">
                  <a16:creationId xmlns:a16="http://schemas.microsoft.com/office/drawing/2014/main" id="{6A7074B3-1F24-2B4B-A943-18F2BBEEC9B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30407" name="Text Box 8">
              <a:extLst>
                <a:ext uri="{FF2B5EF4-FFF2-40B4-BE49-F238E27FC236}">
                  <a16:creationId xmlns:a16="http://schemas.microsoft.com/office/drawing/2014/main" id="{D2734EF3-1E98-5443-AB8D-E8B2612CF9B3}"/>
                </a:ext>
              </a:extLst>
            </p:cNvPr>
            <p:cNvSpPr txBox="1">
              <a:spLocks noChangeArrowheads="1"/>
            </p:cNvSpPr>
            <p:nvPr/>
          </p:nvSpPr>
          <p:spPr bwMode="auto">
            <a:xfrm>
              <a:off x="513" y="970"/>
              <a:ext cx="4544"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alternating expansion and recoil of elastic arteries with each ventricular contraction produces a pressure wave known as the pulse.</a:t>
              </a:r>
            </a:p>
            <a:p>
              <a:pPr eaLnBrk="1" hangingPunct="1">
                <a:lnSpc>
                  <a:spcPct val="85000"/>
                </a:lnSpc>
                <a:spcBef>
                  <a:spcPct val="0"/>
                </a:spcBef>
                <a:spcAft>
                  <a:spcPts val="900"/>
                </a:spcAft>
                <a:buSzPct val="80000"/>
              </a:pPr>
              <a:r>
                <a:rPr lang="en-US" altLang="en-US" sz="1800" dirty="0"/>
                <a:t>Pulse is strongest near the heart, weaker in arterioles, and non-existent in capillaries and veins.</a:t>
              </a:r>
            </a:p>
            <a:p>
              <a:pPr eaLnBrk="1" hangingPunct="1">
                <a:lnSpc>
                  <a:spcPct val="85000"/>
                </a:lnSpc>
                <a:spcBef>
                  <a:spcPct val="0"/>
                </a:spcBef>
                <a:spcAft>
                  <a:spcPts val="900"/>
                </a:spcAft>
                <a:buSzPct val="80000"/>
              </a:pPr>
              <a:r>
                <a:rPr lang="en-US" altLang="en-US" sz="1800" dirty="0"/>
                <a:t>It can be detected in an artery that lies close to the surface of the body that can be compressed against bone or other firm structure.</a:t>
              </a:r>
            </a:p>
            <a:p>
              <a:pPr eaLnBrk="1" hangingPunct="1">
                <a:lnSpc>
                  <a:spcPct val="85000"/>
                </a:lnSpc>
                <a:spcBef>
                  <a:spcPct val="0"/>
                </a:spcBef>
                <a:spcAft>
                  <a:spcPct val="50000"/>
                </a:spcAft>
                <a:buSzPct val="80000"/>
              </a:pPr>
              <a:r>
                <a:rPr lang="en-US" altLang="en-US" sz="1800" dirty="0"/>
                <a:t>The most commonly-used pulse points for checking circulation are listed in Table 21.3.</a:t>
              </a:r>
            </a:p>
          </p:txBody>
        </p:sp>
        <p:grpSp>
          <p:nvGrpSpPr>
            <p:cNvPr id="230408" name="Group 31">
              <a:extLst>
                <a:ext uri="{FF2B5EF4-FFF2-40B4-BE49-F238E27FC236}">
                  <a16:creationId xmlns:a16="http://schemas.microsoft.com/office/drawing/2014/main" id="{0A2E69F9-ECFE-5642-9483-5B302FB7850D}"/>
                </a:ext>
              </a:extLst>
            </p:cNvPr>
            <p:cNvGrpSpPr>
              <a:grpSpLocks/>
            </p:cNvGrpSpPr>
            <p:nvPr/>
          </p:nvGrpSpPr>
          <p:grpSpPr bwMode="auto">
            <a:xfrm>
              <a:off x="582" y="3671"/>
              <a:ext cx="2995" cy="213"/>
              <a:chOff x="582" y="3671"/>
              <a:chExt cx="2995" cy="213"/>
            </a:xfrm>
          </p:grpSpPr>
          <p:grpSp>
            <p:nvGrpSpPr>
              <p:cNvPr id="230409" name="Group 32">
                <a:extLst>
                  <a:ext uri="{FF2B5EF4-FFF2-40B4-BE49-F238E27FC236}">
                    <a16:creationId xmlns:a16="http://schemas.microsoft.com/office/drawing/2014/main" id="{185A58D2-58D4-A44C-A625-A3CF5B7D726A}"/>
                  </a:ext>
                </a:extLst>
              </p:cNvPr>
              <p:cNvGrpSpPr>
                <a:grpSpLocks/>
              </p:cNvGrpSpPr>
              <p:nvPr/>
            </p:nvGrpSpPr>
            <p:grpSpPr bwMode="auto">
              <a:xfrm>
                <a:off x="582" y="3671"/>
                <a:ext cx="1990" cy="213"/>
                <a:chOff x="582" y="3671"/>
                <a:chExt cx="1990" cy="213"/>
              </a:xfrm>
            </p:grpSpPr>
            <p:sp>
              <p:nvSpPr>
                <p:cNvPr id="230413" name="Rectangle 33">
                  <a:extLst>
                    <a:ext uri="{FF2B5EF4-FFF2-40B4-BE49-F238E27FC236}">
                      <a16:creationId xmlns:a16="http://schemas.microsoft.com/office/drawing/2014/main" id="{1B708957-B8D3-2647-BB3B-EA9360230AF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14" name="Rectangle 34">
                  <a:extLst>
                    <a:ext uri="{FF2B5EF4-FFF2-40B4-BE49-F238E27FC236}">
                      <a16:creationId xmlns:a16="http://schemas.microsoft.com/office/drawing/2014/main" id="{E9075E81-CB26-1042-BC3A-A9B056017B1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15" name="Rectangle 35">
                  <a:extLst>
                    <a:ext uri="{FF2B5EF4-FFF2-40B4-BE49-F238E27FC236}">
                      <a16:creationId xmlns:a16="http://schemas.microsoft.com/office/drawing/2014/main" id="{A299ECA0-CDC7-444A-98C6-9708DFB2155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16" name="Text Box 36">
                  <a:extLst>
                    <a:ext uri="{FF2B5EF4-FFF2-40B4-BE49-F238E27FC236}">
                      <a16:creationId xmlns:a16="http://schemas.microsoft.com/office/drawing/2014/main" id="{C3A1B0BA-40B6-7447-A219-0FE2371E386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748</a:t>
                  </a:r>
                  <a:endParaRPr lang="en-US" altLang="en-US" sz="1800" dirty="0">
                    <a:ea typeface="ＭＳ Ｐゴシック" panose="020B0600070205080204" pitchFamily="34" charset="-128"/>
                  </a:endParaRPr>
                </a:p>
              </p:txBody>
            </p:sp>
            <p:sp>
              <p:nvSpPr>
                <p:cNvPr id="230417" name="Text Box 37">
                  <a:extLst>
                    <a:ext uri="{FF2B5EF4-FFF2-40B4-BE49-F238E27FC236}">
                      <a16:creationId xmlns:a16="http://schemas.microsoft.com/office/drawing/2014/main" id="{447817A1-298A-C645-83B7-EA5F9127CC7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822</a:t>
                  </a:r>
                  <a:endParaRPr lang="en-US" altLang="en-US" sz="1800" dirty="0">
                    <a:ea typeface="ＭＳ Ｐゴシック" panose="020B0600070205080204" pitchFamily="34" charset="-128"/>
                  </a:endParaRPr>
                </a:p>
              </p:txBody>
            </p:sp>
            <p:sp>
              <p:nvSpPr>
                <p:cNvPr id="230418" name="Text Box 38">
                  <a:extLst>
                    <a:ext uri="{FF2B5EF4-FFF2-40B4-BE49-F238E27FC236}">
                      <a16:creationId xmlns:a16="http://schemas.microsoft.com/office/drawing/2014/main" id="{95685834-5750-5D43-9FA2-5415672C33E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780</a:t>
                  </a:r>
                  <a:endParaRPr lang="en-US" altLang="en-US" sz="1800" dirty="0">
                    <a:ea typeface="ＭＳ Ｐゴシック" panose="020B0600070205080204" pitchFamily="34" charset="-128"/>
                  </a:endParaRPr>
                </a:p>
              </p:txBody>
            </p:sp>
          </p:grpSp>
          <p:grpSp>
            <p:nvGrpSpPr>
              <p:cNvPr id="230410" name="Group 39">
                <a:extLst>
                  <a:ext uri="{FF2B5EF4-FFF2-40B4-BE49-F238E27FC236}">
                    <a16:creationId xmlns:a16="http://schemas.microsoft.com/office/drawing/2014/main" id="{26F167A7-CD0B-1C4C-AC0D-7F4D58908561}"/>
                  </a:ext>
                </a:extLst>
              </p:cNvPr>
              <p:cNvGrpSpPr>
                <a:grpSpLocks/>
              </p:cNvGrpSpPr>
              <p:nvPr/>
            </p:nvGrpSpPr>
            <p:grpSpPr bwMode="auto">
              <a:xfrm>
                <a:off x="2846" y="3671"/>
                <a:ext cx="731" cy="213"/>
                <a:chOff x="2846" y="3671"/>
                <a:chExt cx="731" cy="213"/>
              </a:xfrm>
            </p:grpSpPr>
            <p:sp>
              <p:nvSpPr>
                <p:cNvPr id="230411" name="Rectangle 40">
                  <a:extLst>
                    <a:ext uri="{FF2B5EF4-FFF2-40B4-BE49-F238E27FC236}">
                      <a16:creationId xmlns:a16="http://schemas.microsoft.com/office/drawing/2014/main" id="{1202822B-5D95-AE4D-A67B-16E4EA25F1B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12" name="Text Box 41">
                  <a:extLst>
                    <a:ext uri="{FF2B5EF4-FFF2-40B4-BE49-F238E27FC236}">
                      <a16:creationId xmlns:a16="http://schemas.microsoft.com/office/drawing/2014/main" id="{0B03D893-B7EE-1748-9105-530947FD9B41}"/>
                    </a:ext>
                  </a:extLst>
                </p:cNvPr>
                <p:cNvSpPr txBox="1">
                  <a:spLocks noChangeArrowheads="1"/>
                </p:cNvSpPr>
                <p:nvPr/>
              </p:nvSpPr>
              <p:spPr bwMode="auto">
                <a:xfrm>
                  <a:off x="2908"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21.3</a:t>
                  </a:r>
                </a:p>
              </p:txBody>
            </p:sp>
          </p:grpSp>
        </p:grpSp>
      </p:gr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Number Placeholder 5">
            <a:extLst>
              <a:ext uri="{FF2B5EF4-FFF2-40B4-BE49-F238E27FC236}">
                <a16:creationId xmlns:a16="http://schemas.microsoft.com/office/drawing/2014/main" id="{65D4E60F-20CC-BE4A-B146-665E39DEDC3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2D92D2F-1C13-614A-A913-41172512FB73}" type="slidenum">
              <a:rPr lang="en-US" altLang="en-US" sz="1400"/>
              <a:pPr>
                <a:spcBef>
                  <a:spcPct val="0"/>
                </a:spcBef>
                <a:buFontTx/>
                <a:buNone/>
              </a:pPr>
              <a:t>110</a:t>
            </a:fld>
            <a:endParaRPr lang="en-US" altLang="en-US" sz="1400" dirty="0"/>
          </a:p>
        </p:txBody>
      </p:sp>
      <p:grpSp>
        <p:nvGrpSpPr>
          <p:cNvPr id="232451" name="Group 39">
            <a:extLst>
              <a:ext uri="{FF2B5EF4-FFF2-40B4-BE49-F238E27FC236}">
                <a16:creationId xmlns:a16="http://schemas.microsoft.com/office/drawing/2014/main" id="{FF680A0D-843D-254B-9288-C6E7B088FF1F}"/>
              </a:ext>
            </a:extLst>
          </p:cNvPr>
          <p:cNvGrpSpPr>
            <a:grpSpLocks/>
          </p:cNvGrpSpPr>
          <p:nvPr/>
        </p:nvGrpSpPr>
        <p:grpSpPr bwMode="auto">
          <a:xfrm>
            <a:off x="458788" y="446088"/>
            <a:ext cx="8229600" cy="5719762"/>
            <a:chOff x="289" y="281"/>
            <a:chExt cx="5184" cy="3603"/>
          </a:xfrm>
        </p:grpSpPr>
        <p:sp>
          <p:nvSpPr>
            <p:cNvPr id="232452" name="Rectangle 2">
              <a:extLst>
                <a:ext uri="{FF2B5EF4-FFF2-40B4-BE49-F238E27FC236}">
                  <a16:creationId xmlns:a16="http://schemas.microsoft.com/office/drawing/2014/main" id="{A7C8715B-A32C-B044-957A-24B83910BDD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Pulse Rate</a:t>
              </a:r>
            </a:p>
          </p:txBody>
        </p:sp>
        <p:sp>
          <p:nvSpPr>
            <p:cNvPr id="232453" name="Text Box 8">
              <a:extLst>
                <a:ext uri="{FF2B5EF4-FFF2-40B4-BE49-F238E27FC236}">
                  <a16:creationId xmlns:a16="http://schemas.microsoft.com/office/drawing/2014/main" id="{B7BD9CA8-450D-F548-885D-C17D58AFB5FD}"/>
                </a:ext>
              </a:extLst>
            </p:cNvPr>
            <p:cNvSpPr txBox="1">
              <a:spLocks noChangeArrowheads="1"/>
            </p:cNvSpPr>
            <p:nvPr/>
          </p:nvSpPr>
          <p:spPr bwMode="auto">
            <a:xfrm>
              <a:off x="513" y="970"/>
              <a:ext cx="4641"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Pulse rate typically ranges between about 70 to 80 beats per minute (bpm) at rest.</a:t>
              </a:r>
            </a:p>
            <a:p>
              <a:pPr eaLnBrk="1" hangingPunct="1">
                <a:lnSpc>
                  <a:spcPct val="85000"/>
                </a:lnSpc>
                <a:spcBef>
                  <a:spcPct val="0"/>
                </a:spcBef>
                <a:spcAft>
                  <a:spcPts val="900"/>
                </a:spcAft>
                <a:buSzPct val="80000"/>
              </a:pPr>
              <a:r>
                <a:rPr lang="en-US" altLang="en-US" sz="1800" dirty="0"/>
                <a:t>Tachycardia is a resting pulse rate over 100 bpm.</a:t>
              </a:r>
            </a:p>
            <a:p>
              <a:pPr eaLnBrk="1" hangingPunct="1">
                <a:lnSpc>
                  <a:spcPct val="85000"/>
                </a:lnSpc>
                <a:spcBef>
                  <a:spcPct val="0"/>
                </a:spcBef>
                <a:spcAft>
                  <a:spcPts val="900"/>
                </a:spcAft>
                <a:buSzPct val="80000"/>
              </a:pPr>
              <a:r>
                <a:rPr lang="en-US" altLang="en-US" sz="1800" dirty="0"/>
                <a:t>Bradycardia is a resting pulse rate below 50 bpm.</a:t>
              </a:r>
            </a:p>
            <a:p>
              <a:pPr eaLnBrk="1" hangingPunct="1">
                <a:lnSpc>
                  <a:spcPct val="85000"/>
                </a:lnSpc>
                <a:spcBef>
                  <a:spcPct val="0"/>
                </a:spcBef>
                <a:spcAft>
                  <a:spcPct val="50000"/>
                </a:spcAft>
                <a:buSzPct val="80000"/>
              </a:pPr>
              <a:r>
                <a:rPr lang="en-US" altLang="en-US" sz="1800" dirty="0"/>
                <a:t>Endurance athletes often have bradycardia at rest, which is partially a result of their physical training, although genetics may have a role too.</a:t>
              </a:r>
            </a:p>
          </p:txBody>
        </p:sp>
        <p:grpSp>
          <p:nvGrpSpPr>
            <p:cNvPr id="232454" name="Group 29">
              <a:extLst>
                <a:ext uri="{FF2B5EF4-FFF2-40B4-BE49-F238E27FC236}">
                  <a16:creationId xmlns:a16="http://schemas.microsoft.com/office/drawing/2014/main" id="{4C0E5AA8-2377-FD4B-92A9-47E4C35B1FE4}"/>
                </a:ext>
              </a:extLst>
            </p:cNvPr>
            <p:cNvGrpSpPr>
              <a:grpSpLocks/>
            </p:cNvGrpSpPr>
            <p:nvPr/>
          </p:nvGrpSpPr>
          <p:grpSpPr bwMode="auto">
            <a:xfrm>
              <a:off x="582" y="3671"/>
              <a:ext cx="1990" cy="213"/>
              <a:chOff x="582" y="3671"/>
              <a:chExt cx="1990" cy="213"/>
            </a:xfrm>
          </p:grpSpPr>
          <p:sp>
            <p:nvSpPr>
              <p:cNvPr id="232455" name="Rectangle 30">
                <a:extLst>
                  <a:ext uri="{FF2B5EF4-FFF2-40B4-BE49-F238E27FC236}">
                    <a16:creationId xmlns:a16="http://schemas.microsoft.com/office/drawing/2014/main" id="{E22168FD-049F-0F4D-B3BA-9CBF26342C0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2456" name="Rectangle 31">
                <a:extLst>
                  <a:ext uri="{FF2B5EF4-FFF2-40B4-BE49-F238E27FC236}">
                    <a16:creationId xmlns:a16="http://schemas.microsoft.com/office/drawing/2014/main" id="{A40ED95D-2414-8348-8385-1C0C6F8AB0E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2457" name="Rectangle 32">
                <a:extLst>
                  <a:ext uri="{FF2B5EF4-FFF2-40B4-BE49-F238E27FC236}">
                    <a16:creationId xmlns:a16="http://schemas.microsoft.com/office/drawing/2014/main" id="{4B921FB9-56EF-7A41-B338-561532C0D6F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2458" name="Text Box 33">
                <a:extLst>
                  <a:ext uri="{FF2B5EF4-FFF2-40B4-BE49-F238E27FC236}">
                    <a16:creationId xmlns:a16="http://schemas.microsoft.com/office/drawing/2014/main" id="{56A88033-A115-874E-B5AB-5A1DA5DC63D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748</a:t>
                </a:r>
                <a:endParaRPr lang="en-US" altLang="en-US" sz="1800" dirty="0">
                  <a:ea typeface="ＭＳ Ｐゴシック" panose="020B0600070205080204" pitchFamily="34" charset="-128"/>
                </a:endParaRPr>
              </a:p>
            </p:txBody>
          </p:sp>
          <p:sp>
            <p:nvSpPr>
              <p:cNvPr id="232459" name="Text Box 34">
                <a:extLst>
                  <a:ext uri="{FF2B5EF4-FFF2-40B4-BE49-F238E27FC236}">
                    <a16:creationId xmlns:a16="http://schemas.microsoft.com/office/drawing/2014/main" id="{7F79A21A-CA11-0F4C-9724-EADB09DEFF9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822</a:t>
                </a:r>
                <a:endParaRPr lang="en-US" altLang="en-US" sz="1800" dirty="0">
                  <a:ea typeface="ＭＳ Ｐゴシック" panose="020B0600070205080204" pitchFamily="34" charset="-128"/>
                </a:endParaRPr>
              </a:p>
            </p:txBody>
          </p:sp>
          <p:sp>
            <p:nvSpPr>
              <p:cNvPr id="232460" name="Text Box 35">
                <a:extLst>
                  <a:ext uri="{FF2B5EF4-FFF2-40B4-BE49-F238E27FC236}">
                    <a16:creationId xmlns:a16="http://schemas.microsoft.com/office/drawing/2014/main" id="{0564268B-6BEA-494F-B9B0-743A004623D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Number Placeholder 5">
            <a:extLst>
              <a:ext uri="{FF2B5EF4-FFF2-40B4-BE49-F238E27FC236}">
                <a16:creationId xmlns:a16="http://schemas.microsoft.com/office/drawing/2014/main" id="{9BCC8102-8CF2-D14C-A3E7-BD52EA17438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37EB400-2897-5249-ABC1-9E151730E8A0}" type="slidenum">
              <a:rPr lang="en-US" altLang="en-US" sz="1400"/>
              <a:pPr>
                <a:spcBef>
                  <a:spcPct val="0"/>
                </a:spcBef>
                <a:buFontTx/>
                <a:buNone/>
              </a:pPr>
              <a:t>111</a:t>
            </a:fld>
            <a:endParaRPr lang="en-US" altLang="en-US" sz="1400" dirty="0"/>
          </a:p>
        </p:txBody>
      </p:sp>
      <p:grpSp>
        <p:nvGrpSpPr>
          <p:cNvPr id="234518" name="Group 22">
            <a:extLst>
              <a:ext uri="{FF2B5EF4-FFF2-40B4-BE49-F238E27FC236}">
                <a16:creationId xmlns:a16="http://schemas.microsoft.com/office/drawing/2014/main" id="{34FAD555-108D-394D-90A8-34102C0F9827}"/>
              </a:ext>
            </a:extLst>
          </p:cNvPr>
          <p:cNvGrpSpPr>
            <a:grpSpLocks/>
          </p:cNvGrpSpPr>
          <p:nvPr/>
        </p:nvGrpSpPr>
        <p:grpSpPr bwMode="auto">
          <a:xfrm>
            <a:off x="458788" y="446088"/>
            <a:ext cx="8229600" cy="5719762"/>
            <a:chOff x="289" y="281"/>
            <a:chExt cx="5184" cy="3603"/>
          </a:xfrm>
        </p:grpSpPr>
        <p:sp>
          <p:nvSpPr>
            <p:cNvPr id="234500" name="Rectangle 2">
              <a:extLst>
                <a:ext uri="{FF2B5EF4-FFF2-40B4-BE49-F238E27FC236}">
                  <a16:creationId xmlns:a16="http://schemas.microsoft.com/office/drawing/2014/main" id="{E8E7E081-9A5D-3145-9BE1-93F44D014B9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Pressure Measurement</a:t>
              </a:r>
            </a:p>
          </p:txBody>
        </p:sp>
        <p:grpSp>
          <p:nvGrpSpPr>
            <p:cNvPr id="234517" name="Group 21">
              <a:extLst>
                <a:ext uri="{FF2B5EF4-FFF2-40B4-BE49-F238E27FC236}">
                  <a16:creationId xmlns:a16="http://schemas.microsoft.com/office/drawing/2014/main" id="{31462366-B7FA-1346-A4AA-BD3D8290EEFD}"/>
                </a:ext>
              </a:extLst>
            </p:cNvPr>
            <p:cNvGrpSpPr>
              <a:grpSpLocks/>
            </p:cNvGrpSpPr>
            <p:nvPr/>
          </p:nvGrpSpPr>
          <p:grpSpPr bwMode="auto">
            <a:xfrm>
              <a:off x="513" y="970"/>
              <a:ext cx="4548" cy="2219"/>
              <a:chOff x="513" y="970"/>
              <a:chExt cx="4548" cy="2219"/>
            </a:xfrm>
          </p:grpSpPr>
          <p:sp>
            <p:nvSpPr>
              <p:cNvPr id="234513" name="Text Box 6">
                <a:extLst>
                  <a:ext uri="{FF2B5EF4-FFF2-40B4-BE49-F238E27FC236}">
                    <a16:creationId xmlns:a16="http://schemas.microsoft.com/office/drawing/2014/main" id="{3D72FCD4-F07A-624D-8874-0353D6E2531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34514" name="Text Box 7">
                <a:extLst>
                  <a:ext uri="{FF2B5EF4-FFF2-40B4-BE49-F238E27FC236}">
                    <a16:creationId xmlns:a16="http://schemas.microsoft.com/office/drawing/2014/main" id="{830A440A-F3A4-4B40-8538-4FB9E518B3A2}"/>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34515" name="Text Box 8">
                <a:extLst>
                  <a:ext uri="{FF2B5EF4-FFF2-40B4-BE49-F238E27FC236}">
                    <a16:creationId xmlns:a16="http://schemas.microsoft.com/office/drawing/2014/main" id="{E81C64D3-43E3-BF41-8C25-763B71F6654D}"/>
                  </a:ext>
                </a:extLst>
              </p:cNvPr>
              <p:cNvSpPr txBox="1">
                <a:spLocks noChangeArrowheads="1"/>
              </p:cNvSpPr>
              <p:nvPr/>
            </p:nvSpPr>
            <p:spPr bwMode="auto">
              <a:xfrm>
                <a:off x="513" y="970"/>
                <a:ext cx="4507" cy="1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pressure represents the hydrostatic pressure in arteries:</a:t>
                </a:r>
              </a:p>
              <a:p>
                <a:pPr lvl="1" eaLnBrk="1" hangingPunct="1">
                  <a:lnSpc>
                    <a:spcPct val="85000"/>
                  </a:lnSpc>
                  <a:spcBef>
                    <a:spcPct val="0"/>
                  </a:spcBef>
                  <a:spcAft>
                    <a:spcPts val="500"/>
                  </a:spcAft>
                  <a:buSzPct val="80000"/>
                  <a:buFontTx/>
                  <a:buChar char="-"/>
                </a:pPr>
                <a:r>
                  <a:rPr lang="en-US" altLang="en-US" sz="1800" dirty="0"/>
                  <a:t>Generated by the left ventricle during systole</a:t>
                </a:r>
              </a:p>
              <a:p>
                <a:pPr lvl="1" eaLnBrk="1" hangingPunct="1">
                  <a:lnSpc>
                    <a:spcPct val="85000"/>
                  </a:lnSpc>
                  <a:spcBef>
                    <a:spcPct val="0"/>
                  </a:spcBef>
                  <a:spcAft>
                    <a:spcPts val="1200"/>
                  </a:spcAft>
                  <a:buSzPct val="80000"/>
                  <a:buFontTx/>
                  <a:buChar char="-"/>
                </a:pPr>
                <a:r>
                  <a:rPr lang="en-US" altLang="en-US" sz="1800" dirty="0"/>
                  <a:t>Relaxation of the left ventricle during diastole.</a:t>
                </a:r>
              </a:p>
              <a:p>
                <a:pPr eaLnBrk="1" hangingPunct="1">
                  <a:lnSpc>
                    <a:spcPct val="85000"/>
                  </a:lnSpc>
                  <a:spcBef>
                    <a:spcPct val="0"/>
                  </a:spcBef>
                  <a:spcAft>
                    <a:spcPts val="900"/>
                  </a:spcAft>
                  <a:buSzPct val="80000"/>
                  <a:buFont typeface="Times" pitchFamily="2" charset="0"/>
                  <a:buChar char="•"/>
                </a:pPr>
                <a:r>
                  <a:rPr lang="en-US" altLang="en-US" sz="1800" dirty="0"/>
                  <a:t>Blood pressure is usually measured in the brachial artery of the left or right arm.</a:t>
                </a:r>
              </a:p>
              <a:p>
                <a:pPr eaLnBrk="1" hangingPunct="1">
                  <a:lnSpc>
                    <a:spcPct val="85000"/>
                  </a:lnSpc>
                  <a:spcBef>
                    <a:spcPct val="0"/>
                  </a:spcBef>
                  <a:spcAft>
                    <a:spcPts val="900"/>
                  </a:spcAft>
                  <a:buSzPct val="80000"/>
                </a:pPr>
                <a:r>
                  <a:rPr lang="en-US" altLang="en-US" sz="1800" dirty="0"/>
                  <a:t>A sphygmomanometer and stethoscope are used in measuring blood pressure. </a:t>
                </a:r>
              </a:p>
              <a:p>
                <a:pPr eaLnBrk="1" hangingPunct="1">
                  <a:lnSpc>
                    <a:spcPct val="85000"/>
                  </a:lnSpc>
                  <a:spcBef>
                    <a:spcPct val="0"/>
                  </a:spcBef>
                  <a:spcAft>
                    <a:spcPct val="50000"/>
                  </a:spcAft>
                  <a:buSzPct val="80000"/>
                </a:pPr>
                <a:r>
                  <a:rPr lang="en-US" altLang="en-US" sz="1800" dirty="0"/>
                  <a:t>Korotkoff sounds are heard when taking blood pressure measure-ments.</a:t>
                </a:r>
              </a:p>
            </p:txBody>
          </p:sp>
          <p:sp>
            <p:nvSpPr>
              <p:cNvPr id="234516" name="Text Box 32">
                <a:extLst>
                  <a:ext uri="{FF2B5EF4-FFF2-40B4-BE49-F238E27FC236}">
                    <a16:creationId xmlns:a16="http://schemas.microsoft.com/office/drawing/2014/main" id="{76A99128-7A28-7849-89E1-7F2F9E87295F}"/>
                  </a:ext>
                </a:extLst>
              </p:cNvPr>
              <p:cNvSpPr txBox="1">
                <a:spLocks noChangeArrowheads="1"/>
              </p:cNvSpPr>
              <p:nvPr/>
            </p:nvSpPr>
            <p:spPr bwMode="auto">
              <a:xfrm>
                <a:off x="1510" y="2670"/>
                <a:ext cx="2751"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Korotkoff sounds originate from turbulent blood flow and oscillations of the arterial walls.</a:t>
                </a:r>
              </a:p>
            </p:txBody>
          </p:sp>
        </p:grpSp>
        <p:grpSp>
          <p:nvGrpSpPr>
            <p:cNvPr id="234502" name="Group 35">
              <a:extLst>
                <a:ext uri="{FF2B5EF4-FFF2-40B4-BE49-F238E27FC236}">
                  <a16:creationId xmlns:a16="http://schemas.microsoft.com/office/drawing/2014/main" id="{6529C7BB-947D-B349-A100-A776CE58CFA4}"/>
                </a:ext>
              </a:extLst>
            </p:cNvPr>
            <p:cNvGrpSpPr>
              <a:grpSpLocks/>
            </p:cNvGrpSpPr>
            <p:nvPr/>
          </p:nvGrpSpPr>
          <p:grpSpPr bwMode="auto">
            <a:xfrm>
              <a:off x="582" y="3671"/>
              <a:ext cx="2995" cy="213"/>
              <a:chOff x="582" y="3671"/>
              <a:chExt cx="2995" cy="213"/>
            </a:xfrm>
          </p:grpSpPr>
          <p:grpSp>
            <p:nvGrpSpPr>
              <p:cNvPr id="234503" name="Group 36">
                <a:extLst>
                  <a:ext uri="{FF2B5EF4-FFF2-40B4-BE49-F238E27FC236}">
                    <a16:creationId xmlns:a16="http://schemas.microsoft.com/office/drawing/2014/main" id="{A22B01CF-FE1D-024E-BA3C-90DD040BC326}"/>
                  </a:ext>
                </a:extLst>
              </p:cNvPr>
              <p:cNvGrpSpPr>
                <a:grpSpLocks/>
              </p:cNvGrpSpPr>
              <p:nvPr/>
            </p:nvGrpSpPr>
            <p:grpSpPr bwMode="auto">
              <a:xfrm>
                <a:off x="582" y="3671"/>
                <a:ext cx="1990" cy="213"/>
                <a:chOff x="582" y="3671"/>
                <a:chExt cx="1990" cy="213"/>
              </a:xfrm>
            </p:grpSpPr>
            <p:sp>
              <p:nvSpPr>
                <p:cNvPr id="234507" name="Rectangle 37">
                  <a:extLst>
                    <a:ext uri="{FF2B5EF4-FFF2-40B4-BE49-F238E27FC236}">
                      <a16:creationId xmlns:a16="http://schemas.microsoft.com/office/drawing/2014/main" id="{BF9FBF93-031D-D846-B676-5473B30A05A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08" name="Rectangle 38">
                  <a:extLst>
                    <a:ext uri="{FF2B5EF4-FFF2-40B4-BE49-F238E27FC236}">
                      <a16:creationId xmlns:a16="http://schemas.microsoft.com/office/drawing/2014/main" id="{3D913584-EBF3-1941-BAF3-88E91FCF4CB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09" name="Rectangle 39">
                  <a:extLst>
                    <a:ext uri="{FF2B5EF4-FFF2-40B4-BE49-F238E27FC236}">
                      <a16:creationId xmlns:a16="http://schemas.microsoft.com/office/drawing/2014/main" id="{F51E27E3-0730-064F-AA46-E4B4E2550CB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10" name="Text Box 40">
                  <a:extLst>
                    <a:ext uri="{FF2B5EF4-FFF2-40B4-BE49-F238E27FC236}">
                      <a16:creationId xmlns:a16="http://schemas.microsoft.com/office/drawing/2014/main" id="{04EE5EAE-2D22-CE4C-959E-BBE27C81DEC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748</a:t>
                  </a:r>
                  <a:endParaRPr lang="en-US" altLang="en-US" sz="1800" dirty="0">
                    <a:ea typeface="ＭＳ Ｐゴシック" panose="020B0600070205080204" pitchFamily="34" charset="-128"/>
                  </a:endParaRPr>
                </a:p>
              </p:txBody>
            </p:sp>
            <p:sp>
              <p:nvSpPr>
                <p:cNvPr id="234511" name="Text Box 41">
                  <a:extLst>
                    <a:ext uri="{FF2B5EF4-FFF2-40B4-BE49-F238E27FC236}">
                      <a16:creationId xmlns:a16="http://schemas.microsoft.com/office/drawing/2014/main" id="{27C5B5D0-1B45-3A45-9FD9-7E1070A961F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822</a:t>
                  </a:r>
                  <a:endParaRPr lang="en-US" altLang="en-US" sz="1800" dirty="0">
                    <a:ea typeface="ＭＳ Ｐゴシック" panose="020B0600070205080204" pitchFamily="34" charset="-128"/>
                  </a:endParaRPr>
                </a:p>
              </p:txBody>
            </p:sp>
            <p:sp>
              <p:nvSpPr>
                <p:cNvPr id="234512" name="Text Box 42">
                  <a:extLst>
                    <a:ext uri="{FF2B5EF4-FFF2-40B4-BE49-F238E27FC236}">
                      <a16:creationId xmlns:a16="http://schemas.microsoft.com/office/drawing/2014/main" id="{1848972C-C1DE-FB45-BD8B-AF109FB52D2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780</a:t>
                  </a:r>
                  <a:endParaRPr lang="en-US" altLang="en-US" sz="1800" dirty="0">
                    <a:ea typeface="ＭＳ Ｐゴシック" panose="020B0600070205080204" pitchFamily="34" charset="-128"/>
                  </a:endParaRPr>
                </a:p>
              </p:txBody>
            </p:sp>
          </p:grpSp>
          <p:grpSp>
            <p:nvGrpSpPr>
              <p:cNvPr id="234504" name="Group 43">
                <a:extLst>
                  <a:ext uri="{FF2B5EF4-FFF2-40B4-BE49-F238E27FC236}">
                    <a16:creationId xmlns:a16="http://schemas.microsoft.com/office/drawing/2014/main" id="{709C397F-FEE1-264E-9197-57D4BF41E7CF}"/>
                  </a:ext>
                </a:extLst>
              </p:cNvPr>
              <p:cNvGrpSpPr>
                <a:grpSpLocks/>
              </p:cNvGrpSpPr>
              <p:nvPr/>
            </p:nvGrpSpPr>
            <p:grpSpPr bwMode="auto">
              <a:xfrm>
                <a:off x="2846" y="3671"/>
                <a:ext cx="731" cy="213"/>
                <a:chOff x="2846" y="3671"/>
                <a:chExt cx="731" cy="213"/>
              </a:xfrm>
            </p:grpSpPr>
            <p:sp>
              <p:nvSpPr>
                <p:cNvPr id="234505" name="Rectangle 44">
                  <a:extLst>
                    <a:ext uri="{FF2B5EF4-FFF2-40B4-BE49-F238E27FC236}">
                      <a16:creationId xmlns:a16="http://schemas.microsoft.com/office/drawing/2014/main" id="{C4073A0A-81AD-CB49-8032-6B314B9C861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06" name="Text Box 45">
                  <a:extLst>
                    <a:ext uri="{FF2B5EF4-FFF2-40B4-BE49-F238E27FC236}">
                      <a16:creationId xmlns:a16="http://schemas.microsoft.com/office/drawing/2014/main" id="{75872319-4C5A-0E4D-9FF4-A1C239A96D5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21.15</a:t>
                  </a:r>
                </a:p>
              </p:txBody>
            </p:sp>
          </p:grpSp>
        </p:grpSp>
      </p:gr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Number Placeholder 5">
            <a:extLst>
              <a:ext uri="{FF2B5EF4-FFF2-40B4-BE49-F238E27FC236}">
                <a16:creationId xmlns:a16="http://schemas.microsoft.com/office/drawing/2014/main" id="{B5A0A936-0477-584A-8D8B-4698ABF0158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6187E81-5BE2-A24C-9C7A-918E8BD908B8}" type="slidenum">
              <a:rPr lang="en-US" altLang="en-US" sz="1400"/>
              <a:pPr>
                <a:spcBef>
                  <a:spcPct val="0"/>
                </a:spcBef>
                <a:buFontTx/>
                <a:buNone/>
              </a:pPr>
              <a:t>112</a:t>
            </a:fld>
            <a:endParaRPr lang="en-US" altLang="en-US" sz="1400" dirty="0"/>
          </a:p>
        </p:txBody>
      </p:sp>
      <p:grpSp>
        <p:nvGrpSpPr>
          <p:cNvPr id="236547" name="Group 19">
            <a:extLst>
              <a:ext uri="{FF2B5EF4-FFF2-40B4-BE49-F238E27FC236}">
                <a16:creationId xmlns:a16="http://schemas.microsoft.com/office/drawing/2014/main" id="{3C80E94C-A82C-DF46-ACB1-035C1B550C01}"/>
              </a:ext>
            </a:extLst>
          </p:cNvPr>
          <p:cNvGrpSpPr>
            <a:grpSpLocks/>
          </p:cNvGrpSpPr>
          <p:nvPr/>
        </p:nvGrpSpPr>
        <p:grpSpPr bwMode="auto">
          <a:xfrm>
            <a:off x="458788" y="446088"/>
            <a:ext cx="8229600" cy="4608513"/>
            <a:chOff x="289" y="281"/>
            <a:chExt cx="5184" cy="2903"/>
          </a:xfrm>
        </p:grpSpPr>
        <p:sp>
          <p:nvSpPr>
            <p:cNvPr id="236548" name="Rectangle 2">
              <a:extLst>
                <a:ext uri="{FF2B5EF4-FFF2-40B4-BE49-F238E27FC236}">
                  <a16:creationId xmlns:a16="http://schemas.microsoft.com/office/drawing/2014/main" id="{C518E0B2-67F4-AA47-9700-8D565B94A84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Pressure Measurement</a:t>
              </a:r>
            </a:p>
          </p:txBody>
        </p:sp>
        <p:grpSp>
          <p:nvGrpSpPr>
            <p:cNvPr id="236549" name="Group 18">
              <a:extLst>
                <a:ext uri="{FF2B5EF4-FFF2-40B4-BE49-F238E27FC236}">
                  <a16:creationId xmlns:a16="http://schemas.microsoft.com/office/drawing/2014/main" id="{70156DFA-B13C-754D-9962-1C5A83D34BA4}"/>
                </a:ext>
              </a:extLst>
            </p:cNvPr>
            <p:cNvGrpSpPr>
              <a:grpSpLocks/>
            </p:cNvGrpSpPr>
            <p:nvPr/>
          </p:nvGrpSpPr>
          <p:grpSpPr bwMode="auto">
            <a:xfrm>
              <a:off x="1622" y="952"/>
              <a:ext cx="2939" cy="2232"/>
              <a:chOff x="1622" y="952"/>
              <a:chExt cx="2939" cy="2232"/>
            </a:xfrm>
          </p:grpSpPr>
          <p:pic>
            <p:nvPicPr>
              <p:cNvPr id="236550" name="Picture 10" descr="19255">
                <a:extLst>
                  <a:ext uri="{FF2B5EF4-FFF2-40B4-BE49-F238E27FC236}">
                    <a16:creationId xmlns:a16="http://schemas.microsoft.com/office/drawing/2014/main" id="{F3BF7E26-FD01-8344-9D4E-05F8B13F1F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2" y="952"/>
                <a:ext cx="2519"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51" name="Rectangle 11">
                <a:extLst>
                  <a:ext uri="{FF2B5EF4-FFF2-40B4-BE49-F238E27FC236}">
                    <a16:creationId xmlns:a16="http://schemas.microsoft.com/office/drawing/2014/main" id="{A45FB64A-8738-CC49-BE69-17A53F2555CD}"/>
                  </a:ext>
                </a:extLst>
              </p:cNvPr>
              <p:cNvSpPr>
                <a:spLocks noChangeArrowheads="1"/>
              </p:cNvSpPr>
              <p:nvPr/>
            </p:nvSpPr>
            <p:spPr bwMode="auto">
              <a:xfrm>
                <a:off x="3255" y="3019"/>
                <a:ext cx="130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https://www.pennmedicine.org</a:t>
                </a:r>
                <a:endParaRPr lang="en-US" altLang="en-US" sz="1800" dirty="0"/>
              </a:p>
            </p:txBody>
          </p:sp>
        </p:grpSp>
      </p:gr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Number Placeholder 5">
            <a:extLst>
              <a:ext uri="{FF2B5EF4-FFF2-40B4-BE49-F238E27FC236}">
                <a16:creationId xmlns:a16="http://schemas.microsoft.com/office/drawing/2014/main" id="{AE428CF1-709A-2948-B833-51CA1065161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37C9BFF-3E45-0F4B-846D-30D64F9B5DE7}" type="slidenum">
              <a:rPr lang="en-US" altLang="en-US" sz="1400"/>
              <a:pPr>
                <a:spcBef>
                  <a:spcPct val="0"/>
                </a:spcBef>
                <a:buFontTx/>
                <a:buNone/>
              </a:pPr>
              <a:t>113</a:t>
            </a:fld>
            <a:endParaRPr lang="en-US" altLang="en-US" sz="1400" dirty="0"/>
          </a:p>
        </p:txBody>
      </p:sp>
      <p:grpSp>
        <p:nvGrpSpPr>
          <p:cNvPr id="238607" name="Group 15">
            <a:extLst>
              <a:ext uri="{FF2B5EF4-FFF2-40B4-BE49-F238E27FC236}">
                <a16:creationId xmlns:a16="http://schemas.microsoft.com/office/drawing/2014/main" id="{638EE306-56F4-8F4D-B94A-51A49C3A1245}"/>
              </a:ext>
            </a:extLst>
          </p:cNvPr>
          <p:cNvGrpSpPr>
            <a:grpSpLocks/>
          </p:cNvGrpSpPr>
          <p:nvPr/>
        </p:nvGrpSpPr>
        <p:grpSpPr bwMode="auto">
          <a:xfrm>
            <a:off x="458788" y="446088"/>
            <a:ext cx="8229600" cy="5719762"/>
            <a:chOff x="289" y="281"/>
            <a:chExt cx="5184" cy="3603"/>
          </a:xfrm>
        </p:grpSpPr>
        <p:sp>
          <p:nvSpPr>
            <p:cNvPr id="238596" name="Rectangle 2">
              <a:extLst>
                <a:ext uri="{FF2B5EF4-FFF2-40B4-BE49-F238E27FC236}">
                  <a16:creationId xmlns:a16="http://schemas.microsoft.com/office/drawing/2014/main" id="{0C306F05-FE99-994F-90C1-C70B7D0B957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Normal Blood Pressure</a:t>
              </a:r>
            </a:p>
          </p:txBody>
        </p:sp>
        <p:sp>
          <p:nvSpPr>
            <p:cNvPr id="238597" name="Text Box 6">
              <a:extLst>
                <a:ext uri="{FF2B5EF4-FFF2-40B4-BE49-F238E27FC236}">
                  <a16:creationId xmlns:a16="http://schemas.microsoft.com/office/drawing/2014/main" id="{2A58D92E-5E0B-2842-812D-6871B26A6ED7}"/>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38598" name="Text Box 7">
              <a:extLst>
                <a:ext uri="{FF2B5EF4-FFF2-40B4-BE49-F238E27FC236}">
                  <a16:creationId xmlns:a16="http://schemas.microsoft.com/office/drawing/2014/main" id="{D58A70B4-00FA-D546-8042-48BFC753789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38599" name="Text Box 8">
              <a:extLst>
                <a:ext uri="{FF2B5EF4-FFF2-40B4-BE49-F238E27FC236}">
                  <a16:creationId xmlns:a16="http://schemas.microsoft.com/office/drawing/2014/main" id="{D5A2E0CE-4F31-ED45-8E80-601FC041C2F1}"/>
                </a:ext>
              </a:extLst>
            </p:cNvPr>
            <p:cNvSpPr txBox="1">
              <a:spLocks noChangeArrowheads="1"/>
            </p:cNvSpPr>
            <p:nvPr/>
          </p:nvSpPr>
          <p:spPr bwMode="auto">
            <a:xfrm>
              <a:off x="513" y="970"/>
              <a:ext cx="4829"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For healthy, young adult males, blood pressure is typically less than 120 mmHg systolic and less than 80 mmHg diastolic (&lt; 120 / 80 mmHg).</a:t>
              </a:r>
            </a:p>
            <a:p>
              <a:pPr eaLnBrk="1" hangingPunct="1">
                <a:lnSpc>
                  <a:spcPct val="85000"/>
                </a:lnSpc>
                <a:spcBef>
                  <a:spcPct val="0"/>
                </a:spcBef>
                <a:spcAft>
                  <a:spcPts val="900"/>
                </a:spcAft>
                <a:buSzPct val="80000"/>
              </a:pPr>
              <a:r>
                <a:rPr lang="en-US" altLang="en-US" sz="1800" dirty="0"/>
                <a:t>For healthy, young adult females, the systolic and diastolic pressures are typically 8 to 10 mmHg lower.</a:t>
              </a:r>
            </a:p>
            <a:p>
              <a:pPr eaLnBrk="1" hangingPunct="1">
                <a:lnSpc>
                  <a:spcPct val="85000"/>
                </a:lnSpc>
                <a:spcBef>
                  <a:spcPct val="0"/>
                </a:spcBef>
                <a:spcAft>
                  <a:spcPct val="50000"/>
                </a:spcAft>
                <a:buSzPct val="80000"/>
              </a:pPr>
              <a:r>
                <a:rPr lang="en-US" altLang="en-US" sz="1800" dirty="0"/>
                <a:t>People who exercise regularly, eat healthy, and remain in good health can often maintain low blood pressure well into their adult years—hypertension doesn’t necessarily need to be an inevitable outcome of aging. </a:t>
              </a:r>
            </a:p>
          </p:txBody>
        </p:sp>
        <p:grpSp>
          <p:nvGrpSpPr>
            <p:cNvPr id="238600" name="Group 30">
              <a:extLst>
                <a:ext uri="{FF2B5EF4-FFF2-40B4-BE49-F238E27FC236}">
                  <a16:creationId xmlns:a16="http://schemas.microsoft.com/office/drawing/2014/main" id="{BA59652E-8DC1-0B48-BAAE-0F4F481E22E8}"/>
                </a:ext>
              </a:extLst>
            </p:cNvPr>
            <p:cNvGrpSpPr>
              <a:grpSpLocks/>
            </p:cNvGrpSpPr>
            <p:nvPr/>
          </p:nvGrpSpPr>
          <p:grpSpPr bwMode="auto">
            <a:xfrm>
              <a:off x="582" y="3671"/>
              <a:ext cx="1990" cy="213"/>
              <a:chOff x="582" y="3671"/>
              <a:chExt cx="1990" cy="213"/>
            </a:xfrm>
          </p:grpSpPr>
          <p:sp>
            <p:nvSpPr>
              <p:cNvPr id="238601" name="Rectangle 31">
                <a:extLst>
                  <a:ext uri="{FF2B5EF4-FFF2-40B4-BE49-F238E27FC236}">
                    <a16:creationId xmlns:a16="http://schemas.microsoft.com/office/drawing/2014/main" id="{76D70CBD-AFDC-8B40-91C3-EBEAF4D72EC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2" name="Rectangle 32">
                <a:extLst>
                  <a:ext uri="{FF2B5EF4-FFF2-40B4-BE49-F238E27FC236}">
                    <a16:creationId xmlns:a16="http://schemas.microsoft.com/office/drawing/2014/main" id="{49D9EA29-4C43-F347-8F38-21ABAB7421C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3" name="Rectangle 33">
                <a:extLst>
                  <a:ext uri="{FF2B5EF4-FFF2-40B4-BE49-F238E27FC236}">
                    <a16:creationId xmlns:a16="http://schemas.microsoft.com/office/drawing/2014/main" id="{3C876879-A500-2141-BF8E-5D41579354E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4" name="Text Box 34">
                <a:extLst>
                  <a:ext uri="{FF2B5EF4-FFF2-40B4-BE49-F238E27FC236}">
                    <a16:creationId xmlns:a16="http://schemas.microsoft.com/office/drawing/2014/main" id="{958CBE96-F8D8-814E-9646-3B47BCFCDB9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38605" name="Text Box 35">
                <a:extLst>
                  <a:ext uri="{FF2B5EF4-FFF2-40B4-BE49-F238E27FC236}">
                    <a16:creationId xmlns:a16="http://schemas.microsoft.com/office/drawing/2014/main" id="{A171BAB4-84EF-D04D-8A4B-1A30D3A73A6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823</a:t>
                </a:r>
                <a:endParaRPr lang="en-US" altLang="en-US" sz="1800" dirty="0">
                  <a:ea typeface="ＭＳ Ｐゴシック" panose="020B0600070205080204" pitchFamily="34" charset="-128"/>
                </a:endParaRPr>
              </a:p>
            </p:txBody>
          </p:sp>
          <p:sp>
            <p:nvSpPr>
              <p:cNvPr id="238606" name="Text Box 36">
                <a:extLst>
                  <a:ext uri="{FF2B5EF4-FFF2-40B4-BE49-F238E27FC236}">
                    <a16:creationId xmlns:a16="http://schemas.microsoft.com/office/drawing/2014/main" id="{C2FD9447-B01A-0A41-BDF7-E0C008D8106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Number Placeholder 5">
            <a:extLst>
              <a:ext uri="{FF2B5EF4-FFF2-40B4-BE49-F238E27FC236}">
                <a16:creationId xmlns:a16="http://schemas.microsoft.com/office/drawing/2014/main" id="{E77565A1-E5F6-F94D-BACD-48B6EF259DC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FA04D2B-0225-6441-9327-3C2602496FD5}" type="slidenum">
              <a:rPr lang="en-US" altLang="en-US" sz="1400"/>
              <a:pPr>
                <a:spcBef>
                  <a:spcPct val="0"/>
                </a:spcBef>
                <a:buFontTx/>
                <a:buNone/>
              </a:pPr>
              <a:t>114</a:t>
            </a:fld>
            <a:endParaRPr lang="en-US" altLang="en-US" sz="1400" dirty="0"/>
          </a:p>
        </p:txBody>
      </p:sp>
      <p:grpSp>
        <p:nvGrpSpPr>
          <p:cNvPr id="240643" name="Group 55">
            <a:extLst>
              <a:ext uri="{FF2B5EF4-FFF2-40B4-BE49-F238E27FC236}">
                <a16:creationId xmlns:a16="http://schemas.microsoft.com/office/drawing/2014/main" id="{500E472A-F618-7249-B8E9-F91E976D2F84}"/>
              </a:ext>
            </a:extLst>
          </p:cNvPr>
          <p:cNvGrpSpPr>
            <a:grpSpLocks/>
          </p:cNvGrpSpPr>
          <p:nvPr/>
        </p:nvGrpSpPr>
        <p:grpSpPr bwMode="auto">
          <a:xfrm>
            <a:off x="458788" y="446088"/>
            <a:ext cx="8229600" cy="5719762"/>
            <a:chOff x="289" y="281"/>
            <a:chExt cx="5184" cy="3603"/>
          </a:xfrm>
        </p:grpSpPr>
        <p:sp>
          <p:nvSpPr>
            <p:cNvPr id="240644" name="Rectangle 2">
              <a:extLst>
                <a:ext uri="{FF2B5EF4-FFF2-40B4-BE49-F238E27FC236}">
                  <a16:creationId xmlns:a16="http://schemas.microsoft.com/office/drawing/2014/main" id="{D61D165B-8432-5D41-8B9E-6275D727339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Pulse Pressure</a:t>
              </a:r>
            </a:p>
          </p:txBody>
        </p:sp>
        <p:grpSp>
          <p:nvGrpSpPr>
            <p:cNvPr id="240645" name="Group 31">
              <a:extLst>
                <a:ext uri="{FF2B5EF4-FFF2-40B4-BE49-F238E27FC236}">
                  <a16:creationId xmlns:a16="http://schemas.microsoft.com/office/drawing/2014/main" id="{FC3512A6-376F-7D48-8056-61F2CDF41A4C}"/>
                </a:ext>
              </a:extLst>
            </p:cNvPr>
            <p:cNvGrpSpPr>
              <a:grpSpLocks/>
            </p:cNvGrpSpPr>
            <p:nvPr/>
          </p:nvGrpSpPr>
          <p:grpSpPr bwMode="auto">
            <a:xfrm>
              <a:off x="513" y="970"/>
              <a:ext cx="4548" cy="1698"/>
              <a:chOff x="513" y="970"/>
              <a:chExt cx="4548" cy="1698"/>
            </a:xfrm>
          </p:grpSpPr>
          <p:sp>
            <p:nvSpPr>
              <p:cNvPr id="240653" name="Text Box 6">
                <a:extLst>
                  <a:ext uri="{FF2B5EF4-FFF2-40B4-BE49-F238E27FC236}">
                    <a16:creationId xmlns:a16="http://schemas.microsoft.com/office/drawing/2014/main" id="{16003589-257A-1A4A-84A0-7AB02319DED8}"/>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40654" name="Text Box 7">
                <a:extLst>
                  <a:ext uri="{FF2B5EF4-FFF2-40B4-BE49-F238E27FC236}">
                    <a16:creationId xmlns:a16="http://schemas.microsoft.com/office/drawing/2014/main" id="{EB2B12CC-F412-8B49-893B-4935A652CC30}"/>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40655" name="Text Box 8">
                <a:extLst>
                  <a:ext uri="{FF2B5EF4-FFF2-40B4-BE49-F238E27FC236}">
                    <a16:creationId xmlns:a16="http://schemas.microsoft.com/office/drawing/2014/main" id="{B438654B-745F-DA42-871E-3230BB80EABE}"/>
                  </a:ext>
                </a:extLst>
              </p:cNvPr>
              <p:cNvSpPr txBox="1">
                <a:spLocks noChangeArrowheads="1"/>
              </p:cNvSpPr>
              <p:nvPr/>
            </p:nvSpPr>
            <p:spPr bwMode="auto">
              <a:xfrm>
                <a:off x="513" y="970"/>
                <a:ext cx="4548" cy="1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difference between systolic pressure and diastolic pressure is pulse pressure.</a:t>
                </a:r>
              </a:p>
              <a:p>
                <a:pPr eaLnBrk="1" hangingPunct="1">
                  <a:lnSpc>
                    <a:spcPct val="85000"/>
                  </a:lnSpc>
                  <a:spcBef>
                    <a:spcPct val="0"/>
                  </a:spcBef>
                  <a:spcAft>
                    <a:spcPts val="900"/>
                  </a:spcAft>
                  <a:buSzPct val="80000"/>
                </a:pPr>
                <a:r>
                  <a:rPr lang="en-US" altLang="en-US" sz="1800" dirty="0"/>
                  <a:t>The normal ratio of systolic pressure to diastolic pressure to pulse pressure is 3:2:1—for example, 120 mmHg, 80 mmHg, 40 mmHg.</a:t>
                </a:r>
              </a:p>
              <a:p>
                <a:pPr eaLnBrk="1" hangingPunct="1">
                  <a:lnSpc>
                    <a:spcPct val="85000"/>
                  </a:lnSpc>
                  <a:spcBef>
                    <a:spcPct val="0"/>
                  </a:spcBef>
                  <a:spcAft>
                    <a:spcPts val="900"/>
                  </a:spcAft>
                  <a:buSzPct val="80000"/>
                </a:pPr>
                <a:r>
                  <a:rPr lang="en-US" altLang="en-US" sz="1800" dirty="0"/>
                  <a:t>Pulse pressure, normally about 40 mmHg, can provide useful infor-mation about the cardiovascular system.</a:t>
                </a:r>
              </a:p>
              <a:p>
                <a:pPr eaLnBrk="1" hangingPunct="1">
                  <a:lnSpc>
                    <a:spcPct val="85000"/>
                  </a:lnSpc>
                  <a:spcBef>
                    <a:spcPct val="0"/>
                  </a:spcBef>
                  <a:spcAft>
                    <a:spcPct val="50000"/>
                  </a:spcAft>
                  <a:buSzPct val="80000"/>
                </a:pPr>
                <a:r>
                  <a:rPr lang="en-US" altLang="en-US" sz="1800" dirty="0"/>
                  <a:t>Medical conditions (such as atherosclerosis) that cause stiffening of the arterial walls can increase pulse pressure.</a:t>
                </a:r>
              </a:p>
              <a:p>
                <a:pPr eaLnBrk="1" hangingPunct="1">
                  <a:lnSpc>
                    <a:spcPct val="85000"/>
                  </a:lnSpc>
                  <a:spcBef>
                    <a:spcPct val="0"/>
                  </a:spcBef>
                  <a:spcAft>
                    <a:spcPct val="50000"/>
                  </a:spcAft>
                  <a:buSzPct val="80000"/>
                </a:pPr>
                <a:r>
                  <a:rPr lang="en-US" altLang="en-US" sz="1800" dirty="0"/>
                  <a:t>Atherosclerosis was discussed in the lecture module on the heart.</a:t>
                </a:r>
              </a:p>
            </p:txBody>
          </p:sp>
        </p:grpSp>
        <p:grpSp>
          <p:nvGrpSpPr>
            <p:cNvPr id="240646" name="Group 45">
              <a:extLst>
                <a:ext uri="{FF2B5EF4-FFF2-40B4-BE49-F238E27FC236}">
                  <a16:creationId xmlns:a16="http://schemas.microsoft.com/office/drawing/2014/main" id="{C35CF6BF-E702-B247-888C-BD80A0291791}"/>
                </a:ext>
              </a:extLst>
            </p:cNvPr>
            <p:cNvGrpSpPr>
              <a:grpSpLocks/>
            </p:cNvGrpSpPr>
            <p:nvPr/>
          </p:nvGrpSpPr>
          <p:grpSpPr bwMode="auto">
            <a:xfrm>
              <a:off x="582" y="3671"/>
              <a:ext cx="1990" cy="213"/>
              <a:chOff x="582" y="3671"/>
              <a:chExt cx="1990" cy="213"/>
            </a:xfrm>
          </p:grpSpPr>
          <p:sp>
            <p:nvSpPr>
              <p:cNvPr id="240647" name="Rectangle 46">
                <a:extLst>
                  <a:ext uri="{FF2B5EF4-FFF2-40B4-BE49-F238E27FC236}">
                    <a16:creationId xmlns:a16="http://schemas.microsoft.com/office/drawing/2014/main" id="{FBCFE697-08AC-484B-9F96-E287EEF9532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0648" name="Rectangle 47">
                <a:extLst>
                  <a:ext uri="{FF2B5EF4-FFF2-40B4-BE49-F238E27FC236}">
                    <a16:creationId xmlns:a16="http://schemas.microsoft.com/office/drawing/2014/main" id="{A035DFA8-BC4A-0244-BE0C-5554FB90CAB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0649" name="Rectangle 48">
                <a:extLst>
                  <a:ext uri="{FF2B5EF4-FFF2-40B4-BE49-F238E27FC236}">
                    <a16:creationId xmlns:a16="http://schemas.microsoft.com/office/drawing/2014/main" id="{F0E4B7E9-AD80-7946-8320-E92279E00C1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0650" name="Text Box 49">
                <a:extLst>
                  <a:ext uri="{FF2B5EF4-FFF2-40B4-BE49-F238E27FC236}">
                    <a16:creationId xmlns:a16="http://schemas.microsoft.com/office/drawing/2014/main" id="{EB50F72D-895D-874B-AA1B-3550F4E3969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40651" name="Text Box 50">
                <a:extLst>
                  <a:ext uri="{FF2B5EF4-FFF2-40B4-BE49-F238E27FC236}">
                    <a16:creationId xmlns:a16="http://schemas.microsoft.com/office/drawing/2014/main" id="{F359651D-E7CA-4547-83E7-44ABDB83839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823</a:t>
                </a:r>
                <a:endParaRPr lang="en-US" altLang="en-US" sz="1800" dirty="0">
                  <a:ea typeface="ＭＳ Ｐゴシック" panose="020B0600070205080204" pitchFamily="34" charset="-128"/>
                </a:endParaRPr>
              </a:p>
            </p:txBody>
          </p:sp>
          <p:sp>
            <p:nvSpPr>
              <p:cNvPr id="240652" name="Text Box 51">
                <a:extLst>
                  <a:ext uri="{FF2B5EF4-FFF2-40B4-BE49-F238E27FC236}">
                    <a16:creationId xmlns:a16="http://schemas.microsoft.com/office/drawing/2014/main" id="{E3780A57-6747-B04A-BC9F-05C8B49FF46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Number Placeholder 5">
            <a:extLst>
              <a:ext uri="{FF2B5EF4-FFF2-40B4-BE49-F238E27FC236}">
                <a16:creationId xmlns:a16="http://schemas.microsoft.com/office/drawing/2014/main" id="{8B396516-B384-3742-9024-A109D123EE7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35B7362-6FA3-184E-8A67-F0F75F9F6D7B}" type="slidenum">
              <a:rPr lang="en-US" altLang="en-US" sz="1400"/>
              <a:pPr>
                <a:spcBef>
                  <a:spcPct val="0"/>
                </a:spcBef>
                <a:buFontTx/>
                <a:buNone/>
              </a:pPr>
              <a:t>115</a:t>
            </a:fld>
            <a:endParaRPr lang="en-US" altLang="en-US" sz="1400" dirty="0"/>
          </a:p>
        </p:txBody>
      </p:sp>
      <p:sp>
        <p:nvSpPr>
          <p:cNvPr id="242691" name="Rectangle 2">
            <a:extLst>
              <a:ext uri="{FF2B5EF4-FFF2-40B4-BE49-F238E27FC236}">
                <a16:creationId xmlns:a16="http://schemas.microsoft.com/office/drawing/2014/main" id="{D76AF7E2-F413-6343-9FE8-95534877DD73}"/>
              </a:ext>
            </a:extLst>
          </p:cNvPr>
          <p:cNvSpPr>
            <a:spLocks noGrp="1" noChangeArrowheads="1"/>
          </p:cNvSpPr>
          <p:nvPr>
            <p:ph type="body" idx="1"/>
          </p:nvPr>
        </p:nvSpPr>
        <p:spPr>
          <a:xfrm>
            <a:off x="874713" y="87947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Shock</a:t>
            </a:r>
          </a:p>
        </p:txBody>
      </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Number Placeholder 5">
            <a:extLst>
              <a:ext uri="{FF2B5EF4-FFF2-40B4-BE49-F238E27FC236}">
                <a16:creationId xmlns:a16="http://schemas.microsoft.com/office/drawing/2014/main" id="{828E4FDD-8FF7-9D45-B2C5-A514165021F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6DF713C-2876-0A4D-9B29-7D6A1BFB770A}" type="slidenum">
              <a:rPr lang="en-US" altLang="en-US" sz="1400"/>
              <a:pPr>
                <a:spcBef>
                  <a:spcPct val="0"/>
                </a:spcBef>
                <a:buFontTx/>
                <a:buNone/>
              </a:pPr>
              <a:t>116</a:t>
            </a:fld>
            <a:endParaRPr lang="en-US" altLang="en-US" sz="1400" dirty="0"/>
          </a:p>
        </p:txBody>
      </p:sp>
      <p:grpSp>
        <p:nvGrpSpPr>
          <p:cNvPr id="244739" name="Group 44">
            <a:extLst>
              <a:ext uri="{FF2B5EF4-FFF2-40B4-BE49-F238E27FC236}">
                <a16:creationId xmlns:a16="http://schemas.microsoft.com/office/drawing/2014/main" id="{18903408-C843-2E40-994D-F315A9C114C3}"/>
              </a:ext>
            </a:extLst>
          </p:cNvPr>
          <p:cNvGrpSpPr>
            <a:grpSpLocks/>
          </p:cNvGrpSpPr>
          <p:nvPr/>
        </p:nvGrpSpPr>
        <p:grpSpPr bwMode="auto">
          <a:xfrm>
            <a:off x="458788" y="446088"/>
            <a:ext cx="8229600" cy="5719762"/>
            <a:chOff x="289" y="281"/>
            <a:chExt cx="5184" cy="3603"/>
          </a:xfrm>
        </p:grpSpPr>
        <p:sp>
          <p:nvSpPr>
            <p:cNvPr id="244740" name="Rectangle 2">
              <a:extLst>
                <a:ext uri="{FF2B5EF4-FFF2-40B4-BE49-F238E27FC236}">
                  <a16:creationId xmlns:a16="http://schemas.microsoft.com/office/drawing/2014/main" id="{E16BAB97-2381-5C42-907B-04AE0FC342A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Shock</a:t>
              </a:r>
            </a:p>
          </p:txBody>
        </p:sp>
        <p:sp>
          <p:nvSpPr>
            <p:cNvPr id="244741" name="Text Box 6">
              <a:extLst>
                <a:ext uri="{FF2B5EF4-FFF2-40B4-BE49-F238E27FC236}">
                  <a16:creationId xmlns:a16="http://schemas.microsoft.com/office/drawing/2014/main" id="{0FB92B63-3AEE-CF41-9974-0A6F39DAB713}"/>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44742" name="Text Box 7">
              <a:extLst>
                <a:ext uri="{FF2B5EF4-FFF2-40B4-BE49-F238E27FC236}">
                  <a16:creationId xmlns:a16="http://schemas.microsoft.com/office/drawing/2014/main" id="{04F2023C-1CD4-DB41-BEB0-363B24E4AC63}"/>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44743" name="Text Box 8">
              <a:extLst>
                <a:ext uri="{FF2B5EF4-FFF2-40B4-BE49-F238E27FC236}">
                  <a16:creationId xmlns:a16="http://schemas.microsoft.com/office/drawing/2014/main" id="{465DA1B8-CA26-E740-BE6A-B7090007EAB0}"/>
                </a:ext>
              </a:extLst>
            </p:cNvPr>
            <p:cNvSpPr txBox="1">
              <a:spLocks noChangeArrowheads="1"/>
            </p:cNvSpPr>
            <p:nvPr/>
          </p:nvSpPr>
          <p:spPr bwMode="auto">
            <a:xfrm>
              <a:off x="513" y="970"/>
              <a:ext cx="4647" cy="1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Shock is a failure of the cardiovascular system to deliver sufficient oxygen and nutrients to meet the metabolic needs of organs and other tissues.</a:t>
              </a:r>
            </a:p>
            <a:p>
              <a:pPr eaLnBrk="1" hangingPunct="1">
                <a:lnSpc>
                  <a:spcPct val="85000"/>
                </a:lnSpc>
                <a:spcBef>
                  <a:spcPct val="0"/>
                </a:spcBef>
                <a:spcAft>
                  <a:spcPts val="900"/>
                </a:spcAft>
                <a:buSzPct val="80000"/>
              </a:pPr>
              <a:r>
                <a:rPr lang="en-US" altLang="en-US" sz="1800" dirty="0"/>
                <a:t>The causes of shock are many and varied, but all are characterized by inadequate blood flow to tissues.</a:t>
              </a:r>
            </a:p>
            <a:p>
              <a:pPr eaLnBrk="1" hangingPunct="1">
                <a:lnSpc>
                  <a:spcPct val="85000"/>
                </a:lnSpc>
                <a:spcBef>
                  <a:spcPct val="0"/>
                </a:spcBef>
                <a:spcAft>
                  <a:spcPts val="900"/>
                </a:spcAft>
                <a:buSzPct val="80000"/>
              </a:pPr>
              <a:r>
                <a:rPr lang="en-US" altLang="en-US" sz="1800" dirty="0"/>
                <a:t>Without an adequate supply of oxygen, cells switch from aerobic to anaerobic production of ATP, which results in lactic acid accumula-tion in body fluids.</a:t>
              </a:r>
            </a:p>
            <a:p>
              <a:pPr eaLnBrk="1" hangingPunct="1">
                <a:lnSpc>
                  <a:spcPct val="85000"/>
                </a:lnSpc>
                <a:spcBef>
                  <a:spcPct val="0"/>
                </a:spcBef>
                <a:spcAft>
                  <a:spcPct val="50000"/>
                </a:spcAft>
                <a:buSzPct val="80000"/>
              </a:pPr>
              <a:r>
                <a:rPr lang="en-US" altLang="en-US" sz="1800" dirty="0"/>
                <a:t>If shock persists without immediate medical treatment, the cells in organs and other tissues can be damaged and may die due to lack of oxygen.</a:t>
              </a:r>
            </a:p>
          </p:txBody>
        </p:sp>
        <p:grpSp>
          <p:nvGrpSpPr>
            <p:cNvPr id="244744" name="Group 33">
              <a:extLst>
                <a:ext uri="{FF2B5EF4-FFF2-40B4-BE49-F238E27FC236}">
                  <a16:creationId xmlns:a16="http://schemas.microsoft.com/office/drawing/2014/main" id="{69A70601-7B35-EE49-8E5F-60B7BBC4EDAB}"/>
                </a:ext>
              </a:extLst>
            </p:cNvPr>
            <p:cNvGrpSpPr>
              <a:grpSpLocks/>
            </p:cNvGrpSpPr>
            <p:nvPr/>
          </p:nvGrpSpPr>
          <p:grpSpPr bwMode="auto">
            <a:xfrm>
              <a:off x="582" y="3671"/>
              <a:ext cx="2995" cy="213"/>
              <a:chOff x="582" y="3671"/>
              <a:chExt cx="2995" cy="213"/>
            </a:xfrm>
          </p:grpSpPr>
          <p:grpSp>
            <p:nvGrpSpPr>
              <p:cNvPr id="244745" name="Group 34">
                <a:extLst>
                  <a:ext uri="{FF2B5EF4-FFF2-40B4-BE49-F238E27FC236}">
                    <a16:creationId xmlns:a16="http://schemas.microsoft.com/office/drawing/2014/main" id="{FB9B2294-FDA5-6D48-9EF3-FE8E9249ED28}"/>
                  </a:ext>
                </a:extLst>
              </p:cNvPr>
              <p:cNvGrpSpPr>
                <a:grpSpLocks/>
              </p:cNvGrpSpPr>
              <p:nvPr/>
            </p:nvGrpSpPr>
            <p:grpSpPr bwMode="auto">
              <a:xfrm>
                <a:off x="582" y="3671"/>
                <a:ext cx="1990" cy="213"/>
                <a:chOff x="582" y="3671"/>
                <a:chExt cx="1990" cy="213"/>
              </a:xfrm>
            </p:grpSpPr>
            <p:sp>
              <p:nvSpPr>
                <p:cNvPr id="244749" name="Rectangle 35">
                  <a:extLst>
                    <a:ext uri="{FF2B5EF4-FFF2-40B4-BE49-F238E27FC236}">
                      <a16:creationId xmlns:a16="http://schemas.microsoft.com/office/drawing/2014/main" id="{0FC99B34-112B-CD4A-9102-8B954C36339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50" name="Rectangle 36">
                  <a:extLst>
                    <a:ext uri="{FF2B5EF4-FFF2-40B4-BE49-F238E27FC236}">
                      <a16:creationId xmlns:a16="http://schemas.microsoft.com/office/drawing/2014/main" id="{600A1E70-F368-5148-A1E9-3AD2EB4D2D2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51" name="Rectangle 37">
                  <a:extLst>
                    <a:ext uri="{FF2B5EF4-FFF2-40B4-BE49-F238E27FC236}">
                      <a16:creationId xmlns:a16="http://schemas.microsoft.com/office/drawing/2014/main" id="{EBADF4F6-0C60-084A-85FB-7435FEBC958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52" name="Text Box 38">
                  <a:extLst>
                    <a:ext uri="{FF2B5EF4-FFF2-40B4-BE49-F238E27FC236}">
                      <a16:creationId xmlns:a16="http://schemas.microsoft.com/office/drawing/2014/main" id="{5406D4DC-5A6E-8049-8E24-6B2E2C6C02E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750</a:t>
                  </a:r>
                  <a:endParaRPr lang="en-US" altLang="en-US" sz="1800" dirty="0">
                    <a:ea typeface="ＭＳ Ｐゴシック" panose="020B0600070205080204" pitchFamily="34" charset="-128"/>
                  </a:endParaRPr>
                </a:p>
              </p:txBody>
            </p:sp>
            <p:sp>
              <p:nvSpPr>
                <p:cNvPr id="244753" name="Text Box 39">
                  <a:extLst>
                    <a:ext uri="{FF2B5EF4-FFF2-40B4-BE49-F238E27FC236}">
                      <a16:creationId xmlns:a16="http://schemas.microsoft.com/office/drawing/2014/main" id="{466CD5FC-F3B8-9D48-8CDF-55D7CC3264E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823</a:t>
                  </a:r>
                  <a:endParaRPr lang="en-US" altLang="en-US" sz="1800" dirty="0">
                    <a:ea typeface="ＭＳ Ｐゴシック" panose="020B0600070205080204" pitchFamily="34" charset="-128"/>
                  </a:endParaRPr>
                </a:p>
              </p:txBody>
            </p:sp>
            <p:sp>
              <p:nvSpPr>
                <p:cNvPr id="244754" name="Text Box 40">
                  <a:extLst>
                    <a:ext uri="{FF2B5EF4-FFF2-40B4-BE49-F238E27FC236}">
                      <a16:creationId xmlns:a16="http://schemas.microsoft.com/office/drawing/2014/main" id="{B8CBAC75-84E1-BF41-AC4B-8847AE07DC2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781</a:t>
                  </a:r>
                  <a:endParaRPr lang="en-US" altLang="en-US" sz="1800" dirty="0">
                    <a:ea typeface="ＭＳ Ｐゴシック" panose="020B0600070205080204" pitchFamily="34" charset="-128"/>
                  </a:endParaRPr>
                </a:p>
              </p:txBody>
            </p:sp>
          </p:grpSp>
          <p:grpSp>
            <p:nvGrpSpPr>
              <p:cNvPr id="244746" name="Group 41">
                <a:extLst>
                  <a:ext uri="{FF2B5EF4-FFF2-40B4-BE49-F238E27FC236}">
                    <a16:creationId xmlns:a16="http://schemas.microsoft.com/office/drawing/2014/main" id="{A2F6F1F4-A7C1-6248-B16B-81931B4DE7E2}"/>
                  </a:ext>
                </a:extLst>
              </p:cNvPr>
              <p:cNvGrpSpPr>
                <a:grpSpLocks/>
              </p:cNvGrpSpPr>
              <p:nvPr/>
            </p:nvGrpSpPr>
            <p:grpSpPr bwMode="auto">
              <a:xfrm>
                <a:off x="2846" y="3671"/>
                <a:ext cx="731" cy="213"/>
                <a:chOff x="2846" y="3671"/>
                <a:chExt cx="731" cy="213"/>
              </a:xfrm>
            </p:grpSpPr>
            <p:sp>
              <p:nvSpPr>
                <p:cNvPr id="244747" name="Rectangle 42">
                  <a:extLst>
                    <a:ext uri="{FF2B5EF4-FFF2-40B4-BE49-F238E27FC236}">
                      <a16:creationId xmlns:a16="http://schemas.microsoft.com/office/drawing/2014/main" id="{F490ADFD-62B2-844F-9F4C-7DE29CF06333}"/>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48" name="Text Box 43">
                  <a:extLst>
                    <a:ext uri="{FF2B5EF4-FFF2-40B4-BE49-F238E27FC236}">
                      <a16:creationId xmlns:a16="http://schemas.microsoft.com/office/drawing/2014/main" id="{8B5EE184-E37F-0E48-BD3F-C2851429692D}"/>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21.16</a:t>
                  </a:r>
                </a:p>
              </p:txBody>
            </p:sp>
          </p:grpSp>
        </p:grpSp>
      </p:gr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Number Placeholder 5">
            <a:extLst>
              <a:ext uri="{FF2B5EF4-FFF2-40B4-BE49-F238E27FC236}">
                <a16:creationId xmlns:a16="http://schemas.microsoft.com/office/drawing/2014/main" id="{75C0AA28-74CB-B740-B7A2-00B0F4F9474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2C55944-B2B4-254A-BD52-BA5A677A15FA}" type="slidenum">
              <a:rPr lang="en-US" altLang="en-US" sz="1400"/>
              <a:pPr>
                <a:spcBef>
                  <a:spcPct val="0"/>
                </a:spcBef>
                <a:buFontTx/>
                <a:buNone/>
              </a:pPr>
              <a:t>117</a:t>
            </a:fld>
            <a:endParaRPr lang="en-US" altLang="en-US" sz="1400" dirty="0"/>
          </a:p>
        </p:txBody>
      </p:sp>
      <p:grpSp>
        <p:nvGrpSpPr>
          <p:cNvPr id="246787" name="Group 44">
            <a:extLst>
              <a:ext uri="{FF2B5EF4-FFF2-40B4-BE49-F238E27FC236}">
                <a16:creationId xmlns:a16="http://schemas.microsoft.com/office/drawing/2014/main" id="{4F61F5D1-9FAE-1048-8038-ACC902F5D01B}"/>
              </a:ext>
            </a:extLst>
          </p:cNvPr>
          <p:cNvGrpSpPr>
            <a:grpSpLocks/>
          </p:cNvGrpSpPr>
          <p:nvPr/>
        </p:nvGrpSpPr>
        <p:grpSpPr bwMode="auto">
          <a:xfrm>
            <a:off x="458788" y="446088"/>
            <a:ext cx="8229600" cy="5719762"/>
            <a:chOff x="289" y="281"/>
            <a:chExt cx="5184" cy="3603"/>
          </a:xfrm>
        </p:grpSpPr>
        <p:sp>
          <p:nvSpPr>
            <p:cNvPr id="246788" name="Rectangle 2">
              <a:extLst>
                <a:ext uri="{FF2B5EF4-FFF2-40B4-BE49-F238E27FC236}">
                  <a16:creationId xmlns:a16="http://schemas.microsoft.com/office/drawing/2014/main" id="{16913FD3-3BE0-5943-B0A2-2D1A9BC53F4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Shock </a:t>
              </a:r>
              <a:r>
                <a:rPr lang="en-US" altLang="en-US" sz="2200" dirty="0">
                  <a:solidFill>
                    <a:srgbClr val="333333"/>
                  </a:solidFill>
                </a:rPr>
                <a:t>(continued)</a:t>
              </a:r>
              <a:endParaRPr lang="en-US" altLang="en-US" sz="2800" dirty="0">
                <a:solidFill>
                  <a:srgbClr val="333333"/>
                </a:solidFill>
              </a:endParaRPr>
            </a:p>
          </p:txBody>
        </p:sp>
        <p:sp>
          <p:nvSpPr>
            <p:cNvPr id="246789" name="Text Box 6">
              <a:extLst>
                <a:ext uri="{FF2B5EF4-FFF2-40B4-BE49-F238E27FC236}">
                  <a16:creationId xmlns:a16="http://schemas.microsoft.com/office/drawing/2014/main" id="{AF7D4381-95D1-D340-B5A5-32D8F0F0CAE3}"/>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46790" name="Text Box 7">
              <a:extLst>
                <a:ext uri="{FF2B5EF4-FFF2-40B4-BE49-F238E27FC236}">
                  <a16:creationId xmlns:a16="http://schemas.microsoft.com/office/drawing/2014/main" id="{2DCFA21D-DBE4-5344-88C7-B45487EC26B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46791" name="Text Box 8">
              <a:extLst>
                <a:ext uri="{FF2B5EF4-FFF2-40B4-BE49-F238E27FC236}">
                  <a16:creationId xmlns:a16="http://schemas.microsoft.com/office/drawing/2014/main" id="{AC0E6FED-B970-CC4F-B443-8289430E85A9}"/>
                </a:ext>
              </a:extLst>
            </p:cNvPr>
            <p:cNvSpPr txBox="1">
              <a:spLocks noChangeArrowheads="1"/>
            </p:cNvSpPr>
            <p:nvPr/>
          </p:nvSpPr>
          <p:spPr bwMode="auto">
            <a:xfrm>
              <a:off x="513" y="970"/>
              <a:ext cx="466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Shock is an important topic for the health sciences— I encourage you to read the section in the textbook.</a:t>
              </a:r>
            </a:p>
            <a:p>
              <a:pPr eaLnBrk="1" hangingPunct="1">
                <a:lnSpc>
                  <a:spcPct val="85000"/>
                </a:lnSpc>
                <a:spcBef>
                  <a:spcPct val="0"/>
                </a:spcBef>
                <a:spcAft>
                  <a:spcPct val="50000"/>
                </a:spcAft>
                <a:buSzPct val="80000"/>
              </a:pPr>
              <a:r>
                <a:rPr lang="en-US" altLang="en-US" sz="1800" dirty="0"/>
                <a:t>Areas to focus on are types of shock, the signs and symptoms, and homeostatic responses.</a:t>
              </a:r>
            </a:p>
          </p:txBody>
        </p:sp>
        <p:grpSp>
          <p:nvGrpSpPr>
            <p:cNvPr id="246792" name="Group 34">
              <a:extLst>
                <a:ext uri="{FF2B5EF4-FFF2-40B4-BE49-F238E27FC236}">
                  <a16:creationId xmlns:a16="http://schemas.microsoft.com/office/drawing/2014/main" id="{373C7A59-F2B4-2947-BB72-8900DC81010E}"/>
                </a:ext>
              </a:extLst>
            </p:cNvPr>
            <p:cNvGrpSpPr>
              <a:grpSpLocks/>
            </p:cNvGrpSpPr>
            <p:nvPr/>
          </p:nvGrpSpPr>
          <p:grpSpPr bwMode="auto">
            <a:xfrm>
              <a:off x="582" y="3671"/>
              <a:ext cx="1990" cy="213"/>
              <a:chOff x="582" y="3671"/>
              <a:chExt cx="1990" cy="213"/>
            </a:xfrm>
          </p:grpSpPr>
          <p:sp>
            <p:nvSpPr>
              <p:cNvPr id="246793" name="Rectangle 35">
                <a:extLst>
                  <a:ext uri="{FF2B5EF4-FFF2-40B4-BE49-F238E27FC236}">
                    <a16:creationId xmlns:a16="http://schemas.microsoft.com/office/drawing/2014/main" id="{E6B02AB4-5D6B-6D49-B7D0-2A310441DB9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4" name="Rectangle 36">
                <a:extLst>
                  <a:ext uri="{FF2B5EF4-FFF2-40B4-BE49-F238E27FC236}">
                    <a16:creationId xmlns:a16="http://schemas.microsoft.com/office/drawing/2014/main" id="{B08A1FEB-6383-F849-9EBB-65732822B22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5" name="Rectangle 37">
                <a:extLst>
                  <a:ext uri="{FF2B5EF4-FFF2-40B4-BE49-F238E27FC236}">
                    <a16:creationId xmlns:a16="http://schemas.microsoft.com/office/drawing/2014/main" id="{CAFA4F67-62F8-6A4E-BC4A-5960EBEFBEB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6" name="Text Box 38">
                <a:extLst>
                  <a:ext uri="{FF2B5EF4-FFF2-40B4-BE49-F238E27FC236}">
                    <a16:creationId xmlns:a16="http://schemas.microsoft.com/office/drawing/2014/main" id="{D2E7D977-63A0-704A-8AC8-411454F941E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750</a:t>
                </a:r>
                <a:endParaRPr lang="en-US" altLang="en-US" sz="1800" dirty="0">
                  <a:ea typeface="ＭＳ Ｐゴシック" panose="020B0600070205080204" pitchFamily="34" charset="-128"/>
                </a:endParaRPr>
              </a:p>
            </p:txBody>
          </p:sp>
          <p:sp>
            <p:nvSpPr>
              <p:cNvPr id="246797" name="Text Box 39">
                <a:extLst>
                  <a:ext uri="{FF2B5EF4-FFF2-40B4-BE49-F238E27FC236}">
                    <a16:creationId xmlns:a16="http://schemas.microsoft.com/office/drawing/2014/main" id="{FC45C816-A465-5B4E-B0A2-0198872D82B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823</a:t>
                </a:r>
                <a:endParaRPr lang="en-US" altLang="en-US" sz="1800" dirty="0">
                  <a:ea typeface="ＭＳ Ｐゴシック" panose="020B0600070205080204" pitchFamily="34" charset="-128"/>
                </a:endParaRPr>
              </a:p>
            </p:txBody>
          </p:sp>
          <p:sp>
            <p:nvSpPr>
              <p:cNvPr id="246798" name="Text Box 40">
                <a:extLst>
                  <a:ext uri="{FF2B5EF4-FFF2-40B4-BE49-F238E27FC236}">
                    <a16:creationId xmlns:a16="http://schemas.microsoft.com/office/drawing/2014/main" id="{DB339712-38AB-FF4A-8D19-33284D8A011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Number Placeholder 5">
            <a:extLst>
              <a:ext uri="{FF2B5EF4-FFF2-40B4-BE49-F238E27FC236}">
                <a16:creationId xmlns:a16="http://schemas.microsoft.com/office/drawing/2014/main" id="{C4A09CD2-871B-3A4D-91A7-AEBD3944B36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5B52E75-715B-1E44-B787-FE626FE7C61C}" type="slidenum">
              <a:rPr lang="en-US" altLang="en-US" sz="1400"/>
              <a:pPr>
                <a:spcBef>
                  <a:spcPct val="0"/>
                </a:spcBef>
                <a:buFontTx/>
                <a:buNone/>
              </a:pPr>
              <a:t>118</a:t>
            </a:fld>
            <a:endParaRPr lang="en-US" altLang="en-US" sz="1400" dirty="0"/>
          </a:p>
        </p:txBody>
      </p:sp>
      <p:sp>
        <p:nvSpPr>
          <p:cNvPr id="248835" name="Rectangle 2">
            <a:extLst>
              <a:ext uri="{FF2B5EF4-FFF2-40B4-BE49-F238E27FC236}">
                <a16:creationId xmlns:a16="http://schemas.microsoft.com/office/drawing/2014/main" id="{CF70C775-1060-3B47-B48F-6548D743CFE2}"/>
              </a:ext>
            </a:extLst>
          </p:cNvPr>
          <p:cNvSpPr>
            <a:spLocks noGrp="1" noChangeArrowheads="1"/>
          </p:cNvSpPr>
          <p:nvPr>
            <p:ph type="body" idx="1"/>
          </p:nvPr>
        </p:nvSpPr>
        <p:spPr>
          <a:xfrm>
            <a:off x="874713" y="87947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Circulation</a:t>
            </a:r>
            <a:endParaRPr lang="en-US" altLang="en-US" dirty="0"/>
          </a:p>
        </p:txBody>
      </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Number Placeholder 5">
            <a:extLst>
              <a:ext uri="{FF2B5EF4-FFF2-40B4-BE49-F238E27FC236}">
                <a16:creationId xmlns:a16="http://schemas.microsoft.com/office/drawing/2014/main" id="{1691A3D1-3693-6F41-B76F-F78C0302D20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F61CD2B-9492-4246-9640-3206BBEDEF3F}" type="slidenum">
              <a:rPr lang="en-US" altLang="en-US" sz="1400"/>
              <a:pPr>
                <a:spcBef>
                  <a:spcPct val="0"/>
                </a:spcBef>
                <a:buFontTx/>
                <a:buNone/>
              </a:pPr>
              <a:t>119</a:t>
            </a:fld>
            <a:endParaRPr lang="en-US" altLang="en-US" sz="1400" dirty="0"/>
          </a:p>
        </p:txBody>
      </p:sp>
      <p:grpSp>
        <p:nvGrpSpPr>
          <p:cNvPr id="250883" name="Group 44">
            <a:extLst>
              <a:ext uri="{FF2B5EF4-FFF2-40B4-BE49-F238E27FC236}">
                <a16:creationId xmlns:a16="http://schemas.microsoft.com/office/drawing/2014/main" id="{46E0845F-0365-3741-88B4-F1B0E3AA33AD}"/>
              </a:ext>
            </a:extLst>
          </p:cNvPr>
          <p:cNvGrpSpPr>
            <a:grpSpLocks/>
          </p:cNvGrpSpPr>
          <p:nvPr/>
        </p:nvGrpSpPr>
        <p:grpSpPr bwMode="auto">
          <a:xfrm>
            <a:off x="458788" y="446088"/>
            <a:ext cx="8229600" cy="5719762"/>
            <a:chOff x="289" y="281"/>
            <a:chExt cx="5184" cy="3603"/>
          </a:xfrm>
        </p:grpSpPr>
        <p:sp>
          <p:nvSpPr>
            <p:cNvPr id="250884" name="Rectangle 2">
              <a:extLst>
                <a:ext uri="{FF2B5EF4-FFF2-40B4-BE49-F238E27FC236}">
                  <a16:creationId xmlns:a16="http://schemas.microsoft.com/office/drawing/2014/main" id="{AE9553C4-3CF1-C248-8B22-C779C67C6EA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Circulatory Routes</a:t>
              </a:r>
            </a:p>
          </p:txBody>
        </p:sp>
        <p:sp>
          <p:nvSpPr>
            <p:cNvPr id="250885" name="Text Box 6">
              <a:extLst>
                <a:ext uri="{FF2B5EF4-FFF2-40B4-BE49-F238E27FC236}">
                  <a16:creationId xmlns:a16="http://schemas.microsoft.com/office/drawing/2014/main" id="{40F103DA-6F48-3B4C-B4D8-3D95F649D41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50886" name="Text Box 7">
              <a:extLst>
                <a:ext uri="{FF2B5EF4-FFF2-40B4-BE49-F238E27FC236}">
                  <a16:creationId xmlns:a16="http://schemas.microsoft.com/office/drawing/2014/main" id="{ABAC5A29-9208-1948-A00B-1A6AF5CCBF5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50887" name="Text Box 8">
              <a:extLst>
                <a:ext uri="{FF2B5EF4-FFF2-40B4-BE49-F238E27FC236}">
                  <a16:creationId xmlns:a16="http://schemas.microsoft.com/office/drawing/2014/main" id="{674C2B90-A011-604A-ABFE-4A3CF2F59C37}"/>
                </a:ext>
              </a:extLst>
            </p:cNvPr>
            <p:cNvSpPr txBox="1">
              <a:spLocks noChangeArrowheads="1"/>
            </p:cNvSpPr>
            <p:nvPr/>
          </p:nvSpPr>
          <p:spPr bwMode="auto">
            <a:xfrm>
              <a:off x="513" y="970"/>
              <a:ext cx="466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vessels are arranged in circulatory routes to carry blood to organs and other tissues. </a:t>
              </a:r>
            </a:p>
            <a:p>
              <a:pPr eaLnBrk="1" hangingPunct="1">
                <a:lnSpc>
                  <a:spcPct val="85000"/>
                </a:lnSpc>
                <a:spcBef>
                  <a:spcPct val="0"/>
                </a:spcBef>
                <a:spcAft>
                  <a:spcPts val="900"/>
                </a:spcAft>
                <a:buSzPct val="80000"/>
              </a:pPr>
              <a:r>
                <a:rPr lang="en-US" altLang="en-US" sz="1800" dirty="0"/>
                <a:t>The two main systems, as we discussed, are systemic circulation and pulmonary circulation.</a:t>
              </a:r>
            </a:p>
            <a:p>
              <a:pPr eaLnBrk="1" hangingPunct="1">
                <a:lnSpc>
                  <a:spcPct val="85000"/>
                </a:lnSpc>
                <a:spcBef>
                  <a:spcPct val="0"/>
                </a:spcBef>
                <a:spcAft>
                  <a:spcPct val="50000"/>
                </a:spcAft>
                <a:buSzPct val="80000"/>
              </a:pPr>
              <a:r>
                <a:rPr lang="en-US" altLang="en-US" sz="1800" dirty="0"/>
                <a:t>Coronary circulation, hepatic portal circulation, and fetal circulation are considered to be specialized subsystems of the circulatory sys-tem.</a:t>
              </a:r>
            </a:p>
          </p:txBody>
        </p:sp>
        <p:grpSp>
          <p:nvGrpSpPr>
            <p:cNvPr id="250888" name="Group 33">
              <a:extLst>
                <a:ext uri="{FF2B5EF4-FFF2-40B4-BE49-F238E27FC236}">
                  <a16:creationId xmlns:a16="http://schemas.microsoft.com/office/drawing/2014/main" id="{41AB3B4A-95E9-E348-AD1B-A35440858EF8}"/>
                </a:ext>
              </a:extLst>
            </p:cNvPr>
            <p:cNvGrpSpPr>
              <a:grpSpLocks/>
            </p:cNvGrpSpPr>
            <p:nvPr/>
          </p:nvGrpSpPr>
          <p:grpSpPr bwMode="auto">
            <a:xfrm>
              <a:off x="582" y="3671"/>
              <a:ext cx="2995" cy="213"/>
              <a:chOff x="582" y="3671"/>
              <a:chExt cx="2995" cy="213"/>
            </a:xfrm>
          </p:grpSpPr>
          <p:grpSp>
            <p:nvGrpSpPr>
              <p:cNvPr id="250889" name="Group 34">
                <a:extLst>
                  <a:ext uri="{FF2B5EF4-FFF2-40B4-BE49-F238E27FC236}">
                    <a16:creationId xmlns:a16="http://schemas.microsoft.com/office/drawing/2014/main" id="{D2F51D83-4941-1443-8F56-E9EA738D7F48}"/>
                  </a:ext>
                </a:extLst>
              </p:cNvPr>
              <p:cNvGrpSpPr>
                <a:grpSpLocks/>
              </p:cNvGrpSpPr>
              <p:nvPr/>
            </p:nvGrpSpPr>
            <p:grpSpPr bwMode="auto">
              <a:xfrm>
                <a:off x="582" y="3671"/>
                <a:ext cx="1990" cy="213"/>
                <a:chOff x="582" y="3671"/>
                <a:chExt cx="1990" cy="213"/>
              </a:xfrm>
            </p:grpSpPr>
            <p:sp>
              <p:nvSpPr>
                <p:cNvPr id="250893" name="Rectangle 35">
                  <a:extLst>
                    <a:ext uri="{FF2B5EF4-FFF2-40B4-BE49-F238E27FC236}">
                      <a16:creationId xmlns:a16="http://schemas.microsoft.com/office/drawing/2014/main" id="{3B507C6A-3E06-E94F-A733-0CB834BD80C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0894" name="Rectangle 36">
                  <a:extLst>
                    <a:ext uri="{FF2B5EF4-FFF2-40B4-BE49-F238E27FC236}">
                      <a16:creationId xmlns:a16="http://schemas.microsoft.com/office/drawing/2014/main" id="{7C8F1933-63FB-8243-A1C0-5C49848380F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0895" name="Rectangle 37">
                  <a:extLst>
                    <a:ext uri="{FF2B5EF4-FFF2-40B4-BE49-F238E27FC236}">
                      <a16:creationId xmlns:a16="http://schemas.microsoft.com/office/drawing/2014/main" id="{26EE83F5-019B-8D41-B5AB-BD4204A4453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0896" name="Text Box 38">
                  <a:extLst>
                    <a:ext uri="{FF2B5EF4-FFF2-40B4-BE49-F238E27FC236}">
                      <a16:creationId xmlns:a16="http://schemas.microsoft.com/office/drawing/2014/main" id="{1E5A6BB5-9389-DD46-AEB2-383EF5F53EE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752</a:t>
                  </a:r>
                  <a:endParaRPr lang="en-US" altLang="en-US" sz="1800" dirty="0">
                    <a:ea typeface="ＭＳ Ｐゴシック" panose="020B0600070205080204" pitchFamily="34" charset="-128"/>
                  </a:endParaRPr>
                </a:p>
              </p:txBody>
            </p:sp>
            <p:sp>
              <p:nvSpPr>
                <p:cNvPr id="250897" name="Text Box 39">
                  <a:extLst>
                    <a:ext uri="{FF2B5EF4-FFF2-40B4-BE49-F238E27FC236}">
                      <a16:creationId xmlns:a16="http://schemas.microsoft.com/office/drawing/2014/main" id="{FD897197-AA92-484E-94C3-5AEA7F329E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824</a:t>
                  </a:r>
                  <a:endParaRPr lang="en-US" altLang="en-US" sz="1800" dirty="0">
                    <a:ea typeface="ＭＳ Ｐゴシック" panose="020B0600070205080204" pitchFamily="34" charset="-128"/>
                  </a:endParaRPr>
                </a:p>
              </p:txBody>
            </p:sp>
            <p:sp>
              <p:nvSpPr>
                <p:cNvPr id="250898" name="Text Box 40">
                  <a:extLst>
                    <a:ext uri="{FF2B5EF4-FFF2-40B4-BE49-F238E27FC236}">
                      <a16:creationId xmlns:a16="http://schemas.microsoft.com/office/drawing/2014/main" id="{E328404C-5141-794A-9E02-C0A5AD6E3D5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783</a:t>
                  </a:r>
                  <a:endParaRPr lang="en-US" altLang="en-US" sz="1800" dirty="0">
                    <a:ea typeface="ＭＳ Ｐゴシック" panose="020B0600070205080204" pitchFamily="34" charset="-128"/>
                  </a:endParaRPr>
                </a:p>
              </p:txBody>
            </p:sp>
          </p:grpSp>
          <p:grpSp>
            <p:nvGrpSpPr>
              <p:cNvPr id="250890" name="Group 41">
                <a:extLst>
                  <a:ext uri="{FF2B5EF4-FFF2-40B4-BE49-F238E27FC236}">
                    <a16:creationId xmlns:a16="http://schemas.microsoft.com/office/drawing/2014/main" id="{170E1013-8809-854F-BB6B-BC1A0F3B5564}"/>
                  </a:ext>
                </a:extLst>
              </p:cNvPr>
              <p:cNvGrpSpPr>
                <a:grpSpLocks/>
              </p:cNvGrpSpPr>
              <p:nvPr/>
            </p:nvGrpSpPr>
            <p:grpSpPr bwMode="auto">
              <a:xfrm>
                <a:off x="2846" y="3671"/>
                <a:ext cx="731" cy="213"/>
                <a:chOff x="2846" y="3671"/>
                <a:chExt cx="731" cy="213"/>
              </a:xfrm>
            </p:grpSpPr>
            <p:sp>
              <p:nvSpPr>
                <p:cNvPr id="250891" name="Rectangle 42">
                  <a:extLst>
                    <a:ext uri="{FF2B5EF4-FFF2-40B4-BE49-F238E27FC236}">
                      <a16:creationId xmlns:a16="http://schemas.microsoft.com/office/drawing/2014/main" id="{5C7CDBDC-3B55-4A4F-839F-8E4181B4A65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0892" name="Text Box 43">
                  <a:extLst>
                    <a:ext uri="{FF2B5EF4-FFF2-40B4-BE49-F238E27FC236}">
                      <a16:creationId xmlns:a16="http://schemas.microsoft.com/office/drawing/2014/main" id="{6D5D0AAF-C3EE-4641-A9B6-CD9F040F9C6B}"/>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21.17</a:t>
                  </a:r>
                </a:p>
              </p:txBody>
            </p:sp>
          </p:grpSp>
        </p:grpSp>
      </p:grpSp>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93E90AD8-ABA1-4A4B-BDB0-5E3E4EF9162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540A6C5-DFC2-C345-985B-F797296464FF}" type="slidenum">
              <a:rPr lang="en-US" altLang="en-US" sz="1400"/>
              <a:pPr>
                <a:spcBef>
                  <a:spcPct val="0"/>
                </a:spcBef>
                <a:buFontTx/>
                <a:buNone/>
              </a:pPr>
              <a:t>120</a:t>
            </a:fld>
            <a:endParaRPr lang="en-US" altLang="en-US" sz="1400" dirty="0"/>
          </a:p>
        </p:txBody>
      </p:sp>
      <p:grpSp>
        <p:nvGrpSpPr>
          <p:cNvPr id="28674" name="Group 2">
            <a:extLst>
              <a:ext uri="{FF2B5EF4-FFF2-40B4-BE49-F238E27FC236}">
                <a16:creationId xmlns:a16="http://schemas.microsoft.com/office/drawing/2014/main" id="{06D4E89E-8BC6-D842-AD77-16D92CC3ECA4}"/>
              </a:ext>
            </a:extLst>
          </p:cNvPr>
          <p:cNvGrpSpPr>
            <a:grpSpLocks/>
          </p:cNvGrpSpPr>
          <p:nvPr/>
        </p:nvGrpSpPr>
        <p:grpSpPr bwMode="auto">
          <a:xfrm>
            <a:off x="457200" y="447675"/>
            <a:ext cx="8229600" cy="5338763"/>
            <a:chOff x="288" y="282"/>
            <a:chExt cx="5184" cy="3363"/>
          </a:xfrm>
        </p:grpSpPr>
        <p:sp>
          <p:nvSpPr>
            <p:cNvPr id="28675" name="Rectangle 3">
              <a:extLst>
                <a:ext uri="{FF2B5EF4-FFF2-40B4-BE49-F238E27FC236}">
                  <a16:creationId xmlns:a16="http://schemas.microsoft.com/office/drawing/2014/main" id="{AE300B4C-2DA4-2148-9062-037AF724E47F}"/>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Circulatory System</a:t>
              </a:r>
            </a:p>
          </p:txBody>
        </p:sp>
        <p:grpSp>
          <p:nvGrpSpPr>
            <p:cNvPr id="28676" name="Group 4">
              <a:extLst>
                <a:ext uri="{FF2B5EF4-FFF2-40B4-BE49-F238E27FC236}">
                  <a16:creationId xmlns:a16="http://schemas.microsoft.com/office/drawing/2014/main" id="{FBA372C8-D376-3847-8618-D938907CBC90}"/>
                </a:ext>
              </a:extLst>
            </p:cNvPr>
            <p:cNvGrpSpPr>
              <a:grpSpLocks/>
            </p:cNvGrpSpPr>
            <p:nvPr/>
          </p:nvGrpSpPr>
          <p:grpSpPr bwMode="auto">
            <a:xfrm>
              <a:off x="556" y="1004"/>
              <a:ext cx="4874" cy="2641"/>
              <a:chOff x="628" y="1012"/>
              <a:chExt cx="4874" cy="2641"/>
            </a:xfrm>
          </p:grpSpPr>
          <p:grpSp>
            <p:nvGrpSpPr>
              <p:cNvPr id="28677" name="Group 5">
                <a:extLst>
                  <a:ext uri="{FF2B5EF4-FFF2-40B4-BE49-F238E27FC236}">
                    <a16:creationId xmlns:a16="http://schemas.microsoft.com/office/drawing/2014/main" id="{53D82519-D767-9249-8803-A55951B88835}"/>
                  </a:ext>
                </a:extLst>
              </p:cNvPr>
              <p:cNvGrpSpPr>
                <a:grpSpLocks/>
              </p:cNvGrpSpPr>
              <p:nvPr/>
            </p:nvGrpSpPr>
            <p:grpSpPr bwMode="auto">
              <a:xfrm>
                <a:off x="1730" y="1012"/>
                <a:ext cx="3006" cy="2641"/>
                <a:chOff x="1730" y="1008"/>
                <a:chExt cx="3006" cy="2641"/>
              </a:xfrm>
            </p:grpSpPr>
            <p:pic>
              <p:nvPicPr>
                <p:cNvPr id="28680" name="Picture 6" descr="chf_circulatory_system">
                  <a:extLst>
                    <a:ext uri="{FF2B5EF4-FFF2-40B4-BE49-F238E27FC236}">
                      <a16:creationId xmlns:a16="http://schemas.microsoft.com/office/drawing/2014/main" id="{F20779AF-EE82-3442-BEB1-9FE88E4219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 y="1008"/>
                  <a:ext cx="2310" cy="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 Box 7">
                  <a:extLst>
                    <a:ext uri="{FF2B5EF4-FFF2-40B4-BE49-F238E27FC236}">
                      <a16:creationId xmlns:a16="http://schemas.microsoft.com/office/drawing/2014/main" id="{DC684BB0-2195-8945-813B-B96BF92C203F}"/>
                    </a:ext>
                  </a:extLst>
                </p:cNvPr>
                <p:cNvSpPr txBox="1">
                  <a:spLocks noChangeArrowheads="1"/>
                </p:cNvSpPr>
                <p:nvPr/>
              </p:nvSpPr>
              <p:spPr bwMode="auto">
                <a:xfrm>
                  <a:off x="3110" y="3484"/>
                  <a:ext cx="162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100" baseline="0" dirty="0">
                      <a:ea typeface="ＭＳ Ｐゴシック" panose="020B0600070205080204" pitchFamily="34" charset="-128"/>
                    </a:rPr>
                    <a:t>https://www.agingresearch.buffalo.edu</a:t>
                  </a:r>
                  <a:endParaRPr lang="en-US" altLang="en-US" sz="1800" baseline="0" dirty="0">
                    <a:ea typeface="ＭＳ Ｐゴシック" panose="020B0600070205080204" pitchFamily="34" charset="-128"/>
                  </a:endParaRPr>
                </a:p>
              </p:txBody>
            </p:sp>
          </p:grpSp>
          <p:sp>
            <p:nvSpPr>
              <p:cNvPr id="28678" name="Text Box 8">
                <a:extLst>
                  <a:ext uri="{FF2B5EF4-FFF2-40B4-BE49-F238E27FC236}">
                    <a16:creationId xmlns:a16="http://schemas.microsoft.com/office/drawing/2014/main" id="{86E9AF09-B014-1645-9EF3-A8C09FBF59D5}"/>
                  </a:ext>
                </a:extLst>
              </p:cNvPr>
              <p:cNvSpPr txBox="1">
                <a:spLocks noChangeArrowheads="1"/>
              </p:cNvSpPr>
              <p:nvPr/>
            </p:nvSpPr>
            <p:spPr bwMode="auto">
              <a:xfrm>
                <a:off x="3812" y="1343"/>
                <a:ext cx="169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buFontTx/>
                  <a:buNone/>
                </a:pPr>
                <a:r>
                  <a:rPr lang="en-US" altLang="en-US" sz="1800" baseline="0" dirty="0">
                    <a:solidFill>
                      <a:srgbClr val="011893"/>
                    </a:solidFill>
                  </a:rPr>
                  <a:t>Pulmonary circulation</a:t>
                </a:r>
              </a:p>
              <a:p>
                <a:pPr algn="ctr">
                  <a:lnSpc>
                    <a:spcPts val="1863"/>
                  </a:lnSpc>
                  <a:spcBef>
                    <a:spcPct val="0"/>
                  </a:spcBef>
                  <a:buFontTx/>
                  <a:buNone/>
                </a:pPr>
                <a:r>
                  <a:rPr lang="en-US" altLang="en-US" sz="1800" baseline="0" dirty="0">
                    <a:solidFill>
                      <a:srgbClr val="011893"/>
                    </a:solidFill>
                  </a:rPr>
                  <a:t>(lungs)</a:t>
                </a:r>
              </a:p>
            </p:txBody>
          </p:sp>
          <p:sp>
            <p:nvSpPr>
              <p:cNvPr id="28679" name="Text Box 9">
                <a:extLst>
                  <a:ext uri="{FF2B5EF4-FFF2-40B4-BE49-F238E27FC236}">
                    <a16:creationId xmlns:a16="http://schemas.microsoft.com/office/drawing/2014/main" id="{699C0C34-FD55-F54C-8E95-54DC2E6AE123}"/>
                  </a:ext>
                </a:extLst>
              </p:cNvPr>
              <p:cNvSpPr txBox="1">
                <a:spLocks noChangeArrowheads="1"/>
              </p:cNvSpPr>
              <p:nvPr/>
            </p:nvSpPr>
            <p:spPr bwMode="auto">
              <a:xfrm>
                <a:off x="628" y="2859"/>
                <a:ext cx="166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buFontTx/>
                  <a:buNone/>
                </a:pPr>
                <a:r>
                  <a:rPr lang="en-US" altLang="en-US" sz="1800" baseline="0" dirty="0">
                    <a:solidFill>
                      <a:srgbClr val="011893"/>
                    </a:solidFill>
                  </a:rPr>
                  <a:t>Systemic circulation</a:t>
                </a:r>
              </a:p>
              <a:p>
                <a:pPr algn="ctr">
                  <a:lnSpc>
                    <a:spcPts val="1863"/>
                  </a:lnSpc>
                  <a:spcBef>
                    <a:spcPct val="0"/>
                  </a:spcBef>
                  <a:buFontTx/>
                  <a:buNone/>
                </a:pPr>
                <a:r>
                  <a:rPr lang="en-US" altLang="en-US" sz="1800" baseline="0" dirty="0">
                    <a:solidFill>
                      <a:srgbClr val="011893"/>
                    </a:solidFill>
                  </a:rPr>
                  <a:t>(all organs and tissues including the lungs)</a:t>
                </a:r>
              </a:p>
            </p:txBody>
          </p:sp>
        </p:grpSp>
      </p:grpSp>
    </p:spTree>
    <p:extLst>
      <p:ext uri="{BB962C8B-B14F-4D97-AF65-F5344CB8AC3E}">
        <p14:creationId xmlns:p14="http://schemas.microsoft.com/office/powerpoint/2010/main" val="937542043"/>
      </p:ext>
    </p:extLst>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Number Placeholder 5">
            <a:extLst>
              <a:ext uri="{FF2B5EF4-FFF2-40B4-BE49-F238E27FC236}">
                <a16:creationId xmlns:a16="http://schemas.microsoft.com/office/drawing/2014/main" id="{2A05A012-568F-8943-8ED7-A3DA49F9E2E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5906D97-E928-CF47-B80E-BBA8317C934D}" type="slidenum">
              <a:rPr lang="en-US" altLang="en-US" sz="1400"/>
              <a:pPr>
                <a:spcBef>
                  <a:spcPct val="0"/>
                </a:spcBef>
                <a:buFontTx/>
                <a:buNone/>
              </a:pPr>
              <a:t>121</a:t>
            </a:fld>
            <a:endParaRPr lang="en-US" altLang="en-US" sz="1400" dirty="0"/>
          </a:p>
        </p:txBody>
      </p:sp>
      <p:grpSp>
        <p:nvGrpSpPr>
          <p:cNvPr id="257027" name="Group 42">
            <a:extLst>
              <a:ext uri="{FF2B5EF4-FFF2-40B4-BE49-F238E27FC236}">
                <a16:creationId xmlns:a16="http://schemas.microsoft.com/office/drawing/2014/main" id="{7A17CDEE-13F1-CA48-8520-F2633AFE788E}"/>
              </a:ext>
            </a:extLst>
          </p:cNvPr>
          <p:cNvGrpSpPr>
            <a:grpSpLocks/>
          </p:cNvGrpSpPr>
          <p:nvPr/>
        </p:nvGrpSpPr>
        <p:grpSpPr bwMode="auto">
          <a:xfrm>
            <a:off x="457200" y="446088"/>
            <a:ext cx="8229600" cy="5719762"/>
            <a:chOff x="288" y="281"/>
            <a:chExt cx="5184" cy="3603"/>
          </a:xfrm>
        </p:grpSpPr>
        <p:sp>
          <p:nvSpPr>
            <p:cNvPr id="257028" name="Rectangle 2">
              <a:extLst>
                <a:ext uri="{FF2B5EF4-FFF2-40B4-BE49-F238E27FC236}">
                  <a16:creationId xmlns:a16="http://schemas.microsoft.com/office/drawing/2014/main" id="{6F318D27-83E9-1842-B8B5-9500ED87907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Systemic Circulation</a:t>
              </a:r>
            </a:p>
          </p:txBody>
        </p:sp>
        <p:sp>
          <p:nvSpPr>
            <p:cNvPr id="257029" name="Text Box 6">
              <a:extLst>
                <a:ext uri="{FF2B5EF4-FFF2-40B4-BE49-F238E27FC236}">
                  <a16:creationId xmlns:a16="http://schemas.microsoft.com/office/drawing/2014/main" id="{9F27F96E-BB77-204B-AC29-217F60841DC4}"/>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57030" name="Text Box 7">
              <a:extLst>
                <a:ext uri="{FF2B5EF4-FFF2-40B4-BE49-F238E27FC236}">
                  <a16:creationId xmlns:a16="http://schemas.microsoft.com/office/drawing/2014/main" id="{17AE909C-81E4-8E44-8D9D-F3E12A0E1BA3}"/>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57031" name="Text Box 8">
              <a:extLst>
                <a:ext uri="{FF2B5EF4-FFF2-40B4-BE49-F238E27FC236}">
                  <a16:creationId xmlns:a16="http://schemas.microsoft.com/office/drawing/2014/main" id="{5B7EBB69-9A12-4746-A859-314410207955}"/>
                </a:ext>
              </a:extLst>
            </p:cNvPr>
            <p:cNvSpPr txBox="1">
              <a:spLocks noChangeArrowheads="1"/>
            </p:cNvSpPr>
            <p:nvPr/>
          </p:nvSpPr>
          <p:spPr bwMode="auto">
            <a:xfrm>
              <a:off x="513" y="970"/>
              <a:ext cx="4548"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Systemic circulation includes the arteries and arterioles that carry oxygenated blood from the left ventricle into systemic capillaries.</a:t>
              </a:r>
            </a:p>
            <a:p>
              <a:pPr eaLnBrk="1" hangingPunct="1">
                <a:lnSpc>
                  <a:spcPct val="85000"/>
                </a:lnSpc>
                <a:spcBef>
                  <a:spcPct val="0"/>
                </a:spcBef>
                <a:spcAft>
                  <a:spcPts val="900"/>
                </a:spcAft>
                <a:buSzPct val="80000"/>
              </a:pPr>
              <a:r>
                <a:rPr lang="en-US" altLang="en-US" sz="1800" dirty="0"/>
                <a:t>It also includes venules and veins that carry deoxygenated blood to the right atrium of the heart.</a:t>
              </a:r>
            </a:p>
            <a:p>
              <a:pPr eaLnBrk="1" hangingPunct="1">
                <a:lnSpc>
                  <a:spcPct val="85000"/>
                </a:lnSpc>
                <a:spcBef>
                  <a:spcPct val="0"/>
                </a:spcBef>
                <a:spcAft>
                  <a:spcPts val="900"/>
                </a:spcAft>
                <a:buSzPct val="80000"/>
              </a:pPr>
              <a:r>
                <a:rPr lang="en-US" altLang="en-US" sz="1800" dirty="0"/>
                <a:t>The bronchial arteries, which carry oxygen and nutrients to the lung tissue and remove waste products, are also part of systemic circul-ation.</a:t>
              </a:r>
            </a:p>
            <a:p>
              <a:pPr eaLnBrk="1" hangingPunct="1">
                <a:lnSpc>
                  <a:spcPct val="85000"/>
                </a:lnSpc>
                <a:spcBef>
                  <a:spcPct val="0"/>
                </a:spcBef>
                <a:spcAft>
                  <a:spcPct val="50000"/>
                </a:spcAft>
                <a:buSzPct val="80000"/>
              </a:pPr>
              <a:r>
                <a:rPr lang="en-US" altLang="en-US" sz="1800" dirty="0"/>
                <a:t>Anatomical details of systemic circulation are found in the textbook, chapter 21.</a:t>
              </a:r>
            </a:p>
          </p:txBody>
        </p:sp>
        <p:grpSp>
          <p:nvGrpSpPr>
            <p:cNvPr id="257032" name="Group 31">
              <a:extLst>
                <a:ext uri="{FF2B5EF4-FFF2-40B4-BE49-F238E27FC236}">
                  <a16:creationId xmlns:a16="http://schemas.microsoft.com/office/drawing/2014/main" id="{F9EABFA9-99CF-8A48-BA2F-3F989F37C399}"/>
                </a:ext>
              </a:extLst>
            </p:cNvPr>
            <p:cNvGrpSpPr>
              <a:grpSpLocks/>
            </p:cNvGrpSpPr>
            <p:nvPr/>
          </p:nvGrpSpPr>
          <p:grpSpPr bwMode="auto">
            <a:xfrm>
              <a:off x="582" y="3671"/>
              <a:ext cx="2995" cy="213"/>
              <a:chOff x="582" y="3671"/>
              <a:chExt cx="2995" cy="213"/>
            </a:xfrm>
          </p:grpSpPr>
          <p:grpSp>
            <p:nvGrpSpPr>
              <p:cNvPr id="257033" name="Group 32">
                <a:extLst>
                  <a:ext uri="{FF2B5EF4-FFF2-40B4-BE49-F238E27FC236}">
                    <a16:creationId xmlns:a16="http://schemas.microsoft.com/office/drawing/2014/main" id="{ED3D40F2-22AF-DE44-A021-DDA0A73F97DE}"/>
                  </a:ext>
                </a:extLst>
              </p:cNvPr>
              <p:cNvGrpSpPr>
                <a:grpSpLocks/>
              </p:cNvGrpSpPr>
              <p:nvPr/>
            </p:nvGrpSpPr>
            <p:grpSpPr bwMode="auto">
              <a:xfrm>
                <a:off x="582" y="3671"/>
                <a:ext cx="1990" cy="213"/>
                <a:chOff x="582" y="3671"/>
                <a:chExt cx="1990" cy="213"/>
              </a:xfrm>
            </p:grpSpPr>
            <p:sp>
              <p:nvSpPr>
                <p:cNvPr id="257037" name="Rectangle 33">
                  <a:extLst>
                    <a:ext uri="{FF2B5EF4-FFF2-40B4-BE49-F238E27FC236}">
                      <a16:creationId xmlns:a16="http://schemas.microsoft.com/office/drawing/2014/main" id="{D4B1F5D3-8685-C047-BFDA-9E81E926F38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7038" name="Rectangle 34">
                  <a:extLst>
                    <a:ext uri="{FF2B5EF4-FFF2-40B4-BE49-F238E27FC236}">
                      <a16:creationId xmlns:a16="http://schemas.microsoft.com/office/drawing/2014/main" id="{B02DD04A-F642-8D42-AEEE-A09F465BA7D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7039" name="Rectangle 35">
                  <a:extLst>
                    <a:ext uri="{FF2B5EF4-FFF2-40B4-BE49-F238E27FC236}">
                      <a16:creationId xmlns:a16="http://schemas.microsoft.com/office/drawing/2014/main" id="{73386622-759B-ED47-8FFE-E935D2D974C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7040" name="Text Box 36">
                  <a:extLst>
                    <a:ext uri="{FF2B5EF4-FFF2-40B4-BE49-F238E27FC236}">
                      <a16:creationId xmlns:a16="http://schemas.microsoft.com/office/drawing/2014/main" id="{50689480-B6FE-9948-83AE-5783D2D689C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752</a:t>
                  </a:r>
                  <a:endParaRPr lang="en-US" altLang="en-US" sz="1800" dirty="0">
                    <a:ea typeface="ＭＳ Ｐゴシック" panose="020B0600070205080204" pitchFamily="34" charset="-128"/>
                  </a:endParaRPr>
                </a:p>
              </p:txBody>
            </p:sp>
            <p:sp>
              <p:nvSpPr>
                <p:cNvPr id="257041" name="Text Box 37">
                  <a:extLst>
                    <a:ext uri="{FF2B5EF4-FFF2-40B4-BE49-F238E27FC236}">
                      <a16:creationId xmlns:a16="http://schemas.microsoft.com/office/drawing/2014/main" id="{B69FA394-83B9-E549-B2FB-1FDB2FBD456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826</a:t>
                  </a:r>
                  <a:endParaRPr lang="en-US" altLang="en-US" sz="1800" dirty="0">
                    <a:ea typeface="ＭＳ Ｐゴシック" panose="020B0600070205080204" pitchFamily="34" charset="-128"/>
                  </a:endParaRPr>
                </a:p>
              </p:txBody>
            </p:sp>
            <p:sp>
              <p:nvSpPr>
                <p:cNvPr id="257042" name="Text Box 38">
                  <a:extLst>
                    <a:ext uri="{FF2B5EF4-FFF2-40B4-BE49-F238E27FC236}">
                      <a16:creationId xmlns:a16="http://schemas.microsoft.com/office/drawing/2014/main" id="{1ED0D056-80CF-C940-B295-754A12BAB95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783</a:t>
                  </a:r>
                  <a:endParaRPr lang="en-US" altLang="en-US" sz="1800" dirty="0">
                    <a:ea typeface="ＭＳ Ｐゴシック" panose="020B0600070205080204" pitchFamily="34" charset="-128"/>
                  </a:endParaRPr>
                </a:p>
              </p:txBody>
            </p:sp>
          </p:grpSp>
          <p:grpSp>
            <p:nvGrpSpPr>
              <p:cNvPr id="257034" name="Group 39">
                <a:extLst>
                  <a:ext uri="{FF2B5EF4-FFF2-40B4-BE49-F238E27FC236}">
                    <a16:creationId xmlns:a16="http://schemas.microsoft.com/office/drawing/2014/main" id="{D1618E23-893F-4D4D-B51F-0368EA5E63A8}"/>
                  </a:ext>
                </a:extLst>
              </p:cNvPr>
              <p:cNvGrpSpPr>
                <a:grpSpLocks/>
              </p:cNvGrpSpPr>
              <p:nvPr/>
            </p:nvGrpSpPr>
            <p:grpSpPr bwMode="auto">
              <a:xfrm>
                <a:off x="2846" y="3671"/>
                <a:ext cx="731" cy="213"/>
                <a:chOff x="2846" y="3671"/>
                <a:chExt cx="731" cy="213"/>
              </a:xfrm>
            </p:grpSpPr>
            <p:sp>
              <p:nvSpPr>
                <p:cNvPr id="257035" name="Rectangle 40">
                  <a:extLst>
                    <a:ext uri="{FF2B5EF4-FFF2-40B4-BE49-F238E27FC236}">
                      <a16:creationId xmlns:a16="http://schemas.microsoft.com/office/drawing/2014/main" id="{6B7D45D7-F963-9640-929E-370C50650E7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7036" name="Text Box 41">
                  <a:extLst>
                    <a:ext uri="{FF2B5EF4-FFF2-40B4-BE49-F238E27FC236}">
                      <a16:creationId xmlns:a16="http://schemas.microsoft.com/office/drawing/2014/main" id="{250F2AB3-0F70-D747-B6C2-21CD8C28F849}"/>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21.17</a:t>
                  </a:r>
                </a:p>
              </p:txBody>
            </p:sp>
          </p:grpSp>
        </p:grpSp>
      </p:gr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Number Placeholder 5">
            <a:extLst>
              <a:ext uri="{FF2B5EF4-FFF2-40B4-BE49-F238E27FC236}">
                <a16:creationId xmlns:a16="http://schemas.microsoft.com/office/drawing/2014/main" id="{0A64DE37-7F18-8A4D-8353-85659625ED7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35152B8-0A6C-D349-98A7-EDD64A766318}" type="slidenum">
              <a:rPr lang="en-US" altLang="en-US" sz="1400"/>
              <a:pPr>
                <a:spcBef>
                  <a:spcPct val="0"/>
                </a:spcBef>
                <a:buFontTx/>
                <a:buNone/>
              </a:pPr>
              <a:t>122</a:t>
            </a:fld>
            <a:endParaRPr lang="en-US" altLang="en-US" sz="1400" dirty="0"/>
          </a:p>
        </p:txBody>
      </p:sp>
      <p:grpSp>
        <p:nvGrpSpPr>
          <p:cNvPr id="259075" name="Group 46">
            <a:extLst>
              <a:ext uri="{FF2B5EF4-FFF2-40B4-BE49-F238E27FC236}">
                <a16:creationId xmlns:a16="http://schemas.microsoft.com/office/drawing/2014/main" id="{9F5824A7-AF98-154A-824F-1BE8A5A9950E}"/>
              </a:ext>
            </a:extLst>
          </p:cNvPr>
          <p:cNvGrpSpPr>
            <a:grpSpLocks/>
          </p:cNvGrpSpPr>
          <p:nvPr/>
        </p:nvGrpSpPr>
        <p:grpSpPr bwMode="auto">
          <a:xfrm>
            <a:off x="457200" y="446088"/>
            <a:ext cx="8229600" cy="5719762"/>
            <a:chOff x="288" y="281"/>
            <a:chExt cx="5184" cy="3603"/>
          </a:xfrm>
        </p:grpSpPr>
        <p:sp>
          <p:nvSpPr>
            <p:cNvPr id="259076" name="Rectangle 2">
              <a:extLst>
                <a:ext uri="{FF2B5EF4-FFF2-40B4-BE49-F238E27FC236}">
                  <a16:creationId xmlns:a16="http://schemas.microsoft.com/office/drawing/2014/main" id="{3C32ECC9-7087-6843-8F98-B110FD6EFDA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Pulmonary Circulation</a:t>
              </a:r>
            </a:p>
          </p:txBody>
        </p:sp>
        <p:sp>
          <p:nvSpPr>
            <p:cNvPr id="259077" name="Text Box 6">
              <a:extLst>
                <a:ext uri="{FF2B5EF4-FFF2-40B4-BE49-F238E27FC236}">
                  <a16:creationId xmlns:a16="http://schemas.microsoft.com/office/drawing/2014/main" id="{AB9121DC-6132-624C-BA8C-65430A861645}"/>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59078" name="Text Box 7">
              <a:extLst>
                <a:ext uri="{FF2B5EF4-FFF2-40B4-BE49-F238E27FC236}">
                  <a16:creationId xmlns:a16="http://schemas.microsoft.com/office/drawing/2014/main" id="{FD8F7FBE-41FB-3640-8BE7-EBCEC404586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59079" name="Text Box 8">
              <a:extLst>
                <a:ext uri="{FF2B5EF4-FFF2-40B4-BE49-F238E27FC236}">
                  <a16:creationId xmlns:a16="http://schemas.microsoft.com/office/drawing/2014/main" id="{2A4CB2AA-8D6E-DB45-BF6D-7A7AD611633B}"/>
                </a:ext>
              </a:extLst>
            </p:cNvPr>
            <p:cNvSpPr txBox="1">
              <a:spLocks noChangeArrowheads="1"/>
            </p:cNvSpPr>
            <p:nvPr/>
          </p:nvSpPr>
          <p:spPr bwMode="auto">
            <a:xfrm>
              <a:off x="513" y="970"/>
              <a:ext cx="461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Pulmonary circulation carries deoxygenated blood from the right ventricle to the ~300 million alveoli of the lungs.</a:t>
              </a:r>
            </a:p>
            <a:p>
              <a:pPr eaLnBrk="1" hangingPunct="1">
                <a:lnSpc>
                  <a:spcPct val="85000"/>
                </a:lnSpc>
                <a:spcBef>
                  <a:spcPct val="0"/>
                </a:spcBef>
                <a:spcAft>
                  <a:spcPts val="900"/>
                </a:spcAft>
                <a:buSzPct val="80000"/>
              </a:pPr>
              <a:r>
                <a:rPr lang="en-US" altLang="en-US" sz="1800" dirty="0"/>
                <a:t>It then returns the oxygenated blood to the left atrium of the heart.</a:t>
              </a:r>
            </a:p>
            <a:p>
              <a:pPr eaLnBrk="1" hangingPunct="1">
                <a:lnSpc>
                  <a:spcPct val="85000"/>
                </a:lnSpc>
                <a:spcBef>
                  <a:spcPct val="0"/>
                </a:spcBef>
                <a:spcAft>
                  <a:spcPts val="900"/>
                </a:spcAft>
                <a:buSzPct val="80000"/>
              </a:pPr>
              <a:r>
                <a:rPr lang="en-US" altLang="en-US" sz="1800" dirty="0"/>
                <a:t>The pulmonary trunk emerges from the right ventricle and divides into left and right pulmonary arteries to the left and right lungs.</a:t>
              </a:r>
            </a:p>
            <a:p>
              <a:pPr eaLnBrk="1" hangingPunct="1">
                <a:lnSpc>
                  <a:spcPct val="85000"/>
                </a:lnSpc>
                <a:spcBef>
                  <a:spcPct val="0"/>
                </a:spcBef>
                <a:spcAft>
                  <a:spcPct val="50000"/>
                </a:spcAft>
                <a:buSzPct val="80000"/>
              </a:pPr>
              <a:r>
                <a:rPr lang="en-US" altLang="en-US" sz="1800" dirty="0"/>
                <a:t>Upon entering the lungs, the pulmonary arteries divide and further subdivide until they form capillaries that surround the alveoli in the lungs.</a:t>
              </a:r>
            </a:p>
          </p:txBody>
        </p:sp>
        <p:grpSp>
          <p:nvGrpSpPr>
            <p:cNvPr id="259080" name="Group 35">
              <a:extLst>
                <a:ext uri="{FF2B5EF4-FFF2-40B4-BE49-F238E27FC236}">
                  <a16:creationId xmlns:a16="http://schemas.microsoft.com/office/drawing/2014/main" id="{A82D6989-32BF-BE4E-A16D-9807B197AA42}"/>
                </a:ext>
              </a:extLst>
            </p:cNvPr>
            <p:cNvGrpSpPr>
              <a:grpSpLocks/>
            </p:cNvGrpSpPr>
            <p:nvPr/>
          </p:nvGrpSpPr>
          <p:grpSpPr bwMode="auto">
            <a:xfrm>
              <a:off x="582" y="3671"/>
              <a:ext cx="2995" cy="213"/>
              <a:chOff x="582" y="3671"/>
              <a:chExt cx="2995" cy="213"/>
            </a:xfrm>
          </p:grpSpPr>
          <p:grpSp>
            <p:nvGrpSpPr>
              <p:cNvPr id="259081" name="Group 36">
                <a:extLst>
                  <a:ext uri="{FF2B5EF4-FFF2-40B4-BE49-F238E27FC236}">
                    <a16:creationId xmlns:a16="http://schemas.microsoft.com/office/drawing/2014/main" id="{11C3BD74-E635-444B-A7C3-D1349068B5E3}"/>
                  </a:ext>
                </a:extLst>
              </p:cNvPr>
              <p:cNvGrpSpPr>
                <a:grpSpLocks/>
              </p:cNvGrpSpPr>
              <p:nvPr/>
            </p:nvGrpSpPr>
            <p:grpSpPr bwMode="auto">
              <a:xfrm>
                <a:off x="582" y="3671"/>
                <a:ext cx="1990" cy="213"/>
                <a:chOff x="582" y="3671"/>
                <a:chExt cx="1990" cy="213"/>
              </a:xfrm>
            </p:grpSpPr>
            <p:sp>
              <p:nvSpPr>
                <p:cNvPr id="259085" name="Rectangle 37">
                  <a:extLst>
                    <a:ext uri="{FF2B5EF4-FFF2-40B4-BE49-F238E27FC236}">
                      <a16:creationId xmlns:a16="http://schemas.microsoft.com/office/drawing/2014/main" id="{72F238F6-70A4-1842-A6EC-23D4EB92993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9086" name="Rectangle 38">
                  <a:extLst>
                    <a:ext uri="{FF2B5EF4-FFF2-40B4-BE49-F238E27FC236}">
                      <a16:creationId xmlns:a16="http://schemas.microsoft.com/office/drawing/2014/main" id="{DCF8A01C-E17F-A445-B9F2-903B0411F29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9087" name="Rectangle 39">
                  <a:extLst>
                    <a:ext uri="{FF2B5EF4-FFF2-40B4-BE49-F238E27FC236}">
                      <a16:creationId xmlns:a16="http://schemas.microsoft.com/office/drawing/2014/main" id="{1BB3CB9C-BCC9-4B42-8430-259198AA6C0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9088" name="Text Box 40">
                  <a:extLst>
                    <a:ext uri="{FF2B5EF4-FFF2-40B4-BE49-F238E27FC236}">
                      <a16:creationId xmlns:a16="http://schemas.microsoft.com/office/drawing/2014/main" id="{573D5F18-50C3-DD4C-A651-C52AF17814C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788</a:t>
                  </a:r>
                  <a:endParaRPr lang="en-US" altLang="en-US" sz="1800" dirty="0">
                    <a:ea typeface="ＭＳ Ｐゴシック" panose="020B0600070205080204" pitchFamily="34" charset="-128"/>
                  </a:endParaRPr>
                </a:p>
              </p:txBody>
            </p:sp>
            <p:sp>
              <p:nvSpPr>
                <p:cNvPr id="259089" name="Text Box 41">
                  <a:extLst>
                    <a:ext uri="{FF2B5EF4-FFF2-40B4-BE49-F238E27FC236}">
                      <a16:creationId xmlns:a16="http://schemas.microsoft.com/office/drawing/2014/main" id="{C3F3C7C8-6FB5-0F4E-A472-A5EEB1B9574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862</a:t>
                  </a:r>
                  <a:endParaRPr lang="en-US" altLang="en-US" sz="1800" dirty="0">
                    <a:ea typeface="ＭＳ Ｐゴシック" panose="020B0600070205080204" pitchFamily="34" charset="-128"/>
                  </a:endParaRPr>
                </a:p>
              </p:txBody>
            </p:sp>
            <p:sp>
              <p:nvSpPr>
                <p:cNvPr id="259090" name="Text Box 42">
                  <a:extLst>
                    <a:ext uri="{FF2B5EF4-FFF2-40B4-BE49-F238E27FC236}">
                      <a16:creationId xmlns:a16="http://schemas.microsoft.com/office/drawing/2014/main" id="{6D6A9E75-C2B6-8A42-B6C3-A27534126E0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819</a:t>
                  </a:r>
                  <a:endParaRPr lang="en-US" altLang="en-US" sz="1800" dirty="0">
                    <a:ea typeface="ＭＳ Ｐゴシック" panose="020B0600070205080204" pitchFamily="34" charset="-128"/>
                  </a:endParaRPr>
                </a:p>
              </p:txBody>
            </p:sp>
          </p:grpSp>
          <p:grpSp>
            <p:nvGrpSpPr>
              <p:cNvPr id="259082" name="Group 43">
                <a:extLst>
                  <a:ext uri="{FF2B5EF4-FFF2-40B4-BE49-F238E27FC236}">
                    <a16:creationId xmlns:a16="http://schemas.microsoft.com/office/drawing/2014/main" id="{DCA2105B-AAF3-BD4F-9053-5674E2071218}"/>
                  </a:ext>
                </a:extLst>
              </p:cNvPr>
              <p:cNvGrpSpPr>
                <a:grpSpLocks/>
              </p:cNvGrpSpPr>
              <p:nvPr/>
            </p:nvGrpSpPr>
            <p:grpSpPr bwMode="auto">
              <a:xfrm>
                <a:off x="2846" y="3671"/>
                <a:ext cx="731" cy="213"/>
                <a:chOff x="2846" y="3671"/>
                <a:chExt cx="731" cy="213"/>
              </a:xfrm>
            </p:grpSpPr>
            <p:sp>
              <p:nvSpPr>
                <p:cNvPr id="259083" name="Rectangle 44">
                  <a:extLst>
                    <a:ext uri="{FF2B5EF4-FFF2-40B4-BE49-F238E27FC236}">
                      <a16:creationId xmlns:a16="http://schemas.microsoft.com/office/drawing/2014/main" id="{6E551707-5C3C-A44B-9DA3-4DD65134584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9084" name="Text Box 45">
                  <a:extLst>
                    <a:ext uri="{FF2B5EF4-FFF2-40B4-BE49-F238E27FC236}">
                      <a16:creationId xmlns:a16="http://schemas.microsoft.com/office/drawing/2014/main" id="{86D3CF31-70C7-B644-867A-8D53400F0402}"/>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21.29</a:t>
                  </a:r>
                </a:p>
              </p:txBody>
            </p:sp>
          </p:grpSp>
        </p:grpSp>
      </p:grpSp>
      <p:sp>
        <p:nvSpPr>
          <p:cNvPr id="2" name="TextBox 1">
            <a:extLst>
              <a:ext uri="{FF2B5EF4-FFF2-40B4-BE49-F238E27FC236}">
                <a16:creationId xmlns:a16="http://schemas.microsoft.com/office/drawing/2014/main" id="{F43BB7B4-662C-5063-7BC9-5C7CAB0A5656}"/>
              </a:ext>
            </a:extLst>
          </p:cNvPr>
          <p:cNvSpPr txBox="1"/>
          <p:nvPr/>
        </p:nvSpPr>
        <p:spPr>
          <a:xfrm>
            <a:off x="2190236" y="3760804"/>
            <a:ext cx="4775340" cy="823302"/>
          </a:xfrm>
          <a:prstGeom prst="rect">
            <a:avLst/>
          </a:prstGeom>
          <a:noFill/>
        </p:spPr>
        <p:txBody>
          <a:bodyPr wrap="square" rtlCol="0">
            <a:spAutoFit/>
          </a:bodyPr>
          <a:lstStyle/>
          <a:p>
            <a:pPr algn="ctr">
              <a:lnSpc>
                <a:spcPts val="1860"/>
              </a:lnSpc>
            </a:pPr>
            <a:r>
              <a:rPr lang="en-US" dirty="0">
                <a:solidFill>
                  <a:schemeClr val="accent6"/>
                </a:solidFill>
              </a:rPr>
              <a:t>Pulmonary circulation is discussed in more detail in the lecture module on the respiratory system.</a:t>
            </a:r>
          </a:p>
        </p:txBody>
      </p:sp>
    </p:spTree>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Number Placeholder 5">
            <a:extLst>
              <a:ext uri="{FF2B5EF4-FFF2-40B4-BE49-F238E27FC236}">
                <a16:creationId xmlns:a16="http://schemas.microsoft.com/office/drawing/2014/main" id="{9B09581C-5742-3042-B1F0-8A0AC689B1E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A1FCC4A-895C-6741-8A05-9E968CD69A72}" type="slidenum">
              <a:rPr lang="en-US" altLang="en-US" sz="1400"/>
              <a:pPr>
                <a:spcBef>
                  <a:spcPct val="0"/>
                </a:spcBef>
                <a:buFontTx/>
                <a:buNone/>
              </a:pPr>
              <a:t>123</a:t>
            </a:fld>
            <a:endParaRPr lang="en-US" altLang="en-US" sz="1400" dirty="0"/>
          </a:p>
        </p:txBody>
      </p:sp>
      <p:grpSp>
        <p:nvGrpSpPr>
          <p:cNvPr id="261123" name="Group 48">
            <a:extLst>
              <a:ext uri="{FF2B5EF4-FFF2-40B4-BE49-F238E27FC236}">
                <a16:creationId xmlns:a16="http://schemas.microsoft.com/office/drawing/2014/main" id="{88151B32-E033-284C-9C57-8F32D3FB316A}"/>
              </a:ext>
            </a:extLst>
          </p:cNvPr>
          <p:cNvGrpSpPr>
            <a:grpSpLocks/>
          </p:cNvGrpSpPr>
          <p:nvPr/>
        </p:nvGrpSpPr>
        <p:grpSpPr bwMode="auto">
          <a:xfrm>
            <a:off x="457200" y="446088"/>
            <a:ext cx="8229600" cy="5719762"/>
            <a:chOff x="288" y="281"/>
            <a:chExt cx="5184" cy="3603"/>
          </a:xfrm>
        </p:grpSpPr>
        <p:sp>
          <p:nvSpPr>
            <p:cNvPr id="261124" name="Rectangle 2">
              <a:extLst>
                <a:ext uri="{FF2B5EF4-FFF2-40B4-BE49-F238E27FC236}">
                  <a16:creationId xmlns:a16="http://schemas.microsoft.com/office/drawing/2014/main" id="{19CFB45C-055C-C04D-97CB-A11F3D4A25F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Pulmonary Circulation </a:t>
              </a:r>
              <a:r>
                <a:rPr lang="en-US" altLang="en-US" sz="2200" dirty="0">
                  <a:solidFill>
                    <a:srgbClr val="333333"/>
                  </a:solidFill>
                </a:rPr>
                <a:t>(continued)</a:t>
              </a:r>
              <a:endParaRPr lang="en-US" altLang="en-US" sz="2800" dirty="0">
                <a:solidFill>
                  <a:srgbClr val="333333"/>
                </a:solidFill>
              </a:endParaRPr>
            </a:p>
          </p:txBody>
        </p:sp>
        <p:sp>
          <p:nvSpPr>
            <p:cNvPr id="261125" name="Text Box 6">
              <a:extLst>
                <a:ext uri="{FF2B5EF4-FFF2-40B4-BE49-F238E27FC236}">
                  <a16:creationId xmlns:a16="http://schemas.microsoft.com/office/drawing/2014/main" id="{6C13C069-17A9-8346-B854-B911BF23137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61126" name="Text Box 7">
              <a:extLst>
                <a:ext uri="{FF2B5EF4-FFF2-40B4-BE49-F238E27FC236}">
                  <a16:creationId xmlns:a16="http://schemas.microsoft.com/office/drawing/2014/main" id="{16C94BF5-B34E-C845-99A5-A509457B69D0}"/>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61127" name="Text Box 8">
              <a:extLst>
                <a:ext uri="{FF2B5EF4-FFF2-40B4-BE49-F238E27FC236}">
                  <a16:creationId xmlns:a16="http://schemas.microsoft.com/office/drawing/2014/main" id="{C2BAD297-DA2F-5B40-8C72-2F81C83D60A8}"/>
                </a:ext>
              </a:extLst>
            </p:cNvPr>
            <p:cNvSpPr txBox="1">
              <a:spLocks noChangeArrowheads="1"/>
            </p:cNvSpPr>
            <p:nvPr/>
          </p:nvSpPr>
          <p:spPr bwMode="auto">
            <a:xfrm>
              <a:off x="513" y="970"/>
              <a:ext cx="4651"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Oxygen diffuses from the air in the alveoli across a thin membrane, known as the respiratory membrane, and into the blood of the pul-monary capillaries.</a:t>
              </a:r>
            </a:p>
            <a:p>
              <a:pPr eaLnBrk="1" hangingPunct="1">
                <a:lnSpc>
                  <a:spcPct val="85000"/>
                </a:lnSpc>
                <a:spcBef>
                  <a:spcPct val="0"/>
                </a:spcBef>
                <a:spcAft>
                  <a:spcPts val="900"/>
                </a:spcAft>
                <a:buSzPct val="80000"/>
              </a:pPr>
              <a:r>
                <a:rPr lang="en-US" altLang="en-US" sz="1800" dirty="0"/>
                <a:t>Carbon dioxide diffuses from the blood and into the alveoli for exha-lation from the body.</a:t>
              </a:r>
            </a:p>
            <a:p>
              <a:pPr eaLnBrk="1" hangingPunct="1">
                <a:lnSpc>
                  <a:spcPct val="85000"/>
                </a:lnSpc>
                <a:spcBef>
                  <a:spcPct val="0"/>
                </a:spcBef>
                <a:spcAft>
                  <a:spcPts val="900"/>
                </a:spcAft>
                <a:buSzPct val="80000"/>
              </a:pPr>
              <a:r>
                <a:rPr lang="en-US" altLang="en-US" sz="1800" dirty="0"/>
                <a:t>The pulmonary capillaries merge to form venules, which merge to form pulmonary veins to carry reoxygenated blood to the left atrium of the heart.</a:t>
              </a:r>
            </a:p>
            <a:p>
              <a:pPr eaLnBrk="1" hangingPunct="1">
                <a:lnSpc>
                  <a:spcPct val="85000"/>
                </a:lnSpc>
                <a:spcBef>
                  <a:spcPct val="0"/>
                </a:spcBef>
                <a:spcAft>
                  <a:spcPct val="50000"/>
                </a:spcAft>
                <a:buSzPct val="80000"/>
              </a:pPr>
              <a:r>
                <a:rPr lang="en-US" altLang="en-US" sz="1800" dirty="0"/>
                <a:t>Anatomical details of pulmonary circulation can be found in the text-book, chapter 21.</a:t>
              </a:r>
            </a:p>
          </p:txBody>
        </p:sp>
        <p:grpSp>
          <p:nvGrpSpPr>
            <p:cNvPr id="261128" name="Group 37">
              <a:extLst>
                <a:ext uri="{FF2B5EF4-FFF2-40B4-BE49-F238E27FC236}">
                  <a16:creationId xmlns:a16="http://schemas.microsoft.com/office/drawing/2014/main" id="{130C9A84-DC6F-B54E-90D7-D1C69D264D0E}"/>
                </a:ext>
              </a:extLst>
            </p:cNvPr>
            <p:cNvGrpSpPr>
              <a:grpSpLocks/>
            </p:cNvGrpSpPr>
            <p:nvPr/>
          </p:nvGrpSpPr>
          <p:grpSpPr bwMode="auto">
            <a:xfrm>
              <a:off x="582" y="3671"/>
              <a:ext cx="2995" cy="213"/>
              <a:chOff x="582" y="3671"/>
              <a:chExt cx="2995" cy="213"/>
            </a:xfrm>
          </p:grpSpPr>
          <p:grpSp>
            <p:nvGrpSpPr>
              <p:cNvPr id="261129" name="Group 38">
                <a:extLst>
                  <a:ext uri="{FF2B5EF4-FFF2-40B4-BE49-F238E27FC236}">
                    <a16:creationId xmlns:a16="http://schemas.microsoft.com/office/drawing/2014/main" id="{D757D7E2-2B68-BE41-924B-6B92BB4A690E}"/>
                  </a:ext>
                </a:extLst>
              </p:cNvPr>
              <p:cNvGrpSpPr>
                <a:grpSpLocks/>
              </p:cNvGrpSpPr>
              <p:nvPr/>
            </p:nvGrpSpPr>
            <p:grpSpPr bwMode="auto">
              <a:xfrm>
                <a:off x="582" y="3671"/>
                <a:ext cx="1990" cy="213"/>
                <a:chOff x="582" y="3671"/>
                <a:chExt cx="1990" cy="213"/>
              </a:xfrm>
            </p:grpSpPr>
            <p:sp>
              <p:nvSpPr>
                <p:cNvPr id="261133" name="Rectangle 39">
                  <a:extLst>
                    <a:ext uri="{FF2B5EF4-FFF2-40B4-BE49-F238E27FC236}">
                      <a16:creationId xmlns:a16="http://schemas.microsoft.com/office/drawing/2014/main" id="{8DB0719B-3809-674A-A3AA-36E6ADAE44E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1134" name="Rectangle 40">
                  <a:extLst>
                    <a:ext uri="{FF2B5EF4-FFF2-40B4-BE49-F238E27FC236}">
                      <a16:creationId xmlns:a16="http://schemas.microsoft.com/office/drawing/2014/main" id="{D41BD0F0-2A7F-9846-839A-5AEABFA392B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1135" name="Rectangle 41">
                  <a:extLst>
                    <a:ext uri="{FF2B5EF4-FFF2-40B4-BE49-F238E27FC236}">
                      <a16:creationId xmlns:a16="http://schemas.microsoft.com/office/drawing/2014/main" id="{F2D4A9CA-9534-9148-BF59-7EA437743A5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1136" name="Text Box 42">
                  <a:extLst>
                    <a:ext uri="{FF2B5EF4-FFF2-40B4-BE49-F238E27FC236}">
                      <a16:creationId xmlns:a16="http://schemas.microsoft.com/office/drawing/2014/main" id="{78B21224-F1BD-BF4F-9571-D146528F28D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788</a:t>
                  </a:r>
                  <a:endParaRPr lang="en-US" altLang="en-US" sz="1800" dirty="0">
                    <a:ea typeface="ＭＳ Ｐゴシック" panose="020B0600070205080204" pitchFamily="34" charset="-128"/>
                  </a:endParaRPr>
                </a:p>
              </p:txBody>
            </p:sp>
            <p:sp>
              <p:nvSpPr>
                <p:cNvPr id="261137" name="Text Box 43">
                  <a:extLst>
                    <a:ext uri="{FF2B5EF4-FFF2-40B4-BE49-F238E27FC236}">
                      <a16:creationId xmlns:a16="http://schemas.microsoft.com/office/drawing/2014/main" id="{186601D1-E82A-EA47-A5FF-2FF497F85FA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862</a:t>
                  </a:r>
                  <a:endParaRPr lang="en-US" altLang="en-US" sz="1800" dirty="0">
                    <a:ea typeface="ＭＳ Ｐゴシック" panose="020B0600070205080204" pitchFamily="34" charset="-128"/>
                  </a:endParaRPr>
                </a:p>
              </p:txBody>
            </p:sp>
            <p:sp>
              <p:nvSpPr>
                <p:cNvPr id="261138" name="Text Box 44">
                  <a:extLst>
                    <a:ext uri="{FF2B5EF4-FFF2-40B4-BE49-F238E27FC236}">
                      <a16:creationId xmlns:a16="http://schemas.microsoft.com/office/drawing/2014/main" id="{BE0B7F0B-DFAA-5C41-AFBD-302D5D7227E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819</a:t>
                  </a:r>
                  <a:endParaRPr lang="en-US" altLang="en-US" sz="1800" dirty="0">
                    <a:ea typeface="ＭＳ Ｐゴシック" panose="020B0600070205080204" pitchFamily="34" charset="-128"/>
                  </a:endParaRPr>
                </a:p>
              </p:txBody>
            </p:sp>
          </p:grpSp>
          <p:grpSp>
            <p:nvGrpSpPr>
              <p:cNvPr id="261130" name="Group 45">
                <a:extLst>
                  <a:ext uri="{FF2B5EF4-FFF2-40B4-BE49-F238E27FC236}">
                    <a16:creationId xmlns:a16="http://schemas.microsoft.com/office/drawing/2014/main" id="{16A07BAF-8913-7B47-9436-DFF5FE14C67C}"/>
                  </a:ext>
                </a:extLst>
              </p:cNvPr>
              <p:cNvGrpSpPr>
                <a:grpSpLocks/>
              </p:cNvGrpSpPr>
              <p:nvPr/>
            </p:nvGrpSpPr>
            <p:grpSpPr bwMode="auto">
              <a:xfrm>
                <a:off x="2846" y="3671"/>
                <a:ext cx="731" cy="213"/>
                <a:chOff x="2846" y="3671"/>
                <a:chExt cx="731" cy="213"/>
              </a:xfrm>
            </p:grpSpPr>
            <p:sp>
              <p:nvSpPr>
                <p:cNvPr id="261131" name="Rectangle 46">
                  <a:extLst>
                    <a:ext uri="{FF2B5EF4-FFF2-40B4-BE49-F238E27FC236}">
                      <a16:creationId xmlns:a16="http://schemas.microsoft.com/office/drawing/2014/main" id="{B0B352B2-8CBE-AC4D-A0BB-1E99DC926B3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1132" name="Text Box 47">
                  <a:extLst>
                    <a:ext uri="{FF2B5EF4-FFF2-40B4-BE49-F238E27FC236}">
                      <a16:creationId xmlns:a16="http://schemas.microsoft.com/office/drawing/2014/main" id="{DC637F8B-D98F-0446-91CF-56EE65451192}"/>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21.29</a:t>
                  </a:r>
                </a:p>
              </p:txBody>
            </p:sp>
          </p:grpSp>
        </p:grpSp>
      </p:grpSp>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Number Placeholder 5">
            <a:extLst>
              <a:ext uri="{FF2B5EF4-FFF2-40B4-BE49-F238E27FC236}">
                <a16:creationId xmlns:a16="http://schemas.microsoft.com/office/drawing/2014/main" id="{958A7EA6-6382-9B4C-9761-5ACC8153349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DCA7440-2ADC-C842-BD5A-9254CD92D084}" type="slidenum">
              <a:rPr lang="en-US" altLang="en-US" sz="1400"/>
              <a:pPr>
                <a:spcBef>
                  <a:spcPct val="0"/>
                </a:spcBef>
                <a:buFontTx/>
                <a:buNone/>
              </a:pPr>
              <a:t>124</a:t>
            </a:fld>
            <a:endParaRPr lang="en-US" altLang="en-US" sz="1400" dirty="0"/>
          </a:p>
        </p:txBody>
      </p:sp>
      <p:grpSp>
        <p:nvGrpSpPr>
          <p:cNvPr id="254979" name="Group 44">
            <a:extLst>
              <a:ext uri="{FF2B5EF4-FFF2-40B4-BE49-F238E27FC236}">
                <a16:creationId xmlns:a16="http://schemas.microsoft.com/office/drawing/2014/main" id="{C0A6E339-6B28-7F40-A827-0449EF71AD71}"/>
              </a:ext>
            </a:extLst>
          </p:cNvPr>
          <p:cNvGrpSpPr>
            <a:grpSpLocks/>
          </p:cNvGrpSpPr>
          <p:nvPr/>
        </p:nvGrpSpPr>
        <p:grpSpPr bwMode="auto">
          <a:xfrm>
            <a:off x="458788" y="446088"/>
            <a:ext cx="8229600" cy="5719762"/>
            <a:chOff x="289" y="281"/>
            <a:chExt cx="5184" cy="3603"/>
          </a:xfrm>
        </p:grpSpPr>
        <p:sp>
          <p:nvSpPr>
            <p:cNvPr id="254980" name="Rectangle 2">
              <a:extLst>
                <a:ext uri="{FF2B5EF4-FFF2-40B4-BE49-F238E27FC236}">
                  <a16:creationId xmlns:a16="http://schemas.microsoft.com/office/drawing/2014/main" id="{BB4E340D-7B7F-5541-A61A-3977496FE46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Circulatory System Differences</a:t>
              </a:r>
            </a:p>
          </p:txBody>
        </p:sp>
        <p:sp>
          <p:nvSpPr>
            <p:cNvPr id="254981" name="Text Box 6">
              <a:extLst>
                <a:ext uri="{FF2B5EF4-FFF2-40B4-BE49-F238E27FC236}">
                  <a16:creationId xmlns:a16="http://schemas.microsoft.com/office/drawing/2014/main" id="{52A29F08-B56D-DE42-86BF-0838677EDE1A}"/>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54982" name="Text Box 7">
              <a:extLst>
                <a:ext uri="{FF2B5EF4-FFF2-40B4-BE49-F238E27FC236}">
                  <a16:creationId xmlns:a16="http://schemas.microsoft.com/office/drawing/2014/main" id="{4E254089-58CB-2A42-B30D-5B070990DF8D}"/>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54983" name="Text Box 8">
              <a:extLst>
                <a:ext uri="{FF2B5EF4-FFF2-40B4-BE49-F238E27FC236}">
                  <a16:creationId xmlns:a16="http://schemas.microsoft.com/office/drawing/2014/main" id="{19429622-7C84-AC4F-A928-4C95E782191B}"/>
                </a:ext>
              </a:extLst>
            </p:cNvPr>
            <p:cNvSpPr txBox="1">
              <a:spLocks noChangeArrowheads="1"/>
            </p:cNvSpPr>
            <p:nvPr/>
          </p:nvSpPr>
          <p:spPr bwMode="auto">
            <a:xfrm>
              <a:off x="513" y="970"/>
              <a:ext cx="4653"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in pulmonary circulation is not pumped nearly as far as blood in systemic circulation due to close proximity of the heart and lungs. </a:t>
              </a:r>
            </a:p>
            <a:p>
              <a:pPr eaLnBrk="1" hangingPunct="1">
                <a:lnSpc>
                  <a:spcPct val="85000"/>
                </a:lnSpc>
                <a:spcBef>
                  <a:spcPct val="0"/>
                </a:spcBef>
                <a:spcAft>
                  <a:spcPts val="900"/>
                </a:spcAft>
                <a:buSzPct val="80000"/>
              </a:pPr>
              <a:r>
                <a:rPr lang="en-US" altLang="en-US" sz="1800" dirty="0"/>
                <a:t>Resistance to pulmonary blood flow is therefore low and less pres-sure is needed to move blood through pulmonary circulation.</a:t>
              </a:r>
            </a:p>
            <a:p>
              <a:pPr eaLnBrk="1" hangingPunct="1">
                <a:lnSpc>
                  <a:spcPct val="85000"/>
                </a:lnSpc>
                <a:spcBef>
                  <a:spcPct val="0"/>
                </a:spcBef>
                <a:spcAft>
                  <a:spcPts val="900"/>
                </a:spcAft>
                <a:buSzPct val="80000"/>
              </a:pPr>
              <a:r>
                <a:rPr lang="en-US" altLang="en-US" sz="1800" dirty="0"/>
                <a:t>Pulmonary arteries have larger lumens, thinner walls, and less elas-tic tissue compared to systemic arteries due to the reduced pressure demands.</a:t>
              </a:r>
            </a:p>
            <a:p>
              <a:pPr eaLnBrk="1" hangingPunct="1">
                <a:lnSpc>
                  <a:spcPct val="85000"/>
                </a:lnSpc>
                <a:spcBef>
                  <a:spcPct val="0"/>
                </a:spcBef>
                <a:spcAft>
                  <a:spcPct val="50000"/>
                </a:spcAft>
                <a:buSzPct val="80000"/>
              </a:pPr>
              <a:r>
                <a:rPr lang="en-US" altLang="en-US" sz="1800" dirty="0"/>
                <a:t>The peak systolic pressure in the right ventricle is about 20 percent of peak systolic pressure in the left ventricle—another words, about 22 to 24 mmHg.</a:t>
              </a:r>
            </a:p>
          </p:txBody>
        </p:sp>
        <p:grpSp>
          <p:nvGrpSpPr>
            <p:cNvPr id="254984" name="Group 33">
              <a:extLst>
                <a:ext uri="{FF2B5EF4-FFF2-40B4-BE49-F238E27FC236}">
                  <a16:creationId xmlns:a16="http://schemas.microsoft.com/office/drawing/2014/main" id="{3E51B1D2-D453-9F42-A31B-1A8B773DD88E}"/>
                </a:ext>
              </a:extLst>
            </p:cNvPr>
            <p:cNvGrpSpPr>
              <a:grpSpLocks/>
            </p:cNvGrpSpPr>
            <p:nvPr/>
          </p:nvGrpSpPr>
          <p:grpSpPr bwMode="auto">
            <a:xfrm>
              <a:off x="582" y="3671"/>
              <a:ext cx="2995" cy="213"/>
              <a:chOff x="582" y="3671"/>
              <a:chExt cx="2995" cy="213"/>
            </a:xfrm>
          </p:grpSpPr>
          <p:grpSp>
            <p:nvGrpSpPr>
              <p:cNvPr id="254985" name="Group 34">
                <a:extLst>
                  <a:ext uri="{FF2B5EF4-FFF2-40B4-BE49-F238E27FC236}">
                    <a16:creationId xmlns:a16="http://schemas.microsoft.com/office/drawing/2014/main" id="{77E1398B-40E2-E747-B3AD-F735A518A8ED}"/>
                  </a:ext>
                </a:extLst>
              </p:cNvPr>
              <p:cNvGrpSpPr>
                <a:grpSpLocks/>
              </p:cNvGrpSpPr>
              <p:nvPr/>
            </p:nvGrpSpPr>
            <p:grpSpPr bwMode="auto">
              <a:xfrm>
                <a:off x="582" y="3671"/>
                <a:ext cx="1990" cy="213"/>
                <a:chOff x="582" y="3671"/>
                <a:chExt cx="1990" cy="213"/>
              </a:xfrm>
            </p:grpSpPr>
            <p:sp>
              <p:nvSpPr>
                <p:cNvPr id="254989" name="Rectangle 35">
                  <a:extLst>
                    <a:ext uri="{FF2B5EF4-FFF2-40B4-BE49-F238E27FC236}">
                      <a16:creationId xmlns:a16="http://schemas.microsoft.com/office/drawing/2014/main" id="{C0B1C77F-98C4-7F41-81DD-E5A8EF1CFEC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4990" name="Rectangle 36">
                  <a:extLst>
                    <a:ext uri="{FF2B5EF4-FFF2-40B4-BE49-F238E27FC236}">
                      <a16:creationId xmlns:a16="http://schemas.microsoft.com/office/drawing/2014/main" id="{FA38DD7A-6E9D-ED41-A93E-8296556D0FD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4991" name="Rectangle 37">
                  <a:extLst>
                    <a:ext uri="{FF2B5EF4-FFF2-40B4-BE49-F238E27FC236}">
                      <a16:creationId xmlns:a16="http://schemas.microsoft.com/office/drawing/2014/main" id="{B79C4839-7B7D-204F-9B8A-A17C2DB3869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4992" name="Text Box 38">
                  <a:extLst>
                    <a:ext uri="{FF2B5EF4-FFF2-40B4-BE49-F238E27FC236}">
                      <a16:creationId xmlns:a16="http://schemas.microsoft.com/office/drawing/2014/main" id="{CC4F0748-3B60-F04C-BE71-0121AF7AE10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752</a:t>
                  </a:r>
                  <a:endParaRPr lang="en-US" altLang="en-US" sz="1800" dirty="0">
                    <a:ea typeface="ＭＳ Ｐゴシック" panose="020B0600070205080204" pitchFamily="34" charset="-128"/>
                  </a:endParaRPr>
                </a:p>
              </p:txBody>
            </p:sp>
            <p:sp>
              <p:nvSpPr>
                <p:cNvPr id="254993" name="Text Box 39">
                  <a:extLst>
                    <a:ext uri="{FF2B5EF4-FFF2-40B4-BE49-F238E27FC236}">
                      <a16:creationId xmlns:a16="http://schemas.microsoft.com/office/drawing/2014/main" id="{4EDB76C7-B552-B846-A5B0-768D4F0FA2C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826</a:t>
                  </a:r>
                  <a:endParaRPr lang="en-US" altLang="en-US" sz="1800" dirty="0">
                    <a:ea typeface="ＭＳ Ｐゴシック" panose="020B0600070205080204" pitchFamily="34" charset="-128"/>
                  </a:endParaRPr>
                </a:p>
              </p:txBody>
            </p:sp>
            <p:sp>
              <p:nvSpPr>
                <p:cNvPr id="254994" name="Text Box 40">
                  <a:extLst>
                    <a:ext uri="{FF2B5EF4-FFF2-40B4-BE49-F238E27FC236}">
                      <a16:creationId xmlns:a16="http://schemas.microsoft.com/office/drawing/2014/main" id="{B93BCA16-1E53-134D-B345-4D5AE87BBC7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783</a:t>
                  </a:r>
                  <a:endParaRPr lang="en-US" altLang="en-US" sz="1800" dirty="0">
                    <a:ea typeface="ＭＳ Ｐゴシック" panose="020B0600070205080204" pitchFamily="34" charset="-128"/>
                  </a:endParaRPr>
                </a:p>
              </p:txBody>
            </p:sp>
          </p:grpSp>
          <p:grpSp>
            <p:nvGrpSpPr>
              <p:cNvPr id="254986" name="Group 41">
                <a:extLst>
                  <a:ext uri="{FF2B5EF4-FFF2-40B4-BE49-F238E27FC236}">
                    <a16:creationId xmlns:a16="http://schemas.microsoft.com/office/drawing/2014/main" id="{199189EF-7979-0B47-A011-FD4957899183}"/>
                  </a:ext>
                </a:extLst>
              </p:cNvPr>
              <p:cNvGrpSpPr>
                <a:grpSpLocks/>
              </p:cNvGrpSpPr>
              <p:nvPr/>
            </p:nvGrpSpPr>
            <p:grpSpPr bwMode="auto">
              <a:xfrm>
                <a:off x="2846" y="3671"/>
                <a:ext cx="731" cy="213"/>
                <a:chOff x="2846" y="3671"/>
                <a:chExt cx="731" cy="213"/>
              </a:xfrm>
            </p:grpSpPr>
            <p:sp>
              <p:nvSpPr>
                <p:cNvPr id="254987" name="Rectangle 42">
                  <a:extLst>
                    <a:ext uri="{FF2B5EF4-FFF2-40B4-BE49-F238E27FC236}">
                      <a16:creationId xmlns:a16="http://schemas.microsoft.com/office/drawing/2014/main" id="{E7E6FDDC-02BE-A14F-99A7-2304296D87D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4988" name="Text Box 43">
                  <a:extLst>
                    <a:ext uri="{FF2B5EF4-FFF2-40B4-BE49-F238E27FC236}">
                      <a16:creationId xmlns:a16="http://schemas.microsoft.com/office/drawing/2014/main" id="{74167E1B-A0A7-1547-896F-3BB8C387D079}"/>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21.17</a:t>
                  </a:r>
                </a:p>
              </p:txBody>
            </p:sp>
          </p:grpSp>
        </p:grpSp>
      </p:grpSp>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Number Placeholder 5">
            <a:extLst>
              <a:ext uri="{FF2B5EF4-FFF2-40B4-BE49-F238E27FC236}">
                <a16:creationId xmlns:a16="http://schemas.microsoft.com/office/drawing/2014/main" id="{45F6306F-EFAC-3B4B-B9EB-CCBE314A449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6F39C24-2D74-7F4F-BE96-AEFBC6F6EDFF}" type="slidenum">
              <a:rPr lang="en-US" altLang="en-US" sz="1400"/>
              <a:pPr>
                <a:spcBef>
                  <a:spcPct val="0"/>
                </a:spcBef>
                <a:buFontTx/>
                <a:buNone/>
              </a:pPr>
              <a:t>125</a:t>
            </a:fld>
            <a:endParaRPr lang="en-US" altLang="en-US" sz="1400" dirty="0"/>
          </a:p>
        </p:txBody>
      </p:sp>
      <p:grpSp>
        <p:nvGrpSpPr>
          <p:cNvPr id="263171" name="Group 49">
            <a:extLst>
              <a:ext uri="{FF2B5EF4-FFF2-40B4-BE49-F238E27FC236}">
                <a16:creationId xmlns:a16="http://schemas.microsoft.com/office/drawing/2014/main" id="{7D56B84A-E0ED-C642-A96D-78F27AFC3836}"/>
              </a:ext>
            </a:extLst>
          </p:cNvPr>
          <p:cNvGrpSpPr>
            <a:grpSpLocks/>
          </p:cNvGrpSpPr>
          <p:nvPr/>
        </p:nvGrpSpPr>
        <p:grpSpPr bwMode="auto">
          <a:xfrm>
            <a:off x="457200" y="446088"/>
            <a:ext cx="8229600" cy="5719762"/>
            <a:chOff x="288" y="281"/>
            <a:chExt cx="5184" cy="3603"/>
          </a:xfrm>
        </p:grpSpPr>
        <p:sp>
          <p:nvSpPr>
            <p:cNvPr id="263172" name="Rectangle 2">
              <a:extLst>
                <a:ext uri="{FF2B5EF4-FFF2-40B4-BE49-F238E27FC236}">
                  <a16:creationId xmlns:a16="http://schemas.microsoft.com/office/drawing/2014/main" id="{3D0D4D51-9C93-6A43-A6D3-1CB8B84C42D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Hepatic Portal Circulation</a:t>
              </a:r>
            </a:p>
          </p:txBody>
        </p:sp>
        <p:grpSp>
          <p:nvGrpSpPr>
            <p:cNvPr id="263173" name="Group 36">
              <a:extLst>
                <a:ext uri="{FF2B5EF4-FFF2-40B4-BE49-F238E27FC236}">
                  <a16:creationId xmlns:a16="http://schemas.microsoft.com/office/drawing/2014/main" id="{4EA69D83-E6A5-974B-8EC7-C18489B2DAD7}"/>
                </a:ext>
              </a:extLst>
            </p:cNvPr>
            <p:cNvGrpSpPr>
              <a:grpSpLocks/>
            </p:cNvGrpSpPr>
            <p:nvPr/>
          </p:nvGrpSpPr>
          <p:grpSpPr bwMode="auto">
            <a:xfrm>
              <a:off x="513" y="970"/>
              <a:ext cx="4571" cy="1520"/>
              <a:chOff x="513" y="970"/>
              <a:chExt cx="4571" cy="1520"/>
            </a:xfrm>
          </p:grpSpPr>
          <p:sp>
            <p:nvSpPr>
              <p:cNvPr id="263185" name="Text Box 6">
                <a:extLst>
                  <a:ext uri="{FF2B5EF4-FFF2-40B4-BE49-F238E27FC236}">
                    <a16:creationId xmlns:a16="http://schemas.microsoft.com/office/drawing/2014/main" id="{8CC3DAC0-D52B-9A42-B81B-DB73D2C60604}"/>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63186" name="Text Box 7">
                <a:extLst>
                  <a:ext uri="{FF2B5EF4-FFF2-40B4-BE49-F238E27FC236}">
                    <a16:creationId xmlns:a16="http://schemas.microsoft.com/office/drawing/2014/main" id="{8AEB47FD-4A8C-F741-86C9-4C346F7BD73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63187" name="Text Box 8">
                <a:extLst>
                  <a:ext uri="{FF2B5EF4-FFF2-40B4-BE49-F238E27FC236}">
                    <a16:creationId xmlns:a16="http://schemas.microsoft.com/office/drawing/2014/main" id="{0259ABF4-F56B-124A-8E95-901E6D3DFF3B}"/>
                  </a:ext>
                </a:extLst>
              </p:cNvPr>
              <p:cNvSpPr txBox="1">
                <a:spLocks noChangeArrowheads="1"/>
              </p:cNvSpPr>
              <p:nvPr/>
            </p:nvSpPr>
            <p:spPr bwMode="auto">
              <a:xfrm>
                <a:off x="513" y="970"/>
                <a:ext cx="457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Hepatic portal circulation carries blood from organs of the digestive tract and spleen to the liver.</a:t>
                </a:r>
              </a:p>
              <a:p>
                <a:pPr eaLnBrk="1" hangingPunct="1">
                  <a:lnSpc>
                    <a:spcPct val="85000"/>
                  </a:lnSpc>
                  <a:spcBef>
                    <a:spcPct val="0"/>
                  </a:spcBef>
                  <a:spcAft>
                    <a:spcPts val="900"/>
                  </a:spcAft>
                  <a:buSzPct val="80000"/>
                </a:pPr>
                <a:r>
                  <a:rPr lang="en-US" altLang="en-US" sz="1800" dirty="0"/>
                  <a:t>A vein that carries blood from one capillary network to another cap-ilary network is called a portal vein.</a:t>
                </a:r>
              </a:p>
              <a:p>
                <a:pPr eaLnBrk="1" hangingPunct="1">
                  <a:lnSpc>
                    <a:spcPct val="85000"/>
                  </a:lnSpc>
                  <a:spcBef>
                    <a:spcPct val="0"/>
                  </a:spcBef>
                  <a:spcAft>
                    <a:spcPct val="50000"/>
                  </a:spcAft>
                  <a:buSzPct val="80000"/>
                </a:pPr>
                <a:r>
                  <a:rPr lang="en-US" altLang="en-US" sz="1800" dirty="0"/>
                  <a:t>After a meal, the hepatic portal blood is rich with nutrients absorbed into blood circulation from the digestive tract.</a:t>
                </a:r>
              </a:p>
            </p:txBody>
          </p:sp>
          <p:sp>
            <p:nvSpPr>
              <p:cNvPr id="263188" name="Text Box 35">
                <a:extLst>
                  <a:ext uri="{FF2B5EF4-FFF2-40B4-BE49-F238E27FC236}">
                    <a16:creationId xmlns:a16="http://schemas.microsoft.com/office/drawing/2014/main" id="{7535273F-A755-7B4D-9160-2879F358BA03}"/>
                  </a:ext>
                </a:extLst>
              </p:cNvPr>
              <p:cNvSpPr txBox="1">
                <a:spLocks noChangeArrowheads="1"/>
              </p:cNvSpPr>
              <p:nvPr/>
            </p:nvSpPr>
            <p:spPr bwMode="auto">
              <a:xfrm>
                <a:off x="1862" y="2125"/>
                <a:ext cx="204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800000"/>
                    </a:solidFill>
                  </a:rPr>
                  <a:t>Hepatic = refers to the liver and its functions.</a:t>
                </a:r>
                <a:endParaRPr lang="en-US" altLang="en-US" sz="1800" dirty="0"/>
              </a:p>
            </p:txBody>
          </p:sp>
        </p:grpSp>
        <p:grpSp>
          <p:nvGrpSpPr>
            <p:cNvPr id="263174" name="Group 38">
              <a:extLst>
                <a:ext uri="{FF2B5EF4-FFF2-40B4-BE49-F238E27FC236}">
                  <a16:creationId xmlns:a16="http://schemas.microsoft.com/office/drawing/2014/main" id="{40D7458D-69A7-414F-A711-41FFCE2DDB92}"/>
                </a:ext>
              </a:extLst>
            </p:cNvPr>
            <p:cNvGrpSpPr>
              <a:grpSpLocks/>
            </p:cNvGrpSpPr>
            <p:nvPr/>
          </p:nvGrpSpPr>
          <p:grpSpPr bwMode="auto">
            <a:xfrm>
              <a:off x="582" y="3671"/>
              <a:ext cx="2995" cy="213"/>
              <a:chOff x="582" y="3671"/>
              <a:chExt cx="2995" cy="213"/>
            </a:xfrm>
          </p:grpSpPr>
          <p:grpSp>
            <p:nvGrpSpPr>
              <p:cNvPr id="263175" name="Group 39">
                <a:extLst>
                  <a:ext uri="{FF2B5EF4-FFF2-40B4-BE49-F238E27FC236}">
                    <a16:creationId xmlns:a16="http://schemas.microsoft.com/office/drawing/2014/main" id="{EFAEE83E-B718-A748-9DC7-047C04464725}"/>
                  </a:ext>
                </a:extLst>
              </p:cNvPr>
              <p:cNvGrpSpPr>
                <a:grpSpLocks/>
              </p:cNvGrpSpPr>
              <p:nvPr/>
            </p:nvGrpSpPr>
            <p:grpSpPr bwMode="auto">
              <a:xfrm>
                <a:off x="582" y="3671"/>
                <a:ext cx="1990" cy="213"/>
                <a:chOff x="582" y="3671"/>
                <a:chExt cx="1990" cy="213"/>
              </a:xfrm>
            </p:grpSpPr>
            <p:sp>
              <p:nvSpPr>
                <p:cNvPr id="263179" name="Rectangle 40">
                  <a:extLst>
                    <a:ext uri="{FF2B5EF4-FFF2-40B4-BE49-F238E27FC236}">
                      <a16:creationId xmlns:a16="http://schemas.microsoft.com/office/drawing/2014/main" id="{46A5DDD4-AFCD-0D40-8FF5-026E18A6241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3180" name="Rectangle 41">
                  <a:extLst>
                    <a:ext uri="{FF2B5EF4-FFF2-40B4-BE49-F238E27FC236}">
                      <a16:creationId xmlns:a16="http://schemas.microsoft.com/office/drawing/2014/main" id="{0ED505D1-B036-CE47-9320-48BA64A5005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3181" name="Rectangle 42">
                  <a:extLst>
                    <a:ext uri="{FF2B5EF4-FFF2-40B4-BE49-F238E27FC236}">
                      <a16:creationId xmlns:a16="http://schemas.microsoft.com/office/drawing/2014/main" id="{F9BB7A3F-54FE-C141-BA40-22F434BA776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3182" name="Text Box 43">
                  <a:extLst>
                    <a:ext uri="{FF2B5EF4-FFF2-40B4-BE49-F238E27FC236}">
                      <a16:creationId xmlns:a16="http://schemas.microsoft.com/office/drawing/2014/main" id="{FC8996EF-093E-6A44-AD0D-450CBD9561A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787</a:t>
                  </a:r>
                  <a:endParaRPr lang="en-US" altLang="en-US" sz="1800" dirty="0">
                    <a:ea typeface="ＭＳ Ｐゴシック" panose="020B0600070205080204" pitchFamily="34" charset="-128"/>
                  </a:endParaRPr>
                </a:p>
              </p:txBody>
            </p:sp>
            <p:sp>
              <p:nvSpPr>
                <p:cNvPr id="263183" name="Text Box 44">
                  <a:extLst>
                    <a:ext uri="{FF2B5EF4-FFF2-40B4-BE49-F238E27FC236}">
                      <a16:creationId xmlns:a16="http://schemas.microsoft.com/office/drawing/2014/main" id="{26F01C80-C583-F14C-8E54-5D81822C661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861</a:t>
                  </a:r>
                  <a:endParaRPr lang="en-US" altLang="en-US" sz="1800" dirty="0">
                    <a:ea typeface="ＭＳ Ｐゴシック" panose="020B0600070205080204" pitchFamily="34" charset="-128"/>
                  </a:endParaRPr>
                </a:p>
              </p:txBody>
            </p:sp>
            <p:sp>
              <p:nvSpPr>
                <p:cNvPr id="263184" name="Text Box 45">
                  <a:extLst>
                    <a:ext uri="{FF2B5EF4-FFF2-40B4-BE49-F238E27FC236}">
                      <a16:creationId xmlns:a16="http://schemas.microsoft.com/office/drawing/2014/main" id="{BAE466ED-D4ED-4A4B-A5D5-F110B920F4A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818</a:t>
                  </a:r>
                  <a:endParaRPr lang="en-US" altLang="en-US" sz="1800" dirty="0">
                    <a:ea typeface="ＭＳ Ｐゴシック" panose="020B0600070205080204" pitchFamily="34" charset="-128"/>
                  </a:endParaRPr>
                </a:p>
              </p:txBody>
            </p:sp>
          </p:grpSp>
          <p:grpSp>
            <p:nvGrpSpPr>
              <p:cNvPr id="263176" name="Group 46">
                <a:extLst>
                  <a:ext uri="{FF2B5EF4-FFF2-40B4-BE49-F238E27FC236}">
                    <a16:creationId xmlns:a16="http://schemas.microsoft.com/office/drawing/2014/main" id="{3295F18B-B0F7-3A49-8D06-895296EFAAF9}"/>
                  </a:ext>
                </a:extLst>
              </p:cNvPr>
              <p:cNvGrpSpPr>
                <a:grpSpLocks/>
              </p:cNvGrpSpPr>
              <p:nvPr/>
            </p:nvGrpSpPr>
            <p:grpSpPr bwMode="auto">
              <a:xfrm>
                <a:off x="2846" y="3671"/>
                <a:ext cx="731" cy="213"/>
                <a:chOff x="2846" y="3671"/>
                <a:chExt cx="731" cy="213"/>
              </a:xfrm>
            </p:grpSpPr>
            <p:sp>
              <p:nvSpPr>
                <p:cNvPr id="263177" name="Rectangle 47">
                  <a:extLst>
                    <a:ext uri="{FF2B5EF4-FFF2-40B4-BE49-F238E27FC236}">
                      <a16:creationId xmlns:a16="http://schemas.microsoft.com/office/drawing/2014/main" id="{359FE5BA-588C-5C40-A880-EDEBDE04D84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3178" name="Text Box 48">
                  <a:extLst>
                    <a:ext uri="{FF2B5EF4-FFF2-40B4-BE49-F238E27FC236}">
                      <a16:creationId xmlns:a16="http://schemas.microsoft.com/office/drawing/2014/main" id="{0EE729E8-B068-4A41-81F3-6ADD55F0BC06}"/>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21.28</a:t>
                  </a:r>
                </a:p>
              </p:txBody>
            </p:sp>
          </p:grpSp>
        </p:grpSp>
      </p:grpSp>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Number Placeholder 5">
            <a:extLst>
              <a:ext uri="{FF2B5EF4-FFF2-40B4-BE49-F238E27FC236}">
                <a16:creationId xmlns:a16="http://schemas.microsoft.com/office/drawing/2014/main" id="{A70FDF65-183A-F34C-AE0C-AE180741CE0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D9BD856-61CB-B543-9B09-26F071C75069}" type="slidenum">
              <a:rPr lang="en-US" altLang="en-US" sz="1400"/>
              <a:pPr>
                <a:spcBef>
                  <a:spcPct val="0"/>
                </a:spcBef>
                <a:buFontTx/>
                <a:buNone/>
              </a:pPr>
              <a:t>126</a:t>
            </a:fld>
            <a:endParaRPr lang="en-US" altLang="en-US" sz="1400" dirty="0"/>
          </a:p>
        </p:txBody>
      </p:sp>
      <p:grpSp>
        <p:nvGrpSpPr>
          <p:cNvPr id="265219" name="Group 26">
            <a:extLst>
              <a:ext uri="{FF2B5EF4-FFF2-40B4-BE49-F238E27FC236}">
                <a16:creationId xmlns:a16="http://schemas.microsoft.com/office/drawing/2014/main" id="{19D9D24D-486A-8241-B1E0-D90B39C2F733}"/>
              </a:ext>
            </a:extLst>
          </p:cNvPr>
          <p:cNvGrpSpPr>
            <a:grpSpLocks/>
          </p:cNvGrpSpPr>
          <p:nvPr/>
        </p:nvGrpSpPr>
        <p:grpSpPr bwMode="auto">
          <a:xfrm>
            <a:off x="457200" y="446088"/>
            <a:ext cx="8229600" cy="5719762"/>
            <a:chOff x="288" y="281"/>
            <a:chExt cx="5184" cy="3603"/>
          </a:xfrm>
        </p:grpSpPr>
        <p:sp>
          <p:nvSpPr>
            <p:cNvPr id="265220" name="Rectangle 3">
              <a:extLst>
                <a:ext uri="{FF2B5EF4-FFF2-40B4-BE49-F238E27FC236}">
                  <a16:creationId xmlns:a16="http://schemas.microsoft.com/office/drawing/2014/main" id="{536C8C92-7F78-7246-8344-EB16BC595ABC}"/>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Liver</a:t>
              </a:r>
            </a:p>
          </p:txBody>
        </p:sp>
        <p:sp>
          <p:nvSpPr>
            <p:cNvPr id="265221" name="Text Box 4">
              <a:extLst>
                <a:ext uri="{FF2B5EF4-FFF2-40B4-BE49-F238E27FC236}">
                  <a16:creationId xmlns:a16="http://schemas.microsoft.com/office/drawing/2014/main" id="{ACB38790-65D3-1943-83D5-B816714C184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65222" name="Text Box 5">
              <a:extLst>
                <a:ext uri="{FF2B5EF4-FFF2-40B4-BE49-F238E27FC236}">
                  <a16:creationId xmlns:a16="http://schemas.microsoft.com/office/drawing/2014/main" id="{28FCC741-9E33-B64A-B47F-3B9EE64A18A1}"/>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65223" name="Text Box 6">
              <a:extLst>
                <a:ext uri="{FF2B5EF4-FFF2-40B4-BE49-F238E27FC236}">
                  <a16:creationId xmlns:a16="http://schemas.microsoft.com/office/drawing/2014/main" id="{04C1A149-5E0F-3A43-B096-7D9AFB76539B}"/>
                </a:ext>
              </a:extLst>
            </p:cNvPr>
            <p:cNvSpPr txBox="1">
              <a:spLocks noChangeArrowheads="1"/>
            </p:cNvSpPr>
            <p:nvPr/>
          </p:nvSpPr>
          <p:spPr bwMode="auto">
            <a:xfrm>
              <a:off x="513" y="970"/>
              <a:ext cx="4548" cy="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liver stores some nutrients and modifies others before they pass into general circulation.</a:t>
              </a:r>
            </a:p>
            <a:p>
              <a:pPr eaLnBrk="1" hangingPunct="1">
                <a:lnSpc>
                  <a:spcPct val="85000"/>
                </a:lnSpc>
                <a:spcBef>
                  <a:spcPct val="0"/>
                </a:spcBef>
                <a:spcAft>
                  <a:spcPts val="900"/>
                </a:spcAft>
                <a:buSzPct val="80000"/>
              </a:pPr>
              <a:r>
                <a:rPr lang="en-US" altLang="en-US" sz="1800" dirty="0"/>
                <a:t>The liver converts glucose to glycogen for the storage of carbo-hydrates.</a:t>
              </a:r>
            </a:p>
            <a:p>
              <a:pPr eaLnBrk="1" hangingPunct="1">
                <a:lnSpc>
                  <a:spcPct val="85000"/>
                </a:lnSpc>
                <a:spcBef>
                  <a:spcPct val="0"/>
                </a:spcBef>
                <a:spcAft>
                  <a:spcPts val="900"/>
                </a:spcAft>
                <a:buSzPct val="80000"/>
              </a:pPr>
              <a:r>
                <a:rPr lang="en-US" altLang="en-US" sz="1800" dirty="0"/>
                <a:t>This process reduces blood glucose level, especially after a meal.</a:t>
              </a:r>
            </a:p>
            <a:p>
              <a:pPr eaLnBrk="1" hangingPunct="1">
                <a:lnSpc>
                  <a:spcPct val="85000"/>
                </a:lnSpc>
                <a:spcBef>
                  <a:spcPct val="0"/>
                </a:spcBef>
                <a:spcAft>
                  <a:spcPct val="50000"/>
                </a:spcAft>
                <a:buSzPct val="80000"/>
              </a:pPr>
              <a:r>
                <a:rPr lang="en-US" altLang="en-US" sz="1800" dirty="0"/>
                <a:t>The liver detoxifies some substances such as alcohol, which is absorbed through the walls of the stomach and small intestine.</a:t>
              </a:r>
            </a:p>
            <a:p>
              <a:pPr eaLnBrk="1" hangingPunct="1">
                <a:lnSpc>
                  <a:spcPct val="85000"/>
                </a:lnSpc>
                <a:spcBef>
                  <a:spcPct val="0"/>
                </a:spcBef>
                <a:spcAft>
                  <a:spcPct val="50000"/>
                </a:spcAft>
                <a:buSzPct val="80000"/>
              </a:pPr>
              <a:r>
                <a:rPr lang="en-US" altLang="en-US" sz="1800" dirty="0"/>
                <a:t>The liver has many other functions too.</a:t>
              </a:r>
            </a:p>
          </p:txBody>
        </p:sp>
        <p:grpSp>
          <p:nvGrpSpPr>
            <p:cNvPr id="265224" name="Group 15">
              <a:extLst>
                <a:ext uri="{FF2B5EF4-FFF2-40B4-BE49-F238E27FC236}">
                  <a16:creationId xmlns:a16="http://schemas.microsoft.com/office/drawing/2014/main" id="{4314690D-1CEE-4044-86BE-E454AFDA0A09}"/>
                </a:ext>
              </a:extLst>
            </p:cNvPr>
            <p:cNvGrpSpPr>
              <a:grpSpLocks/>
            </p:cNvGrpSpPr>
            <p:nvPr/>
          </p:nvGrpSpPr>
          <p:grpSpPr bwMode="auto">
            <a:xfrm>
              <a:off x="582" y="3671"/>
              <a:ext cx="2995" cy="213"/>
              <a:chOff x="582" y="3671"/>
              <a:chExt cx="2995" cy="213"/>
            </a:xfrm>
          </p:grpSpPr>
          <p:grpSp>
            <p:nvGrpSpPr>
              <p:cNvPr id="265225" name="Group 16">
                <a:extLst>
                  <a:ext uri="{FF2B5EF4-FFF2-40B4-BE49-F238E27FC236}">
                    <a16:creationId xmlns:a16="http://schemas.microsoft.com/office/drawing/2014/main" id="{60035C60-BE99-2843-A9B8-E4853FF67117}"/>
                  </a:ext>
                </a:extLst>
              </p:cNvPr>
              <p:cNvGrpSpPr>
                <a:grpSpLocks/>
              </p:cNvGrpSpPr>
              <p:nvPr/>
            </p:nvGrpSpPr>
            <p:grpSpPr bwMode="auto">
              <a:xfrm>
                <a:off x="582" y="3671"/>
                <a:ext cx="1990" cy="213"/>
                <a:chOff x="582" y="3671"/>
                <a:chExt cx="1990" cy="213"/>
              </a:xfrm>
            </p:grpSpPr>
            <p:sp>
              <p:nvSpPr>
                <p:cNvPr id="265229" name="Rectangle 17">
                  <a:extLst>
                    <a:ext uri="{FF2B5EF4-FFF2-40B4-BE49-F238E27FC236}">
                      <a16:creationId xmlns:a16="http://schemas.microsoft.com/office/drawing/2014/main" id="{646C4780-8D23-A845-94D2-E143A35C57A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5230" name="Rectangle 18">
                  <a:extLst>
                    <a:ext uri="{FF2B5EF4-FFF2-40B4-BE49-F238E27FC236}">
                      <a16:creationId xmlns:a16="http://schemas.microsoft.com/office/drawing/2014/main" id="{C4ED73C7-61A3-0049-9D80-429757B26E9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5231" name="Rectangle 19">
                  <a:extLst>
                    <a:ext uri="{FF2B5EF4-FFF2-40B4-BE49-F238E27FC236}">
                      <a16:creationId xmlns:a16="http://schemas.microsoft.com/office/drawing/2014/main" id="{12E85FE1-F817-994F-96AF-4859F232488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5232" name="Text Box 20">
                  <a:extLst>
                    <a:ext uri="{FF2B5EF4-FFF2-40B4-BE49-F238E27FC236}">
                      <a16:creationId xmlns:a16="http://schemas.microsoft.com/office/drawing/2014/main" id="{AE8198E1-13AE-8F4E-8357-2D813D9BA35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787</a:t>
                  </a:r>
                  <a:endParaRPr lang="en-US" altLang="en-US" sz="1800" dirty="0">
                    <a:ea typeface="ＭＳ Ｐゴシック" panose="020B0600070205080204" pitchFamily="34" charset="-128"/>
                  </a:endParaRPr>
                </a:p>
              </p:txBody>
            </p:sp>
            <p:sp>
              <p:nvSpPr>
                <p:cNvPr id="265233" name="Text Box 21">
                  <a:extLst>
                    <a:ext uri="{FF2B5EF4-FFF2-40B4-BE49-F238E27FC236}">
                      <a16:creationId xmlns:a16="http://schemas.microsoft.com/office/drawing/2014/main" id="{149CFFB8-AC22-2F4E-B9D9-5829410F175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861</a:t>
                  </a:r>
                  <a:endParaRPr lang="en-US" altLang="en-US" sz="1800" dirty="0">
                    <a:ea typeface="ＭＳ Ｐゴシック" panose="020B0600070205080204" pitchFamily="34" charset="-128"/>
                  </a:endParaRPr>
                </a:p>
              </p:txBody>
            </p:sp>
            <p:sp>
              <p:nvSpPr>
                <p:cNvPr id="265234" name="Text Box 22">
                  <a:extLst>
                    <a:ext uri="{FF2B5EF4-FFF2-40B4-BE49-F238E27FC236}">
                      <a16:creationId xmlns:a16="http://schemas.microsoft.com/office/drawing/2014/main" id="{2A8B337F-5A72-7041-9F47-223839F1F75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818</a:t>
                  </a:r>
                  <a:endParaRPr lang="en-US" altLang="en-US" sz="1800" dirty="0">
                    <a:ea typeface="ＭＳ Ｐゴシック" panose="020B0600070205080204" pitchFamily="34" charset="-128"/>
                  </a:endParaRPr>
                </a:p>
              </p:txBody>
            </p:sp>
          </p:grpSp>
          <p:grpSp>
            <p:nvGrpSpPr>
              <p:cNvPr id="265226" name="Group 23">
                <a:extLst>
                  <a:ext uri="{FF2B5EF4-FFF2-40B4-BE49-F238E27FC236}">
                    <a16:creationId xmlns:a16="http://schemas.microsoft.com/office/drawing/2014/main" id="{E4A7A65E-9A95-2F40-9F54-B306167EDBB9}"/>
                  </a:ext>
                </a:extLst>
              </p:cNvPr>
              <p:cNvGrpSpPr>
                <a:grpSpLocks/>
              </p:cNvGrpSpPr>
              <p:nvPr/>
            </p:nvGrpSpPr>
            <p:grpSpPr bwMode="auto">
              <a:xfrm>
                <a:off x="2846" y="3671"/>
                <a:ext cx="731" cy="213"/>
                <a:chOff x="2846" y="3671"/>
                <a:chExt cx="731" cy="213"/>
              </a:xfrm>
            </p:grpSpPr>
            <p:sp>
              <p:nvSpPr>
                <p:cNvPr id="265227" name="Rectangle 24">
                  <a:extLst>
                    <a:ext uri="{FF2B5EF4-FFF2-40B4-BE49-F238E27FC236}">
                      <a16:creationId xmlns:a16="http://schemas.microsoft.com/office/drawing/2014/main" id="{552652F2-4088-C34C-A86D-1C367F2EF95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5228" name="Text Box 25">
                  <a:extLst>
                    <a:ext uri="{FF2B5EF4-FFF2-40B4-BE49-F238E27FC236}">
                      <a16:creationId xmlns:a16="http://schemas.microsoft.com/office/drawing/2014/main" id="{9A315301-CE8B-2347-9105-CC98B1CDB737}"/>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21.28</a:t>
                  </a:r>
                </a:p>
              </p:txBody>
            </p:sp>
          </p:grpSp>
        </p:grpSp>
      </p:gr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Number Placeholder 5">
            <a:extLst>
              <a:ext uri="{FF2B5EF4-FFF2-40B4-BE49-F238E27FC236}">
                <a16:creationId xmlns:a16="http://schemas.microsoft.com/office/drawing/2014/main" id="{D0C6ADA1-A797-5049-B03C-9EFEC313A29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E6A7B12-E6BE-3447-ACA1-2C8E9591E629}" type="slidenum">
              <a:rPr lang="en-US" altLang="en-US" sz="1400"/>
              <a:pPr>
                <a:spcBef>
                  <a:spcPct val="0"/>
                </a:spcBef>
                <a:buFontTx/>
                <a:buNone/>
              </a:pPr>
              <a:t>127</a:t>
            </a:fld>
            <a:endParaRPr lang="en-US" altLang="en-US" sz="1400" dirty="0"/>
          </a:p>
        </p:txBody>
      </p:sp>
      <p:grpSp>
        <p:nvGrpSpPr>
          <p:cNvPr id="267285" name="Group 21">
            <a:extLst>
              <a:ext uri="{FF2B5EF4-FFF2-40B4-BE49-F238E27FC236}">
                <a16:creationId xmlns:a16="http://schemas.microsoft.com/office/drawing/2014/main" id="{8836F3E5-6742-0E4C-A723-38C159DF8DC0}"/>
              </a:ext>
            </a:extLst>
          </p:cNvPr>
          <p:cNvGrpSpPr>
            <a:grpSpLocks/>
          </p:cNvGrpSpPr>
          <p:nvPr/>
        </p:nvGrpSpPr>
        <p:grpSpPr bwMode="auto">
          <a:xfrm>
            <a:off x="457200" y="446088"/>
            <a:ext cx="8229600" cy="5719762"/>
            <a:chOff x="288" y="281"/>
            <a:chExt cx="5184" cy="3603"/>
          </a:xfrm>
        </p:grpSpPr>
        <p:sp>
          <p:nvSpPr>
            <p:cNvPr id="267268" name="Rectangle 3">
              <a:extLst>
                <a:ext uri="{FF2B5EF4-FFF2-40B4-BE49-F238E27FC236}">
                  <a16:creationId xmlns:a16="http://schemas.microsoft.com/office/drawing/2014/main" id="{4D4F1931-200F-6D45-A608-9A8865C8DF81}"/>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Fetal Circulation</a:t>
              </a:r>
            </a:p>
          </p:txBody>
        </p:sp>
        <p:grpSp>
          <p:nvGrpSpPr>
            <p:cNvPr id="267272" name="Group 14">
              <a:extLst>
                <a:ext uri="{FF2B5EF4-FFF2-40B4-BE49-F238E27FC236}">
                  <a16:creationId xmlns:a16="http://schemas.microsoft.com/office/drawing/2014/main" id="{C2E050FB-94C0-0243-8333-5558A558CD65}"/>
                </a:ext>
              </a:extLst>
            </p:cNvPr>
            <p:cNvGrpSpPr>
              <a:grpSpLocks/>
            </p:cNvGrpSpPr>
            <p:nvPr/>
          </p:nvGrpSpPr>
          <p:grpSpPr bwMode="auto">
            <a:xfrm>
              <a:off x="582" y="3671"/>
              <a:ext cx="2995" cy="213"/>
              <a:chOff x="582" y="3671"/>
              <a:chExt cx="2995" cy="213"/>
            </a:xfrm>
          </p:grpSpPr>
          <p:grpSp>
            <p:nvGrpSpPr>
              <p:cNvPr id="267273" name="Group 15">
                <a:extLst>
                  <a:ext uri="{FF2B5EF4-FFF2-40B4-BE49-F238E27FC236}">
                    <a16:creationId xmlns:a16="http://schemas.microsoft.com/office/drawing/2014/main" id="{600EE7CD-63E6-7947-91F7-03D6C6DF8310}"/>
                  </a:ext>
                </a:extLst>
              </p:cNvPr>
              <p:cNvGrpSpPr>
                <a:grpSpLocks/>
              </p:cNvGrpSpPr>
              <p:nvPr/>
            </p:nvGrpSpPr>
            <p:grpSpPr bwMode="auto">
              <a:xfrm>
                <a:off x="582" y="3671"/>
                <a:ext cx="1990" cy="213"/>
                <a:chOff x="582" y="3671"/>
                <a:chExt cx="1990" cy="213"/>
              </a:xfrm>
            </p:grpSpPr>
            <p:sp>
              <p:nvSpPr>
                <p:cNvPr id="267277" name="Rectangle 16">
                  <a:extLst>
                    <a:ext uri="{FF2B5EF4-FFF2-40B4-BE49-F238E27FC236}">
                      <a16:creationId xmlns:a16="http://schemas.microsoft.com/office/drawing/2014/main" id="{F3C3AC3F-3081-6E49-A512-3711597A337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7278" name="Rectangle 17">
                  <a:extLst>
                    <a:ext uri="{FF2B5EF4-FFF2-40B4-BE49-F238E27FC236}">
                      <a16:creationId xmlns:a16="http://schemas.microsoft.com/office/drawing/2014/main" id="{82BE9805-4296-0243-9AB7-D816A6072D5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7279" name="Rectangle 18">
                  <a:extLst>
                    <a:ext uri="{FF2B5EF4-FFF2-40B4-BE49-F238E27FC236}">
                      <a16:creationId xmlns:a16="http://schemas.microsoft.com/office/drawing/2014/main" id="{4C727C7E-D3A6-8D4E-986A-F08CB8D8157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7280" name="Text Box 19">
                  <a:extLst>
                    <a:ext uri="{FF2B5EF4-FFF2-40B4-BE49-F238E27FC236}">
                      <a16:creationId xmlns:a16="http://schemas.microsoft.com/office/drawing/2014/main" id="{335CBEBD-3630-F544-B06E-F3360E820ED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788</a:t>
                  </a:r>
                  <a:endParaRPr lang="en-US" altLang="en-US" sz="1800" dirty="0">
                    <a:ea typeface="ＭＳ Ｐゴシック" panose="020B0600070205080204" pitchFamily="34" charset="-128"/>
                  </a:endParaRPr>
                </a:p>
              </p:txBody>
            </p:sp>
            <p:sp>
              <p:nvSpPr>
                <p:cNvPr id="267281" name="Text Box 20">
                  <a:extLst>
                    <a:ext uri="{FF2B5EF4-FFF2-40B4-BE49-F238E27FC236}">
                      <a16:creationId xmlns:a16="http://schemas.microsoft.com/office/drawing/2014/main" id="{20877081-7C21-6A44-B798-CF2AC5642F0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862</a:t>
                  </a:r>
                  <a:endParaRPr lang="en-US" altLang="en-US" sz="1800" dirty="0">
                    <a:ea typeface="ＭＳ Ｐゴシック" panose="020B0600070205080204" pitchFamily="34" charset="-128"/>
                  </a:endParaRPr>
                </a:p>
              </p:txBody>
            </p:sp>
            <p:sp>
              <p:nvSpPr>
                <p:cNvPr id="267282" name="Text Box 21">
                  <a:extLst>
                    <a:ext uri="{FF2B5EF4-FFF2-40B4-BE49-F238E27FC236}">
                      <a16:creationId xmlns:a16="http://schemas.microsoft.com/office/drawing/2014/main" id="{C2BDC562-0BC0-AC47-B48C-8FAE9D238C7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819</a:t>
                  </a:r>
                  <a:endParaRPr lang="en-US" altLang="en-US" sz="1800" dirty="0">
                    <a:ea typeface="ＭＳ Ｐゴシック" panose="020B0600070205080204" pitchFamily="34" charset="-128"/>
                  </a:endParaRPr>
                </a:p>
              </p:txBody>
            </p:sp>
          </p:grpSp>
          <p:grpSp>
            <p:nvGrpSpPr>
              <p:cNvPr id="267274" name="Group 22">
                <a:extLst>
                  <a:ext uri="{FF2B5EF4-FFF2-40B4-BE49-F238E27FC236}">
                    <a16:creationId xmlns:a16="http://schemas.microsoft.com/office/drawing/2014/main" id="{4C10D9DC-F39D-4A40-B16E-030E1F7D587C}"/>
                  </a:ext>
                </a:extLst>
              </p:cNvPr>
              <p:cNvGrpSpPr>
                <a:grpSpLocks/>
              </p:cNvGrpSpPr>
              <p:nvPr/>
            </p:nvGrpSpPr>
            <p:grpSpPr bwMode="auto">
              <a:xfrm>
                <a:off x="2846" y="3671"/>
                <a:ext cx="731" cy="213"/>
                <a:chOff x="2846" y="3671"/>
                <a:chExt cx="731" cy="213"/>
              </a:xfrm>
            </p:grpSpPr>
            <p:sp>
              <p:nvSpPr>
                <p:cNvPr id="267275" name="Rectangle 23">
                  <a:extLst>
                    <a:ext uri="{FF2B5EF4-FFF2-40B4-BE49-F238E27FC236}">
                      <a16:creationId xmlns:a16="http://schemas.microsoft.com/office/drawing/2014/main" id="{5DB4912D-DF82-A64B-AA9B-6B0A457CE92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7276" name="Text Box 24">
                  <a:extLst>
                    <a:ext uri="{FF2B5EF4-FFF2-40B4-BE49-F238E27FC236}">
                      <a16:creationId xmlns:a16="http://schemas.microsoft.com/office/drawing/2014/main" id="{29CF04A8-547C-5944-9B7D-A06B3BBCDCAA}"/>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21.30</a:t>
                  </a:r>
                </a:p>
              </p:txBody>
            </p:sp>
          </p:grpSp>
        </p:grpSp>
        <p:grpSp>
          <p:nvGrpSpPr>
            <p:cNvPr id="267284" name="Group 20">
              <a:extLst>
                <a:ext uri="{FF2B5EF4-FFF2-40B4-BE49-F238E27FC236}">
                  <a16:creationId xmlns:a16="http://schemas.microsoft.com/office/drawing/2014/main" id="{09CAEA66-4814-7747-8BDD-7E8467164039}"/>
                </a:ext>
              </a:extLst>
            </p:cNvPr>
            <p:cNvGrpSpPr>
              <a:grpSpLocks/>
            </p:cNvGrpSpPr>
            <p:nvPr/>
          </p:nvGrpSpPr>
          <p:grpSpPr bwMode="auto">
            <a:xfrm>
              <a:off x="513" y="970"/>
              <a:ext cx="4571" cy="1793"/>
              <a:chOff x="513" y="970"/>
              <a:chExt cx="4571" cy="1793"/>
            </a:xfrm>
          </p:grpSpPr>
          <p:sp>
            <p:nvSpPr>
              <p:cNvPr id="267269" name="Text Box 4">
                <a:extLst>
                  <a:ext uri="{FF2B5EF4-FFF2-40B4-BE49-F238E27FC236}">
                    <a16:creationId xmlns:a16="http://schemas.microsoft.com/office/drawing/2014/main" id="{92C6B246-02D5-3547-AA47-0741FDAC2837}"/>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67270" name="Text Box 5">
                <a:extLst>
                  <a:ext uri="{FF2B5EF4-FFF2-40B4-BE49-F238E27FC236}">
                    <a16:creationId xmlns:a16="http://schemas.microsoft.com/office/drawing/2014/main" id="{B0E85394-1ABE-5846-96E4-72A13615E30F}"/>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67271" name="Text Box 6">
                <a:extLst>
                  <a:ext uri="{FF2B5EF4-FFF2-40B4-BE49-F238E27FC236}">
                    <a16:creationId xmlns:a16="http://schemas.microsoft.com/office/drawing/2014/main" id="{4B1CE483-A197-6940-AC60-009E6B9CA3D1}"/>
                  </a:ext>
                </a:extLst>
              </p:cNvPr>
              <p:cNvSpPr txBox="1">
                <a:spLocks noChangeArrowheads="1"/>
              </p:cNvSpPr>
              <p:nvPr/>
            </p:nvSpPr>
            <p:spPr bwMode="auto">
              <a:xfrm>
                <a:off x="513" y="970"/>
                <a:ext cx="457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Fetal circulation includes specialized structures to enable the fetus to exchange substances with its mother.</a:t>
                </a:r>
              </a:p>
              <a:p>
                <a:pPr eaLnBrk="1" hangingPunct="1">
                  <a:lnSpc>
                    <a:spcPct val="85000"/>
                  </a:lnSpc>
                  <a:spcBef>
                    <a:spcPct val="0"/>
                  </a:spcBef>
                  <a:spcAft>
                    <a:spcPts val="900"/>
                  </a:spcAft>
                  <a:buSzPct val="80000"/>
                </a:pPr>
                <a:r>
                  <a:rPr lang="en-US" altLang="en-US" sz="1800" dirty="0"/>
                  <a:t>It differs from postnatal circulation because the lungs, kidneys, and gastrointestinal system do not begin to function until birth.</a:t>
                </a:r>
              </a:p>
              <a:p>
                <a:pPr eaLnBrk="1" hangingPunct="1">
                  <a:lnSpc>
                    <a:spcPct val="85000"/>
                  </a:lnSpc>
                  <a:spcBef>
                    <a:spcPct val="0"/>
                  </a:spcBef>
                  <a:spcAft>
                    <a:spcPts val="900"/>
                  </a:spcAft>
                  <a:buSzPct val="80000"/>
                </a:pPr>
                <a:r>
                  <a:rPr lang="en-US" altLang="en-US" sz="1800" dirty="0"/>
                  <a:t>The fetus obtains oxygen and nutrients from the maternal blood and eliminates carbon dioxide and other wastes into the maternal blood.</a:t>
                </a:r>
              </a:p>
              <a:p>
                <a:pPr eaLnBrk="1" hangingPunct="1">
                  <a:lnSpc>
                    <a:spcPct val="85000"/>
                  </a:lnSpc>
                  <a:spcBef>
                    <a:spcPct val="0"/>
                  </a:spcBef>
                  <a:spcAft>
                    <a:spcPct val="50000"/>
                  </a:spcAft>
                  <a:buSzPct val="80000"/>
                </a:pPr>
                <a:r>
                  <a:rPr lang="en-US" altLang="en-US" sz="1800" dirty="0"/>
                  <a:t>The exchange mechanism between fetal blood and maternal blood is the placenta.</a:t>
                </a:r>
              </a:p>
            </p:txBody>
          </p:sp>
          <p:sp>
            <p:nvSpPr>
              <p:cNvPr id="267283" name="Text Box 19">
                <a:extLst>
                  <a:ext uri="{FF2B5EF4-FFF2-40B4-BE49-F238E27FC236}">
                    <a16:creationId xmlns:a16="http://schemas.microsoft.com/office/drawing/2014/main" id="{8859D5D1-3A82-3F43-8E92-9D3434330D86}"/>
                  </a:ext>
                </a:extLst>
              </p:cNvPr>
              <p:cNvSpPr txBox="1">
                <a:spLocks noChangeArrowheads="1"/>
              </p:cNvSpPr>
              <p:nvPr/>
            </p:nvSpPr>
            <p:spPr bwMode="auto">
              <a:xfrm>
                <a:off x="2121" y="2532"/>
                <a:ext cx="152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rgbClr val="800000"/>
                    </a:solidFill>
                  </a:rPr>
                  <a:t>Postnatal = after birth.</a:t>
                </a:r>
              </a:p>
            </p:txBody>
          </p:sp>
        </p:grpSp>
      </p:grpSp>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Number Placeholder 5">
            <a:extLst>
              <a:ext uri="{FF2B5EF4-FFF2-40B4-BE49-F238E27FC236}">
                <a16:creationId xmlns:a16="http://schemas.microsoft.com/office/drawing/2014/main" id="{659C13BE-7D4F-3F4E-ADFA-AE0E220206F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554B00E-EDF2-694C-8AEE-C5E775D3673B}" type="slidenum">
              <a:rPr lang="en-US" altLang="en-US" sz="1400"/>
              <a:pPr>
                <a:spcBef>
                  <a:spcPct val="0"/>
                </a:spcBef>
                <a:buFontTx/>
                <a:buNone/>
              </a:pPr>
              <a:t>128</a:t>
            </a:fld>
            <a:endParaRPr lang="en-US" altLang="en-US" sz="1400" dirty="0"/>
          </a:p>
        </p:txBody>
      </p:sp>
      <p:grpSp>
        <p:nvGrpSpPr>
          <p:cNvPr id="269315" name="Group 45">
            <a:extLst>
              <a:ext uri="{FF2B5EF4-FFF2-40B4-BE49-F238E27FC236}">
                <a16:creationId xmlns:a16="http://schemas.microsoft.com/office/drawing/2014/main" id="{60138ED8-577C-1447-97D8-88C71976FFDB}"/>
              </a:ext>
            </a:extLst>
          </p:cNvPr>
          <p:cNvGrpSpPr>
            <a:grpSpLocks/>
          </p:cNvGrpSpPr>
          <p:nvPr/>
        </p:nvGrpSpPr>
        <p:grpSpPr bwMode="auto">
          <a:xfrm>
            <a:off x="457200" y="449263"/>
            <a:ext cx="8229600" cy="5716587"/>
            <a:chOff x="288" y="283"/>
            <a:chExt cx="5184" cy="3601"/>
          </a:xfrm>
        </p:grpSpPr>
        <p:sp>
          <p:nvSpPr>
            <p:cNvPr id="269316" name="Rectangle 2">
              <a:extLst>
                <a:ext uri="{FF2B5EF4-FFF2-40B4-BE49-F238E27FC236}">
                  <a16:creationId xmlns:a16="http://schemas.microsoft.com/office/drawing/2014/main" id="{49AB8D81-C8B4-9548-AE4D-F8024FD062B4}"/>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Fetal Circulation </a:t>
              </a:r>
              <a:r>
                <a:rPr lang="en-US" altLang="en-US" sz="2200" dirty="0">
                  <a:solidFill>
                    <a:srgbClr val="333333"/>
                  </a:solidFill>
                </a:rPr>
                <a:t>(continued)</a:t>
              </a:r>
              <a:endParaRPr lang="en-US" altLang="en-US" sz="2800" dirty="0">
                <a:solidFill>
                  <a:srgbClr val="333333"/>
                </a:solidFill>
              </a:endParaRPr>
            </a:p>
          </p:txBody>
        </p:sp>
        <p:sp>
          <p:nvSpPr>
            <p:cNvPr id="269317" name="Text Box 8">
              <a:extLst>
                <a:ext uri="{FF2B5EF4-FFF2-40B4-BE49-F238E27FC236}">
                  <a16:creationId xmlns:a16="http://schemas.microsoft.com/office/drawing/2014/main" id="{29FFA561-5D56-9C46-AB02-9578FFE53A52}"/>
                </a:ext>
              </a:extLst>
            </p:cNvPr>
            <p:cNvSpPr txBox="1">
              <a:spLocks noChangeArrowheads="1"/>
            </p:cNvSpPr>
            <p:nvPr/>
          </p:nvSpPr>
          <p:spPr bwMode="auto">
            <a:xfrm>
              <a:off x="513" y="970"/>
              <a:ext cx="459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placenta forms inside the uterus and attaches to the umbilicus (navel) of the fetus via the umbilical cord.</a:t>
              </a:r>
            </a:p>
            <a:p>
              <a:pPr eaLnBrk="1" hangingPunct="1">
                <a:lnSpc>
                  <a:spcPct val="85000"/>
                </a:lnSpc>
                <a:spcBef>
                  <a:spcPct val="0"/>
                </a:spcBef>
                <a:spcAft>
                  <a:spcPts val="900"/>
                </a:spcAft>
                <a:buSzPct val="80000"/>
              </a:pPr>
              <a:r>
                <a:rPr lang="en-US" altLang="en-US" sz="1800" dirty="0"/>
                <a:t>The umbilical cord has blood vessels that branch into capillaries in the placenta.</a:t>
              </a:r>
            </a:p>
            <a:p>
              <a:pPr eaLnBrk="1" hangingPunct="1">
                <a:lnSpc>
                  <a:spcPct val="85000"/>
                </a:lnSpc>
                <a:spcBef>
                  <a:spcPct val="0"/>
                </a:spcBef>
                <a:spcAft>
                  <a:spcPct val="50000"/>
                </a:spcAft>
                <a:buSzPct val="80000"/>
              </a:pPr>
              <a:r>
                <a:rPr lang="en-US" altLang="en-US" sz="1800" dirty="0"/>
                <a:t>The placenta communicates with maternal circulation through many small blood vessels in the wall of the uterus.</a:t>
              </a:r>
            </a:p>
          </p:txBody>
        </p:sp>
        <p:grpSp>
          <p:nvGrpSpPr>
            <p:cNvPr id="269318" name="Group 34">
              <a:extLst>
                <a:ext uri="{FF2B5EF4-FFF2-40B4-BE49-F238E27FC236}">
                  <a16:creationId xmlns:a16="http://schemas.microsoft.com/office/drawing/2014/main" id="{CE54666C-CC92-D742-9F43-31017F1CD28E}"/>
                </a:ext>
              </a:extLst>
            </p:cNvPr>
            <p:cNvGrpSpPr>
              <a:grpSpLocks/>
            </p:cNvGrpSpPr>
            <p:nvPr/>
          </p:nvGrpSpPr>
          <p:grpSpPr bwMode="auto">
            <a:xfrm>
              <a:off x="582" y="3671"/>
              <a:ext cx="2995" cy="213"/>
              <a:chOff x="582" y="3671"/>
              <a:chExt cx="2995" cy="213"/>
            </a:xfrm>
          </p:grpSpPr>
          <p:grpSp>
            <p:nvGrpSpPr>
              <p:cNvPr id="269319" name="Group 35">
                <a:extLst>
                  <a:ext uri="{FF2B5EF4-FFF2-40B4-BE49-F238E27FC236}">
                    <a16:creationId xmlns:a16="http://schemas.microsoft.com/office/drawing/2014/main" id="{93E4BF7A-FBA1-B441-B123-9E1DE761FCBB}"/>
                  </a:ext>
                </a:extLst>
              </p:cNvPr>
              <p:cNvGrpSpPr>
                <a:grpSpLocks/>
              </p:cNvGrpSpPr>
              <p:nvPr/>
            </p:nvGrpSpPr>
            <p:grpSpPr bwMode="auto">
              <a:xfrm>
                <a:off x="582" y="3671"/>
                <a:ext cx="1990" cy="213"/>
                <a:chOff x="582" y="3671"/>
                <a:chExt cx="1990" cy="213"/>
              </a:xfrm>
            </p:grpSpPr>
            <p:sp>
              <p:nvSpPr>
                <p:cNvPr id="269323" name="Rectangle 36">
                  <a:extLst>
                    <a:ext uri="{FF2B5EF4-FFF2-40B4-BE49-F238E27FC236}">
                      <a16:creationId xmlns:a16="http://schemas.microsoft.com/office/drawing/2014/main" id="{C4E30428-13F5-CB48-92DC-22335A39804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9324" name="Rectangle 37">
                  <a:extLst>
                    <a:ext uri="{FF2B5EF4-FFF2-40B4-BE49-F238E27FC236}">
                      <a16:creationId xmlns:a16="http://schemas.microsoft.com/office/drawing/2014/main" id="{989ED087-1FDE-2F44-BAA2-F37A940E111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9325" name="Rectangle 38">
                  <a:extLst>
                    <a:ext uri="{FF2B5EF4-FFF2-40B4-BE49-F238E27FC236}">
                      <a16:creationId xmlns:a16="http://schemas.microsoft.com/office/drawing/2014/main" id="{28B5533E-320F-DC4F-B723-A048F326743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9326" name="Text Box 39">
                  <a:extLst>
                    <a:ext uri="{FF2B5EF4-FFF2-40B4-BE49-F238E27FC236}">
                      <a16:creationId xmlns:a16="http://schemas.microsoft.com/office/drawing/2014/main" id="{55CBF4F5-6747-FF4B-ABF5-02EE72E8EDD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788</a:t>
                  </a:r>
                  <a:endParaRPr lang="en-US" altLang="en-US" sz="1800" dirty="0">
                    <a:ea typeface="ＭＳ Ｐゴシック" panose="020B0600070205080204" pitchFamily="34" charset="-128"/>
                  </a:endParaRPr>
                </a:p>
              </p:txBody>
            </p:sp>
            <p:sp>
              <p:nvSpPr>
                <p:cNvPr id="269327" name="Text Box 40">
                  <a:extLst>
                    <a:ext uri="{FF2B5EF4-FFF2-40B4-BE49-F238E27FC236}">
                      <a16:creationId xmlns:a16="http://schemas.microsoft.com/office/drawing/2014/main" id="{E393251D-F9F5-1141-9386-83CF37FF941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862</a:t>
                  </a:r>
                  <a:endParaRPr lang="en-US" altLang="en-US" sz="1800" dirty="0">
                    <a:ea typeface="ＭＳ Ｐゴシック" panose="020B0600070205080204" pitchFamily="34" charset="-128"/>
                  </a:endParaRPr>
                </a:p>
              </p:txBody>
            </p:sp>
            <p:sp>
              <p:nvSpPr>
                <p:cNvPr id="269328" name="Text Box 41">
                  <a:extLst>
                    <a:ext uri="{FF2B5EF4-FFF2-40B4-BE49-F238E27FC236}">
                      <a16:creationId xmlns:a16="http://schemas.microsoft.com/office/drawing/2014/main" id="{B2EC7316-9763-C547-A34B-EF42B3C6C84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819</a:t>
                  </a:r>
                  <a:endParaRPr lang="en-US" altLang="en-US" sz="1800" dirty="0">
                    <a:ea typeface="ＭＳ Ｐゴシック" panose="020B0600070205080204" pitchFamily="34" charset="-128"/>
                  </a:endParaRPr>
                </a:p>
              </p:txBody>
            </p:sp>
          </p:grpSp>
          <p:grpSp>
            <p:nvGrpSpPr>
              <p:cNvPr id="269320" name="Group 42">
                <a:extLst>
                  <a:ext uri="{FF2B5EF4-FFF2-40B4-BE49-F238E27FC236}">
                    <a16:creationId xmlns:a16="http://schemas.microsoft.com/office/drawing/2014/main" id="{D24A47AF-7036-E443-92BD-7315810741A8}"/>
                  </a:ext>
                </a:extLst>
              </p:cNvPr>
              <p:cNvGrpSpPr>
                <a:grpSpLocks/>
              </p:cNvGrpSpPr>
              <p:nvPr/>
            </p:nvGrpSpPr>
            <p:grpSpPr bwMode="auto">
              <a:xfrm>
                <a:off x="2846" y="3671"/>
                <a:ext cx="731" cy="213"/>
                <a:chOff x="2846" y="3671"/>
                <a:chExt cx="731" cy="213"/>
              </a:xfrm>
            </p:grpSpPr>
            <p:sp>
              <p:nvSpPr>
                <p:cNvPr id="269321" name="Rectangle 43">
                  <a:extLst>
                    <a:ext uri="{FF2B5EF4-FFF2-40B4-BE49-F238E27FC236}">
                      <a16:creationId xmlns:a16="http://schemas.microsoft.com/office/drawing/2014/main" id="{33E75A0C-A1DF-F847-BAD0-22C63423DC4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9322" name="Text Box 44">
                  <a:extLst>
                    <a:ext uri="{FF2B5EF4-FFF2-40B4-BE49-F238E27FC236}">
                      <a16:creationId xmlns:a16="http://schemas.microsoft.com/office/drawing/2014/main" id="{CCA577D2-37E9-4E41-B488-4E6244825DE6}"/>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21.30</a:t>
                  </a:r>
                </a:p>
              </p:txBody>
            </p:sp>
          </p:grpSp>
        </p:grpSp>
      </p:gr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Number Placeholder 5">
            <a:extLst>
              <a:ext uri="{FF2B5EF4-FFF2-40B4-BE49-F238E27FC236}">
                <a16:creationId xmlns:a16="http://schemas.microsoft.com/office/drawing/2014/main" id="{4FD7AEF5-BC1A-9343-A459-6F92A360DC2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A055730-6A39-D743-BADB-733881794F03}" type="slidenum">
              <a:rPr lang="en-US" altLang="en-US" sz="1400"/>
              <a:pPr>
                <a:spcBef>
                  <a:spcPct val="0"/>
                </a:spcBef>
                <a:buFontTx/>
                <a:buNone/>
              </a:pPr>
              <a:t>129</a:t>
            </a:fld>
            <a:endParaRPr lang="en-US" altLang="en-US" sz="1400" dirty="0"/>
          </a:p>
        </p:txBody>
      </p:sp>
      <p:grpSp>
        <p:nvGrpSpPr>
          <p:cNvPr id="271363" name="Group 49">
            <a:extLst>
              <a:ext uri="{FF2B5EF4-FFF2-40B4-BE49-F238E27FC236}">
                <a16:creationId xmlns:a16="http://schemas.microsoft.com/office/drawing/2014/main" id="{294162F9-D255-4243-A0F7-2A52EFC42D13}"/>
              </a:ext>
            </a:extLst>
          </p:cNvPr>
          <p:cNvGrpSpPr>
            <a:grpSpLocks/>
          </p:cNvGrpSpPr>
          <p:nvPr/>
        </p:nvGrpSpPr>
        <p:grpSpPr bwMode="auto">
          <a:xfrm>
            <a:off x="458788" y="446088"/>
            <a:ext cx="8229600" cy="5719762"/>
            <a:chOff x="289" y="281"/>
            <a:chExt cx="5184" cy="3603"/>
          </a:xfrm>
        </p:grpSpPr>
        <p:sp>
          <p:nvSpPr>
            <p:cNvPr id="271364" name="Rectangle 2">
              <a:extLst>
                <a:ext uri="{FF2B5EF4-FFF2-40B4-BE49-F238E27FC236}">
                  <a16:creationId xmlns:a16="http://schemas.microsoft.com/office/drawing/2014/main" id="{C61CB86A-1640-5948-BAA1-8C52ECC1C11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Fetal Circulation </a:t>
              </a:r>
              <a:r>
                <a:rPr lang="en-US" altLang="en-US" sz="2200" dirty="0">
                  <a:solidFill>
                    <a:srgbClr val="333333"/>
                  </a:solidFill>
                </a:rPr>
                <a:t>(continued)</a:t>
              </a:r>
              <a:endParaRPr lang="en-US" altLang="en-US" sz="2800" dirty="0">
                <a:solidFill>
                  <a:srgbClr val="333333"/>
                </a:solidFill>
              </a:endParaRPr>
            </a:p>
          </p:txBody>
        </p:sp>
        <p:sp>
          <p:nvSpPr>
            <p:cNvPr id="271365" name="Text Box 8">
              <a:extLst>
                <a:ext uri="{FF2B5EF4-FFF2-40B4-BE49-F238E27FC236}">
                  <a16:creationId xmlns:a16="http://schemas.microsoft.com/office/drawing/2014/main" id="{CC9537DA-A717-FC40-963F-A4FBA1316895}"/>
                </a:ext>
              </a:extLst>
            </p:cNvPr>
            <p:cNvSpPr txBox="1">
              <a:spLocks noChangeArrowheads="1"/>
            </p:cNvSpPr>
            <p:nvPr/>
          </p:nvSpPr>
          <p:spPr bwMode="auto">
            <a:xfrm>
              <a:off x="513" y="970"/>
              <a:ext cx="4499"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Waste products in fetal blood diffuse into capillaries of the placen-ta, and into the intervillous spaces that contain maternal blood in the placenta, and then into the mother’s uterine veins.</a:t>
              </a:r>
            </a:p>
            <a:p>
              <a:pPr eaLnBrk="1" hangingPunct="1">
                <a:lnSpc>
                  <a:spcPct val="85000"/>
                </a:lnSpc>
                <a:spcBef>
                  <a:spcPct val="0"/>
                </a:spcBef>
                <a:spcAft>
                  <a:spcPct val="50000"/>
                </a:spcAft>
                <a:buSzPct val="80000"/>
              </a:pPr>
              <a:r>
                <a:rPr lang="en-US" altLang="en-US" sz="1800" dirty="0"/>
                <a:t>Nutrients travel in the opposite direction from maternal to fetal cir-culation.</a:t>
              </a:r>
            </a:p>
          </p:txBody>
        </p:sp>
        <p:grpSp>
          <p:nvGrpSpPr>
            <p:cNvPr id="271366" name="Group 38">
              <a:extLst>
                <a:ext uri="{FF2B5EF4-FFF2-40B4-BE49-F238E27FC236}">
                  <a16:creationId xmlns:a16="http://schemas.microsoft.com/office/drawing/2014/main" id="{BABAFCA3-E8D2-3542-BCDD-07E5A227AA94}"/>
                </a:ext>
              </a:extLst>
            </p:cNvPr>
            <p:cNvGrpSpPr>
              <a:grpSpLocks/>
            </p:cNvGrpSpPr>
            <p:nvPr/>
          </p:nvGrpSpPr>
          <p:grpSpPr bwMode="auto">
            <a:xfrm>
              <a:off x="582" y="3671"/>
              <a:ext cx="2995" cy="213"/>
              <a:chOff x="582" y="3671"/>
              <a:chExt cx="2995" cy="213"/>
            </a:xfrm>
          </p:grpSpPr>
          <p:grpSp>
            <p:nvGrpSpPr>
              <p:cNvPr id="271367" name="Group 39">
                <a:extLst>
                  <a:ext uri="{FF2B5EF4-FFF2-40B4-BE49-F238E27FC236}">
                    <a16:creationId xmlns:a16="http://schemas.microsoft.com/office/drawing/2014/main" id="{9D9C6636-60D4-184F-85C3-70888E38A4C3}"/>
                  </a:ext>
                </a:extLst>
              </p:cNvPr>
              <p:cNvGrpSpPr>
                <a:grpSpLocks/>
              </p:cNvGrpSpPr>
              <p:nvPr/>
            </p:nvGrpSpPr>
            <p:grpSpPr bwMode="auto">
              <a:xfrm>
                <a:off x="582" y="3671"/>
                <a:ext cx="1990" cy="213"/>
                <a:chOff x="582" y="3671"/>
                <a:chExt cx="1990" cy="213"/>
              </a:xfrm>
            </p:grpSpPr>
            <p:sp>
              <p:nvSpPr>
                <p:cNvPr id="271371" name="Rectangle 40">
                  <a:extLst>
                    <a:ext uri="{FF2B5EF4-FFF2-40B4-BE49-F238E27FC236}">
                      <a16:creationId xmlns:a16="http://schemas.microsoft.com/office/drawing/2014/main" id="{E09FE0DA-1A0C-4D4F-A937-5C3297DDBFC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1372" name="Rectangle 41">
                  <a:extLst>
                    <a:ext uri="{FF2B5EF4-FFF2-40B4-BE49-F238E27FC236}">
                      <a16:creationId xmlns:a16="http://schemas.microsoft.com/office/drawing/2014/main" id="{572EB511-67A6-4941-B091-CFC0A1CA37C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1373" name="Rectangle 42">
                  <a:extLst>
                    <a:ext uri="{FF2B5EF4-FFF2-40B4-BE49-F238E27FC236}">
                      <a16:creationId xmlns:a16="http://schemas.microsoft.com/office/drawing/2014/main" id="{B89B35C7-FC22-914A-860B-E59B9BBB7F4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1374" name="Text Box 43">
                  <a:extLst>
                    <a:ext uri="{FF2B5EF4-FFF2-40B4-BE49-F238E27FC236}">
                      <a16:creationId xmlns:a16="http://schemas.microsoft.com/office/drawing/2014/main" id="{FCA2F62A-8BC7-D94F-86D8-5EFDB7DABEF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788</a:t>
                  </a:r>
                  <a:endParaRPr lang="en-US" altLang="en-US" sz="1800" dirty="0">
                    <a:ea typeface="ＭＳ Ｐゴシック" panose="020B0600070205080204" pitchFamily="34" charset="-128"/>
                  </a:endParaRPr>
                </a:p>
              </p:txBody>
            </p:sp>
            <p:sp>
              <p:nvSpPr>
                <p:cNvPr id="271375" name="Text Box 44">
                  <a:extLst>
                    <a:ext uri="{FF2B5EF4-FFF2-40B4-BE49-F238E27FC236}">
                      <a16:creationId xmlns:a16="http://schemas.microsoft.com/office/drawing/2014/main" id="{394B5661-7BF1-614A-8C5E-79678E2B8A1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862</a:t>
                  </a:r>
                  <a:endParaRPr lang="en-US" altLang="en-US" sz="1800" dirty="0">
                    <a:ea typeface="ＭＳ Ｐゴシック" panose="020B0600070205080204" pitchFamily="34" charset="-128"/>
                  </a:endParaRPr>
                </a:p>
              </p:txBody>
            </p:sp>
            <p:sp>
              <p:nvSpPr>
                <p:cNvPr id="271376" name="Text Box 45">
                  <a:extLst>
                    <a:ext uri="{FF2B5EF4-FFF2-40B4-BE49-F238E27FC236}">
                      <a16:creationId xmlns:a16="http://schemas.microsoft.com/office/drawing/2014/main" id="{FF0C44F8-F3D9-7A46-AC50-7D16A118491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819</a:t>
                  </a:r>
                  <a:endParaRPr lang="en-US" altLang="en-US" sz="1800" dirty="0">
                    <a:ea typeface="ＭＳ Ｐゴシック" panose="020B0600070205080204" pitchFamily="34" charset="-128"/>
                  </a:endParaRPr>
                </a:p>
              </p:txBody>
            </p:sp>
          </p:grpSp>
          <p:grpSp>
            <p:nvGrpSpPr>
              <p:cNvPr id="271368" name="Group 46">
                <a:extLst>
                  <a:ext uri="{FF2B5EF4-FFF2-40B4-BE49-F238E27FC236}">
                    <a16:creationId xmlns:a16="http://schemas.microsoft.com/office/drawing/2014/main" id="{F472F8B0-653B-6743-993D-105A238C8273}"/>
                  </a:ext>
                </a:extLst>
              </p:cNvPr>
              <p:cNvGrpSpPr>
                <a:grpSpLocks/>
              </p:cNvGrpSpPr>
              <p:nvPr/>
            </p:nvGrpSpPr>
            <p:grpSpPr bwMode="auto">
              <a:xfrm>
                <a:off x="2846" y="3671"/>
                <a:ext cx="731" cy="213"/>
                <a:chOff x="2846" y="3671"/>
                <a:chExt cx="731" cy="213"/>
              </a:xfrm>
            </p:grpSpPr>
            <p:sp>
              <p:nvSpPr>
                <p:cNvPr id="271369" name="Rectangle 47">
                  <a:extLst>
                    <a:ext uri="{FF2B5EF4-FFF2-40B4-BE49-F238E27FC236}">
                      <a16:creationId xmlns:a16="http://schemas.microsoft.com/office/drawing/2014/main" id="{47BE983F-6027-3143-A1C6-6F116B470A7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1370" name="Text Box 48">
                  <a:extLst>
                    <a:ext uri="{FF2B5EF4-FFF2-40B4-BE49-F238E27FC236}">
                      <a16:creationId xmlns:a16="http://schemas.microsoft.com/office/drawing/2014/main" id="{C27BE70C-93C0-D645-9A41-25529748A57A}"/>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21.30</a:t>
                  </a:r>
                </a:p>
              </p:txBody>
            </p:sp>
          </p:grpSp>
        </p:grpSp>
      </p:grpSp>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Number Placeholder 5">
            <a:extLst>
              <a:ext uri="{FF2B5EF4-FFF2-40B4-BE49-F238E27FC236}">
                <a16:creationId xmlns:a16="http://schemas.microsoft.com/office/drawing/2014/main" id="{69433483-3246-9841-9B6E-0FA2CAB95DE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8BBA90B-29B6-484B-9CCA-52E68A88272D}" type="slidenum">
              <a:rPr lang="en-US" altLang="en-US" sz="1400"/>
              <a:pPr>
                <a:spcBef>
                  <a:spcPct val="0"/>
                </a:spcBef>
                <a:buFontTx/>
                <a:buNone/>
              </a:pPr>
              <a:t>130</a:t>
            </a:fld>
            <a:endParaRPr lang="en-US" altLang="en-US" sz="1400" dirty="0"/>
          </a:p>
        </p:txBody>
      </p:sp>
      <p:grpSp>
        <p:nvGrpSpPr>
          <p:cNvPr id="273411" name="Group 46">
            <a:extLst>
              <a:ext uri="{FF2B5EF4-FFF2-40B4-BE49-F238E27FC236}">
                <a16:creationId xmlns:a16="http://schemas.microsoft.com/office/drawing/2014/main" id="{20A41790-623E-1346-BE91-0BB438BB212E}"/>
              </a:ext>
            </a:extLst>
          </p:cNvPr>
          <p:cNvGrpSpPr>
            <a:grpSpLocks/>
          </p:cNvGrpSpPr>
          <p:nvPr/>
        </p:nvGrpSpPr>
        <p:grpSpPr bwMode="auto">
          <a:xfrm>
            <a:off x="458788" y="446088"/>
            <a:ext cx="8229600" cy="5719762"/>
            <a:chOff x="289" y="281"/>
            <a:chExt cx="5184" cy="3603"/>
          </a:xfrm>
        </p:grpSpPr>
        <p:sp>
          <p:nvSpPr>
            <p:cNvPr id="273412" name="Rectangle 2">
              <a:extLst>
                <a:ext uri="{FF2B5EF4-FFF2-40B4-BE49-F238E27FC236}">
                  <a16:creationId xmlns:a16="http://schemas.microsoft.com/office/drawing/2014/main" id="{A9003BB6-9021-2F4C-80C2-B82501EF16C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Fetal Circulation </a:t>
              </a:r>
              <a:r>
                <a:rPr lang="en-US" altLang="en-US" sz="2200" dirty="0">
                  <a:solidFill>
                    <a:srgbClr val="333333"/>
                  </a:solidFill>
                </a:rPr>
                <a:t>(continued)</a:t>
              </a:r>
              <a:endParaRPr lang="en-US" altLang="en-US" sz="2800" dirty="0">
                <a:solidFill>
                  <a:srgbClr val="333333"/>
                </a:solidFill>
              </a:endParaRPr>
            </a:p>
          </p:txBody>
        </p:sp>
        <p:sp>
          <p:nvSpPr>
            <p:cNvPr id="273413" name="Text Box 8">
              <a:extLst>
                <a:ext uri="{FF2B5EF4-FFF2-40B4-BE49-F238E27FC236}">
                  <a16:creationId xmlns:a16="http://schemas.microsoft.com/office/drawing/2014/main" id="{D5957FC2-42F8-7348-86D4-16FF955652B5}"/>
                </a:ext>
              </a:extLst>
            </p:cNvPr>
            <p:cNvSpPr txBox="1">
              <a:spLocks noChangeArrowheads="1"/>
            </p:cNvSpPr>
            <p:nvPr/>
          </p:nvSpPr>
          <p:spPr bwMode="auto">
            <a:xfrm>
              <a:off x="513" y="970"/>
              <a:ext cx="4679"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Most fetal blood is not pumped from the right ventricle into the lungs of the fetus, because O</a:t>
              </a:r>
              <a:r>
                <a:rPr lang="en-US" altLang="en-US" sz="1800" baseline="-18000" dirty="0">
                  <a:solidFill>
                    <a:srgbClr val="000000"/>
                  </a:solidFill>
                </a:rPr>
                <a:t>2</a:t>
              </a:r>
              <a:r>
                <a:rPr lang="en-US" altLang="en-US" sz="1800" dirty="0">
                  <a:solidFill>
                    <a:srgbClr val="000000"/>
                  </a:solidFill>
                </a:rPr>
                <a:t> replenishment and CO</a:t>
              </a:r>
              <a:r>
                <a:rPr lang="en-US" altLang="en-US" sz="1800" baseline="-18000" dirty="0">
                  <a:solidFill>
                    <a:srgbClr val="000000"/>
                  </a:solidFill>
                </a:rPr>
                <a:t>2</a:t>
              </a:r>
              <a:r>
                <a:rPr lang="en-US" altLang="en-US" sz="1800" dirty="0">
                  <a:solidFill>
                    <a:srgbClr val="000000"/>
                  </a:solidFill>
                </a:rPr>
                <a:t> removal is through the mother.</a:t>
              </a:r>
            </a:p>
            <a:p>
              <a:pPr eaLnBrk="1" hangingPunct="1">
                <a:lnSpc>
                  <a:spcPct val="85000"/>
                </a:lnSpc>
                <a:spcBef>
                  <a:spcPct val="0"/>
                </a:spcBef>
                <a:spcAft>
                  <a:spcPct val="50000"/>
                </a:spcAft>
                <a:buSzPct val="80000"/>
              </a:pPr>
              <a:r>
                <a:rPr lang="en-US" altLang="en-US" sz="1800" dirty="0">
                  <a:solidFill>
                    <a:srgbClr val="000000"/>
                  </a:solidFill>
                </a:rPr>
                <a:t>An opening in the heart’s septum</a:t>
              </a:r>
              <a:r>
                <a:rPr lang="en-US" altLang="en-US" sz="1800" dirty="0"/>
                <a:t>—</a:t>
              </a:r>
              <a:r>
                <a:rPr lang="en-US" altLang="en-US" sz="1800" dirty="0">
                  <a:solidFill>
                    <a:srgbClr val="000000"/>
                  </a:solidFill>
                </a:rPr>
                <a:t>the foramen ovale</a:t>
              </a:r>
              <a:r>
                <a:rPr lang="en-US" altLang="en-US" sz="1800" dirty="0"/>
                <a:t>—</a:t>
              </a:r>
              <a:r>
                <a:rPr lang="en-US" altLang="en-US" sz="1800" dirty="0">
                  <a:solidFill>
                    <a:srgbClr val="000000"/>
                  </a:solidFill>
                </a:rPr>
                <a:t>is a direct path for blood between the right atrium and left atrium to meet the metabolic needs of the fetus.</a:t>
              </a:r>
            </a:p>
          </p:txBody>
        </p:sp>
        <p:grpSp>
          <p:nvGrpSpPr>
            <p:cNvPr id="273414" name="Group 35">
              <a:extLst>
                <a:ext uri="{FF2B5EF4-FFF2-40B4-BE49-F238E27FC236}">
                  <a16:creationId xmlns:a16="http://schemas.microsoft.com/office/drawing/2014/main" id="{FB0878EA-AB10-E442-A316-0307E44A826F}"/>
                </a:ext>
              </a:extLst>
            </p:cNvPr>
            <p:cNvGrpSpPr>
              <a:grpSpLocks/>
            </p:cNvGrpSpPr>
            <p:nvPr/>
          </p:nvGrpSpPr>
          <p:grpSpPr bwMode="auto">
            <a:xfrm>
              <a:off x="582" y="3671"/>
              <a:ext cx="2995" cy="213"/>
              <a:chOff x="582" y="3671"/>
              <a:chExt cx="2995" cy="213"/>
            </a:xfrm>
          </p:grpSpPr>
          <p:grpSp>
            <p:nvGrpSpPr>
              <p:cNvPr id="273415" name="Group 36">
                <a:extLst>
                  <a:ext uri="{FF2B5EF4-FFF2-40B4-BE49-F238E27FC236}">
                    <a16:creationId xmlns:a16="http://schemas.microsoft.com/office/drawing/2014/main" id="{1F669338-629E-A240-B865-2C8789EF8B66}"/>
                  </a:ext>
                </a:extLst>
              </p:cNvPr>
              <p:cNvGrpSpPr>
                <a:grpSpLocks/>
              </p:cNvGrpSpPr>
              <p:nvPr/>
            </p:nvGrpSpPr>
            <p:grpSpPr bwMode="auto">
              <a:xfrm>
                <a:off x="582" y="3671"/>
                <a:ext cx="1990" cy="213"/>
                <a:chOff x="582" y="3671"/>
                <a:chExt cx="1990" cy="213"/>
              </a:xfrm>
            </p:grpSpPr>
            <p:sp>
              <p:nvSpPr>
                <p:cNvPr id="273419" name="Rectangle 37">
                  <a:extLst>
                    <a:ext uri="{FF2B5EF4-FFF2-40B4-BE49-F238E27FC236}">
                      <a16:creationId xmlns:a16="http://schemas.microsoft.com/office/drawing/2014/main" id="{559645FD-B9B4-1B41-B18C-886631D80C6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3420" name="Rectangle 38">
                  <a:extLst>
                    <a:ext uri="{FF2B5EF4-FFF2-40B4-BE49-F238E27FC236}">
                      <a16:creationId xmlns:a16="http://schemas.microsoft.com/office/drawing/2014/main" id="{E0EDA653-5A8E-3848-BDBB-A59D932D3DB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3421" name="Rectangle 39">
                  <a:extLst>
                    <a:ext uri="{FF2B5EF4-FFF2-40B4-BE49-F238E27FC236}">
                      <a16:creationId xmlns:a16="http://schemas.microsoft.com/office/drawing/2014/main" id="{1F44459A-D542-7C46-A27A-72AC7555862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3422" name="Text Box 40">
                  <a:extLst>
                    <a:ext uri="{FF2B5EF4-FFF2-40B4-BE49-F238E27FC236}">
                      <a16:creationId xmlns:a16="http://schemas.microsoft.com/office/drawing/2014/main" id="{F405A487-9170-DF42-9C73-B307E2971A1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789</a:t>
                  </a:r>
                  <a:endParaRPr lang="en-US" altLang="en-US" sz="1800" dirty="0">
                    <a:ea typeface="ＭＳ Ｐゴシック" panose="020B0600070205080204" pitchFamily="34" charset="-128"/>
                  </a:endParaRPr>
                </a:p>
              </p:txBody>
            </p:sp>
            <p:sp>
              <p:nvSpPr>
                <p:cNvPr id="273423" name="Text Box 41">
                  <a:extLst>
                    <a:ext uri="{FF2B5EF4-FFF2-40B4-BE49-F238E27FC236}">
                      <a16:creationId xmlns:a16="http://schemas.microsoft.com/office/drawing/2014/main" id="{C0D9A917-C423-7243-B540-83170F54031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862</a:t>
                  </a:r>
                  <a:endParaRPr lang="en-US" altLang="en-US" sz="1800" dirty="0">
                    <a:ea typeface="ＭＳ Ｐゴシック" panose="020B0600070205080204" pitchFamily="34" charset="-128"/>
                  </a:endParaRPr>
                </a:p>
              </p:txBody>
            </p:sp>
            <p:sp>
              <p:nvSpPr>
                <p:cNvPr id="273424" name="Text Box 42">
                  <a:extLst>
                    <a:ext uri="{FF2B5EF4-FFF2-40B4-BE49-F238E27FC236}">
                      <a16:creationId xmlns:a16="http://schemas.microsoft.com/office/drawing/2014/main" id="{B669FBA9-6351-254B-B645-940A2A53F62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820</a:t>
                  </a:r>
                  <a:endParaRPr lang="en-US" altLang="en-US" sz="1800" dirty="0">
                    <a:ea typeface="ＭＳ Ｐゴシック" panose="020B0600070205080204" pitchFamily="34" charset="-128"/>
                  </a:endParaRPr>
                </a:p>
              </p:txBody>
            </p:sp>
          </p:grpSp>
          <p:grpSp>
            <p:nvGrpSpPr>
              <p:cNvPr id="273416" name="Group 43">
                <a:extLst>
                  <a:ext uri="{FF2B5EF4-FFF2-40B4-BE49-F238E27FC236}">
                    <a16:creationId xmlns:a16="http://schemas.microsoft.com/office/drawing/2014/main" id="{E3F14D0B-5045-254C-BAB0-C664CAA77670}"/>
                  </a:ext>
                </a:extLst>
              </p:cNvPr>
              <p:cNvGrpSpPr>
                <a:grpSpLocks/>
              </p:cNvGrpSpPr>
              <p:nvPr/>
            </p:nvGrpSpPr>
            <p:grpSpPr bwMode="auto">
              <a:xfrm>
                <a:off x="2846" y="3671"/>
                <a:ext cx="731" cy="213"/>
                <a:chOff x="2846" y="3671"/>
                <a:chExt cx="731" cy="213"/>
              </a:xfrm>
            </p:grpSpPr>
            <p:sp>
              <p:nvSpPr>
                <p:cNvPr id="273417" name="Rectangle 44">
                  <a:extLst>
                    <a:ext uri="{FF2B5EF4-FFF2-40B4-BE49-F238E27FC236}">
                      <a16:creationId xmlns:a16="http://schemas.microsoft.com/office/drawing/2014/main" id="{5470D7F5-E9C1-7746-958B-55E6A6008C1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3418" name="Text Box 45">
                  <a:extLst>
                    <a:ext uri="{FF2B5EF4-FFF2-40B4-BE49-F238E27FC236}">
                      <a16:creationId xmlns:a16="http://schemas.microsoft.com/office/drawing/2014/main" id="{B86B2F46-4A88-2D4B-B510-F9524A0A9388}"/>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21.30</a:t>
                  </a:r>
                </a:p>
              </p:txBody>
            </p:sp>
          </p:grpSp>
        </p:grpSp>
      </p:grpSp>
    </p:spTree>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Number Placeholder 5">
            <a:extLst>
              <a:ext uri="{FF2B5EF4-FFF2-40B4-BE49-F238E27FC236}">
                <a16:creationId xmlns:a16="http://schemas.microsoft.com/office/drawing/2014/main" id="{27618131-27F7-0C42-8459-0F00F8AEFF9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230A180-5491-0F4A-8C79-DBDCC0D6D368}" type="slidenum">
              <a:rPr lang="en-US" altLang="en-US" sz="1400"/>
              <a:pPr>
                <a:spcBef>
                  <a:spcPct val="0"/>
                </a:spcBef>
                <a:buFontTx/>
                <a:buNone/>
              </a:pPr>
              <a:t>131</a:t>
            </a:fld>
            <a:endParaRPr lang="en-US" altLang="en-US" sz="1400" dirty="0"/>
          </a:p>
        </p:txBody>
      </p:sp>
      <p:grpSp>
        <p:nvGrpSpPr>
          <p:cNvPr id="275473" name="Group 17">
            <a:extLst>
              <a:ext uri="{FF2B5EF4-FFF2-40B4-BE49-F238E27FC236}">
                <a16:creationId xmlns:a16="http://schemas.microsoft.com/office/drawing/2014/main" id="{699EF921-FD55-1142-ADB1-6FC47A92A54F}"/>
              </a:ext>
            </a:extLst>
          </p:cNvPr>
          <p:cNvGrpSpPr>
            <a:grpSpLocks/>
          </p:cNvGrpSpPr>
          <p:nvPr/>
        </p:nvGrpSpPr>
        <p:grpSpPr bwMode="auto">
          <a:xfrm>
            <a:off x="458788" y="446088"/>
            <a:ext cx="8229600" cy="5719762"/>
            <a:chOff x="289" y="281"/>
            <a:chExt cx="5184" cy="3603"/>
          </a:xfrm>
        </p:grpSpPr>
        <p:sp>
          <p:nvSpPr>
            <p:cNvPr id="275460" name="Rectangle 2">
              <a:extLst>
                <a:ext uri="{FF2B5EF4-FFF2-40B4-BE49-F238E27FC236}">
                  <a16:creationId xmlns:a16="http://schemas.microsoft.com/office/drawing/2014/main" id="{E68F699D-23A2-0146-9C7F-22B6FA53E45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Fetal Circulation </a:t>
              </a:r>
              <a:r>
                <a:rPr lang="en-US" altLang="en-US" sz="2200" dirty="0">
                  <a:solidFill>
                    <a:srgbClr val="333333"/>
                  </a:solidFill>
                </a:rPr>
                <a:t>(continued)</a:t>
              </a:r>
              <a:endParaRPr lang="en-US" altLang="en-US" sz="2800" dirty="0">
                <a:solidFill>
                  <a:srgbClr val="333333"/>
                </a:solidFill>
              </a:endParaRPr>
            </a:p>
          </p:txBody>
        </p:sp>
        <p:sp>
          <p:nvSpPr>
            <p:cNvPr id="275461" name="Text Box 5">
              <a:extLst>
                <a:ext uri="{FF2B5EF4-FFF2-40B4-BE49-F238E27FC236}">
                  <a16:creationId xmlns:a16="http://schemas.microsoft.com/office/drawing/2014/main" id="{32B8A894-7798-0F45-9A34-3C67A5F98711}"/>
                </a:ext>
              </a:extLst>
            </p:cNvPr>
            <p:cNvSpPr txBox="1">
              <a:spLocks noChangeArrowheads="1"/>
            </p:cNvSpPr>
            <p:nvPr/>
          </p:nvSpPr>
          <p:spPr bwMode="auto">
            <a:xfrm>
              <a:off x="513" y="970"/>
              <a:ext cx="4791"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Only very small amounts of blood reach the non-functioning fetal lungs.</a:t>
              </a:r>
            </a:p>
            <a:p>
              <a:pPr eaLnBrk="1" hangingPunct="1">
                <a:lnSpc>
                  <a:spcPct val="85000"/>
                </a:lnSpc>
                <a:spcBef>
                  <a:spcPct val="0"/>
                </a:spcBef>
                <a:spcAft>
                  <a:spcPts val="900"/>
                </a:spcAft>
                <a:buSzPct val="80000"/>
              </a:pPr>
              <a:r>
                <a:rPr lang="en-US" altLang="en-US" sz="1800" dirty="0">
                  <a:solidFill>
                    <a:srgbClr val="000000"/>
                  </a:solidFill>
                </a:rPr>
                <a:t>The blood that does reach the fetal lungs is transported via the ductus arteriosus, a vessel connecting the pulmonary trunk with the aorta.</a:t>
              </a:r>
            </a:p>
            <a:p>
              <a:pPr eaLnBrk="1" hangingPunct="1">
                <a:lnSpc>
                  <a:spcPct val="85000"/>
                </a:lnSpc>
                <a:spcBef>
                  <a:spcPct val="0"/>
                </a:spcBef>
                <a:spcAft>
                  <a:spcPct val="50000"/>
                </a:spcAft>
                <a:buSzPct val="80000"/>
              </a:pPr>
              <a:r>
                <a:rPr lang="en-US" altLang="en-US" sz="1800" dirty="0">
                  <a:solidFill>
                    <a:srgbClr val="000000"/>
                  </a:solidFill>
                </a:rPr>
                <a:t>Blood is then carried via systemic circulation to fetal tissues to meet its metabolic needs.</a:t>
              </a:r>
            </a:p>
          </p:txBody>
        </p:sp>
        <p:grpSp>
          <p:nvGrpSpPr>
            <p:cNvPr id="275462" name="Group 27">
              <a:extLst>
                <a:ext uri="{FF2B5EF4-FFF2-40B4-BE49-F238E27FC236}">
                  <a16:creationId xmlns:a16="http://schemas.microsoft.com/office/drawing/2014/main" id="{D83A1199-8119-9B46-B3EC-61CF53BBFF08}"/>
                </a:ext>
              </a:extLst>
            </p:cNvPr>
            <p:cNvGrpSpPr>
              <a:grpSpLocks/>
            </p:cNvGrpSpPr>
            <p:nvPr/>
          </p:nvGrpSpPr>
          <p:grpSpPr bwMode="auto">
            <a:xfrm>
              <a:off x="582" y="3671"/>
              <a:ext cx="2995" cy="213"/>
              <a:chOff x="582" y="3671"/>
              <a:chExt cx="2995" cy="213"/>
            </a:xfrm>
          </p:grpSpPr>
          <p:grpSp>
            <p:nvGrpSpPr>
              <p:cNvPr id="275463" name="Group 28">
                <a:extLst>
                  <a:ext uri="{FF2B5EF4-FFF2-40B4-BE49-F238E27FC236}">
                    <a16:creationId xmlns:a16="http://schemas.microsoft.com/office/drawing/2014/main" id="{2DE73402-8902-DC41-83C3-57BAC0B1DB73}"/>
                  </a:ext>
                </a:extLst>
              </p:cNvPr>
              <p:cNvGrpSpPr>
                <a:grpSpLocks/>
              </p:cNvGrpSpPr>
              <p:nvPr/>
            </p:nvGrpSpPr>
            <p:grpSpPr bwMode="auto">
              <a:xfrm>
                <a:off x="582" y="3671"/>
                <a:ext cx="1990" cy="213"/>
                <a:chOff x="582" y="3671"/>
                <a:chExt cx="1990" cy="213"/>
              </a:xfrm>
            </p:grpSpPr>
            <p:sp>
              <p:nvSpPr>
                <p:cNvPr id="275467" name="Rectangle 29">
                  <a:extLst>
                    <a:ext uri="{FF2B5EF4-FFF2-40B4-BE49-F238E27FC236}">
                      <a16:creationId xmlns:a16="http://schemas.microsoft.com/office/drawing/2014/main" id="{7B4CBE2F-3E0C-D340-A521-F862FBD3AC2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5468" name="Rectangle 30">
                  <a:extLst>
                    <a:ext uri="{FF2B5EF4-FFF2-40B4-BE49-F238E27FC236}">
                      <a16:creationId xmlns:a16="http://schemas.microsoft.com/office/drawing/2014/main" id="{D7C92C16-049C-724B-A4CD-744D5E5584F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5469" name="Rectangle 31">
                  <a:extLst>
                    <a:ext uri="{FF2B5EF4-FFF2-40B4-BE49-F238E27FC236}">
                      <a16:creationId xmlns:a16="http://schemas.microsoft.com/office/drawing/2014/main" id="{C8D8A46C-B964-0C43-B72F-70FA306CDEF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5470" name="Text Box 32">
                  <a:extLst>
                    <a:ext uri="{FF2B5EF4-FFF2-40B4-BE49-F238E27FC236}">
                      <a16:creationId xmlns:a16="http://schemas.microsoft.com/office/drawing/2014/main" id="{A1FF729F-7D32-2F49-8AD4-2DD1E737C6C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789</a:t>
                  </a:r>
                  <a:endParaRPr lang="en-US" altLang="en-US" sz="1800" dirty="0">
                    <a:ea typeface="ＭＳ Ｐゴシック" panose="020B0600070205080204" pitchFamily="34" charset="-128"/>
                  </a:endParaRPr>
                </a:p>
              </p:txBody>
            </p:sp>
            <p:sp>
              <p:nvSpPr>
                <p:cNvPr id="275471" name="Text Box 33">
                  <a:extLst>
                    <a:ext uri="{FF2B5EF4-FFF2-40B4-BE49-F238E27FC236}">
                      <a16:creationId xmlns:a16="http://schemas.microsoft.com/office/drawing/2014/main" id="{5BC42BCA-AAC2-194F-ABD0-7691613F33B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862</a:t>
                  </a:r>
                  <a:endParaRPr lang="en-US" altLang="en-US" sz="1800" dirty="0">
                    <a:ea typeface="ＭＳ Ｐゴシック" panose="020B0600070205080204" pitchFamily="34" charset="-128"/>
                  </a:endParaRPr>
                </a:p>
              </p:txBody>
            </p:sp>
            <p:sp>
              <p:nvSpPr>
                <p:cNvPr id="275472" name="Text Box 34">
                  <a:extLst>
                    <a:ext uri="{FF2B5EF4-FFF2-40B4-BE49-F238E27FC236}">
                      <a16:creationId xmlns:a16="http://schemas.microsoft.com/office/drawing/2014/main" id="{D2C1EA60-D5F2-6947-A14C-D38C61BB5A1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820</a:t>
                  </a:r>
                  <a:endParaRPr lang="en-US" altLang="en-US" sz="1800" dirty="0">
                    <a:ea typeface="ＭＳ Ｐゴシック" panose="020B0600070205080204" pitchFamily="34" charset="-128"/>
                  </a:endParaRPr>
                </a:p>
              </p:txBody>
            </p:sp>
          </p:grpSp>
          <p:grpSp>
            <p:nvGrpSpPr>
              <p:cNvPr id="275464" name="Group 35">
                <a:extLst>
                  <a:ext uri="{FF2B5EF4-FFF2-40B4-BE49-F238E27FC236}">
                    <a16:creationId xmlns:a16="http://schemas.microsoft.com/office/drawing/2014/main" id="{60A68269-2AC0-124E-A56D-35690DEF4157}"/>
                  </a:ext>
                </a:extLst>
              </p:cNvPr>
              <p:cNvGrpSpPr>
                <a:grpSpLocks/>
              </p:cNvGrpSpPr>
              <p:nvPr/>
            </p:nvGrpSpPr>
            <p:grpSpPr bwMode="auto">
              <a:xfrm>
                <a:off x="2846" y="3671"/>
                <a:ext cx="731" cy="213"/>
                <a:chOff x="2846" y="3671"/>
                <a:chExt cx="731" cy="213"/>
              </a:xfrm>
            </p:grpSpPr>
            <p:sp>
              <p:nvSpPr>
                <p:cNvPr id="275465" name="Rectangle 36">
                  <a:extLst>
                    <a:ext uri="{FF2B5EF4-FFF2-40B4-BE49-F238E27FC236}">
                      <a16:creationId xmlns:a16="http://schemas.microsoft.com/office/drawing/2014/main" id="{8C1BDF14-18B2-C848-9C9A-78B7162EFEF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5466" name="Text Box 37">
                  <a:extLst>
                    <a:ext uri="{FF2B5EF4-FFF2-40B4-BE49-F238E27FC236}">
                      <a16:creationId xmlns:a16="http://schemas.microsoft.com/office/drawing/2014/main" id="{ADF2BC8A-1595-6E4C-995C-D907249B468F}"/>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21.30</a:t>
                  </a:r>
                </a:p>
              </p:txBody>
            </p:sp>
          </p:grpSp>
        </p:grpSp>
      </p:grpSp>
    </p:spTree>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Number Placeholder 5">
            <a:extLst>
              <a:ext uri="{FF2B5EF4-FFF2-40B4-BE49-F238E27FC236}">
                <a16:creationId xmlns:a16="http://schemas.microsoft.com/office/drawing/2014/main" id="{DB335570-F7A5-E249-93D5-09CD292778C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5B3DC3F-107A-D742-A3C0-EBB5E34AA43C}" type="slidenum">
              <a:rPr lang="en-US" altLang="en-US" sz="1400"/>
              <a:pPr>
                <a:spcBef>
                  <a:spcPct val="0"/>
                </a:spcBef>
                <a:buFontTx/>
                <a:buNone/>
              </a:pPr>
              <a:t>132</a:t>
            </a:fld>
            <a:endParaRPr lang="en-US" altLang="en-US" sz="1400" dirty="0"/>
          </a:p>
        </p:txBody>
      </p:sp>
      <p:sp>
        <p:nvSpPr>
          <p:cNvPr id="277507" name="Rectangle 2">
            <a:extLst>
              <a:ext uri="{FF2B5EF4-FFF2-40B4-BE49-F238E27FC236}">
                <a16:creationId xmlns:a16="http://schemas.microsoft.com/office/drawing/2014/main" id="{8C9AA7B5-3D69-CA4F-A418-DDAD2A5CFAD2}"/>
              </a:ext>
            </a:extLst>
          </p:cNvPr>
          <p:cNvSpPr>
            <a:spLocks noGrp="1" noChangeArrowheads="1"/>
          </p:cNvSpPr>
          <p:nvPr>
            <p:ph type="body" idx="1"/>
          </p:nvPr>
        </p:nvSpPr>
        <p:spPr>
          <a:xfrm>
            <a:off x="87471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Aging</a:t>
            </a:r>
          </a:p>
        </p:txBody>
      </p:sp>
    </p:spTree>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Number Placeholder 5">
            <a:extLst>
              <a:ext uri="{FF2B5EF4-FFF2-40B4-BE49-F238E27FC236}">
                <a16:creationId xmlns:a16="http://schemas.microsoft.com/office/drawing/2014/main" id="{B08C9F8E-EDB4-CA42-A4CE-3C36C703F5F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CEB3E71-4F2A-F246-8099-D86E696EB590}" type="slidenum">
              <a:rPr lang="en-US" altLang="en-US" sz="1400"/>
              <a:pPr>
                <a:spcBef>
                  <a:spcPct val="0"/>
                </a:spcBef>
                <a:buFontTx/>
                <a:buNone/>
              </a:pPr>
              <a:t>133</a:t>
            </a:fld>
            <a:endParaRPr lang="en-US" altLang="en-US" sz="1400" dirty="0"/>
          </a:p>
        </p:txBody>
      </p:sp>
      <p:grpSp>
        <p:nvGrpSpPr>
          <p:cNvPr id="279555" name="Group 35">
            <a:extLst>
              <a:ext uri="{FF2B5EF4-FFF2-40B4-BE49-F238E27FC236}">
                <a16:creationId xmlns:a16="http://schemas.microsoft.com/office/drawing/2014/main" id="{32852C61-E078-3846-BE5C-07B2785F995F}"/>
              </a:ext>
            </a:extLst>
          </p:cNvPr>
          <p:cNvGrpSpPr>
            <a:grpSpLocks/>
          </p:cNvGrpSpPr>
          <p:nvPr/>
        </p:nvGrpSpPr>
        <p:grpSpPr bwMode="auto">
          <a:xfrm>
            <a:off x="457200" y="446088"/>
            <a:ext cx="8229600" cy="5719762"/>
            <a:chOff x="288" y="281"/>
            <a:chExt cx="5184" cy="3603"/>
          </a:xfrm>
        </p:grpSpPr>
        <p:sp>
          <p:nvSpPr>
            <p:cNvPr id="279556" name="Rectangle 2">
              <a:extLst>
                <a:ext uri="{FF2B5EF4-FFF2-40B4-BE49-F238E27FC236}">
                  <a16:creationId xmlns:a16="http://schemas.microsoft.com/office/drawing/2014/main" id="{5D7829B1-C981-C34C-952C-8F97F575FEFC}"/>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a:t>
              </a:r>
            </a:p>
          </p:txBody>
        </p:sp>
        <p:sp>
          <p:nvSpPr>
            <p:cNvPr id="279557" name="Text Box 3">
              <a:extLst>
                <a:ext uri="{FF2B5EF4-FFF2-40B4-BE49-F238E27FC236}">
                  <a16:creationId xmlns:a16="http://schemas.microsoft.com/office/drawing/2014/main" id="{49C7313E-60E9-184A-9128-C174B418F1B9}"/>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79558" name="Text Box 4">
              <a:extLst>
                <a:ext uri="{FF2B5EF4-FFF2-40B4-BE49-F238E27FC236}">
                  <a16:creationId xmlns:a16="http://schemas.microsoft.com/office/drawing/2014/main" id="{ABBCF973-1C12-DA41-A44C-EB7FDBB4D83C}"/>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79559" name="Text Box 5">
              <a:extLst>
                <a:ext uri="{FF2B5EF4-FFF2-40B4-BE49-F238E27FC236}">
                  <a16:creationId xmlns:a16="http://schemas.microsoft.com/office/drawing/2014/main" id="{FCF9866F-B01E-E14C-A932-D39EE5E47F95}"/>
                </a:ext>
              </a:extLst>
            </p:cNvPr>
            <p:cNvSpPr txBox="1">
              <a:spLocks noChangeArrowheads="1"/>
            </p:cNvSpPr>
            <p:nvPr/>
          </p:nvSpPr>
          <p:spPr bwMode="auto">
            <a:xfrm>
              <a:off x="513" y="970"/>
              <a:ext cx="4829" cy="1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Cardiovascular changes that can occur as we age into our senior years can include:</a:t>
              </a:r>
            </a:p>
            <a:p>
              <a:pPr lvl="1" eaLnBrk="1" hangingPunct="1">
                <a:lnSpc>
                  <a:spcPct val="85000"/>
                </a:lnSpc>
                <a:spcBef>
                  <a:spcPct val="0"/>
                </a:spcBef>
                <a:spcAft>
                  <a:spcPts val="500"/>
                </a:spcAft>
                <a:buSzPct val="80000"/>
                <a:buFontTx/>
                <a:buChar char="-"/>
              </a:pPr>
              <a:r>
                <a:rPr lang="en-US" altLang="en-US" sz="1800" dirty="0">
                  <a:solidFill>
                    <a:srgbClr val="000000"/>
                  </a:solidFill>
                </a:rPr>
                <a:t>Decreased compliance (distensibility) of the aorta.</a:t>
              </a:r>
            </a:p>
            <a:p>
              <a:pPr lvl="1" eaLnBrk="1" hangingPunct="1">
                <a:lnSpc>
                  <a:spcPct val="85000"/>
                </a:lnSpc>
                <a:spcBef>
                  <a:spcPct val="0"/>
                </a:spcBef>
                <a:spcAft>
                  <a:spcPts val="500"/>
                </a:spcAft>
                <a:buSzPct val="80000"/>
                <a:buFontTx/>
                <a:buChar char="-"/>
              </a:pPr>
              <a:r>
                <a:rPr lang="en-US" altLang="en-US" sz="1800" dirty="0">
                  <a:solidFill>
                    <a:srgbClr val="000000"/>
                  </a:solidFill>
                </a:rPr>
                <a:t>Reduction in the size of cardiac muscle fibers and thus a </a:t>
              </a:r>
              <a:r>
                <a:rPr lang="en-US" altLang="en-US" sz="1800" dirty="0" err="1">
                  <a:solidFill>
                    <a:srgbClr val="000000"/>
                  </a:solidFill>
                </a:rPr>
                <a:t>progres-sive</a:t>
              </a:r>
              <a:r>
                <a:rPr lang="en-US" altLang="en-US" sz="1800" dirty="0">
                  <a:solidFill>
                    <a:srgbClr val="000000"/>
                  </a:solidFill>
                </a:rPr>
                <a:t> loss of cardiac muscular strength.</a:t>
              </a:r>
            </a:p>
            <a:p>
              <a:pPr lvl="1" eaLnBrk="1" hangingPunct="1">
                <a:lnSpc>
                  <a:spcPct val="85000"/>
                </a:lnSpc>
                <a:spcBef>
                  <a:spcPct val="0"/>
                </a:spcBef>
                <a:spcAft>
                  <a:spcPts val="500"/>
                </a:spcAft>
                <a:buSzPct val="80000"/>
                <a:buFontTx/>
                <a:buChar char="-"/>
              </a:pPr>
              <a:r>
                <a:rPr lang="en-US" altLang="en-US" sz="1800" dirty="0">
                  <a:solidFill>
                    <a:srgbClr val="000000"/>
                  </a:solidFill>
                </a:rPr>
                <a:t>Reduced cardiac output.</a:t>
              </a:r>
            </a:p>
            <a:p>
              <a:pPr lvl="1" eaLnBrk="1" hangingPunct="1">
                <a:lnSpc>
                  <a:spcPct val="85000"/>
                </a:lnSpc>
                <a:spcBef>
                  <a:spcPct val="0"/>
                </a:spcBef>
                <a:spcAft>
                  <a:spcPts val="500"/>
                </a:spcAft>
                <a:buSzPct val="80000"/>
                <a:buFontTx/>
                <a:buChar char="-"/>
              </a:pPr>
              <a:r>
                <a:rPr lang="en-US" altLang="en-US" sz="1800" dirty="0">
                  <a:solidFill>
                    <a:srgbClr val="000000"/>
                  </a:solidFill>
                </a:rPr>
                <a:t>Diminished maximum heart rate.</a:t>
              </a:r>
            </a:p>
            <a:p>
              <a:pPr lvl="1" eaLnBrk="1" hangingPunct="1">
                <a:lnSpc>
                  <a:spcPct val="85000"/>
                </a:lnSpc>
                <a:spcBef>
                  <a:spcPct val="0"/>
                </a:spcBef>
                <a:spcAft>
                  <a:spcPct val="30000"/>
                </a:spcAft>
                <a:buSzPct val="80000"/>
                <a:buFontTx/>
                <a:buChar char="-"/>
              </a:pPr>
              <a:r>
                <a:rPr lang="en-US" altLang="en-US" sz="1800" dirty="0">
                  <a:solidFill>
                    <a:srgbClr val="000000"/>
                  </a:solidFill>
                </a:rPr>
                <a:t>Increased systolic pressure.</a:t>
              </a:r>
            </a:p>
          </p:txBody>
        </p:sp>
        <p:grpSp>
          <p:nvGrpSpPr>
            <p:cNvPr id="279560" name="Group 25">
              <a:extLst>
                <a:ext uri="{FF2B5EF4-FFF2-40B4-BE49-F238E27FC236}">
                  <a16:creationId xmlns:a16="http://schemas.microsoft.com/office/drawing/2014/main" id="{C456E449-9D51-A34D-9E3C-0C6A96357F97}"/>
                </a:ext>
              </a:extLst>
            </p:cNvPr>
            <p:cNvGrpSpPr>
              <a:grpSpLocks/>
            </p:cNvGrpSpPr>
            <p:nvPr/>
          </p:nvGrpSpPr>
          <p:grpSpPr bwMode="auto">
            <a:xfrm>
              <a:off x="582" y="3671"/>
              <a:ext cx="1990" cy="213"/>
              <a:chOff x="582" y="3671"/>
              <a:chExt cx="1990" cy="213"/>
            </a:xfrm>
          </p:grpSpPr>
          <p:sp>
            <p:nvSpPr>
              <p:cNvPr id="279561" name="Rectangle 26">
                <a:extLst>
                  <a:ext uri="{FF2B5EF4-FFF2-40B4-BE49-F238E27FC236}">
                    <a16:creationId xmlns:a16="http://schemas.microsoft.com/office/drawing/2014/main" id="{526E52D5-1593-D542-8C6F-01208DA6A0E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9562" name="Rectangle 27">
                <a:extLst>
                  <a:ext uri="{FF2B5EF4-FFF2-40B4-BE49-F238E27FC236}">
                    <a16:creationId xmlns:a16="http://schemas.microsoft.com/office/drawing/2014/main" id="{7790E8E3-43A4-E142-AC83-C8473B8BBCE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9563" name="Rectangle 28">
                <a:extLst>
                  <a:ext uri="{FF2B5EF4-FFF2-40B4-BE49-F238E27FC236}">
                    <a16:creationId xmlns:a16="http://schemas.microsoft.com/office/drawing/2014/main" id="{A07C5503-4C1A-7E4F-BB09-860EF1D7F77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9564" name="Text Box 29">
                <a:extLst>
                  <a:ext uri="{FF2B5EF4-FFF2-40B4-BE49-F238E27FC236}">
                    <a16:creationId xmlns:a16="http://schemas.microsoft.com/office/drawing/2014/main" id="{7DBE9D26-81DD-F746-B506-7496CEE40BD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792</a:t>
                </a:r>
                <a:endParaRPr lang="en-US" altLang="en-US" sz="1800" dirty="0">
                  <a:ea typeface="ＭＳ Ｐゴシック" panose="020B0600070205080204" pitchFamily="34" charset="-128"/>
                </a:endParaRPr>
              </a:p>
            </p:txBody>
          </p:sp>
          <p:sp>
            <p:nvSpPr>
              <p:cNvPr id="279565" name="Text Box 30">
                <a:extLst>
                  <a:ext uri="{FF2B5EF4-FFF2-40B4-BE49-F238E27FC236}">
                    <a16:creationId xmlns:a16="http://schemas.microsoft.com/office/drawing/2014/main" id="{985E1CCC-BBB8-E247-8982-FD35373534D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866</a:t>
                </a:r>
                <a:endParaRPr lang="en-US" altLang="en-US" sz="1800" dirty="0">
                  <a:ea typeface="ＭＳ Ｐゴシック" panose="020B0600070205080204" pitchFamily="34" charset="-128"/>
                </a:endParaRPr>
              </a:p>
            </p:txBody>
          </p:sp>
          <p:sp>
            <p:nvSpPr>
              <p:cNvPr id="279566" name="Text Box 31">
                <a:extLst>
                  <a:ext uri="{FF2B5EF4-FFF2-40B4-BE49-F238E27FC236}">
                    <a16:creationId xmlns:a16="http://schemas.microsoft.com/office/drawing/2014/main" id="{CDE53202-9EE9-CF49-A957-6DCABD5639A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Number Placeholder 5">
            <a:extLst>
              <a:ext uri="{FF2B5EF4-FFF2-40B4-BE49-F238E27FC236}">
                <a16:creationId xmlns:a16="http://schemas.microsoft.com/office/drawing/2014/main" id="{2E6B95A4-4C87-834F-B2AD-45403CF4CF6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1CE84C4-02E3-7044-8933-F3AB96F7F88B}" type="slidenum">
              <a:rPr lang="en-US" altLang="en-US" sz="1400"/>
              <a:pPr>
                <a:spcBef>
                  <a:spcPct val="0"/>
                </a:spcBef>
                <a:buFontTx/>
                <a:buNone/>
              </a:pPr>
              <a:t>134</a:t>
            </a:fld>
            <a:endParaRPr lang="en-US" altLang="en-US" sz="1400" dirty="0"/>
          </a:p>
        </p:txBody>
      </p:sp>
      <p:grpSp>
        <p:nvGrpSpPr>
          <p:cNvPr id="281615" name="Group 15">
            <a:extLst>
              <a:ext uri="{FF2B5EF4-FFF2-40B4-BE49-F238E27FC236}">
                <a16:creationId xmlns:a16="http://schemas.microsoft.com/office/drawing/2014/main" id="{D4AF5CEB-4445-824A-A658-7A2E5774DEE9}"/>
              </a:ext>
            </a:extLst>
          </p:cNvPr>
          <p:cNvGrpSpPr>
            <a:grpSpLocks/>
          </p:cNvGrpSpPr>
          <p:nvPr/>
        </p:nvGrpSpPr>
        <p:grpSpPr bwMode="auto">
          <a:xfrm>
            <a:off x="457200" y="446088"/>
            <a:ext cx="8229600" cy="5719762"/>
            <a:chOff x="288" y="281"/>
            <a:chExt cx="5184" cy="3603"/>
          </a:xfrm>
        </p:grpSpPr>
        <p:sp>
          <p:nvSpPr>
            <p:cNvPr id="281604" name="Rectangle 2">
              <a:extLst>
                <a:ext uri="{FF2B5EF4-FFF2-40B4-BE49-F238E27FC236}">
                  <a16:creationId xmlns:a16="http://schemas.microsoft.com/office/drawing/2014/main" id="{BF40F5CC-BC22-5045-A8F8-40C63CFB15D3}"/>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 </a:t>
              </a:r>
              <a:r>
                <a:rPr lang="en-US" altLang="en-US" sz="2200" dirty="0">
                  <a:solidFill>
                    <a:srgbClr val="333333"/>
                  </a:solidFill>
                </a:rPr>
                <a:t>(continued)</a:t>
              </a:r>
              <a:endParaRPr lang="en-US" altLang="en-US" sz="2800" dirty="0">
                <a:solidFill>
                  <a:srgbClr val="333333"/>
                </a:solidFill>
              </a:endParaRPr>
            </a:p>
          </p:txBody>
        </p:sp>
        <p:sp>
          <p:nvSpPr>
            <p:cNvPr id="281605" name="Text Box 3">
              <a:extLst>
                <a:ext uri="{FF2B5EF4-FFF2-40B4-BE49-F238E27FC236}">
                  <a16:creationId xmlns:a16="http://schemas.microsoft.com/office/drawing/2014/main" id="{BE2E3332-1555-2B42-9BF3-9B44C1E3FFD7}"/>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81606" name="Text Box 4">
              <a:extLst>
                <a:ext uri="{FF2B5EF4-FFF2-40B4-BE49-F238E27FC236}">
                  <a16:creationId xmlns:a16="http://schemas.microsoft.com/office/drawing/2014/main" id="{8C93FD0D-7274-EA42-9C00-D4F5242B3F04}"/>
                </a:ext>
              </a:extLst>
            </p:cNvPr>
            <p:cNvSpPr txBox="1">
              <a:spLocks noChangeArrowheads="1"/>
            </p:cNvSpPr>
            <p:nvPr/>
          </p:nvSpPr>
          <p:spPr bwMode="auto">
            <a:xfrm>
              <a:off x="657" y="974"/>
              <a:ext cx="440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endParaRPr lang="en-US" altLang="en-US" sz="1800" dirty="0"/>
            </a:p>
          </p:txBody>
        </p:sp>
        <p:sp>
          <p:nvSpPr>
            <p:cNvPr id="281607" name="Text Box 5">
              <a:extLst>
                <a:ext uri="{FF2B5EF4-FFF2-40B4-BE49-F238E27FC236}">
                  <a16:creationId xmlns:a16="http://schemas.microsoft.com/office/drawing/2014/main" id="{08078501-1EDC-2F4E-84A4-797F174232FE}"/>
                </a:ext>
              </a:extLst>
            </p:cNvPr>
            <p:cNvSpPr txBox="1">
              <a:spLocks noChangeArrowheads="1"/>
            </p:cNvSpPr>
            <p:nvPr/>
          </p:nvSpPr>
          <p:spPr bwMode="auto">
            <a:xfrm>
              <a:off x="513" y="970"/>
              <a:ext cx="455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Blood levels of low-density lipoproteins (LDL, AKA bad cholesterol) tend to increase with age.</a:t>
              </a:r>
            </a:p>
            <a:p>
              <a:pPr eaLnBrk="1" hangingPunct="1">
                <a:lnSpc>
                  <a:spcPct val="85000"/>
                </a:lnSpc>
                <a:spcBef>
                  <a:spcPct val="0"/>
                </a:spcBef>
                <a:spcAft>
                  <a:spcPts val="900"/>
                </a:spcAft>
                <a:buSzPct val="80000"/>
              </a:pPr>
              <a:r>
                <a:rPr lang="en-US" altLang="en-US" sz="1800" dirty="0">
                  <a:solidFill>
                    <a:srgbClr val="000000"/>
                  </a:solidFill>
                </a:rPr>
                <a:t>The high-density lipoproteins (HDL, the good cholesterol) tend to decrease with age.</a:t>
              </a:r>
            </a:p>
            <a:p>
              <a:pPr eaLnBrk="1" hangingPunct="1">
                <a:lnSpc>
                  <a:spcPct val="85000"/>
                </a:lnSpc>
                <a:spcBef>
                  <a:spcPct val="0"/>
                </a:spcBef>
                <a:spcAft>
                  <a:spcPts val="900"/>
                </a:spcAft>
                <a:buSzPct val="80000"/>
              </a:pPr>
              <a:r>
                <a:rPr lang="en-US" altLang="en-US" sz="1800" dirty="0">
                  <a:solidFill>
                    <a:srgbClr val="000000"/>
                  </a:solidFill>
                </a:rPr>
                <a:t>The likelihood of atherosclerosis increases, which is a major cause of coronary artery disease in older people.</a:t>
              </a:r>
            </a:p>
            <a:p>
              <a:pPr eaLnBrk="1" hangingPunct="1">
                <a:lnSpc>
                  <a:spcPct val="85000"/>
                </a:lnSpc>
                <a:spcBef>
                  <a:spcPct val="0"/>
                </a:spcBef>
                <a:spcAft>
                  <a:spcPct val="50000"/>
                </a:spcAft>
                <a:buSzPct val="80000"/>
              </a:pPr>
              <a:r>
                <a:rPr lang="en-US" altLang="en-US" sz="1800" dirty="0">
                  <a:solidFill>
                    <a:srgbClr val="000000"/>
                  </a:solidFill>
                </a:rPr>
                <a:t>Congestive heart failure, a collection of symptoms associated with impaired pumping of the heart, is also more likely to occur in older people.</a:t>
              </a:r>
            </a:p>
          </p:txBody>
        </p:sp>
        <p:grpSp>
          <p:nvGrpSpPr>
            <p:cNvPr id="281608" name="Group 16">
              <a:extLst>
                <a:ext uri="{FF2B5EF4-FFF2-40B4-BE49-F238E27FC236}">
                  <a16:creationId xmlns:a16="http://schemas.microsoft.com/office/drawing/2014/main" id="{A70166A9-AF64-3F41-9367-2786E7BAFA52}"/>
                </a:ext>
              </a:extLst>
            </p:cNvPr>
            <p:cNvGrpSpPr>
              <a:grpSpLocks/>
            </p:cNvGrpSpPr>
            <p:nvPr/>
          </p:nvGrpSpPr>
          <p:grpSpPr bwMode="auto">
            <a:xfrm>
              <a:off x="582" y="3671"/>
              <a:ext cx="1990" cy="213"/>
              <a:chOff x="582" y="3671"/>
              <a:chExt cx="1990" cy="213"/>
            </a:xfrm>
          </p:grpSpPr>
          <p:sp>
            <p:nvSpPr>
              <p:cNvPr id="281609" name="Rectangle 17">
                <a:extLst>
                  <a:ext uri="{FF2B5EF4-FFF2-40B4-BE49-F238E27FC236}">
                    <a16:creationId xmlns:a16="http://schemas.microsoft.com/office/drawing/2014/main" id="{A4C36204-6F1D-984E-9126-FEB33522FC5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1610" name="Rectangle 18">
                <a:extLst>
                  <a:ext uri="{FF2B5EF4-FFF2-40B4-BE49-F238E27FC236}">
                    <a16:creationId xmlns:a16="http://schemas.microsoft.com/office/drawing/2014/main" id="{494C4DFA-2391-CA41-878B-D79FC145F79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1611" name="Rectangle 19">
                <a:extLst>
                  <a:ext uri="{FF2B5EF4-FFF2-40B4-BE49-F238E27FC236}">
                    <a16:creationId xmlns:a16="http://schemas.microsoft.com/office/drawing/2014/main" id="{5F5C41C9-907E-E04A-8692-7ECA31FC180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1612" name="Text Box 20">
                <a:extLst>
                  <a:ext uri="{FF2B5EF4-FFF2-40B4-BE49-F238E27FC236}">
                    <a16:creationId xmlns:a16="http://schemas.microsoft.com/office/drawing/2014/main" id="{BD6F8733-B8FF-0C4F-BD46-5DB4020DA92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792</a:t>
                </a:r>
                <a:endParaRPr lang="en-US" altLang="en-US" sz="1800" dirty="0">
                  <a:ea typeface="ＭＳ Ｐゴシック" panose="020B0600070205080204" pitchFamily="34" charset="-128"/>
                </a:endParaRPr>
              </a:p>
            </p:txBody>
          </p:sp>
          <p:sp>
            <p:nvSpPr>
              <p:cNvPr id="281613" name="Text Box 21">
                <a:extLst>
                  <a:ext uri="{FF2B5EF4-FFF2-40B4-BE49-F238E27FC236}">
                    <a16:creationId xmlns:a16="http://schemas.microsoft.com/office/drawing/2014/main" id="{B242D6EC-5A4E-D14B-95E1-A1273E5102E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866</a:t>
                </a:r>
                <a:endParaRPr lang="en-US" altLang="en-US" sz="1800" dirty="0">
                  <a:ea typeface="ＭＳ Ｐゴシック" panose="020B0600070205080204" pitchFamily="34" charset="-128"/>
                </a:endParaRPr>
              </a:p>
            </p:txBody>
          </p:sp>
          <p:sp>
            <p:nvSpPr>
              <p:cNvPr id="281614" name="Text Box 22">
                <a:extLst>
                  <a:ext uri="{FF2B5EF4-FFF2-40B4-BE49-F238E27FC236}">
                    <a16:creationId xmlns:a16="http://schemas.microsoft.com/office/drawing/2014/main" id="{07086A13-7E94-5043-A79D-555CB8563EE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Number Placeholder 5">
            <a:extLst>
              <a:ext uri="{FF2B5EF4-FFF2-40B4-BE49-F238E27FC236}">
                <a16:creationId xmlns:a16="http://schemas.microsoft.com/office/drawing/2014/main" id="{72139929-0A19-D549-873F-C98537111D4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EEDD7A4-A8B7-3541-8B08-40B3279D590A}" type="slidenum">
              <a:rPr lang="en-US" altLang="en-US" sz="1400"/>
              <a:pPr>
                <a:spcBef>
                  <a:spcPct val="0"/>
                </a:spcBef>
                <a:buFontTx/>
                <a:buNone/>
              </a:pPr>
              <a:t>135</a:t>
            </a:fld>
            <a:endParaRPr lang="en-US" altLang="en-US" sz="1400" dirty="0"/>
          </a:p>
        </p:txBody>
      </p:sp>
      <p:grpSp>
        <p:nvGrpSpPr>
          <p:cNvPr id="283651" name="Group 41">
            <a:extLst>
              <a:ext uri="{FF2B5EF4-FFF2-40B4-BE49-F238E27FC236}">
                <a16:creationId xmlns:a16="http://schemas.microsoft.com/office/drawing/2014/main" id="{292CAB55-5AB9-4248-82B5-B15FCED639ED}"/>
              </a:ext>
            </a:extLst>
          </p:cNvPr>
          <p:cNvGrpSpPr>
            <a:grpSpLocks/>
          </p:cNvGrpSpPr>
          <p:nvPr/>
        </p:nvGrpSpPr>
        <p:grpSpPr bwMode="auto">
          <a:xfrm>
            <a:off x="457200" y="446088"/>
            <a:ext cx="8229600" cy="5719762"/>
            <a:chOff x="288" y="281"/>
            <a:chExt cx="5184" cy="3603"/>
          </a:xfrm>
        </p:grpSpPr>
        <p:sp>
          <p:nvSpPr>
            <p:cNvPr id="283652" name="Rectangle 2">
              <a:extLst>
                <a:ext uri="{FF2B5EF4-FFF2-40B4-BE49-F238E27FC236}">
                  <a16:creationId xmlns:a16="http://schemas.microsoft.com/office/drawing/2014/main" id="{78694E5D-BDED-4F49-A359-DADFE5D1692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 </a:t>
              </a:r>
              <a:r>
                <a:rPr lang="en-US" altLang="en-US" sz="2200" dirty="0">
                  <a:solidFill>
                    <a:srgbClr val="333333"/>
                  </a:solidFill>
                </a:rPr>
                <a:t>(continued)</a:t>
              </a:r>
              <a:endParaRPr lang="en-US" altLang="en-US" sz="2800" dirty="0">
                <a:solidFill>
                  <a:srgbClr val="333333"/>
                </a:solidFill>
              </a:endParaRPr>
            </a:p>
          </p:txBody>
        </p:sp>
        <p:sp>
          <p:nvSpPr>
            <p:cNvPr id="283653" name="Text Box 5">
              <a:extLst>
                <a:ext uri="{FF2B5EF4-FFF2-40B4-BE49-F238E27FC236}">
                  <a16:creationId xmlns:a16="http://schemas.microsoft.com/office/drawing/2014/main" id="{71F6E0A8-5C68-8A4C-B6AD-A3D1180F1574}"/>
                </a:ext>
              </a:extLst>
            </p:cNvPr>
            <p:cNvSpPr txBox="1">
              <a:spLocks noChangeArrowheads="1"/>
            </p:cNvSpPr>
            <p:nvPr/>
          </p:nvSpPr>
          <p:spPr bwMode="auto">
            <a:xfrm>
              <a:off x="513" y="970"/>
              <a:ext cx="4372" cy="1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Changes in blood vessels that supply the brain, including from atherosclerosis, reduce nourishment to the brain cells, which can result in mental impairment.</a:t>
              </a:r>
            </a:p>
            <a:p>
              <a:pPr eaLnBrk="1" hangingPunct="1">
                <a:lnSpc>
                  <a:spcPct val="85000"/>
                </a:lnSpc>
                <a:spcBef>
                  <a:spcPct val="0"/>
                </a:spcBef>
                <a:spcAft>
                  <a:spcPct val="50000"/>
                </a:spcAft>
                <a:buSzPct val="80000"/>
              </a:pPr>
              <a:r>
                <a:rPr lang="en-US" altLang="en-US" sz="1800" dirty="0">
                  <a:solidFill>
                    <a:srgbClr val="000000"/>
                  </a:solidFill>
                </a:rPr>
                <a:t>By 80 years of age, cerebral blood flow is 20 percent less, and renal (kidney) blood flow is 50 percent less than at 30 years of age.</a:t>
              </a:r>
            </a:p>
          </p:txBody>
        </p:sp>
        <p:grpSp>
          <p:nvGrpSpPr>
            <p:cNvPr id="283654" name="Group 34">
              <a:extLst>
                <a:ext uri="{FF2B5EF4-FFF2-40B4-BE49-F238E27FC236}">
                  <a16:creationId xmlns:a16="http://schemas.microsoft.com/office/drawing/2014/main" id="{D7ADA006-B539-DC49-9973-FB3AF14D4C12}"/>
                </a:ext>
              </a:extLst>
            </p:cNvPr>
            <p:cNvGrpSpPr>
              <a:grpSpLocks/>
            </p:cNvGrpSpPr>
            <p:nvPr/>
          </p:nvGrpSpPr>
          <p:grpSpPr bwMode="auto">
            <a:xfrm>
              <a:off x="582" y="3671"/>
              <a:ext cx="1990" cy="213"/>
              <a:chOff x="582" y="3671"/>
              <a:chExt cx="1990" cy="213"/>
            </a:xfrm>
          </p:grpSpPr>
          <p:sp>
            <p:nvSpPr>
              <p:cNvPr id="283655" name="Rectangle 35">
                <a:extLst>
                  <a:ext uri="{FF2B5EF4-FFF2-40B4-BE49-F238E27FC236}">
                    <a16:creationId xmlns:a16="http://schemas.microsoft.com/office/drawing/2014/main" id="{F2E3965D-A6DE-C44E-AE78-FBFC8C8F04C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3656" name="Rectangle 36">
                <a:extLst>
                  <a:ext uri="{FF2B5EF4-FFF2-40B4-BE49-F238E27FC236}">
                    <a16:creationId xmlns:a16="http://schemas.microsoft.com/office/drawing/2014/main" id="{525E1861-879F-3D42-BAA7-AC1AAFA351B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3657" name="Rectangle 37">
                <a:extLst>
                  <a:ext uri="{FF2B5EF4-FFF2-40B4-BE49-F238E27FC236}">
                    <a16:creationId xmlns:a16="http://schemas.microsoft.com/office/drawing/2014/main" id="{8F3B4FD8-62C3-0C40-A3FE-821178A757E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3658" name="Text Box 38">
                <a:extLst>
                  <a:ext uri="{FF2B5EF4-FFF2-40B4-BE49-F238E27FC236}">
                    <a16:creationId xmlns:a16="http://schemas.microsoft.com/office/drawing/2014/main" id="{FE0DF042-095D-AA49-86B9-1F7870BDDAF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792</a:t>
                </a:r>
                <a:endParaRPr lang="en-US" altLang="en-US" sz="1800" dirty="0">
                  <a:ea typeface="ＭＳ Ｐゴシック" panose="020B0600070205080204" pitchFamily="34" charset="-128"/>
                </a:endParaRPr>
              </a:p>
            </p:txBody>
          </p:sp>
          <p:sp>
            <p:nvSpPr>
              <p:cNvPr id="283659" name="Text Box 39">
                <a:extLst>
                  <a:ext uri="{FF2B5EF4-FFF2-40B4-BE49-F238E27FC236}">
                    <a16:creationId xmlns:a16="http://schemas.microsoft.com/office/drawing/2014/main" id="{991AE95E-9593-054E-89AD-853B78DCBCC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866</a:t>
                </a:r>
                <a:endParaRPr lang="en-US" altLang="en-US" sz="1800" dirty="0">
                  <a:ea typeface="ＭＳ Ｐゴシック" panose="020B0600070205080204" pitchFamily="34" charset="-128"/>
                </a:endParaRPr>
              </a:p>
            </p:txBody>
          </p:sp>
          <p:sp>
            <p:nvSpPr>
              <p:cNvPr id="283660" name="Text Box 40">
                <a:extLst>
                  <a:ext uri="{FF2B5EF4-FFF2-40B4-BE49-F238E27FC236}">
                    <a16:creationId xmlns:a16="http://schemas.microsoft.com/office/drawing/2014/main" id="{10748787-2ADD-DD4A-9B51-3F7A2467296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823</a:t>
                </a:r>
                <a:endParaRPr lang="en-US" altLang="en-US" sz="1800" dirty="0">
                  <a:ea typeface="ＭＳ Ｐゴシック" panose="020B0600070205080204" pitchFamily="34" charset="-128"/>
                </a:endParaRPr>
              </a:p>
            </p:txBody>
          </p:sp>
        </p:gr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20901</TotalTime>
  <Words>9399</Words>
  <Application>Microsoft Macintosh PowerPoint</Application>
  <PresentationFormat>On-screen Show (4:3)</PresentationFormat>
  <Paragraphs>1284</Paragraphs>
  <Slides>135</Slides>
  <Notes>135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135</vt:i4>
      </vt:variant>
    </vt:vector>
  </HeadingPairs>
  <TitlesOfParts>
    <vt:vector size="139" baseType="lpstr">
      <vt:lpstr>Arial</vt:lpstr>
      <vt:lpstr>Times</vt:lpstr>
      <vt:lpstr>ヒラギノ角ゴ Pro W3</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1548</cp:revision>
  <cp:lastPrinted>2007-09-02T16:52:17Z</cp:lastPrinted>
  <dcterms:created xsi:type="dcterms:W3CDTF">2007-08-12T19:19:03Z</dcterms:created>
  <dcterms:modified xsi:type="dcterms:W3CDTF">2023-05-23T17:50:53Z</dcterms:modified>
</cp:coreProperties>
</file>