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2"/>
  </p:notesMasterIdLst>
  <p:sldIdLst>
    <p:sldId id="1205" r:id="rId2"/>
    <p:sldId id="1219" r:id="rId3"/>
    <p:sldId id="1207" r:id="rId4"/>
    <p:sldId id="1208" r:id="rId5"/>
    <p:sldId id="1209" r:id="rId6"/>
    <p:sldId id="1210" r:id="rId7"/>
    <p:sldId id="1211" r:id="rId8"/>
    <p:sldId id="1212" r:id="rId9"/>
    <p:sldId id="1213" r:id="rId10"/>
    <p:sldId id="1220" r:id="rId11"/>
    <p:sldId id="1214" r:id="rId12"/>
    <p:sldId id="1215" r:id="rId13"/>
    <p:sldId id="1216" r:id="rId14"/>
    <p:sldId id="1217" r:id="rId15"/>
    <p:sldId id="1218" r:id="rId16"/>
    <p:sldId id="1079" r:id="rId17"/>
    <p:sldId id="1085" r:id="rId18"/>
    <p:sldId id="1086" r:id="rId19"/>
    <p:sldId id="1178" r:id="rId20"/>
    <p:sldId id="1087" r:id="rId21"/>
    <p:sldId id="1195" r:id="rId22"/>
    <p:sldId id="1089" r:id="rId23"/>
    <p:sldId id="1090" r:id="rId24"/>
    <p:sldId id="1091" r:id="rId25"/>
    <p:sldId id="1092" r:id="rId26"/>
    <p:sldId id="1093" r:id="rId27"/>
    <p:sldId id="1094" r:id="rId28"/>
    <p:sldId id="1173" r:id="rId29"/>
    <p:sldId id="1095" r:id="rId30"/>
    <p:sldId id="1224" r:id="rId31"/>
    <p:sldId id="1223" r:id="rId32"/>
    <p:sldId id="1225" r:id="rId33"/>
    <p:sldId id="1103" r:id="rId34"/>
    <p:sldId id="1096" r:id="rId35"/>
    <p:sldId id="1196" r:id="rId36"/>
    <p:sldId id="1097" r:id="rId37"/>
    <p:sldId id="1098" r:id="rId38"/>
    <p:sldId id="1179" r:id="rId39"/>
    <p:sldId id="1099" r:id="rId40"/>
    <p:sldId id="1107" r:id="rId41"/>
    <p:sldId id="1102" r:id="rId42"/>
    <p:sldId id="1110" r:id="rId43"/>
    <p:sldId id="1109" r:id="rId44"/>
    <p:sldId id="1111" r:id="rId45"/>
    <p:sldId id="1180" r:id="rId46"/>
    <p:sldId id="1112" r:id="rId47"/>
    <p:sldId id="1113" r:id="rId48"/>
    <p:sldId id="1115" r:id="rId49"/>
    <p:sldId id="1181" r:id="rId50"/>
    <p:sldId id="1116" r:id="rId51"/>
    <p:sldId id="1117" r:id="rId52"/>
    <p:sldId id="1119" r:id="rId53"/>
    <p:sldId id="1221" r:id="rId54"/>
    <p:sldId id="1120" r:id="rId55"/>
    <p:sldId id="1121" r:id="rId56"/>
    <p:sldId id="1123" r:id="rId57"/>
    <p:sldId id="1124" r:id="rId58"/>
    <p:sldId id="1126" r:id="rId59"/>
    <p:sldId id="1133" r:id="rId60"/>
    <p:sldId id="1186" r:id="rId61"/>
    <p:sldId id="1128" r:id="rId62"/>
    <p:sldId id="1129" r:id="rId63"/>
    <p:sldId id="1130" r:id="rId64"/>
    <p:sldId id="1131" r:id="rId65"/>
    <p:sldId id="1132" r:id="rId66"/>
    <p:sldId id="1134" r:id="rId67"/>
    <p:sldId id="1187" r:id="rId68"/>
    <p:sldId id="1135" r:id="rId69"/>
    <p:sldId id="1182" r:id="rId70"/>
    <p:sldId id="1174" r:id="rId71"/>
    <p:sldId id="1183" r:id="rId72"/>
    <p:sldId id="1137" r:id="rId73"/>
    <p:sldId id="1184" r:id="rId74"/>
    <p:sldId id="1138" r:id="rId75"/>
    <p:sldId id="1139" r:id="rId76"/>
    <p:sldId id="1185" r:id="rId77"/>
    <p:sldId id="1140" r:id="rId78"/>
    <p:sldId id="1188" r:id="rId79"/>
    <p:sldId id="1141" r:id="rId80"/>
    <p:sldId id="1142" r:id="rId81"/>
    <p:sldId id="1143" r:id="rId82"/>
    <p:sldId id="1189" r:id="rId83"/>
    <p:sldId id="1144" r:id="rId84"/>
    <p:sldId id="1145" r:id="rId85"/>
    <p:sldId id="1146" r:id="rId86"/>
    <p:sldId id="1148" r:id="rId87"/>
    <p:sldId id="1147" r:id="rId88"/>
    <p:sldId id="1149" r:id="rId89"/>
    <p:sldId id="1150" r:id="rId90"/>
    <p:sldId id="1151" r:id="rId91"/>
    <p:sldId id="1152" r:id="rId92"/>
    <p:sldId id="1172" r:id="rId93"/>
    <p:sldId id="1153" r:id="rId94"/>
    <p:sldId id="1154" r:id="rId95"/>
    <p:sldId id="1155" r:id="rId96"/>
    <p:sldId id="1156" r:id="rId97"/>
    <p:sldId id="1158" r:id="rId98"/>
    <p:sldId id="1159" r:id="rId99"/>
    <p:sldId id="1176" r:id="rId100"/>
    <p:sldId id="1160" r:id="rId101"/>
    <p:sldId id="1201" r:id="rId102"/>
    <p:sldId id="1202" r:id="rId103"/>
    <p:sldId id="1226" r:id="rId104"/>
    <p:sldId id="1227" r:id="rId105"/>
    <p:sldId id="1194" r:id="rId106"/>
    <p:sldId id="1162" r:id="rId107"/>
    <p:sldId id="670" r:id="rId108"/>
    <p:sldId id="1163" r:id="rId109"/>
    <p:sldId id="1190" r:id="rId110"/>
    <p:sldId id="1164" r:id="rId111"/>
    <p:sldId id="1168" r:id="rId112"/>
    <p:sldId id="1165" r:id="rId113"/>
    <p:sldId id="1166" r:id="rId114"/>
    <p:sldId id="739" r:id="rId115"/>
    <p:sldId id="1167" r:id="rId116"/>
    <p:sldId id="1170" r:id="rId117"/>
    <p:sldId id="1169" r:id="rId118"/>
    <p:sldId id="1171" r:id="rId119"/>
    <p:sldId id="666" r:id="rId120"/>
    <p:sldId id="1222" r:id="rId1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30" autoAdjust="0"/>
    <p:restoredTop sz="87767" autoAdjust="0"/>
  </p:normalViewPr>
  <p:slideViewPr>
    <p:cSldViewPr snapToGrid="0" showGuides="1">
      <p:cViewPr varScale="1">
        <p:scale>
          <a:sx n="132" d="100"/>
          <a:sy n="132" d="100"/>
        </p:scale>
        <p:origin x="2192" y="184"/>
      </p:cViewPr>
      <p:guideLst>
        <p:guide orient="horz" pos="1008"/>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12A0A0F-BA54-8C49-94AA-2E49630DE8E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32771" name="Rectangle 3">
            <a:extLst>
              <a:ext uri="{FF2B5EF4-FFF2-40B4-BE49-F238E27FC236}">
                <a16:creationId xmlns:a16="http://schemas.microsoft.com/office/drawing/2014/main" id="{90CFF602-9BC4-0348-B8D8-8783BE800FB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2052" name="Rectangle 4">
            <a:extLst>
              <a:ext uri="{FF2B5EF4-FFF2-40B4-BE49-F238E27FC236}">
                <a16:creationId xmlns:a16="http://schemas.microsoft.com/office/drawing/2014/main" id="{A57E619E-72DC-174D-B4B2-311AC8B8DD8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D789768E-F374-CA49-8FD4-89892A4037E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29E0F47A-315F-2A45-8D7F-AD389BAA1D8E}"/>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32775" name="Rectangle 7">
            <a:extLst>
              <a:ext uri="{FF2B5EF4-FFF2-40B4-BE49-F238E27FC236}">
                <a16:creationId xmlns:a16="http://schemas.microsoft.com/office/drawing/2014/main" id="{B8679A7F-1B1F-6C47-AA5D-2E64997CF93D}"/>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66A794F9-EDF1-B047-96E5-3C66619A885B}"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FB008D3A-2453-D548-B47A-3E228E5504D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89A64C-A8FD-6345-B460-6ECDFF1FF304}" type="slidenum">
              <a:rPr lang="en-US" altLang="en-US"/>
              <a:pPr/>
              <a:t>1</a:t>
            </a:fld>
            <a:endParaRPr lang="en-US" altLang="en-US" dirty="0"/>
          </a:p>
        </p:txBody>
      </p:sp>
      <p:sp>
        <p:nvSpPr>
          <p:cNvPr id="4099" name="Rectangle 1026">
            <a:extLst>
              <a:ext uri="{FF2B5EF4-FFF2-40B4-BE49-F238E27FC236}">
                <a16:creationId xmlns:a16="http://schemas.microsoft.com/office/drawing/2014/main" id="{D4FB7E45-AAE6-0E44-B686-A843465AA60F}"/>
              </a:ext>
            </a:extLst>
          </p:cNvPr>
          <p:cNvSpPr>
            <a:spLocks noGrp="1" noRot="1" noChangeAspect="1" noChangeArrowheads="1" noTextEdit="1"/>
          </p:cNvSpPr>
          <p:nvPr>
            <p:ph type="sldImg"/>
          </p:nvPr>
        </p:nvSpPr>
        <p:spPr>
          <a:solidFill>
            <a:srgbClr val="FFFFFF"/>
          </a:solidFill>
          <a:ln/>
        </p:spPr>
      </p:sp>
      <p:sp>
        <p:nvSpPr>
          <p:cNvPr id="4100" name="Rectangle 1027">
            <a:extLst>
              <a:ext uri="{FF2B5EF4-FFF2-40B4-BE49-F238E27FC236}">
                <a16:creationId xmlns:a16="http://schemas.microsoft.com/office/drawing/2014/main" id="{CB4E4082-810E-B840-A51D-F723DBD6437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BE031B9F-A7E4-684A-A324-78FA193B09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A1221A-4258-E141-B039-A4861B8282F9}" type="slidenum">
              <a:rPr lang="en-US" altLang="en-US"/>
              <a:pPr/>
              <a:t>2</a:t>
            </a:fld>
            <a:endParaRPr lang="en-US" altLang="en-US" dirty="0"/>
          </a:p>
        </p:txBody>
      </p:sp>
      <p:sp>
        <p:nvSpPr>
          <p:cNvPr id="6147" name="Rectangle 1026">
            <a:extLst>
              <a:ext uri="{FF2B5EF4-FFF2-40B4-BE49-F238E27FC236}">
                <a16:creationId xmlns:a16="http://schemas.microsoft.com/office/drawing/2014/main" id="{FDBCE6D4-DDA0-AB40-9FD7-805D606DC712}"/>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CADD0F44-C863-C344-80E7-DAEE22E301A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2451DEAD-90A9-464B-821A-DAC21075E9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A0CD90-7194-D044-8D02-B03B6888C322}" type="slidenum">
              <a:rPr lang="en-US" altLang="en-US"/>
              <a:pPr/>
              <a:t>3</a:t>
            </a:fld>
            <a:endParaRPr lang="en-US" altLang="en-US" dirty="0"/>
          </a:p>
        </p:txBody>
      </p:sp>
      <p:sp>
        <p:nvSpPr>
          <p:cNvPr id="8195" name="Rectangle 1026">
            <a:extLst>
              <a:ext uri="{FF2B5EF4-FFF2-40B4-BE49-F238E27FC236}">
                <a16:creationId xmlns:a16="http://schemas.microsoft.com/office/drawing/2014/main" id="{AC530AD8-0DB4-C442-A135-2931E5846113}"/>
              </a:ext>
            </a:extLst>
          </p:cNvPr>
          <p:cNvSpPr>
            <a:spLocks noGrp="1" noRot="1" noChangeAspect="1" noChangeArrowheads="1" noTextEdit="1"/>
          </p:cNvSpPr>
          <p:nvPr>
            <p:ph type="sldImg"/>
          </p:nvPr>
        </p:nvSpPr>
        <p:spPr>
          <a:solidFill>
            <a:srgbClr val="FFFFFF"/>
          </a:solidFill>
          <a:ln/>
        </p:spPr>
      </p:sp>
      <p:sp>
        <p:nvSpPr>
          <p:cNvPr id="8196" name="Rectangle 1027">
            <a:extLst>
              <a:ext uri="{FF2B5EF4-FFF2-40B4-BE49-F238E27FC236}">
                <a16:creationId xmlns:a16="http://schemas.microsoft.com/office/drawing/2014/main" id="{DDA6EC1C-1717-3E4A-8D1C-10AF30B824A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12D11807-6278-5440-AB2D-2937FA203D2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1B01E1-3535-014A-84E4-38F3029451BD}" type="slidenum">
              <a:rPr lang="en-US" altLang="en-US"/>
              <a:pPr/>
              <a:t>4</a:t>
            </a:fld>
            <a:endParaRPr lang="en-US" altLang="en-US" dirty="0"/>
          </a:p>
        </p:txBody>
      </p:sp>
      <p:sp>
        <p:nvSpPr>
          <p:cNvPr id="10243" name="Rectangle 2">
            <a:extLst>
              <a:ext uri="{FF2B5EF4-FFF2-40B4-BE49-F238E27FC236}">
                <a16:creationId xmlns:a16="http://schemas.microsoft.com/office/drawing/2014/main" id="{5C7AC3A2-35CC-3946-B228-F8446186490E}"/>
              </a:ext>
            </a:extLst>
          </p:cNvPr>
          <p:cNvSpPr>
            <a:spLocks noGrp="1" noRot="1" noChangeAspect="1" noChangeArrowheads="1" noTextEdit="1"/>
          </p:cNvSpPr>
          <p:nvPr>
            <p:ph type="sldImg"/>
          </p:nvPr>
        </p:nvSpPr>
        <p:spPr>
          <a:solidFill>
            <a:srgbClr val="FFFFFF"/>
          </a:solidFill>
          <a:ln/>
        </p:spPr>
      </p:sp>
      <p:sp>
        <p:nvSpPr>
          <p:cNvPr id="10244" name="Rectangle 3">
            <a:extLst>
              <a:ext uri="{FF2B5EF4-FFF2-40B4-BE49-F238E27FC236}">
                <a16:creationId xmlns:a16="http://schemas.microsoft.com/office/drawing/2014/main" id="{08A15526-C54E-1941-A80B-6EFA92C0FF2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ECE8BD86-8E7D-0A4C-9FA9-FFD401850C8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FC7B80-8D81-8640-ABAE-EC4D03E309DF}" type="slidenum">
              <a:rPr lang="en-US" altLang="en-US"/>
              <a:pPr/>
              <a:t>5</a:t>
            </a:fld>
            <a:endParaRPr lang="en-US" altLang="en-US" dirty="0"/>
          </a:p>
        </p:txBody>
      </p:sp>
      <p:sp>
        <p:nvSpPr>
          <p:cNvPr id="12291" name="Rectangle 1026">
            <a:extLst>
              <a:ext uri="{FF2B5EF4-FFF2-40B4-BE49-F238E27FC236}">
                <a16:creationId xmlns:a16="http://schemas.microsoft.com/office/drawing/2014/main" id="{A88D6E80-1CD8-894F-96AA-89773EE90485}"/>
              </a:ext>
            </a:extLst>
          </p:cNvPr>
          <p:cNvSpPr>
            <a:spLocks noGrp="1" noRot="1" noChangeAspect="1" noChangeArrowheads="1" noTextEdit="1"/>
          </p:cNvSpPr>
          <p:nvPr>
            <p:ph type="sldImg"/>
          </p:nvPr>
        </p:nvSpPr>
        <p:spPr>
          <a:solidFill>
            <a:srgbClr val="FFFFFF"/>
          </a:solidFill>
          <a:ln/>
        </p:spPr>
      </p:sp>
      <p:sp>
        <p:nvSpPr>
          <p:cNvPr id="12292" name="Rectangle 1027">
            <a:extLst>
              <a:ext uri="{FF2B5EF4-FFF2-40B4-BE49-F238E27FC236}">
                <a16:creationId xmlns:a16="http://schemas.microsoft.com/office/drawing/2014/main" id="{E0D4BA46-3E9F-7A49-9912-CC729B9825A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7731DD7-A591-E049-9965-48F01B90483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678EDD-F147-B543-BA9F-4A13F23FCB50}" type="slidenum">
              <a:rPr lang="en-US" altLang="en-US"/>
              <a:pPr/>
              <a:t>6</a:t>
            </a:fld>
            <a:endParaRPr lang="en-US" altLang="en-US" dirty="0"/>
          </a:p>
        </p:txBody>
      </p:sp>
      <p:sp>
        <p:nvSpPr>
          <p:cNvPr id="14339" name="Rectangle 1026">
            <a:extLst>
              <a:ext uri="{FF2B5EF4-FFF2-40B4-BE49-F238E27FC236}">
                <a16:creationId xmlns:a16="http://schemas.microsoft.com/office/drawing/2014/main" id="{2DB93A65-31B3-D648-858C-8D291B0487C9}"/>
              </a:ext>
            </a:extLst>
          </p:cNvPr>
          <p:cNvSpPr>
            <a:spLocks noGrp="1" noRot="1" noChangeAspect="1" noChangeArrowheads="1" noTextEdit="1"/>
          </p:cNvSpPr>
          <p:nvPr>
            <p:ph type="sldImg"/>
          </p:nvPr>
        </p:nvSpPr>
        <p:spPr>
          <a:solidFill>
            <a:srgbClr val="FFFFFF"/>
          </a:solidFill>
          <a:ln/>
        </p:spPr>
      </p:sp>
      <p:sp>
        <p:nvSpPr>
          <p:cNvPr id="14340" name="Rectangle 1027">
            <a:extLst>
              <a:ext uri="{FF2B5EF4-FFF2-40B4-BE49-F238E27FC236}">
                <a16:creationId xmlns:a16="http://schemas.microsoft.com/office/drawing/2014/main" id="{F57F764F-FFCF-B84F-9EF6-02E2A775AFB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B7F19C5F-8D3D-1E42-866F-8C184B0EF65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C758B5-D550-5341-9327-F4437D7AE952}" type="slidenum">
              <a:rPr lang="en-US" altLang="en-US"/>
              <a:pPr/>
              <a:t>7</a:t>
            </a:fld>
            <a:endParaRPr lang="en-US" altLang="en-US" dirty="0"/>
          </a:p>
        </p:txBody>
      </p:sp>
      <p:sp>
        <p:nvSpPr>
          <p:cNvPr id="16387" name="Rectangle 1026">
            <a:extLst>
              <a:ext uri="{FF2B5EF4-FFF2-40B4-BE49-F238E27FC236}">
                <a16:creationId xmlns:a16="http://schemas.microsoft.com/office/drawing/2014/main" id="{56B3C941-4B76-4C46-9C50-3FAE4ECC43D9}"/>
              </a:ext>
            </a:extLst>
          </p:cNvPr>
          <p:cNvSpPr>
            <a:spLocks noGrp="1" noRot="1" noChangeAspect="1" noChangeArrowheads="1" noTextEdit="1"/>
          </p:cNvSpPr>
          <p:nvPr>
            <p:ph type="sldImg"/>
          </p:nvPr>
        </p:nvSpPr>
        <p:spPr>
          <a:solidFill>
            <a:srgbClr val="FFFFFF"/>
          </a:solidFill>
          <a:ln/>
        </p:spPr>
      </p:sp>
      <p:sp>
        <p:nvSpPr>
          <p:cNvPr id="16388" name="Rectangle 1027">
            <a:extLst>
              <a:ext uri="{FF2B5EF4-FFF2-40B4-BE49-F238E27FC236}">
                <a16:creationId xmlns:a16="http://schemas.microsoft.com/office/drawing/2014/main" id="{852FCC80-9254-5F4C-B048-AD154B27591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45A2563-0493-7748-9164-2242725787F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C03CD0-922A-1547-833E-229B707A895C}" type="slidenum">
              <a:rPr lang="en-US" altLang="en-US"/>
              <a:pPr/>
              <a:t>8</a:t>
            </a:fld>
            <a:endParaRPr lang="en-US" altLang="en-US" dirty="0"/>
          </a:p>
        </p:txBody>
      </p:sp>
      <p:sp>
        <p:nvSpPr>
          <p:cNvPr id="18435" name="Rectangle 2">
            <a:extLst>
              <a:ext uri="{FF2B5EF4-FFF2-40B4-BE49-F238E27FC236}">
                <a16:creationId xmlns:a16="http://schemas.microsoft.com/office/drawing/2014/main" id="{3F2FC099-7673-CE41-8AEA-54219C4C9280}"/>
              </a:ext>
            </a:extLst>
          </p:cNvPr>
          <p:cNvSpPr>
            <a:spLocks noGrp="1" noRot="1" noChangeAspect="1" noChangeArrowheads="1" noTextEdit="1"/>
          </p:cNvSpPr>
          <p:nvPr>
            <p:ph type="sldImg"/>
          </p:nvPr>
        </p:nvSpPr>
        <p:spPr>
          <a:solidFill>
            <a:srgbClr val="FFFFFF"/>
          </a:solidFill>
          <a:ln/>
        </p:spPr>
      </p:sp>
      <p:sp>
        <p:nvSpPr>
          <p:cNvPr id="18436" name="Rectangle 3">
            <a:extLst>
              <a:ext uri="{FF2B5EF4-FFF2-40B4-BE49-F238E27FC236}">
                <a16:creationId xmlns:a16="http://schemas.microsoft.com/office/drawing/2014/main" id="{C290D0B0-BA73-9C46-AE80-12250969677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9C70522-9B2D-1F49-BB82-75B125F1E55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8865CB-0178-CD41-8C6A-0C601F58B2AA}" type="slidenum">
              <a:rPr lang="en-US" altLang="en-US"/>
              <a:pPr/>
              <a:t>9</a:t>
            </a:fld>
            <a:endParaRPr lang="en-US" altLang="en-US" dirty="0"/>
          </a:p>
        </p:txBody>
      </p:sp>
      <p:sp>
        <p:nvSpPr>
          <p:cNvPr id="20483" name="Rectangle 1026">
            <a:extLst>
              <a:ext uri="{FF2B5EF4-FFF2-40B4-BE49-F238E27FC236}">
                <a16:creationId xmlns:a16="http://schemas.microsoft.com/office/drawing/2014/main" id="{44032B97-E636-9D49-AFE1-C52A7B728682}"/>
              </a:ext>
            </a:extLst>
          </p:cNvPr>
          <p:cNvSpPr>
            <a:spLocks noGrp="1" noRot="1" noChangeAspect="1" noChangeArrowheads="1" noTextEdit="1"/>
          </p:cNvSpPr>
          <p:nvPr>
            <p:ph type="sldImg"/>
          </p:nvPr>
        </p:nvSpPr>
        <p:spPr>
          <a:solidFill>
            <a:srgbClr val="FFFFFF"/>
          </a:solidFill>
          <a:ln/>
        </p:spPr>
      </p:sp>
      <p:sp>
        <p:nvSpPr>
          <p:cNvPr id="20484" name="Rectangle 1027">
            <a:extLst>
              <a:ext uri="{FF2B5EF4-FFF2-40B4-BE49-F238E27FC236}">
                <a16:creationId xmlns:a16="http://schemas.microsoft.com/office/drawing/2014/main" id="{0D1E8B84-1FCF-8446-8AA5-30963CBBEA8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1AD20EF8-4401-A549-AF5C-989EFC007B7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F01D18-5001-C943-A2E5-F9E92967E698}" type="slidenum">
              <a:rPr lang="en-US" altLang="en-US"/>
              <a:pPr/>
              <a:t>10</a:t>
            </a:fld>
            <a:endParaRPr lang="en-US" altLang="en-US" dirty="0"/>
          </a:p>
        </p:txBody>
      </p:sp>
      <p:sp>
        <p:nvSpPr>
          <p:cNvPr id="22531" name="Rectangle 2">
            <a:extLst>
              <a:ext uri="{FF2B5EF4-FFF2-40B4-BE49-F238E27FC236}">
                <a16:creationId xmlns:a16="http://schemas.microsoft.com/office/drawing/2014/main" id="{FAB23545-5B25-884E-85C2-E6647CE29509}"/>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96964EC4-751E-7440-AE7F-4218A5EDB74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037FE3CF-5527-8442-9C4D-4D085898701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F053B6-BD15-FF48-B551-CFD5A4CF57DE}" type="slidenum">
              <a:rPr lang="en-US" altLang="en-US"/>
              <a:pPr/>
              <a:t>11</a:t>
            </a:fld>
            <a:endParaRPr lang="en-US" altLang="en-US" dirty="0"/>
          </a:p>
        </p:txBody>
      </p:sp>
      <p:sp>
        <p:nvSpPr>
          <p:cNvPr id="24579" name="Rectangle 1026">
            <a:extLst>
              <a:ext uri="{FF2B5EF4-FFF2-40B4-BE49-F238E27FC236}">
                <a16:creationId xmlns:a16="http://schemas.microsoft.com/office/drawing/2014/main" id="{A0172717-1A42-664A-A1F1-E54DF0B75F5F}"/>
              </a:ext>
            </a:extLst>
          </p:cNvPr>
          <p:cNvSpPr>
            <a:spLocks noGrp="1" noRot="1" noChangeAspect="1" noChangeArrowheads="1" noTextEdit="1"/>
          </p:cNvSpPr>
          <p:nvPr>
            <p:ph type="sldImg"/>
          </p:nvPr>
        </p:nvSpPr>
        <p:spPr>
          <a:solidFill>
            <a:srgbClr val="FFFFFF"/>
          </a:solidFill>
          <a:ln/>
        </p:spPr>
      </p:sp>
      <p:sp>
        <p:nvSpPr>
          <p:cNvPr id="24580" name="Rectangle 1027">
            <a:extLst>
              <a:ext uri="{FF2B5EF4-FFF2-40B4-BE49-F238E27FC236}">
                <a16:creationId xmlns:a16="http://schemas.microsoft.com/office/drawing/2014/main" id="{6F547099-16F9-8F47-A71B-5592DB51EA0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36120936-E61C-0B4B-8592-88CECDCCDAE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9D5B59-A8B6-B347-A153-E718DE069875}" type="slidenum">
              <a:rPr lang="en-US" altLang="en-US"/>
              <a:pPr/>
              <a:t>12</a:t>
            </a:fld>
            <a:endParaRPr lang="en-US" altLang="en-US" dirty="0"/>
          </a:p>
        </p:txBody>
      </p:sp>
      <p:sp>
        <p:nvSpPr>
          <p:cNvPr id="26627" name="Rectangle 1026">
            <a:extLst>
              <a:ext uri="{FF2B5EF4-FFF2-40B4-BE49-F238E27FC236}">
                <a16:creationId xmlns:a16="http://schemas.microsoft.com/office/drawing/2014/main" id="{7A78EE0C-4BD6-114B-ACE2-BC799B056A99}"/>
              </a:ext>
            </a:extLst>
          </p:cNvPr>
          <p:cNvSpPr>
            <a:spLocks noGrp="1" noRot="1" noChangeAspect="1" noChangeArrowheads="1" noTextEdit="1"/>
          </p:cNvSpPr>
          <p:nvPr>
            <p:ph type="sldImg"/>
          </p:nvPr>
        </p:nvSpPr>
        <p:spPr>
          <a:solidFill>
            <a:srgbClr val="FFFFFF"/>
          </a:solidFill>
          <a:ln/>
        </p:spPr>
      </p:sp>
      <p:sp>
        <p:nvSpPr>
          <p:cNvPr id="26628" name="Rectangle 1027">
            <a:extLst>
              <a:ext uri="{FF2B5EF4-FFF2-40B4-BE49-F238E27FC236}">
                <a16:creationId xmlns:a16="http://schemas.microsoft.com/office/drawing/2014/main" id="{AE961B5F-828A-3740-AA65-A2C7D8A0E76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699F045F-0684-9D45-9959-26AB31D8129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304B93-81F3-504F-95B8-1F207C0BD8BB}" type="slidenum">
              <a:rPr lang="en-US" altLang="en-US"/>
              <a:pPr/>
              <a:t>13</a:t>
            </a:fld>
            <a:endParaRPr lang="en-US" altLang="en-US" dirty="0"/>
          </a:p>
        </p:txBody>
      </p:sp>
      <p:sp>
        <p:nvSpPr>
          <p:cNvPr id="28675" name="Rectangle 1026">
            <a:extLst>
              <a:ext uri="{FF2B5EF4-FFF2-40B4-BE49-F238E27FC236}">
                <a16:creationId xmlns:a16="http://schemas.microsoft.com/office/drawing/2014/main" id="{1A1BD66D-E4C1-D14B-B2FC-2F9C5EB5D77B}"/>
              </a:ext>
            </a:extLst>
          </p:cNvPr>
          <p:cNvSpPr>
            <a:spLocks noGrp="1" noRot="1" noChangeAspect="1" noChangeArrowheads="1" noTextEdit="1"/>
          </p:cNvSpPr>
          <p:nvPr>
            <p:ph type="sldImg"/>
          </p:nvPr>
        </p:nvSpPr>
        <p:spPr>
          <a:solidFill>
            <a:srgbClr val="FFFFFF"/>
          </a:solidFill>
          <a:ln/>
        </p:spPr>
      </p:sp>
      <p:sp>
        <p:nvSpPr>
          <p:cNvPr id="28676" name="Rectangle 1027">
            <a:extLst>
              <a:ext uri="{FF2B5EF4-FFF2-40B4-BE49-F238E27FC236}">
                <a16:creationId xmlns:a16="http://schemas.microsoft.com/office/drawing/2014/main" id="{420B475D-7588-214D-971D-5E52A9980DE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99A38AC-9333-2C4D-86AE-2E530A31028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0B23C0-9979-BF4A-B8DF-447BCB25907F}" type="slidenum">
              <a:rPr lang="en-US" altLang="en-US"/>
              <a:pPr/>
              <a:t>14</a:t>
            </a:fld>
            <a:endParaRPr lang="en-US" altLang="en-US" dirty="0"/>
          </a:p>
        </p:txBody>
      </p:sp>
      <p:sp>
        <p:nvSpPr>
          <p:cNvPr id="30723" name="Rectangle 1026">
            <a:extLst>
              <a:ext uri="{FF2B5EF4-FFF2-40B4-BE49-F238E27FC236}">
                <a16:creationId xmlns:a16="http://schemas.microsoft.com/office/drawing/2014/main" id="{DB1ECE39-D7C6-7A41-8948-743506F58E92}"/>
              </a:ext>
            </a:extLst>
          </p:cNvPr>
          <p:cNvSpPr>
            <a:spLocks noGrp="1" noRot="1" noChangeAspect="1" noChangeArrowheads="1" noTextEdit="1"/>
          </p:cNvSpPr>
          <p:nvPr>
            <p:ph type="sldImg"/>
          </p:nvPr>
        </p:nvSpPr>
        <p:spPr>
          <a:solidFill>
            <a:srgbClr val="FFFFFF"/>
          </a:solidFill>
          <a:ln/>
        </p:spPr>
      </p:sp>
      <p:sp>
        <p:nvSpPr>
          <p:cNvPr id="30724" name="Rectangle 1027">
            <a:extLst>
              <a:ext uri="{FF2B5EF4-FFF2-40B4-BE49-F238E27FC236}">
                <a16:creationId xmlns:a16="http://schemas.microsoft.com/office/drawing/2014/main" id="{6DECBED1-C863-7243-BA58-90B1FFCFA07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3FF5BBC7-5BB1-0A48-9D96-385ABD5B52E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99232A-0470-8540-A5F3-CCD6D4BFE913}" type="slidenum">
              <a:rPr lang="en-US" altLang="en-US"/>
              <a:pPr/>
              <a:t>15</a:t>
            </a:fld>
            <a:endParaRPr lang="en-US" altLang="en-US" dirty="0"/>
          </a:p>
        </p:txBody>
      </p:sp>
      <p:sp>
        <p:nvSpPr>
          <p:cNvPr id="32771" name="Rectangle 1026">
            <a:extLst>
              <a:ext uri="{FF2B5EF4-FFF2-40B4-BE49-F238E27FC236}">
                <a16:creationId xmlns:a16="http://schemas.microsoft.com/office/drawing/2014/main" id="{257C5168-9FC2-5047-A31C-B83E60BF7B9F}"/>
              </a:ext>
            </a:extLst>
          </p:cNvPr>
          <p:cNvSpPr>
            <a:spLocks noGrp="1" noRot="1" noChangeAspect="1" noChangeArrowheads="1" noTextEdit="1"/>
          </p:cNvSpPr>
          <p:nvPr>
            <p:ph type="sldImg"/>
          </p:nvPr>
        </p:nvSpPr>
        <p:spPr>
          <a:solidFill>
            <a:srgbClr val="FFFFFF"/>
          </a:solidFill>
          <a:ln/>
        </p:spPr>
      </p:sp>
      <p:sp>
        <p:nvSpPr>
          <p:cNvPr id="32772" name="Rectangle 1027">
            <a:extLst>
              <a:ext uri="{FF2B5EF4-FFF2-40B4-BE49-F238E27FC236}">
                <a16:creationId xmlns:a16="http://schemas.microsoft.com/office/drawing/2014/main" id="{AB809211-570D-8146-BBDD-4427B3EB0B6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1F92FA4F-DB26-924C-8F33-E179C042CD5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1CBF76-4664-5F4A-BA6F-9DB9A57C0D6D}" type="slidenum">
              <a:rPr lang="en-US" altLang="en-US"/>
              <a:pPr/>
              <a:t>16</a:t>
            </a:fld>
            <a:endParaRPr lang="en-US" altLang="en-US" dirty="0"/>
          </a:p>
        </p:txBody>
      </p:sp>
      <p:sp>
        <p:nvSpPr>
          <p:cNvPr id="34819" name="Rectangle 2">
            <a:extLst>
              <a:ext uri="{FF2B5EF4-FFF2-40B4-BE49-F238E27FC236}">
                <a16:creationId xmlns:a16="http://schemas.microsoft.com/office/drawing/2014/main" id="{78B55588-F145-074F-8CE0-16BF6C936994}"/>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A8D4CE4D-32C0-CC46-A026-B872BC9AB77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501A43E-CC3D-6F42-B8B3-27FF211F17A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49C057-57D0-0848-B39E-97A46B478A7C}" type="slidenum">
              <a:rPr lang="en-US" altLang="en-US"/>
              <a:pPr/>
              <a:t>17</a:t>
            </a:fld>
            <a:endParaRPr lang="en-US" altLang="en-US" dirty="0"/>
          </a:p>
        </p:txBody>
      </p:sp>
      <p:sp>
        <p:nvSpPr>
          <p:cNvPr id="36867" name="Rectangle 2">
            <a:extLst>
              <a:ext uri="{FF2B5EF4-FFF2-40B4-BE49-F238E27FC236}">
                <a16:creationId xmlns:a16="http://schemas.microsoft.com/office/drawing/2014/main" id="{20263BB0-9D55-CC4F-AC3F-6FD0B89B4124}"/>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B0FB3CC1-FFA5-8B40-8A2E-550EC4ED07C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1D8E1605-2755-DB41-A2C6-F03534E8888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19D38E-FC02-AE42-8031-8465CDD5D923}" type="slidenum">
              <a:rPr lang="en-US" altLang="en-US"/>
              <a:pPr/>
              <a:t>18</a:t>
            </a:fld>
            <a:endParaRPr lang="en-US" altLang="en-US" dirty="0"/>
          </a:p>
        </p:txBody>
      </p:sp>
      <p:sp>
        <p:nvSpPr>
          <p:cNvPr id="38915" name="Rectangle 2">
            <a:extLst>
              <a:ext uri="{FF2B5EF4-FFF2-40B4-BE49-F238E27FC236}">
                <a16:creationId xmlns:a16="http://schemas.microsoft.com/office/drawing/2014/main" id="{3A4DF16F-35E7-C64B-8135-237297F47A64}"/>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9B1DC3F5-3E39-9A4B-8E86-7054C173B90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5637377B-53C3-8A4A-A8C2-E43A97FB56A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EF5743-EBCF-B842-8820-43068CA43490}" type="slidenum">
              <a:rPr lang="en-US" altLang="en-US"/>
              <a:pPr/>
              <a:t>19</a:t>
            </a:fld>
            <a:endParaRPr lang="en-US" altLang="en-US" dirty="0"/>
          </a:p>
        </p:txBody>
      </p:sp>
      <p:sp>
        <p:nvSpPr>
          <p:cNvPr id="40963" name="Rectangle 1026">
            <a:extLst>
              <a:ext uri="{FF2B5EF4-FFF2-40B4-BE49-F238E27FC236}">
                <a16:creationId xmlns:a16="http://schemas.microsoft.com/office/drawing/2014/main" id="{F643F7B7-22EF-ED47-A5E1-5DC4D6B60B3E}"/>
              </a:ext>
            </a:extLst>
          </p:cNvPr>
          <p:cNvSpPr>
            <a:spLocks noGrp="1" noRot="1" noChangeAspect="1" noChangeArrowheads="1" noTextEdit="1"/>
          </p:cNvSpPr>
          <p:nvPr>
            <p:ph type="sldImg"/>
          </p:nvPr>
        </p:nvSpPr>
        <p:spPr>
          <a:solidFill>
            <a:srgbClr val="FFFFFF"/>
          </a:solidFill>
          <a:ln/>
        </p:spPr>
      </p:sp>
      <p:sp>
        <p:nvSpPr>
          <p:cNvPr id="40964" name="Rectangle 1027">
            <a:extLst>
              <a:ext uri="{FF2B5EF4-FFF2-40B4-BE49-F238E27FC236}">
                <a16:creationId xmlns:a16="http://schemas.microsoft.com/office/drawing/2014/main" id="{78B3508C-E7B0-FE4E-81C9-E4CAC7022F5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BE68B965-D4FA-064A-A540-923E20123D1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01D087-66D1-374F-B203-64BC188BE89E}" type="slidenum">
              <a:rPr lang="en-US" altLang="en-US"/>
              <a:pPr/>
              <a:t>20</a:t>
            </a:fld>
            <a:endParaRPr lang="en-US" altLang="en-US" dirty="0"/>
          </a:p>
        </p:txBody>
      </p:sp>
      <p:sp>
        <p:nvSpPr>
          <p:cNvPr id="43011" name="Rectangle 2">
            <a:extLst>
              <a:ext uri="{FF2B5EF4-FFF2-40B4-BE49-F238E27FC236}">
                <a16:creationId xmlns:a16="http://schemas.microsoft.com/office/drawing/2014/main" id="{2D8434C4-49E6-A44D-BCF7-6DF8475C66A1}"/>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E89C5D4F-EA62-4744-A537-67C888823E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2AB18515-A086-7C4D-BEB1-222D475E5EC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37D7FC-4DE8-4D45-8672-1E34B1A17D56}" type="slidenum">
              <a:rPr lang="en-US" altLang="en-US"/>
              <a:pPr/>
              <a:t>21</a:t>
            </a:fld>
            <a:endParaRPr lang="en-US" altLang="en-US" dirty="0"/>
          </a:p>
        </p:txBody>
      </p:sp>
      <p:sp>
        <p:nvSpPr>
          <p:cNvPr id="45059" name="Rectangle 1026">
            <a:extLst>
              <a:ext uri="{FF2B5EF4-FFF2-40B4-BE49-F238E27FC236}">
                <a16:creationId xmlns:a16="http://schemas.microsoft.com/office/drawing/2014/main" id="{1A24BEA6-3A4F-184B-BDD6-1CD1E8AA65A8}"/>
              </a:ext>
            </a:extLst>
          </p:cNvPr>
          <p:cNvSpPr>
            <a:spLocks noGrp="1" noRot="1" noChangeAspect="1" noChangeArrowheads="1" noTextEdit="1"/>
          </p:cNvSpPr>
          <p:nvPr>
            <p:ph type="sldImg"/>
          </p:nvPr>
        </p:nvSpPr>
        <p:spPr>
          <a:solidFill>
            <a:srgbClr val="FFFFFF"/>
          </a:solidFill>
          <a:ln/>
        </p:spPr>
      </p:sp>
      <p:sp>
        <p:nvSpPr>
          <p:cNvPr id="45060" name="Rectangle 1027">
            <a:extLst>
              <a:ext uri="{FF2B5EF4-FFF2-40B4-BE49-F238E27FC236}">
                <a16:creationId xmlns:a16="http://schemas.microsoft.com/office/drawing/2014/main" id="{A6B75CD7-E5D5-EA40-BF01-11503B8B4EF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3E813AC2-7B80-B544-ABDF-68652E27B3B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115C11-DD26-CC4C-A096-316BF4D2F8BB}" type="slidenum">
              <a:rPr lang="en-US" altLang="en-US"/>
              <a:pPr/>
              <a:t>22</a:t>
            </a:fld>
            <a:endParaRPr lang="en-US" altLang="en-US" dirty="0"/>
          </a:p>
        </p:txBody>
      </p:sp>
      <p:sp>
        <p:nvSpPr>
          <p:cNvPr id="47107" name="Rectangle 2">
            <a:extLst>
              <a:ext uri="{FF2B5EF4-FFF2-40B4-BE49-F238E27FC236}">
                <a16:creationId xmlns:a16="http://schemas.microsoft.com/office/drawing/2014/main" id="{F1985879-D63B-E44F-A321-54F13A54B706}"/>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94EFEA44-1AB9-C64E-B6CB-A0CD547F222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E2AB75A9-6D3E-2A44-AED7-722EB0AD2E8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96579AB-C42C-6148-BC7F-F2A1EDC362C2}" type="slidenum">
              <a:rPr lang="en-US" altLang="en-US"/>
              <a:pPr/>
              <a:t>23</a:t>
            </a:fld>
            <a:endParaRPr lang="en-US" altLang="en-US" dirty="0"/>
          </a:p>
        </p:txBody>
      </p:sp>
      <p:sp>
        <p:nvSpPr>
          <p:cNvPr id="49155" name="Rectangle 2">
            <a:extLst>
              <a:ext uri="{FF2B5EF4-FFF2-40B4-BE49-F238E27FC236}">
                <a16:creationId xmlns:a16="http://schemas.microsoft.com/office/drawing/2014/main" id="{907C1499-7A1C-3541-9650-E4855E8FBA4E}"/>
              </a:ext>
            </a:extLst>
          </p:cNvPr>
          <p:cNvSpPr>
            <a:spLocks noGrp="1" noRot="1" noChangeAspect="1" noChangeArrowheads="1" noTextEdit="1"/>
          </p:cNvSpPr>
          <p:nvPr>
            <p:ph type="sldImg"/>
          </p:nvPr>
        </p:nvSpPr>
        <p:spPr>
          <a:solidFill>
            <a:srgbClr val="FFFFFF"/>
          </a:solidFill>
          <a:ln/>
        </p:spPr>
      </p:sp>
      <p:sp>
        <p:nvSpPr>
          <p:cNvPr id="49156" name="Rectangle 3">
            <a:extLst>
              <a:ext uri="{FF2B5EF4-FFF2-40B4-BE49-F238E27FC236}">
                <a16:creationId xmlns:a16="http://schemas.microsoft.com/office/drawing/2014/main" id="{51BAF24B-AD9A-3D4E-AF23-26CB6E3C758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0B500EE8-AAB8-E440-91A1-8E6D5D2FC3F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722A11-7272-7F4B-B928-9BE4324FA08E}" type="slidenum">
              <a:rPr lang="en-US" altLang="en-US"/>
              <a:pPr/>
              <a:t>24</a:t>
            </a:fld>
            <a:endParaRPr lang="en-US" altLang="en-US" dirty="0"/>
          </a:p>
        </p:txBody>
      </p:sp>
      <p:sp>
        <p:nvSpPr>
          <p:cNvPr id="51203" name="Rectangle 2">
            <a:extLst>
              <a:ext uri="{FF2B5EF4-FFF2-40B4-BE49-F238E27FC236}">
                <a16:creationId xmlns:a16="http://schemas.microsoft.com/office/drawing/2014/main" id="{F8E9B826-A8E1-9E41-824C-F5C93E2F4C55}"/>
              </a:ext>
            </a:extLst>
          </p:cNvPr>
          <p:cNvSpPr>
            <a:spLocks noGrp="1" noRot="1" noChangeAspect="1" noChangeArrowheads="1" noTextEdit="1"/>
          </p:cNvSpPr>
          <p:nvPr>
            <p:ph type="sldImg"/>
          </p:nvPr>
        </p:nvSpPr>
        <p:spPr>
          <a:solidFill>
            <a:srgbClr val="FFFFFF"/>
          </a:solidFill>
          <a:ln/>
        </p:spPr>
      </p:sp>
      <p:sp>
        <p:nvSpPr>
          <p:cNvPr id="51204" name="Rectangle 3">
            <a:extLst>
              <a:ext uri="{FF2B5EF4-FFF2-40B4-BE49-F238E27FC236}">
                <a16:creationId xmlns:a16="http://schemas.microsoft.com/office/drawing/2014/main" id="{F0498D21-547D-A549-82DD-A06262F854B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2777678-CAD7-FF43-BE22-90C9732017D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5A169D-7BEB-2A44-A6F5-03C4247DE78B}" type="slidenum">
              <a:rPr lang="en-US" altLang="en-US"/>
              <a:pPr/>
              <a:t>25</a:t>
            </a:fld>
            <a:endParaRPr lang="en-US" altLang="en-US" dirty="0"/>
          </a:p>
        </p:txBody>
      </p:sp>
      <p:sp>
        <p:nvSpPr>
          <p:cNvPr id="53251" name="Rectangle 2">
            <a:extLst>
              <a:ext uri="{FF2B5EF4-FFF2-40B4-BE49-F238E27FC236}">
                <a16:creationId xmlns:a16="http://schemas.microsoft.com/office/drawing/2014/main" id="{3AB3C877-D802-8A40-9776-86E2EDAD2B7D}"/>
              </a:ext>
            </a:extLst>
          </p:cNvPr>
          <p:cNvSpPr>
            <a:spLocks noGrp="1" noRot="1" noChangeAspect="1" noChangeArrowheads="1" noTextEdit="1"/>
          </p:cNvSpPr>
          <p:nvPr>
            <p:ph type="sldImg"/>
          </p:nvPr>
        </p:nvSpPr>
        <p:spPr>
          <a:solidFill>
            <a:srgbClr val="FFFFFF"/>
          </a:solidFill>
          <a:ln/>
        </p:spPr>
      </p:sp>
      <p:sp>
        <p:nvSpPr>
          <p:cNvPr id="53252" name="Rectangle 3">
            <a:extLst>
              <a:ext uri="{FF2B5EF4-FFF2-40B4-BE49-F238E27FC236}">
                <a16:creationId xmlns:a16="http://schemas.microsoft.com/office/drawing/2014/main" id="{48C8DE60-604D-8E4B-9F77-1B777CFE263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FFBEF2F4-14AE-5842-AB5B-88746DB0D3F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B7BD98-C9D3-4447-B97D-C833B04361CD}" type="slidenum">
              <a:rPr lang="en-US" altLang="en-US"/>
              <a:pPr/>
              <a:t>26</a:t>
            </a:fld>
            <a:endParaRPr lang="en-US" altLang="en-US" dirty="0"/>
          </a:p>
        </p:txBody>
      </p:sp>
      <p:sp>
        <p:nvSpPr>
          <p:cNvPr id="55299" name="Rectangle 2">
            <a:extLst>
              <a:ext uri="{FF2B5EF4-FFF2-40B4-BE49-F238E27FC236}">
                <a16:creationId xmlns:a16="http://schemas.microsoft.com/office/drawing/2014/main" id="{AB3C9439-4342-EA46-9E25-462001E02266}"/>
              </a:ext>
            </a:extLst>
          </p:cNvPr>
          <p:cNvSpPr>
            <a:spLocks noGrp="1" noRot="1" noChangeAspect="1" noChangeArrowheads="1" noTextEdit="1"/>
          </p:cNvSpPr>
          <p:nvPr>
            <p:ph type="sldImg"/>
          </p:nvPr>
        </p:nvSpPr>
        <p:spPr>
          <a:solidFill>
            <a:srgbClr val="FFFFFF"/>
          </a:solidFill>
          <a:ln/>
        </p:spPr>
      </p:sp>
      <p:sp>
        <p:nvSpPr>
          <p:cNvPr id="55300" name="Rectangle 3">
            <a:extLst>
              <a:ext uri="{FF2B5EF4-FFF2-40B4-BE49-F238E27FC236}">
                <a16:creationId xmlns:a16="http://schemas.microsoft.com/office/drawing/2014/main" id="{29E62742-22A6-C142-8A60-7A49C14B5AD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DE68310A-20AB-4442-9E4F-6BBDAE1BCEE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74DA21-B6BF-C345-B5F2-637BED9C643C}" type="slidenum">
              <a:rPr lang="en-US" altLang="en-US"/>
              <a:pPr/>
              <a:t>27</a:t>
            </a:fld>
            <a:endParaRPr lang="en-US" altLang="en-US" dirty="0"/>
          </a:p>
        </p:txBody>
      </p:sp>
      <p:sp>
        <p:nvSpPr>
          <p:cNvPr id="57347" name="Rectangle 2">
            <a:extLst>
              <a:ext uri="{FF2B5EF4-FFF2-40B4-BE49-F238E27FC236}">
                <a16:creationId xmlns:a16="http://schemas.microsoft.com/office/drawing/2014/main" id="{26672528-2054-5848-82AF-A847322A24A1}"/>
              </a:ext>
            </a:extLst>
          </p:cNvPr>
          <p:cNvSpPr>
            <a:spLocks noGrp="1" noRot="1" noChangeAspect="1" noChangeArrowheads="1" noTextEdit="1"/>
          </p:cNvSpPr>
          <p:nvPr>
            <p:ph type="sldImg"/>
          </p:nvPr>
        </p:nvSpPr>
        <p:spPr>
          <a:solidFill>
            <a:srgbClr val="FFFFFF"/>
          </a:solidFill>
          <a:ln/>
        </p:spPr>
      </p:sp>
      <p:sp>
        <p:nvSpPr>
          <p:cNvPr id="57348" name="Rectangle 3">
            <a:extLst>
              <a:ext uri="{FF2B5EF4-FFF2-40B4-BE49-F238E27FC236}">
                <a16:creationId xmlns:a16="http://schemas.microsoft.com/office/drawing/2014/main" id="{0CCEC1E9-9C1D-0747-86D8-FD1B3568CCC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2C23DA42-56C3-BC4C-9824-861AAD1A053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C40690-E6C4-0F40-BD32-F7BB73C9594D}" type="slidenum">
              <a:rPr lang="en-US" altLang="en-US"/>
              <a:pPr/>
              <a:t>28</a:t>
            </a:fld>
            <a:endParaRPr lang="en-US" altLang="en-US" dirty="0"/>
          </a:p>
        </p:txBody>
      </p:sp>
      <p:sp>
        <p:nvSpPr>
          <p:cNvPr id="59395" name="Rectangle 2">
            <a:extLst>
              <a:ext uri="{FF2B5EF4-FFF2-40B4-BE49-F238E27FC236}">
                <a16:creationId xmlns:a16="http://schemas.microsoft.com/office/drawing/2014/main" id="{DF50E4FF-8502-B64C-8954-7FAF2259ADC3}"/>
              </a:ext>
            </a:extLst>
          </p:cNvPr>
          <p:cNvSpPr>
            <a:spLocks noGrp="1" noRot="1" noChangeAspect="1" noChangeArrowheads="1" noTextEdit="1"/>
          </p:cNvSpPr>
          <p:nvPr>
            <p:ph type="sldImg"/>
          </p:nvPr>
        </p:nvSpPr>
        <p:spPr>
          <a:solidFill>
            <a:srgbClr val="FFFFFF"/>
          </a:solidFill>
          <a:ln/>
        </p:spPr>
      </p:sp>
      <p:sp>
        <p:nvSpPr>
          <p:cNvPr id="59396" name="Rectangle 3">
            <a:extLst>
              <a:ext uri="{FF2B5EF4-FFF2-40B4-BE49-F238E27FC236}">
                <a16:creationId xmlns:a16="http://schemas.microsoft.com/office/drawing/2014/main" id="{9396FC8D-1741-874A-9128-D750B69E016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F7437DB5-6C18-F043-B73E-CF06718E653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B19106-A4B0-414B-A7E9-CC06E4177D58}" type="slidenum">
              <a:rPr lang="en-US" altLang="en-US"/>
              <a:pPr/>
              <a:t>29</a:t>
            </a:fld>
            <a:endParaRPr lang="en-US" altLang="en-US" dirty="0"/>
          </a:p>
        </p:txBody>
      </p:sp>
      <p:sp>
        <p:nvSpPr>
          <p:cNvPr id="61443" name="Rectangle 2">
            <a:extLst>
              <a:ext uri="{FF2B5EF4-FFF2-40B4-BE49-F238E27FC236}">
                <a16:creationId xmlns:a16="http://schemas.microsoft.com/office/drawing/2014/main" id="{E69BD065-FDA5-E348-9D84-DA5AF4967DDD}"/>
              </a:ext>
            </a:extLst>
          </p:cNvPr>
          <p:cNvSpPr>
            <a:spLocks noGrp="1" noRot="1" noChangeAspect="1" noChangeArrowheads="1" noTextEdit="1"/>
          </p:cNvSpPr>
          <p:nvPr>
            <p:ph type="sldImg"/>
          </p:nvPr>
        </p:nvSpPr>
        <p:spPr>
          <a:solidFill>
            <a:srgbClr val="FFFFFF"/>
          </a:solidFill>
          <a:ln/>
        </p:spPr>
      </p:sp>
      <p:sp>
        <p:nvSpPr>
          <p:cNvPr id="61444" name="Rectangle 3">
            <a:extLst>
              <a:ext uri="{FF2B5EF4-FFF2-40B4-BE49-F238E27FC236}">
                <a16:creationId xmlns:a16="http://schemas.microsoft.com/office/drawing/2014/main" id="{8F1BA525-D689-6949-A844-B2CF24F5A61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a:extLst>
              <a:ext uri="{FF2B5EF4-FFF2-40B4-BE49-F238E27FC236}">
                <a16:creationId xmlns:a16="http://schemas.microsoft.com/office/drawing/2014/main" id="{ED941C95-FBCF-754C-B6CC-FC0534FB7290}"/>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932926DA-DF5A-1A4A-82D4-EFEA34457F7E}" type="slidenum">
              <a:rPr lang="en-US" altLang="en-US" sz="1200"/>
              <a:pPr algn="r" eaLnBrk="1" hangingPunct="1"/>
              <a:t>30</a:t>
            </a:fld>
            <a:endParaRPr lang="en-US" altLang="en-US" sz="1200" dirty="0"/>
          </a:p>
        </p:txBody>
      </p:sp>
      <p:sp>
        <p:nvSpPr>
          <p:cNvPr id="271363" name="Rectangle 2">
            <a:extLst>
              <a:ext uri="{FF2B5EF4-FFF2-40B4-BE49-F238E27FC236}">
                <a16:creationId xmlns:a16="http://schemas.microsoft.com/office/drawing/2014/main" id="{92406A71-CF9D-2549-8B93-3BCFA0129FF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1364" name="Rectangle 3">
            <a:extLst>
              <a:ext uri="{FF2B5EF4-FFF2-40B4-BE49-F238E27FC236}">
                <a16:creationId xmlns:a16="http://schemas.microsoft.com/office/drawing/2014/main" id="{15EF8AD1-80B8-3347-BA30-6257EE518CE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a:extLst>
              <a:ext uri="{FF2B5EF4-FFF2-40B4-BE49-F238E27FC236}">
                <a16:creationId xmlns:a16="http://schemas.microsoft.com/office/drawing/2014/main" id="{44F7CA9E-5321-DF49-9E77-CDD6327610EF}"/>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6D8C480F-BEC6-B94B-9C88-EF01485F08F5}" type="slidenum">
              <a:rPr lang="en-US" altLang="en-US" sz="1200"/>
              <a:pPr algn="r" eaLnBrk="1" hangingPunct="1"/>
              <a:t>31</a:t>
            </a:fld>
            <a:endParaRPr lang="en-US" altLang="en-US" sz="1200" dirty="0"/>
          </a:p>
        </p:txBody>
      </p:sp>
      <p:sp>
        <p:nvSpPr>
          <p:cNvPr id="269315" name="Rectangle 2">
            <a:extLst>
              <a:ext uri="{FF2B5EF4-FFF2-40B4-BE49-F238E27FC236}">
                <a16:creationId xmlns:a16="http://schemas.microsoft.com/office/drawing/2014/main" id="{F4A7A930-B55B-4D40-B570-B370F26B00CE}"/>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69316" name="Rectangle 3">
            <a:extLst>
              <a:ext uri="{FF2B5EF4-FFF2-40B4-BE49-F238E27FC236}">
                <a16:creationId xmlns:a16="http://schemas.microsoft.com/office/drawing/2014/main" id="{B9BC27E0-FED9-1946-9004-32892D9435B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a:extLst>
              <a:ext uri="{FF2B5EF4-FFF2-40B4-BE49-F238E27FC236}">
                <a16:creationId xmlns:a16="http://schemas.microsoft.com/office/drawing/2014/main" id="{8AD12F63-BBCC-7643-9C3D-F23DB3B953B5}"/>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FD8ED39-7AFD-BD44-832B-36A3573BBD13}" type="slidenum">
              <a:rPr lang="en-US" altLang="en-US" sz="1200"/>
              <a:pPr algn="r" eaLnBrk="1" hangingPunct="1"/>
              <a:t>32</a:t>
            </a:fld>
            <a:endParaRPr lang="en-US" altLang="en-US" sz="1200" dirty="0"/>
          </a:p>
        </p:txBody>
      </p:sp>
      <p:sp>
        <p:nvSpPr>
          <p:cNvPr id="273411" name="Rectangle 2">
            <a:extLst>
              <a:ext uri="{FF2B5EF4-FFF2-40B4-BE49-F238E27FC236}">
                <a16:creationId xmlns:a16="http://schemas.microsoft.com/office/drawing/2014/main" id="{6E3219D4-BD60-CB4D-953D-E8BFFADB13FA}"/>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3412" name="Rectangle 3">
            <a:extLst>
              <a:ext uri="{FF2B5EF4-FFF2-40B4-BE49-F238E27FC236}">
                <a16:creationId xmlns:a16="http://schemas.microsoft.com/office/drawing/2014/main" id="{CB88977D-7196-9F4A-9C97-1D774F9F73E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900AF462-0C17-3240-8017-1CF33CEB5AD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0C4A36-AF70-1F4D-9BDB-479F18BB5096}" type="slidenum">
              <a:rPr lang="en-US" altLang="en-US"/>
              <a:pPr/>
              <a:t>33</a:t>
            </a:fld>
            <a:endParaRPr lang="en-US" altLang="en-US" dirty="0"/>
          </a:p>
        </p:txBody>
      </p:sp>
      <p:sp>
        <p:nvSpPr>
          <p:cNvPr id="63491" name="Rectangle 2">
            <a:extLst>
              <a:ext uri="{FF2B5EF4-FFF2-40B4-BE49-F238E27FC236}">
                <a16:creationId xmlns:a16="http://schemas.microsoft.com/office/drawing/2014/main" id="{403B8760-F9D7-0549-832F-7A24B7CCD56B}"/>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C7399CB9-2517-0D4B-8219-924D2C559FA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7EA9501D-98C9-2C48-B054-D3E48CA489B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7A387C-A55C-8041-8256-A47B85568DC3}" type="slidenum">
              <a:rPr lang="en-US" altLang="en-US"/>
              <a:pPr/>
              <a:t>34</a:t>
            </a:fld>
            <a:endParaRPr lang="en-US" altLang="en-US" dirty="0"/>
          </a:p>
        </p:txBody>
      </p:sp>
      <p:sp>
        <p:nvSpPr>
          <p:cNvPr id="65539" name="Rectangle 2">
            <a:extLst>
              <a:ext uri="{FF2B5EF4-FFF2-40B4-BE49-F238E27FC236}">
                <a16:creationId xmlns:a16="http://schemas.microsoft.com/office/drawing/2014/main" id="{8D3E6A21-6C7F-C048-84A7-1EDA5A507DC2}"/>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FF52CE4A-D7B0-B64F-90A2-1595A576F1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18998EE-F34C-0A4E-8C83-32D9FF210D5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8F147E-4414-0544-BFAF-7F74CF3D7ADE}" type="slidenum">
              <a:rPr lang="en-US" altLang="en-US"/>
              <a:pPr/>
              <a:t>35</a:t>
            </a:fld>
            <a:endParaRPr lang="en-US" altLang="en-US" dirty="0"/>
          </a:p>
        </p:txBody>
      </p:sp>
      <p:sp>
        <p:nvSpPr>
          <p:cNvPr id="67587" name="Rectangle 1026">
            <a:extLst>
              <a:ext uri="{FF2B5EF4-FFF2-40B4-BE49-F238E27FC236}">
                <a16:creationId xmlns:a16="http://schemas.microsoft.com/office/drawing/2014/main" id="{9D33C1B7-2A60-3844-A71C-96E3FF09AF30}"/>
              </a:ext>
            </a:extLst>
          </p:cNvPr>
          <p:cNvSpPr>
            <a:spLocks noGrp="1" noRot="1" noChangeAspect="1" noChangeArrowheads="1" noTextEdit="1"/>
          </p:cNvSpPr>
          <p:nvPr>
            <p:ph type="sldImg"/>
          </p:nvPr>
        </p:nvSpPr>
        <p:spPr>
          <a:solidFill>
            <a:srgbClr val="FFFFFF"/>
          </a:solidFill>
          <a:ln/>
        </p:spPr>
      </p:sp>
      <p:sp>
        <p:nvSpPr>
          <p:cNvPr id="67588" name="Rectangle 1027">
            <a:extLst>
              <a:ext uri="{FF2B5EF4-FFF2-40B4-BE49-F238E27FC236}">
                <a16:creationId xmlns:a16="http://schemas.microsoft.com/office/drawing/2014/main" id="{8C6E3803-AEF0-2C43-A0D7-2E69E1C51C5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16C044B-3FC2-3444-91C5-1336C896686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FD7D39-D436-CE46-8C18-6D980978D3F4}" type="slidenum">
              <a:rPr lang="en-US" altLang="en-US"/>
              <a:pPr/>
              <a:t>36</a:t>
            </a:fld>
            <a:endParaRPr lang="en-US" altLang="en-US" dirty="0"/>
          </a:p>
        </p:txBody>
      </p:sp>
      <p:sp>
        <p:nvSpPr>
          <p:cNvPr id="69635" name="Rectangle 2">
            <a:extLst>
              <a:ext uri="{FF2B5EF4-FFF2-40B4-BE49-F238E27FC236}">
                <a16:creationId xmlns:a16="http://schemas.microsoft.com/office/drawing/2014/main" id="{42F5AD25-C918-3D4B-AD19-FD807FCAC8AC}"/>
              </a:ext>
            </a:extLst>
          </p:cNvPr>
          <p:cNvSpPr>
            <a:spLocks noGrp="1" noRot="1" noChangeAspect="1" noChangeArrowheads="1" noTextEdit="1"/>
          </p:cNvSpPr>
          <p:nvPr>
            <p:ph type="sldImg"/>
          </p:nvPr>
        </p:nvSpPr>
        <p:spPr>
          <a:solidFill>
            <a:srgbClr val="FFFFFF"/>
          </a:solidFill>
          <a:ln/>
        </p:spPr>
      </p:sp>
      <p:sp>
        <p:nvSpPr>
          <p:cNvPr id="69636" name="Rectangle 3">
            <a:extLst>
              <a:ext uri="{FF2B5EF4-FFF2-40B4-BE49-F238E27FC236}">
                <a16:creationId xmlns:a16="http://schemas.microsoft.com/office/drawing/2014/main" id="{54D923D7-D0B5-7B40-8154-B2F9BEB3951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B87DF0A6-62DF-9643-8F2F-6A7DFE48A7A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96C701-8FDD-F646-A204-2C0412FF7E15}" type="slidenum">
              <a:rPr lang="en-US" altLang="en-US"/>
              <a:pPr/>
              <a:t>37</a:t>
            </a:fld>
            <a:endParaRPr lang="en-US" altLang="en-US" dirty="0"/>
          </a:p>
        </p:txBody>
      </p:sp>
      <p:sp>
        <p:nvSpPr>
          <p:cNvPr id="71683" name="Rectangle 2">
            <a:extLst>
              <a:ext uri="{FF2B5EF4-FFF2-40B4-BE49-F238E27FC236}">
                <a16:creationId xmlns:a16="http://schemas.microsoft.com/office/drawing/2014/main" id="{DAFE1428-FCD6-9443-9AC8-9CF0C9BA5685}"/>
              </a:ext>
            </a:extLst>
          </p:cNvPr>
          <p:cNvSpPr>
            <a:spLocks noGrp="1" noRot="1" noChangeAspect="1" noChangeArrowheads="1" noTextEdit="1"/>
          </p:cNvSpPr>
          <p:nvPr>
            <p:ph type="sldImg"/>
          </p:nvPr>
        </p:nvSpPr>
        <p:spPr>
          <a:solidFill>
            <a:srgbClr val="FFFFFF"/>
          </a:solidFill>
          <a:ln/>
        </p:spPr>
      </p:sp>
      <p:sp>
        <p:nvSpPr>
          <p:cNvPr id="71684" name="Rectangle 3">
            <a:extLst>
              <a:ext uri="{FF2B5EF4-FFF2-40B4-BE49-F238E27FC236}">
                <a16:creationId xmlns:a16="http://schemas.microsoft.com/office/drawing/2014/main" id="{35756E53-C8C7-CC4C-BA4B-0381BE11EA4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4D43279E-10F1-9640-935C-2D13E90279A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6920CA-ECE1-1E48-A0C7-EDB38BE7522D}" type="slidenum">
              <a:rPr lang="en-US" altLang="en-US"/>
              <a:pPr/>
              <a:t>38</a:t>
            </a:fld>
            <a:endParaRPr lang="en-US" altLang="en-US" dirty="0"/>
          </a:p>
        </p:txBody>
      </p:sp>
      <p:sp>
        <p:nvSpPr>
          <p:cNvPr id="73731" name="Rectangle 2">
            <a:extLst>
              <a:ext uri="{FF2B5EF4-FFF2-40B4-BE49-F238E27FC236}">
                <a16:creationId xmlns:a16="http://schemas.microsoft.com/office/drawing/2014/main" id="{B06A46D6-B067-D443-B7D1-3DDF8FAF612F}"/>
              </a:ext>
            </a:extLst>
          </p:cNvPr>
          <p:cNvSpPr>
            <a:spLocks noGrp="1" noRot="1" noChangeAspect="1" noChangeArrowheads="1" noTextEdit="1"/>
          </p:cNvSpPr>
          <p:nvPr>
            <p:ph type="sldImg"/>
          </p:nvPr>
        </p:nvSpPr>
        <p:spPr>
          <a:solidFill>
            <a:srgbClr val="FFFFFF"/>
          </a:solidFill>
          <a:ln/>
        </p:spPr>
      </p:sp>
      <p:sp>
        <p:nvSpPr>
          <p:cNvPr id="73732" name="Rectangle 3">
            <a:extLst>
              <a:ext uri="{FF2B5EF4-FFF2-40B4-BE49-F238E27FC236}">
                <a16:creationId xmlns:a16="http://schemas.microsoft.com/office/drawing/2014/main" id="{6FAF8604-8482-394B-93A8-BC662A863D3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3EB8DCA5-FD3C-EE4F-B11C-84BFFE7550F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33543A-4014-2A43-9DA2-81986379FA14}" type="slidenum">
              <a:rPr lang="en-US" altLang="en-US"/>
              <a:pPr/>
              <a:t>39</a:t>
            </a:fld>
            <a:endParaRPr lang="en-US" altLang="en-US" dirty="0"/>
          </a:p>
        </p:txBody>
      </p:sp>
      <p:sp>
        <p:nvSpPr>
          <p:cNvPr id="75779" name="Rectangle 2">
            <a:extLst>
              <a:ext uri="{FF2B5EF4-FFF2-40B4-BE49-F238E27FC236}">
                <a16:creationId xmlns:a16="http://schemas.microsoft.com/office/drawing/2014/main" id="{BF910779-DA30-B94D-9F61-132AC83EBDCE}"/>
              </a:ext>
            </a:extLst>
          </p:cNvPr>
          <p:cNvSpPr>
            <a:spLocks noGrp="1" noRot="1" noChangeAspect="1" noChangeArrowheads="1" noTextEdit="1"/>
          </p:cNvSpPr>
          <p:nvPr>
            <p:ph type="sldImg"/>
          </p:nvPr>
        </p:nvSpPr>
        <p:spPr>
          <a:solidFill>
            <a:srgbClr val="FFFFFF"/>
          </a:solidFill>
          <a:ln/>
        </p:spPr>
      </p:sp>
      <p:sp>
        <p:nvSpPr>
          <p:cNvPr id="75780" name="Rectangle 3">
            <a:extLst>
              <a:ext uri="{FF2B5EF4-FFF2-40B4-BE49-F238E27FC236}">
                <a16:creationId xmlns:a16="http://schemas.microsoft.com/office/drawing/2014/main" id="{BE69AB78-07E8-824C-9E25-28C75E44CD9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F01C79C7-0BF2-7D45-974A-03B011452B6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2EAECB-DAEA-424D-A790-FD84D5A38077}" type="slidenum">
              <a:rPr lang="en-US" altLang="en-US"/>
              <a:pPr/>
              <a:t>40</a:t>
            </a:fld>
            <a:endParaRPr lang="en-US" altLang="en-US" dirty="0"/>
          </a:p>
        </p:txBody>
      </p:sp>
      <p:sp>
        <p:nvSpPr>
          <p:cNvPr id="88067" name="Rectangle 2">
            <a:extLst>
              <a:ext uri="{FF2B5EF4-FFF2-40B4-BE49-F238E27FC236}">
                <a16:creationId xmlns:a16="http://schemas.microsoft.com/office/drawing/2014/main" id="{0446AFEB-B280-8A48-97A6-BF9AE1DF8864}"/>
              </a:ext>
            </a:extLst>
          </p:cNvPr>
          <p:cNvSpPr>
            <a:spLocks noGrp="1" noRot="1" noChangeAspect="1" noChangeArrowheads="1" noTextEdit="1"/>
          </p:cNvSpPr>
          <p:nvPr>
            <p:ph type="sldImg"/>
          </p:nvPr>
        </p:nvSpPr>
        <p:spPr>
          <a:solidFill>
            <a:srgbClr val="FFFFFF"/>
          </a:solidFill>
          <a:ln/>
        </p:spPr>
      </p:sp>
      <p:sp>
        <p:nvSpPr>
          <p:cNvPr id="88068" name="Rectangle 3">
            <a:extLst>
              <a:ext uri="{FF2B5EF4-FFF2-40B4-BE49-F238E27FC236}">
                <a16:creationId xmlns:a16="http://schemas.microsoft.com/office/drawing/2014/main" id="{B548ECD4-89D7-0A48-BD9C-E0F016C4D4F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76CD40D9-63BD-7941-8106-9BB9222510D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2E154C-2A5D-4248-99BC-6AA6DE097E49}" type="slidenum">
              <a:rPr lang="en-US" altLang="en-US"/>
              <a:pPr/>
              <a:t>41</a:t>
            </a:fld>
            <a:endParaRPr lang="en-US" altLang="en-US" dirty="0"/>
          </a:p>
        </p:txBody>
      </p:sp>
      <p:sp>
        <p:nvSpPr>
          <p:cNvPr id="92163" name="Rectangle 2">
            <a:extLst>
              <a:ext uri="{FF2B5EF4-FFF2-40B4-BE49-F238E27FC236}">
                <a16:creationId xmlns:a16="http://schemas.microsoft.com/office/drawing/2014/main" id="{AC7D61C2-E753-7F44-8802-CB9079C81B8F}"/>
              </a:ext>
            </a:extLst>
          </p:cNvPr>
          <p:cNvSpPr>
            <a:spLocks noGrp="1" noRot="1" noChangeAspect="1" noChangeArrowheads="1" noTextEdit="1"/>
          </p:cNvSpPr>
          <p:nvPr>
            <p:ph type="sldImg"/>
          </p:nvPr>
        </p:nvSpPr>
        <p:spPr>
          <a:solidFill>
            <a:srgbClr val="FFFFFF"/>
          </a:solidFill>
          <a:ln/>
        </p:spPr>
      </p:sp>
      <p:sp>
        <p:nvSpPr>
          <p:cNvPr id="92164" name="Rectangle 3">
            <a:extLst>
              <a:ext uri="{FF2B5EF4-FFF2-40B4-BE49-F238E27FC236}">
                <a16:creationId xmlns:a16="http://schemas.microsoft.com/office/drawing/2014/main" id="{4085119D-0DC1-944F-ABCE-B8731731074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865D4F14-8614-834C-B0BB-3065FC6827B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D2D3F9-1983-FE41-94B2-9A1CCC882EFB}" type="slidenum">
              <a:rPr lang="en-US" altLang="en-US"/>
              <a:pPr/>
              <a:t>42</a:t>
            </a:fld>
            <a:endParaRPr lang="en-US" altLang="en-US" dirty="0"/>
          </a:p>
        </p:txBody>
      </p:sp>
      <p:sp>
        <p:nvSpPr>
          <p:cNvPr id="94211" name="Rectangle 2">
            <a:extLst>
              <a:ext uri="{FF2B5EF4-FFF2-40B4-BE49-F238E27FC236}">
                <a16:creationId xmlns:a16="http://schemas.microsoft.com/office/drawing/2014/main" id="{BB38AC36-D792-B547-BF3F-C949753AB7F9}"/>
              </a:ext>
            </a:extLst>
          </p:cNvPr>
          <p:cNvSpPr>
            <a:spLocks noGrp="1" noRot="1" noChangeAspect="1" noChangeArrowheads="1" noTextEdit="1"/>
          </p:cNvSpPr>
          <p:nvPr>
            <p:ph type="sldImg"/>
          </p:nvPr>
        </p:nvSpPr>
        <p:spPr>
          <a:solidFill>
            <a:srgbClr val="FFFFFF"/>
          </a:solidFill>
          <a:ln/>
        </p:spPr>
      </p:sp>
      <p:sp>
        <p:nvSpPr>
          <p:cNvPr id="94212" name="Rectangle 3">
            <a:extLst>
              <a:ext uri="{FF2B5EF4-FFF2-40B4-BE49-F238E27FC236}">
                <a16:creationId xmlns:a16="http://schemas.microsoft.com/office/drawing/2014/main" id="{1F9B3760-1526-424F-A410-FDBEEB05981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D5C10756-FA89-2941-8A0A-2F5FDEE776F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44C0A0-307D-F348-BCF4-956F59739535}" type="slidenum">
              <a:rPr lang="en-US" altLang="en-US"/>
              <a:pPr/>
              <a:t>43</a:t>
            </a:fld>
            <a:endParaRPr lang="en-US" altLang="en-US" dirty="0"/>
          </a:p>
        </p:txBody>
      </p:sp>
      <p:sp>
        <p:nvSpPr>
          <p:cNvPr id="96259" name="Rectangle 2">
            <a:extLst>
              <a:ext uri="{FF2B5EF4-FFF2-40B4-BE49-F238E27FC236}">
                <a16:creationId xmlns:a16="http://schemas.microsoft.com/office/drawing/2014/main" id="{008AB4DE-1971-0B40-A516-F827FD81CA0E}"/>
              </a:ext>
            </a:extLst>
          </p:cNvPr>
          <p:cNvSpPr>
            <a:spLocks noGrp="1" noRot="1" noChangeAspect="1" noChangeArrowheads="1" noTextEdit="1"/>
          </p:cNvSpPr>
          <p:nvPr>
            <p:ph type="sldImg"/>
          </p:nvPr>
        </p:nvSpPr>
        <p:spPr>
          <a:solidFill>
            <a:srgbClr val="FFFFFF"/>
          </a:solidFill>
          <a:ln/>
        </p:spPr>
      </p:sp>
      <p:sp>
        <p:nvSpPr>
          <p:cNvPr id="96260" name="Rectangle 3">
            <a:extLst>
              <a:ext uri="{FF2B5EF4-FFF2-40B4-BE49-F238E27FC236}">
                <a16:creationId xmlns:a16="http://schemas.microsoft.com/office/drawing/2014/main" id="{B1C6DCA4-314A-2D4B-98B5-22190812F4D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4CFA70DE-3BCF-F24B-8DA7-1CD40913089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C8D1DD-D7AE-D341-8615-DA152189C4C6}" type="slidenum">
              <a:rPr lang="en-US" altLang="en-US"/>
              <a:pPr/>
              <a:t>44</a:t>
            </a:fld>
            <a:endParaRPr lang="en-US" altLang="en-US" dirty="0"/>
          </a:p>
        </p:txBody>
      </p:sp>
      <p:sp>
        <p:nvSpPr>
          <p:cNvPr id="98307" name="Rectangle 2">
            <a:extLst>
              <a:ext uri="{FF2B5EF4-FFF2-40B4-BE49-F238E27FC236}">
                <a16:creationId xmlns:a16="http://schemas.microsoft.com/office/drawing/2014/main" id="{6E19933C-35F9-5F4B-85E8-107D991CCE8D}"/>
              </a:ext>
            </a:extLst>
          </p:cNvPr>
          <p:cNvSpPr>
            <a:spLocks noGrp="1" noRot="1" noChangeAspect="1" noChangeArrowheads="1" noTextEdit="1"/>
          </p:cNvSpPr>
          <p:nvPr>
            <p:ph type="sldImg"/>
          </p:nvPr>
        </p:nvSpPr>
        <p:spPr>
          <a:solidFill>
            <a:srgbClr val="FFFFFF"/>
          </a:solidFill>
          <a:ln/>
        </p:spPr>
      </p:sp>
      <p:sp>
        <p:nvSpPr>
          <p:cNvPr id="98308" name="Rectangle 3">
            <a:extLst>
              <a:ext uri="{FF2B5EF4-FFF2-40B4-BE49-F238E27FC236}">
                <a16:creationId xmlns:a16="http://schemas.microsoft.com/office/drawing/2014/main" id="{835285E0-9E50-CB47-9035-E064862C0A6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52280E19-3591-EF47-BDCD-435EC8C1B01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EA4832-8E7E-BA49-B1C7-EA6885740CB7}" type="slidenum">
              <a:rPr lang="en-US" altLang="en-US"/>
              <a:pPr/>
              <a:t>45</a:t>
            </a:fld>
            <a:endParaRPr lang="en-US" altLang="en-US" dirty="0"/>
          </a:p>
        </p:txBody>
      </p:sp>
      <p:sp>
        <p:nvSpPr>
          <p:cNvPr id="100355" name="Rectangle 1026">
            <a:extLst>
              <a:ext uri="{FF2B5EF4-FFF2-40B4-BE49-F238E27FC236}">
                <a16:creationId xmlns:a16="http://schemas.microsoft.com/office/drawing/2014/main" id="{94FD5AF6-8E13-C841-9E7E-BC9D5DC49F9C}"/>
              </a:ext>
            </a:extLst>
          </p:cNvPr>
          <p:cNvSpPr>
            <a:spLocks noGrp="1" noRot="1" noChangeAspect="1" noChangeArrowheads="1" noTextEdit="1"/>
          </p:cNvSpPr>
          <p:nvPr>
            <p:ph type="sldImg"/>
          </p:nvPr>
        </p:nvSpPr>
        <p:spPr>
          <a:solidFill>
            <a:srgbClr val="FFFFFF"/>
          </a:solidFill>
          <a:ln/>
        </p:spPr>
      </p:sp>
      <p:sp>
        <p:nvSpPr>
          <p:cNvPr id="100356" name="Rectangle 1027">
            <a:extLst>
              <a:ext uri="{FF2B5EF4-FFF2-40B4-BE49-F238E27FC236}">
                <a16:creationId xmlns:a16="http://schemas.microsoft.com/office/drawing/2014/main" id="{496FDA61-402F-624E-BDA9-611A3008C38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62727EBA-44A5-C44C-B565-78C6FA8DFC8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6567E3-057E-FD45-9CD4-EDA2E341504A}" type="slidenum">
              <a:rPr lang="en-US" altLang="en-US"/>
              <a:pPr/>
              <a:t>46</a:t>
            </a:fld>
            <a:endParaRPr lang="en-US" altLang="en-US" dirty="0"/>
          </a:p>
        </p:txBody>
      </p:sp>
      <p:sp>
        <p:nvSpPr>
          <p:cNvPr id="102403" name="Rectangle 2">
            <a:extLst>
              <a:ext uri="{FF2B5EF4-FFF2-40B4-BE49-F238E27FC236}">
                <a16:creationId xmlns:a16="http://schemas.microsoft.com/office/drawing/2014/main" id="{F63BF115-472B-1440-BCFA-49325E80D227}"/>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1810D8F7-BDBC-6843-98AE-D33538CDF93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942B3D41-FF37-5F4E-B64F-81B7B437AB1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1FED20-1AA8-4444-BB50-C71C153BF0E3}" type="slidenum">
              <a:rPr lang="en-US" altLang="en-US"/>
              <a:pPr/>
              <a:t>47</a:t>
            </a:fld>
            <a:endParaRPr lang="en-US" altLang="en-US" dirty="0"/>
          </a:p>
        </p:txBody>
      </p:sp>
      <p:sp>
        <p:nvSpPr>
          <p:cNvPr id="104451" name="Rectangle 2">
            <a:extLst>
              <a:ext uri="{FF2B5EF4-FFF2-40B4-BE49-F238E27FC236}">
                <a16:creationId xmlns:a16="http://schemas.microsoft.com/office/drawing/2014/main" id="{C4D8EF84-5349-8B47-BA07-A1439B0D4442}"/>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3B2948EC-9F98-8440-9D2D-7F163EBAC4B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3DC3DFB4-ACA8-EB4B-A0D3-AC936EF1313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56B564-1C45-AF40-9B12-84422DE83485}" type="slidenum">
              <a:rPr lang="en-US" altLang="en-US"/>
              <a:pPr/>
              <a:t>48</a:t>
            </a:fld>
            <a:endParaRPr lang="en-US" altLang="en-US" dirty="0"/>
          </a:p>
        </p:txBody>
      </p:sp>
      <p:sp>
        <p:nvSpPr>
          <p:cNvPr id="106499" name="Rectangle 2">
            <a:extLst>
              <a:ext uri="{FF2B5EF4-FFF2-40B4-BE49-F238E27FC236}">
                <a16:creationId xmlns:a16="http://schemas.microsoft.com/office/drawing/2014/main" id="{BE28A09D-F588-0E4C-9C3B-7D044A537940}"/>
              </a:ext>
            </a:extLst>
          </p:cNvPr>
          <p:cNvSpPr>
            <a:spLocks noGrp="1" noRot="1" noChangeAspect="1" noChangeArrowheads="1" noTextEdit="1"/>
          </p:cNvSpPr>
          <p:nvPr>
            <p:ph type="sldImg"/>
          </p:nvPr>
        </p:nvSpPr>
        <p:spPr>
          <a:solidFill>
            <a:srgbClr val="FFFFFF"/>
          </a:solidFill>
          <a:ln/>
        </p:spPr>
      </p:sp>
      <p:sp>
        <p:nvSpPr>
          <p:cNvPr id="106500" name="Rectangle 3">
            <a:extLst>
              <a:ext uri="{FF2B5EF4-FFF2-40B4-BE49-F238E27FC236}">
                <a16:creationId xmlns:a16="http://schemas.microsoft.com/office/drawing/2014/main" id="{B360AE9E-D74D-FD48-8A1E-B12E8B98F9D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42089734-C4DB-DF4D-951E-3436F3E11FF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E0D747-30D0-ED4E-BE62-798FAE7DC85E}" type="slidenum">
              <a:rPr lang="en-US" altLang="en-US"/>
              <a:pPr/>
              <a:t>49</a:t>
            </a:fld>
            <a:endParaRPr lang="en-US" altLang="en-US" dirty="0"/>
          </a:p>
        </p:txBody>
      </p:sp>
      <p:sp>
        <p:nvSpPr>
          <p:cNvPr id="108547" name="Rectangle 1026">
            <a:extLst>
              <a:ext uri="{FF2B5EF4-FFF2-40B4-BE49-F238E27FC236}">
                <a16:creationId xmlns:a16="http://schemas.microsoft.com/office/drawing/2014/main" id="{68021214-1A46-1347-A894-7BC34CA62557}"/>
              </a:ext>
            </a:extLst>
          </p:cNvPr>
          <p:cNvSpPr>
            <a:spLocks noGrp="1" noRot="1" noChangeAspect="1" noChangeArrowheads="1" noTextEdit="1"/>
          </p:cNvSpPr>
          <p:nvPr>
            <p:ph type="sldImg"/>
          </p:nvPr>
        </p:nvSpPr>
        <p:spPr>
          <a:solidFill>
            <a:srgbClr val="FFFFFF"/>
          </a:solidFill>
          <a:ln/>
        </p:spPr>
      </p:sp>
      <p:sp>
        <p:nvSpPr>
          <p:cNvPr id="108548" name="Rectangle 1027">
            <a:extLst>
              <a:ext uri="{FF2B5EF4-FFF2-40B4-BE49-F238E27FC236}">
                <a16:creationId xmlns:a16="http://schemas.microsoft.com/office/drawing/2014/main" id="{B9ED6191-C61F-C142-ADA6-363C3330593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880D5EF2-5F01-5D49-A15A-E57A69CC391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4B8F39-0B65-BA46-9D43-784BB40B3764}" type="slidenum">
              <a:rPr lang="en-US" altLang="en-US"/>
              <a:pPr/>
              <a:t>50</a:t>
            </a:fld>
            <a:endParaRPr lang="en-US" altLang="en-US" dirty="0"/>
          </a:p>
        </p:txBody>
      </p:sp>
      <p:sp>
        <p:nvSpPr>
          <p:cNvPr id="110595" name="Rectangle 2">
            <a:extLst>
              <a:ext uri="{FF2B5EF4-FFF2-40B4-BE49-F238E27FC236}">
                <a16:creationId xmlns:a16="http://schemas.microsoft.com/office/drawing/2014/main" id="{B7126800-7E5E-7C49-AE09-D16BE7C3C18F}"/>
              </a:ext>
            </a:extLst>
          </p:cNvPr>
          <p:cNvSpPr>
            <a:spLocks noGrp="1" noRot="1" noChangeAspect="1" noChangeArrowheads="1" noTextEdit="1"/>
          </p:cNvSpPr>
          <p:nvPr>
            <p:ph type="sldImg"/>
          </p:nvPr>
        </p:nvSpPr>
        <p:spPr>
          <a:solidFill>
            <a:srgbClr val="FFFFFF"/>
          </a:solidFill>
          <a:ln/>
        </p:spPr>
      </p:sp>
      <p:sp>
        <p:nvSpPr>
          <p:cNvPr id="110596" name="Rectangle 3">
            <a:extLst>
              <a:ext uri="{FF2B5EF4-FFF2-40B4-BE49-F238E27FC236}">
                <a16:creationId xmlns:a16="http://schemas.microsoft.com/office/drawing/2014/main" id="{82114043-B570-CA4D-8DC0-4F365E96919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EFCF5B3E-FDDC-BD4B-A4BA-4FFBC615FCD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1C0C5D-82D5-6644-88AD-BE43701318DE}" type="slidenum">
              <a:rPr lang="en-US" altLang="en-US"/>
              <a:pPr/>
              <a:t>51</a:t>
            </a:fld>
            <a:endParaRPr lang="en-US" altLang="en-US" dirty="0"/>
          </a:p>
        </p:txBody>
      </p:sp>
      <p:sp>
        <p:nvSpPr>
          <p:cNvPr id="114691" name="Rectangle 2">
            <a:extLst>
              <a:ext uri="{FF2B5EF4-FFF2-40B4-BE49-F238E27FC236}">
                <a16:creationId xmlns:a16="http://schemas.microsoft.com/office/drawing/2014/main" id="{AD73C274-3492-D542-85DB-F1E236D89E3E}"/>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2EBAA6B7-538A-1449-BE1C-C1F9C1C6CFC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8C77E7D8-D452-E94C-9165-6FA9B89134B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910929-D0C5-4447-96A1-81563EBBF252}" type="slidenum">
              <a:rPr lang="en-US" altLang="en-US"/>
              <a:pPr/>
              <a:t>52</a:t>
            </a:fld>
            <a:endParaRPr lang="en-US" altLang="en-US" dirty="0"/>
          </a:p>
        </p:txBody>
      </p:sp>
      <p:sp>
        <p:nvSpPr>
          <p:cNvPr id="116739" name="Rectangle 2">
            <a:extLst>
              <a:ext uri="{FF2B5EF4-FFF2-40B4-BE49-F238E27FC236}">
                <a16:creationId xmlns:a16="http://schemas.microsoft.com/office/drawing/2014/main" id="{421CD5BF-923A-3A45-91F2-0A3DB3BCB57E}"/>
              </a:ext>
            </a:extLst>
          </p:cNvPr>
          <p:cNvSpPr>
            <a:spLocks noGrp="1" noRot="1" noChangeAspect="1" noChangeArrowheads="1" noTextEdit="1"/>
          </p:cNvSpPr>
          <p:nvPr>
            <p:ph type="sldImg"/>
          </p:nvPr>
        </p:nvSpPr>
        <p:spPr>
          <a:solidFill>
            <a:srgbClr val="FFFFFF"/>
          </a:solidFill>
          <a:ln/>
        </p:spPr>
      </p:sp>
      <p:sp>
        <p:nvSpPr>
          <p:cNvPr id="116740" name="Rectangle 3">
            <a:extLst>
              <a:ext uri="{FF2B5EF4-FFF2-40B4-BE49-F238E27FC236}">
                <a16:creationId xmlns:a16="http://schemas.microsoft.com/office/drawing/2014/main" id="{62E25731-20BE-A04F-9A19-AA65D16C53A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BDB24E2A-FC14-B045-9562-28FBEB877A2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3A168E-E3DE-5F48-8DD8-91214C24FD96}" type="slidenum">
              <a:rPr lang="en-US" altLang="en-US"/>
              <a:pPr/>
              <a:t>53</a:t>
            </a:fld>
            <a:endParaRPr lang="en-US" altLang="en-US" dirty="0"/>
          </a:p>
        </p:txBody>
      </p:sp>
      <p:sp>
        <p:nvSpPr>
          <p:cNvPr id="118787" name="Rectangle 2">
            <a:extLst>
              <a:ext uri="{FF2B5EF4-FFF2-40B4-BE49-F238E27FC236}">
                <a16:creationId xmlns:a16="http://schemas.microsoft.com/office/drawing/2014/main" id="{606EC4D0-32E9-8449-B23C-E7287EB28EB8}"/>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756EC60E-85D3-C841-9B06-02B8AF731D9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9DCC942A-2CB0-0044-BD4C-C99206794C4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F08300-0B9C-0A40-867A-9456E96E7821}" type="slidenum">
              <a:rPr lang="en-US" altLang="en-US"/>
              <a:pPr/>
              <a:t>54</a:t>
            </a:fld>
            <a:endParaRPr lang="en-US" altLang="en-US" dirty="0"/>
          </a:p>
        </p:txBody>
      </p:sp>
      <p:sp>
        <p:nvSpPr>
          <p:cNvPr id="120835" name="Rectangle 2">
            <a:extLst>
              <a:ext uri="{FF2B5EF4-FFF2-40B4-BE49-F238E27FC236}">
                <a16:creationId xmlns:a16="http://schemas.microsoft.com/office/drawing/2014/main" id="{53AEFCFF-12D5-7241-8664-BEE961555559}"/>
              </a:ext>
            </a:extLst>
          </p:cNvPr>
          <p:cNvSpPr>
            <a:spLocks noGrp="1" noRot="1" noChangeAspect="1" noChangeArrowheads="1" noTextEdit="1"/>
          </p:cNvSpPr>
          <p:nvPr>
            <p:ph type="sldImg"/>
          </p:nvPr>
        </p:nvSpPr>
        <p:spPr>
          <a:solidFill>
            <a:srgbClr val="FFFFFF"/>
          </a:solidFill>
          <a:ln/>
        </p:spPr>
      </p:sp>
      <p:sp>
        <p:nvSpPr>
          <p:cNvPr id="120836" name="Rectangle 3">
            <a:extLst>
              <a:ext uri="{FF2B5EF4-FFF2-40B4-BE49-F238E27FC236}">
                <a16:creationId xmlns:a16="http://schemas.microsoft.com/office/drawing/2014/main" id="{A529A9A7-2A61-734C-8B6D-8024A409634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B8EB7C36-81FA-E643-962D-E8C866E25CE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8D5E98-C70C-834E-BD59-1A74626943E4}" type="slidenum">
              <a:rPr lang="en-US" altLang="en-US"/>
              <a:pPr/>
              <a:t>55</a:t>
            </a:fld>
            <a:endParaRPr lang="en-US" altLang="en-US" dirty="0"/>
          </a:p>
        </p:txBody>
      </p:sp>
      <p:sp>
        <p:nvSpPr>
          <p:cNvPr id="122883" name="Rectangle 2">
            <a:extLst>
              <a:ext uri="{FF2B5EF4-FFF2-40B4-BE49-F238E27FC236}">
                <a16:creationId xmlns:a16="http://schemas.microsoft.com/office/drawing/2014/main" id="{F9AB624B-3F52-DD44-989E-916F9A01AB58}"/>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BA758243-1B1C-D442-9EDD-975AD7B7A65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5F66FAD8-00D8-A542-8B2D-7A37661722B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66B263-D20E-8E49-B78D-840B98230393}" type="slidenum">
              <a:rPr lang="en-US" altLang="en-US"/>
              <a:pPr/>
              <a:t>56</a:t>
            </a:fld>
            <a:endParaRPr lang="en-US" altLang="en-US" dirty="0"/>
          </a:p>
        </p:txBody>
      </p:sp>
      <p:sp>
        <p:nvSpPr>
          <p:cNvPr id="124931" name="Rectangle 2">
            <a:extLst>
              <a:ext uri="{FF2B5EF4-FFF2-40B4-BE49-F238E27FC236}">
                <a16:creationId xmlns:a16="http://schemas.microsoft.com/office/drawing/2014/main" id="{0F649725-03A6-4745-8861-CA3FDE7BC1DD}"/>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96565245-F3D0-D543-A7E7-2CD02672998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B5EC105A-7158-7F43-883A-922C20B144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954DD0-E2BC-CE44-9805-E6E76AE8B56F}" type="slidenum">
              <a:rPr lang="en-US" altLang="en-US"/>
              <a:pPr/>
              <a:t>57</a:t>
            </a:fld>
            <a:endParaRPr lang="en-US" altLang="en-US" dirty="0"/>
          </a:p>
        </p:txBody>
      </p:sp>
      <p:sp>
        <p:nvSpPr>
          <p:cNvPr id="126979" name="Rectangle 2">
            <a:extLst>
              <a:ext uri="{FF2B5EF4-FFF2-40B4-BE49-F238E27FC236}">
                <a16:creationId xmlns:a16="http://schemas.microsoft.com/office/drawing/2014/main" id="{F333D0E1-5EA5-314D-8FBC-1727366FE1D8}"/>
              </a:ext>
            </a:extLst>
          </p:cNvPr>
          <p:cNvSpPr>
            <a:spLocks noGrp="1" noRot="1" noChangeAspect="1" noChangeArrowheads="1" noTextEdit="1"/>
          </p:cNvSpPr>
          <p:nvPr>
            <p:ph type="sldImg"/>
          </p:nvPr>
        </p:nvSpPr>
        <p:spPr>
          <a:solidFill>
            <a:srgbClr val="FFFFFF"/>
          </a:solidFill>
          <a:ln/>
        </p:spPr>
      </p:sp>
      <p:sp>
        <p:nvSpPr>
          <p:cNvPr id="126980" name="Rectangle 3">
            <a:extLst>
              <a:ext uri="{FF2B5EF4-FFF2-40B4-BE49-F238E27FC236}">
                <a16:creationId xmlns:a16="http://schemas.microsoft.com/office/drawing/2014/main" id="{7EE6A493-E681-1640-A65A-23C2F385D92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3F28C76C-79D6-9540-8A95-68C63F4523B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6EA0D9-A8A5-564A-80C5-EF51FC19BDC6}" type="slidenum">
              <a:rPr lang="en-US" altLang="en-US"/>
              <a:pPr/>
              <a:t>58</a:t>
            </a:fld>
            <a:endParaRPr lang="en-US" altLang="en-US" dirty="0"/>
          </a:p>
        </p:txBody>
      </p:sp>
      <p:sp>
        <p:nvSpPr>
          <p:cNvPr id="129027" name="Rectangle 2">
            <a:extLst>
              <a:ext uri="{FF2B5EF4-FFF2-40B4-BE49-F238E27FC236}">
                <a16:creationId xmlns:a16="http://schemas.microsoft.com/office/drawing/2014/main" id="{8789E44F-A00F-CA49-A8F1-EC7C103A84F2}"/>
              </a:ext>
            </a:extLst>
          </p:cNvPr>
          <p:cNvSpPr>
            <a:spLocks noGrp="1" noRot="1" noChangeAspect="1" noChangeArrowheads="1" noTextEdit="1"/>
          </p:cNvSpPr>
          <p:nvPr>
            <p:ph type="sldImg"/>
          </p:nvPr>
        </p:nvSpPr>
        <p:spPr>
          <a:solidFill>
            <a:srgbClr val="FFFFFF"/>
          </a:solidFill>
          <a:ln/>
        </p:spPr>
      </p:sp>
      <p:sp>
        <p:nvSpPr>
          <p:cNvPr id="129028" name="Rectangle 3">
            <a:extLst>
              <a:ext uri="{FF2B5EF4-FFF2-40B4-BE49-F238E27FC236}">
                <a16:creationId xmlns:a16="http://schemas.microsoft.com/office/drawing/2014/main" id="{10449B95-71A0-AD47-8838-9A11D2530A1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88F02A04-AA73-0247-81D7-09847EAC60A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7D4DB7-E368-1949-A249-5E48CC733196}" type="slidenum">
              <a:rPr lang="en-US" altLang="en-US"/>
              <a:pPr/>
              <a:t>59</a:t>
            </a:fld>
            <a:endParaRPr lang="en-US" altLang="en-US" dirty="0"/>
          </a:p>
        </p:txBody>
      </p:sp>
      <p:sp>
        <p:nvSpPr>
          <p:cNvPr id="131075" name="Rectangle 2">
            <a:extLst>
              <a:ext uri="{FF2B5EF4-FFF2-40B4-BE49-F238E27FC236}">
                <a16:creationId xmlns:a16="http://schemas.microsoft.com/office/drawing/2014/main" id="{D153CDD2-2F9C-FB4D-B086-3B82A2AE666A}"/>
              </a:ext>
            </a:extLst>
          </p:cNvPr>
          <p:cNvSpPr>
            <a:spLocks noGrp="1" noRot="1" noChangeAspect="1" noChangeArrowheads="1" noTextEdit="1"/>
          </p:cNvSpPr>
          <p:nvPr>
            <p:ph type="sldImg"/>
          </p:nvPr>
        </p:nvSpPr>
        <p:spPr>
          <a:solidFill>
            <a:srgbClr val="FFFFFF"/>
          </a:solidFill>
          <a:ln/>
        </p:spPr>
      </p:sp>
      <p:sp>
        <p:nvSpPr>
          <p:cNvPr id="131076" name="Rectangle 3">
            <a:extLst>
              <a:ext uri="{FF2B5EF4-FFF2-40B4-BE49-F238E27FC236}">
                <a16:creationId xmlns:a16="http://schemas.microsoft.com/office/drawing/2014/main" id="{61C7A8E1-215D-7341-AB1A-1EE0DE36035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582EB4A9-ADE1-D647-A03A-27A3A8A8274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F3A622-7460-5242-810E-4980862F856A}" type="slidenum">
              <a:rPr lang="en-US" altLang="en-US"/>
              <a:pPr/>
              <a:t>60</a:t>
            </a:fld>
            <a:endParaRPr lang="en-US" altLang="en-US" dirty="0"/>
          </a:p>
        </p:txBody>
      </p:sp>
      <p:sp>
        <p:nvSpPr>
          <p:cNvPr id="133123" name="Rectangle 1026">
            <a:extLst>
              <a:ext uri="{FF2B5EF4-FFF2-40B4-BE49-F238E27FC236}">
                <a16:creationId xmlns:a16="http://schemas.microsoft.com/office/drawing/2014/main" id="{19B0D47C-529C-FF4F-AFC2-E6DDCC3B8132}"/>
              </a:ext>
            </a:extLst>
          </p:cNvPr>
          <p:cNvSpPr>
            <a:spLocks noGrp="1" noRot="1" noChangeAspect="1" noChangeArrowheads="1" noTextEdit="1"/>
          </p:cNvSpPr>
          <p:nvPr>
            <p:ph type="sldImg"/>
          </p:nvPr>
        </p:nvSpPr>
        <p:spPr>
          <a:solidFill>
            <a:srgbClr val="FFFFFF"/>
          </a:solidFill>
          <a:ln/>
        </p:spPr>
      </p:sp>
      <p:sp>
        <p:nvSpPr>
          <p:cNvPr id="133124" name="Rectangle 1027">
            <a:extLst>
              <a:ext uri="{FF2B5EF4-FFF2-40B4-BE49-F238E27FC236}">
                <a16:creationId xmlns:a16="http://schemas.microsoft.com/office/drawing/2014/main" id="{23A13122-6E48-B643-BACF-E5DE99973FA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D733529E-B8CB-6E49-B052-FC6F63E0FA5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9873B5-719D-D849-9330-4FA261D9FC5B}" type="slidenum">
              <a:rPr lang="en-US" altLang="en-US"/>
              <a:pPr/>
              <a:t>61</a:t>
            </a:fld>
            <a:endParaRPr lang="en-US" altLang="en-US" dirty="0"/>
          </a:p>
        </p:txBody>
      </p:sp>
      <p:sp>
        <p:nvSpPr>
          <p:cNvPr id="135171" name="Rectangle 2">
            <a:extLst>
              <a:ext uri="{FF2B5EF4-FFF2-40B4-BE49-F238E27FC236}">
                <a16:creationId xmlns:a16="http://schemas.microsoft.com/office/drawing/2014/main" id="{1AEAF8BA-85C1-D247-B367-617F429315ED}"/>
              </a:ext>
            </a:extLst>
          </p:cNvPr>
          <p:cNvSpPr>
            <a:spLocks noGrp="1" noRot="1" noChangeAspect="1" noChangeArrowheads="1" noTextEdit="1"/>
          </p:cNvSpPr>
          <p:nvPr>
            <p:ph type="sldImg"/>
          </p:nvPr>
        </p:nvSpPr>
        <p:spPr>
          <a:solidFill>
            <a:srgbClr val="FFFFFF"/>
          </a:solidFill>
          <a:ln/>
        </p:spPr>
      </p:sp>
      <p:sp>
        <p:nvSpPr>
          <p:cNvPr id="135172" name="Rectangle 3">
            <a:extLst>
              <a:ext uri="{FF2B5EF4-FFF2-40B4-BE49-F238E27FC236}">
                <a16:creationId xmlns:a16="http://schemas.microsoft.com/office/drawing/2014/main" id="{C933F154-2043-E548-ACBA-424240205AC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241CE036-8FF1-0143-BCE4-A6D846A4A2F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E37335-693F-B740-B3BE-9036B6B4D9F9}" type="slidenum">
              <a:rPr lang="en-US" altLang="en-US"/>
              <a:pPr/>
              <a:t>62</a:t>
            </a:fld>
            <a:endParaRPr lang="en-US" altLang="en-US" dirty="0"/>
          </a:p>
        </p:txBody>
      </p:sp>
      <p:sp>
        <p:nvSpPr>
          <p:cNvPr id="137219" name="Rectangle 2">
            <a:extLst>
              <a:ext uri="{FF2B5EF4-FFF2-40B4-BE49-F238E27FC236}">
                <a16:creationId xmlns:a16="http://schemas.microsoft.com/office/drawing/2014/main" id="{0A37E745-8E47-2344-9A29-D62A32056667}"/>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E080E5CB-70EB-014A-B519-15ACAD34457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73C7487A-1CC4-5E41-8B81-0425D2CA4A1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CCE964-7D39-0947-BBE1-93B5F740F1B6}" type="slidenum">
              <a:rPr lang="en-US" altLang="en-US"/>
              <a:pPr/>
              <a:t>63</a:t>
            </a:fld>
            <a:endParaRPr lang="en-US" altLang="en-US" dirty="0"/>
          </a:p>
        </p:txBody>
      </p:sp>
      <p:sp>
        <p:nvSpPr>
          <p:cNvPr id="139267" name="Rectangle 2">
            <a:extLst>
              <a:ext uri="{FF2B5EF4-FFF2-40B4-BE49-F238E27FC236}">
                <a16:creationId xmlns:a16="http://schemas.microsoft.com/office/drawing/2014/main" id="{22C33655-B6D8-7942-84D9-7028F5C8EBC7}"/>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1A0ABDC5-EFB3-B241-AB72-4791850BAAB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EF1B6EA6-6E9F-3A4E-A383-54645307851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728BD5-B14C-5B41-B5D6-4AE320A98D65}" type="slidenum">
              <a:rPr lang="en-US" altLang="en-US"/>
              <a:pPr/>
              <a:t>64</a:t>
            </a:fld>
            <a:endParaRPr lang="en-US" altLang="en-US" dirty="0"/>
          </a:p>
        </p:txBody>
      </p:sp>
      <p:sp>
        <p:nvSpPr>
          <p:cNvPr id="141315" name="Rectangle 2">
            <a:extLst>
              <a:ext uri="{FF2B5EF4-FFF2-40B4-BE49-F238E27FC236}">
                <a16:creationId xmlns:a16="http://schemas.microsoft.com/office/drawing/2014/main" id="{CD1372B6-2A61-724F-9B24-36B22E84DBCC}"/>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BDAD7B8D-BF49-BB4A-AD43-F1AED871EDD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372F5948-4291-FB4C-96B5-A187C4DD89E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CF57C9-5E05-3E41-AF10-3D93A84B3B12}" type="slidenum">
              <a:rPr lang="en-US" altLang="en-US"/>
              <a:pPr/>
              <a:t>65</a:t>
            </a:fld>
            <a:endParaRPr lang="en-US" altLang="en-US" dirty="0"/>
          </a:p>
        </p:txBody>
      </p:sp>
      <p:sp>
        <p:nvSpPr>
          <p:cNvPr id="143363" name="Rectangle 2">
            <a:extLst>
              <a:ext uri="{FF2B5EF4-FFF2-40B4-BE49-F238E27FC236}">
                <a16:creationId xmlns:a16="http://schemas.microsoft.com/office/drawing/2014/main" id="{B4E82EA8-FCF6-5C48-8CC4-37D260E84136}"/>
              </a:ext>
            </a:extLst>
          </p:cNvPr>
          <p:cNvSpPr>
            <a:spLocks noGrp="1" noRot="1" noChangeAspect="1" noChangeArrowheads="1" noTextEdit="1"/>
          </p:cNvSpPr>
          <p:nvPr>
            <p:ph type="sldImg"/>
          </p:nvPr>
        </p:nvSpPr>
        <p:spPr>
          <a:solidFill>
            <a:srgbClr val="FFFFFF"/>
          </a:solidFill>
          <a:ln/>
        </p:spPr>
      </p:sp>
      <p:sp>
        <p:nvSpPr>
          <p:cNvPr id="143364" name="Rectangle 3">
            <a:extLst>
              <a:ext uri="{FF2B5EF4-FFF2-40B4-BE49-F238E27FC236}">
                <a16:creationId xmlns:a16="http://schemas.microsoft.com/office/drawing/2014/main" id="{81D3BD5F-4B19-F442-8C5B-EDF8640485E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B842AF58-EAB2-1D4D-A465-F6485472A65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E87E4F9-E1D4-0642-9823-C524FA2ED7B0}" type="slidenum">
              <a:rPr lang="en-US" altLang="en-US"/>
              <a:pPr/>
              <a:t>66</a:t>
            </a:fld>
            <a:endParaRPr lang="en-US" altLang="en-US" dirty="0"/>
          </a:p>
        </p:txBody>
      </p:sp>
      <p:sp>
        <p:nvSpPr>
          <p:cNvPr id="145411" name="Rectangle 2">
            <a:extLst>
              <a:ext uri="{FF2B5EF4-FFF2-40B4-BE49-F238E27FC236}">
                <a16:creationId xmlns:a16="http://schemas.microsoft.com/office/drawing/2014/main" id="{9453BD06-9A22-5344-B2EB-118674BB295C}"/>
              </a:ext>
            </a:extLst>
          </p:cNvPr>
          <p:cNvSpPr>
            <a:spLocks noGrp="1" noRot="1" noChangeAspect="1" noChangeArrowheads="1" noTextEdit="1"/>
          </p:cNvSpPr>
          <p:nvPr>
            <p:ph type="sldImg"/>
          </p:nvPr>
        </p:nvSpPr>
        <p:spPr>
          <a:solidFill>
            <a:srgbClr val="FFFFFF"/>
          </a:solidFill>
          <a:ln/>
        </p:spPr>
      </p:sp>
      <p:sp>
        <p:nvSpPr>
          <p:cNvPr id="145412" name="Rectangle 3">
            <a:extLst>
              <a:ext uri="{FF2B5EF4-FFF2-40B4-BE49-F238E27FC236}">
                <a16:creationId xmlns:a16="http://schemas.microsoft.com/office/drawing/2014/main" id="{78BAC0B9-124D-5F40-8F02-C14BD599644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1101C9B0-6E26-F242-817F-5B273AFC087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8C239D-8D04-0F4A-B40C-89AA2E83FAB3}" type="slidenum">
              <a:rPr lang="en-US" altLang="en-US"/>
              <a:pPr/>
              <a:t>67</a:t>
            </a:fld>
            <a:endParaRPr lang="en-US" altLang="en-US" dirty="0"/>
          </a:p>
        </p:txBody>
      </p:sp>
      <p:sp>
        <p:nvSpPr>
          <p:cNvPr id="147459" name="Rectangle 1026">
            <a:extLst>
              <a:ext uri="{FF2B5EF4-FFF2-40B4-BE49-F238E27FC236}">
                <a16:creationId xmlns:a16="http://schemas.microsoft.com/office/drawing/2014/main" id="{3C86BF46-4FD1-F943-8495-A645F6F7DB28}"/>
              </a:ext>
            </a:extLst>
          </p:cNvPr>
          <p:cNvSpPr>
            <a:spLocks noGrp="1" noRot="1" noChangeAspect="1" noChangeArrowheads="1" noTextEdit="1"/>
          </p:cNvSpPr>
          <p:nvPr>
            <p:ph type="sldImg"/>
          </p:nvPr>
        </p:nvSpPr>
        <p:spPr>
          <a:solidFill>
            <a:srgbClr val="FFFFFF"/>
          </a:solidFill>
          <a:ln/>
        </p:spPr>
      </p:sp>
      <p:sp>
        <p:nvSpPr>
          <p:cNvPr id="147460" name="Rectangle 1027">
            <a:extLst>
              <a:ext uri="{FF2B5EF4-FFF2-40B4-BE49-F238E27FC236}">
                <a16:creationId xmlns:a16="http://schemas.microsoft.com/office/drawing/2014/main" id="{8F971B6D-F984-E34B-A204-07238156001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6CEC5F14-6C83-BA40-AE07-C1F9797B906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9596AA-0F7A-934C-8131-9F8459436D2C}" type="slidenum">
              <a:rPr lang="en-US" altLang="en-US"/>
              <a:pPr/>
              <a:t>68</a:t>
            </a:fld>
            <a:endParaRPr lang="en-US" altLang="en-US" dirty="0"/>
          </a:p>
        </p:txBody>
      </p:sp>
      <p:sp>
        <p:nvSpPr>
          <p:cNvPr id="149507" name="Rectangle 2">
            <a:extLst>
              <a:ext uri="{FF2B5EF4-FFF2-40B4-BE49-F238E27FC236}">
                <a16:creationId xmlns:a16="http://schemas.microsoft.com/office/drawing/2014/main" id="{2CF46C11-9327-544E-B200-6901C23F4591}"/>
              </a:ext>
            </a:extLst>
          </p:cNvPr>
          <p:cNvSpPr>
            <a:spLocks noGrp="1" noRot="1" noChangeAspect="1" noChangeArrowheads="1" noTextEdit="1"/>
          </p:cNvSpPr>
          <p:nvPr>
            <p:ph type="sldImg"/>
          </p:nvPr>
        </p:nvSpPr>
        <p:spPr>
          <a:solidFill>
            <a:srgbClr val="FFFFFF"/>
          </a:solidFill>
          <a:ln/>
        </p:spPr>
      </p:sp>
      <p:sp>
        <p:nvSpPr>
          <p:cNvPr id="149508" name="Rectangle 3">
            <a:extLst>
              <a:ext uri="{FF2B5EF4-FFF2-40B4-BE49-F238E27FC236}">
                <a16:creationId xmlns:a16="http://schemas.microsoft.com/office/drawing/2014/main" id="{7128539B-7A6C-AF4B-8B1E-123DDD7B76A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7EEB5F11-2929-F843-92A3-185381F6DE2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BD37ED-71B6-B84B-956E-6BD83BC245D7}" type="slidenum">
              <a:rPr lang="en-US" altLang="en-US"/>
              <a:pPr/>
              <a:t>69</a:t>
            </a:fld>
            <a:endParaRPr lang="en-US" altLang="en-US" dirty="0"/>
          </a:p>
        </p:txBody>
      </p:sp>
      <p:sp>
        <p:nvSpPr>
          <p:cNvPr id="151555" name="Rectangle 1026">
            <a:extLst>
              <a:ext uri="{FF2B5EF4-FFF2-40B4-BE49-F238E27FC236}">
                <a16:creationId xmlns:a16="http://schemas.microsoft.com/office/drawing/2014/main" id="{4DA8DE46-FFE2-2C4E-A224-200FCD0B0388}"/>
              </a:ext>
            </a:extLst>
          </p:cNvPr>
          <p:cNvSpPr>
            <a:spLocks noGrp="1" noRot="1" noChangeAspect="1" noChangeArrowheads="1" noTextEdit="1"/>
          </p:cNvSpPr>
          <p:nvPr>
            <p:ph type="sldImg"/>
          </p:nvPr>
        </p:nvSpPr>
        <p:spPr>
          <a:solidFill>
            <a:srgbClr val="FFFFFF"/>
          </a:solidFill>
          <a:ln/>
        </p:spPr>
      </p:sp>
      <p:sp>
        <p:nvSpPr>
          <p:cNvPr id="151556" name="Rectangle 1027">
            <a:extLst>
              <a:ext uri="{FF2B5EF4-FFF2-40B4-BE49-F238E27FC236}">
                <a16:creationId xmlns:a16="http://schemas.microsoft.com/office/drawing/2014/main" id="{9EF0FD92-C831-0D41-824B-98A8DE3042C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74460421-8C3D-4443-8A6A-F8430EE3040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D1E8C50-50BF-2649-B44C-F919C3A5D9CE}" type="slidenum">
              <a:rPr lang="en-US" altLang="en-US"/>
              <a:pPr/>
              <a:t>70</a:t>
            </a:fld>
            <a:endParaRPr lang="en-US" altLang="en-US" dirty="0"/>
          </a:p>
        </p:txBody>
      </p:sp>
      <p:sp>
        <p:nvSpPr>
          <p:cNvPr id="153603" name="Rectangle 1026">
            <a:extLst>
              <a:ext uri="{FF2B5EF4-FFF2-40B4-BE49-F238E27FC236}">
                <a16:creationId xmlns:a16="http://schemas.microsoft.com/office/drawing/2014/main" id="{1E3E3755-FC43-A449-8E94-5E63DC36043F}"/>
              </a:ext>
            </a:extLst>
          </p:cNvPr>
          <p:cNvSpPr>
            <a:spLocks noGrp="1" noRot="1" noChangeAspect="1" noChangeArrowheads="1" noTextEdit="1"/>
          </p:cNvSpPr>
          <p:nvPr>
            <p:ph type="sldImg"/>
          </p:nvPr>
        </p:nvSpPr>
        <p:spPr>
          <a:solidFill>
            <a:srgbClr val="FFFFFF"/>
          </a:solidFill>
          <a:ln/>
        </p:spPr>
      </p:sp>
      <p:sp>
        <p:nvSpPr>
          <p:cNvPr id="153604" name="Rectangle 1027">
            <a:extLst>
              <a:ext uri="{FF2B5EF4-FFF2-40B4-BE49-F238E27FC236}">
                <a16:creationId xmlns:a16="http://schemas.microsoft.com/office/drawing/2014/main" id="{BCFAEF0F-7745-C145-ADA7-BC1D8CB3A10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3CA3DC05-59CD-1A44-B261-764110864E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789CB0-DA28-2945-8665-A94B9E34A409}" type="slidenum">
              <a:rPr lang="en-US" altLang="en-US"/>
              <a:pPr/>
              <a:t>71</a:t>
            </a:fld>
            <a:endParaRPr lang="en-US" altLang="en-US" dirty="0"/>
          </a:p>
        </p:txBody>
      </p:sp>
      <p:sp>
        <p:nvSpPr>
          <p:cNvPr id="155651" name="Rectangle 1026">
            <a:extLst>
              <a:ext uri="{FF2B5EF4-FFF2-40B4-BE49-F238E27FC236}">
                <a16:creationId xmlns:a16="http://schemas.microsoft.com/office/drawing/2014/main" id="{5E84A9EF-B3C9-B148-9254-33FA084B451C}"/>
              </a:ext>
            </a:extLst>
          </p:cNvPr>
          <p:cNvSpPr>
            <a:spLocks noGrp="1" noRot="1" noChangeAspect="1" noChangeArrowheads="1" noTextEdit="1"/>
          </p:cNvSpPr>
          <p:nvPr>
            <p:ph type="sldImg"/>
          </p:nvPr>
        </p:nvSpPr>
        <p:spPr>
          <a:solidFill>
            <a:srgbClr val="FFFFFF"/>
          </a:solidFill>
          <a:ln/>
        </p:spPr>
      </p:sp>
      <p:sp>
        <p:nvSpPr>
          <p:cNvPr id="155652" name="Rectangle 1027">
            <a:extLst>
              <a:ext uri="{FF2B5EF4-FFF2-40B4-BE49-F238E27FC236}">
                <a16:creationId xmlns:a16="http://schemas.microsoft.com/office/drawing/2014/main" id="{5ECE152D-CB7B-2E42-A91C-1DA0D24B6C4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D986EEC9-4847-8945-93A5-6CD0CD47F8F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17D2F0-14A1-644D-AA2A-3415B3D078D0}" type="slidenum">
              <a:rPr lang="en-US" altLang="en-US"/>
              <a:pPr/>
              <a:t>72</a:t>
            </a:fld>
            <a:endParaRPr lang="en-US" altLang="en-US" dirty="0"/>
          </a:p>
        </p:txBody>
      </p:sp>
      <p:sp>
        <p:nvSpPr>
          <p:cNvPr id="157699" name="Rectangle 2">
            <a:extLst>
              <a:ext uri="{FF2B5EF4-FFF2-40B4-BE49-F238E27FC236}">
                <a16:creationId xmlns:a16="http://schemas.microsoft.com/office/drawing/2014/main" id="{E9E7A077-63A1-EA46-B8F3-2F1552C169AF}"/>
              </a:ext>
            </a:extLst>
          </p:cNvPr>
          <p:cNvSpPr>
            <a:spLocks noGrp="1" noRot="1" noChangeAspect="1" noChangeArrowheads="1" noTextEdit="1"/>
          </p:cNvSpPr>
          <p:nvPr>
            <p:ph type="sldImg"/>
          </p:nvPr>
        </p:nvSpPr>
        <p:spPr>
          <a:solidFill>
            <a:srgbClr val="FFFFFF"/>
          </a:solidFill>
          <a:ln/>
        </p:spPr>
      </p:sp>
      <p:sp>
        <p:nvSpPr>
          <p:cNvPr id="157700" name="Rectangle 3">
            <a:extLst>
              <a:ext uri="{FF2B5EF4-FFF2-40B4-BE49-F238E27FC236}">
                <a16:creationId xmlns:a16="http://schemas.microsoft.com/office/drawing/2014/main" id="{84D311CB-D537-BB40-9613-DE99B6A9B67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95589B8A-A302-7545-9247-3B7AB673727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53FFF9-DE88-654E-96F2-DA94CFD7FBB1}" type="slidenum">
              <a:rPr lang="en-US" altLang="en-US"/>
              <a:pPr/>
              <a:t>73</a:t>
            </a:fld>
            <a:endParaRPr lang="en-US" altLang="en-US" dirty="0"/>
          </a:p>
        </p:txBody>
      </p:sp>
      <p:sp>
        <p:nvSpPr>
          <p:cNvPr id="159747" name="Rectangle 1026">
            <a:extLst>
              <a:ext uri="{FF2B5EF4-FFF2-40B4-BE49-F238E27FC236}">
                <a16:creationId xmlns:a16="http://schemas.microsoft.com/office/drawing/2014/main" id="{5A10C274-EAE7-944C-BE34-51EF76EF720A}"/>
              </a:ext>
            </a:extLst>
          </p:cNvPr>
          <p:cNvSpPr>
            <a:spLocks noGrp="1" noRot="1" noChangeAspect="1" noChangeArrowheads="1" noTextEdit="1"/>
          </p:cNvSpPr>
          <p:nvPr>
            <p:ph type="sldImg"/>
          </p:nvPr>
        </p:nvSpPr>
        <p:spPr>
          <a:solidFill>
            <a:srgbClr val="FFFFFF"/>
          </a:solidFill>
          <a:ln/>
        </p:spPr>
      </p:sp>
      <p:sp>
        <p:nvSpPr>
          <p:cNvPr id="159748" name="Rectangle 1027">
            <a:extLst>
              <a:ext uri="{FF2B5EF4-FFF2-40B4-BE49-F238E27FC236}">
                <a16:creationId xmlns:a16="http://schemas.microsoft.com/office/drawing/2014/main" id="{581D539E-0863-AC45-9A16-13BF20220D2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5BA38DEC-480A-244F-8782-877A69C3D51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FC0B2F-1104-B741-BE97-2B54293020C3}" type="slidenum">
              <a:rPr lang="en-US" altLang="en-US"/>
              <a:pPr/>
              <a:t>74</a:t>
            </a:fld>
            <a:endParaRPr lang="en-US" altLang="en-US" dirty="0"/>
          </a:p>
        </p:txBody>
      </p:sp>
      <p:sp>
        <p:nvSpPr>
          <p:cNvPr id="161795" name="Rectangle 2">
            <a:extLst>
              <a:ext uri="{FF2B5EF4-FFF2-40B4-BE49-F238E27FC236}">
                <a16:creationId xmlns:a16="http://schemas.microsoft.com/office/drawing/2014/main" id="{595D53BE-60CF-2744-8FB6-2BE42E8AEFBA}"/>
              </a:ext>
            </a:extLst>
          </p:cNvPr>
          <p:cNvSpPr>
            <a:spLocks noGrp="1" noRot="1" noChangeAspect="1" noChangeArrowheads="1" noTextEdit="1"/>
          </p:cNvSpPr>
          <p:nvPr>
            <p:ph type="sldImg"/>
          </p:nvPr>
        </p:nvSpPr>
        <p:spPr>
          <a:solidFill>
            <a:srgbClr val="FFFFFF"/>
          </a:solidFill>
          <a:ln/>
        </p:spPr>
      </p:sp>
      <p:sp>
        <p:nvSpPr>
          <p:cNvPr id="161796" name="Rectangle 3">
            <a:extLst>
              <a:ext uri="{FF2B5EF4-FFF2-40B4-BE49-F238E27FC236}">
                <a16:creationId xmlns:a16="http://schemas.microsoft.com/office/drawing/2014/main" id="{BFC6A76E-A6FC-B241-9DAC-5347492DE62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751B53BE-5A07-2B4A-A498-F232CA4FFC6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59520A5-554B-6A45-AD20-956AAB3D0969}" type="slidenum">
              <a:rPr lang="en-US" altLang="en-US"/>
              <a:pPr/>
              <a:t>75</a:t>
            </a:fld>
            <a:endParaRPr lang="en-US" altLang="en-US" dirty="0"/>
          </a:p>
        </p:txBody>
      </p:sp>
      <p:sp>
        <p:nvSpPr>
          <p:cNvPr id="163843" name="Rectangle 2">
            <a:extLst>
              <a:ext uri="{FF2B5EF4-FFF2-40B4-BE49-F238E27FC236}">
                <a16:creationId xmlns:a16="http://schemas.microsoft.com/office/drawing/2014/main" id="{D93B5EE3-3C32-7748-A9A4-188AA99FBF49}"/>
              </a:ext>
            </a:extLst>
          </p:cNvPr>
          <p:cNvSpPr>
            <a:spLocks noGrp="1" noRot="1" noChangeAspect="1" noChangeArrowheads="1" noTextEdit="1"/>
          </p:cNvSpPr>
          <p:nvPr>
            <p:ph type="sldImg"/>
          </p:nvPr>
        </p:nvSpPr>
        <p:spPr>
          <a:solidFill>
            <a:srgbClr val="FFFFFF"/>
          </a:solidFill>
          <a:ln/>
        </p:spPr>
      </p:sp>
      <p:sp>
        <p:nvSpPr>
          <p:cNvPr id="163844" name="Rectangle 3">
            <a:extLst>
              <a:ext uri="{FF2B5EF4-FFF2-40B4-BE49-F238E27FC236}">
                <a16:creationId xmlns:a16="http://schemas.microsoft.com/office/drawing/2014/main" id="{730301E4-9130-394A-90CE-63ABC08C280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BE83B7B9-35FB-394D-93FD-62A36AA3F4F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8DACB7-823F-2446-877D-BCB25C5A8F88}" type="slidenum">
              <a:rPr lang="en-US" altLang="en-US"/>
              <a:pPr/>
              <a:t>76</a:t>
            </a:fld>
            <a:endParaRPr lang="en-US" altLang="en-US" dirty="0"/>
          </a:p>
        </p:txBody>
      </p:sp>
      <p:sp>
        <p:nvSpPr>
          <p:cNvPr id="165891" name="Rectangle 1026">
            <a:extLst>
              <a:ext uri="{FF2B5EF4-FFF2-40B4-BE49-F238E27FC236}">
                <a16:creationId xmlns:a16="http://schemas.microsoft.com/office/drawing/2014/main" id="{31B7915C-0B3B-244E-B4F0-7F52C2B942E2}"/>
              </a:ext>
            </a:extLst>
          </p:cNvPr>
          <p:cNvSpPr>
            <a:spLocks noGrp="1" noRot="1" noChangeAspect="1" noChangeArrowheads="1" noTextEdit="1"/>
          </p:cNvSpPr>
          <p:nvPr>
            <p:ph type="sldImg"/>
          </p:nvPr>
        </p:nvSpPr>
        <p:spPr>
          <a:solidFill>
            <a:srgbClr val="FFFFFF"/>
          </a:solidFill>
          <a:ln/>
        </p:spPr>
      </p:sp>
      <p:sp>
        <p:nvSpPr>
          <p:cNvPr id="165892" name="Rectangle 1027">
            <a:extLst>
              <a:ext uri="{FF2B5EF4-FFF2-40B4-BE49-F238E27FC236}">
                <a16:creationId xmlns:a16="http://schemas.microsoft.com/office/drawing/2014/main" id="{1F08DDDE-0E0B-844B-9B09-BA4EA39321E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27D21698-D215-224C-9F15-CD80063FCF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A00958-1509-AA43-B018-23E682EDD084}" type="slidenum">
              <a:rPr lang="en-US" altLang="en-US"/>
              <a:pPr/>
              <a:t>77</a:t>
            </a:fld>
            <a:endParaRPr lang="en-US" altLang="en-US" dirty="0"/>
          </a:p>
        </p:txBody>
      </p:sp>
      <p:sp>
        <p:nvSpPr>
          <p:cNvPr id="167939" name="Rectangle 2">
            <a:extLst>
              <a:ext uri="{FF2B5EF4-FFF2-40B4-BE49-F238E27FC236}">
                <a16:creationId xmlns:a16="http://schemas.microsoft.com/office/drawing/2014/main" id="{443EA9F1-DA2C-CC4A-80D4-0048F44CBB9F}"/>
              </a:ext>
            </a:extLst>
          </p:cNvPr>
          <p:cNvSpPr>
            <a:spLocks noGrp="1" noRot="1" noChangeAspect="1" noChangeArrowheads="1" noTextEdit="1"/>
          </p:cNvSpPr>
          <p:nvPr>
            <p:ph type="sldImg"/>
          </p:nvPr>
        </p:nvSpPr>
        <p:spPr>
          <a:solidFill>
            <a:srgbClr val="FFFFFF"/>
          </a:solidFill>
          <a:ln/>
        </p:spPr>
      </p:sp>
      <p:sp>
        <p:nvSpPr>
          <p:cNvPr id="167940" name="Rectangle 3">
            <a:extLst>
              <a:ext uri="{FF2B5EF4-FFF2-40B4-BE49-F238E27FC236}">
                <a16:creationId xmlns:a16="http://schemas.microsoft.com/office/drawing/2014/main" id="{28F15EB9-387E-1042-B81C-97B51E30FC1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97F8FE08-2C98-9943-AC78-5ECDB20EDE3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7BBC4B-46E7-5845-A182-D649FAFE092C}" type="slidenum">
              <a:rPr lang="en-US" altLang="en-US"/>
              <a:pPr/>
              <a:t>78</a:t>
            </a:fld>
            <a:endParaRPr lang="en-US" altLang="en-US" dirty="0"/>
          </a:p>
        </p:txBody>
      </p:sp>
      <p:sp>
        <p:nvSpPr>
          <p:cNvPr id="169987" name="Rectangle 1026">
            <a:extLst>
              <a:ext uri="{FF2B5EF4-FFF2-40B4-BE49-F238E27FC236}">
                <a16:creationId xmlns:a16="http://schemas.microsoft.com/office/drawing/2014/main" id="{F1679E42-E138-244C-AB9D-5DDB91532383}"/>
              </a:ext>
            </a:extLst>
          </p:cNvPr>
          <p:cNvSpPr>
            <a:spLocks noGrp="1" noRot="1" noChangeAspect="1" noChangeArrowheads="1" noTextEdit="1"/>
          </p:cNvSpPr>
          <p:nvPr>
            <p:ph type="sldImg"/>
          </p:nvPr>
        </p:nvSpPr>
        <p:spPr>
          <a:solidFill>
            <a:srgbClr val="FFFFFF"/>
          </a:solidFill>
          <a:ln/>
        </p:spPr>
      </p:sp>
      <p:sp>
        <p:nvSpPr>
          <p:cNvPr id="169988" name="Rectangle 1027">
            <a:extLst>
              <a:ext uri="{FF2B5EF4-FFF2-40B4-BE49-F238E27FC236}">
                <a16:creationId xmlns:a16="http://schemas.microsoft.com/office/drawing/2014/main" id="{FACE01D3-E853-2541-81CB-431080688DF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8E9B951C-B8D7-2842-971C-8DB1584A97D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2E52F8-5651-6C4C-83F7-27D1EBD13FF8}" type="slidenum">
              <a:rPr lang="en-US" altLang="en-US"/>
              <a:pPr/>
              <a:t>79</a:t>
            </a:fld>
            <a:endParaRPr lang="en-US" altLang="en-US" dirty="0"/>
          </a:p>
        </p:txBody>
      </p:sp>
      <p:sp>
        <p:nvSpPr>
          <p:cNvPr id="172035" name="Rectangle 2">
            <a:extLst>
              <a:ext uri="{FF2B5EF4-FFF2-40B4-BE49-F238E27FC236}">
                <a16:creationId xmlns:a16="http://schemas.microsoft.com/office/drawing/2014/main" id="{4A7BBAB0-BE4D-FA41-AFC8-06B5026EB78D}"/>
              </a:ext>
            </a:extLst>
          </p:cNvPr>
          <p:cNvSpPr>
            <a:spLocks noGrp="1" noRot="1" noChangeAspect="1" noChangeArrowheads="1" noTextEdit="1"/>
          </p:cNvSpPr>
          <p:nvPr>
            <p:ph type="sldImg"/>
          </p:nvPr>
        </p:nvSpPr>
        <p:spPr>
          <a:solidFill>
            <a:srgbClr val="FFFFFF"/>
          </a:solidFill>
          <a:ln/>
        </p:spPr>
      </p:sp>
      <p:sp>
        <p:nvSpPr>
          <p:cNvPr id="172036" name="Rectangle 3">
            <a:extLst>
              <a:ext uri="{FF2B5EF4-FFF2-40B4-BE49-F238E27FC236}">
                <a16:creationId xmlns:a16="http://schemas.microsoft.com/office/drawing/2014/main" id="{70084E6F-DC94-0643-A731-60825A150F3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CF9C46CF-D75E-8B45-A5F5-B06605683B7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C847FC-263E-FD4C-A022-C128C40BF219}" type="slidenum">
              <a:rPr lang="en-US" altLang="en-US"/>
              <a:pPr/>
              <a:t>80</a:t>
            </a:fld>
            <a:endParaRPr lang="en-US" altLang="en-US" dirty="0"/>
          </a:p>
        </p:txBody>
      </p:sp>
      <p:sp>
        <p:nvSpPr>
          <p:cNvPr id="174083" name="Rectangle 2">
            <a:extLst>
              <a:ext uri="{FF2B5EF4-FFF2-40B4-BE49-F238E27FC236}">
                <a16:creationId xmlns:a16="http://schemas.microsoft.com/office/drawing/2014/main" id="{31F00599-0DFD-2C48-9AA9-8FBABD47DBD2}"/>
              </a:ext>
            </a:extLst>
          </p:cNvPr>
          <p:cNvSpPr>
            <a:spLocks noGrp="1" noRot="1" noChangeAspect="1" noChangeArrowheads="1" noTextEdit="1"/>
          </p:cNvSpPr>
          <p:nvPr>
            <p:ph type="sldImg"/>
          </p:nvPr>
        </p:nvSpPr>
        <p:spPr>
          <a:solidFill>
            <a:srgbClr val="FFFFFF"/>
          </a:solidFill>
          <a:ln/>
        </p:spPr>
      </p:sp>
      <p:sp>
        <p:nvSpPr>
          <p:cNvPr id="174084" name="Rectangle 3">
            <a:extLst>
              <a:ext uri="{FF2B5EF4-FFF2-40B4-BE49-F238E27FC236}">
                <a16:creationId xmlns:a16="http://schemas.microsoft.com/office/drawing/2014/main" id="{E389EAD7-BD64-434C-9ABB-5C12F4C3C19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F5E6A0FD-4D7F-8B49-968F-B0379261AF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3EA9BC-E9DB-1C4E-8072-78F46CDC761A}" type="slidenum">
              <a:rPr lang="en-US" altLang="en-US"/>
              <a:pPr/>
              <a:t>81</a:t>
            </a:fld>
            <a:endParaRPr lang="en-US" altLang="en-US" dirty="0"/>
          </a:p>
        </p:txBody>
      </p:sp>
      <p:sp>
        <p:nvSpPr>
          <p:cNvPr id="176131" name="Rectangle 2">
            <a:extLst>
              <a:ext uri="{FF2B5EF4-FFF2-40B4-BE49-F238E27FC236}">
                <a16:creationId xmlns:a16="http://schemas.microsoft.com/office/drawing/2014/main" id="{1B18CD1B-8C3B-FC4F-B481-A42DD8D9063F}"/>
              </a:ext>
            </a:extLst>
          </p:cNvPr>
          <p:cNvSpPr>
            <a:spLocks noGrp="1" noRot="1" noChangeAspect="1" noChangeArrowheads="1" noTextEdit="1"/>
          </p:cNvSpPr>
          <p:nvPr>
            <p:ph type="sldImg"/>
          </p:nvPr>
        </p:nvSpPr>
        <p:spPr>
          <a:solidFill>
            <a:srgbClr val="FFFFFF"/>
          </a:solidFill>
          <a:ln/>
        </p:spPr>
      </p:sp>
      <p:sp>
        <p:nvSpPr>
          <p:cNvPr id="176132" name="Rectangle 3">
            <a:extLst>
              <a:ext uri="{FF2B5EF4-FFF2-40B4-BE49-F238E27FC236}">
                <a16:creationId xmlns:a16="http://schemas.microsoft.com/office/drawing/2014/main" id="{92ACE73D-9F8C-214F-87B0-6612152EB25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0FE72552-66B4-FA47-AB99-30B2223CF0B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AFEF39-5A77-BC4F-A99F-7292D9BDA309}" type="slidenum">
              <a:rPr lang="en-US" altLang="en-US"/>
              <a:pPr/>
              <a:t>82</a:t>
            </a:fld>
            <a:endParaRPr lang="en-US" altLang="en-US" dirty="0"/>
          </a:p>
        </p:txBody>
      </p:sp>
      <p:sp>
        <p:nvSpPr>
          <p:cNvPr id="178179" name="Rectangle 2">
            <a:extLst>
              <a:ext uri="{FF2B5EF4-FFF2-40B4-BE49-F238E27FC236}">
                <a16:creationId xmlns:a16="http://schemas.microsoft.com/office/drawing/2014/main" id="{89ED37E9-8DC6-7D44-9B88-FC90895D3A99}"/>
              </a:ext>
            </a:extLst>
          </p:cNvPr>
          <p:cNvSpPr>
            <a:spLocks noGrp="1" noRot="1" noChangeAspect="1" noChangeArrowheads="1" noTextEdit="1"/>
          </p:cNvSpPr>
          <p:nvPr>
            <p:ph type="sldImg"/>
          </p:nvPr>
        </p:nvSpPr>
        <p:spPr>
          <a:solidFill>
            <a:srgbClr val="FFFFFF"/>
          </a:solidFill>
          <a:ln/>
        </p:spPr>
      </p:sp>
      <p:sp>
        <p:nvSpPr>
          <p:cNvPr id="178180" name="Rectangle 3">
            <a:extLst>
              <a:ext uri="{FF2B5EF4-FFF2-40B4-BE49-F238E27FC236}">
                <a16:creationId xmlns:a16="http://schemas.microsoft.com/office/drawing/2014/main" id="{034EF222-2D01-9849-9213-082BFD4AB8F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F2783838-1A08-C14B-9DA4-615BDE4AFF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95FBA25-DA12-6C4C-ADD9-CB83FBFA6C20}" type="slidenum">
              <a:rPr lang="en-US" altLang="en-US"/>
              <a:pPr/>
              <a:t>83</a:t>
            </a:fld>
            <a:endParaRPr lang="en-US" altLang="en-US" dirty="0"/>
          </a:p>
        </p:txBody>
      </p:sp>
      <p:sp>
        <p:nvSpPr>
          <p:cNvPr id="180227" name="Rectangle 2">
            <a:extLst>
              <a:ext uri="{FF2B5EF4-FFF2-40B4-BE49-F238E27FC236}">
                <a16:creationId xmlns:a16="http://schemas.microsoft.com/office/drawing/2014/main" id="{E540B7E8-9715-B04A-AA77-D90EF0EF24BC}"/>
              </a:ext>
            </a:extLst>
          </p:cNvPr>
          <p:cNvSpPr>
            <a:spLocks noGrp="1" noRot="1" noChangeAspect="1" noChangeArrowheads="1" noTextEdit="1"/>
          </p:cNvSpPr>
          <p:nvPr>
            <p:ph type="sldImg"/>
          </p:nvPr>
        </p:nvSpPr>
        <p:spPr>
          <a:solidFill>
            <a:srgbClr val="FFFFFF"/>
          </a:solidFill>
          <a:ln/>
        </p:spPr>
      </p:sp>
      <p:sp>
        <p:nvSpPr>
          <p:cNvPr id="180228" name="Rectangle 3">
            <a:extLst>
              <a:ext uri="{FF2B5EF4-FFF2-40B4-BE49-F238E27FC236}">
                <a16:creationId xmlns:a16="http://schemas.microsoft.com/office/drawing/2014/main" id="{751F173E-0A6E-6A42-A079-905A6E86B0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FC18DC37-B0E9-F747-AF00-20C70154F87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98A81E-FEA5-E54E-AC3D-7B6D266B2593}" type="slidenum">
              <a:rPr lang="en-US" altLang="en-US"/>
              <a:pPr/>
              <a:t>84</a:t>
            </a:fld>
            <a:endParaRPr lang="en-US" altLang="en-US" dirty="0"/>
          </a:p>
        </p:txBody>
      </p:sp>
      <p:sp>
        <p:nvSpPr>
          <p:cNvPr id="182275" name="Rectangle 2">
            <a:extLst>
              <a:ext uri="{FF2B5EF4-FFF2-40B4-BE49-F238E27FC236}">
                <a16:creationId xmlns:a16="http://schemas.microsoft.com/office/drawing/2014/main" id="{E34EC9DE-A774-B748-BB9F-F943962ADD38}"/>
              </a:ext>
            </a:extLst>
          </p:cNvPr>
          <p:cNvSpPr>
            <a:spLocks noGrp="1" noRot="1" noChangeAspect="1" noChangeArrowheads="1" noTextEdit="1"/>
          </p:cNvSpPr>
          <p:nvPr>
            <p:ph type="sldImg"/>
          </p:nvPr>
        </p:nvSpPr>
        <p:spPr>
          <a:solidFill>
            <a:srgbClr val="FFFFFF"/>
          </a:solidFill>
          <a:ln/>
        </p:spPr>
      </p:sp>
      <p:sp>
        <p:nvSpPr>
          <p:cNvPr id="182276" name="Rectangle 3">
            <a:extLst>
              <a:ext uri="{FF2B5EF4-FFF2-40B4-BE49-F238E27FC236}">
                <a16:creationId xmlns:a16="http://schemas.microsoft.com/office/drawing/2014/main" id="{5EE9871B-8D93-004F-A7ED-A743197851A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FA88AEE1-4444-6342-946B-7662B8C44F3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245F2C-C876-5049-8E19-D05F3A40EF81}" type="slidenum">
              <a:rPr lang="en-US" altLang="en-US"/>
              <a:pPr/>
              <a:t>85</a:t>
            </a:fld>
            <a:endParaRPr lang="en-US" altLang="en-US" dirty="0"/>
          </a:p>
        </p:txBody>
      </p:sp>
      <p:sp>
        <p:nvSpPr>
          <p:cNvPr id="184323" name="Rectangle 2">
            <a:extLst>
              <a:ext uri="{FF2B5EF4-FFF2-40B4-BE49-F238E27FC236}">
                <a16:creationId xmlns:a16="http://schemas.microsoft.com/office/drawing/2014/main" id="{C5FEA54E-1BA3-6247-ADC2-FE463E865F67}"/>
              </a:ext>
            </a:extLst>
          </p:cNvPr>
          <p:cNvSpPr>
            <a:spLocks noGrp="1" noRot="1" noChangeAspect="1" noChangeArrowheads="1" noTextEdit="1"/>
          </p:cNvSpPr>
          <p:nvPr>
            <p:ph type="sldImg"/>
          </p:nvPr>
        </p:nvSpPr>
        <p:spPr>
          <a:solidFill>
            <a:srgbClr val="FFFFFF"/>
          </a:solidFill>
          <a:ln/>
        </p:spPr>
      </p:sp>
      <p:sp>
        <p:nvSpPr>
          <p:cNvPr id="184324" name="Rectangle 3">
            <a:extLst>
              <a:ext uri="{FF2B5EF4-FFF2-40B4-BE49-F238E27FC236}">
                <a16:creationId xmlns:a16="http://schemas.microsoft.com/office/drawing/2014/main" id="{D5E00EB6-4404-D047-AD41-D80E32766C2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BADFA661-A4E3-644F-AC77-A7DD5BE641D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0190A8-D2F6-0F40-8E82-8C13D70894B4}" type="slidenum">
              <a:rPr lang="en-US" altLang="en-US"/>
              <a:pPr/>
              <a:t>86</a:t>
            </a:fld>
            <a:endParaRPr lang="en-US" altLang="en-US" dirty="0"/>
          </a:p>
        </p:txBody>
      </p:sp>
      <p:sp>
        <p:nvSpPr>
          <p:cNvPr id="186371" name="Rectangle 2">
            <a:extLst>
              <a:ext uri="{FF2B5EF4-FFF2-40B4-BE49-F238E27FC236}">
                <a16:creationId xmlns:a16="http://schemas.microsoft.com/office/drawing/2014/main" id="{12F4A3F2-CB38-0F44-95F7-95D4DF430033}"/>
              </a:ext>
            </a:extLst>
          </p:cNvPr>
          <p:cNvSpPr>
            <a:spLocks noGrp="1" noRot="1" noChangeAspect="1" noChangeArrowheads="1" noTextEdit="1"/>
          </p:cNvSpPr>
          <p:nvPr>
            <p:ph type="sldImg"/>
          </p:nvPr>
        </p:nvSpPr>
        <p:spPr>
          <a:solidFill>
            <a:srgbClr val="FFFFFF"/>
          </a:solidFill>
          <a:ln/>
        </p:spPr>
      </p:sp>
      <p:sp>
        <p:nvSpPr>
          <p:cNvPr id="186372" name="Rectangle 3">
            <a:extLst>
              <a:ext uri="{FF2B5EF4-FFF2-40B4-BE49-F238E27FC236}">
                <a16:creationId xmlns:a16="http://schemas.microsoft.com/office/drawing/2014/main" id="{352167CA-450A-714A-9B67-2BA47559C1B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95EAAC41-F46A-D845-9FBE-D3794A4D8B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E5829B-6B8A-C849-B648-381BC473FC5D}" type="slidenum">
              <a:rPr lang="en-US" altLang="en-US"/>
              <a:pPr/>
              <a:t>87</a:t>
            </a:fld>
            <a:endParaRPr lang="en-US" altLang="en-US" dirty="0"/>
          </a:p>
        </p:txBody>
      </p:sp>
      <p:sp>
        <p:nvSpPr>
          <p:cNvPr id="188419" name="Rectangle 2">
            <a:extLst>
              <a:ext uri="{FF2B5EF4-FFF2-40B4-BE49-F238E27FC236}">
                <a16:creationId xmlns:a16="http://schemas.microsoft.com/office/drawing/2014/main" id="{CAE468C2-0B0B-8F4D-8079-DC0DA1A7CEA2}"/>
              </a:ext>
            </a:extLst>
          </p:cNvPr>
          <p:cNvSpPr>
            <a:spLocks noGrp="1" noRot="1" noChangeAspect="1" noChangeArrowheads="1" noTextEdit="1"/>
          </p:cNvSpPr>
          <p:nvPr>
            <p:ph type="sldImg"/>
          </p:nvPr>
        </p:nvSpPr>
        <p:spPr>
          <a:solidFill>
            <a:srgbClr val="FFFFFF"/>
          </a:solidFill>
          <a:ln/>
        </p:spPr>
      </p:sp>
      <p:sp>
        <p:nvSpPr>
          <p:cNvPr id="188420" name="Rectangle 3">
            <a:extLst>
              <a:ext uri="{FF2B5EF4-FFF2-40B4-BE49-F238E27FC236}">
                <a16:creationId xmlns:a16="http://schemas.microsoft.com/office/drawing/2014/main" id="{718462CE-7860-2746-A8BB-3D16F33BD20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9BEA5422-26E4-6047-A807-5B18F89E56D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90B9C2-F80A-F44C-A24C-FFCBDC62CDFA}" type="slidenum">
              <a:rPr lang="en-US" altLang="en-US"/>
              <a:pPr/>
              <a:t>88</a:t>
            </a:fld>
            <a:endParaRPr lang="en-US" altLang="en-US" dirty="0"/>
          </a:p>
        </p:txBody>
      </p:sp>
      <p:sp>
        <p:nvSpPr>
          <p:cNvPr id="190467" name="Rectangle 2">
            <a:extLst>
              <a:ext uri="{FF2B5EF4-FFF2-40B4-BE49-F238E27FC236}">
                <a16:creationId xmlns:a16="http://schemas.microsoft.com/office/drawing/2014/main" id="{F95B4D3B-F324-4742-9912-83FC5EE19554}"/>
              </a:ext>
            </a:extLst>
          </p:cNvPr>
          <p:cNvSpPr>
            <a:spLocks noGrp="1" noRot="1" noChangeAspect="1" noChangeArrowheads="1" noTextEdit="1"/>
          </p:cNvSpPr>
          <p:nvPr>
            <p:ph type="sldImg"/>
          </p:nvPr>
        </p:nvSpPr>
        <p:spPr>
          <a:solidFill>
            <a:srgbClr val="FFFFFF"/>
          </a:solidFill>
          <a:ln/>
        </p:spPr>
      </p:sp>
      <p:sp>
        <p:nvSpPr>
          <p:cNvPr id="190468" name="Rectangle 3">
            <a:extLst>
              <a:ext uri="{FF2B5EF4-FFF2-40B4-BE49-F238E27FC236}">
                <a16:creationId xmlns:a16="http://schemas.microsoft.com/office/drawing/2014/main" id="{44AD32E6-B906-A642-8435-50A65820FA7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a:extLst>
              <a:ext uri="{FF2B5EF4-FFF2-40B4-BE49-F238E27FC236}">
                <a16:creationId xmlns:a16="http://schemas.microsoft.com/office/drawing/2014/main" id="{FAD9E00C-F0FE-E947-A101-5FCDCA6FF66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DC6B303-6DB3-BA4C-8D0D-5D1EF3A0BCDF}" type="slidenum">
              <a:rPr lang="en-US" altLang="en-US"/>
              <a:pPr/>
              <a:t>89</a:t>
            </a:fld>
            <a:endParaRPr lang="en-US" altLang="en-US" dirty="0"/>
          </a:p>
        </p:txBody>
      </p:sp>
      <p:sp>
        <p:nvSpPr>
          <p:cNvPr id="192515" name="Rectangle 2">
            <a:extLst>
              <a:ext uri="{FF2B5EF4-FFF2-40B4-BE49-F238E27FC236}">
                <a16:creationId xmlns:a16="http://schemas.microsoft.com/office/drawing/2014/main" id="{3C0C39C1-5AFD-594D-B995-020BEA298183}"/>
              </a:ext>
            </a:extLst>
          </p:cNvPr>
          <p:cNvSpPr>
            <a:spLocks noGrp="1" noRot="1" noChangeAspect="1" noChangeArrowheads="1" noTextEdit="1"/>
          </p:cNvSpPr>
          <p:nvPr>
            <p:ph type="sldImg"/>
          </p:nvPr>
        </p:nvSpPr>
        <p:spPr>
          <a:solidFill>
            <a:srgbClr val="FFFFFF"/>
          </a:solidFill>
          <a:ln/>
        </p:spPr>
      </p:sp>
      <p:sp>
        <p:nvSpPr>
          <p:cNvPr id="192516" name="Rectangle 3">
            <a:extLst>
              <a:ext uri="{FF2B5EF4-FFF2-40B4-BE49-F238E27FC236}">
                <a16:creationId xmlns:a16="http://schemas.microsoft.com/office/drawing/2014/main" id="{152E7875-C2C0-E54A-823F-1BF810C87D0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17FBE9FA-6929-9B4F-A7DD-0E43D05496F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A6564A-AE76-414C-985D-B959962FEFCC}" type="slidenum">
              <a:rPr lang="en-US" altLang="en-US"/>
              <a:pPr/>
              <a:t>90</a:t>
            </a:fld>
            <a:endParaRPr lang="en-US" altLang="en-US" dirty="0"/>
          </a:p>
        </p:txBody>
      </p:sp>
      <p:sp>
        <p:nvSpPr>
          <p:cNvPr id="194563" name="Rectangle 2">
            <a:extLst>
              <a:ext uri="{FF2B5EF4-FFF2-40B4-BE49-F238E27FC236}">
                <a16:creationId xmlns:a16="http://schemas.microsoft.com/office/drawing/2014/main" id="{63AC05FD-6010-6F4B-AB76-9896C7D0BAE0}"/>
              </a:ext>
            </a:extLst>
          </p:cNvPr>
          <p:cNvSpPr>
            <a:spLocks noGrp="1" noRot="1" noChangeAspect="1" noChangeArrowheads="1" noTextEdit="1"/>
          </p:cNvSpPr>
          <p:nvPr>
            <p:ph type="sldImg"/>
          </p:nvPr>
        </p:nvSpPr>
        <p:spPr>
          <a:solidFill>
            <a:srgbClr val="FFFFFF"/>
          </a:solidFill>
          <a:ln/>
        </p:spPr>
      </p:sp>
      <p:sp>
        <p:nvSpPr>
          <p:cNvPr id="194564" name="Rectangle 3">
            <a:extLst>
              <a:ext uri="{FF2B5EF4-FFF2-40B4-BE49-F238E27FC236}">
                <a16:creationId xmlns:a16="http://schemas.microsoft.com/office/drawing/2014/main" id="{FAD29E54-4C55-9143-BE9B-D4622B9591F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a:extLst>
              <a:ext uri="{FF2B5EF4-FFF2-40B4-BE49-F238E27FC236}">
                <a16:creationId xmlns:a16="http://schemas.microsoft.com/office/drawing/2014/main" id="{4394CB1B-FD46-A341-99B4-3C9D21B4CA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809E5F-5513-9E46-827C-5113037BCAC4}" type="slidenum">
              <a:rPr lang="en-US" altLang="en-US"/>
              <a:pPr/>
              <a:t>91</a:t>
            </a:fld>
            <a:endParaRPr lang="en-US" altLang="en-US" dirty="0"/>
          </a:p>
        </p:txBody>
      </p:sp>
      <p:sp>
        <p:nvSpPr>
          <p:cNvPr id="196611" name="Rectangle 2">
            <a:extLst>
              <a:ext uri="{FF2B5EF4-FFF2-40B4-BE49-F238E27FC236}">
                <a16:creationId xmlns:a16="http://schemas.microsoft.com/office/drawing/2014/main" id="{D424C6E3-7B62-3145-99A4-90AD62450253}"/>
              </a:ext>
            </a:extLst>
          </p:cNvPr>
          <p:cNvSpPr>
            <a:spLocks noGrp="1" noRot="1" noChangeAspect="1" noChangeArrowheads="1" noTextEdit="1"/>
          </p:cNvSpPr>
          <p:nvPr>
            <p:ph type="sldImg"/>
          </p:nvPr>
        </p:nvSpPr>
        <p:spPr>
          <a:solidFill>
            <a:srgbClr val="FFFFFF"/>
          </a:solidFill>
          <a:ln/>
        </p:spPr>
      </p:sp>
      <p:sp>
        <p:nvSpPr>
          <p:cNvPr id="196612" name="Rectangle 3">
            <a:extLst>
              <a:ext uri="{FF2B5EF4-FFF2-40B4-BE49-F238E27FC236}">
                <a16:creationId xmlns:a16="http://schemas.microsoft.com/office/drawing/2014/main" id="{7F9DA783-A895-8648-B78F-A0C111740B3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5EBFFDF9-B887-4441-8BE9-2B6E2150A3C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2D11ED-2FF2-CF44-8346-A6067F5A9048}" type="slidenum">
              <a:rPr lang="en-US" altLang="en-US"/>
              <a:pPr/>
              <a:t>92</a:t>
            </a:fld>
            <a:endParaRPr lang="en-US" altLang="en-US" dirty="0"/>
          </a:p>
        </p:txBody>
      </p:sp>
      <p:sp>
        <p:nvSpPr>
          <p:cNvPr id="198659" name="Rectangle 1026">
            <a:extLst>
              <a:ext uri="{FF2B5EF4-FFF2-40B4-BE49-F238E27FC236}">
                <a16:creationId xmlns:a16="http://schemas.microsoft.com/office/drawing/2014/main" id="{FAE28E9E-4D4C-FD4D-BD76-0B28082FA9B2}"/>
              </a:ext>
            </a:extLst>
          </p:cNvPr>
          <p:cNvSpPr>
            <a:spLocks noGrp="1" noRot="1" noChangeAspect="1" noChangeArrowheads="1" noTextEdit="1"/>
          </p:cNvSpPr>
          <p:nvPr>
            <p:ph type="sldImg"/>
          </p:nvPr>
        </p:nvSpPr>
        <p:spPr>
          <a:solidFill>
            <a:srgbClr val="FFFFFF"/>
          </a:solidFill>
          <a:ln/>
        </p:spPr>
      </p:sp>
      <p:sp>
        <p:nvSpPr>
          <p:cNvPr id="198660" name="Rectangle 1027">
            <a:extLst>
              <a:ext uri="{FF2B5EF4-FFF2-40B4-BE49-F238E27FC236}">
                <a16:creationId xmlns:a16="http://schemas.microsoft.com/office/drawing/2014/main" id="{5BDD8432-A697-AA43-B1C8-C0DE54E85A9E}"/>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230BF198-410A-9947-AA07-9B6DDC9DF05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B4DDE7-5C51-7E46-A114-0ED393BEB3E1}" type="slidenum">
              <a:rPr lang="en-US" altLang="en-US"/>
              <a:pPr/>
              <a:t>93</a:t>
            </a:fld>
            <a:endParaRPr lang="en-US" altLang="en-US" dirty="0"/>
          </a:p>
        </p:txBody>
      </p:sp>
      <p:sp>
        <p:nvSpPr>
          <p:cNvPr id="200707" name="Rectangle 2">
            <a:extLst>
              <a:ext uri="{FF2B5EF4-FFF2-40B4-BE49-F238E27FC236}">
                <a16:creationId xmlns:a16="http://schemas.microsoft.com/office/drawing/2014/main" id="{39C8804A-8DA8-4447-BA0E-EEF8F147B18D}"/>
              </a:ext>
            </a:extLst>
          </p:cNvPr>
          <p:cNvSpPr>
            <a:spLocks noGrp="1" noRot="1" noChangeAspect="1" noChangeArrowheads="1" noTextEdit="1"/>
          </p:cNvSpPr>
          <p:nvPr>
            <p:ph type="sldImg"/>
          </p:nvPr>
        </p:nvSpPr>
        <p:spPr>
          <a:solidFill>
            <a:srgbClr val="FFFFFF"/>
          </a:solidFill>
          <a:ln/>
        </p:spPr>
      </p:sp>
      <p:sp>
        <p:nvSpPr>
          <p:cNvPr id="200708" name="Rectangle 3">
            <a:extLst>
              <a:ext uri="{FF2B5EF4-FFF2-40B4-BE49-F238E27FC236}">
                <a16:creationId xmlns:a16="http://schemas.microsoft.com/office/drawing/2014/main" id="{14A86EEA-4CA8-2D47-8010-65E84BFA932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CCAC6806-46AD-AE4D-9F66-3EF6DFE5577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FBC5F7-523A-934A-9633-259C287E5728}" type="slidenum">
              <a:rPr lang="en-US" altLang="en-US"/>
              <a:pPr/>
              <a:t>94</a:t>
            </a:fld>
            <a:endParaRPr lang="en-US" altLang="en-US" dirty="0"/>
          </a:p>
        </p:txBody>
      </p:sp>
      <p:sp>
        <p:nvSpPr>
          <p:cNvPr id="202755" name="Rectangle 2">
            <a:extLst>
              <a:ext uri="{FF2B5EF4-FFF2-40B4-BE49-F238E27FC236}">
                <a16:creationId xmlns:a16="http://schemas.microsoft.com/office/drawing/2014/main" id="{406A137B-32AD-684A-8FEE-E1E1DC33C6E8}"/>
              </a:ext>
            </a:extLst>
          </p:cNvPr>
          <p:cNvSpPr>
            <a:spLocks noGrp="1" noRot="1" noChangeAspect="1" noChangeArrowheads="1" noTextEdit="1"/>
          </p:cNvSpPr>
          <p:nvPr>
            <p:ph type="sldImg"/>
          </p:nvPr>
        </p:nvSpPr>
        <p:spPr>
          <a:solidFill>
            <a:srgbClr val="FFFFFF"/>
          </a:solidFill>
          <a:ln/>
        </p:spPr>
      </p:sp>
      <p:sp>
        <p:nvSpPr>
          <p:cNvPr id="202756" name="Rectangle 3">
            <a:extLst>
              <a:ext uri="{FF2B5EF4-FFF2-40B4-BE49-F238E27FC236}">
                <a16:creationId xmlns:a16="http://schemas.microsoft.com/office/drawing/2014/main" id="{1290C19A-6EE0-2C40-A95D-ECBE6458A30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512AFCD6-EC8A-1F4F-BB5C-AC08E6CADE2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8DB2FB5-32EA-C84D-ADA4-B9B55A4B4BC6}" type="slidenum">
              <a:rPr lang="en-US" altLang="en-US"/>
              <a:pPr/>
              <a:t>95</a:t>
            </a:fld>
            <a:endParaRPr lang="en-US" altLang="en-US" dirty="0"/>
          </a:p>
        </p:txBody>
      </p:sp>
      <p:sp>
        <p:nvSpPr>
          <p:cNvPr id="204803" name="Rectangle 2">
            <a:extLst>
              <a:ext uri="{FF2B5EF4-FFF2-40B4-BE49-F238E27FC236}">
                <a16:creationId xmlns:a16="http://schemas.microsoft.com/office/drawing/2014/main" id="{370B50D0-B2D3-BA43-9693-D8A1797BC5D0}"/>
              </a:ext>
            </a:extLst>
          </p:cNvPr>
          <p:cNvSpPr>
            <a:spLocks noGrp="1" noRot="1" noChangeAspect="1" noChangeArrowheads="1" noTextEdit="1"/>
          </p:cNvSpPr>
          <p:nvPr>
            <p:ph type="sldImg"/>
          </p:nvPr>
        </p:nvSpPr>
        <p:spPr>
          <a:solidFill>
            <a:srgbClr val="FFFFFF"/>
          </a:solidFill>
          <a:ln/>
        </p:spPr>
      </p:sp>
      <p:sp>
        <p:nvSpPr>
          <p:cNvPr id="204804" name="Rectangle 3">
            <a:extLst>
              <a:ext uri="{FF2B5EF4-FFF2-40B4-BE49-F238E27FC236}">
                <a16:creationId xmlns:a16="http://schemas.microsoft.com/office/drawing/2014/main" id="{7F45FD89-9734-B647-86C9-08935E12996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9577CCCF-F107-4842-BEB5-727E03FF131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FAFFC2-5473-FD4C-A6D6-327F877C2C29}" type="slidenum">
              <a:rPr lang="en-US" altLang="en-US"/>
              <a:pPr/>
              <a:t>96</a:t>
            </a:fld>
            <a:endParaRPr lang="en-US" altLang="en-US" dirty="0"/>
          </a:p>
        </p:txBody>
      </p:sp>
      <p:sp>
        <p:nvSpPr>
          <p:cNvPr id="206851" name="Rectangle 2">
            <a:extLst>
              <a:ext uri="{FF2B5EF4-FFF2-40B4-BE49-F238E27FC236}">
                <a16:creationId xmlns:a16="http://schemas.microsoft.com/office/drawing/2014/main" id="{5AB442F1-5EB5-464B-AF74-099159D95852}"/>
              </a:ext>
            </a:extLst>
          </p:cNvPr>
          <p:cNvSpPr>
            <a:spLocks noGrp="1" noRot="1" noChangeAspect="1" noChangeArrowheads="1" noTextEdit="1"/>
          </p:cNvSpPr>
          <p:nvPr>
            <p:ph type="sldImg"/>
          </p:nvPr>
        </p:nvSpPr>
        <p:spPr>
          <a:solidFill>
            <a:srgbClr val="FFFFFF"/>
          </a:solidFill>
          <a:ln/>
        </p:spPr>
      </p:sp>
      <p:sp>
        <p:nvSpPr>
          <p:cNvPr id="206852" name="Rectangle 3">
            <a:extLst>
              <a:ext uri="{FF2B5EF4-FFF2-40B4-BE49-F238E27FC236}">
                <a16:creationId xmlns:a16="http://schemas.microsoft.com/office/drawing/2014/main" id="{98FF937D-4C18-3E4E-A44F-4711A71963F3}"/>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655E9E9F-3EF3-D245-93B8-0A072868734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2731D8-AC93-0D41-95F0-09E30F7F829A}" type="slidenum">
              <a:rPr lang="en-US" altLang="en-US"/>
              <a:pPr/>
              <a:t>97</a:t>
            </a:fld>
            <a:endParaRPr lang="en-US" altLang="en-US" dirty="0"/>
          </a:p>
        </p:txBody>
      </p:sp>
      <p:sp>
        <p:nvSpPr>
          <p:cNvPr id="208899" name="Rectangle 2">
            <a:extLst>
              <a:ext uri="{FF2B5EF4-FFF2-40B4-BE49-F238E27FC236}">
                <a16:creationId xmlns:a16="http://schemas.microsoft.com/office/drawing/2014/main" id="{B42AA255-FBE1-3D40-8965-BE05CD685EA2}"/>
              </a:ext>
            </a:extLst>
          </p:cNvPr>
          <p:cNvSpPr>
            <a:spLocks noGrp="1" noRot="1" noChangeAspect="1" noChangeArrowheads="1" noTextEdit="1"/>
          </p:cNvSpPr>
          <p:nvPr>
            <p:ph type="sldImg"/>
          </p:nvPr>
        </p:nvSpPr>
        <p:spPr>
          <a:solidFill>
            <a:srgbClr val="FFFFFF"/>
          </a:solidFill>
          <a:ln/>
        </p:spPr>
      </p:sp>
      <p:sp>
        <p:nvSpPr>
          <p:cNvPr id="208900" name="Rectangle 3">
            <a:extLst>
              <a:ext uri="{FF2B5EF4-FFF2-40B4-BE49-F238E27FC236}">
                <a16:creationId xmlns:a16="http://schemas.microsoft.com/office/drawing/2014/main" id="{A2747DF5-030C-7045-B134-02ADB50F067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41F502A4-4374-AB41-9362-04435A4F279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BC8190-70F6-B242-8B92-009B6676F70B}" type="slidenum">
              <a:rPr lang="en-US" altLang="en-US"/>
              <a:pPr/>
              <a:t>98</a:t>
            </a:fld>
            <a:endParaRPr lang="en-US" altLang="en-US" dirty="0"/>
          </a:p>
        </p:txBody>
      </p:sp>
      <p:sp>
        <p:nvSpPr>
          <p:cNvPr id="210947" name="Rectangle 2">
            <a:extLst>
              <a:ext uri="{FF2B5EF4-FFF2-40B4-BE49-F238E27FC236}">
                <a16:creationId xmlns:a16="http://schemas.microsoft.com/office/drawing/2014/main" id="{05047366-FA6C-AE4C-83D7-C4DBFECD803B}"/>
              </a:ext>
            </a:extLst>
          </p:cNvPr>
          <p:cNvSpPr>
            <a:spLocks noGrp="1" noRot="1" noChangeAspect="1" noChangeArrowheads="1" noTextEdit="1"/>
          </p:cNvSpPr>
          <p:nvPr>
            <p:ph type="sldImg"/>
          </p:nvPr>
        </p:nvSpPr>
        <p:spPr>
          <a:solidFill>
            <a:srgbClr val="FFFFFF"/>
          </a:solidFill>
          <a:ln/>
        </p:spPr>
      </p:sp>
      <p:sp>
        <p:nvSpPr>
          <p:cNvPr id="210948" name="Rectangle 3">
            <a:extLst>
              <a:ext uri="{FF2B5EF4-FFF2-40B4-BE49-F238E27FC236}">
                <a16:creationId xmlns:a16="http://schemas.microsoft.com/office/drawing/2014/main" id="{9F4CEE5E-01D1-EC4C-8AE3-D7C38494AEE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78950C86-9BBA-C849-8F3B-995366D3674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97A2EF-7C6A-5A4F-8819-8B73DC24D37B}" type="slidenum">
              <a:rPr lang="en-US" altLang="en-US"/>
              <a:pPr/>
              <a:t>99</a:t>
            </a:fld>
            <a:endParaRPr lang="en-US" altLang="en-US" dirty="0"/>
          </a:p>
        </p:txBody>
      </p:sp>
      <p:sp>
        <p:nvSpPr>
          <p:cNvPr id="212995" name="Rectangle 2">
            <a:extLst>
              <a:ext uri="{FF2B5EF4-FFF2-40B4-BE49-F238E27FC236}">
                <a16:creationId xmlns:a16="http://schemas.microsoft.com/office/drawing/2014/main" id="{ABFDAA7B-51D1-304D-8DF5-E962977ACB82}"/>
              </a:ext>
            </a:extLst>
          </p:cNvPr>
          <p:cNvSpPr>
            <a:spLocks noGrp="1" noRot="1" noChangeAspect="1" noChangeArrowheads="1" noTextEdit="1"/>
          </p:cNvSpPr>
          <p:nvPr>
            <p:ph type="sldImg"/>
          </p:nvPr>
        </p:nvSpPr>
        <p:spPr>
          <a:solidFill>
            <a:srgbClr val="FFFFFF"/>
          </a:solidFill>
          <a:ln/>
        </p:spPr>
      </p:sp>
      <p:sp>
        <p:nvSpPr>
          <p:cNvPr id="212996" name="Rectangle 3">
            <a:extLst>
              <a:ext uri="{FF2B5EF4-FFF2-40B4-BE49-F238E27FC236}">
                <a16:creationId xmlns:a16="http://schemas.microsoft.com/office/drawing/2014/main" id="{8E5783D1-952C-2C45-8FB5-8EABE05476B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19687C14-1ED0-1447-89C4-7D5A3C89744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F709F7-F466-1041-AD1C-D3C305996C45}" type="slidenum">
              <a:rPr lang="en-US" altLang="en-US"/>
              <a:pPr/>
              <a:t>100</a:t>
            </a:fld>
            <a:endParaRPr lang="en-US" altLang="en-US" dirty="0"/>
          </a:p>
        </p:txBody>
      </p:sp>
      <p:sp>
        <p:nvSpPr>
          <p:cNvPr id="215043" name="Rectangle 2">
            <a:extLst>
              <a:ext uri="{FF2B5EF4-FFF2-40B4-BE49-F238E27FC236}">
                <a16:creationId xmlns:a16="http://schemas.microsoft.com/office/drawing/2014/main" id="{2B5CAD47-84A1-494C-B753-4D1C97895C6D}"/>
              </a:ext>
            </a:extLst>
          </p:cNvPr>
          <p:cNvSpPr>
            <a:spLocks noGrp="1" noRot="1" noChangeAspect="1" noChangeArrowheads="1" noTextEdit="1"/>
          </p:cNvSpPr>
          <p:nvPr>
            <p:ph type="sldImg"/>
          </p:nvPr>
        </p:nvSpPr>
        <p:spPr>
          <a:solidFill>
            <a:srgbClr val="FFFFFF"/>
          </a:solidFill>
          <a:ln/>
        </p:spPr>
      </p:sp>
      <p:sp>
        <p:nvSpPr>
          <p:cNvPr id="215044" name="Rectangle 3">
            <a:extLst>
              <a:ext uri="{FF2B5EF4-FFF2-40B4-BE49-F238E27FC236}">
                <a16:creationId xmlns:a16="http://schemas.microsoft.com/office/drawing/2014/main" id="{70D59EA2-1CFD-7C45-8D79-6824DF487B8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7A0CF1B9-4878-254A-8EC4-CEC7B2D515B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9F8171-BCBC-3447-B5DC-BEFF285FFE90}" type="slidenum">
              <a:rPr lang="en-US" altLang="en-US"/>
              <a:pPr/>
              <a:t>101</a:t>
            </a:fld>
            <a:endParaRPr lang="en-US" altLang="en-US" dirty="0"/>
          </a:p>
        </p:txBody>
      </p:sp>
      <p:sp>
        <p:nvSpPr>
          <p:cNvPr id="217091" name="Rectangle 1026">
            <a:extLst>
              <a:ext uri="{FF2B5EF4-FFF2-40B4-BE49-F238E27FC236}">
                <a16:creationId xmlns:a16="http://schemas.microsoft.com/office/drawing/2014/main" id="{75FE6CA9-A917-2D4E-9F91-B639323B1221}"/>
              </a:ext>
            </a:extLst>
          </p:cNvPr>
          <p:cNvSpPr>
            <a:spLocks noGrp="1" noRot="1" noChangeAspect="1" noChangeArrowheads="1" noTextEdit="1"/>
          </p:cNvSpPr>
          <p:nvPr>
            <p:ph type="sldImg"/>
          </p:nvPr>
        </p:nvSpPr>
        <p:spPr>
          <a:solidFill>
            <a:srgbClr val="FFFFFF"/>
          </a:solidFill>
          <a:ln/>
        </p:spPr>
      </p:sp>
      <p:sp>
        <p:nvSpPr>
          <p:cNvPr id="217092" name="Rectangle 1027">
            <a:extLst>
              <a:ext uri="{FF2B5EF4-FFF2-40B4-BE49-F238E27FC236}">
                <a16:creationId xmlns:a16="http://schemas.microsoft.com/office/drawing/2014/main" id="{D0BCFA56-CDD3-D648-9BE8-04738B1AA23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F29916DC-372C-3B42-824A-BFE65424C46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B82B48-BB5A-C74B-B119-23F0042ED87D}" type="slidenum">
              <a:rPr lang="en-US" altLang="en-US"/>
              <a:pPr/>
              <a:t>102</a:t>
            </a:fld>
            <a:endParaRPr lang="en-US" altLang="en-US" dirty="0"/>
          </a:p>
        </p:txBody>
      </p:sp>
      <p:sp>
        <p:nvSpPr>
          <p:cNvPr id="219139" name="Rectangle 1026">
            <a:extLst>
              <a:ext uri="{FF2B5EF4-FFF2-40B4-BE49-F238E27FC236}">
                <a16:creationId xmlns:a16="http://schemas.microsoft.com/office/drawing/2014/main" id="{4C297CA2-B88B-0D49-A6D2-9E51D3103DCF}"/>
              </a:ext>
            </a:extLst>
          </p:cNvPr>
          <p:cNvSpPr>
            <a:spLocks noGrp="1" noRot="1" noChangeAspect="1" noChangeArrowheads="1" noTextEdit="1"/>
          </p:cNvSpPr>
          <p:nvPr>
            <p:ph type="sldImg"/>
          </p:nvPr>
        </p:nvSpPr>
        <p:spPr>
          <a:solidFill>
            <a:srgbClr val="FFFFFF"/>
          </a:solidFill>
          <a:ln/>
        </p:spPr>
      </p:sp>
      <p:sp>
        <p:nvSpPr>
          <p:cNvPr id="219140" name="Rectangle 1027">
            <a:extLst>
              <a:ext uri="{FF2B5EF4-FFF2-40B4-BE49-F238E27FC236}">
                <a16:creationId xmlns:a16="http://schemas.microsoft.com/office/drawing/2014/main" id="{DA66AC37-FC57-2947-994A-E3E3CD946D6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567AFA84-6563-624F-8ED8-43CF6208563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F04E51-C9FA-DF4B-9E10-48B50B6702E5}" type="slidenum">
              <a:rPr lang="en-US" altLang="en-US"/>
              <a:pPr/>
              <a:t>103</a:t>
            </a:fld>
            <a:endParaRPr lang="en-US" altLang="en-US" dirty="0"/>
          </a:p>
        </p:txBody>
      </p:sp>
      <p:sp>
        <p:nvSpPr>
          <p:cNvPr id="221187" name="Rectangle 2">
            <a:extLst>
              <a:ext uri="{FF2B5EF4-FFF2-40B4-BE49-F238E27FC236}">
                <a16:creationId xmlns:a16="http://schemas.microsoft.com/office/drawing/2014/main" id="{0CB4856E-CD36-8F41-9C6D-6350100100B1}"/>
              </a:ext>
            </a:extLst>
          </p:cNvPr>
          <p:cNvSpPr>
            <a:spLocks noGrp="1" noRot="1" noChangeAspect="1" noChangeArrowheads="1" noTextEdit="1"/>
          </p:cNvSpPr>
          <p:nvPr>
            <p:ph type="sldImg"/>
          </p:nvPr>
        </p:nvSpPr>
        <p:spPr>
          <a:solidFill>
            <a:srgbClr val="FFFFFF"/>
          </a:solidFill>
          <a:ln/>
        </p:spPr>
      </p:sp>
      <p:sp>
        <p:nvSpPr>
          <p:cNvPr id="221188" name="Rectangle 3">
            <a:extLst>
              <a:ext uri="{FF2B5EF4-FFF2-40B4-BE49-F238E27FC236}">
                <a16:creationId xmlns:a16="http://schemas.microsoft.com/office/drawing/2014/main" id="{9D1D3E19-27C7-F14E-BAE3-CAC1FEB568C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567AFA84-6563-624F-8ED8-43CF6208563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F04E51-C9FA-DF4B-9E10-48B50B6702E5}" type="slidenum">
              <a:rPr lang="en-US" altLang="en-US"/>
              <a:pPr/>
              <a:t>104</a:t>
            </a:fld>
            <a:endParaRPr lang="en-US" altLang="en-US" dirty="0"/>
          </a:p>
        </p:txBody>
      </p:sp>
      <p:sp>
        <p:nvSpPr>
          <p:cNvPr id="221187" name="Rectangle 2">
            <a:extLst>
              <a:ext uri="{FF2B5EF4-FFF2-40B4-BE49-F238E27FC236}">
                <a16:creationId xmlns:a16="http://schemas.microsoft.com/office/drawing/2014/main" id="{0CB4856E-CD36-8F41-9C6D-6350100100B1}"/>
              </a:ext>
            </a:extLst>
          </p:cNvPr>
          <p:cNvSpPr>
            <a:spLocks noGrp="1" noRot="1" noChangeAspect="1" noChangeArrowheads="1" noTextEdit="1"/>
          </p:cNvSpPr>
          <p:nvPr>
            <p:ph type="sldImg"/>
          </p:nvPr>
        </p:nvSpPr>
        <p:spPr>
          <a:solidFill>
            <a:srgbClr val="FFFFFF"/>
          </a:solidFill>
          <a:ln/>
        </p:spPr>
      </p:sp>
      <p:sp>
        <p:nvSpPr>
          <p:cNvPr id="221188" name="Rectangle 3">
            <a:extLst>
              <a:ext uri="{FF2B5EF4-FFF2-40B4-BE49-F238E27FC236}">
                <a16:creationId xmlns:a16="http://schemas.microsoft.com/office/drawing/2014/main" id="{9D1D3E19-27C7-F14E-BAE3-CAC1FEB568C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extLst>
      <p:ext uri="{BB962C8B-B14F-4D97-AF65-F5344CB8AC3E}">
        <p14:creationId xmlns:p14="http://schemas.microsoft.com/office/powerpoint/2010/main" val="39114576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5E2FB8E4-B77B-D34C-AE1B-F4A693187D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7D5550-885A-0448-A414-D6A3CD214103}" type="slidenum">
              <a:rPr lang="en-US" altLang="en-US"/>
              <a:pPr/>
              <a:t>105</a:t>
            </a:fld>
            <a:endParaRPr lang="en-US" altLang="en-US" dirty="0"/>
          </a:p>
        </p:txBody>
      </p:sp>
      <p:sp>
        <p:nvSpPr>
          <p:cNvPr id="223235" name="Rectangle 1026">
            <a:extLst>
              <a:ext uri="{FF2B5EF4-FFF2-40B4-BE49-F238E27FC236}">
                <a16:creationId xmlns:a16="http://schemas.microsoft.com/office/drawing/2014/main" id="{2FC24FF7-25D2-8E47-83DD-D21BE5A30FFB}"/>
              </a:ext>
            </a:extLst>
          </p:cNvPr>
          <p:cNvSpPr>
            <a:spLocks noGrp="1" noRot="1" noChangeAspect="1" noChangeArrowheads="1" noTextEdit="1"/>
          </p:cNvSpPr>
          <p:nvPr>
            <p:ph type="sldImg"/>
          </p:nvPr>
        </p:nvSpPr>
        <p:spPr>
          <a:solidFill>
            <a:srgbClr val="FFFFFF"/>
          </a:solidFill>
          <a:ln/>
        </p:spPr>
      </p:sp>
      <p:sp>
        <p:nvSpPr>
          <p:cNvPr id="223236" name="Rectangle 1027">
            <a:extLst>
              <a:ext uri="{FF2B5EF4-FFF2-40B4-BE49-F238E27FC236}">
                <a16:creationId xmlns:a16="http://schemas.microsoft.com/office/drawing/2014/main" id="{99D3FBF8-89A6-A749-9D1E-BAE001B0F4C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66974069-4BFF-9D4E-B18F-AD7AFA40C92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73EDF5-7BBF-8145-B661-F4074313653B}" type="slidenum">
              <a:rPr lang="en-US" altLang="en-US"/>
              <a:pPr/>
              <a:t>106</a:t>
            </a:fld>
            <a:endParaRPr lang="en-US" altLang="en-US" dirty="0"/>
          </a:p>
        </p:txBody>
      </p:sp>
      <p:sp>
        <p:nvSpPr>
          <p:cNvPr id="225283" name="Rectangle 2">
            <a:extLst>
              <a:ext uri="{FF2B5EF4-FFF2-40B4-BE49-F238E27FC236}">
                <a16:creationId xmlns:a16="http://schemas.microsoft.com/office/drawing/2014/main" id="{29B2A09C-E53E-794B-BA9D-C063702DF2EC}"/>
              </a:ext>
            </a:extLst>
          </p:cNvPr>
          <p:cNvSpPr>
            <a:spLocks noGrp="1" noRot="1" noChangeAspect="1" noChangeArrowheads="1" noTextEdit="1"/>
          </p:cNvSpPr>
          <p:nvPr>
            <p:ph type="sldImg"/>
          </p:nvPr>
        </p:nvSpPr>
        <p:spPr>
          <a:solidFill>
            <a:srgbClr val="FFFFFF"/>
          </a:solidFill>
          <a:ln/>
        </p:spPr>
      </p:sp>
      <p:sp>
        <p:nvSpPr>
          <p:cNvPr id="225284" name="Rectangle 3">
            <a:extLst>
              <a:ext uri="{FF2B5EF4-FFF2-40B4-BE49-F238E27FC236}">
                <a16:creationId xmlns:a16="http://schemas.microsoft.com/office/drawing/2014/main" id="{02A3F575-9513-A044-99F1-596A4E2E708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1AC2A46E-B20F-774E-80AD-C4F61CF1C20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F5281DD8-47E0-C847-BA30-886DF3C6FBDF}" type="slidenum">
              <a:rPr lang="en-US" altLang="en-US" i="0" smtClean="0"/>
              <a:pPr/>
              <a:t>107</a:t>
            </a:fld>
            <a:endParaRPr lang="en-US" altLang="en-US" i="0" dirty="0"/>
          </a:p>
        </p:txBody>
      </p:sp>
      <p:sp>
        <p:nvSpPr>
          <p:cNvPr id="162818" name="Rectangle 2">
            <a:extLst>
              <a:ext uri="{FF2B5EF4-FFF2-40B4-BE49-F238E27FC236}">
                <a16:creationId xmlns:a16="http://schemas.microsoft.com/office/drawing/2014/main" id="{6E5F282E-194E-FE46-B5C8-E5289A0BEC6D}"/>
              </a:ext>
            </a:extLst>
          </p:cNvPr>
          <p:cNvSpPr>
            <a:spLocks noGrp="1" noRot="1" noChangeAspect="1" noChangeArrowheads="1" noTextEdit="1"/>
          </p:cNvSpPr>
          <p:nvPr>
            <p:ph type="sldImg"/>
          </p:nvPr>
        </p:nvSpPr>
        <p:spPr>
          <a:solidFill>
            <a:srgbClr val="FFFFFF"/>
          </a:solidFill>
          <a:ln/>
        </p:spPr>
      </p:sp>
      <p:sp>
        <p:nvSpPr>
          <p:cNvPr id="162819" name="Rectangle 3">
            <a:extLst>
              <a:ext uri="{FF2B5EF4-FFF2-40B4-BE49-F238E27FC236}">
                <a16:creationId xmlns:a16="http://schemas.microsoft.com/office/drawing/2014/main" id="{F3CEC4C9-A6E6-EA48-AAFF-C623D419FD0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73F0CEE7-97BA-F34A-BDCA-3E19564ABA5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FE9412-6C67-2641-89B1-C2F20E5E3670}" type="slidenum">
              <a:rPr lang="en-US" altLang="en-US"/>
              <a:pPr/>
              <a:t>108</a:t>
            </a:fld>
            <a:endParaRPr lang="en-US" altLang="en-US" dirty="0"/>
          </a:p>
        </p:txBody>
      </p:sp>
      <p:sp>
        <p:nvSpPr>
          <p:cNvPr id="229379" name="Rectangle 2">
            <a:extLst>
              <a:ext uri="{FF2B5EF4-FFF2-40B4-BE49-F238E27FC236}">
                <a16:creationId xmlns:a16="http://schemas.microsoft.com/office/drawing/2014/main" id="{EF7B8C3C-144D-3349-91AA-28FFE7E7BB79}"/>
              </a:ext>
            </a:extLst>
          </p:cNvPr>
          <p:cNvSpPr>
            <a:spLocks noGrp="1" noRot="1" noChangeAspect="1" noChangeArrowheads="1" noTextEdit="1"/>
          </p:cNvSpPr>
          <p:nvPr>
            <p:ph type="sldImg"/>
          </p:nvPr>
        </p:nvSpPr>
        <p:spPr>
          <a:solidFill>
            <a:srgbClr val="FFFFFF"/>
          </a:solidFill>
          <a:ln/>
        </p:spPr>
      </p:sp>
      <p:sp>
        <p:nvSpPr>
          <p:cNvPr id="229380" name="Rectangle 3">
            <a:extLst>
              <a:ext uri="{FF2B5EF4-FFF2-40B4-BE49-F238E27FC236}">
                <a16:creationId xmlns:a16="http://schemas.microsoft.com/office/drawing/2014/main" id="{6A528790-E736-C74F-A452-970FDF82351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A14E71A1-306E-7141-B89F-394CBFE1B39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5F60F7-6849-3D49-BEE4-C0EA53E05D72}" type="slidenum">
              <a:rPr lang="en-US" altLang="en-US"/>
              <a:pPr/>
              <a:t>109</a:t>
            </a:fld>
            <a:endParaRPr lang="en-US" altLang="en-US" dirty="0"/>
          </a:p>
        </p:txBody>
      </p:sp>
      <p:sp>
        <p:nvSpPr>
          <p:cNvPr id="231427" name="Rectangle 1026">
            <a:extLst>
              <a:ext uri="{FF2B5EF4-FFF2-40B4-BE49-F238E27FC236}">
                <a16:creationId xmlns:a16="http://schemas.microsoft.com/office/drawing/2014/main" id="{72847E36-52A0-3343-8C54-FEA67EF565FA}"/>
              </a:ext>
            </a:extLst>
          </p:cNvPr>
          <p:cNvSpPr>
            <a:spLocks noGrp="1" noRot="1" noChangeAspect="1" noChangeArrowheads="1" noTextEdit="1"/>
          </p:cNvSpPr>
          <p:nvPr>
            <p:ph type="sldImg"/>
          </p:nvPr>
        </p:nvSpPr>
        <p:spPr>
          <a:solidFill>
            <a:srgbClr val="FFFFFF"/>
          </a:solidFill>
          <a:ln/>
        </p:spPr>
      </p:sp>
      <p:sp>
        <p:nvSpPr>
          <p:cNvPr id="231428" name="Rectangle 1027">
            <a:extLst>
              <a:ext uri="{FF2B5EF4-FFF2-40B4-BE49-F238E27FC236}">
                <a16:creationId xmlns:a16="http://schemas.microsoft.com/office/drawing/2014/main" id="{F821F0B3-86B1-904F-985D-37C5D82AEB4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a:extLst>
              <a:ext uri="{FF2B5EF4-FFF2-40B4-BE49-F238E27FC236}">
                <a16:creationId xmlns:a16="http://schemas.microsoft.com/office/drawing/2014/main" id="{2CF56EE8-DD45-EE4E-9F94-F64BDEA3AD7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AE9C2A-3A21-4F43-B943-FE2D9E1B9D00}" type="slidenum">
              <a:rPr lang="en-US" altLang="en-US"/>
              <a:pPr/>
              <a:t>110</a:t>
            </a:fld>
            <a:endParaRPr lang="en-US" altLang="en-US" dirty="0"/>
          </a:p>
        </p:txBody>
      </p:sp>
      <p:sp>
        <p:nvSpPr>
          <p:cNvPr id="233475" name="Rectangle 2">
            <a:extLst>
              <a:ext uri="{FF2B5EF4-FFF2-40B4-BE49-F238E27FC236}">
                <a16:creationId xmlns:a16="http://schemas.microsoft.com/office/drawing/2014/main" id="{1FC0B394-F91D-7446-8BC1-309270B16E39}"/>
              </a:ext>
            </a:extLst>
          </p:cNvPr>
          <p:cNvSpPr>
            <a:spLocks noGrp="1" noRot="1" noChangeAspect="1" noChangeArrowheads="1" noTextEdit="1"/>
          </p:cNvSpPr>
          <p:nvPr>
            <p:ph type="sldImg"/>
          </p:nvPr>
        </p:nvSpPr>
        <p:spPr>
          <a:solidFill>
            <a:srgbClr val="FFFFFF"/>
          </a:solidFill>
          <a:ln/>
        </p:spPr>
      </p:sp>
      <p:sp>
        <p:nvSpPr>
          <p:cNvPr id="233476" name="Rectangle 3">
            <a:extLst>
              <a:ext uri="{FF2B5EF4-FFF2-40B4-BE49-F238E27FC236}">
                <a16:creationId xmlns:a16="http://schemas.microsoft.com/office/drawing/2014/main" id="{A8C0E047-D4C8-0443-88D0-0507E719D0C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a:extLst>
              <a:ext uri="{FF2B5EF4-FFF2-40B4-BE49-F238E27FC236}">
                <a16:creationId xmlns:a16="http://schemas.microsoft.com/office/drawing/2014/main" id="{2A57504F-F638-AF44-B166-8283F8655D6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D6501D-676E-4C40-8DE0-2CD79D7FD6BE}" type="slidenum">
              <a:rPr lang="en-US" altLang="en-US"/>
              <a:pPr/>
              <a:t>111</a:t>
            </a:fld>
            <a:endParaRPr lang="en-US" altLang="en-US" dirty="0"/>
          </a:p>
        </p:txBody>
      </p:sp>
      <p:sp>
        <p:nvSpPr>
          <p:cNvPr id="235523" name="Rectangle 2">
            <a:extLst>
              <a:ext uri="{FF2B5EF4-FFF2-40B4-BE49-F238E27FC236}">
                <a16:creationId xmlns:a16="http://schemas.microsoft.com/office/drawing/2014/main" id="{2C2A6502-B6FE-614E-80C9-E4CFC496343E}"/>
              </a:ext>
            </a:extLst>
          </p:cNvPr>
          <p:cNvSpPr>
            <a:spLocks noGrp="1" noRot="1" noChangeAspect="1" noChangeArrowheads="1" noTextEdit="1"/>
          </p:cNvSpPr>
          <p:nvPr>
            <p:ph type="sldImg"/>
          </p:nvPr>
        </p:nvSpPr>
        <p:spPr>
          <a:solidFill>
            <a:srgbClr val="FFFFFF"/>
          </a:solidFill>
          <a:ln/>
        </p:spPr>
      </p:sp>
      <p:sp>
        <p:nvSpPr>
          <p:cNvPr id="235524" name="Rectangle 3">
            <a:extLst>
              <a:ext uri="{FF2B5EF4-FFF2-40B4-BE49-F238E27FC236}">
                <a16:creationId xmlns:a16="http://schemas.microsoft.com/office/drawing/2014/main" id="{EF065CC0-3E4C-6648-8617-26EB15938EB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a:extLst>
              <a:ext uri="{FF2B5EF4-FFF2-40B4-BE49-F238E27FC236}">
                <a16:creationId xmlns:a16="http://schemas.microsoft.com/office/drawing/2014/main" id="{441D55A5-4B22-7F42-B878-88C791AB14F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25C460-4F1C-6E44-B063-5696D80D06B0}" type="slidenum">
              <a:rPr lang="en-US" altLang="en-US"/>
              <a:pPr/>
              <a:t>112</a:t>
            </a:fld>
            <a:endParaRPr lang="en-US" altLang="en-US" dirty="0"/>
          </a:p>
        </p:txBody>
      </p:sp>
      <p:sp>
        <p:nvSpPr>
          <p:cNvPr id="237571" name="Rectangle 2">
            <a:extLst>
              <a:ext uri="{FF2B5EF4-FFF2-40B4-BE49-F238E27FC236}">
                <a16:creationId xmlns:a16="http://schemas.microsoft.com/office/drawing/2014/main" id="{594F8A35-F06A-4C4D-9AD1-B1780AF86659}"/>
              </a:ext>
            </a:extLst>
          </p:cNvPr>
          <p:cNvSpPr>
            <a:spLocks noGrp="1" noRot="1" noChangeAspect="1" noChangeArrowheads="1" noTextEdit="1"/>
          </p:cNvSpPr>
          <p:nvPr>
            <p:ph type="sldImg"/>
          </p:nvPr>
        </p:nvSpPr>
        <p:spPr>
          <a:solidFill>
            <a:srgbClr val="FFFFFF"/>
          </a:solidFill>
          <a:ln/>
        </p:spPr>
      </p:sp>
      <p:sp>
        <p:nvSpPr>
          <p:cNvPr id="237572" name="Rectangle 3">
            <a:extLst>
              <a:ext uri="{FF2B5EF4-FFF2-40B4-BE49-F238E27FC236}">
                <a16:creationId xmlns:a16="http://schemas.microsoft.com/office/drawing/2014/main" id="{F085EC86-AEA3-E446-8D94-70AD33F52AA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a:extLst>
              <a:ext uri="{FF2B5EF4-FFF2-40B4-BE49-F238E27FC236}">
                <a16:creationId xmlns:a16="http://schemas.microsoft.com/office/drawing/2014/main" id="{9C679BFC-6521-A34C-B8DC-FD58DF15C39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7DC268-0998-C144-8BD1-61113F38AFA4}" type="slidenum">
              <a:rPr lang="en-US" altLang="en-US"/>
              <a:pPr/>
              <a:t>113</a:t>
            </a:fld>
            <a:endParaRPr lang="en-US" altLang="en-US" dirty="0"/>
          </a:p>
        </p:txBody>
      </p:sp>
      <p:sp>
        <p:nvSpPr>
          <p:cNvPr id="239619" name="Rectangle 2">
            <a:extLst>
              <a:ext uri="{FF2B5EF4-FFF2-40B4-BE49-F238E27FC236}">
                <a16:creationId xmlns:a16="http://schemas.microsoft.com/office/drawing/2014/main" id="{AC1A87C9-5773-434C-8EB2-7F767D4BA4EC}"/>
              </a:ext>
            </a:extLst>
          </p:cNvPr>
          <p:cNvSpPr>
            <a:spLocks noGrp="1" noRot="1" noChangeAspect="1" noChangeArrowheads="1" noTextEdit="1"/>
          </p:cNvSpPr>
          <p:nvPr>
            <p:ph type="sldImg"/>
          </p:nvPr>
        </p:nvSpPr>
        <p:spPr>
          <a:solidFill>
            <a:srgbClr val="FFFFFF"/>
          </a:solidFill>
          <a:ln/>
        </p:spPr>
      </p:sp>
      <p:sp>
        <p:nvSpPr>
          <p:cNvPr id="239620" name="Rectangle 3">
            <a:extLst>
              <a:ext uri="{FF2B5EF4-FFF2-40B4-BE49-F238E27FC236}">
                <a16:creationId xmlns:a16="http://schemas.microsoft.com/office/drawing/2014/main" id="{D4686F3A-25BC-5546-B33F-63FBD03FDF3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EB0FF7ED-918D-6C49-BB0A-37DCF5894F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C5C0608-1E6B-3D4A-82E3-1E58E050C8EB}" type="slidenum">
              <a:rPr lang="en-US" altLang="en-US" i="0" smtClean="0"/>
              <a:pPr/>
              <a:t>114</a:t>
            </a:fld>
            <a:endParaRPr lang="en-US" altLang="en-US" i="0" dirty="0"/>
          </a:p>
        </p:txBody>
      </p:sp>
      <p:sp>
        <p:nvSpPr>
          <p:cNvPr id="154626" name="Rectangle 2">
            <a:extLst>
              <a:ext uri="{FF2B5EF4-FFF2-40B4-BE49-F238E27FC236}">
                <a16:creationId xmlns:a16="http://schemas.microsoft.com/office/drawing/2014/main" id="{013C48AD-152F-7C4C-AA0E-EE3C4DA045D9}"/>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9B8374DB-1986-3346-BE39-2CBC52E78B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7120848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a:extLst>
              <a:ext uri="{FF2B5EF4-FFF2-40B4-BE49-F238E27FC236}">
                <a16:creationId xmlns:a16="http://schemas.microsoft.com/office/drawing/2014/main" id="{9B692D16-E925-D146-9E2C-E0B1061B3F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294DD9-7934-7145-9F47-17412C4EAD91}" type="slidenum">
              <a:rPr lang="en-US" altLang="en-US"/>
              <a:pPr/>
              <a:t>115</a:t>
            </a:fld>
            <a:endParaRPr lang="en-US" altLang="en-US" dirty="0"/>
          </a:p>
        </p:txBody>
      </p:sp>
      <p:sp>
        <p:nvSpPr>
          <p:cNvPr id="245763" name="Rectangle 2">
            <a:extLst>
              <a:ext uri="{FF2B5EF4-FFF2-40B4-BE49-F238E27FC236}">
                <a16:creationId xmlns:a16="http://schemas.microsoft.com/office/drawing/2014/main" id="{23B069E0-3CC6-6947-A98F-F0372D831E28}"/>
              </a:ext>
            </a:extLst>
          </p:cNvPr>
          <p:cNvSpPr>
            <a:spLocks noGrp="1" noRot="1" noChangeAspect="1" noChangeArrowheads="1" noTextEdit="1"/>
          </p:cNvSpPr>
          <p:nvPr>
            <p:ph type="sldImg"/>
          </p:nvPr>
        </p:nvSpPr>
        <p:spPr>
          <a:solidFill>
            <a:srgbClr val="FFFFFF"/>
          </a:solidFill>
          <a:ln/>
        </p:spPr>
      </p:sp>
      <p:sp>
        <p:nvSpPr>
          <p:cNvPr id="245764" name="Rectangle 3">
            <a:extLst>
              <a:ext uri="{FF2B5EF4-FFF2-40B4-BE49-F238E27FC236}">
                <a16:creationId xmlns:a16="http://schemas.microsoft.com/office/drawing/2014/main" id="{531D00E2-0882-6246-822A-41645846EF1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a:extLst>
              <a:ext uri="{FF2B5EF4-FFF2-40B4-BE49-F238E27FC236}">
                <a16:creationId xmlns:a16="http://schemas.microsoft.com/office/drawing/2014/main" id="{BFD23228-26E7-084B-82D8-1221CA774EA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1AA045-32D4-064C-ABB6-0A0CA6EBED02}" type="slidenum">
              <a:rPr lang="en-US" altLang="en-US"/>
              <a:pPr/>
              <a:t>116</a:t>
            </a:fld>
            <a:endParaRPr lang="en-US" altLang="en-US" dirty="0"/>
          </a:p>
        </p:txBody>
      </p:sp>
      <p:sp>
        <p:nvSpPr>
          <p:cNvPr id="247811" name="Rectangle 1026">
            <a:extLst>
              <a:ext uri="{FF2B5EF4-FFF2-40B4-BE49-F238E27FC236}">
                <a16:creationId xmlns:a16="http://schemas.microsoft.com/office/drawing/2014/main" id="{8D48977E-15A0-764D-9526-57740F777B48}"/>
              </a:ext>
            </a:extLst>
          </p:cNvPr>
          <p:cNvSpPr>
            <a:spLocks noGrp="1" noRot="1" noChangeAspect="1" noChangeArrowheads="1" noTextEdit="1"/>
          </p:cNvSpPr>
          <p:nvPr>
            <p:ph type="sldImg"/>
          </p:nvPr>
        </p:nvSpPr>
        <p:spPr>
          <a:solidFill>
            <a:srgbClr val="FFFFFF"/>
          </a:solidFill>
          <a:ln/>
        </p:spPr>
      </p:sp>
      <p:sp>
        <p:nvSpPr>
          <p:cNvPr id="247812" name="Rectangle 1027">
            <a:extLst>
              <a:ext uri="{FF2B5EF4-FFF2-40B4-BE49-F238E27FC236}">
                <a16:creationId xmlns:a16="http://schemas.microsoft.com/office/drawing/2014/main" id="{4134A494-AF9F-E34D-A8EB-547A0E41584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a:extLst>
              <a:ext uri="{FF2B5EF4-FFF2-40B4-BE49-F238E27FC236}">
                <a16:creationId xmlns:a16="http://schemas.microsoft.com/office/drawing/2014/main" id="{1FAAE1BB-B4F6-A84E-873B-C5E13547402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94A78C-A6F4-7D41-A22C-465C39A80673}" type="slidenum">
              <a:rPr lang="en-US" altLang="en-US"/>
              <a:pPr/>
              <a:t>117</a:t>
            </a:fld>
            <a:endParaRPr lang="en-US" altLang="en-US" dirty="0"/>
          </a:p>
        </p:txBody>
      </p:sp>
      <p:sp>
        <p:nvSpPr>
          <p:cNvPr id="249859" name="Rectangle 2">
            <a:extLst>
              <a:ext uri="{FF2B5EF4-FFF2-40B4-BE49-F238E27FC236}">
                <a16:creationId xmlns:a16="http://schemas.microsoft.com/office/drawing/2014/main" id="{47BE3575-45B3-C747-AD1A-EB24021C51D7}"/>
              </a:ext>
            </a:extLst>
          </p:cNvPr>
          <p:cNvSpPr>
            <a:spLocks noGrp="1" noRot="1" noChangeAspect="1" noChangeArrowheads="1" noTextEdit="1"/>
          </p:cNvSpPr>
          <p:nvPr>
            <p:ph type="sldImg"/>
          </p:nvPr>
        </p:nvSpPr>
        <p:spPr>
          <a:solidFill>
            <a:srgbClr val="FFFFFF"/>
          </a:solidFill>
          <a:ln/>
        </p:spPr>
      </p:sp>
      <p:sp>
        <p:nvSpPr>
          <p:cNvPr id="249860" name="Rectangle 3">
            <a:extLst>
              <a:ext uri="{FF2B5EF4-FFF2-40B4-BE49-F238E27FC236}">
                <a16:creationId xmlns:a16="http://schemas.microsoft.com/office/drawing/2014/main" id="{6B5207E1-9694-094F-A19C-E05C58C9045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a:extLst>
              <a:ext uri="{FF2B5EF4-FFF2-40B4-BE49-F238E27FC236}">
                <a16:creationId xmlns:a16="http://schemas.microsoft.com/office/drawing/2014/main" id="{D31096A5-92DF-B74A-82E4-24B5A75D10B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A6CB3C-B20C-D742-B8A3-AAD50BC9B1E0}" type="slidenum">
              <a:rPr lang="en-US" altLang="en-US"/>
              <a:pPr/>
              <a:t>118</a:t>
            </a:fld>
            <a:endParaRPr lang="en-US" altLang="en-US" dirty="0"/>
          </a:p>
        </p:txBody>
      </p:sp>
      <p:sp>
        <p:nvSpPr>
          <p:cNvPr id="251907" name="Rectangle 2">
            <a:extLst>
              <a:ext uri="{FF2B5EF4-FFF2-40B4-BE49-F238E27FC236}">
                <a16:creationId xmlns:a16="http://schemas.microsoft.com/office/drawing/2014/main" id="{C0D18866-58DE-AE42-A6EA-529364CC7DB3}"/>
              </a:ext>
            </a:extLst>
          </p:cNvPr>
          <p:cNvSpPr>
            <a:spLocks noGrp="1" noRot="1" noChangeAspect="1" noChangeArrowheads="1" noTextEdit="1"/>
          </p:cNvSpPr>
          <p:nvPr>
            <p:ph type="sldImg"/>
          </p:nvPr>
        </p:nvSpPr>
        <p:spPr>
          <a:solidFill>
            <a:srgbClr val="FFFFFF"/>
          </a:solidFill>
          <a:ln/>
        </p:spPr>
      </p:sp>
      <p:sp>
        <p:nvSpPr>
          <p:cNvPr id="251908" name="Rectangle 3">
            <a:extLst>
              <a:ext uri="{FF2B5EF4-FFF2-40B4-BE49-F238E27FC236}">
                <a16:creationId xmlns:a16="http://schemas.microsoft.com/office/drawing/2014/main" id="{D8C118CC-C695-4E48-A381-F80AA6BFB59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EB0FF7ED-918D-6C49-BB0A-37DCF5894F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5C5C0608-1E6B-3D4A-82E3-1E58E050C8EB}" type="slidenum">
              <a:rPr lang="en-US" altLang="en-US" i="0" smtClean="0"/>
              <a:pPr/>
              <a:t>119</a:t>
            </a:fld>
            <a:endParaRPr lang="en-US" altLang="en-US" i="0" dirty="0"/>
          </a:p>
        </p:txBody>
      </p:sp>
      <p:sp>
        <p:nvSpPr>
          <p:cNvPr id="154626" name="Rectangle 2">
            <a:extLst>
              <a:ext uri="{FF2B5EF4-FFF2-40B4-BE49-F238E27FC236}">
                <a16:creationId xmlns:a16="http://schemas.microsoft.com/office/drawing/2014/main" id="{013C48AD-152F-7C4C-AA0E-EE3C4DA045D9}"/>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9B8374DB-1986-3346-BE39-2CBC52E78B6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a:extLst>
              <a:ext uri="{FF2B5EF4-FFF2-40B4-BE49-F238E27FC236}">
                <a16:creationId xmlns:a16="http://schemas.microsoft.com/office/drawing/2014/main" id="{9B59C0E0-7B91-1843-92D9-96975DD4846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3EC13F-9D46-484D-8B66-A77859E90EA2}" type="slidenum">
              <a:rPr lang="en-US" altLang="en-US"/>
              <a:pPr/>
              <a:t>120</a:t>
            </a:fld>
            <a:endParaRPr lang="en-US" altLang="en-US" dirty="0"/>
          </a:p>
        </p:txBody>
      </p:sp>
      <p:sp>
        <p:nvSpPr>
          <p:cNvPr id="256003" name="Rectangle 2">
            <a:extLst>
              <a:ext uri="{FF2B5EF4-FFF2-40B4-BE49-F238E27FC236}">
                <a16:creationId xmlns:a16="http://schemas.microsoft.com/office/drawing/2014/main" id="{9B0E28D5-E140-894E-A46D-05DCFEF7F7AD}"/>
              </a:ext>
            </a:extLst>
          </p:cNvPr>
          <p:cNvSpPr>
            <a:spLocks noGrp="1" noRot="1" noChangeAspect="1" noChangeArrowheads="1" noTextEdit="1"/>
          </p:cNvSpPr>
          <p:nvPr>
            <p:ph type="sldImg"/>
          </p:nvPr>
        </p:nvSpPr>
        <p:spPr>
          <a:solidFill>
            <a:srgbClr val="FFFFFF"/>
          </a:solidFill>
          <a:ln/>
        </p:spPr>
      </p:sp>
      <p:sp>
        <p:nvSpPr>
          <p:cNvPr id="256004" name="Rectangle 3">
            <a:extLst>
              <a:ext uri="{FF2B5EF4-FFF2-40B4-BE49-F238E27FC236}">
                <a16:creationId xmlns:a16="http://schemas.microsoft.com/office/drawing/2014/main" id="{F53E916B-78E6-3748-9CD1-AC9485398CE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096F2FFE-6D40-704F-ABF6-28A716B2A66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3DBE63E-B903-7D43-88D1-47C8C9837171}"/>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5998EB0-C9DD-B641-BD3D-CAD005FFD3F8}"/>
              </a:ext>
            </a:extLst>
          </p:cNvPr>
          <p:cNvSpPr>
            <a:spLocks noGrp="1" noChangeArrowheads="1"/>
          </p:cNvSpPr>
          <p:nvPr>
            <p:ph type="sldNum" sz="quarter" idx="12"/>
          </p:nvPr>
        </p:nvSpPr>
        <p:spPr>
          <a:ln/>
        </p:spPr>
        <p:txBody>
          <a:bodyPr/>
          <a:lstStyle>
            <a:lvl1pPr>
              <a:defRPr/>
            </a:lvl1pPr>
          </a:lstStyle>
          <a:p>
            <a:fld id="{21F5A92A-3E61-BA49-BD2B-2ACA350C0E71}" type="slidenum">
              <a:rPr lang="en-US" altLang="en-US"/>
              <a:pPr/>
              <a:t>‹#›</a:t>
            </a:fld>
            <a:endParaRPr lang="en-US" altLang="en-US" dirty="0"/>
          </a:p>
        </p:txBody>
      </p:sp>
    </p:spTree>
    <p:extLst>
      <p:ext uri="{BB962C8B-B14F-4D97-AF65-F5344CB8AC3E}">
        <p14:creationId xmlns:p14="http://schemas.microsoft.com/office/powerpoint/2010/main" val="2206787568"/>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A84F538-BF80-EA4F-8CEA-48B911F79FD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0AA56E0E-25DD-C74E-822B-9D834A399D8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CAB19D5-A7BB-EB43-9370-3FC5FD04271D}"/>
              </a:ext>
            </a:extLst>
          </p:cNvPr>
          <p:cNvSpPr>
            <a:spLocks noGrp="1" noChangeArrowheads="1"/>
          </p:cNvSpPr>
          <p:nvPr>
            <p:ph type="sldNum" sz="quarter" idx="12"/>
          </p:nvPr>
        </p:nvSpPr>
        <p:spPr>
          <a:ln/>
        </p:spPr>
        <p:txBody>
          <a:bodyPr/>
          <a:lstStyle>
            <a:lvl1pPr>
              <a:defRPr/>
            </a:lvl1pPr>
          </a:lstStyle>
          <a:p>
            <a:fld id="{236389C1-12DD-4F42-816A-4484F71F3F18}" type="slidenum">
              <a:rPr lang="en-US" altLang="en-US"/>
              <a:pPr/>
              <a:t>‹#›</a:t>
            </a:fld>
            <a:endParaRPr lang="en-US" altLang="en-US" dirty="0"/>
          </a:p>
        </p:txBody>
      </p:sp>
    </p:spTree>
    <p:extLst>
      <p:ext uri="{BB962C8B-B14F-4D97-AF65-F5344CB8AC3E}">
        <p14:creationId xmlns:p14="http://schemas.microsoft.com/office/powerpoint/2010/main" val="208989575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A20D79E6-8635-3A48-89E9-A2EC7BA0258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AECA4B7C-5327-524B-95F0-65BC8599818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CB09027-5903-D640-AECA-18C2645DEEB0}"/>
              </a:ext>
            </a:extLst>
          </p:cNvPr>
          <p:cNvSpPr>
            <a:spLocks noGrp="1" noChangeArrowheads="1"/>
          </p:cNvSpPr>
          <p:nvPr>
            <p:ph type="sldNum" sz="quarter" idx="12"/>
          </p:nvPr>
        </p:nvSpPr>
        <p:spPr>
          <a:ln/>
        </p:spPr>
        <p:txBody>
          <a:bodyPr/>
          <a:lstStyle>
            <a:lvl1pPr>
              <a:defRPr/>
            </a:lvl1pPr>
          </a:lstStyle>
          <a:p>
            <a:fld id="{DD4B5780-E569-BE47-A0F4-C181949C1766}" type="slidenum">
              <a:rPr lang="en-US" altLang="en-US"/>
              <a:pPr/>
              <a:t>‹#›</a:t>
            </a:fld>
            <a:endParaRPr lang="en-US" altLang="en-US" dirty="0"/>
          </a:p>
        </p:txBody>
      </p:sp>
    </p:spTree>
    <p:extLst>
      <p:ext uri="{BB962C8B-B14F-4D97-AF65-F5344CB8AC3E}">
        <p14:creationId xmlns:p14="http://schemas.microsoft.com/office/powerpoint/2010/main" val="3017289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B86E64B-73E2-9A45-90FE-E9754BD88C1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D99164FA-F93F-1545-814B-A8EDB4AE99E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5997A48-7E0F-7C40-827E-5FE2CFC56759}"/>
              </a:ext>
            </a:extLst>
          </p:cNvPr>
          <p:cNvSpPr>
            <a:spLocks noGrp="1" noChangeArrowheads="1"/>
          </p:cNvSpPr>
          <p:nvPr>
            <p:ph type="sldNum" sz="quarter" idx="12"/>
          </p:nvPr>
        </p:nvSpPr>
        <p:spPr>
          <a:ln/>
        </p:spPr>
        <p:txBody>
          <a:bodyPr/>
          <a:lstStyle>
            <a:lvl1pPr>
              <a:defRPr/>
            </a:lvl1pPr>
          </a:lstStyle>
          <a:p>
            <a:fld id="{CB440D7D-9495-6D42-9B12-3B7C94CF56D7}" type="slidenum">
              <a:rPr lang="en-US" altLang="en-US"/>
              <a:pPr/>
              <a:t>‹#›</a:t>
            </a:fld>
            <a:endParaRPr lang="en-US" altLang="en-US" dirty="0"/>
          </a:p>
        </p:txBody>
      </p:sp>
    </p:spTree>
    <p:extLst>
      <p:ext uri="{BB962C8B-B14F-4D97-AF65-F5344CB8AC3E}">
        <p14:creationId xmlns:p14="http://schemas.microsoft.com/office/powerpoint/2010/main" val="18911534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3B0902B-4B95-F14F-8314-16180CE522B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CAB58D4B-E1DE-8045-A59E-AED18BE562A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414545CE-709A-AA4A-B127-9B7C09CD7AD5}"/>
              </a:ext>
            </a:extLst>
          </p:cNvPr>
          <p:cNvSpPr>
            <a:spLocks noGrp="1" noChangeArrowheads="1"/>
          </p:cNvSpPr>
          <p:nvPr>
            <p:ph type="sldNum" sz="quarter" idx="12"/>
          </p:nvPr>
        </p:nvSpPr>
        <p:spPr>
          <a:ln/>
        </p:spPr>
        <p:txBody>
          <a:bodyPr/>
          <a:lstStyle>
            <a:lvl1pPr>
              <a:defRPr/>
            </a:lvl1pPr>
          </a:lstStyle>
          <a:p>
            <a:fld id="{D29CA74A-759F-EA45-A176-D3598B30CC26}" type="slidenum">
              <a:rPr lang="en-US" altLang="en-US"/>
              <a:pPr/>
              <a:t>‹#›</a:t>
            </a:fld>
            <a:endParaRPr lang="en-US" altLang="en-US" dirty="0"/>
          </a:p>
        </p:txBody>
      </p:sp>
    </p:spTree>
    <p:extLst>
      <p:ext uri="{BB962C8B-B14F-4D97-AF65-F5344CB8AC3E}">
        <p14:creationId xmlns:p14="http://schemas.microsoft.com/office/powerpoint/2010/main" val="91645500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5C9023F-DF9D-CA4F-B04E-3878A4244C6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A9B9E973-2E7C-AA47-BE8A-35ECD1DA99E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B5C7308A-47DA-9643-9380-6D216F5B22D0}"/>
              </a:ext>
            </a:extLst>
          </p:cNvPr>
          <p:cNvSpPr>
            <a:spLocks noGrp="1" noChangeArrowheads="1"/>
          </p:cNvSpPr>
          <p:nvPr>
            <p:ph type="sldNum" sz="quarter" idx="12"/>
          </p:nvPr>
        </p:nvSpPr>
        <p:spPr>
          <a:ln/>
        </p:spPr>
        <p:txBody>
          <a:bodyPr/>
          <a:lstStyle>
            <a:lvl1pPr>
              <a:defRPr/>
            </a:lvl1pPr>
          </a:lstStyle>
          <a:p>
            <a:fld id="{4ED0A632-D3C2-DB41-A248-52CE3D227A1A}" type="slidenum">
              <a:rPr lang="en-US" altLang="en-US"/>
              <a:pPr/>
              <a:t>‹#›</a:t>
            </a:fld>
            <a:endParaRPr lang="en-US" altLang="en-US" dirty="0"/>
          </a:p>
        </p:txBody>
      </p:sp>
    </p:spTree>
    <p:extLst>
      <p:ext uri="{BB962C8B-B14F-4D97-AF65-F5344CB8AC3E}">
        <p14:creationId xmlns:p14="http://schemas.microsoft.com/office/powerpoint/2010/main" val="297180336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D24BCE4-BE08-534D-BF8A-DFCDFD28C2C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98A3E310-C88E-D54E-A03D-F55A047DEA6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0933CEF1-1E36-3A44-A51F-2828360F0E03}"/>
              </a:ext>
            </a:extLst>
          </p:cNvPr>
          <p:cNvSpPr>
            <a:spLocks noGrp="1" noChangeArrowheads="1"/>
          </p:cNvSpPr>
          <p:nvPr>
            <p:ph type="sldNum" sz="quarter" idx="12"/>
          </p:nvPr>
        </p:nvSpPr>
        <p:spPr>
          <a:ln/>
        </p:spPr>
        <p:txBody>
          <a:bodyPr/>
          <a:lstStyle>
            <a:lvl1pPr>
              <a:defRPr/>
            </a:lvl1pPr>
          </a:lstStyle>
          <a:p>
            <a:fld id="{48C53A2E-4A98-F14D-9173-F6C34072F8BA}" type="slidenum">
              <a:rPr lang="en-US" altLang="en-US"/>
              <a:pPr/>
              <a:t>‹#›</a:t>
            </a:fld>
            <a:endParaRPr lang="en-US" altLang="en-US" dirty="0"/>
          </a:p>
        </p:txBody>
      </p:sp>
    </p:spTree>
    <p:extLst>
      <p:ext uri="{BB962C8B-B14F-4D97-AF65-F5344CB8AC3E}">
        <p14:creationId xmlns:p14="http://schemas.microsoft.com/office/powerpoint/2010/main" val="120636003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79E36E2-F1C1-B44A-9DF8-2E74C303434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F7871C23-B560-7D4D-8845-7D1DF930678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6497EDA9-D0BD-C84E-97AF-80A1C275987D}"/>
              </a:ext>
            </a:extLst>
          </p:cNvPr>
          <p:cNvSpPr>
            <a:spLocks noGrp="1" noChangeArrowheads="1"/>
          </p:cNvSpPr>
          <p:nvPr>
            <p:ph type="sldNum" sz="quarter" idx="12"/>
          </p:nvPr>
        </p:nvSpPr>
        <p:spPr>
          <a:ln/>
        </p:spPr>
        <p:txBody>
          <a:bodyPr/>
          <a:lstStyle>
            <a:lvl1pPr>
              <a:defRPr/>
            </a:lvl1pPr>
          </a:lstStyle>
          <a:p>
            <a:fld id="{0124492C-75A0-D040-9E42-9ABC78C963B4}" type="slidenum">
              <a:rPr lang="en-US" altLang="en-US"/>
              <a:pPr/>
              <a:t>‹#›</a:t>
            </a:fld>
            <a:endParaRPr lang="en-US" altLang="en-US" dirty="0"/>
          </a:p>
        </p:txBody>
      </p:sp>
    </p:spTree>
    <p:extLst>
      <p:ext uri="{BB962C8B-B14F-4D97-AF65-F5344CB8AC3E}">
        <p14:creationId xmlns:p14="http://schemas.microsoft.com/office/powerpoint/2010/main" val="228915991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CFDC6405-F3F5-964D-A2A0-438FFC23E6B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9E8D7FA9-CFE7-C445-ABDD-CB3399F7384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3CB633D-CF1D-564F-A34D-14B2A5E5A995}"/>
              </a:ext>
            </a:extLst>
          </p:cNvPr>
          <p:cNvSpPr>
            <a:spLocks noGrp="1" noChangeArrowheads="1"/>
          </p:cNvSpPr>
          <p:nvPr>
            <p:ph type="sldNum" sz="quarter" idx="12"/>
          </p:nvPr>
        </p:nvSpPr>
        <p:spPr>
          <a:ln/>
        </p:spPr>
        <p:txBody>
          <a:bodyPr/>
          <a:lstStyle>
            <a:lvl1pPr>
              <a:defRPr/>
            </a:lvl1pPr>
          </a:lstStyle>
          <a:p>
            <a:fld id="{F1BF63B2-4B7B-014A-90D7-D1E8C12886F1}" type="slidenum">
              <a:rPr lang="en-US" altLang="en-US"/>
              <a:pPr/>
              <a:t>‹#›</a:t>
            </a:fld>
            <a:endParaRPr lang="en-US" altLang="en-US" dirty="0"/>
          </a:p>
        </p:txBody>
      </p:sp>
    </p:spTree>
    <p:extLst>
      <p:ext uri="{BB962C8B-B14F-4D97-AF65-F5344CB8AC3E}">
        <p14:creationId xmlns:p14="http://schemas.microsoft.com/office/powerpoint/2010/main" val="48798947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0B3AB07-B3BA-5A4C-843F-23545749BE1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9D2709C3-C244-5547-8362-4A39B3021B7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41BD29C-4D03-B34A-BDEC-C86172B033D2}"/>
              </a:ext>
            </a:extLst>
          </p:cNvPr>
          <p:cNvSpPr>
            <a:spLocks noGrp="1" noChangeArrowheads="1"/>
          </p:cNvSpPr>
          <p:nvPr>
            <p:ph type="sldNum" sz="quarter" idx="12"/>
          </p:nvPr>
        </p:nvSpPr>
        <p:spPr>
          <a:ln/>
        </p:spPr>
        <p:txBody>
          <a:bodyPr/>
          <a:lstStyle>
            <a:lvl1pPr>
              <a:defRPr/>
            </a:lvl1pPr>
          </a:lstStyle>
          <a:p>
            <a:fld id="{31BF162A-8236-E44F-9E18-83B580A0834C}" type="slidenum">
              <a:rPr lang="en-US" altLang="en-US"/>
              <a:pPr/>
              <a:t>‹#›</a:t>
            </a:fld>
            <a:endParaRPr lang="en-US" altLang="en-US" dirty="0"/>
          </a:p>
        </p:txBody>
      </p:sp>
    </p:spTree>
    <p:extLst>
      <p:ext uri="{BB962C8B-B14F-4D97-AF65-F5344CB8AC3E}">
        <p14:creationId xmlns:p14="http://schemas.microsoft.com/office/powerpoint/2010/main" val="245824652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FB04DA5-6C58-0B46-8680-4B0E5121029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FFFBF7D-EAFD-0C4B-8762-EB05956EC70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6665296-6EBC-E14E-AD08-BB2BD75CA29A}"/>
              </a:ext>
            </a:extLst>
          </p:cNvPr>
          <p:cNvSpPr>
            <a:spLocks noGrp="1" noChangeArrowheads="1"/>
          </p:cNvSpPr>
          <p:nvPr>
            <p:ph type="sldNum" sz="quarter" idx="12"/>
          </p:nvPr>
        </p:nvSpPr>
        <p:spPr>
          <a:ln/>
        </p:spPr>
        <p:txBody>
          <a:bodyPr/>
          <a:lstStyle>
            <a:lvl1pPr>
              <a:defRPr/>
            </a:lvl1pPr>
          </a:lstStyle>
          <a:p>
            <a:fld id="{7AC304F6-E3C2-A541-A86E-7F8B41D0E3F9}" type="slidenum">
              <a:rPr lang="en-US" altLang="en-US"/>
              <a:pPr/>
              <a:t>‹#›</a:t>
            </a:fld>
            <a:endParaRPr lang="en-US" altLang="en-US" dirty="0"/>
          </a:p>
        </p:txBody>
      </p:sp>
    </p:spTree>
    <p:extLst>
      <p:ext uri="{BB962C8B-B14F-4D97-AF65-F5344CB8AC3E}">
        <p14:creationId xmlns:p14="http://schemas.microsoft.com/office/powerpoint/2010/main" val="11617577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24814E9-EB4A-9740-926B-CBEBB03152D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278A214-F8A2-524C-9EA4-EAA602CF0A5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3A8CC01-1EDE-944D-B415-7BD6CA1B20CD}"/>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a:extLst>
              <a:ext uri="{FF2B5EF4-FFF2-40B4-BE49-F238E27FC236}">
                <a16:creationId xmlns:a16="http://schemas.microsoft.com/office/drawing/2014/main" id="{8B9A46DA-7669-0C43-942A-DAAEA0956B5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dirty="0"/>
          </a:p>
        </p:txBody>
      </p:sp>
      <p:sp>
        <p:nvSpPr>
          <p:cNvPr id="1030" name="Rectangle 6">
            <a:extLst>
              <a:ext uri="{FF2B5EF4-FFF2-40B4-BE49-F238E27FC236}">
                <a16:creationId xmlns:a16="http://schemas.microsoft.com/office/drawing/2014/main" id="{43A4B2A4-9C90-CC4B-8F55-4EB0C6D2F5B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D8BD1D38-E81A-BE48-9DE6-6C292D080D2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s://www.medicinenet.com/what_is_the_golden_blood_type/article.htm" TargetMode="External"/><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9">
            <a:extLst>
              <a:ext uri="{FF2B5EF4-FFF2-40B4-BE49-F238E27FC236}">
                <a16:creationId xmlns:a16="http://schemas.microsoft.com/office/drawing/2014/main" id="{AB9FD1F3-EF90-6A4A-AA95-D7B0521FE7AB}"/>
              </a:ext>
            </a:extLst>
          </p:cNvPr>
          <p:cNvGrpSpPr>
            <a:grpSpLocks/>
          </p:cNvGrpSpPr>
          <p:nvPr/>
        </p:nvGrpSpPr>
        <p:grpSpPr bwMode="auto">
          <a:xfrm>
            <a:off x="2222500" y="2000250"/>
            <a:ext cx="4705350" cy="3813177"/>
            <a:chOff x="1400" y="1260"/>
            <a:chExt cx="2964" cy="2402"/>
          </a:xfrm>
        </p:grpSpPr>
        <p:sp>
          <p:nvSpPr>
            <p:cNvPr id="3075" name="Text Box 3">
              <a:extLst>
                <a:ext uri="{FF2B5EF4-FFF2-40B4-BE49-F238E27FC236}">
                  <a16:creationId xmlns:a16="http://schemas.microsoft.com/office/drawing/2014/main" id="{24B21382-A140-A141-B169-1CE4E53FC8CF}"/>
                </a:ext>
              </a:extLst>
            </p:cNvPr>
            <p:cNvSpPr txBox="1">
              <a:spLocks noChangeArrowheads="1"/>
            </p:cNvSpPr>
            <p:nvPr/>
          </p:nvSpPr>
          <p:spPr bwMode="auto">
            <a:xfrm>
              <a:off x="1400" y="1260"/>
              <a:ext cx="2964"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dirty="0">
                  <a:solidFill>
                    <a:srgbClr val="333333"/>
                  </a:solidFill>
                </a:rPr>
                <a:t>Cardiovascular System</a:t>
              </a:r>
              <a:br>
                <a:rPr lang="en-US" altLang="en-US" dirty="0">
                  <a:solidFill>
                    <a:srgbClr val="333333"/>
                  </a:solidFill>
                </a:rPr>
              </a:br>
              <a:r>
                <a:rPr lang="en-US" altLang="en-US" sz="2800" dirty="0">
                  <a:solidFill>
                    <a:srgbClr val="333333"/>
                  </a:solidFill>
                </a:rPr>
                <a:t>Blood</a:t>
              </a:r>
              <a:endParaRPr lang="en-US" altLang="en-US" dirty="0"/>
            </a:p>
          </p:txBody>
        </p:sp>
        <p:grpSp>
          <p:nvGrpSpPr>
            <p:cNvPr id="3076" name="Group 8">
              <a:extLst>
                <a:ext uri="{FF2B5EF4-FFF2-40B4-BE49-F238E27FC236}">
                  <a16:creationId xmlns:a16="http://schemas.microsoft.com/office/drawing/2014/main" id="{C45427A0-363E-6B45-9059-7EB57DB6BE71}"/>
                </a:ext>
              </a:extLst>
            </p:cNvPr>
            <p:cNvGrpSpPr>
              <a:grpSpLocks/>
            </p:cNvGrpSpPr>
            <p:nvPr/>
          </p:nvGrpSpPr>
          <p:grpSpPr bwMode="auto">
            <a:xfrm>
              <a:off x="2065" y="2286"/>
              <a:ext cx="1714" cy="1376"/>
              <a:chOff x="2065" y="2286"/>
              <a:chExt cx="1714" cy="1376"/>
            </a:xfrm>
          </p:grpSpPr>
          <p:sp>
            <p:nvSpPr>
              <p:cNvPr id="3077" name="Text Box 5">
                <a:extLst>
                  <a:ext uri="{FF2B5EF4-FFF2-40B4-BE49-F238E27FC236}">
                    <a16:creationId xmlns:a16="http://schemas.microsoft.com/office/drawing/2014/main" id="{5A5646EB-EFEA-7F44-AB05-CE88BC84EDFC}"/>
                  </a:ext>
                </a:extLst>
              </p:cNvPr>
              <p:cNvSpPr txBox="1">
                <a:spLocks noChangeArrowheads="1"/>
              </p:cNvSpPr>
              <p:nvPr/>
            </p:nvSpPr>
            <p:spPr bwMode="auto">
              <a:xfrm>
                <a:off x="2528" y="3497"/>
                <a:ext cx="12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https://www.blog.lib.umn.edu</a:t>
                </a:r>
                <a:endParaRPr lang="en-US" altLang="en-US" sz="1800" dirty="0"/>
              </a:p>
            </p:txBody>
          </p:sp>
          <p:pic>
            <p:nvPicPr>
              <p:cNvPr id="3078" name="Picture 6" descr="red_blood_cells">
                <a:extLst>
                  <a:ext uri="{FF2B5EF4-FFF2-40B4-BE49-F238E27FC236}">
                    <a16:creationId xmlns:a16="http://schemas.microsoft.com/office/drawing/2014/main" id="{7BEE616D-E340-CE43-8D6A-D73C510AA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 y="2286"/>
                <a:ext cx="1642" cy="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2ADEAC86-BC81-A14E-A31D-91A54C47C14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A976D8-2AB9-754C-BA3F-D400B432CFCD}" type="slidenum">
              <a:rPr lang="en-US" altLang="en-US" sz="1400"/>
              <a:pPr>
                <a:spcBef>
                  <a:spcPct val="0"/>
                </a:spcBef>
                <a:buFontTx/>
                <a:buNone/>
              </a:pPr>
              <a:t>2</a:t>
            </a:fld>
            <a:endParaRPr lang="en-US" altLang="en-US" sz="1400" dirty="0"/>
          </a:p>
        </p:txBody>
      </p:sp>
      <p:grpSp>
        <p:nvGrpSpPr>
          <p:cNvPr id="5123" name="Group 2">
            <a:extLst>
              <a:ext uri="{FF2B5EF4-FFF2-40B4-BE49-F238E27FC236}">
                <a16:creationId xmlns:a16="http://schemas.microsoft.com/office/drawing/2014/main" id="{8C2CD4B5-3C42-9148-AA23-659F4A91B137}"/>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27E2DFD8-1EEE-5E45-A984-6C1E11BFF362}"/>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9EB35CC3-D94B-884D-B41A-A1A9F9282E80}"/>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8" name="Rectangle 5">
                <a:extLst>
                  <a:ext uri="{FF2B5EF4-FFF2-40B4-BE49-F238E27FC236}">
                    <a16:creationId xmlns:a16="http://schemas.microsoft.com/office/drawing/2014/main" id="{4026BCE2-E404-7047-9831-9C5E86F6F491}"/>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9" name="Rectangle 6">
                <a:extLst>
                  <a:ext uri="{FF2B5EF4-FFF2-40B4-BE49-F238E27FC236}">
                    <a16:creationId xmlns:a16="http://schemas.microsoft.com/office/drawing/2014/main" id="{19D22852-3D8E-CF4A-BEF8-CE684115501B}"/>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0" name="Rectangle 7">
                <a:extLst>
                  <a:ext uri="{FF2B5EF4-FFF2-40B4-BE49-F238E27FC236}">
                    <a16:creationId xmlns:a16="http://schemas.microsoft.com/office/drawing/2014/main" id="{AC019CAA-FB17-3E40-92BC-90675644B068}"/>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1" name="Text Box 8">
                <a:extLst>
                  <a:ext uri="{FF2B5EF4-FFF2-40B4-BE49-F238E27FC236}">
                    <a16:creationId xmlns:a16="http://schemas.microsoft.com/office/drawing/2014/main" id="{6036245A-44F4-4F49-9F29-A089CA555ACA}"/>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5132" name="Text Box 9">
                <a:extLst>
                  <a:ext uri="{FF2B5EF4-FFF2-40B4-BE49-F238E27FC236}">
                    <a16:creationId xmlns:a16="http://schemas.microsoft.com/office/drawing/2014/main" id="{A20D316F-15FC-2C4F-9C3C-B28274D164A3}"/>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5133" name="Text Box 10">
                <a:extLst>
                  <a:ext uri="{FF2B5EF4-FFF2-40B4-BE49-F238E27FC236}">
                    <a16:creationId xmlns:a16="http://schemas.microsoft.com/office/drawing/2014/main" id="{DA7244F8-8ACE-1A4B-B7F8-578D58D9C28C}"/>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5134" name="Text Box 11">
                <a:extLst>
                  <a:ext uri="{FF2B5EF4-FFF2-40B4-BE49-F238E27FC236}">
                    <a16:creationId xmlns:a16="http://schemas.microsoft.com/office/drawing/2014/main" id="{2F8B0A21-D931-A34E-9BF3-7BE18752B219}"/>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5125" name="Rectangle 12">
              <a:extLst>
                <a:ext uri="{FF2B5EF4-FFF2-40B4-BE49-F238E27FC236}">
                  <a16:creationId xmlns:a16="http://schemas.microsoft.com/office/drawing/2014/main" id="{0B649AA8-351E-8749-B8F5-1A497AA947F7}"/>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F3B6D8C0-2759-A849-B186-0A0E4B7CD46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7FB7053A-D80A-BB49-8151-A4226F77DFD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F2F7FF-245F-104C-B72B-E6859DA0E56C}" type="slidenum">
              <a:rPr lang="en-US" altLang="en-US" sz="1400"/>
              <a:pPr>
                <a:spcBef>
                  <a:spcPct val="0"/>
                </a:spcBef>
                <a:buFontTx/>
                <a:buNone/>
              </a:pPr>
              <a:t>3</a:t>
            </a:fld>
            <a:endParaRPr lang="en-US" altLang="en-US" sz="1400" dirty="0"/>
          </a:p>
        </p:txBody>
      </p:sp>
      <p:grpSp>
        <p:nvGrpSpPr>
          <p:cNvPr id="7171" name="Group 2">
            <a:extLst>
              <a:ext uri="{FF2B5EF4-FFF2-40B4-BE49-F238E27FC236}">
                <a16:creationId xmlns:a16="http://schemas.microsoft.com/office/drawing/2014/main" id="{A95EF356-3DFE-2B4C-8D00-F93C343BFC5A}"/>
              </a:ext>
            </a:extLst>
          </p:cNvPr>
          <p:cNvGrpSpPr>
            <a:grpSpLocks/>
          </p:cNvGrpSpPr>
          <p:nvPr/>
        </p:nvGrpSpPr>
        <p:grpSpPr bwMode="auto">
          <a:xfrm>
            <a:off x="458788" y="446088"/>
            <a:ext cx="8229600" cy="4029075"/>
            <a:chOff x="289" y="281"/>
            <a:chExt cx="5184" cy="2538"/>
          </a:xfrm>
        </p:grpSpPr>
        <p:sp>
          <p:nvSpPr>
            <p:cNvPr id="7172" name="Rectangle 3">
              <a:extLst>
                <a:ext uri="{FF2B5EF4-FFF2-40B4-BE49-F238E27FC236}">
                  <a16:creationId xmlns:a16="http://schemas.microsoft.com/office/drawing/2014/main" id="{D362868F-E80B-A647-939E-237374EBC67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7173" name="Text Box 4">
              <a:extLst>
                <a:ext uri="{FF2B5EF4-FFF2-40B4-BE49-F238E27FC236}">
                  <a16:creationId xmlns:a16="http://schemas.microsoft.com/office/drawing/2014/main" id="{E487F48F-96CE-FC4D-927C-CA84807C0DF5}"/>
                </a:ext>
              </a:extLst>
            </p:cNvPr>
            <p:cNvSpPr txBox="1">
              <a:spLocks noChangeArrowheads="1"/>
            </p:cNvSpPr>
            <p:nvPr/>
          </p:nvSpPr>
          <p:spPr bwMode="auto">
            <a:xfrm>
              <a:off x="519" y="970"/>
              <a:ext cx="4647" cy="1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Overview</a:t>
              </a:r>
            </a:p>
            <a:p>
              <a:pPr eaLnBrk="1" hangingPunct="1">
                <a:lnSpc>
                  <a:spcPct val="85000"/>
                </a:lnSpc>
                <a:spcBef>
                  <a:spcPct val="0"/>
                </a:spcBef>
                <a:spcAft>
                  <a:spcPts val="600"/>
                </a:spcAft>
                <a:buSzPct val="80000"/>
              </a:pPr>
              <a:r>
                <a:rPr lang="en-US" altLang="en-US" sz="1800" dirty="0"/>
                <a:t>Functional properties</a:t>
              </a:r>
            </a:p>
            <a:p>
              <a:pPr eaLnBrk="1" hangingPunct="1">
                <a:lnSpc>
                  <a:spcPct val="85000"/>
                </a:lnSpc>
                <a:spcBef>
                  <a:spcPct val="0"/>
                </a:spcBef>
                <a:spcAft>
                  <a:spcPts val="600"/>
                </a:spcAft>
                <a:buSzPct val="80000"/>
              </a:pPr>
              <a:r>
                <a:rPr lang="en-US" altLang="en-US" sz="1800" dirty="0"/>
                <a:t>Formation of blood cells</a:t>
              </a:r>
            </a:p>
            <a:p>
              <a:pPr eaLnBrk="1" hangingPunct="1">
                <a:lnSpc>
                  <a:spcPct val="85000"/>
                </a:lnSpc>
                <a:spcBef>
                  <a:spcPct val="0"/>
                </a:spcBef>
                <a:spcAft>
                  <a:spcPts val="600"/>
                </a:spcAft>
                <a:buSzPct val="80000"/>
              </a:pPr>
              <a:r>
                <a:rPr lang="en-US" altLang="en-US" sz="1800" dirty="0"/>
                <a:t>Red blood cells</a:t>
              </a:r>
            </a:p>
            <a:p>
              <a:pPr eaLnBrk="1" hangingPunct="1">
                <a:lnSpc>
                  <a:spcPct val="85000"/>
                </a:lnSpc>
                <a:spcBef>
                  <a:spcPct val="0"/>
                </a:spcBef>
                <a:spcAft>
                  <a:spcPts val="600"/>
                </a:spcAft>
                <a:buSzPct val="80000"/>
              </a:pPr>
              <a:r>
                <a:rPr lang="en-US" altLang="en-US" sz="1800" dirty="0"/>
                <a:t>White blood cells</a:t>
              </a:r>
            </a:p>
            <a:p>
              <a:pPr eaLnBrk="1" hangingPunct="1">
                <a:lnSpc>
                  <a:spcPct val="85000"/>
                </a:lnSpc>
                <a:spcBef>
                  <a:spcPct val="0"/>
                </a:spcBef>
                <a:spcAft>
                  <a:spcPts val="600"/>
                </a:spcAft>
                <a:buSzPct val="80000"/>
              </a:pPr>
              <a:r>
                <a:rPr lang="en-US" altLang="en-US" sz="1800" dirty="0"/>
                <a:t>Platelets</a:t>
              </a:r>
            </a:p>
            <a:p>
              <a:pPr eaLnBrk="1" hangingPunct="1">
                <a:lnSpc>
                  <a:spcPct val="85000"/>
                </a:lnSpc>
                <a:spcBef>
                  <a:spcPct val="0"/>
                </a:spcBef>
                <a:spcAft>
                  <a:spcPts val="600"/>
                </a:spcAft>
                <a:buSzPct val="80000"/>
              </a:pPr>
              <a:r>
                <a:rPr lang="en-US" altLang="en-US" sz="1800" dirty="0"/>
                <a:t>Bone marrow transplants </a:t>
              </a:r>
            </a:p>
            <a:p>
              <a:pPr eaLnBrk="1" hangingPunct="1">
                <a:lnSpc>
                  <a:spcPct val="85000"/>
                </a:lnSpc>
                <a:spcBef>
                  <a:spcPct val="0"/>
                </a:spcBef>
                <a:spcAft>
                  <a:spcPts val="600"/>
                </a:spcAft>
                <a:buSzPct val="80000"/>
              </a:pPr>
              <a:r>
                <a:rPr lang="en-US" altLang="en-US" sz="1800" dirty="0"/>
                <a:t>Hemostasis</a:t>
              </a:r>
            </a:p>
            <a:p>
              <a:pPr eaLnBrk="1" hangingPunct="1">
                <a:lnSpc>
                  <a:spcPct val="85000"/>
                </a:lnSpc>
                <a:spcBef>
                  <a:spcPct val="0"/>
                </a:spcBef>
                <a:spcAft>
                  <a:spcPct val="30000"/>
                </a:spcAft>
                <a:buSzPct val="80000"/>
              </a:pPr>
              <a:r>
                <a:rPr lang="en-US" altLang="en-US" sz="1800" dirty="0"/>
                <a:t>Blood groups</a:t>
              </a:r>
              <a:endParaRPr lang="en-US" altLang="en-US" sz="1800" dirty="0">
                <a:ea typeface="华文细黑" panose="02010600040101010101" pitchFamily="2" charset="-122"/>
              </a:endParaRP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B66C3F46-504C-6746-8BEC-D069090CE74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9C0D8F8-B315-004A-AC6A-25CCD3088FCB}" type="slidenum">
              <a:rPr lang="en-US" altLang="en-US" sz="1400"/>
              <a:pPr>
                <a:spcBef>
                  <a:spcPct val="0"/>
                </a:spcBef>
                <a:buFontTx/>
                <a:buNone/>
              </a:pPr>
              <a:t>4</a:t>
            </a:fld>
            <a:endParaRPr lang="en-US" altLang="en-US" sz="1400" dirty="0"/>
          </a:p>
        </p:txBody>
      </p:sp>
      <p:sp>
        <p:nvSpPr>
          <p:cNvPr id="9219" name="Rectangle 1026">
            <a:extLst>
              <a:ext uri="{FF2B5EF4-FFF2-40B4-BE49-F238E27FC236}">
                <a16:creationId xmlns:a16="http://schemas.microsoft.com/office/drawing/2014/main" id="{19F18AE5-C01F-EE4D-8E70-43D41114D8A6}"/>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Overview</a:t>
            </a:r>
            <a:endParaRPr lang="en-US" alt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E01596B9-5DAA-4C48-9BD2-AB30D426A35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BC6A9E6-13F8-8C47-B189-977FA6249782}" type="slidenum">
              <a:rPr lang="en-US" altLang="en-US" sz="1400"/>
              <a:pPr>
                <a:spcBef>
                  <a:spcPct val="0"/>
                </a:spcBef>
                <a:buFontTx/>
                <a:buNone/>
              </a:pPr>
              <a:t>5</a:t>
            </a:fld>
            <a:endParaRPr lang="en-US" altLang="en-US" sz="1400" dirty="0"/>
          </a:p>
        </p:txBody>
      </p:sp>
      <p:grpSp>
        <p:nvGrpSpPr>
          <p:cNvPr id="11267" name="Group 19">
            <a:extLst>
              <a:ext uri="{FF2B5EF4-FFF2-40B4-BE49-F238E27FC236}">
                <a16:creationId xmlns:a16="http://schemas.microsoft.com/office/drawing/2014/main" id="{9EB4E86D-8F10-B04A-8B07-7A450BCB4605}"/>
              </a:ext>
            </a:extLst>
          </p:cNvPr>
          <p:cNvGrpSpPr>
            <a:grpSpLocks/>
          </p:cNvGrpSpPr>
          <p:nvPr/>
        </p:nvGrpSpPr>
        <p:grpSpPr bwMode="auto">
          <a:xfrm>
            <a:off x="457200" y="447675"/>
            <a:ext cx="8229600" cy="5718175"/>
            <a:chOff x="288" y="282"/>
            <a:chExt cx="5184" cy="3602"/>
          </a:xfrm>
        </p:grpSpPr>
        <p:sp>
          <p:nvSpPr>
            <p:cNvPr id="11268" name="Rectangle 3">
              <a:extLst>
                <a:ext uri="{FF2B5EF4-FFF2-40B4-BE49-F238E27FC236}">
                  <a16:creationId xmlns:a16="http://schemas.microsoft.com/office/drawing/2014/main" id="{1E1DB910-ED89-E74C-9584-B59F226531E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Cardiovascular System</a:t>
              </a:r>
              <a:endParaRPr lang="en-US" altLang="en-US" sz="2800" dirty="0">
                <a:solidFill>
                  <a:schemeClr val="tx2"/>
                </a:solidFill>
              </a:endParaRPr>
            </a:p>
          </p:txBody>
        </p:sp>
        <p:sp>
          <p:nvSpPr>
            <p:cNvPr id="11269" name="Text Box 4">
              <a:extLst>
                <a:ext uri="{FF2B5EF4-FFF2-40B4-BE49-F238E27FC236}">
                  <a16:creationId xmlns:a16="http://schemas.microsoft.com/office/drawing/2014/main" id="{F10AD29D-3FE8-564A-A8E7-3DADE9660BCF}"/>
                </a:ext>
              </a:extLst>
            </p:cNvPr>
            <p:cNvSpPr txBox="1">
              <a:spLocks noChangeArrowheads="1"/>
            </p:cNvSpPr>
            <p:nvPr/>
          </p:nvSpPr>
          <p:spPr bwMode="auto">
            <a:xfrm>
              <a:off x="519" y="970"/>
              <a:ext cx="463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cardiovascular system has three major components—they are:  blood, heart, and blood vessels.</a:t>
              </a:r>
            </a:p>
            <a:p>
              <a:pPr eaLnBrk="1" hangingPunct="1">
                <a:lnSpc>
                  <a:spcPct val="85000"/>
                </a:lnSpc>
                <a:spcBef>
                  <a:spcPct val="0"/>
                </a:spcBef>
                <a:spcAft>
                  <a:spcPct val="50000"/>
                </a:spcAft>
                <a:buSzPct val="80000"/>
              </a:pPr>
              <a:r>
                <a:rPr lang="en-US" altLang="en-US" sz="1800" dirty="0"/>
                <a:t>This material is about blood, and the next two lecture modules will cover the heart and blood vessels.</a:t>
              </a:r>
            </a:p>
          </p:txBody>
        </p:sp>
        <p:grpSp>
          <p:nvGrpSpPr>
            <p:cNvPr id="11270" name="Group 9">
              <a:extLst>
                <a:ext uri="{FF2B5EF4-FFF2-40B4-BE49-F238E27FC236}">
                  <a16:creationId xmlns:a16="http://schemas.microsoft.com/office/drawing/2014/main" id="{A0281AAA-249B-0F4E-A5F6-3EB8DD74576E}"/>
                </a:ext>
              </a:extLst>
            </p:cNvPr>
            <p:cNvGrpSpPr>
              <a:grpSpLocks/>
            </p:cNvGrpSpPr>
            <p:nvPr/>
          </p:nvGrpSpPr>
          <p:grpSpPr bwMode="auto">
            <a:xfrm>
              <a:off x="582" y="3671"/>
              <a:ext cx="1990" cy="213"/>
              <a:chOff x="582" y="3671"/>
              <a:chExt cx="1990" cy="213"/>
            </a:xfrm>
          </p:grpSpPr>
          <p:sp>
            <p:nvSpPr>
              <p:cNvPr id="11271" name="Rectangle 10">
                <a:extLst>
                  <a:ext uri="{FF2B5EF4-FFF2-40B4-BE49-F238E27FC236}">
                    <a16:creationId xmlns:a16="http://schemas.microsoft.com/office/drawing/2014/main" id="{29BCF178-25AA-3146-9C43-C07DBE6931C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2" name="Rectangle 11">
                <a:extLst>
                  <a:ext uri="{FF2B5EF4-FFF2-40B4-BE49-F238E27FC236}">
                    <a16:creationId xmlns:a16="http://schemas.microsoft.com/office/drawing/2014/main" id="{72CD0938-B27C-4941-8189-3ED36F757D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3" name="Rectangle 12">
                <a:extLst>
                  <a:ext uri="{FF2B5EF4-FFF2-40B4-BE49-F238E27FC236}">
                    <a16:creationId xmlns:a16="http://schemas.microsoft.com/office/drawing/2014/main" id="{AE829D10-ACB9-7C49-9E64-19AC6C4B436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4" name="Text Box 13">
                <a:extLst>
                  <a:ext uri="{FF2B5EF4-FFF2-40B4-BE49-F238E27FC236}">
                    <a16:creationId xmlns:a16="http://schemas.microsoft.com/office/drawing/2014/main" id="{000D0432-8B0C-F049-961B-CDDB5C050B9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661</a:t>
                </a:r>
                <a:endParaRPr lang="en-US" altLang="en-US" sz="1800" dirty="0">
                  <a:ea typeface="ＭＳ Ｐゴシック" panose="020B0600070205080204" pitchFamily="34" charset="-128"/>
                </a:endParaRPr>
              </a:p>
            </p:txBody>
          </p:sp>
          <p:sp>
            <p:nvSpPr>
              <p:cNvPr id="11275" name="Text Box 14">
                <a:extLst>
                  <a:ext uri="{FF2B5EF4-FFF2-40B4-BE49-F238E27FC236}">
                    <a16:creationId xmlns:a16="http://schemas.microsoft.com/office/drawing/2014/main" id="{226EA2B8-9E6D-1B41-B2BC-40C8EEEA16F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728</a:t>
                </a:r>
                <a:endParaRPr lang="en-US" altLang="en-US" sz="1800" dirty="0">
                  <a:ea typeface="ＭＳ Ｐゴシック" panose="020B0600070205080204" pitchFamily="34" charset="-128"/>
                </a:endParaRPr>
              </a:p>
            </p:txBody>
          </p:sp>
          <p:sp>
            <p:nvSpPr>
              <p:cNvPr id="11276" name="Text Box 15">
                <a:extLst>
                  <a:ext uri="{FF2B5EF4-FFF2-40B4-BE49-F238E27FC236}">
                    <a16:creationId xmlns:a16="http://schemas.microsoft.com/office/drawing/2014/main" id="{69C7B28A-C22D-964C-B343-38624BF536C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619CC15A-7BC2-8642-BE82-C4A49F6D6F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EFEE493-AB57-2946-ACF0-B3953148FB6A}" type="slidenum">
              <a:rPr lang="en-US" altLang="en-US" sz="1400"/>
              <a:pPr>
                <a:spcBef>
                  <a:spcPct val="0"/>
                </a:spcBef>
                <a:buFontTx/>
                <a:buNone/>
              </a:pPr>
              <a:t>6</a:t>
            </a:fld>
            <a:endParaRPr lang="en-US" altLang="en-US" sz="1400" dirty="0"/>
          </a:p>
        </p:txBody>
      </p:sp>
      <p:grpSp>
        <p:nvGrpSpPr>
          <p:cNvPr id="13315" name="Group 20">
            <a:extLst>
              <a:ext uri="{FF2B5EF4-FFF2-40B4-BE49-F238E27FC236}">
                <a16:creationId xmlns:a16="http://schemas.microsoft.com/office/drawing/2014/main" id="{A07750FD-2BA0-5A4A-9767-6137D8928CA2}"/>
              </a:ext>
            </a:extLst>
          </p:cNvPr>
          <p:cNvGrpSpPr>
            <a:grpSpLocks/>
          </p:cNvGrpSpPr>
          <p:nvPr/>
        </p:nvGrpSpPr>
        <p:grpSpPr bwMode="auto">
          <a:xfrm>
            <a:off x="457200" y="447675"/>
            <a:ext cx="8229600" cy="5718175"/>
            <a:chOff x="288" y="282"/>
            <a:chExt cx="5184" cy="3602"/>
          </a:xfrm>
        </p:grpSpPr>
        <p:sp>
          <p:nvSpPr>
            <p:cNvPr id="13316" name="Rectangle 3">
              <a:extLst>
                <a:ext uri="{FF2B5EF4-FFF2-40B4-BE49-F238E27FC236}">
                  <a16:creationId xmlns:a16="http://schemas.microsoft.com/office/drawing/2014/main" id="{6AAC0689-595C-C249-AED6-962C2C1605B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a:t>
              </a:r>
              <a:endParaRPr lang="en-US" altLang="en-US" sz="2800" dirty="0">
                <a:solidFill>
                  <a:schemeClr val="tx2"/>
                </a:solidFill>
              </a:endParaRPr>
            </a:p>
          </p:txBody>
        </p:sp>
        <p:sp>
          <p:nvSpPr>
            <p:cNvPr id="13317" name="Text Box 4">
              <a:extLst>
                <a:ext uri="{FF2B5EF4-FFF2-40B4-BE49-F238E27FC236}">
                  <a16:creationId xmlns:a16="http://schemas.microsoft.com/office/drawing/2014/main" id="{5C651183-B3C3-6448-B0F2-9FE8729CE3D2}"/>
                </a:ext>
              </a:extLst>
            </p:cNvPr>
            <p:cNvSpPr txBox="1">
              <a:spLocks noChangeArrowheads="1"/>
            </p:cNvSpPr>
            <p:nvPr/>
          </p:nvSpPr>
          <p:spPr bwMode="auto">
            <a:xfrm>
              <a:off x="519" y="970"/>
              <a:ext cx="466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transports various substances, helps regulate life processes, and provides protection against some diseases.</a:t>
              </a:r>
            </a:p>
            <a:p>
              <a:pPr eaLnBrk="1" hangingPunct="1">
                <a:lnSpc>
                  <a:spcPct val="85000"/>
                </a:lnSpc>
                <a:spcBef>
                  <a:spcPct val="0"/>
                </a:spcBef>
                <a:spcAft>
                  <a:spcPct val="50000"/>
                </a:spcAft>
                <a:buSzPct val="80000"/>
              </a:pPr>
              <a:r>
                <a:rPr lang="en-US" altLang="en-US" sz="1800" dirty="0"/>
                <a:t>For all its similarities, blood is as unique from one person to another as her or his skin, bone structure, and hair.</a:t>
              </a:r>
            </a:p>
          </p:txBody>
        </p:sp>
        <p:grpSp>
          <p:nvGrpSpPr>
            <p:cNvPr id="13318" name="Group 10">
              <a:extLst>
                <a:ext uri="{FF2B5EF4-FFF2-40B4-BE49-F238E27FC236}">
                  <a16:creationId xmlns:a16="http://schemas.microsoft.com/office/drawing/2014/main" id="{3EBC35DF-A479-834A-B118-C689DEC3F5D5}"/>
                </a:ext>
              </a:extLst>
            </p:cNvPr>
            <p:cNvGrpSpPr>
              <a:grpSpLocks/>
            </p:cNvGrpSpPr>
            <p:nvPr/>
          </p:nvGrpSpPr>
          <p:grpSpPr bwMode="auto">
            <a:xfrm>
              <a:off x="582" y="3671"/>
              <a:ext cx="1990" cy="213"/>
              <a:chOff x="582" y="3671"/>
              <a:chExt cx="1990" cy="213"/>
            </a:xfrm>
          </p:grpSpPr>
          <p:sp>
            <p:nvSpPr>
              <p:cNvPr id="13319" name="Rectangle 11">
                <a:extLst>
                  <a:ext uri="{FF2B5EF4-FFF2-40B4-BE49-F238E27FC236}">
                    <a16:creationId xmlns:a16="http://schemas.microsoft.com/office/drawing/2014/main" id="{D2A9FA64-F2AB-4B40-B15A-CDC3CEA268D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0" name="Rectangle 12">
                <a:extLst>
                  <a:ext uri="{FF2B5EF4-FFF2-40B4-BE49-F238E27FC236}">
                    <a16:creationId xmlns:a16="http://schemas.microsoft.com/office/drawing/2014/main" id="{BA82167C-17C7-DC47-BA29-EDDECD3DE18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1" name="Rectangle 13">
                <a:extLst>
                  <a:ext uri="{FF2B5EF4-FFF2-40B4-BE49-F238E27FC236}">
                    <a16:creationId xmlns:a16="http://schemas.microsoft.com/office/drawing/2014/main" id="{A65CDBE7-F3C2-CD4A-B449-479D15A24CD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2" name="Text Box 14">
                <a:extLst>
                  <a:ext uri="{FF2B5EF4-FFF2-40B4-BE49-F238E27FC236}">
                    <a16:creationId xmlns:a16="http://schemas.microsoft.com/office/drawing/2014/main" id="{184B6197-8EA4-5C48-96F1-A61D6281652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661</a:t>
                </a:r>
                <a:endParaRPr lang="en-US" altLang="en-US" sz="1800" dirty="0">
                  <a:ea typeface="ＭＳ Ｐゴシック" panose="020B0600070205080204" pitchFamily="34" charset="-128"/>
                </a:endParaRPr>
              </a:p>
            </p:txBody>
          </p:sp>
          <p:sp>
            <p:nvSpPr>
              <p:cNvPr id="13323" name="Text Box 15">
                <a:extLst>
                  <a:ext uri="{FF2B5EF4-FFF2-40B4-BE49-F238E27FC236}">
                    <a16:creationId xmlns:a16="http://schemas.microsoft.com/office/drawing/2014/main" id="{4C2BAC22-8AE8-0045-B536-DFB574EAF57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728</a:t>
                </a:r>
                <a:endParaRPr lang="en-US" altLang="en-US" sz="1800" dirty="0">
                  <a:ea typeface="ＭＳ Ｐゴシック" panose="020B0600070205080204" pitchFamily="34" charset="-128"/>
                </a:endParaRPr>
              </a:p>
            </p:txBody>
          </p:sp>
          <p:sp>
            <p:nvSpPr>
              <p:cNvPr id="13324" name="Text Box 16">
                <a:extLst>
                  <a:ext uri="{FF2B5EF4-FFF2-40B4-BE49-F238E27FC236}">
                    <a16:creationId xmlns:a16="http://schemas.microsoft.com/office/drawing/2014/main" id="{A09425AA-466E-9144-934C-7D437E4E065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F5466938-6FB0-4F45-AD96-E7B73F980A2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0C5DEBF-8E3E-7F42-A644-2B477B4E3669}" type="slidenum">
              <a:rPr lang="en-US" altLang="en-US" sz="1400"/>
              <a:pPr>
                <a:spcBef>
                  <a:spcPct val="0"/>
                </a:spcBef>
                <a:buFontTx/>
                <a:buNone/>
              </a:pPr>
              <a:t>7</a:t>
            </a:fld>
            <a:endParaRPr lang="en-US" altLang="en-US" sz="1400" dirty="0"/>
          </a:p>
        </p:txBody>
      </p:sp>
      <p:grpSp>
        <p:nvGrpSpPr>
          <p:cNvPr id="15363" name="Group 22">
            <a:extLst>
              <a:ext uri="{FF2B5EF4-FFF2-40B4-BE49-F238E27FC236}">
                <a16:creationId xmlns:a16="http://schemas.microsoft.com/office/drawing/2014/main" id="{75522E9B-CAE1-6943-AAEE-D8D1893F3B4B}"/>
              </a:ext>
            </a:extLst>
          </p:cNvPr>
          <p:cNvGrpSpPr>
            <a:grpSpLocks/>
          </p:cNvGrpSpPr>
          <p:nvPr/>
        </p:nvGrpSpPr>
        <p:grpSpPr bwMode="auto">
          <a:xfrm>
            <a:off x="457200" y="447675"/>
            <a:ext cx="8229600" cy="5718175"/>
            <a:chOff x="288" y="282"/>
            <a:chExt cx="5184" cy="3602"/>
          </a:xfrm>
        </p:grpSpPr>
        <p:sp>
          <p:nvSpPr>
            <p:cNvPr id="15364" name="Rectangle 3">
              <a:extLst>
                <a:ext uri="{FF2B5EF4-FFF2-40B4-BE49-F238E27FC236}">
                  <a16:creationId xmlns:a16="http://schemas.microsoft.com/office/drawing/2014/main" id="{8C970878-B096-A84F-A6D6-214FDD12F87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Diagnostics and Transfusions</a:t>
              </a:r>
            </a:p>
          </p:txBody>
        </p:sp>
        <p:sp>
          <p:nvSpPr>
            <p:cNvPr id="15365" name="Text Box 4">
              <a:extLst>
                <a:ext uri="{FF2B5EF4-FFF2-40B4-BE49-F238E27FC236}">
                  <a16:creationId xmlns:a16="http://schemas.microsoft.com/office/drawing/2014/main" id="{15687776-73A7-B440-BD54-692447380B5C}"/>
                </a:ext>
              </a:extLst>
            </p:cNvPr>
            <p:cNvSpPr txBox="1">
              <a:spLocks noChangeArrowheads="1"/>
            </p:cNvSpPr>
            <p:nvPr/>
          </p:nvSpPr>
          <p:spPr bwMode="auto">
            <a:xfrm>
              <a:off x="519" y="970"/>
              <a:ext cx="4903"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chemistry is used for diagnostic purposes in the health sciences.</a:t>
              </a:r>
            </a:p>
            <a:p>
              <a:pPr eaLnBrk="1" hangingPunct="1">
                <a:lnSpc>
                  <a:spcPct val="85000"/>
                </a:lnSpc>
                <a:spcBef>
                  <a:spcPct val="0"/>
                </a:spcBef>
                <a:spcAft>
                  <a:spcPts val="900"/>
                </a:spcAft>
                <a:buSzPct val="80000"/>
              </a:pPr>
              <a:r>
                <a:rPr lang="en-US" altLang="en-US" sz="1800" dirty="0"/>
                <a:t>Healthcare professionals analyze blood when diagnosing some types of diseases.</a:t>
              </a:r>
            </a:p>
            <a:p>
              <a:pPr eaLnBrk="1" hangingPunct="1">
                <a:lnSpc>
                  <a:spcPct val="85000"/>
                </a:lnSpc>
                <a:spcBef>
                  <a:spcPct val="0"/>
                </a:spcBef>
                <a:spcAft>
                  <a:spcPts val="900"/>
                </a:spcAft>
                <a:buSzPct val="80000"/>
              </a:pPr>
              <a:r>
                <a:rPr lang="en-US" altLang="en-US" sz="1800" dirty="0"/>
                <a:t>The study of blood, blood-forming tissues, and their disorders and dis-eases is known as hematology.</a:t>
              </a:r>
            </a:p>
            <a:p>
              <a:pPr eaLnBrk="1" hangingPunct="1">
                <a:lnSpc>
                  <a:spcPct val="85000"/>
                </a:lnSpc>
                <a:spcBef>
                  <a:spcPct val="0"/>
                </a:spcBef>
                <a:spcAft>
                  <a:spcPts val="900"/>
                </a:spcAft>
                <a:buSzPct val="80000"/>
              </a:pPr>
              <a:r>
                <a:rPr lang="en-US" altLang="en-US" sz="1800" dirty="0"/>
                <a:t>Transfusion of whole blood and its products is a common medical prac-tice.</a:t>
              </a:r>
            </a:p>
            <a:p>
              <a:pPr eaLnBrk="1" hangingPunct="1">
                <a:lnSpc>
                  <a:spcPct val="85000"/>
                </a:lnSpc>
                <a:spcBef>
                  <a:spcPct val="0"/>
                </a:spcBef>
                <a:spcAft>
                  <a:spcPct val="50000"/>
                </a:spcAft>
                <a:buSzPct val="80000"/>
              </a:pPr>
              <a:r>
                <a:rPr lang="en-US" altLang="en-US" sz="1800" dirty="0"/>
                <a:t>Major hospitals often have a department of transfusion medicine to meet the needs of the community.</a:t>
              </a:r>
            </a:p>
          </p:txBody>
        </p:sp>
        <p:grpSp>
          <p:nvGrpSpPr>
            <p:cNvPr id="15366" name="Group 12">
              <a:extLst>
                <a:ext uri="{FF2B5EF4-FFF2-40B4-BE49-F238E27FC236}">
                  <a16:creationId xmlns:a16="http://schemas.microsoft.com/office/drawing/2014/main" id="{1DE955CB-D76C-4649-98D5-73E027668D7B}"/>
                </a:ext>
              </a:extLst>
            </p:cNvPr>
            <p:cNvGrpSpPr>
              <a:grpSpLocks/>
            </p:cNvGrpSpPr>
            <p:nvPr/>
          </p:nvGrpSpPr>
          <p:grpSpPr bwMode="auto">
            <a:xfrm>
              <a:off x="582" y="3671"/>
              <a:ext cx="1990" cy="213"/>
              <a:chOff x="582" y="3671"/>
              <a:chExt cx="1990" cy="213"/>
            </a:xfrm>
          </p:grpSpPr>
          <p:sp>
            <p:nvSpPr>
              <p:cNvPr id="15367" name="Rectangle 13">
                <a:extLst>
                  <a:ext uri="{FF2B5EF4-FFF2-40B4-BE49-F238E27FC236}">
                    <a16:creationId xmlns:a16="http://schemas.microsoft.com/office/drawing/2014/main" id="{A5B05F56-FD05-8342-AB06-093B3D1FBAA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68" name="Rectangle 14">
                <a:extLst>
                  <a:ext uri="{FF2B5EF4-FFF2-40B4-BE49-F238E27FC236}">
                    <a16:creationId xmlns:a16="http://schemas.microsoft.com/office/drawing/2014/main" id="{8B5C5FFC-56A6-C243-97D3-C76094144C1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69" name="Rectangle 15">
                <a:extLst>
                  <a:ext uri="{FF2B5EF4-FFF2-40B4-BE49-F238E27FC236}">
                    <a16:creationId xmlns:a16="http://schemas.microsoft.com/office/drawing/2014/main" id="{507825B3-F828-7B4F-B299-D8F4AC03C80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70" name="Text Box 16">
                <a:extLst>
                  <a:ext uri="{FF2B5EF4-FFF2-40B4-BE49-F238E27FC236}">
                    <a16:creationId xmlns:a16="http://schemas.microsoft.com/office/drawing/2014/main" id="{122584B9-1764-EF45-B4F3-0377463C66C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661</a:t>
                </a:r>
                <a:endParaRPr lang="en-US" altLang="en-US" sz="1800" dirty="0">
                  <a:ea typeface="ＭＳ Ｐゴシック" panose="020B0600070205080204" pitchFamily="34" charset="-128"/>
                </a:endParaRPr>
              </a:p>
            </p:txBody>
          </p:sp>
          <p:sp>
            <p:nvSpPr>
              <p:cNvPr id="15371" name="Text Box 17">
                <a:extLst>
                  <a:ext uri="{FF2B5EF4-FFF2-40B4-BE49-F238E27FC236}">
                    <a16:creationId xmlns:a16="http://schemas.microsoft.com/office/drawing/2014/main" id="{33CE512B-3320-0E45-AC54-66E76B18E10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728</a:t>
                </a:r>
                <a:endParaRPr lang="en-US" altLang="en-US" sz="1800" dirty="0">
                  <a:ea typeface="ＭＳ Ｐゴシック" panose="020B0600070205080204" pitchFamily="34" charset="-128"/>
                </a:endParaRPr>
              </a:p>
            </p:txBody>
          </p:sp>
          <p:sp>
            <p:nvSpPr>
              <p:cNvPr id="15372" name="Text Box 18">
                <a:extLst>
                  <a:ext uri="{FF2B5EF4-FFF2-40B4-BE49-F238E27FC236}">
                    <a16:creationId xmlns:a16="http://schemas.microsoft.com/office/drawing/2014/main" id="{2EE382C8-12DA-A547-8B1E-762C02E8FA9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95DCE5B5-2632-C742-9900-5C8F9E148AD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F0DF0E9-BC0D-F345-BC3E-292DE5677682}" type="slidenum">
              <a:rPr lang="en-US" altLang="en-US" sz="1400"/>
              <a:pPr>
                <a:spcBef>
                  <a:spcPct val="0"/>
                </a:spcBef>
                <a:buFontTx/>
                <a:buNone/>
              </a:pPr>
              <a:t>8</a:t>
            </a:fld>
            <a:endParaRPr lang="en-US" altLang="en-US" sz="1400" dirty="0"/>
          </a:p>
        </p:txBody>
      </p:sp>
      <p:sp>
        <p:nvSpPr>
          <p:cNvPr id="17411" name="Rectangle 2">
            <a:extLst>
              <a:ext uri="{FF2B5EF4-FFF2-40B4-BE49-F238E27FC236}">
                <a16:creationId xmlns:a16="http://schemas.microsoft.com/office/drawing/2014/main" id="{AA59D1E0-9045-9240-BAC4-695A460B5E4C}"/>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Functional Properties</a:t>
            </a:r>
            <a:endParaRPr lang="en-US" altLang="en-US"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7A9CD9-3340-9A49-B8E1-677BBD1C486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A6F77E-76F5-8447-8E0F-1CC4D2CF3695}" type="slidenum">
              <a:rPr lang="en-US" altLang="en-US" sz="1400"/>
              <a:pPr>
                <a:spcBef>
                  <a:spcPct val="0"/>
                </a:spcBef>
                <a:buFontTx/>
                <a:buNone/>
              </a:pPr>
              <a:t>9</a:t>
            </a:fld>
            <a:endParaRPr lang="en-US" altLang="en-US" sz="1400" dirty="0"/>
          </a:p>
        </p:txBody>
      </p:sp>
      <p:grpSp>
        <p:nvGrpSpPr>
          <p:cNvPr id="19459" name="Group 13">
            <a:extLst>
              <a:ext uri="{FF2B5EF4-FFF2-40B4-BE49-F238E27FC236}">
                <a16:creationId xmlns:a16="http://schemas.microsoft.com/office/drawing/2014/main" id="{DEE2BBB6-10F7-2B40-985B-D9A5BDE04003}"/>
              </a:ext>
            </a:extLst>
          </p:cNvPr>
          <p:cNvGrpSpPr>
            <a:grpSpLocks/>
          </p:cNvGrpSpPr>
          <p:nvPr/>
        </p:nvGrpSpPr>
        <p:grpSpPr bwMode="auto">
          <a:xfrm>
            <a:off x="457200" y="447675"/>
            <a:ext cx="8229600" cy="5718175"/>
            <a:chOff x="288" y="282"/>
            <a:chExt cx="5184" cy="3602"/>
          </a:xfrm>
        </p:grpSpPr>
        <p:sp>
          <p:nvSpPr>
            <p:cNvPr id="19460" name="Rectangle 3">
              <a:extLst>
                <a:ext uri="{FF2B5EF4-FFF2-40B4-BE49-F238E27FC236}">
                  <a16:creationId xmlns:a16="http://schemas.microsoft.com/office/drawing/2014/main" id="{A612A329-F77C-4A40-B7CF-174A69D505A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and Interstitial Fluid</a:t>
              </a:r>
            </a:p>
          </p:txBody>
        </p:sp>
        <p:sp>
          <p:nvSpPr>
            <p:cNvPr id="19461" name="Text Box 4">
              <a:extLst>
                <a:ext uri="{FF2B5EF4-FFF2-40B4-BE49-F238E27FC236}">
                  <a16:creationId xmlns:a16="http://schemas.microsoft.com/office/drawing/2014/main" id="{6F4C045E-5F8C-FA40-AEF0-7F5A0B76E9A8}"/>
                </a:ext>
              </a:extLst>
            </p:cNvPr>
            <p:cNvSpPr txBox="1">
              <a:spLocks noChangeArrowheads="1"/>
            </p:cNvSpPr>
            <p:nvPr/>
          </p:nvSpPr>
          <p:spPr bwMode="auto">
            <a:xfrm>
              <a:off x="519" y="970"/>
              <a:ext cx="465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Cells in multicellular organisms require a means to obtain oxygen and nutrients and eliminate carbon dioxide and other waste prod-ucts.</a:t>
              </a:r>
            </a:p>
            <a:p>
              <a:pPr eaLnBrk="1" hangingPunct="1">
                <a:lnSpc>
                  <a:spcPct val="85000"/>
                </a:lnSpc>
                <a:spcBef>
                  <a:spcPct val="0"/>
                </a:spcBef>
                <a:spcAft>
                  <a:spcPts val="900"/>
                </a:spcAft>
                <a:buSzPct val="80000"/>
              </a:pPr>
              <a:r>
                <a:rPr lang="en-US" altLang="en-US" sz="1800" dirty="0"/>
                <a:t>The cellular needs are met by two fluids: interstitial fluid and blood.</a:t>
              </a:r>
            </a:p>
            <a:p>
              <a:pPr eaLnBrk="1" hangingPunct="1">
                <a:lnSpc>
                  <a:spcPct val="85000"/>
                </a:lnSpc>
                <a:spcBef>
                  <a:spcPct val="0"/>
                </a:spcBef>
                <a:spcAft>
                  <a:spcPct val="50000"/>
                </a:spcAft>
                <a:buSzPct val="80000"/>
              </a:pPr>
              <a:r>
                <a:rPr lang="en-US" altLang="en-US" sz="1800" dirty="0"/>
                <a:t>Interstitial fluid is liquid that surrounds and bathes body cells, and it is constantly replenished by the fluid (blood plasma) in blood circula-tion.</a:t>
              </a:r>
            </a:p>
          </p:txBody>
        </p:sp>
        <p:grpSp>
          <p:nvGrpSpPr>
            <p:cNvPr id="19462" name="Group 10">
              <a:extLst>
                <a:ext uri="{FF2B5EF4-FFF2-40B4-BE49-F238E27FC236}">
                  <a16:creationId xmlns:a16="http://schemas.microsoft.com/office/drawing/2014/main" id="{6FB85300-6C03-044D-A239-6065A5694173}"/>
                </a:ext>
              </a:extLst>
            </p:cNvPr>
            <p:cNvGrpSpPr>
              <a:grpSpLocks/>
            </p:cNvGrpSpPr>
            <p:nvPr/>
          </p:nvGrpSpPr>
          <p:grpSpPr bwMode="auto">
            <a:xfrm>
              <a:off x="582" y="3671"/>
              <a:ext cx="1990" cy="213"/>
              <a:chOff x="582" y="3671"/>
              <a:chExt cx="1990" cy="213"/>
            </a:xfrm>
          </p:grpSpPr>
          <p:sp>
            <p:nvSpPr>
              <p:cNvPr id="19463" name="Rectangle 11">
                <a:extLst>
                  <a:ext uri="{FF2B5EF4-FFF2-40B4-BE49-F238E27FC236}">
                    <a16:creationId xmlns:a16="http://schemas.microsoft.com/office/drawing/2014/main" id="{08969E47-586C-8D4B-95A2-B34ED9005E4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64" name="Rectangle 12">
                <a:extLst>
                  <a:ext uri="{FF2B5EF4-FFF2-40B4-BE49-F238E27FC236}">
                    <a16:creationId xmlns:a16="http://schemas.microsoft.com/office/drawing/2014/main" id="{8A9D3832-2877-6047-8738-F4B9E6ADFB2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65" name="Rectangle 13">
                <a:extLst>
                  <a:ext uri="{FF2B5EF4-FFF2-40B4-BE49-F238E27FC236}">
                    <a16:creationId xmlns:a16="http://schemas.microsoft.com/office/drawing/2014/main" id="{A1FD3B0E-0A47-B14D-9808-8524FC11BEE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66" name="Text Box 14">
                <a:extLst>
                  <a:ext uri="{FF2B5EF4-FFF2-40B4-BE49-F238E27FC236}">
                    <a16:creationId xmlns:a16="http://schemas.microsoft.com/office/drawing/2014/main" id="{2D311F8F-B0C5-CF4D-87F5-9145283E6D3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19467" name="Text Box 15">
                <a:extLst>
                  <a:ext uri="{FF2B5EF4-FFF2-40B4-BE49-F238E27FC236}">
                    <a16:creationId xmlns:a16="http://schemas.microsoft.com/office/drawing/2014/main" id="{6CC4E035-DBC3-7B4F-8FC0-055087E7C67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19468" name="Text Box 16">
                <a:extLst>
                  <a:ext uri="{FF2B5EF4-FFF2-40B4-BE49-F238E27FC236}">
                    <a16:creationId xmlns:a16="http://schemas.microsoft.com/office/drawing/2014/main" id="{8863496E-3B06-1047-97FE-463D5F8BA59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E36BDB8C-4B1F-584C-9565-CF12714F649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66560E-6251-C24D-B8C2-B0CBDAB4A458}" type="slidenum">
              <a:rPr lang="en-US" altLang="en-US" sz="1400"/>
              <a:pPr>
                <a:spcBef>
                  <a:spcPct val="0"/>
                </a:spcBef>
                <a:buFontTx/>
                <a:buNone/>
              </a:pPr>
              <a:t>10</a:t>
            </a:fld>
            <a:endParaRPr lang="en-US" altLang="en-US" sz="1400" dirty="0"/>
          </a:p>
        </p:txBody>
      </p:sp>
      <p:grpSp>
        <p:nvGrpSpPr>
          <p:cNvPr id="21517" name="Group 13">
            <a:extLst>
              <a:ext uri="{FF2B5EF4-FFF2-40B4-BE49-F238E27FC236}">
                <a16:creationId xmlns:a16="http://schemas.microsoft.com/office/drawing/2014/main" id="{359C3021-EABF-3444-A346-ADB14A2C8AE6}"/>
              </a:ext>
            </a:extLst>
          </p:cNvPr>
          <p:cNvGrpSpPr>
            <a:grpSpLocks/>
          </p:cNvGrpSpPr>
          <p:nvPr/>
        </p:nvGrpSpPr>
        <p:grpSpPr bwMode="auto">
          <a:xfrm>
            <a:off x="457200" y="447675"/>
            <a:ext cx="8229600" cy="5718175"/>
            <a:chOff x="288" y="282"/>
            <a:chExt cx="5184" cy="3602"/>
          </a:xfrm>
        </p:grpSpPr>
        <p:sp>
          <p:nvSpPr>
            <p:cNvPr id="21508" name="Rectangle 3">
              <a:extLst>
                <a:ext uri="{FF2B5EF4-FFF2-40B4-BE49-F238E27FC236}">
                  <a16:creationId xmlns:a16="http://schemas.microsoft.com/office/drawing/2014/main" id="{3A822A2F-EDE4-134C-A162-DE802D2DC72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Plasma</a:t>
              </a:r>
            </a:p>
          </p:txBody>
        </p:sp>
        <p:sp>
          <p:nvSpPr>
            <p:cNvPr id="21509" name="Text Box 4">
              <a:extLst>
                <a:ext uri="{FF2B5EF4-FFF2-40B4-BE49-F238E27FC236}">
                  <a16:creationId xmlns:a16="http://schemas.microsoft.com/office/drawing/2014/main" id="{BB01E456-46E6-D94F-9C53-14AE6C5CE1C1}"/>
                </a:ext>
              </a:extLst>
            </p:cNvPr>
            <p:cNvSpPr txBox="1">
              <a:spLocks noChangeArrowheads="1"/>
            </p:cNvSpPr>
            <p:nvPr/>
          </p:nvSpPr>
          <p:spPr bwMode="auto">
            <a:xfrm>
              <a:off x="519" y="970"/>
              <a:ext cx="457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is a connective tissue of a liquid extracellular matrix known as blood plasma.</a:t>
              </a:r>
            </a:p>
            <a:p>
              <a:pPr eaLnBrk="1" hangingPunct="1">
                <a:lnSpc>
                  <a:spcPct val="85000"/>
                </a:lnSpc>
                <a:spcBef>
                  <a:spcPct val="0"/>
                </a:spcBef>
                <a:spcAft>
                  <a:spcPts val="900"/>
                </a:spcAft>
                <a:buSzPct val="80000"/>
              </a:pPr>
              <a:r>
                <a:rPr lang="en-US" altLang="en-US" sz="1800" dirty="0"/>
                <a:t>The blood plasma suspends specialized cells (red blood cells and white blood cells) and cell fragments (platelets).</a:t>
              </a:r>
            </a:p>
            <a:p>
              <a:pPr eaLnBrk="1" hangingPunct="1">
                <a:lnSpc>
                  <a:spcPct val="85000"/>
                </a:lnSpc>
                <a:spcBef>
                  <a:spcPct val="0"/>
                </a:spcBef>
                <a:spcAft>
                  <a:spcPct val="50000"/>
                </a:spcAft>
                <a:buSzPct val="80000"/>
              </a:pPr>
              <a:r>
                <a:rPr lang="en-US" altLang="en-US" sz="1800" dirty="0"/>
                <a:t>The plasma also suspends or dissolves a number of chemical sub-stances.</a:t>
              </a:r>
            </a:p>
          </p:txBody>
        </p:sp>
        <p:grpSp>
          <p:nvGrpSpPr>
            <p:cNvPr id="21510" name="Group 5">
              <a:extLst>
                <a:ext uri="{FF2B5EF4-FFF2-40B4-BE49-F238E27FC236}">
                  <a16:creationId xmlns:a16="http://schemas.microsoft.com/office/drawing/2014/main" id="{178E7F23-9409-D34C-8B27-52830ED401FD}"/>
                </a:ext>
              </a:extLst>
            </p:cNvPr>
            <p:cNvGrpSpPr>
              <a:grpSpLocks/>
            </p:cNvGrpSpPr>
            <p:nvPr/>
          </p:nvGrpSpPr>
          <p:grpSpPr bwMode="auto">
            <a:xfrm>
              <a:off x="582" y="3671"/>
              <a:ext cx="1990" cy="213"/>
              <a:chOff x="582" y="3671"/>
              <a:chExt cx="1990" cy="213"/>
            </a:xfrm>
          </p:grpSpPr>
          <p:sp>
            <p:nvSpPr>
              <p:cNvPr id="21511" name="Rectangle 6">
                <a:extLst>
                  <a:ext uri="{FF2B5EF4-FFF2-40B4-BE49-F238E27FC236}">
                    <a16:creationId xmlns:a16="http://schemas.microsoft.com/office/drawing/2014/main" id="{4B4F4262-988E-7A45-84E5-D075AAB96CE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2" name="Rectangle 7">
                <a:extLst>
                  <a:ext uri="{FF2B5EF4-FFF2-40B4-BE49-F238E27FC236}">
                    <a16:creationId xmlns:a16="http://schemas.microsoft.com/office/drawing/2014/main" id="{D50D7FAC-2C2C-864C-A40B-810E177DE7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3" name="Rectangle 8">
                <a:extLst>
                  <a:ext uri="{FF2B5EF4-FFF2-40B4-BE49-F238E27FC236}">
                    <a16:creationId xmlns:a16="http://schemas.microsoft.com/office/drawing/2014/main" id="{8CFFFBF6-9EEB-544B-9543-33BA123A214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4" name="Text Box 9">
                <a:extLst>
                  <a:ext uri="{FF2B5EF4-FFF2-40B4-BE49-F238E27FC236}">
                    <a16:creationId xmlns:a16="http://schemas.microsoft.com/office/drawing/2014/main" id="{749ED21E-E52F-D547-BF0F-BD69627B5B9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21515" name="Text Box 10">
                <a:extLst>
                  <a:ext uri="{FF2B5EF4-FFF2-40B4-BE49-F238E27FC236}">
                    <a16:creationId xmlns:a16="http://schemas.microsoft.com/office/drawing/2014/main" id="{10765FBD-FCE8-8848-B16D-309BA9DF365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21516" name="Text Box 11">
                <a:extLst>
                  <a:ext uri="{FF2B5EF4-FFF2-40B4-BE49-F238E27FC236}">
                    <a16:creationId xmlns:a16="http://schemas.microsoft.com/office/drawing/2014/main" id="{F90ACB25-54BD-F241-9442-D434153D20B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12E1B2C9-3040-2748-96C8-86D5D9E7C02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7B2AC1-04E6-714D-8330-E477F1DEF4F1}" type="slidenum">
              <a:rPr lang="en-US" altLang="en-US" sz="1400"/>
              <a:pPr>
                <a:spcBef>
                  <a:spcPct val="0"/>
                </a:spcBef>
                <a:buFontTx/>
                <a:buNone/>
              </a:pPr>
              <a:t>11</a:t>
            </a:fld>
            <a:endParaRPr lang="en-US" altLang="en-US" sz="1400" dirty="0"/>
          </a:p>
        </p:txBody>
      </p:sp>
      <p:grpSp>
        <p:nvGrpSpPr>
          <p:cNvPr id="23555" name="Group 25">
            <a:extLst>
              <a:ext uri="{FF2B5EF4-FFF2-40B4-BE49-F238E27FC236}">
                <a16:creationId xmlns:a16="http://schemas.microsoft.com/office/drawing/2014/main" id="{237919C5-95EC-874D-8CE0-7747703C9FF1}"/>
              </a:ext>
            </a:extLst>
          </p:cNvPr>
          <p:cNvGrpSpPr>
            <a:grpSpLocks/>
          </p:cNvGrpSpPr>
          <p:nvPr/>
        </p:nvGrpSpPr>
        <p:grpSpPr bwMode="auto">
          <a:xfrm>
            <a:off x="457200" y="447675"/>
            <a:ext cx="8229600" cy="5718175"/>
            <a:chOff x="288" y="282"/>
            <a:chExt cx="5184" cy="3602"/>
          </a:xfrm>
        </p:grpSpPr>
        <p:sp>
          <p:nvSpPr>
            <p:cNvPr id="23556" name="Rectangle 3">
              <a:extLst>
                <a:ext uri="{FF2B5EF4-FFF2-40B4-BE49-F238E27FC236}">
                  <a16:creationId xmlns:a16="http://schemas.microsoft.com/office/drawing/2014/main" id="{3CAF8B03-CA36-0643-ABC0-285FB31EBA2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Major Functions</a:t>
              </a:r>
            </a:p>
          </p:txBody>
        </p:sp>
        <p:grpSp>
          <p:nvGrpSpPr>
            <p:cNvPr id="23557" name="Group 12">
              <a:extLst>
                <a:ext uri="{FF2B5EF4-FFF2-40B4-BE49-F238E27FC236}">
                  <a16:creationId xmlns:a16="http://schemas.microsoft.com/office/drawing/2014/main" id="{27E9B7AE-D33A-1145-8285-4C5F3A55973E}"/>
                </a:ext>
              </a:extLst>
            </p:cNvPr>
            <p:cNvGrpSpPr>
              <a:grpSpLocks/>
            </p:cNvGrpSpPr>
            <p:nvPr/>
          </p:nvGrpSpPr>
          <p:grpSpPr bwMode="auto">
            <a:xfrm>
              <a:off x="519" y="970"/>
              <a:ext cx="4762" cy="1815"/>
              <a:chOff x="519" y="970"/>
              <a:chExt cx="4762" cy="1815"/>
            </a:xfrm>
          </p:grpSpPr>
          <p:sp>
            <p:nvSpPr>
              <p:cNvPr id="23565" name="Text Box 5">
                <a:extLst>
                  <a:ext uri="{FF2B5EF4-FFF2-40B4-BE49-F238E27FC236}">
                    <a16:creationId xmlns:a16="http://schemas.microsoft.com/office/drawing/2014/main" id="{2DBF09B0-CF83-FD48-A074-BE7095402785}"/>
                  </a:ext>
                </a:extLst>
              </p:cNvPr>
              <p:cNvSpPr txBox="1">
                <a:spLocks noChangeArrowheads="1"/>
              </p:cNvSpPr>
              <p:nvPr/>
            </p:nvSpPr>
            <p:spPr bwMode="auto">
              <a:xfrm>
                <a:off x="519" y="970"/>
                <a:ext cx="4762" cy="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functions of blood include:</a:t>
                </a:r>
              </a:p>
              <a:p>
                <a:pPr lvl="1" eaLnBrk="1" hangingPunct="1">
                  <a:lnSpc>
                    <a:spcPct val="85000"/>
                  </a:lnSpc>
                  <a:spcBef>
                    <a:spcPct val="0"/>
                  </a:spcBef>
                  <a:spcAft>
                    <a:spcPts val="500"/>
                  </a:spcAft>
                  <a:buSzPct val="80000"/>
                  <a:buFontTx/>
                  <a:buChar char="-"/>
                </a:pPr>
                <a:r>
                  <a:rPr lang="en-US" altLang="en-US" sz="1800" dirty="0"/>
                  <a:t>Transporting oxygen, nutrients, carbon dioxide, waste products, and hormones.</a:t>
                </a:r>
              </a:p>
              <a:p>
                <a:pPr lvl="1" eaLnBrk="1" hangingPunct="1">
                  <a:lnSpc>
                    <a:spcPct val="85000"/>
                  </a:lnSpc>
                  <a:spcBef>
                    <a:spcPct val="0"/>
                  </a:spcBef>
                  <a:spcAft>
                    <a:spcPts val="500"/>
                  </a:spcAft>
                  <a:buSzPct val="80000"/>
                  <a:buFontTx/>
                  <a:buChar char="-"/>
                </a:pPr>
                <a:r>
                  <a:rPr lang="en-US" altLang="en-US" sz="1800" dirty="0"/>
                  <a:t>Regulating body temperature and pH.</a:t>
                </a:r>
              </a:p>
              <a:p>
                <a:pPr lvl="1" eaLnBrk="1" hangingPunct="1">
                  <a:lnSpc>
                    <a:spcPct val="85000"/>
                  </a:lnSpc>
                  <a:spcBef>
                    <a:spcPct val="0"/>
                  </a:spcBef>
                  <a:spcAft>
                    <a:spcPct val="70000"/>
                  </a:spcAft>
                  <a:buSzPct val="80000"/>
                  <a:buFontTx/>
                  <a:buChar char="-"/>
                </a:pPr>
                <a:r>
                  <a:rPr lang="en-US" altLang="en-US" sz="1800" dirty="0"/>
                  <a:t>Providing protection through phagocytosis (bacteria) and antibody production (viruses and some bacteria).</a:t>
                </a:r>
              </a:p>
            </p:txBody>
          </p:sp>
          <p:sp>
            <p:nvSpPr>
              <p:cNvPr id="23566" name="Text Box 6">
                <a:extLst>
                  <a:ext uri="{FF2B5EF4-FFF2-40B4-BE49-F238E27FC236}">
                    <a16:creationId xmlns:a16="http://schemas.microsoft.com/office/drawing/2014/main" id="{913256BE-B19A-1B4D-B8DB-7F9BD18F4406}"/>
                  </a:ext>
                </a:extLst>
              </p:cNvPr>
              <p:cNvSpPr txBox="1">
                <a:spLocks noChangeArrowheads="1"/>
              </p:cNvSpPr>
              <p:nvPr/>
            </p:nvSpPr>
            <p:spPr bwMode="auto">
              <a:xfrm>
                <a:off x="1612" y="2113"/>
                <a:ext cx="2537"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600"/>
                  </a:spcAft>
                  <a:buFontTx/>
                  <a:buNone/>
                </a:pPr>
                <a:r>
                  <a:rPr lang="en-US" altLang="en-US" sz="1800" dirty="0">
                    <a:solidFill>
                      <a:srgbClr val="941100"/>
                    </a:solidFill>
                  </a:rPr>
                  <a:t>Phagocytosis = the process by which cells known as phagocytes ingest and destroy bacteria, cell debris, and other matter.</a:t>
                </a:r>
              </a:p>
            </p:txBody>
          </p:sp>
        </p:grpSp>
        <p:grpSp>
          <p:nvGrpSpPr>
            <p:cNvPr id="23558" name="Group 15">
              <a:extLst>
                <a:ext uri="{FF2B5EF4-FFF2-40B4-BE49-F238E27FC236}">
                  <a16:creationId xmlns:a16="http://schemas.microsoft.com/office/drawing/2014/main" id="{2A935160-EC5C-504F-9E35-B672D0684F96}"/>
                </a:ext>
              </a:extLst>
            </p:cNvPr>
            <p:cNvGrpSpPr>
              <a:grpSpLocks/>
            </p:cNvGrpSpPr>
            <p:nvPr/>
          </p:nvGrpSpPr>
          <p:grpSpPr bwMode="auto">
            <a:xfrm>
              <a:off x="582" y="3671"/>
              <a:ext cx="1990" cy="213"/>
              <a:chOff x="582" y="3671"/>
              <a:chExt cx="1990" cy="213"/>
            </a:xfrm>
          </p:grpSpPr>
          <p:sp>
            <p:nvSpPr>
              <p:cNvPr id="23559" name="Rectangle 16">
                <a:extLst>
                  <a:ext uri="{FF2B5EF4-FFF2-40B4-BE49-F238E27FC236}">
                    <a16:creationId xmlns:a16="http://schemas.microsoft.com/office/drawing/2014/main" id="{B9F6D193-274E-7B49-A4AA-135872C057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0" name="Rectangle 17">
                <a:extLst>
                  <a:ext uri="{FF2B5EF4-FFF2-40B4-BE49-F238E27FC236}">
                    <a16:creationId xmlns:a16="http://schemas.microsoft.com/office/drawing/2014/main" id="{C5EC6E4B-9C1A-3141-AC7E-792CF02274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1" name="Rectangle 18">
                <a:extLst>
                  <a:ext uri="{FF2B5EF4-FFF2-40B4-BE49-F238E27FC236}">
                    <a16:creationId xmlns:a16="http://schemas.microsoft.com/office/drawing/2014/main" id="{A376F2B2-25FF-414D-AC3E-3C6F61B1EA3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2" name="Text Box 19">
                <a:extLst>
                  <a:ext uri="{FF2B5EF4-FFF2-40B4-BE49-F238E27FC236}">
                    <a16:creationId xmlns:a16="http://schemas.microsoft.com/office/drawing/2014/main" id="{78F99ECB-27C2-BE4D-A3D3-68608FD7ADE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23563" name="Text Box 20">
                <a:extLst>
                  <a:ext uri="{FF2B5EF4-FFF2-40B4-BE49-F238E27FC236}">
                    <a16:creationId xmlns:a16="http://schemas.microsoft.com/office/drawing/2014/main" id="{DBD8F0BD-FFA0-6C4B-BC12-288FADF88F0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23564" name="Text Box 21">
                <a:extLst>
                  <a:ext uri="{FF2B5EF4-FFF2-40B4-BE49-F238E27FC236}">
                    <a16:creationId xmlns:a16="http://schemas.microsoft.com/office/drawing/2014/main" id="{237E4036-0BFA-7247-AB7E-6CA9D57B14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C22A4447-137B-3040-8B8E-EA39B69F12F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0C1FE8-7F5B-8E48-8A00-EC0308AF45CC}" type="slidenum">
              <a:rPr lang="en-US" altLang="en-US" sz="1400"/>
              <a:pPr>
                <a:spcBef>
                  <a:spcPct val="0"/>
                </a:spcBef>
                <a:buFontTx/>
                <a:buNone/>
              </a:pPr>
              <a:t>12</a:t>
            </a:fld>
            <a:endParaRPr lang="en-US" altLang="en-US" sz="1400" dirty="0"/>
          </a:p>
        </p:txBody>
      </p:sp>
      <p:grpSp>
        <p:nvGrpSpPr>
          <p:cNvPr id="25603" name="Group 19">
            <a:extLst>
              <a:ext uri="{FF2B5EF4-FFF2-40B4-BE49-F238E27FC236}">
                <a16:creationId xmlns:a16="http://schemas.microsoft.com/office/drawing/2014/main" id="{9C970DC7-66C0-7642-B2D6-58F58570E9D6}"/>
              </a:ext>
            </a:extLst>
          </p:cNvPr>
          <p:cNvGrpSpPr>
            <a:grpSpLocks/>
          </p:cNvGrpSpPr>
          <p:nvPr/>
        </p:nvGrpSpPr>
        <p:grpSpPr bwMode="auto">
          <a:xfrm>
            <a:off x="455613" y="447675"/>
            <a:ext cx="8229600" cy="5718175"/>
            <a:chOff x="287" y="282"/>
            <a:chExt cx="5184" cy="3602"/>
          </a:xfrm>
        </p:grpSpPr>
        <p:sp>
          <p:nvSpPr>
            <p:cNvPr id="25604" name="Rectangle 3">
              <a:extLst>
                <a:ext uri="{FF2B5EF4-FFF2-40B4-BE49-F238E27FC236}">
                  <a16:creationId xmlns:a16="http://schemas.microsoft.com/office/drawing/2014/main" id="{D565718C-9658-6F45-A259-8E08E23D0ADD}"/>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Transport</a:t>
              </a:r>
            </a:p>
          </p:txBody>
        </p:sp>
        <p:sp>
          <p:nvSpPr>
            <p:cNvPr id="25605" name="Text Box 4">
              <a:extLst>
                <a:ext uri="{FF2B5EF4-FFF2-40B4-BE49-F238E27FC236}">
                  <a16:creationId xmlns:a16="http://schemas.microsoft.com/office/drawing/2014/main" id="{1FA1280B-D731-B142-BABD-5480105FEC32}"/>
                </a:ext>
              </a:extLst>
            </p:cNvPr>
            <p:cNvSpPr txBox="1">
              <a:spLocks noChangeArrowheads="1"/>
            </p:cNvSpPr>
            <p:nvPr/>
          </p:nvSpPr>
          <p:spPr bwMode="auto">
            <a:xfrm>
              <a:off x="519" y="970"/>
              <a:ext cx="472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transports oxygen from the lungs, to the left side of the heart, and then to cells of the body.</a:t>
              </a:r>
            </a:p>
            <a:p>
              <a:pPr eaLnBrk="1" hangingPunct="1">
                <a:lnSpc>
                  <a:spcPct val="85000"/>
                </a:lnSpc>
                <a:spcBef>
                  <a:spcPct val="0"/>
                </a:spcBef>
                <a:spcAft>
                  <a:spcPts val="900"/>
                </a:spcAft>
                <a:buSzPct val="80000"/>
              </a:pPr>
              <a:r>
                <a:rPr lang="en-US" altLang="en-US" sz="1800" dirty="0"/>
                <a:t>It also transports carbon dioxide from the cells, to the right side of the heart, and then to the lungs for elimination of CO</a:t>
              </a:r>
              <a:r>
                <a:rPr lang="en-US" altLang="en-US" sz="1800" baseline="-17000" dirty="0"/>
                <a:t>2</a:t>
              </a:r>
              <a:r>
                <a:rPr lang="en-US" altLang="en-US" sz="1800" dirty="0"/>
                <a:t> and replenishment of oxygen.</a:t>
              </a:r>
            </a:p>
            <a:p>
              <a:pPr eaLnBrk="1" hangingPunct="1">
                <a:lnSpc>
                  <a:spcPct val="85000"/>
                </a:lnSpc>
                <a:spcBef>
                  <a:spcPct val="0"/>
                </a:spcBef>
                <a:spcAft>
                  <a:spcPts val="900"/>
                </a:spcAft>
                <a:buSzPct val="80000"/>
              </a:pPr>
              <a:r>
                <a:rPr lang="en-US" altLang="en-US" sz="1800" dirty="0"/>
                <a:t>Blood transports nutrients from the digestive tract and hormones from endocrine glands and tissues to cells.</a:t>
              </a:r>
            </a:p>
            <a:p>
              <a:pPr eaLnBrk="1" hangingPunct="1">
                <a:lnSpc>
                  <a:spcPct val="85000"/>
                </a:lnSpc>
                <a:spcBef>
                  <a:spcPct val="0"/>
                </a:spcBef>
                <a:spcAft>
                  <a:spcPct val="50000"/>
                </a:spcAft>
                <a:buSzPct val="80000"/>
              </a:pPr>
              <a:r>
                <a:rPr lang="en-US" altLang="en-US" sz="1800" dirty="0"/>
                <a:t>Blood transports waste products and heat from organs for elimination from the body.</a:t>
              </a:r>
            </a:p>
          </p:txBody>
        </p:sp>
        <p:grpSp>
          <p:nvGrpSpPr>
            <p:cNvPr id="25606" name="Group 9">
              <a:extLst>
                <a:ext uri="{FF2B5EF4-FFF2-40B4-BE49-F238E27FC236}">
                  <a16:creationId xmlns:a16="http://schemas.microsoft.com/office/drawing/2014/main" id="{576D04E9-27B2-4040-BD81-C1A5D059D43B}"/>
                </a:ext>
              </a:extLst>
            </p:cNvPr>
            <p:cNvGrpSpPr>
              <a:grpSpLocks/>
            </p:cNvGrpSpPr>
            <p:nvPr/>
          </p:nvGrpSpPr>
          <p:grpSpPr bwMode="auto">
            <a:xfrm>
              <a:off x="582" y="3671"/>
              <a:ext cx="1990" cy="213"/>
              <a:chOff x="582" y="3671"/>
              <a:chExt cx="1990" cy="213"/>
            </a:xfrm>
          </p:grpSpPr>
          <p:sp>
            <p:nvSpPr>
              <p:cNvPr id="25607" name="Rectangle 10">
                <a:extLst>
                  <a:ext uri="{FF2B5EF4-FFF2-40B4-BE49-F238E27FC236}">
                    <a16:creationId xmlns:a16="http://schemas.microsoft.com/office/drawing/2014/main" id="{EB1FB2AD-5020-E847-A413-B16D979E2EB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08" name="Rectangle 11">
                <a:extLst>
                  <a:ext uri="{FF2B5EF4-FFF2-40B4-BE49-F238E27FC236}">
                    <a16:creationId xmlns:a16="http://schemas.microsoft.com/office/drawing/2014/main" id="{F3516185-6716-BC42-A38F-D49ABAFFD2C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09" name="Rectangle 12">
                <a:extLst>
                  <a:ext uri="{FF2B5EF4-FFF2-40B4-BE49-F238E27FC236}">
                    <a16:creationId xmlns:a16="http://schemas.microsoft.com/office/drawing/2014/main" id="{033BA251-7F60-F94C-9C8B-8F6D2F64AEF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0" name="Text Box 13">
                <a:extLst>
                  <a:ext uri="{FF2B5EF4-FFF2-40B4-BE49-F238E27FC236}">
                    <a16:creationId xmlns:a16="http://schemas.microsoft.com/office/drawing/2014/main" id="{0421D2EB-3326-E542-9173-98A8526087C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25611" name="Text Box 14">
                <a:extLst>
                  <a:ext uri="{FF2B5EF4-FFF2-40B4-BE49-F238E27FC236}">
                    <a16:creationId xmlns:a16="http://schemas.microsoft.com/office/drawing/2014/main" id="{3E6DCF36-BFE9-2843-BF8C-9CB7397A286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25612" name="Text Box 15">
                <a:extLst>
                  <a:ext uri="{FF2B5EF4-FFF2-40B4-BE49-F238E27FC236}">
                    <a16:creationId xmlns:a16="http://schemas.microsoft.com/office/drawing/2014/main" id="{085ADE6E-63BE-D444-95B0-22668E4A1E8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65E83CB2-C80D-2744-8BC6-D8A1E120D58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421DA7A-D6C7-FA42-8199-AA643C55CAB2}" type="slidenum">
              <a:rPr lang="en-US" altLang="en-US" sz="1400"/>
              <a:pPr>
                <a:spcBef>
                  <a:spcPct val="0"/>
                </a:spcBef>
                <a:buFontTx/>
                <a:buNone/>
              </a:pPr>
              <a:t>13</a:t>
            </a:fld>
            <a:endParaRPr lang="en-US" altLang="en-US" sz="1400" dirty="0"/>
          </a:p>
        </p:txBody>
      </p:sp>
      <p:grpSp>
        <p:nvGrpSpPr>
          <p:cNvPr id="27651" name="Group 27">
            <a:extLst>
              <a:ext uri="{FF2B5EF4-FFF2-40B4-BE49-F238E27FC236}">
                <a16:creationId xmlns:a16="http://schemas.microsoft.com/office/drawing/2014/main" id="{0F161D7B-E7A5-C249-ADB8-1595A2581B98}"/>
              </a:ext>
            </a:extLst>
          </p:cNvPr>
          <p:cNvGrpSpPr>
            <a:grpSpLocks/>
          </p:cNvGrpSpPr>
          <p:nvPr/>
        </p:nvGrpSpPr>
        <p:grpSpPr bwMode="auto">
          <a:xfrm>
            <a:off x="457200" y="447675"/>
            <a:ext cx="8229600" cy="5718175"/>
            <a:chOff x="288" y="282"/>
            <a:chExt cx="5184" cy="3602"/>
          </a:xfrm>
        </p:grpSpPr>
        <p:sp>
          <p:nvSpPr>
            <p:cNvPr id="27652" name="Rectangle 3">
              <a:extLst>
                <a:ext uri="{FF2B5EF4-FFF2-40B4-BE49-F238E27FC236}">
                  <a16:creationId xmlns:a16="http://schemas.microsoft.com/office/drawing/2014/main" id="{A579FE9D-0AD7-4A49-9054-D0201A92843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Regulation</a:t>
              </a:r>
            </a:p>
          </p:txBody>
        </p:sp>
        <p:grpSp>
          <p:nvGrpSpPr>
            <p:cNvPr id="27653" name="Group 14">
              <a:extLst>
                <a:ext uri="{FF2B5EF4-FFF2-40B4-BE49-F238E27FC236}">
                  <a16:creationId xmlns:a16="http://schemas.microsoft.com/office/drawing/2014/main" id="{B36F5C07-10E3-484E-813F-B37862B34F48}"/>
                </a:ext>
              </a:extLst>
            </p:cNvPr>
            <p:cNvGrpSpPr>
              <a:grpSpLocks/>
            </p:cNvGrpSpPr>
            <p:nvPr/>
          </p:nvGrpSpPr>
          <p:grpSpPr bwMode="auto">
            <a:xfrm>
              <a:off x="519" y="970"/>
              <a:ext cx="4905" cy="2347"/>
              <a:chOff x="519" y="970"/>
              <a:chExt cx="4905" cy="2347"/>
            </a:xfrm>
          </p:grpSpPr>
          <p:sp>
            <p:nvSpPr>
              <p:cNvPr id="27661" name="Text Box 5">
                <a:extLst>
                  <a:ext uri="{FF2B5EF4-FFF2-40B4-BE49-F238E27FC236}">
                    <a16:creationId xmlns:a16="http://schemas.microsoft.com/office/drawing/2014/main" id="{ED45C2ED-54C5-1B4A-9F16-4F1A856E8B39}"/>
                  </a:ext>
                </a:extLst>
              </p:cNvPr>
              <p:cNvSpPr txBox="1">
                <a:spLocks noChangeArrowheads="1"/>
              </p:cNvSpPr>
              <p:nvPr/>
            </p:nvSpPr>
            <p:spPr bwMode="auto">
              <a:xfrm>
                <a:off x="519" y="970"/>
                <a:ext cx="490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helps regulate pH through buffer compounds (such as bicarbon-ate) in its plasma.</a:t>
                </a:r>
              </a:p>
              <a:p>
                <a:pPr eaLnBrk="1" hangingPunct="1">
                  <a:lnSpc>
                    <a:spcPct val="85000"/>
                  </a:lnSpc>
                  <a:spcBef>
                    <a:spcPct val="0"/>
                  </a:spcBef>
                  <a:spcAft>
                    <a:spcPts val="900"/>
                  </a:spcAft>
                  <a:buSzPct val="80000"/>
                </a:pPr>
                <a:r>
                  <a:rPr lang="en-US" altLang="en-US" sz="1800" dirty="0"/>
                  <a:t>Blood helps adjust body temperature through the heat-absorbing and coolant properties of water in its plasma and by heat loss through the skin.</a:t>
                </a:r>
              </a:p>
              <a:p>
                <a:pPr eaLnBrk="1" hangingPunct="1">
                  <a:lnSpc>
                    <a:spcPct val="85000"/>
                  </a:lnSpc>
                  <a:spcBef>
                    <a:spcPct val="0"/>
                  </a:spcBef>
                  <a:spcAft>
                    <a:spcPct val="50000"/>
                  </a:spcAft>
                  <a:buSzPct val="80000"/>
                </a:pPr>
                <a:r>
                  <a:rPr lang="en-US" altLang="en-US" sz="1800" dirty="0"/>
                  <a:t>The osmotic pressure of blood helps regulate the water content of cells. </a:t>
                </a:r>
              </a:p>
            </p:txBody>
          </p:sp>
          <p:sp>
            <p:nvSpPr>
              <p:cNvPr id="27662" name="Text Box 6">
                <a:extLst>
                  <a:ext uri="{FF2B5EF4-FFF2-40B4-BE49-F238E27FC236}">
                    <a16:creationId xmlns:a16="http://schemas.microsoft.com/office/drawing/2014/main" id="{01BC3AA0-3B06-3A43-9B11-6A78C8073505}"/>
                  </a:ext>
                </a:extLst>
              </p:cNvPr>
              <p:cNvSpPr txBox="1">
                <a:spLocks noChangeArrowheads="1"/>
              </p:cNvSpPr>
              <p:nvPr/>
            </p:nvSpPr>
            <p:spPr bwMode="auto">
              <a:xfrm>
                <a:off x="1537" y="2136"/>
                <a:ext cx="2693"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Buffer = a solution that minimizes changes in hydrogen ion concentration.  </a:t>
                </a:r>
              </a:p>
              <a:p>
                <a:pPr algn="ctr" eaLnBrk="1" hangingPunct="1">
                  <a:lnSpc>
                    <a:spcPts val="1860"/>
                  </a:lnSpc>
                  <a:spcBef>
                    <a:spcPts val="600"/>
                  </a:spcBef>
                  <a:spcAft>
                    <a:spcPts val="0"/>
                  </a:spcAft>
                  <a:buFontTx/>
                  <a:buNone/>
                </a:pPr>
                <a:r>
                  <a:rPr lang="en-US" altLang="en-US" sz="1800" dirty="0">
                    <a:solidFill>
                      <a:srgbClr val="941100"/>
                    </a:solidFill>
                  </a:rPr>
                  <a:t>Osmotic pressure = the pressure exerted by the flow of water through a semipermeable membrane separating two solutions with different concentrations.</a:t>
                </a:r>
              </a:p>
            </p:txBody>
          </p:sp>
        </p:grpSp>
        <p:grpSp>
          <p:nvGrpSpPr>
            <p:cNvPr id="27654" name="Group 17">
              <a:extLst>
                <a:ext uri="{FF2B5EF4-FFF2-40B4-BE49-F238E27FC236}">
                  <a16:creationId xmlns:a16="http://schemas.microsoft.com/office/drawing/2014/main" id="{74F46273-5762-7F4D-8745-188744CE5DB5}"/>
                </a:ext>
              </a:extLst>
            </p:cNvPr>
            <p:cNvGrpSpPr>
              <a:grpSpLocks/>
            </p:cNvGrpSpPr>
            <p:nvPr/>
          </p:nvGrpSpPr>
          <p:grpSpPr bwMode="auto">
            <a:xfrm>
              <a:off x="582" y="3671"/>
              <a:ext cx="1990" cy="213"/>
              <a:chOff x="582" y="3671"/>
              <a:chExt cx="1990" cy="213"/>
            </a:xfrm>
          </p:grpSpPr>
          <p:sp>
            <p:nvSpPr>
              <p:cNvPr id="27655" name="Rectangle 18">
                <a:extLst>
                  <a:ext uri="{FF2B5EF4-FFF2-40B4-BE49-F238E27FC236}">
                    <a16:creationId xmlns:a16="http://schemas.microsoft.com/office/drawing/2014/main" id="{AD63439B-E19D-AD46-AC83-93E020E2EEC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56" name="Rectangle 19">
                <a:extLst>
                  <a:ext uri="{FF2B5EF4-FFF2-40B4-BE49-F238E27FC236}">
                    <a16:creationId xmlns:a16="http://schemas.microsoft.com/office/drawing/2014/main" id="{9BD19A56-491A-9445-AF51-A6EBA804618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57" name="Rectangle 20">
                <a:extLst>
                  <a:ext uri="{FF2B5EF4-FFF2-40B4-BE49-F238E27FC236}">
                    <a16:creationId xmlns:a16="http://schemas.microsoft.com/office/drawing/2014/main" id="{536FEFCF-EAAA-D645-80FF-CD8FBB26097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658" name="Text Box 21">
                <a:extLst>
                  <a:ext uri="{FF2B5EF4-FFF2-40B4-BE49-F238E27FC236}">
                    <a16:creationId xmlns:a16="http://schemas.microsoft.com/office/drawing/2014/main" id="{4F1C91E2-2307-8B40-BDA8-D30EABEC90C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27659" name="Text Box 22">
                <a:extLst>
                  <a:ext uri="{FF2B5EF4-FFF2-40B4-BE49-F238E27FC236}">
                    <a16:creationId xmlns:a16="http://schemas.microsoft.com/office/drawing/2014/main" id="{2222C3ED-B4A9-1742-B745-087A1DDEDB3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27660" name="Text Box 23">
                <a:extLst>
                  <a:ext uri="{FF2B5EF4-FFF2-40B4-BE49-F238E27FC236}">
                    <a16:creationId xmlns:a16="http://schemas.microsoft.com/office/drawing/2014/main" id="{20548A7B-D6D7-904A-83A6-2C3C86710F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75DE56CE-E726-A74C-94A1-64B9DAD8D3B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A6C4653-BD3B-8742-833A-21EDF3ADAD49}" type="slidenum">
              <a:rPr lang="en-US" altLang="en-US" sz="1400"/>
              <a:pPr>
                <a:spcBef>
                  <a:spcPct val="0"/>
                </a:spcBef>
                <a:buFontTx/>
                <a:buNone/>
              </a:pPr>
              <a:t>14</a:t>
            </a:fld>
            <a:endParaRPr lang="en-US" altLang="en-US" sz="1400" dirty="0"/>
          </a:p>
        </p:txBody>
      </p:sp>
      <p:grpSp>
        <p:nvGrpSpPr>
          <p:cNvPr id="29699" name="Group 20">
            <a:extLst>
              <a:ext uri="{FF2B5EF4-FFF2-40B4-BE49-F238E27FC236}">
                <a16:creationId xmlns:a16="http://schemas.microsoft.com/office/drawing/2014/main" id="{E08D25FF-E1B3-3A44-AE36-7217303FEA9C}"/>
              </a:ext>
            </a:extLst>
          </p:cNvPr>
          <p:cNvGrpSpPr>
            <a:grpSpLocks/>
          </p:cNvGrpSpPr>
          <p:nvPr/>
        </p:nvGrpSpPr>
        <p:grpSpPr bwMode="auto">
          <a:xfrm>
            <a:off x="457200" y="447675"/>
            <a:ext cx="8229600" cy="5718175"/>
            <a:chOff x="288" y="282"/>
            <a:chExt cx="5184" cy="3602"/>
          </a:xfrm>
        </p:grpSpPr>
        <p:sp>
          <p:nvSpPr>
            <p:cNvPr id="29700" name="Rectangle 3">
              <a:extLst>
                <a:ext uri="{FF2B5EF4-FFF2-40B4-BE49-F238E27FC236}">
                  <a16:creationId xmlns:a16="http://schemas.microsoft.com/office/drawing/2014/main" id="{77A4D6DE-1393-C043-8595-5EDD2756A52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Protection</a:t>
              </a:r>
            </a:p>
          </p:txBody>
        </p:sp>
        <p:sp>
          <p:nvSpPr>
            <p:cNvPr id="29701" name="Text Box 4">
              <a:extLst>
                <a:ext uri="{FF2B5EF4-FFF2-40B4-BE49-F238E27FC236}">
                  <a16:creationId xmlns:a16="http://schemas.microsoft.com/office/drawing/2014/main" id="{F6EE4206-AFA2-F244-814D-D570D2074B92}"/>
                </a:ext>
              </a:extLst>
            </p:cNvPr>
            <p:cNvSpPr txBox="1">
              <a:spLocks noChangeArrowheads="1"/>
            </p:cNvSpPr>
            <p:nvPr/>
          </p:nvSpPr>
          <p:spPr bwMode="auto">
            <a:xfrm>
              <a:off x="519" y="970"/>
              <a:ext cx="4689"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normally can clot, which can protect against excessive blood loss from some types of injuries.</a:t>
              </a:r>
            </a:p>
            <a:p>
              <a:pPr eaLnBrk="1" hangingPunct="1">
                <a:lnSpc>
                  <a:spcPct val="85000"/>
                </a:lnSpc>
                <a:spcBef>
                  <a:spcPct val="0"/>
                </a:spcBef>
                <a:spcAft>
                  <a:spcPts val="900"/>
                </a:spcAft>
                <a:buSzPct val="80000"/>
              </a:pPr>
              <a:r>
                <a:rPr lang="en-US" altLang="en-US" sz="1800" dirty="0"/>
                <a:t>White blood cells (WBCs) protect against certain diseases, especially bacterial and viral infections, by phagocytosis (bacteria) and immune system responses (bacteria and viruses).</a:t>
              </a:r>
            </a:p>
          </p:txBody>
        </p:sp>
        <p:grpSp>
          <p:nvGrpSpPr>
            <p:cNvPr id="29702" name="Group 10">
              <a:extLst>
                <a:ext uri="{FF2B5EF4-FFF2-40B4-BE49-F238E27FC236}">
                  <a16:creationId xmlns:a16="http://schemas.microsoft.com/office/drawing/2014/main" id="{F49705B1-DAE5-AB4C-B98D-6DC4EC5B3ACF}"/>
                </a:ext>
              </a:extLst>
            </p:cNvPr>
            <p:cNvGrpSpPr>
              <a:grpSpLocks/>
            </p:cNvGrpSpPr>
            <p:nvPr/>
          </p:nvGrpSpPr>
          <p:grpSpPr bwMode="auto">
            <a:xfrm>
              <a:off x="582" y="3671"/>
              <a:ext cx="1990" cy="213"/>
              <a:chOff x="582" y="3671"/>
              <a:chExt cx="1990" cy="213"/>
            </a:xfrm>
          </p:grpSpPr>
          <p:sp>
            <p:nvSpPr>
              <p:cNvPr id="29703" name="Rectangle 11">
                <a:extLst>
                  <a:ext uri="{FF2B5EF4-FFF2-40B4-BE49-F238E27FC236}">
                    <a16:creationId xmlns:a16="http://schemas.microsoft.com/office/drawing/2014/main" id="{4EAC9E55-CD40-5348-AB74-494C1A668A7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4" name="Rectangle 12">
                <a:extLst>
                  <a:ext uri="{FF2B5EF4-FFF2-40B4-BE49-F238E27FC236}">
                    <a16:creationId xmlns:a16="http://schemas.microsoft.com/office/drawing/2014/main" id="{3EFA4965-8A0C-6740-B118-E8D3A45B40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5" name="Rectangle 13">
                <a:extLst>
                  <a:ext uri="{FF2B5EF4-FFF2-40B4-BE49-F238E27FC236}">
                    <a16:creationId xmlns:a16="http://schemas.microsoft.com/office/drawing/2014/main" id="{2EECD8F3-6E25-BE40-BDDD-9171962E28C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6" name="Text Box 14">
                <a:extLst>
                  <a:ext uri="{FF2B5EF4-FFF2-40B4-BE49-F238E27FC236}">
                    <a16:creationId xmlns:a16="http://schemas.microsoft.com/office/drawing/2014/main" id="{3C35F9E4-072B-704B-B29A-7EE3A2935BD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29707" name="Text Box 15">
                <a:extLst>
                  <a:ext uri="{FF2B5EF4-FFF2-40B4-BE49-F238E27FC236}">
                    <a16:creationId xmlns:a16="http://schemas.microsoft.com/office/drawing/2014/main" id="{662D57F6-DD9A-8946-8CC4-788D77EC4C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29708" name="Text Box 16">
                <a:extLst>
                  <a:ext uri="{FF2B5EF4-FFF2-40B4-BE49-F238E27FC236}">
                    <a16:creationId xmlns:a16="http://schemas.microsoft.com/office/drawing/2014/main" id="{537ABEE9-2DCA-9445-88CE-CBE64546DC1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58887112-B57C-B346-8514-2BF1EFEF79A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5C8CCE-48F0-5F49-8277-47030F94BBD2}" type="slidenum">
              <a:rPr lang="en-US" altLang="en-US" sz="1400"/>
              <a:pPr>
                <a:spcBef>
                  <a:spcPct val="0"/>
                </a:spcBef>
                <a:buFontTx/>
                <a:buNone/>
              </a:pPr>
              <a:t>15</a:t>
            </a:fld>
            <a:endParaRPr lang="en-US" altLang="en-US" sz="1400" dirty="0"/>
          </a:p>
        </p:txBody>
      </p:sp>
      <p:grpSp>
        <p:nvGrpSpPr>
          <p:cNvPr id="31747" name="Group 23">
            <a:extLst>
              <a:ext uri="{FF2B5EF4-FFF2-40B4-BE49-F238E27FC236}">
                <a16:creationId xmlns:a16="http://schemas.microsoft.com/office/drawing/2014/main" id="{C0DDDD72-2501-6342-8C68-D0A452530D71}"/>
              </a:ext>
            </a:extLst>
          </p:cNvPr>
          <p:cNvGrpSpPr>
            <a:grpSpLocks/>
          </p:cNvGrpSpPr>
          <p:nvPr/>
        </p:nvGrpSpPr>
        <p:grpSpPr bwMode="auto">
          <a:xfrm>
            <a:off x="457200" y="447675"/>
            <a:ext cx="8229600" cy="5718175"/>
            <a:chOff x="288" y="282"/>
            <a:chExt cx="5184" cy="3602"/>
          </a:xfrm>
        </p:grpSpPr>
        <p:sp>
          <p:nvSpPr>
            <p:cNvPr id="31748" name="Rectangle 3">
              <a:extLst>
                <a:ext uri="{FF2B5EF4-FFF2-40B4-BE49-F238E27FC236}">
                  <a16:creationId xmlns:a16="http://schemas.microsoft.com/office/drawing/2014/main" id="{086EC362-A9BB-0845-9DD9-A465D6BC4E2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Physical Characteristics</a:t>
              </a:r>
            </a:p>
          </p:txBody>
        </p:sp>
        <p:grpSp>
          <p:nvGrpSpPr>
            <p:cNvPr id="31749" name="Group 10">
              <a:extLst>
                <a:ext uri="{FF2B5EF4-FFF2-40B4-BE49-F238E27FC236}">
                  <a16:creationId xmlns:a16="http://schemas.microsoft.com/office/drawing/2014/main" id="{48C7163B-ED1F-9143-8361-FAF5DCEBE206}"/>
                </a:ext>
              </a:extLst>
            </p:cNvPr>
            <p:cNvGrpSpPr>
              <a:grpSpLocks/>
            </p:cNvGrpSpPr>
            <p:nvPr/>
          </p:nvGrpSpPr>
          <p:grpSpPr bwMode="auto">
            <a:xfrm>
              <a:off x="519" y="970"/>
              <a:ext cx="4874" cy="1550"/>
              <a:chOff x="519" y="970"/>
              <a:chExt cx="4874" cy="1550"/>
            </a:xfrm>
          </p:grpSpPr>
          <p:sp>
            <p:nvSpPr>
              <p:cNvPr id="31757" name="Text Box 5">
                <a:extLst>
                  <a:ext uri="{FF2B5EF4-FFF2-40B4-BE49-F238E27FC236}">
                    <a16:creationId xmlns:a16="http://schemas.microsoft.com/office/drawing/2014/main" id="{9C7FE0A7-F6CE-9844-9199-109DFFDD8FB9}"/>
                  </a:ext>
                </a:extLst>
              </p:cNvPr>
              <p:cNvSpPr txBox="1">
                <a:spLocks noChangeArrowheads="1"/>
              </p:cNvSpPr>
              <p:nvPr/>
            </p:nvSpPr>
            <p:spPr bwMode="auto">
              <a:xfrm>
                <a:off x="519" y="970"/>
                <a:ext cx="4874"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is denser and more viscous than water, and it feels slightly sticky.</a:t>
                </a:r>
              </a:p>
              <a:p>
                <a:pPr eaLnBrk="1" hangingPunct="1">
                  <a:lnSpc>
                    <a:spcPct val="85000"/>
                  </a:lnSpc>
                  <a:spcBef>
                    <a:spcPct val="0"/>
                  </a:spcBef>
                  <a:spcAft>
                    <a:spcPts val="900"/>
                  </a:spcAft>
                  <a:buSzPct val="80000"/>
                </a:pPr>
                <a:r>
                  <a:rPr lang="en-US" altLang="en-US" sz="1800" dirty="0"/>
                  <a:t>Blood temperature is 38°C, or about 1°C higher than oral or rectal body temperature.</a:t>
                </a:r>
              </a:p>
              <a:p>
                <a:pPr eaLnBrk="1" hangingPunct="1">
                  <a:lnSpc>
                    <a:spcPct val="85000"/>
                  </a:lnSpc>
                  <a:spcBef>
                    <a:spcPct val="0"/>
                  </a:spcBef>
                  <a:spcAft>
                    <a:spcPts val="900"/>
                  </a:spcAft>
                  <a:buSzPct val="80000"/>
                </a:pPr>
                <a:r>
                  <a:rPr lang="en-US" altLang="en-US" sz="1800" dirty="0"/>
                  <a:t>Blood is slightly alkaline (pH 7.35 to 7.45).</a:t>
                </a:r>
              </a:p>
              <a:p>
                <a:pPr eaLnBrk="1" hangingPunct="1">
                  <a:lnSpc>
                    <a:spcPct val="85000"/>
                  </a:lnSpc>
                  <a:spcBef>
                    <a:spcPct val="0"/>
                  </a:spcBef>
                  <a:spcAft>
                    <a:spcPct val="50000"/>
                  </a:spcAft>
                  <a:buSzPct val="80000"/>
                </a:pPr>
                <a:r>
                  <a:rPr lang="en-US" altLang="en-US" sz="1800" dirty="0"/>
                  <a:t>Blood with high oxygen content is bright red, and blood with low O</a:t>
                </a:r>
                <a:r>
                  <a:rPr lang="en-US" altLang="en-US" sz="1800" baseline="-17000" dirty="0"/>
                  <a:t>2</a:t>
                </a:r>
                <a:r>
                  <a:rPr lang="en-US" altLang="en-US" sz="1800" dirty="0"/>
                  <a:t> con-tent is a darker red.</a:t>
                </a:r>
              </a:p>
            </p:txBody>
          </p:sp>
          <p:sp>
            <p:nvSpPr>
              <p:cNvPr id="31758" name="Text Box 6">
                <a:extLst>
                  <a:ext uri="{FF2B5EF4-FFF2-40B4-BE49-F238E27FC236}">
                    <a16:creationId xmlns:a16="http://schemas.microsoft.com/office/drawing/2014/main" id="{8D3CBBA7-D0F5-D84C-A6A1-3B1CFDADAC3E}"/>
                  </a:ext>
                </a:extLst>
              </p:cNvPr>
              <p:cNvSpPr txBox="1">
                <a:spLocks noChangeArrowheads="1"/>
              </p:cNvSpPr>
              <p:nvPr/>
            </p:nvSpPr>
            <p:spPr bwMode="auto">
              <a:xfrm>
                <a:off x="1737" y="2155"/>
                <a:ext cx="229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Viscous = syrupy; having a relatively high resistance to flow.</a:t>
                </a:r>
              </a:p>
            </p:txBody>
          </p:sp>
        </p:grpSp>
        <p:grpSp>
          <p:nvGrpSpPr>
            <p:cNvPr id="31750" name="Group 13">
              <a:extLst>
                <a:ext uri="{FF2B5EF4-FFF2-40B4-BE49-F238E27FC236}">
                  <a16:creationId xmlns:a16="http://schemas.microsoft.com/office/drawing/2014/main" id="{E80B537B-7BC7-1649-8431-61EDE9885DD6}"/>
                </a:ext>
              </a:extLst>
            </p:cNvPr>
            <p:cNvGrpSpPr>
              <a:grpSpLocks/>
            </p:cNvGrpSpPr>
            <p:nvPr/>
          </p:nvGrpSpPr>
          <p:grpSpPr bwMode="auto">
            <a:xfrm>
              <a:off x="582" y="3671"/>
              <a:ext cx="1990" cy="213"/>
              <a:chOff x="582" y="3671"/>
              <a:chExt cx="1990" cy="213"/>
            </a:xfrm>
          </p:grpSpPr>
          <p:sp>
            <p:nvSpPr>
              <p:cNvPr id="31751" name="Rectangle 14">
                <a:extLst>
                  <a:ext uri="{FF2B5EF4-FFF2-40B4-BE49-F238E27FC236}">
                    <a16:creationId xmlns:a16="http://schemas.microsoft.com/office/drawing/2014/main" id="{8C06F927-136F-6946-B362-6DF6BAB3941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2" name="Rectangle 15">
                <a:extLst>
                  <a:ext uri="{FF2B5EF4-FFF2-40B4-BE49-F238E27FC236}">
                    <a16:creationId xmlns:a16="http://schemas.microsoft.com/office/drawing/2014/main" id="{8A68B7A3-D362-724A-BC8D-6737AEEFA97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3" name="Rectangle 16">
                <a:extLst>
                  <a:ext uri="{FF2B5EF4-FFF2-40B4-BE49-F238E27FC236}">
                    <a16:creationId xmlns:a16="http://schemas.microsoft.com/office/drawing/2014/main" id="{3D16D0A6-8211-1940-9AE6-AB62E5C2F39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4" name="Text Box 17">
                <a:extLst>
                  <a:ext uri="{FF2B5EF4-FFF2-40B4-BE49-F238E27FC236}">
                    <a16:creationId xmlns:a16="http://schemas.microsoft.com/office/drawing/2014/main" id="{7C9A9BCA-27CA-854C-9081-73549FF1BF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31755" name="Text Box 18">
                <a:extLst>
                  <a:ext uri="{FF2B5EF4-FFF2-40B4-BE49-F238E27FC236}">
                    <a16:creationId xmlns:a16="http://schemas.microsoft.com/office/drawing/2014/main" id="{B5602DA7-80C6-2440-B5D7-0B9F121E1DC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31756" name="Text Box 19">
                <a:extLst>
                  <a:ext uri="{FF2B5EF4-FFF2-40B4-BE49-F238E27FC236}">
                    <a16:creationId xmlns:a16="http://schemas.microsoft.com/office/drawing/2014/main" id="{7FBBD4BC-7945-0840-901D-C8336C7B1AF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F28C6A02-36D6-3141-A717-DB942F19342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5A20EA-B9D8-7048-9DA2-C5AFE5EEC4B3}" type="slidenum">
              <a:rPr lang="en-US" altLang="en-US" sz="1400"/>
              <a:pPr>
                <a:spcBef>
                  <a:spcPct val="0"/>
                </a:spcBef>
                <a:buFontTx/>
                <a:buNone/>
              </a:pPr>
              <a:t>16</a:t>
            </a:fld>
            <a:endParaRPr lang="en-US" altLang="en-US" sz="1400" dirty="0"/>
          </a:p>
        </p:txBody>
      </p:sp>
      <p:grpSp>
        <p:nvGrpSpPr>
          <p:cNvPr id="33795" name="Group 30">
            <a:extLst>
              <a:ext uri="{FF2B5EF4-FFF2-40B4-BE49-F238E27FC236}">
                <a16:creationId xmlns:a16="http://schemas.microsoft.com/office/drawing/2014/main" id="{B2CEA2DC-5DCF-7F44-941F-F323F141AB83}"/>
              </a:ext>
            </a:extLst>
          </p:cNvPr>
          <p:cNvGrpSpPr>
            <a:grpSpLocks/>
          </p:cNvGrpSpPr>
          <p:nvPr/>
        </p:nvGrpSpPr>
        <p:grpSpPr bwMode="auto">
          <a:xfrm>
            <a:off x="457200" y="447675"/>
            <a:ext cx="8229600" cy="5718175"/>
            <a:chOff x="288" y="282"/>
            <a:chExt cx="5184" cy="3602"/>
          </a:xfrm>
        </p:grpSpPr>
        <p:sp>
          <p:nvSpPr>
            <p:cNvPr id="33796" name="Rectangle 2">
              <a:extLst>
                <a:ext uri="{FF2B5EF4-FFF2-40B4-BE49-F238E27FC236}">
                  <a16:creationId xmlns:a16="http://schemas.microsoft.com/office/drawing/2014/main" id="{F256AD18-1C2B-274B-B9CD-3826FC47744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Volume</a:t>
              </a:r>
            </a:p>
          </p:txBody>
        </p:sp>
        <p:sp>
          <p:nvSpPr>
            <p:cNvPr id="33797" name="Text Box 6">
              <a:extLst>
                <a:ext uri="{FF2B5EF4-FFF2-40B4-BE49-F238E27FC236}">
                  <a16:creationId xmlns:a16="http://schemas.microsoft.com/office/drawing/2014/main" id="{3BFA8C7B-7FD9-4A43-9AB9-23C401E881F2}"/>
                </a:ext>
              </a:extLst>
            </p:cNvPr>
            <p:cNvSpPr txBox="1">
              <a:spLocks noChangeArrowheads="1"/>
            </p:cNvSpPr>
            <p:nvPr/>
          </p:nvSpPr>
          <p:spPr bwMode="auto">
            <a:xfrm>
              <a:off x="519" y="970"/>
              <a:ext cx="4647" cy="1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makes-up about 20 percent of all extracellular fluid, or about eight percent of total body mass.</a:t>
              </a:r>
            </a:p>
            <a:p>
              <a:pPr eaLnBrk="1" hangingPunct="1">
                <a:lnSpc>
                  <a:spcPct val="85000"/>
                </a:lnSpc>
                <a:spcBef>
                  <a:spcPct val="0"/>
                </a:spcBef>
                <a:spcAft>
                  <a:spcPts val="900"/>
                </a:spcAft>
                <a:buSzPct val="80000"/>
              </a:pPr>
              <a:r>
                <a:rPr lang="en-US" altLang="en-US" sz="1800" dirty="0"/>
                <a:t>Blood volume is:</a:t>
              </a:r>
            </a:p>
            <a:p>
              <a:pPr lvl="1" eaLnBrk="1" hangingPunct="1">
                <a:lnSpc>
                  <a:spcPct val="85000"/>
                </a:lnSpc>
                <a:spcBef>
                  <a:spcPct val="0"/>
                </a:spcBef>
                <a:spcAft>
                  <a:spcPts val="500"/>
                </a:spcAft>
                <a:buSzPct val="80000"/>
                <a:buFontTx/>
                <a:buChar char="-"/>
              </a:pPr>
              <a:r>
                <a:rPr lang="en-US" altLang="en-US" sz="1800" dirty="0"/>
                <a:t>5 to 6 liters (up to 1.5 gallons) in an average-size adult male</a:t>
              </a:r>
            </a:p>
            <a:p>
              <a:pPr lvl="1" eaLnBrk="1" hangingPunct="1">
                <a:lnSpc>
                  <a:spcPct val="85000"/>
                </a:lnSpc>
                <a:spcBef>
                  <a:spcPct val="0"/>
                </a:spcBef>
                <a:spcAft>
                  <a:spcPts val="1200"/>
                </a:spcAft>
                <a:buSzPct val="80000"/>
                <a:buFontTx/>
                <a:buChar char="-"/>
              </a:pPr>
              <a:r>
                <a:rPr lang="en-US" altLang="en-US" sz="1800" dirty="0"/>
                <a:t>4 to 5 liters (up to 1.2 gallons) in an average-size adult female</a:t>
              </a:r>
            </a:p>
            <a:p>
              <a:pPr eaLnBrk="1" hangingPunct="1">
                <a:lnSpc>
                  <a:spcPct val="85000"/>
                </a:lnSpc>
                <a:spcBef>
                  <a:spcPct val="0"/>
                </a:spcBef>
                <a:spcAft>
                  <a:spcPct val="50000"/>
                </a:spcAft>
                <a:buSzPct val="80000"/>
              </a:pPr>
              <a:r>
                <a:rPr lang="en-US" altLang="en-US" sz="1800" dirty="0"/>
                <a:t>The average difference in volumes between males and females is due to average differences in body sizes.</a:t>
              </a:r>
            </a:p>
          </p:txBody>
        </p:sp>
        <p:grpSp>
          <p:nvGrpSpPr>
            <p:cNvPr id="33798" name="Group 20">
              <a:extLst>
                <a:ext uri="{FF2B5EF4-FFF2-40B4-BE49-F238E27FC236}">
                  <a16:creationId xmlns:a16="http://schemas.microsoft.com/office/drawing/2014/main" id="{F0195BF2-1F0E-2341-85D0-8E03C334E110}"/>
                </a:ext>
              </a:extLst>
            </p:cNvPr>
            <p:cNvGrpSpPr>
              <a:grpSpLocks/>
            </p:cNvGrpSpPr>
            <p:nvPr/>
          </p:nvGrpSpPr>
          <p:grpSpPr bwMode="auto">
            <a:xfrm>
              <a:off x="582" y="3671"/>
              <a:ext cx="1990" cy="213"/>
              <a:chOff x="582" y="3671"/>
              <a:chExt cx="1990" cy="213"/>
            </a:xfrm>
          </p:grpSpPr>
          <p:sp>
            <p:nvSpPr>
              <p:cNvPr id="33799" name="Rectangle 21">
                <a:extLst>
                  <a:ext uri="{FF2B5EF4-FFF2-40B4-BE49-F238E27FC236}">
                    <a16:creationId xmlns:a16="http://schemas.microsoft.com/office/drawing/2014/main" id="{1D2C5558-C25D-F948-BFC2-6B4E029874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0" name="Rectangle 22">
                <a:extLst>
                  <a:ext uri="{FF2B5EF4-FFF2-40B4-BE49-F238E27FC236}">
                    <a16:creationId xmlns:a16="http://schemas.microsoft.com/office/drawing/2014/main" id="{C6AFBB67-C394-C140-A2B1-F71D87393C2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1" name="Rectangle 23">
                <a:extLst>
                  <a:ext uri="{FF2B5EF4-FFF2-40B4-BE49-F238E27FC236}">
                    <a16:creationId xmlns:a16="http://schemas.microsoft.com/office/drawing/2014/main" id="{1B727A2B-DC9A-7F4E-9E9F-565BA307D2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2" name="Text Box 24">
                <a:extLst>
                  <a:ext uri="{FF2B5EF4-FFF2-40B4-BE49-F238E27FC236}">
                    <a16:creationId xmlns:a16="http://schemas.microsoft.com/office/drawing/2014/main" id="{F546F31B-996E-F141-AF4E-9ADC70723CF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33803" name="Text Box 25">
                <a:extLst>
                  <a:ext uri="{FF2B5EF4-FFF2-40B4-BE49-F238E27FC236}">
                    <a16:creationId xmlns:a16="http://schemas.microsoft.com/office/drawing/2014/main" id="{D5E9CEED-1F99-F848-9C02-6B8863A8BBD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33804" name="Text Box 26">
                <a:extLst>
                  <a:ext uri="{FF2B5EF4-FFF2-40B4-BE49-F238E27FC236}">
                    <a16:creationId xmlns:a16="http://schemas.microsoft.com/office/drawing/2014/main" id="{14360883-EDB9-8444-A8B4-CAF403DFE2A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44A743C3-5344-17C8-F17D-92AC58944E82}"/>
              </a:ext>
            </a:extLst>
          </p:cNvPr>
          <p:cNvSpPr txBox="1"/>
          <p:nvPr/>
        </p:nvSpPr>
        <p:spPr>
          <a:xfrm>
            <a:off x="2342696" y="3794425"/>
            <a:ext cx="4443114" cy="823302"/>
          </a:xfrm>
          <a:prstGeom prst="rect">
            <a:avLst/>
          </a:prstGeom>
          <a:noFill/>
        </p:spPr>
        <p:txBody>
          <a:bodyPr wrap="square" rtlCol="0">
            <a:spAutoFit/>
          </a:bodyPr>
          <a:lstStyle/>
          <a:p>
            <a:pPr algn="ctr">
              <a:lnSpc>
                <a:spcPts val="1860"/>
              </a:lnSpc>
            </a:pPr>
            <a:r>
              <a:rPr lang="en-US" dirty="0">
                <a:solidFill>
                  <a:srgbClr val="941100"/>
                </a:solidFill>
              </a:rPr>
              <a:t>Extracellular fluid = all body fluid outside the cells of a multicellular organism (including humans). </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4AC87F7E-2CFF-AE4D-89EB-71E5D8F7D5E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9C1D41-0F93-B244-BAEF-7D3BBF531962}" type="slidenum">
              <a:rPr lang="en-US" altLang="en-US" sz="1400"/>
              <a:pPr>
                <a:spcBef>
                  <a:spcPct val="0"/>
                </a:spcBef>
                <a:buFontTx/>
                <a:buNone/>
              </a:pPr>
              <a:t>17</a:t>
            </a:fld>
            <a:endParaRPr lang="en-US" altLang="en-US" sz="1400" dirty="0"/>
          </a:p>
        </p:txBody>
      </p:sp>
      <p:grpSp>
        <p:nvGrpSpPr>
          <p:cNvPr id="35843" name="Group 69">
            <a:extLst>
              <a:ext uri="{FF2B5EF4-FFF2-40B4-BE49-F238E27FC236}">
                <a16:creationId xmlns:a16="http://schemas.microsoft.com/office/drawing/2014/main" id="{A4B720A6-5733-584A-AE82-77B7FC5842BD}"/>
              </a:ext>
            </a:extLst>
          </p:cNvPr>
          <p:cNvGrpSpPr>
            <a:grpSpLocks/>
          </p:cNvGrpSpPr>
          <p:nvPr/>
        </p:nvGrpSpPr>
        <p:grpSpPr bwMode="auto">
          <a:xfrm>
            <a:off x="457200" y="447675"/>
            <a:ext cx="8229600" cy="5718175"/>
            <a:chOff x="288" y="282"/>
            <a:chExt cx="5184" cy="3602"/>
          </a:xfrm>
        </p:grpSpPr>
        <p:sp>
          <p:nvSpPr>
            <p:cNvPr id="35844" name="Rectangle 2">
              <a:extLst>
                <a:ext uri="{FF2B5EF4-FFF2-40B4-BE49-F238E27FC236}">
                  <a16:creationId xmlns:a16="http://schemas.microsoft.com/office/drawing/2014/main" id="{A156D417-4721-794A-8DB0-9D9BE80D8B4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Components of Blood</a:t>
              </a:r>
            </a:p>
          </p:txBody>
        </p:sp>
        <p:sp>
          <p:nvSpPr>
            <p:cNvPr id="35845" name="Text Box 6">
              <a:extLst>
                <a:ext uri="{FF2B5EF4-FFF2-40B4-BE49-F238E27FC236}">
                  <a16:creationId xmlns:a16="http://schemas.microsoft.com/office/drawing/2014/main" id="{B26FFDB5-09F3-B74C-A440-8499261FACEA}"/>
                </a:ext>
              </a:extLst>
            </p:cNvPr>
            <p:cNvSpPr txBox="1">
              <a:spLocks noChangeArrowheads="1"/>
            </p:cNvSpPr>
            <p:nvPr/>
          </p:nvSpPr>
          <p:spPr bwMode="auto">
            <a:xfrm>
              <a:off x="519" y="970"/>
              <a:ext cx="4577" cy="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plasma—a watery liquid that contains dissolved substances (55 percent of blood volume).</a:t>
              </a:r>
            </a:p>
            <a:p>
              <a:pPr eaLnBrk="1" hangingPunct="1">
                <a:lnSpc>
                  <a:spcPct val="85000"/>
                </a:lnSpc>
                <a:spcBef>
                  <a:spcPct val="0"/>
                </a:spcBef>
                <a:spcAft>
                  <a:spcPts val="900"/>
                </a:spcAft>
                <a:buSzPct val="80000"/>
              </a:pPr>
              <a:r>
                <a:rPr lang="en-US" altLang="en-US" sz="1800" dirty="0"/>
                <a:t>Formed elements—specialized cells and cell fragments (45 per-cent of blood volume).</a:t>
              </a:r>
            </a:p>
            <a:p>
              <a:pPr lvl="1" eaLnBrk="1" hangingPunct="1">
                <a:lnSpc>
                  <a:spcPct val="85000"/>
                </a:lnSpc>
                <a:spcBef>
                  <a:spcPct val="0"/>
                </a:spcBef>
                <a:spcAft>
                  <a:spcPts val="500"/>
                </a:spcAft>
                <a:buSzPct val="80000"/>
                <a:buFontTx/>
                <a:buChar char="-"/>
              </a:pPr>
              <a:r>
                <a:rPr lang="en-US" altLang="en-US" sz="1800" dirty="0"/>
                <a:t>About 99 percent of the formed elements are red blood cells (RBCs).</a:t>
              </a:r>
            </a:p>
            <a:p>
              <a:pPr lvl="1" eaLnBrk="1" hangingPunct="1">
                <a:lnSpc>
                  <a:spcPct val="85000"/>
                </a:lnSpc>
                <a:spcBef>
                  <a:spcPct val="0"/>
                </a:spcBef>
                <a:buSzPct val="80000"/>
                <a:buFontTx/>
                <a:buChar char="-"/>
              </a:pPr>
              <a:r>
                <a:rPr lang="en-US" altLang="en-US" sz="1800" dirty="0"/>
                <a:t>White blood cells (WBCs) and platelets make-up the remaining one percent.</a:t>
              </a:r>
            </a:p>
          </p:txBody>
        </p:sp>
        <p:grpSp>
          <p:nvGrpSpPr>
            <p:cNvPr id="35846" name="Group 58">
              <a:extLst>
                <a:ext uri="{FF2B5EF4-FFF2-40B4-BE49-F238E27FC236}">
                  <a16:creationId xmlns:a16="http://schemas.microsoft.com/office/drawing/2014/main" id="{6EE690A7-F666-9947-8CB5-DFCB1A270ADC}"/>
                </a:ext>
              </a:extLst>
            </p:cNvPr>
            <p:cNvGrpSpPr>
              <a:grpSpLocks/>
            </p:cNvGrpSpPr>
            <p:nvPr/>
          </p:nvGrpSpPr>
          <p:grpSpPr bwMode="auto">
            <a:xfrm>
              <a:off x="582" y="3671"/>
              <a:ext cx="2993" cy="213"/>
              <a:chOff x="582" y="3671"/>
              <a:chExt cx="2993" cy="213"/>
            </a:xfrm>
          </p:grpSpPr>
          <p:grpSp>
            <p:nvGrpSpPr>
              <p:cNvPr id="35847" name="Group 59">
                <a:extLst>
                  <a:ext uri="{FF2B5EF4-FFF2-40B4-BE49-F238E27FC236}">
                    <a16:creationId xmlns:a16="http://schemas.microsoft.com/office/drawing/2014/main" id="{A6B5D527-C708-B840-8219-822DB8619616}"/>
                  </a:ext>
                </a:extLst>
              </p:cNvPr>
              <p:cNvGrpSpPr>
                <a:grpSpLocks/>
              </p:cNvGrpSpPr>
              <p:nvPr/>
            </p:nvGrpSpPr>
            <p:grpSpPr bwMode="auto">
              <a:xfrm>
                <a:off x="582" y="3671"/>
                <a:ext cx="1990" cy="213"/>
                <a:chOff x="582" y="3671"/>
                <a:chExt cx="1990" cy="213"/>
              </a:xfrm>
            </p:grpSpPr>
            <p:sp>
              <p:nvSpPr>
                <p:cNvPr id="35851" name="Rectangle 60">
                  <a:extLst>
                    <a:ext uri="{FF2B5EF4-FFF2-40B4-BE49-F238E27FC236}">
                      <a16:creationId xmlns:a16="http://schemas.microsoft.com/office/drawing/2014/main" id="{5C4B26FB-194B-6F47-80E3-5681CB9E709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2" name="Rectangle 61">
                  <a:extLst>
                    <a:ext uri="{FF2B5EF4-FFF2-40B4-BE49-F238E27FC236}">
                      <a16:creationId xmlns:a16="http://schemas.microsoft.com/office/drawing/2014/main" id="{1A7891F9-6187-1A45-B1B1-6E6A283BB08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3" name="Rectangle 62">
                  <a:extLst>
                    <a:ext uri="{FF2B5EF4-FFF2-40B4-BE49-F238E27FC236}">
                      <a16:creationId xmlns:a16="http://schemas.microsoft.com/office/drawing/2014/main" id="{92D97410-C507-F04C-8608-21D58FDE12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4" name="Text Box 63">
                  <a:extLst>
                    <a:ext uri="{FF2B5EF4-FFF2-40B4-BE49-F238E27FC236}">
                      <a16:creationId xmlns:a16="http://schemas.microsoft.com/office/drawing/2014/main" id="{D72E7251-5233-1840-82B5-ADF9AD7367E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35855" name="Text Box 64">
                  <a:extLst>
                    <a:ext uri="{FF2B5EF4-FFF2-40B4-BE49-F238E27FC236}">
                      <a16:creationId xmlns:a16="http://schemas.microsoft.com/office/drawing/2014/main" id="{13978029-8D31-F443-A325-4094B290E2F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35856" name="Text Box 65">
                  <a:extLst>
                    <a:ext uri="{FF2B5EF4-FFF2-40B4-BE49-F238E27FC236}">
                      <a16:creationId xmlns:a16="http://schemas.microsoft.com/office/drawing/2014/main" id="{980824A3-1FD8-DB4A-9BDE-88DEA919CAE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nvGrpSpPr>
              <p:cNvPr id="35848" name="Group 66">
                <a:extLst>
                  <a:ext uri="{FF2B5EF4-FFF2-40B4-BE49-F238E27FC236}">
                    <a16:creationId xmlns:a16="http://schemas.microsoft.com/office/drawing/2014/main" id="{32AA892D-863B-1F44-BE6D-AB4A500FED42}"/>
                  </a:ext>
                </a:extLst>
              </p:cNvPr>
              <p:cNvGrpSpPr>
                <a:grpSpLocks/>
              </p:cNvGrpSpPr>
              <p:nvPr/>
            </p:nvGrpSpPr>
            <p:grpSpPr bwMode="auto">
              <a:xfrm>
                <a:off x="2844" y="3671"/>
                <a:ext cx="731" cy="213"/>
                <a:chOff x="3190" y="3671"/>
                <a:chExt cx="731" cy="213"/>
              </a:xfrm>
            </p:grpSpPr>
            <p:sp>
              <p:nvSpPr>
                <p:cNvPr id="35849" name="Rectangle 67">
                  <a:extLst>
                    <a:ext uri="{FF2B5EF4-FFF2-40B4-BE49-F238E27FC236}">
                      <a16:creationId xmlns:a16="http://schemas.microsoft.com/office/drawing/2014/main" id="{C643031C-63D1-CA4E-B9CA-898DAC274D45}"/>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0" name="Text Box 68">
                  <a:extLst>
                    <a:ext uri="{FF2B5EF4-FFF2-40B4-BE49-F238E27FC236}">
                      <a16:creationId xmlns:a16="http://schemas.microsoft.com/office/drawing/2014/main" id="{ABE1A5FE-103E-844F-85B5-876A0A8E64DE}"/>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a:t>
                  </a: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5EAB1654-5609-D849-A374-2461BF439A0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0673F7-B31C-C54D-8494-30BBA0E10B2F}" type="slidenum">
              <a:rPr lang="en-US" altLang="en-US" sz="1400"/>
              <a:pPr>
                <a:spcBef>
                  <a:spcPct val="0"/>
                </a:spcBef>
                <a:buFontTx/>
                <a:buNone/>
              </a:pPr>
              <a:t>18</a:t>
            </a:fld>
            <a:endParaRPr lang="en-US" altLang="en-US" sz="1400" dirty="0"/>
          </a:p>
        </p:txBody>
      </p:sp>
      <p:grpSp>
        <p:nvGrpSpPr>
          <p:cNvPr id="37891" name="Group 55">
            <a:extLst>
              <a:ext uri="{FF2B5EF4-FFF2-40B4-BE49-F238E27FC236}">
                <a16:creationId xmlns:a16="http://schemas.microsoft.com/office/drawing/2014/main" id="{29C0ADB2-3569-F64F-811E-98DBF05C725E}"/>
              </a:ext>
            </a:extLst>
          </p:cNvPr>
          <p:cNvGrpSpPr>
            <a:grpSpLocks/>
          </p:cNvGrpSpPr>
          <p:nvPr/>
        </p:nvGrpSpPr>
        <p:grpSpPr bwMode="auto">
          <a:xfrm>
            <a:off x="457200" y="447675"/>
            <a:ext cx="8229600" cy="5718175"/>
            <a:chOff x="288" y="282"/>
            <a:chExt cx="5184" cy="3602"/>
          </a:xfrm>
        </p:grpSpPr>
        <p:sp>
          <p:nvSpPr>
            <p:cNvPr id="37892" name="Rectangle 2">
              <a:extLst>
                <a:ext uri="{FF2B5EF4-FFF2-40B4-BE49-F238E27FC236}">
                  <a16:creationId xmlns:a16="http://schemas.microsoft.com/office/drawing/2014/main" id="{16C0C97C-9E99-7146-9F6C-A29DB6FC522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Centrifuged Blood</a:t>
              </a:r>
            </a:p>
          </p:txBody>
        </p:sp>
        <p:grpSp>
          <p:nvGrpSpPr>
            <p:cNvPr id="37893" name="Group 42">
              <a:extLst>
                <a:ext uri="{FF2B5EF4-FFF2-40B4-BE49-F238E27FC236}">
                  <a16:creationId xmlns:a16="http://schemas.microsoft.com/office/drawing/2014/main" id="{A74C4EB2-EEF8-DE47-8250-99CC04C9536A}"/>
                </a:ext>
              </a:extLst>
            </p:cNvPr>
            <p:cNvGrpSpPr>
              <a:grpSpLocks/>
            </p:cNvGrpSpPr>
            <p:nvPr/>
          </p:nvGrpSpPr>
          <p:grpSpPr bwMode="auto">
            <a:xfrm>
              <a:off x="519" y="970"/>
              <a:ext cx="4481" cy="2032"/>
              <a:chOff x="519" y="970"/>
              <a:chExt cx="4481" cy="2032"/>
            </a:xfrm>
          </p:grpSpPr>
          <p:sp>
            <p:nvSpPr>
              <p:cNvPr id="37905" name="Text Box 6">
                <a:extLst>
                  <a:ext uri="{FF2B5EF4-FFF2-40B4-BE49-F238E27FC236}">
                    <a16:creationId xmlns:a16="http://schemas.microsoft.com/office/drawing/2014/main" id="{4C986505-F750-CE4B-B5FD-68240EE2FC8A}"/>
                  </a:ext>
                </a:extLst>
              </p:cNvPr>
              <p:cNvSpPr txBox="1">
                <a:spLocks noChangeArrowheads="1"/>
              </p:cNvSpPr>
              <p:nvPr/>
            </p:nvSpPr>
            <p:spPr bwMode="auto">
              <a:xfrm>
                <a:off x="519" y="970"/>
                <a:ext cx="4481"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When whole blood is spun in a high-speed centrifuge:</a:t>
                </a:r>
              </a:p>
              <a:p>
                <a:pPr lvl="1" eaLnBrk="1" hangingPunct="1">
                  <a:lnSpc>
                    <a:spcPct val="85000"/>
                  </a:lnSpc>
                  <a:spcBef>
                    <a:spcPct val="0"/>
                  </a:spcBef>
                  <a:spcAft>
                    <a:spcPts val="500"/>
                  </a:spcAft>
                  <a:buSzPct val="80000"/>
                  <a:buFontTx/>
                  <a:buChar char="-"/>
                </a:pPr>
                <a:r>
                  <a:rPr lang="en-US" altLang="en-US" sz="1800" dirty="0"/>
                  <a:t>The denser RBCs settle to the bottom,</a:t>
                </a:r>
              </a:p>
              <a:p>
                <a:pPr lvl="1" eaLnBrk="1" hangingPunct="1">
                  <a:lnSpc>
                    <a:spcPct val="85000"/>
                  </a:lnSpc>
                  <a:spcBef>
                    <a:spcPct val="0"/>
                  </a:spcBef>
                  <a:spcAft>
                    <a:spcPts val="500"/>
                  </a:spcAft>
                  <a:buSzPct val="80000"/>
                  <a:buFontTx/>
                  <a:buChar char="-"/>
                </a:pPr>
                <a:r>
                  <a:rPr lang="en-US" altLang="en-US" sz="1800" dirty="0"/>
                  <a:t>With a buffy coat layer of WBCs and platelets on top of the RBCs, and</a:t>
                </a:r>
              </a:p>
              <a:p>
                <a:pPr lvl="1" eaLnBrk="1" hangingPunct="1">
                  <a:lnSpc>
                    <a:spcPct val="85000"/>
                  </a:lnSpc>
                  <a:spcBef>
                    <a:spcPct val="0"/>
                  </a:spcBef>
                  <a:spcAft>
                    <a:spcPct val="50000"/>
                  </a:spcAft>
                  <a:buSzPct val="80000"/>
                  <a:buFontTx/>
                  <a:buChar char="-"/>
                </a:pPr>
                <a:r>
                  <a:rPr lang="en-US" altLang="en-US" sz="1800" dirty="0"/>
                  <a:t>Followed by the top-most layer of less-dense blood plasma.</a:t>
                </a:r>
              </a:p>
            </p:txBody>
          </p:sp>
          <p:sp>
            <p:nvSpPr>
              <p:cNvPr id="37906" name="Text Box 10">
                <a:extLst>
                  <a:ext uri="{FF2B5EF4-FFF2-40B4-BE49-F238E27FC236}">
                    <a16:creationId xmlns:a16="http://schemas.microsoft.com/office/drawing/2014/main" id="{32D5F94F-15A0-E04A-BF41-A2BCD176F4F8}"/>
                  </a:ext>
                </a:extLst>
              </p:cNvPr>
              <p:cNvSpPr txBox="1">
                <a:spLocks noChangeArrowheads="1"/>
              </p:cNvSpPr>
              <p:nvPr/>
            </p:nvSpPr>
            <p:spPr bwMode="auto">
              <a:xfrm>
                <a:off x="1525" y="1974"/>
                <a:ext cx="2711" cy="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Blood centrifuge = an apparatus that uses centrifugal force to separate cells or particles from the liquid suspension (blood plasma). </a:t>
                </a:r>
              </a:p>
              <a:p>
                <a:pPr algn="ctr" eaLnBrk="1" hangingPunct="1">
                  <a:lnSpc>
                    <a:spcPts val="1860"/>
                  </a:lnSpc>
                  <a:spcBef>
                    <a:spcPts val="600"/>
                  </a:spcBef>
                  <a:spcAft>
                    <a:spcPts val="0"/>
                  </a:spcAft>
                  <a:buFontTx/>
                  <a:buNone/>
                </a:pPr>
                <a:r>
                  <a:rPr lang="en-US" altLang="en-US" sz="1800" dirty="0">
                    <a:solidFill>
                      <a:srgbClr val="941100"/>
                    </a:solidFill>
                  </a:rPr>
                  <a:t>Centrifugal force = moving or tending to move away from a center.</a:t>
                </a:r>
              </a:p>
            </p:txBody>
          </p:sp>
        </p:grpSp>
        <p:grpSp>
          <p:nvGrpSpPr>
            <p:cNvPr id="37894" name="Group 44">
              <a:extLst>
                <a:ext uri="{FF2B5EF4-FFF2-40B4-BE49-F238E27FC236}">
                  <a16:creationId xmlns:a16="http://schemas.microsoft.com/office/drawing/2014/main" id="{039B2EBA-5B9E-1C4C-B8CD-F8DD183FEB8A}"/>
                </a:ext>
              </a:extLst>
            </p:cNvPr>
            <p:cNvGrpSpPr>
              <a:grpSpLocks/>
            </p:cNvGrpSpPr>
            <p:nvPr/>
          </p:nvGrpSpPr>
          <p:grpSpPr bwMode="auto">
            <a:xfrm>
              <a:off x="582" y="3671"/>
              <a:ext cx="2993" cy="213"/>
              <a:chOff x="582" y="3671"/>
              <a:chExt cx="2993" cy="213"/>
            </a:xfrm>
          </p:grpSpPr>
          <p:grpSp>
            <p:nvGrpSpPr>
              <p:cNvPr id="37895" name="Group 45">
                <a:extLst>
                  <a:ext uri="{FF2B5EF4-FFF2-40B4-BE49-F238E27FC236}">
                    <a16:creationId xmlns:a16="http://schemas.microsoft.com/office/drawing/2014/main" id="{61F779A4-B358-A940-AB31-FC3222106D6E}"/>
                  </a:ext>
                </a:extLst>
              </p:cNvPr>
              <p:cNvGrpSpPr>
                <a:grpSpLocks/>
              </p:cNvGrpSpPr>
              <p:nvPr/>
            </p:nvGrpSpPr>
            <p:grpSpPr bwMode="auto">
              <a:xfrm>
                <a:off x="582" y="3671"/>
                <a:ext cx="1990" cy="213"/>
                <a:chOff x="582" y="3671"/>
                <a:chExt cx="1990" cy="213"/>
              </a:xfrm>
            </p:grpSpPr>
            <p:sp>
              <p:nvSpPr>
                <p:cNvPr id="37899" name="Rectangle 46">
                  <a:extLst>
                    <a:ext uri="{FF2B5EF4-FFF2-40B4-BE49-F238E27FC236}">
                      <a16:creationId xmlns:a16="http://schemas.microsoft.com/office/drawing/2014/main" id="{3768857B-B88D-084B-A8F0-04884939003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0" name="Rectangle 47">
                  <a:extLst>
                    <a:ext uri="{FF2B5EF4-FFF2-40B4-BE49-F238E27FC236}">
                      <a16:creationId xmlns:a16="http://schemas.microsoft.com/office/drawing/2014/main" id="{9BBB135C-CFD5-504D-AF2D-2305AD7A8CC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1" name="Rectangle 48">
                  <a:extLst>
                    <a:ext uri="{FF2B5EF4-FFF2-40B4-BE49-F238E27FC236}">
                      <a16:creationId xmlns:a16="http://schemas.microsoft.com/office/drawing/2014/main" id="{364A7ADC-2DBD-AB41-AB95-3A1249805DC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2" name="Text Box 49">
                  <a:extLst>
                    <a:ext uri="{FF2B5EF4-FFF2-40B4-BE49-F238E27FC236}">
                      <a16:creationId xmlns:a16="http://schemas.microsoft.com/office/drawing/2014/main" id="{CD64CDEF-5065-CE45-9B42-22E03D3CE10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37903" name="Text Box 50">
                  <a:extLst>
                    <a:ext uri="{FF2B5EF4-FFF2-40B4-BE49-F238E27FC236}">
                      <a16:creationId xmlns:a16="http://schemas.microsoft.com/office/drawing/2014/main" id="{973269CD-9B73-6B49-9ECB-473800EDCBD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37904" name="Text Box 51">
                  <a:extLst>
                    <a:ext uri="{FF2B5EF4-FFF2-40B4-BE49-F238E27FC236}">
                      <a16:creationId xmlns:a16="http://schemas.microsoft.com/office/drawing/2014/main" id="{D07EDAD2-CA66-D14D-8508-DE98BFE687A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nvGrpSpPr>
              <p:cNvPr id="37896" name="Group 52">
                <a:extLst>
                  <a:ext uri="{FF2B5EF4-FFF2-40B4-BE49-F238E27FC236}">
                    <a16:creationId xmlns:a16="http://schemas.microsoft.com/office/drawing/2014/main" id="{A99D9FF9-EEEE-C040-B4C6-03FB46CFDD03}"/>
                  </a:ext>
                </a:extLst>
              </p:cNvPr>
              <p:cNvGrpSpPr>
                <a:grpSpLocks/>
              </p:cNvGrpSpPr>
              <p:nvPr/>
            </p:nvGrpSpPr>
            <p:grpSpPr bwMode="auto">
              <a:xfrm>
                <a:off x="2844" y="3671"/>
                <a:ext cx="731" cy="213"/>
                <a:chOff x="3190" y="3671"/>
                <a:chExt cx="731" cy="213"/>
              </a:xfrm>
            </p:grpSpPr>
            <p:sp>
              <p:nvSpPr>
                <p:cNvPr id="37897" name="Rectangle 53">
                  <a:extLst>
                    <a:ext uri="{FF2B5EF4-FFF2-40B4-BE49-F238E27FC236}">
                      <a16:creationId xmlns:a16="http://schemas.microsoft.com/office/drawing/2014/main" id="{08282605-3E04-8C46-B853-4C732553CD8E}"/>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898" name="Text Box 54">
                  <a:extLst>
                    <a:ext uri="{FF2B5EF4-FFF2-40B4-BE49-F238E27FC236}">
                      <a16:creationId xmlns:a16="http://schemas.microsoft.com/office/drawing/2014/main" id="{C4ED169B-EA78-CA4F-ACC1-0EAF6532D1E7}"/>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a:t>
                  </a:r>
                </a:p>
              </p:txBody>
            </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7364843C-EAAB-7C4D-8F89-4D4B7087F76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2C2C58-1688-B346-A6AE-838FF98BCA65}" type="slidenum">
              <a:rPr lang="en-US" altLang="en-US" sz="1400"/>
              <a:pPr>
                <a:spcBef>
                  <a:spcPct val="0"/>
                </a:spcBef>
                <a:buFontTx/>
                <a:buNone/>
              </a:pPr>
              <a:t>19</a:t>
            </a:fld>
            <a:endParaRPr lang="en-US" altLang="en-US" sz="1400" dirty="0"/>
          </a:p>
        </p:txBody>
      </p:sp>
      <p:grpSp>
        <p:nvGrpSpPr>
          <p:cNvPr id="39939" name="Group 21">
            <a:extLst>
              <a:ext uri="{FF2B5EF4-FFF2-40B4-BE49-F238E27FC236}">
                <a16:creationId xmlns:a16="http://schemas.microsoft.com/office/drawing/2014/main" id="{CA98173C-7FEA-4042-824C-0636A93A2AC9}"/>
              </a:ext>
            </a:extLst>
          </p:cNvPr>
          <p:cNvGrpSpPr>
            <a:grpSpLocks/>
          </p:cNvGrpSpPr>
          <p:nvPr/>
        </p:nvGrpSpPr>
        <p:grpSpPr bwMode="auto">
          <a:xfrm>
            <a:off x="457200" y="447675"/>
            <a:ext cx="8229600" cy="5106988"/>
            <a:chOff x="288" y="282"/>
            <a:chExt cx="5184" cy="3217"/>
          </a:xfrm>
        </p:grpSpPr>
        <p:sp>
          <p:nvSpPr>
            <p:cNvPr id="39940" name="Rectangle 2">
              <a:extLst>
                <a:ext uri="{FF2B5EF4-FFF2-40B4-BE49-F238E27FC236}">
                  <a16:creationId xmlns:a16="http://schemas.microsoft.com/office/drawing/2014/main" id="{EDEC819A-4C84-0E44-86FA-3810CD7EF79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Centrifuged Blood </a:t>
              </a:r>
              <a:r>
                <a:rPr lang="en-US" altLang="en-US" sz="2200" dirty="0">
                  <a:solidFill>
                    <a:srgbClr val="333333"/>
                  </a:solidFill>
                </a:rPr>
                <a:t>(continued)</a:t>
              </a:r>
              <a:endParaRPr lang="en-US" altLang="en-US" sz="2800" dirty="0">
                <a:solidFill>
                  <a:srgbClr val="333333"/>
                </a:solidFill>
              </a:endParaRPr>
            </a:p>
          </p:txBody>
        </p:sp>
        <p:grpSp>
          <p:nvGrpSpPr>
            <p:cNvPr id="39941" name="Group 15">
              <a:extLst>
                <a:ext uri="{FF2B5EF4-FFF2-40B4-BE49-F238E27FC236}">
                  <a16:creationId xmlns:a16="http://schemas.microsoft.com/office/drawing/2014/main" id="{F3874823-EDBE-F946-8ED3-4EACEA2EFCA6}"/>
                </a:ext>
              </a:extLst>
            </p:cNvPr>
            <p:cNvGrpSpPr>
              <a:grpSpLocks/>
            </p:cNvGrpSpPr>
            <p:nvPr/>
          </p:nvGrpSpPr>
          <p:grpSpPr bwMode="auto">
            <a:xfrm>
              <a:off x="2929" y="1491"/>
              <a:ext cx="2336" cy="2008"/>
              <a:chOff x="2817" y="1491"/>
              <a:chExt cx="2336" cy="2008"/>
            </a:xfrm>
          </p:grpSpPr>
          <p:pic>
            <p:nvPicPr>
              <p:cNvPr id="39945" name="Picture 11" descr="fig2">
                <a:extLst>
                  <a:ext uri="{FF2B5EF4-FFF2-40B4-BE49-F238E27FC236}">
                    <a16:creationId xmlns:a16="http://schemas.microsoft.com/office/drawing/2014/main" id="{38D59EDA-4165-2245-AF27-0CA4FF8434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7" y="1491"/>
                <a:ext cx="2291" cy="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Text Box 12">
                <a:extLst>
                  <a:ext uri="{FF2B5EF4-FFF2-40B4-BE49-F238E27FC236}">
                    <a16:creationId xmlns:a16="http://schemas.microsoft.com/office/drawing/2014/main" id="{BE3076BB-FFB8-DB4E-A66C-A2D2BB60584D}"/>
                  </a:ext>
                </a:extLst>
              </p:cNvPr>
              <p:cNvSpPr txBox="1">
                <a:spLocks noChangeArrowheads="1"/>
              </p:cNvSpPr>
              <p:nvPr/>
            </p:nvSpPr>
            <p:spPr bwMode="auto">
              <a:xfrm>
                <a:off x="4209" y="3334"/>
                <a:ext cx="94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https://www.nsbri.org</a:t>
                </a:r>
                <a:endParaRPr lang="en-US" altLang="en-US" sz="1800" dirty="0"/>
              </a:p>
            </p:txBody>
          </p:sp>
        </p:grpSp>
        <p:grpSp>
          <p:nvGrpSpPr>
            <p:cNvPr id="39942" name="Group 18">
              <a:extLst>
                <a:ext uri="{FF2B5EF4-FFF2-40B4-BE49-F238E27FC236}">
                  <a16:creationId xmlns:a16="http://schemas.microsoft.com/office/drawing/2014/main" id="{59214ECE-8F05-5A40-949D-E9176A46B58B}"/>
                </a:ext>
              </a:extLst>
            </p:cNvPr>
            <p:cNvGrpSpPr>
              <a:grpSpLocks/>
            </p:cNvGrpSpPr>
            <p:nvPr/>
          </p:nvGrpSpPr>
          <p:grpSpPr bwMode="auto">
            <a:xfrm>
              <a:off x="690" y="1012"/>
              <a:ext cx="1661" cy="1947"/>
              <a:chOff x="690" y="1012"/>
              <a:chExt cx="1661" cy="1947"/>
            </a:xfrm>
          </p:grpSpPr>
          <p:pic>
            <p:nvPicPr>
              <p:cNvPr id="39943" name="Picture 13" descr="compositerotor02_filtered_34">
                <a:extLst>
                  <a:ext uri="{FF2B5EF4-FFF2-40B4-BE49-F238E27FC236}">
                    <a16:creationId xmlns:a16="http://schemas.microsoft.com/office/drawing/2014/main" id="{98F3ACDD-090E-3241-A0DD-97F21E5921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 y="1012"/>
                <a:ext cx="1593" cy="1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4" name="Text Box 14">
                <a:extLst>
                  <a:ext uri="{FF2B5EF4-FFF2-40B4-BE49-F238E27FC236}">
                    <a16:creationId xmlns:a16="http://schemas.microsoft.com/office/drawing/2014/main" id="{DA9739BB-A360-E546-82BF-D51ACD84BB72}"/>
                  </a:ext>
                </a:extLst>
              </p:cNvPr>
              <p:cNvSpPr txBox="1">
                <a:spLocks noChangeArrowheads="1"/>
              </p:cNvSpPr>
              <p:nvPr/>
            </p:nvSpPr>
            <p:spPr bwMode="auto">
              <a:xfrm>
                <a:off x="1289" y="2794"/>
                <a:ext cx="106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https://www.pemed.com</a:t>
                </a:r>
                <a:endParaRPr lang="en-US" altLang="en-US" sz="1800" dirty="0"/>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7E21845F-370D-D941-8D43-1CCD12E1EDC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2D1CAEC-7470-BF4B-ABEA-8D252112A3CB}" type="slidenum">
              <a:rPr lang="en-US" altLang="en-US" sz="1400"/>
              <a:pPr>
                <a:spcBef>
                  <a:spcPct val="0"/>
                </a:spcBef>
                <a:buFontTx/>
                <a:buNone/>
              </a:pPr>
              <a:t>20</a:t>
            </a:fld>
            <a:endParaRPr lang="en-US" altLang="en-US" sz="1400" dirty="0"/>
          </a:p>
        </p:txBody>
      </p:sp>
      <p:grpSp>
        <p:nvGrpSpPr>
          <p:cNvPr id="42001" name="Group 17">
            <a:extLst>
              <a:ext uri="{FF2B5EF4-FFF2-40B4-BE49-F238E27FC236}">
                <a16:creationId xmlns:a16="http://schemas.microsoft.com/office/drawing/2014/main" id="{36127BD4-3B1D-D244-8205-3EDCF47CA0C8}"/>
              </a:ext>
            </a:extLst>
          </p:cNvPr>
          <p:cNvGrpSpPr>
            <a:grpSpLocks/>
          </p:cNvGrpSpPr>
          <p:nvPr/>
        </p:nvGrpSpPr>
        <p:grpSpPr bwMode="auto">
          <a:xfrm>
            <a:off x="457200" y="447675"/>
            <a:ext cx="8229600" cy="5718175"/>
            <a:chOff x="288" y="282"/>
            <a:chExt cx="5184" cy="3602"/>
          </a:xfrm>
        </p:grpSpPr>
        <p:sp>
          <p:nvSpPr>
            <p:cNvPr id="41988" name="Rectangle 2">
              <a:extLst>
                <a:ext uri="{FF2B5EF4-FFF2-40B4-BE49-F238E27FC236}">
                  <a16:creationId xmlns:a16="http://schemas.microsoft.com/office/drawing/2014/main" id="{780921EB-CC8F-4A4E-B046-151870F64B1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Plasma</a:t>
              </a:r>
            </a:p>
          </p:txBody>
        </p:sp>
        <p:sp>
          <p:nvSpPr>
            <p:cNvPr id="41989" name="Text Box 6">
              <a:extLst>
                <a:ext uri="{FF2B5EF4-FFF2-40B4-BE49-F238E27FC236}">
                  <a16:creationId xmlns:a16="http://schemas.microsoft.com/office/drawing/2014/main" id="{969A3129-D9C0-EA4B-8986-7F879E791AE3}"/>
                </a:ext>
              </a:extLst>
            </p:cNvPr>
            <p:cNvSpPr txBox="1">
              <a:spLocks noChangeArrowheads="1"/>
            </p:cNvSpPr>
            <p:nvPr/>
          </p:nvSpPr>
          <p:spPr bwMode="auto">
            <a:xfrm>
              <a:off x="519" y="970"/>
              <a:ext cx="470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plasma is what remains when formed elements are removed from whole blood.</a:t>
              </a:r>
            </a:p>
            <a:p>
              <a:pPr eaLnBrk="1" hangingPunct="1">
                <a:lnSpc>
                  <a:spcPct val="85000"/>
                </a:lnSpc>
                <a:spcBef>
                  <a:spcPct val="0"/>
                </a:spcBef>
                <a:spcAft>
                  <a:spcPts val="900"/>
                </a:spcAft>
                <a:buSzPct val="80000"/>
              </a:pPr>
              <a:r>
                <a:rPr lang="en-US" altLang="en-US" sz="1800" dirty="0"/>
                <a:t>Blood plasma is about 91.5 percent water and 8.5 percent solutes, most of which are proteins.</a:t>
              </a:r>
            </a:p>
            <a:p>
              <a:pPr eaLnBrk="1" hangingPunct="1">
                <a:lnSpc>
                  <a:spcPct val="85000"/>
                </a:lnSpc>
                <a:spcBef>
                  <a:spcPct val="0"/>
                </a:spcBef>
                <a:spcAft>
                  <a:spcPts val="900"/>
                </a:spcAft>
                <a:buSzPct val="80000"/>
              </a:pPr>
              <a:r>
                <a:rPr lang="en-US" altLang="en-US" sz="1800" dirty="0">
                  <a:solidFill>
                    <a:srgbClr val="000000"/>
                  </a:solidFill>
                </a:rPr>
                <a:t>Protein molecules found only in blood are known as plasma proteins.</a:t>
              </a:r>
            </a:p>
            <a:p>
              <a:pPr eaLnBrk="1" hangingPunct="1">
                <a:lnSpc>
                  <a:spcPct val="85000"/>
                </a:lnSpc>
                <a:spcBef>
                  <a:spcPct val="0"/>
                </a:spcBef>
                <a:spcAft>
                  <a:spcPct val="50000"/>
                </a:spcAft>
                <a:buSzPct val="80000"/>
              </a:pPr>
              <a:r>
                <a:rPr lang="en-US" altLang="en-US" sz="1800" dirty="0"/>
                <a:t>Some of the proteins help maintain proper osmotic pressure, which is a key factor in the exchange of fluids via osmosis across the capillary walls in the tissues of the body. </a:t>
              </a:r>
            </a:p>
          </p:txBody>
        </p:sp>
        <p:grpSp>
          <p:nvGrpSpPr>
            <p:cNvPr id="41990" name="Group 34">
              <a:extLst>
                <a:ext uri="{FF2B5EF4-FFF2-40B4-BE49-F238E27FC236}">
                  <a16:creationId xmlns:a16="http://schemas.microsoft.com/office/drawing/2014/main" id="{3C94D014-F1B7-684B-95B5-C79AAADD6C6F}"/>
                </a:ext>
              </a:extLst>
            </p:cNvPr>
            <p:cNvGrpSpPr>
              <a:grpSpLocks/>
            </p:cNvGrpSpPr>
            <p:nvPr/>
          </p:nvGrpSpPr>
          <p:grpSpPr bwMode="auto">
            <a:xfrm>
              <a:off x="582" y="3671"/>
              <a:ext cx="2993" cy="213"/>
              <a:chOff x="582" y="3671"/>
              <a:chExt cx="2993" cy="213"/>
            </a:xfrm>
          </p:grpSpPr>
          <p:grpSp>
            <p:nvGrpSpPr>
              <p:cNvPr id="41991" name="Group 35">
                <a:extLst>
                  <a:ext uri="{FF2B5EF4-FFF2-40B4-BE49-F238E27FC236}">
                    <a16:creationId xmlns:a16="http://schemas.microsoft.com/office/drawing/2014/main" id="{D1EA1571-9EF0-BD40-B052-6D7519D4620B}"/>
                  </a:ext>
                </a:extLst>
              </p:cNvPr>
              <p:cNvGrpSpPr>
                <a:grpSpLocks/>
              </p:cNvGrpSpPr>
              <p:nvPr/>
            </p:nvGrpSpPr>
            <p:grpSpPr bwMode="auto">
              <a:xfrm>
                <a:off x="582" y="3671"/>
                <a:ext cx="1990" cy="213"/>
                <a:chOff x="582" y="3671"/>
                <a:chExt cx="1990" cy="213"/>
              </a:xfrm>
            </p:grpSpPr>
            <p:sp>
              <p:nvSpPr>
                <p:cNvPr id="41995" name="Rectangle 36">
                  <a:extLst>
                    <a:ext uri="{FF2B5EF4-FFF2-40B4-BE49-F238E27FC236}">
                      <a16:creationId xmlns:a16="http://schemas.microsoft.com/office/drawing/2014/main" id="{C4750F34-91EE-BF44-A01A-6B42AB16D8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6" name="Rectangle 37">
                  <a:extLst>
                    <a:ext uri="{FF2B5EF4-FFF2-40B4-BE49-F238E27FC236}">
                      <a16:creationId xmlns:a16="http://schemas.microsoft.com/office/drawing/2014/main" id="{5C70A31C-FEFF-1E4B-9B58-5027A95A353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7" name="Rectangle 38">
                  <a:extLst>
                    <a:ext uri="{FF2B5EF4-FFF2-40B4-BE49-F238E27FC236}">
                      <a16:creationId xmlns:a16="http://schemas.microsoft.com/office/drawing/2014/main" id="{7F21AE3B-C11C-1545-A450-A013C68A324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8" name="Text Box 39">
                  <a:extLst>
                    <a:ext uri="{FF2B5EF4-FFF2-40B4-BE49-F238E27FC236}">
                      <a16:creationId xmlns:a16="http://schemas.microsoft.com/office/drawing/2014/main" id="{F053CA61-DE6C-824A-9672-C340F22BF6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662</a:t>
                  </a:r>
                  <a:endParaRPr lang="en-US" altLang="en-US" sz="1800" dirty="0">
                    <a:ea typeface="ＭＳ Ｐゴシック" panose="020B0600070205080204" pitchFamily="34" charset="-128"/>
                  </a:endParaRPr>
                </a:p>
              </p:txBody>
            </p:sp>
            <p:sp>
              <p:nvSpPr>
                <p:cNvPr id="41999" name="Text Box 40">
                  <a:extLst>
                    <a:ext uri="{FF2B5EF4-FFF2-40B4-BE49-F238E27FC236}">
                      <a16:creationId xmlns:a16="http://schemas.microsoft.com/office/drawing/2014/main" id="{7496E8E0-06CC-AC4B-A485-6E129917C3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729</a:t>
                  </a:r>
                  <a:endParaRPr lang="en-US" altLang="en-US" sz="1800" dirty="0">
                    <a:ea typeface="ＭＳ Ｐゴシック" panose="020B0600070205080204" pitchFamily="34" charset="-128"/>
                  </a:endParaRPr>
                </a:p>
              </p:txBody>
            </p:sp>
            <p:sp>
              <p:nvSpPr>
                <p:cNvPr id="42000" name="Text Box 41">
                  <a:extLst>
                    <a:ext uri="{FF2B5EF4-FFF2-40B4-BE49-F238E27FC236}">
                      <a16:creationId xmlns:a16="http://schemas.microsoft.com/office/drawing/2014/main" id="{1009CC84-FDF2-1D45-9AC0-26728BB205A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690</a:t>
                  </a:r>
                  <a:endParaRPr lang="en-US" altLang="en-US" sz="1800" dirty="0">
                    <a:ea typeface="ＭＳ Ｐゴシック" panose="020B0600070205080204" pitchFamily="34" charset="-128"/>
                  </a:endParaRPr>
                </a:p>
              </p:txBody>
            </p:sp>
          </p:grpSp>
          <p:grpSp>
            <p:nvGrpSpPr>
              <p:cNvPr id="41992" name="Group 42">
                <a:extLst>
                  <a:ext uri="{FF2B5EF4-FFF2-40B4-BE49-F238E27FC236}">
                    <a16:creationId xmlns:a16="http://schemas.microsoft.com/office/drawing/2014/main" id="{1E50390C-7E95-1F42-8E40-3F89BC862628}"/>
                  </a:ext>
                </a:extLst>
              </p:cNvPr>
              <p:cNvGrpSpPr>
                <a:grpSpLocks/>
              </p:cNvGrpSpPr>
              <p:nvPr/>
            </p:nvGrpSpPr>
            <p:grpSpPr bwMode="auto">
              <a:xfrm>
                <a:off x="2844" y="3671"/>
                <a:ext cx="731" cy="213"/>
                <a:chOff x="3190" y="3671"/>
                <a:chExt cx="731" cy="213"/>
              </a:xfrm>
            </p:grpSpPr>
            <p:sp>
              <p:nvSpPr>
                <p:cNvPr id="41993" name="Rectangle 43">
                  <a:extLst>
                    <a:ext uri="{FF2B5EF4-FFF2-40B4-BE49-F238E27FC236}">
                      <a16:creationId xmlns:a16="http://schemas.microsoft.com/office/drawing/2014/main" id="{833545AC-D529-524E-8406-C924F25690C7}"/>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4" name="Text Box 44">
                  <a:extLst>
                    <a:ext uri="{FF2B5EF4-FFF2-40B4-BE49-F238E27FC236}">
                      <a16:creationId xmlns:a16="http://schemas.microsoft.com/office/drawing/2014/main" id="{4966A622-2E40-4A4C-82E2-906D8C7985A7}"/>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a:t>
                  </a:r>
                </a:p>
              </p:txBody>
            </p:sp>
          </p:gr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DD267344-1B61-0F4C-B732-66B4B466B05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121CFF7-8366-D346-8F41-54B157C8684C}" type="slidenum">
              <a:rPr lang="en-US" altLang="en-US" sz="1400"/>
              <a:pPr>
                <a:spcBef>
                  <a:spcPct val="0"/>
                </a:spcBef>
                <a:buFontTx/>
                <a:buNone/>
              </a:pPr>
              <a:t>21</a:t>
            </a:fld>
            <a:endParaRPr lang="en-US" altLang="en-US" sz="1400" dirty="0"/>
          </a:p>
        </p:txBody>
      </p:sp>
      <p:grpSp>
        <p:nvGrpSpPr>
          <p:cNvPr id="44035" name="Group 49">
            <a:extLst>
              <a:ext uri="{FF2B5EF4-FFF2-40B4-BE49-F238E27FC236}">
                <a16:creationId xmlns:a16="http://schemas.microsoft.com/office/drawing/2014/main" id="{D4C3EA63-FE14-7440-A137-15AC5E3814D5}"/>
              </a:ext>
            </a:extLst>
          </p:cNvPr>
          <p:cNvGrpSpPr>
            <a:grpSpLocks/>
          </p:cNvGrpSpPr>
          <p:nvPr/>
        </p:nvGrpSpPr>
        <p:grpSpPr bwMode="auto">
          <a:xfrm>
            <a:off x="460375" y="447675"/>
            <a:ext cx="8229604" cy="5718175"/>
            <a:chOff x="290" y="282"/>
            <a:chExt cx="5184" cy="3602"/>
          </a:xfrm>
        </p:grpSpPr>
        <p:sp>
          <p:nvSpPr>
            <p:cNvPr id="44036" name="Rectangle 12">
              <a:extLst>
                <a:ext uri="{FF2B5EF4-FFF2-40B4-BE49-F238E27FC236}">
                  <a16:creationId xmlns:a16="http://schemas.microsoft.com/office/drawing/2014/main" id="{7845CE7D-7F9C-8840-AAC6-40F1CB70BF46}"/>
                </a:ext>
              </a:extLst>
            </p:cNvPr>
            <p:cNvSpPr>
              <a:spLocks noChangeArrowheads="1"/>
            </p:cNvSpPr>
            <p:nvPr/>
          </p:nvSpPr>
          <p:spPr bwMode="auto">
            <a:xfrm>
              <a:off x="290"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Plasma Proteins</a:t>
              </a:r>
            </a:p>
          </p:txBody>
        </p:sp>
        <p:grpSp>
          <p:nvGrpSpPr>
            <p:cNvPr id="44037" name="Group 32">
              <a:extLst>
                <a:ext uri="{FF2B5EF4-FFF2-40B4-BE49-F238E27FC236}">
                  <a16:creationId xmlns:a16="http://schemas.microsoft.com/office/drawing/2014/main" id="{167388E9-7A32-6F4C-904C-EDE41752382B}"/>
                </a:ext>
              </a:extLst>
            </p:cNvPr>
            <p:cNvGrpSpPr>
              <a:grpSpLocks/>
            </p:cNvGrpSpPr>
            <p:nvPr/>
          </p:nvGrpSpPr>
          <p:grpSpPr bwMode="auto">
            <a:xfrm>
              <a:off x="520" y="969"/>
              <a:ext cx="4921" cy="1939"/>
              <a:chOff x="520" y="969"/>
              <a:chExt cx="4921" cy="1939"/>
            </a:xfrm>
          </p:grpSpPr>
          <p:sp>
            <p:nvSpPr>
              <p:cNvPr id="44049" name="Text Box 3">
                <a:extLst>
                  <a:ext uri="{FF2B5EF4-FFF2-40B4-BE49-F238E27FC236}">
                    <a16:creationId xmlns:a16="http://schemas.microsoft.com/office/drawing/2014/main" id="{151DA804-6B72-DF4B-A585-539A821FEDC3}"/>
                  </a:ext>
                </a:extLst>
              </p:cNvPr>
              <p:cNvSpPr txBox="1">
                <a:spLocks noChangeArrowheads="1"/>
              </p:cNvSpPr>
              <p:nvPr/>
            </p:nvSpPr>
            <p:spPr bwMode="auto">
              <a:xfrm>
                <a:off x="520" y="969"/>
                <a:ext cx="492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Hepatocytes synthesize plasma proteins including albumins, globulins, and fibrinogen.</a:t>
                </a:r>
              </a:p>
              <a:p>
                <a:pPr eaLnBrk="1" hangingPunct="1">
                  <a:lnSpc>
                    <a:spcPct val="85000"/>
                  </a:lnSpc>
                  <a:spcBef>
                    <a:spcPct val="0"/>
                  </a:spcBef>
                  <a:spcAft>
                    <a:spcPts val="900"/>
                  </a:spcAft>
                  <a:buSzPct val="80000"/>
                </a:pPr>
                <a:r>
                  <a:rPr lang="en-US" altLang="en-US" sz="1800" dirty="0"/>
                  <a:t>Albumins serve as transport proteins for lipid-soluble, steroid hormones and fatty acids (54 percent of all plasma proteins).</a:t>
                </a:r>
              </a:p>
              <a:p>
                <a:pPr eaLnBrk="1" hangingPunct="1">
                  <a:lnSpc>
                    <a:spcPct val="85000"/>
                  </a:lnSpc>
                  <a:spcBef>
                    <a:spcPct val="0"/>
                  </a:spcBef>
                  <a:spcAft>
                    <a:spcPts val="900"/>
                  </a:spcAft>
                  <a:buSzPct val="80000"/>
                </a:pPr>
                <a:r>
                  <a:rPr lang="en-US" altLang="en-US" sz="1800" dirty="0"/>
                  <a:t>Gamma globulins respond to viruses and bacteria (about 38 percent of all plasma proteins).</a:t>
                </a:r>
              </a:p>
              <a:p>
                <a:pPr eaLnBrk="1" hangingPunct="1">
                  <a:lnSpc>
                    <a:spcPct val="85000"/>
                  </a:lnSpc>
                  <a:spcBef>
                    <a:spcPct val="0"/>
                  </a:spcBef>
                  <a:spcAft>
                    <a:spcPct val="50000"/>
                  </a:spcAft>
                  <a:buSzPct val="80000"/>
                </a:pPr>
                <a:r>
                  <a:rPr lang="en-US" altLang="en-US" sz="1800" dirty="0"/>
                  <a:t>Fibrinogen has an essential role in blood clotting (7 percent of all plasma proteins).</a:t>
                </a:r>
              </a:p>
            </p:txBody>
          </p:sp>
          <p:sp>
            <p:nvSpPr>
              <p:cNvPr id="44050" name="Text Box 20">
                <a:extLst>
                  <a:ext uri="{FF2B5EF4-FFF2-40B4-BE49-F238E27FC236}">
                    <a16:creationId xmlns:a16="http://schemas.microsoft.com/office/drawing/2014/main" id="{8C7588EE-2643-0E42-B543-921C1422A246}"/>
                  </a:ext>
                </a:extLst>
              </p:cNvPr>
              <p:cNvSpPr txBox="1">
                <a:spLocks noChangeArrowheads="1"/>
              </p:cNvSpPr>
              <p:nvPr/>
            </p:nvSpPr>
            <p:spPr bwMode="auto">
              <a:xfrm>
                <a:off x="1698" y="2389"/>
                <a:ext cx="237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Hepatocytes = types of liver cells that perform many different functions.</a:t>
                </a:r>
              </a:p>
            </p:txBody>
          </p:sp>
        </p:grpSp>
        <p:grpSp>
          <p:nvGrpSpPr>
            <p:cNvPr id="44038" name="Group 36">
              <a:extLst>
                <a:ext uri="{FF2B5EF4-FFF2-40B4-BE49-F238E27FC236}">
                  <a16:creationId xmlns:a16="http://schemas.microsoft.com/office/drawing/2014/main" id="{ECD52376-345B-D948-863D-7C3B00AA3BDA}"/>
                </a:ext>
              </a:extLst>
            </p:cNvPr>
            <p:cNvGrpSpPr>
              <a:grpSpLocks/>
            </p:cNvGrpSpPr>
            <p:nvPr/>
          </p:nvGrpSpPr>
          <p:grpSpPr bwMode="auto">
            <a:xfrm>
              <a:off x="582" y="3671"/>
              <a:ext cx="2993" cy="213"/>
              <a:chOff x="582" y="3671"/>
              <a:chExt cx="2993" cy="213"/>
            </a:xfrm>
          </p:grpSpPr>
          <p:grpSp>
            <p:nvGrpSpPr>
              <p:cNvPr id="44039" name="Group 37">
                <a:extLst>
                  <a:ext uri="{FF2B5EF4-FFF2-40B4-BE49-F238E27FC236}">
                    <a16:creationId xmlns:a16="http://schemas.microsoft.com/office/drawing/2014/main" id="{AF6A0799-7FB4-CB47-9E8F-AB0E5A1D8711}"/>
                  </a:ext>
                </a:extLst>
              </p:cNvPr>
              <p:cNvGrpSpPr>
                <a:grpSpLocks/>
              </p:cNvGrpSpPr>
              <p:nvPr/>
            </p:nvGrpSpPr>
            <p:grpSpPr bwMode="auto">
              <a:xfrm>
                <a:off x="582" y="3671"/>
                <a:ext cx="1990" cy="213"/>
                <a:chOff x="582" y="3671"/>
                <a:chExt cx="1990" cy="213"/>
              </a:xfrm>
            </p:grpSpPr>
            <p:sp>
              <p:nvSpPr>
                <p:cNvPr id="44043" name="Rectangle 38">
                  <a:extLst>
                    <a:ext uri="{FF2B5EF4-FFF2-40B4-BE49-F238E27FC236}">
                      <a16:creationId xmlns:a16="http://schemas.microsoft.com/office/drawing/2014/main" id="{B3544725-88F4-DD44-977E-E7803CF7D8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4" name="Rectangle 39">
                  <a:extLst>
                    <a:ext uri="{FF2B5EF4-FFF2-40B4-BE49-F238E27FC236}">
                      <a16:creationId xmlns:a16="http://schemas.microsoft.com/office/drawing/2014/main" id="{EED41A4F-F723-9148-A554-35BCE02F1FE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5" name="Rectangle 40">
                  <a:extLst>
                    <a:ext uri="{FF2B5EF4-FFF2-40B4-BE49-F238E27FC236}">
                      <a16:creationId xmlns:a16="http://schemas.microsoft.com/office/drawing/2014/main" id="{0A75D855-AF37-B946-B42B-99A2846D6AD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6" name="Text Box 41">
                  <a:extLst>
                    <a:ext uri="{FF2B5EF4-FFF2-40B4-BE49-F238E27FC236}">
                      <a16:creationId xmlns:a16="http://schemas.microsoft.com/office/drawing/2014/main" id="{E819B9DA-88D8-FC49-8BA3-ABC2F661890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664</a:t>
                  </a:r>
                  <a:endParaRPr lang="en-US" altLang="en-US" sz="1800" dirty="0">
                    <a:ea typeface="ＭＳ Ｐゴシック" panose="020B0600070205080204" pitchFamily="34" charset="-128"/>
                  </a:endParaRPr>
                </a:p>
              </p:txBody>
            </p:sp>
            <p:sp>
              <p:nvSpPr>
                <p:cNvPr id="44047" name="Text Box 42">
                  <a:extLst>
                    <a:ext uri="{FF2B5EF4-FFF2-40B4-BE49-F238E27FC236}">
                      <a16:creationId xmlns:a16="http://schemas.microsoft.com/office/drawing/2014/main" id="{D5927BEA-2D92-4642-BF8F-B5A4930AC4B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731</a:t>
                  </a:r>
                  <a:endParaRPr lang="en-US" altLang="en-US" sz="1800" dirty="0">
                    <a:ea typeface="ＭＳ Ｐゴシック" panose="020B0600070205080204" pitchFamily="34" charset="-128"/>
                  </a:endParaRPr>
                </a:p>
              </p:txBody>
            </p:sp>
            <p:sp>
              <p:nvSpPr>
                <p:cNvPr id="44048" name="Text Box 43">
                  <a:extLst>
                    <a:ext uri="{FF2B5EF4-FFF2-40B4-BE49-F238E27FC236}">
                      <a16:creationId xmlns:a16="http://schemas.microsoft.com/office/drawing/2014/main" id="{B18C6EAF-4E97-384D-9E4F-F4552996331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nvGrpSpPr>
              <p:cNvPr id="44040" name="Group 44">
                <a:extLst>
                  <a:ext uri="{FF2B5EF4-FFF2-40B4-BE49-F238E27FC236}">
                    <a16:creationId xmlns:a16="http://schemas.microsoft.com/office/drawing/2014/main" id="{45CF0B6E-AE7E-DB45-A3B2-FF93B185D40A}"/>
                  </a:ext>
                </a:extLst>
              </p:cNvPr>
              <p:cNvGrpSpPr>
                <a:grpSpLocks/>
              </p:cNvGrpSpPr>
              <p:nvPr/>
            </p:nvGrpSpPr>
            <p:grpSpPr bwMode="auto">
              <a:xfrm>
                <a:off x="2844" y="3671"/>
                <a:ext cx="731" cy="213"/>
                <a:chOff x="3190" y="3671"/>
                <a:chExt cx="731" cy="213"/>
              </a:xfrm>
            </p:grpSpPr>
            <p:sp>
              <p:nvSpPr>
                <p:cNvPr id="44041" name="Rectangle 45">
                  <a:extLst>
                    <a:ext uri="{FF2B5EF4-FFF2-40B4-BE49-F238E27FC236}">
                      <a16:creationId xmlns:a16="http://schemas.microsoft.com/office/drawing/2014/main" id="{541A5267-873B-C240-9F35-AD6D605B695C}"/>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2" name="Text Box 46">
                  <a:extLst>
                    <a:ext uri="{FF2B5EF4-FFF2-40B4-BE49-F238E27FC236}">
                      <a16:creationId xmlns:a16="http://schemas.microsoft.com/office/drawing/2014/main" id="{972AECC5-3540-8740-B4CC-9A10176FA2DE}"/>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a:t>
                  </a:r>
                </a:p>
              </p:txBody>
            </p:sp>
          </p:gr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B22BA2B7-359C-C642-A002-6D22D66C874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BE996C-FB39-204D-8021-6E9F30461F1E}" type="slidenum">
              <a:rPr lang="en-US" altLang="en-US" sz="1400"/>
              <a:pPr>
                <a:spcBef>
                  <a:spcPct val="0"/>
                </a:spcBef>
                <a:buFontTx/>
                <a:buNone/>
              </a:pPr>
              <a:t>22</a:t>
            </a:fld>
            <a:endParaRPr lang="en-US" altLang="en-US" sz="1400" dirty="0"/>
          </a:p>
        </p:txBody>
      </p:sp>
      <p:grpSp>
        <p:nvGrpSpPr>
          <p:cNvPr id="46083" name="Group 38">
            <a:extLst>
              <a:ext uri="{FF2B5EF4-FFF2-40B4-BE49-F238E27FC236}">
                <a16:creationId xmlns:a16="http://schemas.microsoft.com/office/drawing/2014/main" id="{390AEFE3-EF5D-3B49-83C4-BEA687ED3249}"/>
              </a:ext>
            </a:extLst>
          </p:cNvPr>
          <p:cNvGrpSpPr>
            <a:grpSpLocks/>
          </p:cNvGrpSpPr>
          <p:nvPr/>
        </p:nvGrpSpPr>
        <p:grpSpPr bwMode="auto">
          <a:xfrm>
            <a:off x="457200" y="446088"/>
            <a:ext cx="8229600" cy="5719762"/>
            <a:chOff x="288" y="281"/>
            <a:chExt cx="5184" cy="3603"/>
          </a:xfrm>
        </p:grpSpPr>
        <p:sp>
          <p:nvSpPr>
            <p:cNvPr id="46084" name="Rectangle 2">
              <a:extLst>
                <a:ext uri="{FF2B5EF4-FFF2-40B4-BE49-F238E27FC236}">
                  <a16:creationId xmlns:a16="http://schemas.microsoft.com/office/drawing/2014/main" id="{E92749FE-CFCE-204F-82F9-7905B7D8F9D9}"/>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Gamma Globulins</a:t>
              </a:r>
            </a:p>
          </p:txBody>
        </p:sp>
        <p:sp>
          <p:nvSpPr>
            <p:cNvPr id="46085" name="Text Box 6">
              <a:extLst>
                <a:ext uri="{FF2B5EF4-FFF2-40B4-BE49-F238E27FC236}">
                  <a16:creationId xmlns:a16="http://schemas.microsoft.com/office/drawing/2014/main" id="{8FAFF114-5DEC-9948-8DB4-86FDD91F29D2}"/>
                </a:ext>
              </a:extLst>
            </p:cNvPr>
            <p:cNvSpPr txBox="1">
              <a:spLocks noChangeArrowheads="1"/>
            </p:cNvSpPr>
            <p:nvPr/>
          </p:nvSpPr>
          <p:spPr bwMode="auto">
            <a:xfrm>
              <a:off x="519" y="970"/>
              <a:ext cx="481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Gamma globulins, also known as antibodies or immunoglobulins, are produced during some types of immune responses.</a:t>
              </a:r>
            </a:p>
            <a:p>
              <a:pPr eaLnBrk="1" hangingPunct="1">
                <a:lnSpc>
                  <a:spcPct val="85000"/>
                </a:lnSpc>
                <a:spcBef>
                  <a:spcPct val="0"/>
                </a:spcBef>
                <a:spcAft>
                  <a:spcPts val="900"/>
                </a:spcAft>
                <a:buSzPct val="80000"/>
              </a:pPr>
              <a:r>
                <a:rPr lang="en-US" altLang="en-US" sz="1800" dirty="0"/>
                <a:t>Foreign substances known as antigens, including viruses and bacteria, stimulate the production of specific antibodies.</a:t>
              </a:r>
            </a:p>
            <a:p>
              <a:pPr eaLnBrk="1" hangingPunct="1">
                <a:lnSpc>
                  <a:spcPct val="85000"/>
                </a:lnSpc>
                <a:spcBef>
                  <a:spcPct val="0"/>
                </a:spcBef>
                <a:spcAft>
                  <a:spcPts val="900"/>
                </a:spcAft>
                <a:buSzPct val="80000"/>
              </a:pPr>
              <a:r>
                <a:rPr lang="en-US" altLang="en-US" sz="1800" dirty="0"/>
                <a:t>An antibody binds to the antigen that stimulated its production—its role is to disable the antigen.</a:t>
              </a:r>
            </a:p>
            <a:p>
              <a:pPr eaLnBrk="1" hangingPunct="1">
                <a:lnSpc>
                  <a:spcPct val="85000"/>
                </a:lnSpc>
                <a:spcBef>
                  <a:spcPct val="0"/>
                </a:spcBef>
                <a:spcAft>
                  <a:spcPct val="50000"/>
                </a:spcAft>
                <a:buSzPct val="80000"/>
              </a:pPr>
              <a:r>
                <a:rPr lang="en-US" altLang="en-US" sz="1800" dirty="0"/>
                <a:t>Details can be found in the textbook and lecture module on the immune system.</a:t>
              </a:r>
            </a:p>
          </p:txBody>
        </p:sp>
        <p:grpSp>
          <p:nvGrpSpPr>
            <p:cNvPr id="46086" name="Group 28">
              <a:extLst>
                <a:ext uri="{FF2B5EF4-FFF2-40B4-BE49-F238E27FC236}">
                  <a16:creationId xmlns:a16="http://schemas.microsoft.com/office/drawing/2014/main" id="{5FC3E526-DA82-A641-BC0D-EE4262073114}"/>
                </a:ext>
              </a:extLst>
            </p:cNvPr>
            <p:cNvGrpSpPr>
              <a:grpSpLocks/>
            </p:cNvGrpSpPr>
            <p:nvPr/>
          </p:nvGrpSpPr>
          <p:grpSpPr bwMode="auto">
            <a:xfrm>
              <a:off x="582" y="3671"/>
              <a:ext cx="1990" cy="213"/>
              <a:chOff x="582" y="3671"/>
              <a:chExt cx="1990" cy="213"/>
            </a:xfrm>
          </p:grpSpPr>
          <p:sp>
            <p:nvSpPr>
              <p:cNvPr id="46087" name="Rectangle 29">
                <a:extLst>
                  <a:ext uri="{FF2B5EF4-FFF2-40B4-BE49-F238E27FC236}">
                    <a16:creationId xmlns:a16="http://schemas.microsoft.com/office/drawing/2014/main" id="{0B173F74-3A38-4B45-A46B-B182505079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88" name="Rectangle 30">
                <a:extLst>
                  <a:ext uri="{FF2B5EF4-FFF2-40B4-BE49-F238E27FC236}">
                    <a16:creationId xmlns:a16="http://schemas.microsoft.com/office/drawing/2014/main" id="{78D1DF3A-01B5-9D41-BA9B-E35C4379392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89" name="Rectangle 31">
                <a:extLst>
                  <a:ext uri="{FF2B5EF4-FFF2-40B4-BE49-F238E27FC236}">
                    <a16:creationId xmlns:a16="http://schemas.microsoft.com/office/drawing/2014/main" id="{A918ACE0-E1B8-F640-8D7B-989A46A0997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0" name="Text Box 32">
                <a:extLst>
                  <a:ext uri="{FF2B5EF4-FFF2-40B4-BE49-F238E27FC236}">
                    <a16:creationId xmlns:a16="http://schemas.microsoft.com/office/drawing/2014/main" id="{1490951D-2118-B04A-AF13-12576A0FB44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664</a:t>
                </a:r>
                <a:endParaRPr lang="en-US" altLang="en-US" sz="1800" dirty="0">
                  <a:ea typeface="ＭＳ Ｐゴシック" panose="020B0600070205080204" pitchFamily="34" charset="-128"/>
                </a:endParaRPr>
              </a:p>
            </p:txBody>
          </p:sp>
          <p:sp>
            <p:nvSpPr>
              <p:cNvPr id="46091" name="Text Box 33">
                <a:extLst>
                  <a:ext uri="{FF2B5EF4-FFF2-40B4-BE49-F238E27FC236}">
                    <a16:creationId xmlns:a16="http://schemas.microsoft.com/office/drawing/2014/main" id="{BECF0991-588A-2A47-8345-BF37381C81F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731</a:t>
                </a:r>
                <a:endParaRPr lang="en-US" altLang="en-US" sz="1800" dirty="0">
                  <a:ea typeface="ＭＳ Ｐゴシック" panose="020B0600070205080204" pitchFamily="34" charset="-128"/>
                </a:endParaRPr>
              </a:p>
            </p:txBody>
          </p:sp>
          <p:sp>
            <p:nvSpPr>
              <p:cNvPr id="46092" name="Text Box 34">
                <a:extLst>
                  <a:ext uri="{FF2B5EF4-FFF2-40B4-BE49-F238E27FC236}">
                    <a16:creationId xmlns:a16="http://schemas.microsoft.com/office/drawing/2014/main" id="{3E573E6C-C4A8-7741-A54D-77AF296C722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B5B689E7-5AF7-2240-8EED-BF8F48D3864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D3E343E-C9E5-334B-94A0-73985BD25BF1}" type="slidenum">
              <a:rPr lang="en-US" altLang="en-US" sz="1400"/>
              <a:pPr>
                <a:spcBef>
                  <a:spcPct val="0"/>
                </a:spcBef>
                <a:buFontTx/>
                <a:buNone/>
              </a:pPr>
              <a:t>23</a:t>
            </a:fld>
            <a:endParaRPr lang="en-US" altLang="en-US" sz="1400" dirty="0"/>
          </a:p>
        </p:txBody>
      </p:sp>
      <p:grpSp>
        <p:nvGrpSpPr>
          <p:cNvPr id="48131" name="Group 41">
            <a:extLst>
              <a:ext uri="{FF2B5EF4-FFF2-40B4-BE49-F238E27FC236}">
                <a16:creationId xmlns:a16="http://schemas.microsoft.com/office/drawing/2014/main" id="{FEA58FD1-EE34-B440-A781-53A528930AB8}"/>
              </a:ext>
            </a:extLst>
          </p:cNvPr>
          <p:cNvGrpSpPr>
            <a:grpSpLocks/>
          </p:cNvGrpSpPr>
          <p:nvPr/>
        </p:nvGrpSpPr>
        <p:grpSpPr bwMode="auto">
          <a:xfrm>
            <a:off x="458788" y="447675"/>
            <a:ext cx="8229600" cy="5718175"/>
            <a:chOff x="289" y="282"/>
            <a:chExt cx="5184" cy="3602"/>
          </a:xfrm>
        </p:grpSpPr>
        <p:sp>
          <p:nvSpPr>
            <p:cNvPr id="48132" name="Rectangle 2">
              <a:extLst>
                <a:ext uri="{FF2B5EF4-FFF2-40B4-BE49-F238E27FC236}">
                  <a16:creationId xmlns:a16="http://schemas.microsoft.com/office/drawing/2014/main" id="{B87B0E5A-17EA-8348-8116-8B35F68A347D}"/>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Other Solutes</a:t>
              </a:r>
            </a:p>
          </p:txBody>
        </p:sp>
        <p:sp>
          <p:nvSpPr>
            <p:cNvPr id="48133" name="Text Box 6">
              <a:extLst>
                <a:ext uri="{FF2B5EF4-FFF2-40B4-BE49-F238E27FC236}">
                  <a16:creationId xmlns:a16="http://schemas.microsoft.com/office/drawing/2014/main" id="{31683243-E90A-8A48-A45B-891504FFD836}"/>
                </a:ext>
              </a:extLst>
            </p:cNvPr>
            <p:cNvSpPr txBox="1">
              <a:spLocks noChangeArrowheads="1"/>
            </p:cNvSpPr>
            <p:nvPr/>
          </p:nvSpPr>
          <p:spPr bwMode="auto">
            <a:xfrm>
              <a:off x="519" y="970"/>
              <a:ext cx="4585" cy="1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Other solutes in the blood plasma proteins include:</a:t>
              </a:r>
            </a:p>
            <a:p>
              <a:pPr lvl="1" eaLnBrk="1" hangingPunct="1">
                <a:lnSpc>
                  <a:spcPct val="85000"/>
                </a:lnSpc>
                <a:spcBef>
                  <a:spcPct val="0"/>
                </a:spcBef>
                <a:spcAft>
                  <a:spcPts val="500"/>
                </a:spcAft>
                <a:buSzPct val="80000"/>
                <a:buFontTx/>
                <a:buChar char="-"/>
              </a:pPr>
              <a:r>
                <a:rPr lang="en-US" altLang="en-US" sz="1800" dirty="0"/>
                <a:t>Electrolytes</a:t>
              </a:r>
            </a:p>
            <a:p>
              <a:pPr lvl="1" eaLnBrk="1" hangingPunct="1">
                <a:lnSpc>
                  <a:spcPct val="85000"/>
                </a:lnSpc>
                <a:spcBef>
                  <a:spcPct val="0"/>
                </a:spcBef>
                <a:spcAft>
                  <a:spcPts val="500"/>
                </a:spcAft>
                <a:buSzPct val="80000"/>
                <a:buFontTx/>
                <a:buChar char="-"/>
              </a:pPr>
              <a:r>
                <a:rPr lang="en-US" altLang="en-US" sz="1800" dirty="0"/>
                <a:t>Nutrients</a:t>
              </a:r>
            </a:p>
            <a:p>
              <a:pPr lvl="1" eaLnBrk="1" hangingPunct="1">
                <a:lnSpc>
                  <a:spcPct val="85000"/>
                </a:lnSpc>
                <a:spcBef>
                  <a:spcPct val="0"/>
                </a:spcBef>
                <a:spcAft>
                  <a:spcPts val="500"/>
                </a:spcAft>
                <a:buSzPct val="80000"/>
                <a:buFontTx/>
                <a:buChar char="-"/>
              </a:pPr>
              <a:r>
                <a:rPr lang="en-US" altLang="en-US" sz="1800" dirty="0"/>
                <a:t>Enzymes</a:t>
              </a:r>
            </a:p>
            <a:p>
              <a:pPr lvl="1" eaLnBrk="1" hangingPunct="1">
                <a:lnSpc>
                  <a:spcPct val="85000"/>
                </a:lnSpc>
                <a:spcBef>
                  <a:spcPct val="0"/>
                </a:spcBef>
                <a:spcAft>
                  <a:spcPts val="500"/>
                </a:spcAft>
                <a:buSzPct val="80000"/>
                <a:buFontTx/>
                <a:buChar char="-"/>
              </a:pPr>
              <a:r>
                <a:rPr lang="en-US" altLang="en-US" sz="1800" dirty="0"/>
                <a:t>Hormones</a:t>
              </a:r>
            </a:p>
            <a:p>
              <a:pPr lvl="1" eaLnBrk="1" hangingPunct="1">
                <a:lnSpc>
                  <a:spcPct val="85000"/>
                </a:lnSpc>
                <a:spcBef>
                  <a:spcPct val="0"/>
                </a:spcBef>
                <a:spcAft>
                  <a:spcPts val="500"/>
                </a:spcAft>
                <a:buSzPct val="80000"/>
                <a:buFontTx/>
                <a:buChar char="-"/>
              </a:pPr>
              <a:r>
                <a:rPr lang="en-US" altLang="en-US" sz="1800" dirty="0"/>
                <a:t>Gases including oxygen (O</a:t>
              </a:r>
              <a:r>
                <a:rPr lang="en-US" altLang="en-US" sz="1800" baseline="-17000" dirty="0"/>
                <a:t>2</a:t>
              </a:r>
              <a:r>
                <a:rPr lang="en-US" altLang="en-US" sz="1800" dirty="0"/>
                <a:t>), carbon dioxide (CO</a:t>
              </a:r>
              <a:r>
                <a:rPr lang="en-US" altLang="en-US" sz="1800" baseline="-17000" dirty="0"/>
                <a:t>2</a:t>
              </a:r>
              <a:r>
                <a:rPr lang="en-US" altLang="en-US" sz="1800" dirty="0"/>
                <a:t>), and nitrogen (N</a:t>
              </a:r>
              <a:r>
                <a:rPr lang="en-US" altLang="en-US" sz="1800" baseline="-17000" dirty="0"/>
                <a:t>2</a:t>
              </a:r>
              <a:r>
                <a:rPr lang="en-US" altLang="en-US" sz="1800" dirty="0"/>
                <a:t>)</a:t>
              </a:r>
            </a:p>
            <a:p>
              <a:pPr lvl="1" eaLnBrk="1" hangingPunct="1">
                <a:lnSpc>
                  <a:spcPct val="85000"/>
                </a:lnSpc>
                <a:spcBef>
                  <a:spcPct val="0"/>
                </a:spcBef>
                <a:spcAft>
                  <a:spcPct val="25000"/>
                </a:spcAft>
                <a:buSzPct val="80000"/>
                <a:buFontTx/>
                <a:buChar char="-"/>
              </a:pPr>
              <a:r>
                <a:rPr lang="en-US" altLang="en-US" sz="1800" dirty="0"/>
                <a:t>Waste products including urea, uric acid, creatinine, ammonia, and bilirubin</a:t>
              </a:r>
            </a:p>
          </p:txBody>
        </p:sp>
        <p:grpSp>
          <p:nvGrpSpPr>
            <p:cNvPr id="48134" name="Group 40">
              <a:extLst>
                <a:ext uri="{FF2B5EF4-FFF2-40B4-BE49-F238E27FC236}">
                  <a16:creationId xmlns:a16="http://schemas.microsoft.com/office/drawing/2014/main" id="{36C34EE7-FEC5-6F45-96A4-E3B1450C2B6F}"/>
                </a:ext>
              </a:extLst>
            </p:cNvPr>
            <p:cNvGrpSpPr>
              <a:grpSpLocks/>
            </p:cNvGrpSpPr>
            <p:nvPr/>
          </p:nvGrpSpPr>
          <p:grpSpPr bwMode="auto">
            <a:xfrm>
              <a:off x="582" y="3671"/>
              <a:ext cx="2993" cy="213"/>
              <a:chOff x="582" y="3671"/>
              <a:chExt cx="2993" cy="213"/>
            </a:xfrm>
          </p:grpSpPr>
          <p:grpSp>
            <p:nvGrpSpPr>
              <p:cNvPr id="48135" name="Group 29">
                <a:extLst>
                  <a:ext uri="{FF2B5EF4-FFF2-40B4-BE49-F238E27FC236}">
                    <a16:creationId xmlns:a16="http://schemas.microsoft.com/office/drawing/2014/main" id="{AE192604-6851-FA4F-B939-06FFA3B3F296}"/>
                  </a:ext>
                </a:extLst>
              </p:cNvPr>
              <p:cNvGrpSpPr>
                <a:grpSpLocks/>
              </p:cNvGrpSpPr>
              <p:nvPr/>
            </p:nvGrpSpPr>
            <p:grpSpPr bwMode="auto">
              <a:xfrm>
                <a:off x="582" y="3671"/>
                <a:ext cx="1990" cy="213"/>
                <a:chOff x="582" y="3671"/>
                <a:chExt cx="1990" cy="213"/>
              </a:xfrm>
            </p:grpSpPr>
            <p:sp>
              <p:nvSpPr>
                <p:cNvPr id="48139" name="Rectangle 30">
                  <a:extLst>
                    <a:ext uri="{FF2B5EF4-FFF2-40B4-BE49-F238E27FC236}">
                      <a16:creationId xmlns:a16="http://schemas.microsoft.com/office/drawing/2014/main" id="{93875E5B-4E40-ED44-B149-8F06FDBCDF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0" name="Rectangle 31">
                  <a:extLst>
                    <a:ext uri="{FF2B5EF4-FFF2-40B4-BE49-F238E27FC236}">
                      <a16:creationId xmlns:a16="http://schemas.microsoft.com/office/drawing/2014/main" id="{8AA8B06A-3234-7447-970C-3E2A0976A38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1" name="Rectangle 32">
                  <a:extLst>
                    <a:ext uri="{FF2B5EF4-FFF2-40B4-BE49-F238E27FC236}">
                      <a16:creationId xmlns:a16="http://schemas.microsoft.com/office/drawing/2014/main" id="{5C6CF63C-5592-2E48-A42B-CF402B3B798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2" name="Text Box 33">
                  <a:extLst>
                    <a:ext uri="{FF2B5EF4-FFF2-40B4-BE49-F238E27FC236}">
                      <a16:creationId xmlns:a16="http://schemas.microsoft.com/office/drawing/2014/main" id="{02CEE27D-05CF-EA4F-9057-99709FA48D6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664</a:t>
                  </a:r>
                  <a:endParaRPr lang="en-US" altLang="en-US" sz="1800" dirty="0">
                    <a:ea typeface="ＭＳ Ｐゴシック" panose="020B0600070205080204" pitchFamily="34" charset="-128"/>
                  </a:endParaRPr>
                </a:p>
              </p:txBody>
            </p:sp>
            <p:sp>
              <p:nvSpPr>
                <p:cNvPr id="48143" name="Text Box 34">
                  <a:extLst>
                    <a:ext uri="{FF2B5EF4-FFF2-40B4-BE49-F238E27FC236}">
                      <a16:creationId xmlns:a16="http://schemas.microsoft.com/office/drawing/2014/main" id="{54E6F7BD-4C09-234C-BE54-F767C8FE701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731</a:t>
                  </a:r>
                  <a:endParaRPr lang="en-US" altLang="en-US" sz="1800" dirty="0">
                    <a:ea typeface="ＭＳ Ｐゴシック" panose="020B0600070205080204" pitchFamily="34" charset="-128"/>
                  </a:endParaRPr>
                </a:p>
              </p:txBody>
            </p:sp>
            <p:sp>
              <p:nvSpPr>
                <p:cNvPr id="48144" name="Text Box 35">
                  <a:extLst>
                    <a:ext uri="{FF2B5EF4-FFF2-40B4-BE49-F238E27FC236}">
                      <a16:creationId xmlns:a16="http://schemas.microsoft.com/office/drawing/2014/main" id="{91CFFDEF-9FF8-0247-8522-801CD28BB27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nvGrpSpPr>
              <p:cNvPr id="48136" name="Group 39">
                <a:extLst>
                  <a:ext uri="{FF2B5EF4-FFF2-40B4-BE49-F238E27FC236}">
                    <a16:creationId xmlns:a16="http://schemas.microsoft.com/office/drawing/2014/main" id="{840251BF-E929-DA43-A7BA-D50EFBA13C8C}"/>
                  </a:ext>
                </a:extLst>
              </p:cNvPr>
              <p:cNvGrpSpPr>
                <a:grpSpLocks/>
              </p:cNvGrpSpPr>
              <p:nvPr/>
            </p:nvGrpSpPr>
            <p:grpSpPr bwMode="auto">
              <a:xfrm>
                <a:off x="2844" y="3671"/>
                <a:ext cx="731" cy="213"/>
                <a:chOff x="2844" y="3671"/>
                <a:chExt cx="731" cy="213"/>
              </a:xfrm>
            </p:grpSpPr>
            <p:sp>
              <p:nvSpPr>
                <p:cNvPr id="48137" name="Rectangle 37">
                  <a:extLst>
                    <a:ext uri="{FF2B5EF4-FFF2-40B4-BE49-F238E27FC236}">
                      <a16:creationId xmlns:a16="http://schemas.microsoft.com/office/drawing/2014/main" id="{56537CE4-C78D-1C42-9FBE-4429C9FA5101}"/>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8" name="Text Box 38">
                  <a:extLst>
                    <a:ext uri="{FF2B5EF4-FFF2-40B4-BE49-F238E27FC236}">
                      <a16:creationId xmlns:a16="http://schemas.microsoft.com/office/drawing/2014/main" id="{10834621-E79E-6041-95E3-22D3F0FBAAB2}"/>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19.1</a:t>
                  </a:r>
                </a:p>
              </p:txBody>
            </p:sp>
          </p:gr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BF6670BC-5CC4-AD4F-9723-0E97B25BD2D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AF12670-2EE0-704A-B648-8CC816027B5F}" type="slidenum">
              <a:rPr lang="en-US" altLang="en-US" sz="1400"/>
              <a:pPr>
                <a:spcBef>
                  <a:spcPct val="0"/>
                </a:spcBef>
                <a:buFontTx/>
                <a:buNone/>
              </a:pPr>
              <a:t>24</a:t>
            </a:fld>
            <a:endParaRPr lang="en-US" altLang="en-US" sz="1400" dirty="0"/>
          </a:p>
        </p:txBody>
      </p:sp>
      <p:grpSp>
        <p:nvGrpSpPr>
          <p:cNvPr id="50179" name="Group 49">
            <a:extLst>
              <a:ext uri="{FF2B5EF4-FFF2-40B4-BE49-F238E27FC236}">
                <a16:creationId xmlns:a16="http://schemas.microsoft.com/office/drawing/2014/main" id="{9741702C-C011-224A-A455-FC58E94BB4B9}"/>
              </a:ext>
            </a:extLst>
          </p:cNvPr>
          <p:cNvGrpSpPr>
            <a:grpSpLocks/>
          </p:cNvGrpSpPr>
          <p:nvPr/>
        </p:nvGrpSpPr>
        <p:grpSpPr bwMode="auto">
          <a:xfrm>
            <a:off x="457200" y="447675"/>
            <a:ext cx="8229600" cy="5718175"/>
            <a:chOff x="288" y="282"/>
            <a:chExt cx="5184" cy="3602"/>
          </a:xfrm>
        </p:grpSpPr>
        <p:sp>
          <p:nvSpPr>
            <p:cNvPr id="50180" name="Rectangle 2">
              <a:extLst>
                <a:ext uri="{FF2B5EF4-FFF2-40B4-BE49-F238E27FC236}">
                  <a16:creationId xmlns:a16="http://schemas.microsoft.com/office/drawing/2014/main" id="{653AAEA5-04E6-744B-BB5F-89F76636979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Formed Elements</a:t>
              </a:r>
            </a:p>
          </p:txBody>
        </p:sp>
        <p:sp>
          <p:nvSpPr>
            <p:cNvPr id="50181" name="Text Box 6">
              <a:extLst>
                <a:ext uri="{FF2B5EF4-FFF2-40B4-BE49-F238E27FC236}">
                  <a16:creationId xmlns:a16="http://schemas.microsoft.com/office/drawing/2014/main" id="{CB24D63C-C8EE-384B-B77B-7204426549DF}"/>
                </a:ext>
              </a:extLst>
            </p:cNvPr>
            <p:cNvSpPr txBox="1">
              <a:spLocks noChangeArrowheads="1"/>
            </p:cNvSpPr>
            <p:nvPr/>
          </p:nvSpPr>
          <p:spPr bwMode="auto">
            <a:xfrm>
              <a:off x="519" y="970"/>
              <a:ext cx="4881"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formed elements in blood are the RBCs, WBCs, and platelets.</a:t>
              </a:r>
            </a:p>
            <a:p>
              <a:pPr eaLnBrk="1" hangingPunct="1">
                <a:lnSpc>
                  <a:spcPct val="85000"/>
                </a:lnSpc>
                <a:spcBef>
                  <a:spcPct val="0"/>
                </a:spcBef>
                <a:spcAft>
                  <a:spcPts val="900"/>
                </a:spcAft>
                <a:buSzPct val="80000"/>
              </a:pPr>
              <a:r>
                <a:rPr lang="en-US" altLang="en-US" sz="1800" dirty="0"/>
                <a:t>RBCs and WBCs are whole cells, and platelets are cell fragments.</a:t>
              </a:r>
            </a:p>
            <a:p>
              <a:pPr eaLnBrk="1" hangingPunct="1">
                <a:lnSpc>
                  <a:spcPct val="85000"/>
                </a:lnSpc>
                <a:spcBef>
                  <a:spcPct val="0"/>
                </a:spcBef>
                <a:spcAft>
                  <a:spcPct val="50000"/>
                </a:spcAft>
                <a:buSzPct val="80000"/>
              </a:pPr>
              <a:r>
                <a:rPr lang="en-US" altLang="en-US" sz="1800" dirty="0"/>
                <a:t>RBCs and platelets each have only a few functions, but WBCs have many as will be discussed.</a:t>
              </a:r>
            </a:p>
          </p:txBody>
        </p:sp>
        <p:grpSp>
          <p:nvGrpSpPr>
            <p:cNvPr id="50182" name="Group 37">
              <a:extLst>
                <a:ext uri="{FF2B5EF4-FFF2-40B4-BE49-F238E27FC236}">
                  <a16:creationId xmlns:a16="http://schemas.microsoft.com/office/drawing/2014/main" id="{95D3E148-7505-7D4C-AE7B-E88010EA6D89}"/>
                </a:ext>
              </a:extLst>
            </p:cNvPr>
            <p:cNvGrpSpPr>
              <a:grpSpLocks/>
            </p:cNvGrpSpPr>
            <p:nvPr/>
          </p:nvGrpSpPr>
          <p:grpSpPr bwMode="auto">
            <a:xfrm>
              <a:off x="582" y="3671"/>
              <a:ext cx="2993" cy="213"/>
              <a:chOff x="582" y="3671"/>
              <a:chExt cx="2993" cy="213"/>
            </a:xfrm>
          </p:grpSpPr>
          <p:grpSp>
            <p:nvGrpSpPr>
              <p:cNvPr id="50183" name="Group 38">
                <a:extLst>
                  <a:ext uri="{FF2B5EF4-FFF2-40B4-BE49-F238E27FC236}">
                    <a16:creationId xmlns:a16="http://schemas.microsoft.com/office/drawing/2014/main" id="{046B261D-A716-0349-9EC7-BEEA05F4AC2A}"/>
                  </a:ext>
                </a:extLst>
              </p:cNvPr>
              <p:cNvGrpSpPr>
                <a:grpSpLocks/>
              </p:cNvGrpSpPr>
              <p:nvPr/>
            </p:nvGrpSpPr>
            <p:grpSpPr bwMode="auto">
              <a:xfrm>
                <a:off x="582" y="3671"/>
                <a:ext cx="1990" cy="213"/>
                <a:chOff x="582" y="3671"/>
                <a:chExt cx="1990" cy="213"/>
              </a:xfrm>
            </p:grpSpPr>
            <p:sp>
              <p:nvSpPr>
                <p:cNvPr id="50187" name="Rectangle 39">
                  <a:extLst>
                    <a:ext uri="{FF2B5EF4-FFF2-40B4-BE49-F238E27FC236}">
                      <a16:creationId xmlns:a16="http://schemas.microsoft.com/office/drawing/2014/main" id="{EBAD39CB-87CE-0041-BE25-66C3EBC1725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8" name="Rectangle 40">
                  <a:extLst>
                    <a:ext uri="{FF2B5EF4-FFF2-40B4-BE49-F238E27FC236}">
                      <a16:creationId xmlns:a16="http://schemas.microsoft.com/office/drawing/2014/main" id="{ACA9E1D5-6CE0-5E4F-ACE4-655F86B473E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9" name="Rectangle 41">
                  <a:extLst>
                    <a:ext uri="{FF2B5EF4-FFF2-40B4-BE49-F238E27FC236}">
                      <a16:creationId xmlns:a16="http://schemas.microsoft.com/office/drawing/2014/main" id="{B1E4C38E-D590-7F45-883C-87F5470441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90" name="Text Box 42">
                  <a:extLst>
                    <a:ext uri="{FF2B5EF4-FFF2-40B4-BE49-F238E27FC236}">
                      <a16:creationId xmlns:a16="http://schemas.microsoft.com/office/drawing/2014/main" id="{65D780D0-33F6-024A-8793-138B3231DC0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664</a:t>
                  </a:r>
                  <a:endParaRPr lang="en-US" altLang="en-US" sz="1800" dirty="0">
                    <a:ea typeface="ＭＳ Ｐゴシック" panose="020B0600070205080204" pitchFamily="34" charset="-128"/>
                  </a:endParaRPr>
                </a:p>
              </p:txBody>
            </p:sp>
            <p:sp>
              <p:nvSpPr>
                <p:cNvPr id="50191" name="Text Box 43">
                  <a:extLst>
                    <a:ext uri="{FF2B5EF4-FFF2-40B4-BE49-F238E27FC236}">
                      <a16:creationId xmlns:a16="http://schemas.microsoft.com/office/drawing/2014/main" id="{6DD78A59-A95D-774A-8308-539DE54EFB0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731</a:t>
                  </a:r>
                  <a:endParaRPr lang="en-US" altLang="en-US" sz="1800" dirty="0">
                    <a:ea typeface="ＭＳ Ｐゴシック" panose="020B0600070205080204" pitchFamily="34" charset="-128"/>
                  </a:endParaRPr>
                </a:p>
              </p:txBody>
            </p:sp>
            <p:sp>
              <p:nvSpPr>
                <p:cNvPr id="50192" name="Text Box 44">
                  <a:extLst>
                    <a:ext uri="{FF2B5EF4-FFF2-40B4-BE49-F238E27FC236}">
                      <a16:creationId xmlns:a16="http://schemas.microsoft.com/office/drawing/2014/main" id="{8EC01970-5941-514F-B0AA-EE9F621F112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nvGrpSpPr>
              <p:cNvPr id="50184" name="Group 45">
                <a:extLst>
                  <a:ext uri="{FF2B5EF4-FFF2-40B4-BE49-F238E27FC236}">
                    <a16:creationId xmlns:a16="http://schemas.microsoft.com/office/drawing/2014/main" id="{DD5288F3-AD9D-8144-A7FB-76347C18927F}"/>
                  </a:ext>
                </a:extLst>
              </p:cNvPr>
              <p:cNvGrpSpPr>
                <a:grpSpLocks/>
              </p:cNvGrpSpPr>
              <p:nvPr/>
            </p:nvGrpSpPr>
            <p:grpSpPr bwMode="auto">
              <a:xfrm>
                <a:off x="2844" y="3671"/>
                <a:ext cx="731" cy="213"/>
                <a:chOff x="3190" y="3671"/>
                <a:chExt cx="731" cy="213"/>
              </a:xfrm>
            </p:grpSpPr>
            <p:sp>
              <p:nvSpPr>
                <p:cNvPr id="50185" name="Rectangle 46">
                  <a:extLst>
                    <a:ext uri="{FF2B5EF4-FFF2-40B4-BE49-F238E27FC236}">
                      <a16:creationId xmlns:a16="http://schemas.microsoft.com/office/drawing/2014/main" id="{75B149BD-C877-784A-83E4-007C53E821F6}"/>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6" name="Text Box 47">
                  <a:extLst>
                    <a:ext uri="{FF2B5EF4-FFF2-40B4-BE49-F238E27FC236}">
                      <a16:creationId xmlns:a16="http://schemas.microsoft.com/office/drawing/2014/main" id="{AD90FEC3-5736-924A-8DA7-F39F5D9C3B83}"/>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19.2</a:t>
                  </a:r>
                </a:p>
              </p:txBody>
            </p:sp>
          </p:gr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75FA8DB8-429B-2A44-B580-519505E4A0C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7BFC2A2-CD1C-C140-B464-9C884E7E7950}" type="slidenum">
              <a:rPr lang="en-US" altLang="en-US" sz="1400"/>
              <a:pPr>
                <a:spcBef>
                  <a:spcPct val="0"/>
                </a:spcBef>
                <a:buFontTx/>
                <a:buNone/>
              </a:pPr>
              <a:t>25</a:t>
            </a:fld>
            <a:endParaRPr lang="en-US" altLang="en-US" sz="1400" dirty="0"/>
          </a:p>
        </p:txBody>
      </p:sp>
      <p:grpSp>
        <p:nvGrpSpPr>
          <p:cNvPr id="52227" name="Group 33">
            <a:extLst>
              <a:ext uri="{FF2B5EF4-FFF2-40B4-BE49-F238E27FC236}">
                <a16:creationId xmlns:a16="http://schemas.microsoft.com/office/drawing/2014/main" id="{14005B0E-D963-744A-A18D-4815811FA481}"/>
              </a:ext>
            </a:extLst>
          </p:cNvPr>
          <p:cNvGrpSpPr>
            <a:grpSpLocks/>
          </p:cNvGrpSpPr>
          <p:nvPr/>
        </p:nvGrpSpPr>
        <p:grpSpPr bwMode="auto">
          <a:xfrm>
            <a:off x="458788" y="447675"/>
            <a:ext cx="8229600" cy="5718175"/>
            <a:chOff x="289" y="282"/>
            <a:chExt cx="5184" cy="3602"/>
          </a:xfrm>
        </p:grpSpPr>
        <p:sp>
          <p:nvSpPr>
            <p:cNvPr id="52228" name="Rectangle 2">
              <a:extLst>
                <a:ext uri="{FF2B5EF4-FFF2-40B4-BE49-F238E27FC236}">
                  <a16:creationId xmlns:a16="http://schemas.microsoft.com/office/drawing/2014/main" id="{3A91DA10-F822-F34E-98DE-49D008B9C1DD}"/>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Hematocrit</a:t>
              </a:r>
            </a:p>
          </p:txBody>
        </p:sp>
        <p:sp>
          <p:nvSpPr>
            <p:cNvPr id="52229" name="Text Box 6">
              <a:extLst>
                <a:ext uri="{FF2B5EF4-FFF2-40B4-BE49-F238E27FC236}">
                  <a16:creationId xmlns:a16="http://schemas.microsoft.com/office/drawing/2014/main" id="{A34FAD3B-140A-2047-8374-1472C46374A5}"/>
                </a:ext>
              </a:extLst>
            </p:cNvPr>
            <p:cNvSpPr txBox="1">
              <a:spLocks noChangeArrowheads="1"/>
            </p:cNvSpPr>
            <p:nvPr/>
          </p:nvSpPr>
          <p:spPr bwMode="auto">
            <a:xfrm>
              <a:off x="519" y="970"/>
              <a:ext cx="470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Hematocrit is the total percentage of blood volume occupied by RBCs.</a:t>
              </a:r>
            </a:p>
            <a:p>
              <a:pPr eaLnBrk="1" hangingPunct="1">
                <a:lnSpc>
                  <a:spcPct val="85000"/>
                </a:lnSpc>
                <a:spcBef>
                  <a:spcPct val="0"/>
                </a:spcBef>
                <a:spcAft>
                  <a:spcPts val="900"/>
                </a:spcAft>
                <a:buSzPct val="80000"/>
              </a:pPr>
              <a:r>
                <a:rPr lang="en-US" altLang="en-US" sz="1800" dirty="0"/>
                <a:t>A hematocrit of 40 indicates that 40 percent of the blood volume is made-up of RBCs.</a:t>
              </a:r>
            </a:p>
            <a:p>
              <a:pPr eaLnBrk="1" hangingPunct="1">
                <a:lnSpc>
                  <a:spcPct val="85000"/>
                </a:lnSpc>
                <a:spcBef>
                  <a:spcPct val="0"/>
                </a:spcBef>
                <a:spcAft>
                  <a:spcPct val="50000"/>
                </a:spcAft>
                <a:buSzPct val="80000"/>
              </a:pPr>
              <a:r>
                <a:rPr lang="en-US" altLang="en-US" sz="1800" dirty="0"/>
                <a:t>The normal range of hematocrit for adult females is 38 to 46 percent (average = 42), and for adult males it is 40 to 54 percent (average = 47).</a:t>
              </a:r>
            </a:p>
          </p:txBody>
        </p:sp>
        <p:grpSp>
          <p:nvGrpSpPr>
            <p:cNvPr id="52230" name="Group 23">
              <a:extLst>
                <a:ext uri="{FF2B5EF4-FFF2-40B4-BE49-F238E27FC236}">
                  <a16:creationId xmlns:a16="http://schemas.microsoft.com/office/drawing/2014/main" id="{13879932-6131-5B47-928A-6AAE3042C07C}"/>
                </a:ext>
              </a:extLst>
            </p:cNvPr>
            <p:cNvGrpSpPr>
              <a:grpSpLocks/>
            </p:cNvGrpSpPr>
            <p:nvPr/>
          </p:nvGrpSpPr>
          <p:grpSpPr bwMode="auto">
            <a:xfrm>
              <a:off x="582" y="3671"/>
              <a:ext cx="1990" cy="213"/>
              <a:chOff x="582" y="3671"/>
              <a:chExt cx="1990" cy="213"/>
            </a:xfrm>
          </p:grpSpPr>
          <p:sp>
            <p:nvSpPr>
              <p:cNvPr id="52231" name="Rectangle 24">
                <a:extLst>
                  <a:ext uri="{FF2B5EF4-FFF2-40B4-BE49-F238E27FC236}">
                    <a16:creationId xmlns:a16="http://schemas.microsoft.com/office/drawing/2014/main" id="{BDBB9270-653C-9741-BCD9-E9A3B988A2D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2" name="Rectangle 25">
                <a:extLst>
                  <a:ext uri="{FF2B5EF4-FFF2-40B4-BE49-F238E27FC236}">
                    <a16:creationId xmlns:a16="http://schemas.microsoft.com/office/drawing/2014/main" id="{8422E8B5-E06E-4445-A757-9D8E9181CD5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3" name="Rectangle 26">
                <a:extLst>
                  <a:ext uri="{FF2B5EF4-FFF2-40B4-BE49-F238E27FC236}">
                    <a16:creationId xmlns:a16="http://schemas.microsoft.com/office/drawing/2014/main" id="{C42FB132-4348-8745-A555-660368433B4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4" name="Text Box 27">
                <a:extLst>
                  <a:ext uri="{FF2B5EF4-FFF2-40B4-BE49-F238E27FC236}">
                    <a16:creationId xmlns:a16="http://schemas.microsoft.com/office/drawing/2014/main" id="{66C59A71-E093-F840-8EF0-9F3C890750D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664</a:t>
                </a:r>
                <a:endParaRPr lang="en-US" altLang="en-US" sz="1800" dirty="0">
                  <a:ea typeface="ＭＳ Ｐゴシック" panose="020B0600070205080204" pitchFamily="34" charset="-128"/>
                </a:endParaRPr>
              </a:p>
            </p:txBody>
          </p:sp>
          <p:sp>
            <p:nvSpPr>
              <p:cNvPr id="52235" name="Text Box 28">
                <a:extLst>
                  <a:ext uri="{FF2B5EF4-FFF2-40B4-BE49-F238E27FC236}">
                    <a16:creationId xmlns:a16="http://schemas.microsoft.com/office/drawing/2014/main" id="{CECC546C-1A4E-2846-ADEC-4B9C720FDB0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731</a:t>
                </a:r>
                <a:endParaRPr lang="en-US" altLang="en-US" sz="1800" dirty="0">
                  <a:ea typeface="ＭＳ Ｐゴシック" panose="020B0600070205080204" pitchFamily="34" charset="-128"/>
                </a:endParaRPr>
              </a:p>
            </p:txBody>
          </p:sp>
          <p:sp>
            <p:nvSpPr>
              <p:cNvPr id="52236" name="Text Box 29">
                <a:extLst>
                  <a:ext uri="{FF2B5EF4-FFF2-40B4-BE49-F238E27FC236}">
                    <a16:creationId xmlns:a16="http://schemas.microsoft.com/office/drawing/2014/main" id="{1D6192FC-861E-E04A-913B-1AB1EB9D947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89B71D4E-3871-9E4B-A7AC-CB341E0BE07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EAEEB7D-9A78-EE43-B700-A3A8A81FF3A3}" type="slidenum">
              <a:rPr lang="en-US" altLang="en-US" sz="1400"/>
              <a:pPr>
                <a:spcBef>
                  <a:spcPct val="0"/>
                </a:spcBef>
                <a:buFontTx/>
                <a:buNone/>
              </a:pPr>
              <a:t>26</a:t>
            </a:fld>
            <a:endParaRPr lang="en-US" altLang="en-US" sz="1400" dirty="0"/>
          </a:p>
        </p:txBody>
      </p:sp>
      <p:grpSp>
        <p:nvGrpSpPr>
          <p:cNvPr id="54275" name="Group 30">
            <a:extLst>
              <a:ext uri="{FF2B5EF4-FFF2-40B4-BE49-F238E27FC236}">
                <a16:creationId xmlns:a16="http://schemas.microsoft.com/office/drawing/2014/main" id="{26A89A7E-74BF-C249-91EF-645E509DD529}"/>
              </a:ext>
            </a:extLst>
          </p:cNvPr>
          <p:cNvGrpSpPr>
            <a:grpSpLocks/>
          </p:cNvGrpSpPr>
          <p:nvPr/>
        </p:nvGrpSpPr>
        <p:grpSpPr bwMode="auto">
          <a:xfrm>
            <a:off x="457200" y="449263"/>
            <a:ext cx="8229600" cy="5716587"/>
            <a:chOff x="288" y="283"/>
            <a:chExt cx="5184" cy="3601"/>
          </a:xfrm>
        </p:grpSpPr>
        <p:sp>
          <p:nvSpPr>
            <p:cNvPr id="54276" name="Rectangle 2">
              <a:extLst>
                <a:ext uri="{FF2B5EF4-FFF2-40B4-BE49-F238E27FC236}">
                  <a16:creationId xmlns:a16="http://schemas.microsoft.com/office/drawing/2014/main" id="{A2EA7F18-2080-E942-8590-74115D378043}"/>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Hematocrit </a:t>
              </a:r>
              <a:r>
                <a:rPr lang="en-US" altLang="en-US" sz="2200" dirty="0">
                  <a:solidFill>
                    <a:srgbClr val="333333"/>
                  </a:solidFill>
                </a:rPr>
                <a:t>(continued)</a:t>
              </a:r>
              <a:endParaRPr lang="en-US" altLang="en-US" sz="2800" dirty="0">
                <a:solidFill>
                  <a:srgbClr val="333333"/>
                </a:solidFill>
              </a:endParaRPr>
            </a:p>
          </p:txBody>
        </p:sp>
        <p:sp>
          <p:nvSpPr>
            <p:cNvPr id="54277" name="Text Box 6">
              <a:extLst>
                <a:ext uri="{FF2B5EF4-FFF2-40B4-BE49-F238E27FC236}">
                  <a16:creationId xmlns:a16="http://schemas.microsoft.com/office/drawing/2014/main" id="{09104E6C-33A9-0140-AD50-BFA25C507ADF}"/>
                </a:ext>
              </a:extLst>
            </p:cNvPr>
            <p:cNvSpPr txBox="1">
              <a:spLocks noChangeArrowheads="1"/>
            </p:cNvSpPr>
            <p:nvPr/>
          </p:nvSpPr>
          <p:spPr bwMode="auto">
            <a:xfrm>
              <a:off x="519" y="970"/>
              <a:ext cx="452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Testosterone secreted by the testes promotes the synthesis of erythropoietin (EPO) in the kidneys.</a:t>
              </a:r>
            </a:p>
            <a:p>
              <a:pPr eaLnBrk="1" hangingPunct="1">
                <a:lnSpc>
                  <a:spcPct val="85000"/>
                </a:lnSpc>
                <a:spcBef>
                  <a:spcPct val="0"/>
                </a:spcBef>
                <a:spcAft>
                  <a:spcPts val="900"/>
                </a:spcAft>
                <a:buSzPct val="80000"/>
              </a:pPr>
              <a:r>
                <a:rPr lang="en-US" altLang="en-US" sz="1800" dirty="0"/>
                <a:t>EPO is a hormone secreted into general blood circulation that stimulates production of RBCs in red bone marrow.</a:t>
              </a:r>
            </a:p>
            <a:p>
              <a:pPr eaLnBrk="1" hangingPunct="1">
                <a:lnSpc>
                  <a:spcPct val="85000"/>
                </a:lnSpc>
                <a:spcBef>
                  <a:spcPct val="0"/>
                </a:spcBef>
                <a:spcAft>
                  <a:spcPts val="900"/>
                </a:spcAft>
                <a:buSzPct val="80000"/>
              </a:pPr>
              <a:r>
                <a:rPr lang="en-US" altLang="en-US" sz="1800" dirty="0"/>
                <a:t>Thus, testosterone contributes to the higher hematocrit values in males than in females.</a:t>
              </a:r>
            </a:p>
            <a:p>
              <a:pPr eaLnBrk="1" hangingPunct="1">
                <a:lnSpc>
                  <a:spcPct val="85000"/>
                </a:lnSpc>
                <a:spcBef>
                  <a:spcPct val="0"/>
                </a:spcBef>
                <a:spcAft>
                  <a:spcPct val="50000"/>
                </a:spcAft>
                <a:buSzPct val="80000"/>
              </a:pPr>
              <a:r>
                <a:rPr lang="en-US" altLang="en-US" sz="1800" dirty="0"/>
                <a:t>Lower hematocrit values for women in their reproductive years are also due to blood loss during menstruation.</a:t>
              </a:r>
            </a:p>
          </p:txBody>
        </p:sp>
        <p:grpSp>
          <p:nvGrpSpPr>
            <p:cNvPr id="54278" name="Group 19">
              <a:extLst>
                <a:ext uri="{FF2B5EF4-FFF2-40B4-BE49-F238E27FC236}">
                  <a16:creationId xmlns:a16="http://schemas.microsoft.com/office/drawing/2014/main" id="{7BB8D28E-CB0D-C149-9957-5D7AC2D4D4B8}"/>
                </a:ext>
              </a:extLst>
            </p:cNvPr>
            <p:cNvGrpSpPr>
              <a:grpSpLocks/>
            </p:cNvGrpSpPr>
            <p:nvPr/>
          </p:nvGrpSpPr>
          <p:grpSpPr bwMode="auto">
            <a:xfrm>
              <a:off x="582" y="3671"/>
              <a:ext cx="1990" cy="213"/>
              <a:chOff x="582" y="3671"/>
              <a:chExt cx="1990" cy="213"/>
            </a:xfrm>
          </p:grpSpPr>
          <p:sp>
            <p:nvSpPr>
              <p:cNvPr id="54279" name="Rectangle 20">
                <a:extLst>
                  <a:ext uri="{FF2B5EF4-FFF2-40B4-BE49-F238E27FC236}">
                    <a16:creationId xmlns:a16="http://schemas.microsoft.com/office/drawing/2014/main" id="{37092871-EA74-984B-A359-F525BD09A17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0" name="Rectangle 21">
                <a:extLst>
                  <a:ext uri="{FF2B5EF4-FFF2-40B4-BE49-F238E27FC236}">
                    <a16:creationId xmlns:a16="http://schemas.microsoft.com/office/drawing/2014/main" id="{A98CFFE5-318F-5643-BD21-1D28EE576C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1" name="Rectangle 22">
                <a:extLst>
                  <a:ext uri="{FF2B5EF4-FFF2-40B4-BE49-F238E27FC236}">
                    <a16:creationId xmlns:a16="http://schemas.microsoft.com/office/drawing/2014/main" id="{0BB46945-58FA-BA45-AED2-291CF705482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2" name="Text Box 23">
                <a:extLst>
                  <a:ext uri="{FF2B5EF4-FFF2-40B4-BE49-F238E27FC236}">
                    <a16:creationId xmlns:a16="http://schemas.microsoft.com/office/drawing/2014/main" id="{02F69AAA-8628-B14E-A84E-49076C444A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54283" name="Text Box 24">
                <a:extLst>
                  <a:ext uri="{FF2B5EF4-FFF2-40B4-BE49-F238E27FC236}">
                    <a16:creationId xmlns:a16="http://schemas.microsoft.com/office/drawing/2014/main" id="{22112B72-B575-584A-84DC-79D4FCD1AC6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54284" name="Text Box 25">
                <a:extLst>
                  <a:ext uri="{FF2B5EF4-FFF2-40B4-BE49-F238E27FC236}">
                    <a16:creationId xmlns:a16="http://schemas.microsoft.com/office/drawing/2014/main" id="{E521A7E4-B7FA-5344-B9FC-12B7281DF4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03F927A5-D1A4-FC46-87AE-C56AEADC53B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6B885BD-7F27-6C49-AC70-99F5346542EF}" type="slidenum">
              <a:rPr lang="en-US" altLang="en-US" sz="1400"/>
              <a:pPr>
                <a:spcBef>
                  <a:spcPct val="0"/>
                </a:spcBef>
                <a:buFontTx/>
                <a:buNone/>
              </a:pPr>
              <a:t>27</a:t>
            </a:fld>
            <a:endParaRPr lang="en-US" altLang="en-US" sz="1400" dirty="0"/>
          </a:p>
        </p:txBody>
      </p:sp>
      <p:grpSp>
        <p:nvGrpSpPr>
          <p:cNvPr id="56323" name="Group 32">
            <a:extLst>
              <a:ext uri="{FF2B5EF4-FFF2-40B4-BE49-F238E27FC236}">
                <a16:creationId xmlns:a16="http://schemas.microsoft.com/office/drawing/2014/main" id="{52CED222-68EF-744D-9671-C54BB5F08059}"/>
              </a:ext>
            </a:extLst>
          </p:cNvPr>
          <p:cNvGrpSpPr>
            <a:grpSpLocks/>
          </p:cNvGrpSpPr>
          <p:nvPr/>
        </p:nvGrpSpPr>
        <p:grpSpPr bwMode="auto">
          <a:xfrm>
            <a:off x="457200" y="447675"/>
            <a:ext cx="8229600" cy="5718175"/>
            <a:chOff x="288" y="282"/>
            <a:chExt cx="5184" cy="3602"/>
          </a:xfrm>
        </p:grpSpPr>
        <p:sp>
          <p:nvSpPr>
            <p:cNvPr id="56324" name="Rectangle 2">
              <a:extLst>
                <a:ext uri="{FF2B5EF4-FFF2-40B4-BE49-F238E27FC236}">
                  <a16:creationId xmlns:a16="http://schemas.microsoft.com/office/drawing/2014/main" id="{533A5FA8-00F4-674C-ADFA-D1DA3FE67F8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Anemia</a:t>
              </a:r>
            </a:p>
          </p:txBody>
        </p:sp>
        <p:sp>
          <p:nvSpPr>
            <p:cNvPr id="56325" name="Text Box 6">
              <a:extLst>
                <a:ext uri="{FF2B5EF4-FFF2-40B4-BE49-F238E27FC236}">
                  <a16:creationId xmlns:a16="http://schemas.microsoft.com/office/drawing/2014/main" id="{32A14C85-746F-6349-8059-C4A5985B3847}"/>
                </a:ext>
              </a:extLst>
            </p:cNvPr>
            <p:cNvSpPr txBox="1">
              <a:spLocks noChangeArrowheads="1"/>
            </p:cNvSpPr>
            <p:nvPr/>
          </p:nvSpPr>
          <p:spPr bwMode="auto">
            <a:xfrm>
              <a:off x="519" y="970"/>
              <a:ext cx="476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A substantial drop in hematocrit indicates anemia, a lower than nor-mal number of RBCs.</a:t>
              </a:r>
            </a:p>
            <a:p>
              <a:pPr eaLnBrk="1" hangingPunct="1">
                <a:lnSpc>
                  <a:spcPct val="85000"/>
                </a:lnSpc>
                <a:spcBef>
                  <a:spcPct val="0"/>
                </a:spcBef>
                <a:spcAft>
                  <a:spcPct val="50000"/>
                </a:spcAft>
                <a:buSzPct val="80000"/>
              </a:pPr>
              <a:r>
                <a:rPr lang="en-US" altLang="en-US" sz="1800" dirty="0">
                  <a:solidFill>
                    <a:srgbClr val="000000"/>
                  </a:solidFill>
                </a:rPr>
                <a:t>Anemia impairs oxygen delivery to meet the metabolic needs of tissues, which results in a wide range of physiological effects, as will be discussed.</a:t>
              </a:r>
            </a:p>
          </p:txBody>
        </p:sp>
        <p:grpSp>
          <p:nvGrpSpPr>
            <p:cNvPr id="56326" name="Group 25">
              <a:extLst>
                <a:ext uri="{FF2B5EF4-FFF2-40B4-BE49-F238E27FC236}">
                  <a16:creationId xmlns:a16="http://schemas.microsoft.com/office/drawing/2014/main" id="{992FA1D8-1E42-704B-AC48-9B6AC4178EAD}"/>
                </a:ext>
              </a:extLst>
            </p:cNvPr>
            <p:cNvGrpSpPr>
              <a:grpSpLocks/>
            </p:cNvGrpSpPr>
            <p:nvPr/>
          </p:nvGrpSpPr>
          <p:grpSpPr bwMode="auto">
            <a:xfrm>
              <a:off x="582" y="3671"/>
              <a:ext cx="1990" cy="213"/>
              <a:chOff x="582" y="3671"/>
              <a:chExt cx="1990" cy="213"/>
            </a:xfrm>
          </p:grpSpPr>
          <p:sp>
            <p:nvSpPr>
              <p:cNvPr id="56327" name="Rectangle 26">
                <a:extLst>
                  <a:ext uri="{FF2B5EF4-FFF2-40B4-BE49-F238E27FC236}">
                    <a16:creationId xmlns:a16="http://schemas.microsoft.com/office/drawing/2014/main" id="{300340A3-51E3-3448-8C41-BD16545B5B9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28" name="Rectangle 27">
                <a:extLst>
                  <a:ext uri="{FF2B5EF4-FFF2-40B4-BE49-F238E27FC236}">
                    <a16:creationId xmlns:a16="http://schemas.microsoft.com/office/drawing/2014/main" id="{28182FA4-3CC3-AA4B-91AF-3A6A5B663EE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29" name="Rectangle 28">
                <a:extLst>
                  <a:ext uri="{FF2B5EF4-FFF2-40B4-BE49-F238E27FC236}">
                    <a16:creationId xmlns:a16="http://schemas.microsoft.com/office/drawing/2014/main" id="{6137E0EE-4D0A-BF48-B49D-E932171C550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0" name="Text Box 29">
                <a:extLst>
                  <a:ext uri="{FF2B5EF4-FFF2-40B4-BE49-F238E27FC236}">
                    <a16:creationId xmlns:a16="http://schemas.microsoft.com/office/drawing/2014/main" id="{157F79E0-11DA-5649-AD9B-E0225DD202E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56331" name="Text Box 30">
                <a:extLst>
                  <a:ext uri="{FF2B5EF4-FFF2-40B4-BE49-F238E27FC236}">
                    <a16:creationId xmlns:a16="http://schemas.microsoft.com/office/drawing/2014/main" id="{475EC1E9-CDFC-1749-BFFA-71CCB1AEA59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56332" name="Text Box 31">
                <a:extLst>
                  <a:ext uri="{FF2B5EF4-FFF2-40B4-BE49-F238E27FC236}">
                    <a16:creationId xmlns:a16="http://schemas.microsoft.com/office/drawing/2014/main" id="{A394D219-C56B-7348-8474-692A73F1B13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19218001-F4C3-E941-BA68-B1C2B1CB165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20263F8-B5F7-1045-B363-C5DE66C387B5}" type="slidenum">
              <a:rPr lang="en-US" altLang="en-US" sz="1400"/>
              <a:pPr>
                <a:spcBef>
                  <a:spcPct val="0"/>
                </a:spcBef>
                <a:buFontTx/>
                <a:buNone/>
              </a:pPr>
              <a:t>28</a:t>
            </a:fld>
            <a:endParaRPr lang="en-US" altLang="en-US" sz="1400" dirty="0"/>
          </a:p>
        </p:txBody>
      </p:sp>
      <p:grpSp>
        <p:nvGrpSpPr>
          <p:cNvPr id="58371" name="Group 35">
            <a:extLst>
              <a:ext uri="{FF2B5EF4-FFF2-40B4-BE49-F238E27FC236}">
                <a16:creationId xmlns:a16="http://schemas.microsoft.com/office/drawing/2014/main" id="{20CF3902-7A44-3F44-BE4C-04EC38C2024D}"/>
              </a:ext>
            </a:extLst>
          </p:cNvPr>
          <p:cNvGrpSpPr>
            <a:grpSpLocks/>
          </p:cNvGrpSpPr>
          <p:nvPr/>
        </p:nvGrpSpPr>
        <p:grpSpPr bwMode="auto">
          <a:xfrm>
            <a:off x="457200" y="447675"/>
            <a:ext cx="8229600" cy="5718175"/>
            <a:chOff x="288" y="282"/>
            <a:chExt cx="5184" cy="3602"/>
          </a:xfrm>
        </p:grpSpPr>
        <p:sp>
          <p:nvSpPr>
            <p:cNvPr id="58372" name="Rectangle 3">
              <a:extLst>
                <a:ext uri="{FF2B5EF4-FFF2-40B4-BE49-F238E27FC236}">
                  <a16:creationId xmlns:a16="http://schemas.microsoft.com/office/drawing/2014/main" id="{DAAF3446-1090-DA41-8C90-4E6CA9A29DD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Polycythemia</a:t>
              </a:r>
            </a:p>
          </p:txBody>
        </p:sp>
        <p:grpSp>
          <p:nvGrpSpPr>
            <p:cNvPr id="58373" name="Group 26">
              <a:extLst>
                <a:ext uri="{FF2B5EF4-FFF2-40B4-BE49-F238E27FC236}">
                  <a16:creationId xmlns:a16="http://schemas.microsoft.com/office/drawing/2014/main" id="{BCB60E1A-0FD4-174C-B0F6-F5D85F9AD138}"/>
                </a:ext>
              </a:extLst>
            </p:cNvPr>
            <p:cNvGrpSpPr>
              <a:grpSpLocks/>
            </p:cNvGrpSpPr>
            <p:nvPr/>
          </p:nvGrpSpPr>
          <p:grpSpPr bwMode="auto">
            <a:xfrm>
              <a:off x="519" y="970"/>
              <a:ext cx="4817" cy="1880"/>
              <a:chOff x="519" y="970"/>
              <a:chExt cx="4817" cy="1880"/>
            </a:xfrm>
          </p:grpSpPr>
          <p:sp>
            <p:nvSpPr>
              <p:cNvPr id="58381" name="Text Box 8">
                <a:extLst>
                  <a:ext uri="{FF2B5EF4-FFF2-40B4-BE49-F238E27FC236}">
                    <a16:creationId xmlns:a16="http://schemas.microsoft.com/office/drawing/2014/main" id="{FCCE1722-5CC3-214E-8200-571D1495256A}"/>
                  </a:ext>
                </a:extLst>
              </p:cNvPr>
              <p:cNvSpPr txBox="1">
                <a:spLocks noChangeArrowheads="1"/>
              </p:cNvSpPr>
              <p:nvPr/>
            </p:nvSpPr>
            <p:spPr bwMode="auto">
              <a:xfrm>
                <a:off x="519" y="970"/>
                <a:ext cx="481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polycythemia, RBC concentration is abnormally high—hematocrit can be 65 or higher.</a:t>
                </a:r>
              </a:p>
              <a:p>
                <a:pPr eaLnBrk="1" hangingPunct="1">
                  <a:lnSpc>
                    <a:spcPct val="85000"/>
                  </a:lnSpc>
                  <a:spcBef>
                    <a:spcPct val="0"/>
                  </a:spcBef>
                  <a:spcAft>
                    <a:spcPts val="900"/>
                  </a:spcAft>
                  <a:buSzPct val="80000"/>
                </a:pPr>
                <a:r>
                  <a:rPr lang="en-US" altLang="en-US" sz="1800" dirty="0"/>
                  <a:t>Polycythemia raises the viscosity of the blood, which increases resis-tance to blood flow and makes the blood more difficult for the heart to pump.</a:t>
                </a:r>
              </a:p>
              <a:p>
                <a:pPr eaLnBrk="1" hangingPunct="1">
                  <a:lnSpc>
                    <a:spcPct val="85000"/>
                  </a:lnSpc>
                  <a:spcBef>
                    <a:spcPct val="0"/>
                  </a:spcBef>
                  <a:spcAft>
                    <a:spcPct val="50000"/>
                  </a:spcAft>
                  <a:buSzPct val="80000"/>
                </a:pPr>
                <a:r>
                  <a:rPr lang="en-US" altLang="en-US" sz="1800" dirty="0"/>
                  <a:t>The condition can contribute to high blood pressure and increased risk of stroke.</a:t>
                </a:r>
              </a:p>
            </p:txBody>
          </p:sp>
          <p:sp>
            <p:nvSpPr>
              <p:cNvPr id="58382" name="Text Box 9">
                <a:extLst>
                  <a:ext uri="{FF2B5EF4-FFF2-40B4-BE49-F238E27FC236}">
                    <a16:creationId xmlns:a16="http://schemas.microsoft.com/office/drawing/2014/main" id="{AA10D0E0-2DEA-1745-81C3-2AABA8EF6861}"/>
                  </a:ext>
                </a:extLst>
              </p:cNvPr>
              <p:cNvSpPr txBox="1">
                <a:spLocks noChangeArrowheads="1"/>
              </p:cNvSpPr>
              <p:nvPr/>
            </p:nvSpPr>
            <p:spPr bwMode="auto">
              <a:xfrm>
                <a:off x="1520" y="2178"/>
                <a:ext cx="272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Stroke = a sudden loss of consciousness resulting when the rupture or occlusion of a blood vessel leads to an oxygen deficit in the brain.</a:t>
                </a:r>
              </a:p>
            </p:txBody>
          </p:sp>
        </p:grpSp>
        <p:grpSp>
          <p:nvGrpSpPr>
            <p:cNvPr id="58374" name="Group 28">
              <a:extLst>
                <a:ext uri="{FF2B5EF4-FFF2-40B4-BE49-F238E27FC236}">
                  <a16:creationId xmlns:a16="http://schemas.microsoft.com/office/drawing/2014/main" id="{0CDDA0D4-149F-F946-9C8E-F983454D2B3A}"/>
                </a:ext>
              </a:extLst>
            </p:cNvPr>
            <p:cNvGrpSpPr>
              <a:grpSpLocks/>
            </p:cNvGrpSpPr>
            <p:nvPr/>
          </p:nvGrpSpPr>
          <p:grpSpPr bwMode="auto">
            <a:xfrm>
              <a:off x="582" y="3671"/>
              <a:ext cx="1990" cy="213"/>
              <a:chOff x="582" y="3671"/>
              <a:chExt cx="1990" cy="213"/>
            </a:xfrm>
          </p:grpSpPr>
          <p:sp>
            <p:nvSpPr>
              <p:cNvPr id="58375" name="Rectangle 29">
                <a:extLst>
                  <a:ext uri="{FF2B5EF4-FFF2-40B4-BE49-F238E27FC236}">
                    <a16:creationId xmlns:a16="http://schemas.microsoft.com/office/drawing/2014/main" id="{C7CCFA70-CB98-7C49-A99E-DB7A7D9E24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6" name="Rectangle 30">
                <a:extLst>
                  <a:ext uri="{FF2B5EF4-FFF2-40B4-BE49-F238E27FC236}">
                    <a16:creationId xmlns:a16="http://schemas.microsoft.com/office/drawing/2014/main" id="{D8AEA41A-AEAC-3845-9552-117A070F1DD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7" name="Rectangle 31">
                <a:extLst>
                  <a:ext uri="{FF2B5EF4-FFF2-40B4-BE49-F238E27FC236}">
                    <a16:creationId xmlns:a16="http://schemas.microsoft.com/office/drawing/2014/main" id="{A3BD087E-076F-A149-AD71-4FD11EB9456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8" name="Text Box 32">
                <a:extLst>
                  <a:ext uri="{FF2B5EF4-FFF2-40B4-BE49-F238E27FC236}">
                    <a16:creationId xmlns:a16="http://schemas.microsoft.com/office/drawing/2014/main" id="{3548A95D-B1B9-4844-B661-E109F8DB8F9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58379" name="Text Box 33">
                <a:extLst>
                  <a:ext uri="{FF2B5EF4-FFF2-40B4-BE49-F238E27FC236}">
                    <a16:creationId xmlns:a16="http://schemas.microsoft.com/office/drawing/2014/main" id="{460522FC-81F8-804A-A1A2-5A8B6C6A4D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58380" name="Text Box 34">
                <a:extLst>
                  <a:ext uri="{FF2B5EF4-FFF2-40B4-BE49-F238E27FC236}">
                    <a16:creationId xmlns:a16="http://schemas.microsoft.com/office/drawing/2014/main" id="{63DE32E1-97BB-6443-ABE3-DB384861714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9827BE1D-0798-D74C-83AB-19CE9FA650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DCB735-8E40-944D-B62C-B928B518BE23}" type="slidenum">
              <a:rPr lang="en-US" altLang="en-US" sz="1400"/>
              <a:pPr>
                <a:spcBef>
                  <a:spcPct val="0"/>
                </a:spcBef>
                <a:buFontTx/>
                <a:buNone/>
              </a:pPr>
              <a:t>29</a:t>
            </a:fld>
            <a:endParaRPr lang="en-US" altLang="en-US" sz="1400" dirty="0"/>
          </a:p>
        </p:txBody>
      </p:sp>
      <p:grpSp>
        <p:nvGrpSpPr>
          <p:cNvPr id="60432" name="Group 16">
            <a:extLst>
              <a:ext uri="{FF2B5EF4-FFF2-40B4-BE49-F238E27FC236}">
                <a16:creationId xmlns:a16="http://schemas.microsoft.com/office/drawing/2014/main" id="{AEE0C8F8-037C-6D4B-8C65-3B89C45AB1F6}"/>
              </a:ext>
            </a:extLst>
          </p:cNvPr>
          <p:cNvGrpSpPr>
            <a:grpSpLocks/>
          </p:cNvGrpSpPr>
          <p:nvPr/>
        </p:nvGrpSpPr>
        <p:grpSpPr bwMode="auto">
          <a:xfrm>
            <a:off x="457200" y="447675"/>
            <a:ext cx="8229600" cy="5718175"/>
            <a:chOff x="288" y="282"/>
            <a:chExt cx="5184" cy="3602"/>
          </a:xfrm>
        </p:grpSpPr>
        <p:sp>
          <p:nvSpPr>
            <p:cNvPr id="60420" name="Rectangle 2">
              <a:extLst>
                <a:ext uri="{FF2B5EF4-FFF2-40B4-BE49-F238E27FC236}">
                  <a16:creationId xmlns:a16="http://schemas.microsoft.com/office/drawing/2014/main" id="{93C7C85C-08FD-974D-9427-2CCBD46C147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Polycythemia </a:t>
              </a:r>
              <a:r>
                <a:rPr lang="en-US" altLang="en-US" sz="2200" dirty="0">
                  <a:solidFill>
                    <a:srgbClr val="333333"/>
                  </a:solidFill>
                </a:rPr>
                <a:t>(continued)</a:t>
              </a:r>
              <a:endParaRPr lang="en-US" altLang="en-US" sz="2800" dirty="0">
                <a:solidFill>
                  <a:srgbClr val="333333"/>
                </a:solidFill>
              </a:endParaRPr>
            </a:p>
          </p:txBody>
        </p:sp>
        <p:grpSp>
          <p:nvGrpSpPr>
            <p:cNvPr id="60431" name="Group 15">
              <a:extLst>
                <a:ext uri="{FF2B5EF4-FFF2-40B4-BE49-F238E27FC236}">
                  <a16:creationId xmlns:a16="http://schemas.microsoft.com/office/drawing/2014/main" id="{4A756DDD-9F0E-414C-9694-748CBECDECF6}"/>
                </a:ext>
              </a:extLst>
            </p:cNvPr>
            <p:cNvGrpSpPr>
              <a:grpSpLocks/>
            </p:cNvGrpSpPr>
            <p:nvPr/>
          </p:nvGrpSpPr>
          <p:grpSpPr bwMode="auto">
            <a:xfrm>
              <a:off x="519" y="970"/>
              <a:ext cx="4593" cy="2182"/>
              <a:chOff x="519" y="970"/>
              <a:chExt cx="4593" cy="2182"/>
            </a:xfrm>
          </p:grpSpPr>
          <p:sp>
            <p:nvSpPr>
              <p:cNvPr id="60429" name="Text Box 6">
                <a:extLst>
                  <a:ext uri="{FF2B5EF4-FFF2-40B4-BE49-F238E27FC236}">
                    <a16:creationId xmlns:a16="http://schemas.microsoft.com/office/drawing/2014/main" id="{429DA982-FD50-504C-8799-DE4CD89B71D7}"/>
                  </a:ext>
                </a:extLst>
              </p:cNvPr>
              <p:cNvSpPr txBox="1">
                <a:spLocks noChangeArrowheads="1"/>
              </p:cNvSpPr>
              <p:nvPr/>
            </p:nvSpPr>
            <p:spPr bwMode="auto">
              <a:xfrm>
                <a:off x="519" y="970"/>
                <a:ext cx="4593" cy="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Polycythemia can result from:</a:t>
                </a:r>
              </a:p>
              <a:p>
                <a:pPr lvl="1" eaLnBrk="1" hangingPunct="1">
                  <a:lnSpc>
                    <a:spcPct val="85000"/>
                  </a:lnSpc>
                  <a:spcBef>
                    <a:spcPct val="0"/>
                  </a:spcBef>
                  <a:spcAft>
                    <a:spcPts val="500"/>
                  </a:spcAft>
                  <a:buSzPct val="80000"/>
                  <a:buFontTx/>
                  <a:buChar char="-"/>
                </a:pPr>
                <a:r>
                  <a:rPr lang="en-US" altLang="en-US" sz="1800" dirty="0"/>
                  <a:t>Abnormal increases in RBC production in red bone marrow.</a:t>
                </a:r>
              </a:p>
              <a:p>
                <a:pPr lvl="1" eaLnBrk="1" hangingPunct="1">
                  <a:lnSpc>
                    <a:spcPct val="85000"/>
                  </a:lnSpc>
                  <a:spcBef>
                    <a:spcPct val="0"/>
                  </a:spcBef>
                  <a:spcAft>
                    <a:spcPts val="500"/>
                  </a:spcAft>
                  <a:buSzPct val="80000"/>
                  <a:buFontTx/>
                  <a:buChar char="-"/>
                </a:pPr>
                <a:r>
                  <a:rPr lang="en-US" altLang="en-US" sz="1800" dirty="0"/>
                  <a:t>Hypoxia including at high altitudes where the air is less dense.</a:t>
                </a:r>
              </a:p>
              <a:p>
                <a:pPr lvl="1" eaLnBrk="1" hangingPunct="1">
                  <a:lnSpc>
                    <a:spcPct val="85000"/>
                  </a:lnSpc>
                  <a:spcBef>
                    <a:spcPct val="0"/>
                  </a:spcBef>
                  <a:spcAft>
                    <a:spcPct val="50000"/>
                  </a:spcAft>
                  <a:buSzPct val="80000"/>
                  <a:buFontTx/>
                  <a:buChar char="-"/>
                </a:pPr>
                <a:r>
                  <a:rPr lang="en-US" altLang="en-US" sz="1800" dirty="0"/>
                  <a:t>Blood doping with erythropoietin (EPO) or storage and reuse of one’s own RBCs.</a:t>
                </a:r>
              </a:p>
            </p:txBody>
          </p:sp>
          <p:sp>
            <p:nvSpPr>
              <p:cNvPr id="60430" name="Text Box 8">
                <a:extLst>
                  <a:ext uri="{FF2B5EF4-FFF2-40B4-BE49-F238E27FC236}">
                    <a16:creationId xmlns:a16="http://schemas.microsoft.com/office/drawing/2014/main" id="{D63BBB97-E32D-4E40-8C4D-667F8CB0DA40}"/>
                  </a:ext>
                </a:extLst>
              </p:cNvPr>
              <p:cNvSpPr txBox="1">
                <a:spLocks noChangeArrowheads="1"/>
              </p:cNvSpPr>
              <p:nvPr/>
            </p:nvSpPr>
            <p:spPr bwMode="auto">
              <a:xfrm>
                <a:off x="1398" y="1971"/>
                <a:ext cx="2973"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Hypoxia = diminished oxygen supply to tissues. </a:t>
                </a:r>
              </a:p>
              <a:p>
                <a:pPr algn="ctr" eaLnBrk="1" hangingPunct="1">
                  <a:lnSpc>
                    <a:spcPts val="1860"/>
                  </a:lnSpc>
                  <a:spcBef>
                    <a:spcPts val="600"/>
                  </a:spcBef>
                  <a:spcAft>
                    <a:spcPts val="0"/>
                  </a:spcAft>
                  <a:buFontTx/>
                  <a:buNone/>
                </a:pPr>
                <a:r>
                  <a:rPr lang="en-US" altLang="en-US" sz="1800" dirty="0">
                    <a:solidFill>
                      <a:srgbClr val="941100"/>
                    </a:solidFill>
                  </a:rPr>
                  <a:t>Blood doping = the practice of boosting the number of red blood cells in the bloodstream in order to enhance athletic performance (the practice is now banned in most organized sports).</a:t>
                </a:r>
              </a:p>
            </p:txBody>
          </p:sp>
        </p:grpSp>
        <p:grpSp>
          <p:nvGrpSpPr>
            <p:cNvPr id="60422" name="Group 35">
              <a:extLst>
                <a:ext uri="{FF2B5EF4-FFF2-40B4-BE49-F238E27FC236}">
                  <a16:creationId xmlns:a16="http://schemas.microsoft.com/office/drawing/2014/main" id="{05BF7B7F-74A8-F04E-A867-BEA7124EAA04}"/>
                </a:ext>
              </a:extLst>
            </p:cNvPr>
            <p:cNvGrpSpPr>
              <a:grpSpLocks/>
            </p:cNvGrpSpPr>
            <p:nvPr/>
          </p:nvGrpSpPr>
          <p:grpSpPr bwMode="auto">
            <a:xfrm>
              <a:off x="582" y="3671"/>
              <a:ext cx="1990" cy="213"/>
              <a:chOff x="582" y="3671"/>
              <a:chExt cx="1990" cy="213"/>
            </a:xfrm>
          </p:grpSpPr>
          <p:sp>
            <p:nvSpPr>
              <p:cNvPr id="60423" name="Rectangle 36">
                <a:extLst>
                  <a:ext uri="{FF2B5EF4-FFF2-40B4-BE49-F238E27FC236}">
                    <a16:creationId xmlns:a16="http://schemas.microsoft.com/office/drawing/2014/main" id="{97AD53D9-DCA1-F34D-8FC0-2A10985630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4" name="Rectangle 37">
                <a:extLst>
                  <a:ext uri="{FF2B5EF4-FFF2-40B4-BE49-F238E27FC236}">
                    <a16:creationId xmlns:a16="http://schemas.microsoft.com/office/drawing/2014/main" id="{6819101E-6811-B348-ACA8-CDAFB4B37B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5" name="Rectangle 38">
                <a:extLst>
                  <a:ext uri="{FF2B5EF4-FFF2-40B4-BE49-F238E27FC236}">
                    <a16:creationId xmlns:a16="http://schemas.microsoft.com/office/drawing/2014/main" id="{755996A4-2D4C-664B-9584-396D7622BA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6" name="Text Box 39">
                <a:extLst>
                  <a:ext uri="{FF2B5EF4-FFF2-40B4-BE49-F238E27FC236}">
                    <a16:creationId xmlns:a16="http://schemas.microsoft.com/office/drawing/2014/main" id="{7B02B2EA-A1FC-A144-B1FA-406311757CC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60427" name="Text Box 40">
                <a:extLst>
                  <a:ext uri="{FF2B5EF4-FFF2-40B4-BE49-F238E27FC236}">
                    <a16:creationId xmlns:a16="http://schemas.microsoft.com/office/drawing/2014/main" id="{C0E7FE09-1C60-094B-8929-FA3094D0CC4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60428" name="Text Box 41">
                <a:extLst>
                  <a:ext uri="{FF2B5EF4-FFF2-40B4-BE49-F238E27FC236}">
                    <a16:creationId xmlns:a16="http://schemas.microsoft.com/office/drawing/2014/main" id="{B52D6F6B-65B5-E34F-9665-93234EFDB6D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Number Placeholder 5">
            <a:extLst>
              <a:ext uri="{FF2B5EF4-FFF2-40B4-BE49-F238E27FC236}">
                <a16:creationId xmlns:a16="http://schemas.microsoft.com/office/drawing/2014/main" id="{3597CEBA-2C2B-244A-A0FA-342DF44EF95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DFF524A8-2DC9-F74C-A94D-78CBFEC6DEBE}" type="slidenum">
              <a:rPr lang="en-US" altLang="en-US" sz="1400"/>
              <a:pPr algn="r" eaLnBrk="1" hangingPunct="1">
                <a:spcBef>
                  <a:spcPct val="0"/>
                </a:spcBef>
                <a:buFontTx/>
                <a:buNone/>
              </a:pPr>
              <a:t>30</a:t>
            </a:fld>
            <a:endParaRPr lang="en-US" altLang="en-US" sz="1400" dirty="0"/>
          </a:p>
        </p:txBody>
      </p:sp>
      <p:grpSp>
        <p:nvGrpSpPr>
          <p:cNvPr id="270350" name="Group 14">
            <a:extLst>
              <a:ext uri="{FF2B5EF4-FFF2-40B4-BE49-F238E27FC236}">
                <a16:creationId xmlns:a16="http://schemas.microsoft.com/office/drawing/2014/main" id="{A10785DB-01F6-A740-BC9E-A9C8D21385B1}"/>
              </a:ext>
            </a:extLst>
          </p:cNvPr>
          <p:cNvGrpSpPr>
            <a:grpSpLocks/>
          </p:cNvGrpSpPr>
          <p:nvPr/>
        </p:nvGrpSpPr>
        <p:grpSpPr bwMode="auto">
          <a:xfrm>
            <a:off x="457200" y="447675"/>
            <a:ext cx="8229600" cy="3414713"/>
            <a:chOff x="288" y="282"/>
            <a:chExt cx="5184" cy="2151"/>
          </a:xfrm>
        </p:grpSpPr>
        <p:sp>
          <p:nvSpPr>
            <p:cNvPr id="270340" name="Rectangle 2">
              <a:extLst>
                <a:ext uri="{FF2B5EF4-FFF2-40B4-BE49-F238E27FC236}">
                  <a16:creationId xmlns:a16="http://schemas.microsoft.com/office/drawing/2014/main" id="{788EAC02-10F7-F14D-BF46-650029CB81A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Hemoglobin Level</a:t>
              </a:r>
              <a:endParaRPr lang="en-US" altLang="en-US" sz="2200" dirty="0">
                <a:solidFill>
                  <a:srgbClr val="333333"/>
                </a:solidFill>
              </a:endParaRPr>
            </a:p>
          </p:txBody>
        </p:sp>
        <p:sp>
          <p:nvSpPr>
            <p:cNvPr id="270342" name="Text Box 6">
              <a:extLst>
                <a:ext uri="{FF2B5EF4-FFF2-40B4-BE49-F238E27FC236}">
                  <a16:creationId xmlns:a16="http://schemas.microsoft.com/office/drawing/2014/main" id="{1586D3E2-EB66-3640-B450-BAB257175149}"/>
                </a:ext>
              </a:extLst>
            </p:cNvPr>
            <p:cNvSpPr txBox="1">
              <a:spLocks noChangeArrowheads="1"/>
            </p:cNvSpPr>
            <p:nvPr/>
          </p:nvSpPr>
          <p:spPr bwMode="auto">
            <a:xfrm>
              <a:off x="519" y="970"/>
              <a:ext cx="461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Hemoglobin level is typically measured as part of a routine blood test.</a:t>
              </a:r>
            </a:p>
            <a:p>
              <a:pPr eaLnBrk="1" hangingPunct="1">
                <a:lnSpc>
                  <a:spcPct val="85000"/>
                </a:lnSpc>
                <a:spcBef>
                  <a:spcPct val="0"/>
                </a:spcBef>
                <a:spcAft>
                  <a:spcPts val="900"/>
                </a:spcAft>
                <a:buSzPct val="80000"/>
              </a:pPr>
              <a:r>
                <a:rPr lang="en-US" altLang="en-US" sz="1800" dirty="0">
                  <a:solidFill>
                    <a:srgbClr val="000000"/>
                  </a:solidFill>
                </a:rPr>
                <a:t>Hemoglobin level measures the oxygen-carrying capacity of blood, which is expressed in grams per deciliter (100 ml) of whole blood.</a:t>
              </a:r>
            </a:p>
            <a:p>
              <a:pPr eaLnBrk="1" hangingPunct="1">
                <a:lnSpc>
                  <a:spcPct val="85000"/>
                </a:lnSpc>
                <a:spcBef>
                  <a:spcPct val="0"/>
                </a:spcBef>
                <a:spcAft>
                  <a:spcPts val="900"/>
                </a:spcAft>
                <a:buSzPct val="80000"/>
              </a:pPr>
              <a:r>
                <a:rPr lang="en-US" altLang="en-US" sz="1800" dirty="0">
                  <a:solidFill>
                    <a:srgbClr val="000000"/>
                  </a:solidFill>
                </a:rPr>
                <a:t>An automated machine uses a blood sample that has been chem-ically treated to release hemoglobin from RBCs. </a:t>
              </a:r>
            </a:p>
            <a:p>
              <a:pPr eaLnBrk="1" hangingPunct="1">
                <a:lnSpc>
                  <a:spcPct val="85000"/>
                </a:lnSpc>
                <a:spcBef>
                  <a:spcPct val="0"/>
                </a:spcBef>
                <a:spcAft>
                  <a:spcPct val="50000"/>
                </a:spcAft>
                <a:buSzPct val="80000"/>
              </a:pPr>
              <a:r>
                <a:rPr lang="en-US" altLang="en-US" sz="1800" dirty="0">
                  <a:solidFill>
                    <a:srgbClr val="000000"/>
                  </a:solidFill>
                </a:rPr>
                <a:t>The hemoglobin is bound to cyanide that forms a compound that absorbs light, which can be measured with a light-sensing device.</a:t>
              </a:r>
            </a:p>
          </p:txBody>
        </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Number Placeholder 5">
            <a:extLst>
              <a:ext uri="{FF2B5EF4-FFF2-40B4-BE49-F238E27FC236}">
                <a16:creationId xmlns:a16="http://schemas.microsoft.com/office/drawing/2014/main" id="{6B03EF13-2813-C141-A871-A34944115DA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E9090805-7737-014C-B80A-9D5BB492271B}" type="slidenum">
              <a:rPr lang="en-US" altLang="en-US" sz="1400"/>
              <a:pPr algn="r" eaLnBrk="1" hangingPunct="1">
                <a:spcBef>
                  <a:spcPct val="0"/>
                </a:spcBef>
                <a:buFontTx/>
                <a:buNone/>
              </a:pPr>
              <a:t>31</a:t>
            </a:fld>
            <a:endParaRPr lang="en-US" altLang="en-US" sz="1400" dirty="0"/>
          </a:p>
        </p:txBody>
      </p:sp>
      <p:sp>
        <p:nvSpPr>
          <p:cNvPr id="268292" name="Rectangle 2">
            <a:extLst>
              <a:ext uri="{FF2B5EF4-FFF2-40B4-BE49-F238E27FC236}">
                <a16:creationId xmlns:a16="http://schemas.microsoft.com/office/drawing/2014/main" id="{905EA421-A535-F340-8883-FB8585E440FD}"/>
              </a:ext>
            </a:extLst>
          </p:cNvPr>
          <p:cNvSpPr>
            <a:spLocks noChangeArrowheads="1"/>
          </p:cNvSpPr>
          <p:nvPr/>
        </p:nvSpPr>
        <p:spPr bwMode="auto">
          <a:xfrm>
            <a:off x="457200"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Hemoglobin Level </a:t>
            </a:r>
            <a:r>
              <a:rPr lang="en-US" altLang="en-US" sz="2200" dirty="0">
                <a:solidFill>
                  <a:srgbClr val="333333"/>
                </a:solidFill>
              </a:rPr>
              <a:t>(continued)</a:t>
            </a:r>
          </a:p>
        </p:txBody>
      </p:sp>
      <p:grpSp>
        <p:nvGrpSpPr>
          <p:cNvPr id="268304" name="Group 16">
            <a:extLst>
              <a:ext uri="{FF2B5EF4-FFF2-40B4-BE49-F238E27FC236}">
                <a16:creationId xmlns:a16="http://schemas.microsoft.com/office/drawing/2014/main" id="{813725FA-9ACD-3547-AD38-C86E677AFA51}"/>
              </a:ext>
            </a:extLst>
          </p:cNvPr>
          <p:cNvGrpSpPr>
            <a:grpSpLocks/>
          </p:cNvGrpSpPr>
          <p:nvPr/>
        </p:nvGrpSpPr>
        <p:grpSpPr bwMode="auto">
          <a:xfrm>
            <a:off x="823913" y="1539875"/>
            <a:ext cx="7481887" cy="3187700"/>
            <a:chOff x="519" y="970"/>
            <a:chExt cx="4713" cy="2008"/>
          </a:xfrm>
        </p:grpSpPr>
        <p:sp>
          <p:nvSpPr>
            <p:cNvPr id="268293" name="Text Box 6">
              <a:extLst>
                <a:ext uri="{FF2B5EF4-FFF2-40B4-BE49-F238E27FC236}">
                  <a16:creationId xmlns:a16="http://schemas.microsoft.com/office/drawing/2014/main" id="{6E33F3BF-3B54-6D4C-9C87-68FB314C0DCB}"/>
                </a:ext>
              </a:extLst>
            </p:cNvPr>
            <p:cNvSpPr txBox="1">
              <a:spLocks noChangeArrowheads="1"/>
            </p:cNvSpPr>
            <p:nvPr/>
          </p:nvSpPr>
          <p:spPr bwMode="auto">
            <a:xfrm>
              <a:off x="519" y="970"/>
              <a:ext cx="4713" cy="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800"/>
                </a:spcAft>
                <a:buSzPct val="80000"/>
              </a:pPr>
              <a:r>
                <a:rPr lang="en-US" altLang="en-US" sz="1800" dirty="0">
                  <a:solidFill>
                    <a:srgbClr val="000000"/>
                  </a:solidFill>
                </a:rPr>
                <a:t>Normal ranges vary by age and beginning in adolescence by gender.</a:t>
              </a:r>
            </a:p>
            <a:p>
              <a:pPr lvl="1" eaLnBrk="1" hangingPunct="1">
                <a:lnSpc>
                  <a:spcPct val="85000"/>
                </a:lnSpc>
                <a:spcBef>
                  <a:spcPct val="0"/>
                </a:spcBef>
                <a:spcAft>
                  <a:spcPts val="500"/>
                </a:spcAft>
                <a:buSzPct val="80000"/>
              </a:pPr>
              <a:r>
                <a:rPr lang="en-US" altLang="en-US" sz="1800" dirty="0">
                  <a:solidFill>
                    <a:srgbClr val="000000"/>
                  </a:solidFill>
                </a:rPr>
                <a:t>Newborns: 17 to 22 gm/dl</a:t>
              </a:r>
            </a:p>
            <a:p>
              <a:pPr lvl="1" eaLnBrk="1" hangingPunct="1">
                <a:lnSpc>
                  <a:spcPct val="85000"/>
                </a:lnSpc>
                <a:spcBef>
                  <a:spcPct val="0"/>
                </a:spcBef>
                <a:spcAft>
                  <a:spcPts val="500"/>
                </a:spcAft>
                <a:buSzPct val="80000"/>
              </a:pPr>
              <a:r>
                <a:rPr lang="en-US" altLang="en-US" sz="1800" dirty="0">
                  <a:solidFill>
                    <a:srgbClr val="000000"/>
                  </a:solidFill>
                </a:rPr>
                <a:t>One week of age: 15 to 20 gm/dl</a:t>
              </a:r>
            </a:p>
            <a:p>
              <a:pPr lvl="1" eaLnBrk="1" hangingPunct="1">
                <a:lnSpc>
                  <a:spcPct val="85000"/>
                </a:lnSpc>
                <a:spcBef>
                  <a:spcPct val="0"/>
                </a:spcBef>
                <a:spcAft>
                  <a:spcPts val="500"/>
                </a:spcAft>
                <a:buSzPct val="80000"/>
              </a:pPr>
              <a:r>
                <a:rPr lang="en-US" altLang="en-US" sz="1800" dirty="0">
                  <a:solidFill>
                    <a:srgbClr val="000000"/>
                  </a:solidFill>
                </a:rPr>
                <a:t>One month of age: 11 to 15 gm/dl</a:t>
              </a:r>
            </a:p>
            <a:p>
              <a:pPr lvl="1" eaLnBrk="1" hangingPunct="1">
                <a:lnSpc>
                  <a:spcPct val="85000"/>
                </a:lnSpc>
                <a:spcBef>
                  <a:spcPct val="0"/>
                </a:spcBef>
                <a:spcAft>
                  <a:spcPts val="500"/>
                </a:spcAft>
                <a:buSzPct val="80000"/>
              </a:pPr>
              <a:r>
                <a:rPr lang="en-US" altLang="en-US" sz="1800" dirty="0">
                  <a:solidFill>
                    <a:srgbClr val="000000"/>
                  </a:solidFill>
                </a:rPr>
                <a:t>Children: 11 to 13 mg/dl</a:t>
              </a:r>
            </a:p>
            <a:p>
              <a:pPr lvl="1" eaLnBrk="1" hangingPunct="1">
                <a:lnSpc>
                  <a:spcPct val="85000"/>
                </a:lnSpc>
                <a:spcBef>
                  <a:spcPct val="0"/>
                </a:spcBef>
                <a:spcAft>
                  <a:spcPts val="500"/>
                </a:spcAft>
                <a:buSzPct val="80000"/>
              </a:pPr>
              <a:r>
                <a:rPr lang="en-US" altLang="en-US" sz="1800" dirty="0">
                  <a:solidFill>
                    <a:srgbClr val="000000"/>
                  </a:solidFill>
                </a:rPr>
                <a:t>Adult males: 14 to 18 gm/dl</a:t>
              </a:r>
            </a:p>
            <a:p>
              <a:pPr lvl="1" eaLnBrk="1" hangingPunct="1">
                <a:lnSpc>
                  <a:spcPct val="85000"/>
                </a:lnSpc>
                <a:spcBef>
                  <a:spcPct val="0"/>
                </a:spcBef>
                <a:spcAft>
                  <a:spcPts val="500"/>
                </a:spcAft>
                <a:buSzPct val="80000"/>
              </a:pPr>
              <a:r>
                <a:rPr lang="en-US" altLang="en-US" sz="1800" dirty="0">
                  <a:solidFill>
                    <a:srgbClr val="000000"/>
                  </a:solidFill>
                </a:rPr>
                <a:t>Adult women: 12 to 16 gm/dl</a:t>
              </a:r>
            </a:p>
            <a:p>
              <a:pPr lvl="1" eaLnBrk="1" hangingPunct="1">
                <a:lnSpc>
                  <a:spcPct val="85000"/>
                </a:lnSpc>
                <a:spcBef>
                  <a:spcPct val="0"/>
                </a:spcBef>
                <a:spcAft>
                  <a:spcPts val="500"/>
                </a:spcAft>
                <a:buSzPct val="80000"/>
              </a:pPr>
              <a:r>
                <a:rPr lang="en-US" altLang="en-US" sz="1800" dirty="0">
                  <a:solidFill>
                    <a:srgbClr val="000000"/>
                  </a:solidFill>
                </a:rPr>
                <a:t>Men after middle age: 12.4 to 14.9 gm/dl</a:t>
              </a:r>
            </a:p>
            <a:p>
              <a:pPr lvl="1" eaLnBrk="1" hangingPunct="1">
                <a:lnSpc>
                  <a:spcPct val="85000"/>
                </a:lnSpc>
                <a:spcBef>
                  <a:spcPct val="0"/>
                </a:spcBef>
                <a:spcAft>
                  <a:spcPct val="50000"/>
                </a:spcAft>
                <a:buSzPct val="80000"/>
              </a:pPr>
              <a:r>
                <a:rPr lang="en-US" altLang="en-US" sz="1800" dirty="0">
                  <a:solidFill>
                    <a:srgbClr val="000000"/>
                  </a:solidFill>
                </a:rPr>
                <a:t>Women after middle age: 11.7 to 13.8 gm/dl</a:t>
              </a:r>
              <a:endParaRPr lang="en-US" altLang="en-US" sz="1600" dirty="0">
                <a:solidFill>
                  <a:srgbClr val="000000"/>
                </a:solidFill>
              </a:endParaRPr>
            </a:p>
          </p:txBody>
        </p:sp>
        <p:sp>
          <p:nvSpPr>
            <p:cNvPr id="268301" name="Text Box 13">
              <a:extLst>
                <a:ext uri="{FF2B5EF4-FFF2-40B4-BE49-F238E27FC236}">
                  <a16:creationId xmlns:a16="http://schemas.microsoft.com/office/drawing/2014/main" id="{F47C004A-090D-CF4E-B93E-911356CD2866}"/>
                </a:ext>
              </a:extLst>
            </p:cNvPr>
            <p:cNvSpPr txBox="1">
              <a:spLocks noChangeArrowheads="1"/>
            </p:cNvSpPr>
            <p:nvPr/>
          </p:nvSpPr>
          <p:spPr bwMode="auto">
            <a:xfrm>
              <a:off x="1574" y="2745"/>
              <a:ext cx="261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dirty="0">
                  <a:solidFill>
                    <a:schemeClr val="accent6"/>
                  </a:solidFill>
                </a:rPr>
                <a:t>(Source: https://www.medicinenet.com)</a:t>
              </a: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Number Placeholder 5">
            <a:extLst>
              <a:ext uri="{FF2B5EF4-FFF2-40B4-BE49-F238E27FC236}">
                <a16:creationId xmlns:a16="http://schemas.microsoft.com/office/drawing/2014/main" id="{CD96614E-A2AA-5148-9313-A60A37B73FEC}"/>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F91C5773-5030-A641-9584-4F631D74D962}" type="slidenum">
              <a:rPr lang="en-US" altLang="en-US" sz="1400"/>
              <a:pPr algn="r" eaLnBrk="1" hangingPunct="1">
                <a:spcBef>
                  <a:spcPct val="0"/>
                </a:spcBef>
                <a:buFontTx/>
                <a:buNone/>
              </a:pPr>
              <a:t>32</a:t>
            </a:fld>
            <a:endParaRPr lang="en-US" altLang="en-US" sz="1400" dirty="0"/>
          </a:p>
        </p:txBody>
      </p:sp>
      <p:grpSp>
        <p:nvGrpSpPr>
          <p:cNvPr id="272396" name="Group 12">
            <a:extLst>
              <a:ext uri="{FF2B5EF4-FFF2-40B4-BE49-F238E27FC236}">
                <a16:creationId xmlns:a16="http://schemas.microsoft.com/office/drawing/2014/main" id="{124448DD-8892-CC43-A9C1-5AD91248A1EB}"/>
              </a:ext>
            </a:extLst>
          </p:cNvPr>
          <p:cNvGrpSpPr>
            <a:grpSpLocks/>
          </p:cNvGrpSpPr>
          <p:nvPr/>
        </p:nvGrpSpPr>
        <p:grpSpPr bwMode="auto">
          <a:xfrm>
            <a:off x="457200" y="447675"/>
            <a:ext cx="8229600" cy="4856163"/>
            <a:chOff x="288" y="282"/>
            <a:chExt cx="5184" cy="3059"/>
          </a:xfrm>
        </p:grpSpPr>
        <p:sp>
          <p:nvSpPr>
            <p:cNvPr id="272388" name="Rectangle 2">
              <a:extLst>
                <a:ext uri="{FF2B5EF4-FFF2-40B4-BE49-F238E27FC236}">
                  <a16:creationId xmlns:a16="http://schemas.microsoft.com/office/drawing/2014/main" id="{FBB2FF50-0D6D-144D-A026-2A49FE34216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Glycated Hemoglobin</a:t>
              </a:r>
              <a:endParaRPr lang="en-US" altLang="en-US" sz="2200" dirty="0">
                <a:solidFill>
                  <a:srgbClr val="333333"/>
                </a:solidFill>
              </a:endParaRPr>
            </a:p>
          </p:txBody>
        </p:sp>
        <p:grpSp>
          <p:nvGrpSpPr>
            <p:cNvPr id="272395" name="Group 11">
              <a:extLst>
                <a:ext uri="{FF2B5EF4-FFF2-40B4-BE49-F238E27FC236}">
                  <a16:creationId xmlns:a16="http://schemas.microsoft.com/office/drawing/2014/main" id="{2941ECCD-3851-204B-B324-E6D4E40F8B7A}"/>
                </a:ext>
              </a:extLst>
            </p:cNvPr>
            <p:cNvGrpSpPr>
              <a:grpSpLocks/>
            </p:cNvGrpSpPr>
            <p:nvPr/>
          </p:nvGrpSpPr>
          <p:grpSpPr bwMode="auto">
            <a:xfrm>
              <a:off x="519" y="970"/>
              <a:ext cx="4577" cy="2371"/>
              <a:chOff x="519" y="970"/>
              <a:chExt cx="4577" cy="2371"/>
            </a:xfrm>
          </p:grpSpPr>
          <p:sp>
            <p:nvSpPr>
              <p:cNvPr id="272389" name="Text Box 6">
                <a:extLst>
                  <a:ext uri="{FF2B5EF4-FFF2-40B4-BE49-F238E27FC236}">
                    <a16:creationId xmlns:a16="http://schemas.microsoft.com/office/drawing/2014/main" id="{CB4E88AD-C429-9944-A9FD-83E74B4900C4}"/>
                  </a:ext>
                </a:extLst>
              </p:cNvPr>
              <p:cNvSpPr txBox="1">
                <a:spLocks noChangeArrowheads="1"/>
              </p:cNvSpPr>
              <p:nvPr/>
            </p:nvSpPr>
            <p:spPr bwMode="auto">
              <a:xfrm>
                <a:off x="519" y="970"/>
                <a:ext cx="4577"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Glucose in blood circulation binds to the hemoglobin molecules in RBCs to form glycated hemoglobin (HbA1c).</a:t>
                </a:r>
              </a:p>
              <a:p>
                <a:pPr eaLnBrk="1" hangingPunct="1">
                  <a:lnSpc>
                    <a:spcPct val="85000"/>
                  </a:lnSpc>
                  <a:spcBef>
                    <a:spcPct val="0"/>
                  </a:spcBef>
                  <a:spcAft>
                    <a:spcPts val="900"/>
                  </a:spcAft>
                  <a:buSzPct val="80000"/>
                </a:pPr>
                <a:r>
                  <a:rPr lang="en-US" altLang="en-US" sz="1800" dirty="0">
                    <a:solidFill>
                      <a:srgbClr val="000000"/>
                    </a:solidFill>
                  </a:rPr>
                  <a:t>The HbA1c test measures the average level of blood glucose level during the past 2 to 3 months.</a:t>
                </a:r>
              </a:p>
              <a:p>
                <a:pPr eaLnBrk="1" hangingPunct="1">
                  <a:lnSpc>
                    <a:spcPct val="85000"/>
                  </a:lnSpc>
                  <a:spcBef>
                    <a:spcPct val="0"/>
                  </a:spcBef>
                  <a:spcAft>
                    <a:spcPts val="900"/>
                  </a:spcAft>
                  <a:buSzPct val="80000"/>
                </a:pPr>
                <a:r>
                  <a:rPr lang="en-US" altLang="en-US" sz="1800" dirty="0">
                    <a:solidFill>
                      <a:srgbClr val="000000"/>
                    </a:solidFill>
                  </a:rPr>
                  <a:t>The test is used to diagnose diabetes and is also used by people who have diabetes to determine if their glucose levels are staying within range.</a:t>
                </a:r>
              </a:p>
              <a:p>
                <a:pPr eaLnBrk="1" hangingPunct="1">
                  <a:lnSpc>
                    <a:spcPct val="85000"/>
                  </a:lnSpc>
                  <a:spcBef>
                    <a:spcPct val="0"/>
                  </a:spcBef>
                  <a:spcAft>
                    <a:spcPct val="50000"/>
                  </a:spcAft>
                  <a:buSzPct val="80000"/>
                </a:pPr>
                <a:r>
                  <a:rPr lang="en-US" altLang="en-US" sz="1800" dirty="0">
                    <a:solidFill>
                      <a:srgbClr val="000000"/>
                    </a:solidFill>
                  </a:rPr>
                  <a:t>For people who do not have diabetes, the normal range for HbA1c level is between 4 and 5.6 percent (or 6 percent depending on the literature source).</a:t>
                </a:r>
              </a:p>
            </p:txBody>
          </p:sp>
          <p:sp>
            <p:nvSpPr>
              <p:cNvPr id="272391" name="Text Box 7">
                <a:extLst>
                  <a:ext uri="{FF2B5EF4-FFF2-40B4-BE49-F238E27FC236}">
                    <a16:creationId xmlns:a16="http://schemas.microsoft.com/office/drawing/2014/main" id="{3866441D-DDC9-3F48-B5AD-B7576B5C2888}"/>
                  </a:ext>
                </a:extLst>
              </p:cNvPr>
              <p:cNvSpPr txBox="1">
                <a:spLocks noChangeArrowheads="1"/>
              </p:cNvSpPr>
              <p:nvPr/>
            </p:nvSpPr>
            <p:spPr bwMode="auto">
              <a:xfrm>
                <a:off x="1765" y="3108"/>
                <a:ext cx="223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endParaRPr lang="en-US" altLang="en-US" dirty="0">
                  <a:solidFill>
                    <a:srgbClr val="011893"/>
                  </a:solidFill>
                </a:endParaRPr>
              </a:p>
            </p:txBody>
          </p:sp>
          <p:sp>
            <p:nvSpPr>
              <p:cNvPr id="272392" name="Text Box 8">
                <a:extLst>
                  <a:ext uri="{FF2B5EF4-FFF2-40B4-BE49-F238E27FC236}">
                    <a16:creationId xmlns:a16="http://schemas.microsoft.com/office/drawing/2014/main" id="{168F7D23-0F94-034C-A0D1-D3BD77164CC6}"/>
                  </a:ext>
                </a:extLst>
              </p:cNvPr>
              <p:cNvSpPr txBox="1">
                <a:spLocks noChangeArrowheads="1"/>
              </p:cNvSpPr>
              <p:nvPr/>
            </p:nvSpPr>
            <p:spPr bwMode="auto">
              <a:xfrm>
                <a:off x="1720" y="2684"/>
                <a:ext cx="2322"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ts val="1860"/>
                  </a:lnSpc>
                  <a:spcBef>
                    <a:spcPts val="600"/>
                  </a:spcBef>
                </a:pPr>
                <a:r>
                  <a:rPr lang="en-US" altLang="en-US" dirty="0">
                    <a:solidFill>
                      <a:srgbClr val="941100"/>
                    </a:solidFill>
                  </a:rPr>
                  <a:t>Hb = hemoglobin</a:t>
                </a:r>
              </a:p>
              <a:p>
                <a:pPr algn="ctr">
                  <a:lnSpc>
                    <a:spcPts val="1860"/>
                  </a:lnSpc>
                  <a:spcBef>
                    <a:spcPts val="600"/>
                  </a:spcBef>
                </a:pPr>
                <a:r>
                  <a:rPr lang="en-US" altLang="en-US" dirty="0">
                    <a:solidFill>
                      <a:srgbClr val="011893"/>
                    </a:solidFill>
                  </a:rPr>
                  <a:t>(Source: https://www.webmd.com)</a:t>
                </a:r>
              </a:p>
            </p:txBody>
          </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5F9E0D4F-5498-734B-8170-36E2151FFBE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5BE2E8-E5AB-A54D-8C38-A9680F3ED93E}" type="slidenum">
              <a:rPr lang="en-US" altLang="en-US" sz="1400"/>
              <a:pPr>
                <a:spcBef>
                  <a:spcPct val="0"/>
                </a:spcBef>
                <a:buFontTx/>
                <a:buNone/>
              </a:pPr>
              <a:t>33</a:t>
            </a:fld>
            <a:endParaRPr lang="en-US" altLang="en-US" sz="1400" dirty="0"/>
          </a:p>
        </p:txBody>
      </p:sp>
      <p:sp>
        <p:nvSpPr>
          <p:cNvPr id="62467" name="Rectangle 2">
            <a:extLst>
              <a:ext uri="{FF2B5EF4-FFF2-40B4-BE49-F238E27FC236}">
                <a16:creationId xmlns:a16="http://schemas.microsoft.com/office/drawing/2014/main" id="{89B1764F-A542-7946-8211-1CC8B3AADC88}"/>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Formation of Blood Cells</a:t>
            </a:r>
            <a:endParaRPr lang="en-US" altLang="en-US"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5D325DAF-1CF1-9F4A-B418-AED2B5683E6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E99551-8EEC-F54E-B87A-5EE689EA59E1}" type="slidenum">
              <a:rPr lang="en-US" altLang="en-US" sz="1400"/>
              <a:pPr>
                <a:spcBef>
                  <a:spcPct val="0"/>
                </a:spcBef>
                <a:buFontTx/>
                <a:buNone/>
              </a:pPr>
              <a:t>34</a:t>
            </a:fld>
            <a:endParaRPr lang="en-US" altLang="en-US" sz="1400" dirty="0"/>
          </a:p>
        </p:txBody>
      </p:sp>
      <p:grpSp>
        <p:nvGrpSpPr>
          <p:cNvPr id="64515" name="Group 16">
            <a:extLst>
              <a:ext uri="{FF2B5EF4-FFF2-40B4-BE49-F238E27FC236}">
                <a16:creationId xmlns:a16="http://schemas.microsoft.com/office/drawing/2014/main" id="{D959A763-0070-0441-9112-15CF52A635C5}"/>
              </a:ext>
            </a:extLst>
          </p:cNvPr>
          <p:cNvGrpSpPr>
            <a:grpSpLocks/>
          </p:cNvGrpSpPr>
          <p:nvPr/>
        </p:nvGrpSpPr>
        <p:grpSpPr bwMode="auto">
          <a:xfrm>
            <a:off x="457200" y="447675"/>
            <a:ext cx="8229600" cy="5718175"/>
            <a:chOff x="288" y="282"/>
            <a:chExt cx="5184" cy="3602"/>
          </a:xfrm>
        </p:grpSpPr>
        <p:sp>
          <p:nvSpPr>
            <p:cNvPr id="64516" name="Rectangle 2">
              <a:extLst>
                <a:ext uri="{FF2B5EF4-FFF2-40B4-BE49-F238E27FC236}">
                  <a16:creationId xmlns:a16="http://schemas.microsoft.com/office/drawing/2014/main" id="{B333D7EF-C4C1-6043-A659-3751088E052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Lifespans</a:t>
              </a:r>
            </a:p>
          </p:txBody>
        </p:sp>
        <p:sp>
          <p:nvSpPr>
            <p:cNvPr id="64525" name="Text Box 6">
              <a:extLst>
                <a:ext uri="{FF2B5EF4-FFF2-40B4-BE49-F238E27FC236}">
                  <a16:creationId xmlns:a16="http://schemas.microsoft.com/office/drawing/2014/main" id="{F4FA258F-E726-5B45-93EA-8347D2D6BFC1}"/>
                </a:ext>
              </a:extLst>
            </p:cNvPr>
            <p:cNvSpPr txBox="1">
              <a:spLocks noChangeArrowheads="1"/>
            </p:cNvSpPr>
            <p:nvPr/>
          </p:nvSpPr>
          <p:spPr bwMode="auto">
            <a:xfrm>
              <a:off x="519" y="970"/>
              <a:ext cx="4754"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Many formed elements have lifespans of hours, days, or weeks, and so they must be continuously replaced.</a:t>
              </a:r>
            </a:p>
            <a:p>
              <a:pPr eaLnBrk="1" hangingPunct="1">
                <a:lnSpc>
                  <a:spcPct val="85000"/>
                </a:lnSpc>
                <a:spcBef>
                  <a:spcPct val="0"/>
                </a:spcBef>
                <a:spcAft>
                  <a:spcPct val="50000"/>
                </a:spcAft>
                <a:buSzPct val="80000"/>
              </a:pPr>
              <a:r>
                <a:rPr lang="en-US" altLang="en-US" sz="1800" dirty="0"/>
                <a:t>Some types of lymphocytes, in comparison, can have lifespans meas-ured in years.</a:t>
              </a:r>
            </a:p>
          </p:txBody>
        </p:sp>
        <p:grpSp>
          <p:nvGrpSpPr>
            <p:cNvPr id="64518" name="Group 35">
              <a:extLst>
                <a:ext uri="{FF2B5EF4-FFF2-40B4-BE49-F238E27FC236}">
                  <a16:creationId xmlns:a16="http://schemas.microsoft.com/office/drawing/2014/main" id="{701C95BC-4854-7942-AB58-207F2969E01D}"/>
                </a:ext>
              </a:extLst>
            </p:cNvPr>
            <p:cNvGrpSpPr>
              <a:grpSpLocks/>
            </p:cNvGrpSpPr>
            <p:nvPr/>
          </p:nvGrpSpPr>
          <p:grpSpPr bwMode="auto">
            <a:xfrm>
              <a:off x="582" y="3671"/>
              <a:ext cx="1990" cy="213"/>
              <a:chOff x="582" y="3671"/>
              <a:chExt cx="1990" cy="213"/>
            </a:xfrm>
          </p:grpSpPr>
          <p:sp>
            <p:nvSpPr>
              <p:cNvPr id="64519" name="Rectangle 36">
                <a:extLst>
                  <a:ext uri="{FF2B5EF4-FFF2-40B4-BE49-F238E27FC236}">
                    <a16:creationId xmlns:a16="http://schemas.microsoft.com/office/drawing/2014/main" id="{E4E2BB9B-DFED-C247-850A-316CD2FB6E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0" name="Rectangle 37">
                <a:extLst>
                  <a:ext uri="{FF2B5EF4-FFF2-40B4-BE49-F238E27FC236}">
                    <a16:creationId xmlns:a16="http://schemas.microsoft.com/office/drawing/2014/main" id="{A6834CBD-DC83-3D47-AA9E-144D42D5AB3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1" name="Rectangle 38">
                <a:extLst>
                  <a:ext uri="{FF2B5EF4-FFF2-40B4-BE49-F238E27FC236}">
                    <a16:creationId xmlns:a16="http://schemas.microsoft.com/office/drawing/2014/main" id="{440D5573-7A11-6844-B188-7CD28AD4108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39">
                <a:extLst>
                  <a:ext uri="{FF2B5EF4-FFF2-40B4-BE49-F238E27FC236}">
                    <a16:creationId xmlns:a16="http://schemas.microsoft.com/office/drawing/2014/main" id="{0B3B7BD2-A1CD-E44B-BA61-77EAA693A9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64523" name="Text Box 40">
                <a:extLst>
                  <a:ext uri="{FF2B5EF4-FFF2-40B4-BE49-F238E27FC236}">
                    <a16:creationId xmlns:a16="http://schemas.microsoft.com/office/drawing/2014/main" id="{46049ED6-9C30-704E-B363-9CF688ECF7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64524" name="Text Box 41">
                <a:extLst>
                  <a:ext uri="{FF2B5EF4-FFF2-40B4-BE49-F238E27FC236}">
                    <a16:creationId xmlns:a16="http://schemas.microsoft.com/office/drawing/2014/main" id="{DDFC6ACA-FD40-274B-9F6C-EF641C69FAC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
        <p:nvSpPr>
          <p:cNvPr id="2" name="Text Box 7">
            <a:extLst>
              <a:ext uri="{FF2B5EF4-FFF2-40B4-BE49-F238E27FC236}">
                <a16:creationId xmlns:a16="http://schemas.microsoft.com/office/drawing/2014/main" id="{B1767466-3830-3C08-3325-DA31FB950F91}"/>
              </a:ext>
            </a:extLst>
          </p:cNvPr>
          <p:cNvSpPr txBox="1">
            <a:spLocks noChangeArrowheads="1"/>
          </p:cNvSpPr>
          <p:nvPr/>
        </p:nvSpPr>
        <p:spPr bwMode="auto">
          <a:xfrm>
            <a:off x="2297113" y="2748179"/>
            <a:ext cx="45656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Lymphocytes = types of white blood cells (B cells, T cells, and NK cells) involved in immune responses. </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F53A7580-7E7C-6646-B059-65F69DAF82D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60CE97-B504-B440-857B-AB42B7050FD2}" type="slidenum">
              <a:rPr lang="en-US" altLang="en-US" sz="1400"/>
              <a:pPr>
                <a:spcBef>
                  <a:spcPct val="0"/>
                </a:spcBef>
                <a:buFontTx/>
                <a:buNone/>
              </a:pPr>
              <a:t>35</a:t>
            </a:fld>
            <a:endParaRPr lang="en-US" altLang="en-US" sz="1400" dirty="0"/>
          </a:p>
        </p:txBody>
      </p:sp>
      <p:grpSp>
        <p:nvGrpSpPr>
          <p:cNvPr id="66575" name="Group 15">
            <a:extLst>
              <a:ext uri="{FF2B5EF4-FFF2-40B4-BE49-F238E27FC236}">
                <a16:creationId xmlns:a16="http://schemas.microsoft.com/office/drawing/2014/main" id="{E69B9493-B518-DF4A-957F-699803FA52F6}"/>
              </a:ext>
            </a:extLst>
          </p:cNvPr>
          <p:cNvGrpSpPr>
            <a:grpSpLocks/>
          </p:cNvGrpSpPr>
          <p:nvPr/>
        </p:nvGrpSpPr>
        <p:grpSpPr bwMode="auto">
          <a:xfrm>
            <a:off x="457200" y="447675"/>
            <a:ext cx="8229600" cy="5718175"/>
            <a:chOff x="288" y="282"/>
            <a:chExt cx="5184" cy="3602"/>
          </a:xfrm>
        </p:grpSpPr>
        <p:sp>
          <p:nvSpPr>
            <p:cNvPr id="66564" name="Rectangle 2">
              <a:extLst>
                <a:ext uri="{FF2B5EF4-FFF2-40B4-BE49-F238E27FC236}">
                  <a16:creationId xmlns:a16="http://schemas.microsoft.com/office/drawing/2014/main" id="{53AF5BA1-5655-DD4E-92D5-19D843CFA54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Abundances</a:t>
              </a:r>
            </a:p>
          </p:txBody>
        </p:sp>
        <p:grpSp>
          <p:nvGrpSpPr>
            <p:cNvPr id="66565" name="Group 10">
              <a:extLst>
                <a:ext uri="{FF2B5EF4-FFF2-40B4-BE49-F238E27FC236}">
                  <a16:creationId xmlns:a16="http://schemas.microsoft.com/office/drawing/2014/main" id="{58C73125-72C2-0747-809C-A25F2A1E6FA7}"/>
                </a:ext>
              </a:extLst>
            </p:cNvPr>
            <p:cNvGrpSpPr>
              <a:grpSpLocks/>
            </p:cNvGrpSpPr>
            <p:nvPr/>
          </p:nvGrpSpPr>
          <p:grpSpPr bwMode="auto">
            <a:xfrm>
              <a:off x="519" y="970"/>
              <a:ext cx="4905" cy="1816"/>
              <a:chOff x="519" y="970"/>
              <a:chExt cx="4905" cy="1816"/>
            </a:xfrm>
          </p:grpSpPr>
          <p:sp>
            <p:nvSpPr>
              <p:cNvPr id="66573" name="Text Box 3">
                <a:extLst>
                  <a:ext uri="{FF2B5EF4-FFF2-40B4-BE49-F238E27FC236}">
                    <a16:creationId xmlns:a16="http://schemas.microsoft.com/office/drawing/2014/main" id="{413298F8-626C-4F43-98A9-CC3D15E43F54}"/>
                  </a:ext>
                </a:extLst>
              </p:cNvPr>
              <p:cNvSpPr txBox="1">
                <a:spLocks noChangeArrowheads="1"/>
              </p:cNvSpPr>
              <p:nvPr/>
            </p:nvSpPr>
            <p:spPr bwMode="auto">
              <a:xfrm>
                <a:off x="519" y="970"/>
                <a:ext cx="490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Negative feedback systems regulate the numbers of RBCs and platelets in the blood circulation so that their numbers remain relatively constant.</a:t>
                </a:r>
              </a:p>
              <a:p>
                <a:pPr eaLnBrk="1" hangingPunct="1">
                  <a:lnSpc>
                    <a:spcPct val="85000"/>
                  </a:lnSpc>
                  <a:spcBef>
                    <a:spcPct val="0"/>
                  </a:spcBef>
                  <a:spcAft>
                    <a:spcPct val="50000"/>
                  </a:spcAft>
                  <a:buSzPct val="80000"/>
                </a:pPr>
                <a:r>
                  <a:rPr lang="en-US" altLang="en-US" sz="1800" dirty="0"/>
                  <a:t>In comparison, the types and numbers of WBCs vary in response to the types of pathogens and other foreign antigens that are present.</a:t>
                </a:r>
              </a:p>
            </p:txBody>
          </p:sp>
          <p:sp>
            <p:nvSpPr>
              <p:cNvPr id="66574" name="Text Box 4">
                <a:extLst>
                  <a:ext uri="{FF2B5EF4-FFF2-40B4-BE49-F238E27FC236}">
                    <a16:creationId xmlns:a16="http://schemas.microsoft.com/office/drawing/2014/main" id="{8DB99077-83C5-8E48-A9CD-3105236D55A3}"/>
                  </a:ext>
                </a:extLst>
              </p:cNvPr>
              <p:cNvSpPr txBox="1">
                <a:spLocks noChangeArrowheads="1"/>
              </p:cNvSpPr>
              <p:nvPr/>
            </p:nvSpPr>
            <p:spPr bwMode="auto">
              <a:xfrm>
                <a:off x="1382" y="1758"/>
                <a:ext cx="3001" cy="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Pathogen = a disease-causing agent (such as a virus or some bacteria).</a:t>
                </a:r>
              </a:p>
              <a:p>
                <a:pPr algn="ctr" eaLnBrk="1" hangingPunct="1">
                  <a:lnSpc>
                    <a:spcPts val="1860"/>
                  </a:lnSpc>
                  <a:spcBef>
                    <a:spcPts val="600"/>
                  </a:spcBef>
                  <a:spcAft>
                    <a:spcPts val="0"/>
                  </a:spcAft>
                  <a:buFontTx/>
                  <a:buNone/>
                </a:pPr>
                <a:r>
                  <a:rPr lang="en-US" altLang="en-US" sz="1800" dirty="0">
                    <a:solidFill>
                      <a:srgbClr val="941100"/>
                    </a:solidFill>
                  </a:rPr>
                  <a:t>Antigen = a substance that prompts the generation of antibodies and can cause an immune response.  Antigen means “antibody generator.”</a:t>
                </a:r>
              </a:p>
            </p:txBody>
          </p:sp>
        </p:grpSp>
        <p:grpSp>
          <p:nvGrpSpPr>
            <p:cNvPr id="66566" name="Group 12">
              <a:extLst>
                <a:ext uri="{FF2B5EF4-FFF2-40B4-BE49-F238E27FC236}">
                  <a16:creationId xmlns:a16="http://schemas.microsoft.com/office/drawing/2014/main" id="{D52139DF-4368-0940-90AD-DF6518E1B796}"/>
                </a:ext>
              </a:extLst>
            </p:cNvPr>
            <p:cNvGrpSpPr>
              <a:grpSpLocks/>
            </p:cNvGrpSpPr>
            <p:nvPr/>
          </p:nvGrpSpPr>
          <p:grpSpPr bwMode="auto">
            <a:xfrm>
              <a:off x="582" y="3671"/>
              <a:ext cx="1990" cy="213"/>
              <a:chOff x="582" y="3671"/>
              <a:chExt cx="1990" cy="213"/>
            </a:xfrm>
          </p:grpSpPr>
          <p:sp>
            <p:nvSpPr>
              <p:cNvPr id="66567" name="Rectangle 13">
                <a:extLst>
                  <a:ext uri="{FF2B5EF4-FFF2-40B4-BE49-F238E27FC236}">
                    <a16:creationId xmlns:a16="http://schemas.microsoft.com/office/drawing/2014/main" id="{B5062978-386B-8D43-8A13-80D0A44BE0B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68" name="Rectangle 14">
                <a:extLst>
                  <a:ext uri="{FF2B5EF4-FFF2-40B4-BE49-F238E27FC236}">
                    <a16:creationId xmlns:a16="http://schemas.microsoft.com/office/drawing/2014/main" id="{400D8B08-7DD0-A64E-B230-DEE70375383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69" name="Rectangle 15">
                <a:extLst>
                  <a:ext uri="{FF2B5EF4-FFF2-40B4-BE49-F238E27FC236}">
                    <a16:creationId xmlns:a16="http://schemas.microsoft.com/office/drawing/2014/main" id="{99A04AC0-A0D5-D54E-AD72-E3622C75308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0" name="Text Box 16">
                <a:extLst>
                  <a:ext uri="{FF2B5EF4-FFF2-40B4-BE49-F238E27FC236}">
                    <a16:creationId xmlns:a16="http://schemas.microsoft.com/office/drawing/2014/main" id="{87ACB684-5E08-2947-B58F-89260A37641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66571" name="Text Box 17">
                <a:extLst>
                  <a:ext uri="{FF2B5EF4-FFF2-40B4-BE49-F238E27FC236}">
                    <a16:creationId xmlns:a16="http://schemas.microsoft.com/office/drawing/2014/main" id="{E2F394A1-3B70-6F40-829F-F609150C65D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66572" name="Text Box 18">
                <a:extLst>
                  <a:ext uri="{FF2B5EF4-FFF2-40B4-BE49-F238E27FC236}">
                    <a16:creationId xmlns:a16="http://schemas.microsoft.com/office/drawing/2014/main" id="{3EAC52E2-6D22-DE46-B3E6-4F36B55401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929B3647-80AC-3849-B023-9EDFCA9E017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B8F2CB-4854-A148-90B3-F1654F676BFE}" type="slidenum">
              <a:rPr lang="en-US" altLang="en-US" sz="1400"/>
              <a:pPr>
                <a:spcBef>
                  <a:spcPct val="0"/>
                </a:spcBef>
                <a:buFontTx/>
                <a:buNone/>
              </a:pPr>
              <a:t>36</a:t>
            </a:fld>
            <a:endParaRPr lang="en-US" altLang="en-US" sz="1400" dirty="0"/>
          </a:p>
        </p:txBody>
      </p:sp>
      <p:grpSp>
        <p:nvGrpSpPr>
          <p:cNvPr id="68611" name="Group 27">
            <a:extLst>
              <a:ext uri="{FF2B5EF4-FFF2-40B4-BE49-F238E27FC236}">
                <a16:creationId xmlns:a16="http://schemas.microsoft.com/office/drawing/2014/main" id="{20D11A82-D7F2-C44A-9071-D03D32A6CDCF}"/>
              </a:ext>
            </a:extLst>
          </p:cNvPr>
          <p:cNvGrpSpPr>
            <a:grpSpLocks/>
          </p:cNvGrpSpPr>
          <p:nvPr/>
        </p:nvGrpSpPr>
        <p:grpSpPr bwMode="auto">
          <a:xfrm>
            <a:off x="457200" y="449263"/>
            <a:ext cx="8229600" cy="5716587"/>
            <a:chOff x="288" y="283"/>
            <a:chExt cx="5184" cy="3601"/>
          </a:xfrm>
        </p:grpSpPr>
        <p:sp>
          <p:nvSpPr>
            <p:cNvPr id="68612" name="Rectangle 2">
              <a:extLst>
                <a:ext uri="{FF2B5EF4-FFF2-40B4-BE49-F238E27FC236}">
                  <a16:creationId xmlns:a16="http://schemas.microsoft.com/office/drawing/2014/main" id="{DE5A99F6-01B1-564C-B243-3B75E4CA5BBB}"/>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Hemopoiesis</a:t>
              </a:r>
            </a:p>
          </p:txBody>
        </p:sp>
        <p:sp>
          <p:nvSpPr>
            <p:cNvPr id="68613" name="Text Box 6">
              <a:extLst>
                <a:ext uri="{FF2B5EF4-FFF2-40B4-BE49-F238E27FC236}">
                  <a16:creationId xmlns:a16="http://schemas.microsoft.com/office/drawing/2014/main" id="{8C002BC9-8494-514A-9778-7B7C10DCC780}"/>
                </a:ext>
              </a:extLst>
            </p:cNvPr>
            <p:cNvSpPr txBox="1">
              <a:spLocks noChangeArrowheads="1"/>
            </p:cNvSpPr>
            <p:nvPr/>
          </p:nvSpPr>
          <p:spPr bwMode="auto">
            <a:xfrm>
              <a:off x="519" y="970"/>
              <a:ext cx="478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Hemopoiesis is the process by which the formed elements (red blood cells, white blood cells, and platelets) are produced.</a:t>
              </a:r>
            </a:p>
            <a:p>
              <a:pPr eaLnBrk="1" hangingPunct="1">
                <a:lnSpc>
                  <a:spcPct val="85000"/>
                </a:lnSpc>
                <a:spcBef>
                  <a:spcPct val="0"/>
                </a:spcBef>
                <a:spcAft>
                  <a:spcPts val="900"/>
                </a:spcAft>
                <a:buSzPct val="80000"/>
              </a:pPr>
              <a:r>
                <a:rPr lang="en-US" altLang="en-US" sz="1800" dirty="0"/>
                <a:t>The process occurs in the yolk sac of the embryo, and then in the liver, spleen, thymus, and lymph nodes of the fetus.</a:t>
              </a:r>
            </a:p>
            <a:p>
              <a:pPr eaLnBrk="1" hangingPunct="1">
                <a:lnSpc>
                  <a:spcPct val="85000"/>
                </a:lnSpc>
                <a:spcBef>
                  <a:spcPct val="0"/>
                </a:spcBef>
                <a:spcAft>
                  <a:spcPts val="900"/>
                </a:spcAft>
                <a:buSzPct val="80000"/>
              </a:pPr>
              <a:r>
                <a:rPr lang="en-US" altLang="en-US" sz="1800" dirty="0"/>
                <a:t>The red bone marrow become the primary site of hemopoiesis during the last three months of the fetal period prior to birth.</a:t>
              </a:r>
            </a:p>
            <a:p>
              <a:pPr eaLnBrk="1" hangingPunct="1">
                <a:lnSpc>
                  <a:spcPct val="85000"/>
                </a:lnSpc>
                <a:spcBef>
                  <a:spcPct val="0"/>
                </a:spcBef>
                <a:spcAft>
                  <a:spcPct val="50000"/>
                </a:spcAft>
                <a:buSzPct val="80000"/>
              </a:pPr>
              <a:r>
                <a:rPr lang="en-US" altLang="en-US" sz="1800" dirty="0"/>
                <a:t>Red bone marrow continues as the source of blood cells after birth and throughout a person’s lifetime.</a:t>
              </a:r>
            </a:p>
          </p:txBody>
        </p:sp>
        <p:grpSp>
          <p:nvGrpSpPr>
            <p:cNvPr id="68614" name="Group 20">
              <a:extLst>
                <a:ext uri="{FF2B5EF4-FFF2-40B4-BE49-F238E27FC236}">
                  <a16:creationId xmlns:a16="http://schemas.microsoft.com/office/drawing/2014/main" id="{8FEF59A2-7391-F24E-9594-4DDAA7F0E99B}"/>
                </a:ext>
              </a:extLst>
            </p:cNvPr>
            <p:cNvGrpSpPr>
              <a:grpSpLocks/>
            </p:cNvGrpSpPr>
            <p:nvPr/>
          </p:nvGrpSpPr>
          <p:grpSpPr bwMode="auto">
            <a:xfrm>
              <a:off x="582" y="3671"/>
              <a:ext cx="1990" cy="213"/>
              <a:chOff x="582" y="3671"/>
              <a:chExt cx="1990" cy="213"/>
            </a:xfrm>
          </p:grpSpPr>
          <p:sp>
            <p:nvSpPr>
              <p:cNvPr id="68615" name="Rectangle 21">
                <a:extLst>
                  <a:ext uri="{FF2B5EF4-FFF2-40B4-BE49-F238E27FC236}">
                    <a16:creationId xmlns:a16="http://schemas.microsoft.com/office/drawing/2014/main" id="{876099DA-7364-AA46-B4F0-A9C7E939A02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6" name="Rectangle 22">
                <a:extLst>
                  <a:ext uri="{FF2B5EF4-FFF2-40B4-BE49-F238E27FC236}">
                    <a16:creationId xmlns:a16="http://schemas.microsoft.com/office/drawing/2014/main" id="{111C2560-7D6F-7744-A31D-3886B7BF78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7" name="Rectangle 23">
                <a:extLst>
                  <a:ext uri="{FF2B5EF4-FFF2-40B4-BE49-F238E27FC236}">
                    <a16:creationId xmlns:a16="http://schemas.microsoft.com/office/drawing/2014/main" id="{020297EE-4FF8-454C-8182-A3FC5038CF7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8" name="Text Box 24">
                <a:extLst>
                  <a:ext uri="{FF2B5EF4-FFF2-40B4-BE49-F238E27FC236}">
                    <a16:creationId xmlns:a16="http://schemas.microsoft.com/office/drawing/2014/main" id="{F8FAF6AB-F290-364F-BD72-D49E66EC699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68619" name="Text Box 25">
                <a:extLst>
                  <a:ext uri="{FF2B5EF4-FFF2-40B4-BE49-F238E27FC236}">
                    <a16:creationId xmlns:a16="http://schemas.microsoft.com/office/drawing/2014/main" id="{D3D8A399-D141-324C-A6FB-FB740C58196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68620" name="Text Box 26">
                <a:extLst>
                  <a:ext uri="{FF2B5EF4-FFF2-40B4-BE49-F238E27FC236}">
                    <a16:creationId xmlns:a16="http://schemas.microsoft.com/office/drawing/2014/main" id="{051996D0-DAE5-7E45-827F-26C349BCBDD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89AA89A0-CEFD-DF45-BF16-EF5A0DC3063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6506A3-A79F-3F4C-9711-F04A14A1E809}" type="slidenum">
              <a:rPr lang="en-US" altLang="en-US" sz="1400"/>
              <a:pPr>
                <a:spcBef>
                  <a:spcPct val="0"/>
                </a:spcBef>
                <a:buFontTx/>
                <a:buNone/>
              </a:pPr>
              <a:t>37</a:t>
            </a:fld>
            <a:endParaRPr lang="en-US" altLang="en-US" sz="1400" dirty="0"/>
          </a:p>
        </p:txBody>
      </p:sp>
      <p:grpSp>
        <p:nvGrpSpPr>
          <p:cNvPr id="70659" name="Group 33">
            <a:extLst>
              <a:ext uri="{FF2B5EF4-FFF2-40B4-BE49-F238E27FC236}">
                <a16:creationId xmlns:a16="http://schemas.microsoft.com/office/drawing/2014/main" id="{87ABC20D-6EDF-D945-865A-BBBFFBF8EC57}"/>
              </a:ext>
            </a:extLst>
          </p:cNvPr>
          <p:cNvGrpSpPr>
            <a:grpSpLocks/>
          </p:cNvGrpSpPr>
          <p:nvPr/>
        </p:nvGrpSpPr>
        <p:grpSpPr bwMode="auto">
          <a:xfrm>
            <a:off x="463550" y="447675"/>
            <a:ext cx="8229600" cy="5718175"/>
            <a:chOff x="292" y="282"/>
            <a:chExt cx="5184" cy="3602"/>
          </a:xfrm>
        </p:grpSpPr>
        <p:sp>
          <p:nvSpPr>
            <p:cNvPr id="70660" name="Rectangle 2">
              <a:extLst>
                <a:ext uri="{FF2B5EF4-FFF2-40B4-BE49-F238E27FC236}">
                  <a16:creationId xmlns:a16="http://schemas.microsoft.com/office/drawing/2014/main" id="{1551CBB7-9FE2-984B-9896-4708387A2F8F}"/>
                </a:ext>
              </a:extLst>
            </p:cNvPr>
            <p:cNvSpPr>
              <a:spLocks noChangeArrowheads="1"/>
            </p:cNvSpPr>
            <p:nvPr/>
          </p:nvSpPr>
          <p:spPr bwMode="auto">
            <a:xfrm>
              <a:off x="292"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Red Bone Marrow</a:t>
              </a:r>
            </a:p>
          </p:txBody>
        </p:sp>
        <p:grpSp>
          <p:nvGrpSpPr>
            <p:cNvPr id="70661" name="Group 24">
              <a:extLst>
                <a:ext uri="{FF2B5EF4-FFF2-40B4-BE49-F238E27FC236}">
                  <a16:creationId xmlns:a16="http://schemas.microsoft.com/office/drawing/2014/main" id="{2EDDB7CF-DB55-DD4F-AF17-E9729BC83150}"/>
                </a:ext>
              </a:extLst>
            </p:cNvPr>
            <p:cNvGrpSpPr>
              <a:grpSpLocks/>
            </p:cNvGrpSpPr>
            <p:nvPr/>
          </p:nvGrpSpPr>
          <p:grpSpPr bwMode="auto">
            <a:xfrm>
              <a:off x="519" y="970"/>
              <a:ext cx="4782" cy="1821"/>
              <a:chOff x="519" y="970"/>
              <a:chExt cx="4782" cy="1821"/>
            </a:xfrm>
          </p:grpSpPr>
          <p:sp>
            <p:nvSpPr>
              <p:cNvPr id="70669" name="Text Box 6">
                <a:extLst>
                  <a:ext uri="{FF2B5EF4-FFF2-40B4-BE49-F238E27FC236}">
                    <a16:creationId xmlns:a16="http://schemas.microsoft.com/office/drawing/2014/main" id="{2FBD8E75-76DE-E140-A8F3-703CD79C0B61}"/>
                  </a:ext>
                </a:extLst>
              </p:cNvPr>
              <p:cNvSpPr txBox="1">
                <a:spLocks noChangeArrowheads="1"/>
              </p:cNvSpPr>
              <p:nvPr/>
            </p:nvSpPr>
            <p:spPr bwMode="auto">
              <a:xfrm>
                <a:off x="519" y="970"/>
                <a:ext cx="478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Red bone marrow is a highly-vascularized, connective tissue found in the microscopic spaces of spongy bone tissue.</a:t>
                </a:r>
              </a:p>
              <a:p>
                <a:pPr eaLnBrk="1" hangingPunct="1">
                  <a:lnSpc>
                    <a:spcPct val="85000"/>
                  </a:lnSpc>
                  <a:spcBef>
                    <a:spcPct val="0"/>
                  </a:spcBef>
                  <a:spcAft>
                    <a:spcPts val="900"/>
                  </a:spcAft>
                  <a:buSzPct val="80000"/>
                </a:pPr>
                <a:r>
                  <a:rPr lang="en-US" altLang="en-US" sz="1800" dirty="0"/>
                  <a:t>About 0.05 to 0.10 percent of the red bone marrow cells are pluripotent stem cells.</a:t>
                </a:r>
              </a:p>
              <a:p>
                <a:pPr eaLnBrk="1" hangingPunct="1">
                  <a:lnSpc>
                    <a:spcPct val="85000"/>
                  </a:lnSpc>
                  <a:spcBef>
                    <a:spcPct val="0"/>
                  </a:spcBef>
                  <a:spcAft>
                    <a:spcPct val="50000"/>
                  </a:spcAft>
                  <a:buSzPct val="80000"/>
                </a:pPr>
                <a:r>
                  <a:rPr lang="en-US" altLang="en-US" sz="1800" dirty="0"/>
                  <a:t>Stem cells have the capacity to develop into different types of cells in-cluding RBCs, WBCs, and platelets.</a:t>
                </a:r>
              </a:p>
            </p:txBody>
          </p:sp>
          <p:sp>
            <p:nvSpPr>
              <p:cNvPr id="70670" name="Text Box 7">
                <a:extLst>
                  <a:ext uri="{FF2B5EF4-FFF2-40B4-BE49-F238E27FC236}">
                    <a16:creationId xmlns:a16="http://schemas.microsoft.com/office/drawing/2014/main" id="{D8C4BF78-6BED-DF4F-B48B-3E2826D77F88}"/>
                  </a:ext>
                </a:extLst>
              </p:cNvPr>
              <p:cNvSpPr txBox="1">
                <a:spLocks noChangeArrowheads="1"/>
              </p:cNvSpPr>
              <p:nvPr/>
            </p:nvSpPr>
            <p:spPr bwMode="auto">
              <a:xfrm>
                <a:off x="1503" y="2119"/>
                <a:ext cx="2763"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600"/>
                  </a:spcAft>
                  <a:buFontTx/>
                  <a:buNone/>
                </a:pPr>
                <a:r>
                  <a:rPr lang="en-US" altLang="en-US" sz="1800" dirty="0">
                    <a:solidFill>
                      <a:srgbClr val="941100"/>
                    </a:solidFill>
                  </a:rPr>
                  <a:t>Pluripotent stem cells = immature stem cells in red bone marrow that gives rise to precursors of all the different mature blood cells.</a:t>
                </a:r>
              </a:p>
            </p:txBody>
          </p:sp>
        </p:grpSp>
        <p:grpSp>
          <p:nvGrpSpPr>
            <p:cNvPr id="70662" name="Group 26">
              <a:extLst>
                <a:ext uri="{FF2B5EF4-FFF2-40B4-BE49-F238E27FC236}">
                  <a16:creationId xmlns:a16="http://schemas.microsoft.com/office/drawing/2014/main" id="{0D844866-E0DF-AB4C-B6F9-4BEF478180A9}"/>
                </a:ext>
              </a:extLst>
            </p:cNvPr>
            <p:cNvGrpSpPr>
              <a:grpSpLocks/>
            </p:cNvGrpSpPr>
            <p:nvPr/>
          </p:nvGrpSpPr>
          <p:grpSpPr bwMode="auto">
            <a:xfrm>
              <a:off x="582" y="3671"/>
              <a:ext cx="1990" cy="213"/>
              <a:chOff x="582" y="3671"/>
              <a:chExt cx="1990" cy="213"/>
            </a:xfrm>
          </p:grpSpPr>
          <p:sp>
            <p:nvSpPr>
              <p:cNvPr id="70663" name="Rectangle 27">
                <a:extLst>
                  <a:ext uri="{FF2B5EF4-FFF2-40B4-BE49-F238E27FC236}">
                    <a16:creationId xmlns:a16="http://schemas.microsoft.com/office/drawing/2014/main" id="{79FF27D6-1EFB-0B44-B323-71A2A869149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4" name="Rectangle 28">
                <a:extLst>
                  <a:ext uri="{FF2B5EF4-FFF2-40B4-BE49-F238E27FC236}">
                    <a16:creationId xmlns:a16="http://schemas.microsoft.com/office/drawing/2014/main" id="{100A8B95-75C2-A242-965B-C66A8C31CCD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5" name="Rectangle 29">
                <a:extLst>
                  <a:ext uri="{FF2B5EF4-FFF2-40B4-BE49-F238E27FC236}">
                    <a16:creationId xmlns:a16="http://schemas.microsoft.com/office/drawing/2014/main" id="{A16D023B-982A-8F41-8E9B-64ABF7F8245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6" name="Text Box 30">
                <a:extLst>
                  <a:ext uri="{FF2B5EF4-FFF2-40B4-BE49-F238E27FC236}">
                    <a16:creationId xmlns:a16="http://schemas.microsoft.com/office/drawing/2014/main" id="{89AFEB8B-E6C2-244F-ADAF-F1865A7F393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665</a:t>
                </a:r>
                <a:endParaRPr lang="en-US" altLang="en-US" sz="1800" dirty="0">
                  <a:ea typeface="ＭＳ Ｐゴシック" panose="020B0600070205080204" pitchFamily="34" charset="-128"/>
                </a:endParaRPr>
              </a:p>
            </p:txBody>
          </p:sp>
          <p:sp>
            <p:nvSpPr>
              <p:cNvPr id="70667" name="Text Box 31">
                <a:extLst>
                  <a:ext uri="{FF2B5EF4-FFF2-40B4-BE49-F238E27FC236}">
                    <a16:creationId xmlns:a16="http://schemas.microsoft.com/office/drawing/2014/main" id="{9B678163-6E32-5D41-99B4-FF0138FDC38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732</a:t>
                </a:r>
                <a:endParaRPr lang="en-US" altLang="en-US" sz="1800" dirty="0">
                  <a:ea typeface="ＭＳ Ｐゴシック" panose="020B0600070205080204" pitchFamily="34" charset="-128"/>
                </a:endParaRPr>
              </a:p>
            </p:txBody>
          </p:sp>
          <p:sp>
            <p:nvSpPr>
              <p:cNvPr id="70668" name="Text Box 32">
                <a:extLst>
                  <a:ext uri="{FF2B5EF4-FFF2-40B4-BE49-F238E27FC236}">
                    <a16:creationId xmlns:a16="http://schemas.microsoft.com/office/drawing/2014/main" id="{B915885B-0D19-B249-AFB7-70D37EBF385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228DC1AF-AF48-D64F-B4B1-61345C0E18C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1582F8-1952-804B-9308-0BC4275D6B39}" type="slidenum">
              <a:rPr lang="en-US" altLang="en-US" sz="1400"/>
              <a:pPr>
                <a:spcBef>
                  <a:spcPct val="0"/>
                </a:spcBef>
                <a:buFontTx/>
                <a:buNone/>
              </a:pPr>
              <a:t>38</a:t>
            </a:fld>
            <a:endParaRPr lang="en-US" altLang="en-US" sz="1400" dirty="0"/>
          </a:p>
        </p:txBody>
      </p:sp>
      <p:grpSp>
        <p:nvGrpSpPr>
          <p:cNvPr id="72707" name="Group 18">
            <a:extLst>
              <a:ext uri="{FF2B5EF4-FFF2-40B4-BE49-F238E27FC236}">
                <a16:creationId xmlns:a16="http://schemas.microsoft.com/office/drawing/2014/main" id="{BC3AD0E7-818C-F54A-BF6C-112C1181DFF6}"/>
              </a:ext>
            </a:extLst>
          </p:cNvPr>
          <p:cNvGrpSpPr>
            <a:grpSpLocks/>
          </p:cNvGrpSpPr>
          <p:nvPr/>
        </p:nvGrpSpPr>
        <p:grpSpPr bwMode="auto">
          <a:xfrm>
            <a:off x="457200" y="447675"/>
            <a:ext cx="8229600" cy="5359401"/>
            <a:chOff x="288" y="282"/>
            <a:chExt cx="5184" cy="3376"/>
          </a:xfrm>
        </p:grpSpPr>
        <p:sp>
          <p:nvSpPr>
            <p:cNvPr id="72708" name="Rectangle 2">
              <a:extLst>
                <a:ext uri="{FF2B5EF4-FFF2-40B4-BE49-F238E27FC236}">
                  <a16:creationId xmlns:a16="http://schemas.microsoft.com/office/drawing/2014/main" id="{76F11951-4EC9-F34C-8388-9C2C8580240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Red Bone Marrow </a:t>
              </a:r>
              <a:r>
                <a:rPr lang="en-US" altLang="en-US" sz="2200" dirty="0">
                  <a:solidFill>
                    <a:srgbClr val="333333"/>
                  </a:solidFill>
                </a:rPr>
                <a:t>(continued)</a:t>
              </a:r>
              <a:endParaRPr lang="en-US" altLang="en-US" sz="2800" dirty="0">
                <a:solidFill>
                  <a:srgbClr val="333333"/>
                </a:solidFill>
              </a:endParaRPr>
            </a:p>
          </p:txBody>
        </p:sp>
        <p:grpSp>
          <p:nvGrpSpPr>
            <p:cNvPr id="72709" name="Group 13">
              <a:extLst>
                <a:ext uri="{FF2B5EF4-FFF2-40B4-BE49-F238E27FC236}">
                  <a16:creationId xmlns:a16="http://schemas.microsoft.com/office/drawing/2014/main" id="{A45F8C58-C0A3-CF47-9342-CB67129F7E99}"/>
                </a:ext>
              </a:extLst>
            </p:cNvPr>
            <p:cNvGrpSpPr>
              <a:grpSpLocks/>
            </p:cNvGrpSpPr>
            <p:nvPr/>
          </p:nvGrpSpPr>
          <p:grpSpPr bwMode="auto">
            <a:xfrm>
              <a:off x="685" y="947"/>
              <a:ext cx="2164" cy="2411"/>
              <a:chOff x="685" y="947"/>
              <a:chExt cx="2164" cy="2411"/>
            </a:xfrm>
          </p:grpSpPr>
          <p:pic>
            <p:nvPicPr>
              <p:cNvPr id="72713" name="Picture 8" descr="bone-marrow-structure">
                <a:extLst>
                  <a:ext uri="{FF2B5EF4-FFF2-40B4-BE49-F238E27FC236}">
                    <a16:creationId xmlns:a16="http://schemas.microsoft.com/office/drawing/2014/main" id="{3F713B65-5B66-274A-9C92-E7F498134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 y="947"/>
                <a:ext cx="2164"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4" name="Rectangle 9">
                <a:extLst>
                  <a:ext uri="{FF2B5EF4-FFF2-40B4-BE49-F238E27FC236}">
                    <a16:creationId xmlns:a16="http://schemas.microsoft.com/office/drawing/2014/main" id="{A4F5A209-43D3-F14F-A958-45E9F83D2EE6}"/>
                  </a:ext>
                </a:extLst>
              </p:cNvPr>
              <p:cNvSpPr>
                <a:spLocks noChangeArrowheads="1"/>
              </p:cNvSpPr>
              <p:nvPr/>
            </p:nvSpPr>
            <p:spPr bwMode="auto">
              <a:xfrm>
                <a:off x="704" y="3193"/>
                <a:ext cx="97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https://www.chxa.com</a:t>
                </a:r>
                <a:endParaRPr lang="en-US" altLang="en-US" sz="1800" dirty="0"/>
              </a:p>
            </p:txBody>
          </p:sp>
        </p:grpSp>
        <p:grpSp>
          <p:nvGrpSpPr>
            <p:cNvPr id="72710" name="Group 12">
              <a:extLst>
                <a:ext uri="{FF2B5EF4-FFF2-40B4-BE49-F238E27FC236}">
                  <a16:creationId xmlns:a16="http://schemas.microsoft.com/office/drawing/2014/main" id="{0EFC6140-D29D-7C42-8F3A-F3F30F5CFF3F}"/>
                </a:ext>
              </a:extLst>
            </p:cNvPr>
            <p:cNvGrpSpPr>
              <a:grpSpLocks/>
            </p:cNvGrpSpPr>
            <p:nvPr/>
          </p:nvGrpSpPr>
          <p:grpSpPr bwMode="auto">
            <a:xfrm>
              <a:off x="3085" y="2386"/>
              <a:ext cx="2163" cy="1272"/>
              <a:chOff x="3085" y="2386"/>
              <a:chExt cx="2163" cy="1272"/>
            </a:xfrm>
          </p:grpSpPr>
          <p:pic>
            <p:nvPicPr>
              <p:cNvPr id="72711" name="Picture 10" descr="image010">
                <a:extLst>
                  <a:ext uri="{FF2B5EF4-FFF2-40B4-BE49-F238E27FC236}">
                    <a16:creationId xmlns:a16="http://schemas.microsoft.com/office/drawing/2014/main" id="{A89B85E0-F8D1-7345-9E50-82C12C4F1B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5" y="2386"/>
                <a:ext cx="2087" cy="1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2" name="Text Box 11">
                <a:extLst>
                  <a:ext uri="{FF2B5EF4-FFF2-40B4-BE49-F238E27FC236}">
                    <a16:creationId xmlns:a16="http://schemas.microsoft.com/office/drawing/2014/main" id="{75E553A2-96E4-1847-B75E-D4CC68ED6DF8}"/>
                  </a:ext>
                </a:extLst>
              </p:cNvPr>
              <p:cNvSpPr txBox="1">
                <a:spLocks noChangeArrowheads="1"/>
              </p:cNvSpPr>
              <p:nvPr/>
            </p:nvSpPr>
            <p:spPr bwMode="auto">
              <a:xfrm>
                <a:off x="3948" y="3493"/>
                <a:ext cx="130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https://www.mc.vanderbilt.edu</a:t>
                </a:r>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62EE17B1-55F7-FC4B-AD3E-652E1736953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8729A4-DFB7-5C4E-BE13-FB60C5965F24}" type="slidenum">
              <a:rPr lang="en-US" altLang="en-US" sz="1400"/>
              <a:pPr>
                <a:spcBef>
                  <a:spcPct val="0"/>
                </a:spcBef>
                <a:buFontTx/>
                <a:buNone/>
              </a:pPr>
              <a:t>39</a:t>
            </a:fld>
            <a:endParaRPr lang="en-US" altLang="en-US" sz="1400" dirty="0"/>
          </a:p>
        </p:txBody>
      </p:sp>
      <p:grpSp>
        <p:nvGrpSpPr>
          <p:cNvPr id="74755" name="Group 28">
            <a:extLst>
              <a:ext uri="{FF2B5EF4-FFF2-40B4-BE49-F238E27FC236}">
                <a16:creationId xmlns:a16="http://schemas.microsoft.com/office/drawing/2014/main" id="{69348D3F-A834-504A-9818-9D4D77442E9F}"/>
              </a:ext>
            </a:extLst>
          </p:cNvPr>
          <p:cNvGrpSpPr>
            <a:grpSpLocks/>
          </p:cNvGrpSpPr>
          <p:nvPr/>
        </p:nvGrpSpPr>
        <p:grpSpPr bwMode="auto">
          <a:xfrm>
            <a:off x="457200" y="449263"/>
            <a:ext cx="8229600" cy="5716587"/>
            <a:chOff x="288" y="283"/>
            <a:chExt cx="5184" cy="3601"/>
          </a:xfrm>
        </p:grpSpPr>
        <p:sp>
          <p:nvSpPr>
            <p:cNvPr id="74756" name="Rectangle 2">
              <a:extLst>
                <a:ext uri="{FF2B5EF4-FFF2-40B4-BE49-F238E27FC236}">
                  <a16:creationId xmlns:a16="http://schemas.microsoft.com/office/drawing/2014/main" id="{6A908098-C687-6D48-BEEB-F8A23D20FC9B}"/>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Yellow Bone Marrow</a:t>
              </a:r>
            </a:p>
          </p:txBody>
        </p:sp>
        <p:sp>
          <p:nvSpPr>
            <p:cNvPr id="74757" name="Text Box 6">
              <a:extLst>
                <a:ext uri="{FF2B5EF4-FFF2-40B4-BE49-F238E27FC236}">
                  <a16:creationId xmlns:a16="http://schemas.microsoft.com/office/drawing/2014/main" id="{7FA7A26E-4644-714D-B09E-9904948A2830}"/>
                </a:ext>
              </a:extLst>
            </p:cNvPr>
            <p:cNvSpPr txBox="1">
              <a:spLocks noChangeArrowheads="1"/>
            </p:cNvSpPr>
            <p:nvPr/>
          </p:nvSpPr>
          <p:spPr bwMode="auto">
            <a:xfrm>
              <a:off x="519" y="970"/>
              <a:ext cx="4615"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newborns, all bone marrow is red, and actively involved in blood cell production.</a:t>
              </a:r>
            </a:p>
            <a:p>
              <a:pPr eaLnBrk="1" hangingPunct="1">
                <a:lnSpc>
                  <a:spcPct val="85000"/>
                </a:lnSpc>
                <a:spcBef>
                  <a:spcPct val="0"/>
                </a:spcBef>
                <a:spcAft>
                  <a:spcPts val="900"/>
                </a:spcAft>
                <a:buSzPct val="80000"/>
              </a:pPr>
              <a:r>
                <a:rPr lang="en-US" altLang="en-US" sz="1800" dirty="0"/>
                <a:t>Some of the red bone marrow is then replaced by yellow bone mar-row composed of adipose cells.</a:t>
              </a:r>
            </a:p>
            <a:p>
              <a:pPr eaLnBrk="1" hangingPunct="1">
                <a:lnSpc>
                  <a:spcPct val="85000"/>
                </a:lnSpc>
                <a:spcBef>
                  <a:spcPct val="0"/>
                </a:spcBef>
                <a:spcAft>
                  <a:spcPts val="900"/>
                </a:spcAft>
                <a:buSzPct val="80000"/>
              </a:pPr>
              <a:r>
                <a:rPr lang="en-US" altLang="en-US" sz="1800" dirty="0"/>
                <a:t>As a result, the rate of blood cell formation decreases as a person ages.</a:t>
              </a:r>
            </a:p>
            <a:p>
              <a:pPr eaLnBrk="1" hangingPunct="1">
                <a:lnSpc>
                  <a:spcPct val="85000"/>
                </a:lnSpc>
                <a:spcBef>
                  <a:spcPct val="0"/>
                </a:spcBef>
                <a:spcAft>
                  <a:spcPct val="50000"/>
                </a:spcAft>
                <a:buSzPct val="80000"/>
              </a:pPr>
              <a:r>
                <a:rPr lang="en-US" altLang="en-US" sz="1800" dirty="0"/>
                <a:t>In some instances, such as prolonged bleeding, red bone marrow can expand into yellow bone marrow to increase the rate of forma-tion of blood cells.</a:t>
              </a:r>
            </a:p>
          </p:txBody>
        </p:sp>
        <p:grpSp>
          <p:nvGrpSpPr>
            <p:cNvPr id="74758" name="Group 21">
              <a:extLst>
                <a:ext uri="{FF2B5EF4-FFF2-40B4-BE49-F238E27FC236}">
                  <a16:creationId xmlns:a16="http://schemas.microsoft.com/office/drawing/2014/main" id="{7FB4C535-36EF-DE4A-AB8D-12782D400400}"/>
                </a:ext>
              </a:extLst>
            </p:cNvPr>
            <p:cNvGrpSpPr>
              <a:grpSpLocks/>
            </p:cNvGrpSpPr>
            <p:nvPr/>
          </p:nvGrpSpPr>
          <p:grpSpPr bwMode="auto">
            <a:xfrm>
              <a:off x="582" y="3671"/>
              <a:ext cx="1990" cy="213"/>
              <a:chOff x="582" y="3671"/>
              <a:chExt cx="1990" cy="213"/>
            </a:xfrm>
          </p:grpSpPr>
          <p:sp>
            <p:nvSpPr>
              <p:cNvPr id="74759" name="Rectangle 22">
                <a:extLst>
                  <a:ext uri="{FF2B5EF4-FFF2-40B4-BE49-F238E27FC236}">
                    <a16:creationId xmlns:a16="http://schemas.microsoft.com/office/drawing/2014/main" id="{BE6E29E7-75A6-2D44-9E10-78F24FDBF3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0" name="Rectangle 23">
                <a:extLst>
                  <a:ext uri="{FF2B5EF4-FFF2-40B4-BE49-F238E27FC236}">
                    <a16:creationId xmlns:a16="http://schemas.microsoft.com/office/drawing/2014/main" id="{5023B51E-2316-C444-A0AC-32AC8DAE9C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1" name="Rectangle 24">
                <a:extLst>
                  <a:ext uri="{FF2B5EF4-FFF2-40B4-BE49-F238E27FC236}">
                    <a16:creationId xmlns:a16="http://schemas.microsoft.com/office/drawing/2014/main" id="{C6919023-5B2B-1047-B383-78D3F24417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2" name="Text Box 25">
                <a:extLst>
                  <a:ext uri="{FF2B5EF4-FFF2-40B4-BE49-F238E27FC236}">
                    <a16:creationId xmlns:a16="http://schemas.microsoft.com/office/drawing/2014/main" id="{B7484D8E-E542-4947-8E8C-C7F0EDF317F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666</a:t>
                </a:r>
                <a:endParaRPr lang="en-US" altLang="en-US" sz="1800" dirty="0">
                  <a:ea typeface="ＭＳ Ｐゴシック" panose="020B0600070205080204" pitchFamily="34" charset="-128"/>
                </a:endParaRPr>
              </a:p>
            </p:txBody>
          </p:sp>
          <p:sp>
            <p:nvSpPr>
              <p:cNvPr id="74763" name="Text Box 26">
                <a:extLst>
                  <a:ext uri="{FF2B5EF4-FFF2-40B4-BE49-F238E27FC236}">
                    <a16:creationId xmlns:a16="http://schemas.microsoft.com/office/drawing/2014/main" id="{3CF29C6B-CA0A-6846-9079-9CB8A9FE647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733</a:t>
                </a:r>
                <a:endParaRPr lang="en-US" altLang="en-US" sz="1800" dirty="0">
                  <a:ea typeface="ＭＳ Ｐゴシック" panose="020B0600070205080204" pitchFamily="34" charset="-128"/>
                </a:endParaRPr>
              </a:p>
            </p:txBody>
          </p:sp>
          <p:sp>
            <p:nvSpPr>
              <p:cNvPr id="74764" name="Text Box 27">
                <a:extLst>
                  <a:ext uri="{FF2B5EF4-FFF2-40B4-BE49-F238E27FC236}">
                    <a16:creationId xmlns:a16="http://schemas.microsoft.com/office/drawing/2014/main" id="{7DBC64CC-0D4C-D64C-BE20-91779AD3AAF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4C61C0F8-440A-BB49-A1F1-25C19311C32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9413F4-1242-C543-A30C-99DA575E220F}" type="slidenum">
              <a:rPr lang="en-US" altLang="en-US" sz="1400"/>
              <a:pPr>
                <a:spcBef>
                  <a:spcPct val="0"/>
                </a:spcBef>
                <a:buFontTx/>
                <a:buNone/>
              </a:pPr>
              <a:t>40</a:t>
            </a:fld>
            <a:endParaRPr lang="en-US" altLang="en-US" sz="1400" dirty="0"/>
          </a:p>
        </p:txBody>
      </p:sp>
      <p:grpSp>
        <p:nvGrpSpPr>
          <p:cNvPr id="87056" name="Group 16">
            <a:extLst>
              <a:ext uri="{FF2B5EF4-FFF2-40B4-BE49-F238E27FC236}">
                <a16:creationId xmlns:a16="http://schemas.microsoft.com/office/drawing/2014/main" id="{E4BABA88-C0AB-2C41-B040-30188614E7F6}"/>
              </a:ext>
            </a:extLst>
          </p:cNvPr>
          <p:cNvGrpSpPr>
            <a:grpSpLocks/>
          </p:cNvGrpSpPr>
          <p:nvPr/>
        </p:nvGrpSpPr>
        <p:grpSpPr bwMode="auto">
          <a:xfrm>
            <a:off x="455613" y="450850"/>
            <a:ext cx="8229600" cy="5715000"/>
            <a:chOff x="287" y="284"/>
            <a:chExt cx="5184" cy="3600"/>
          </a:xfrm>
        </p:grpSpPr>
        <p:sp>
          <p:nvSpPr>
            <p:cNvPr id="87044" name="Rectangle 2">
              <a:extLst>
                <a:ext uri="{FF2B5EF4-FFF2-40B4-BE49-F238E27FC236}">
                  <a16:creationId xmlns:a16="http://schemas.microsoft.com/office/drawing/2014/main" id="{443FE071-B214-B046-98B7-4AFFA7463858}"/>
                </a:ext>
              </a:extLst>
            </p:cNvPr>
            <p:cNvSpPr>
              <a:spLocks noChangeArrowheads="1"/>
            </p:cNvSpPr>
            <p:nvPr/>
          </p:nvSpPr>
          <p:spPr bwMode="auto">
            <a:xfrm>
              <a:off x="287"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Hemopoietic Growth Factors</a:t>
              </a:r>
            </a:p>
          </p:txBody>
        </p:sp>
        <p:sp>
          <p:nvSpPr>
            <p:cNvPr id="87053" name="Text Box 6">
              <a:extLst>
                <a:ext uri="{FF2B5EF4-FFF2-40B4-BE49-F238E27FC236}">
                  <a16:creationId xmlns:a16="http://schemas.microsoft.com/office/drawing/2014/main" id="{D662F1D7-A4B6-2C4D-967B-C7D568A1CDE9}"/>
                </a:ext>
              </a:extLst>
            </p:cNvPr>
            <p:cNvSpPr txBox="1">
              <a:spLocks noChangeArrowheads="1"/>
            </p:cNvSpPr>
            <p:nvPr/>
          </p:nvSpPr>
          <p:spPr bwMode="auto">
            <a:xfrm>
              <a:off x="519" y="970"/>
              <a:ext cx="48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Erythropoietin (EPO) increases the number of red blood cell precursors called reticulocytes. </a:t>
              </a:r>
            </a:p>
            <a:p>
              <a:pPr eaLnBrk="1" hangingPunct="1">
                <a:lnSpc>
                  <a:spcPct val="85000"/>
                </a:lnSpc>
                <a:spcBef>
                  <a:spcPct val="0"/>
                </a:spcBef>
                <a:spcAft>
                  <a:spcPts val="900"/>
                </a:spcAft>
                <a:buSzPct val="80000"/>
              </a:pPr>
              <a:r>
                <a:rPr lang="en-US" altLang="en-US" sz="1800" dirty="0"/>
                <a:t>EPO is produced primarily in the kidneys—with kidney (renal) failure, RBC production is inadequate, and the person will be severely anemic since there are fewer RBCs to carry oxygen to the tissues of the body..</a:t>
              </a:r>
            </a:p>
            <a:p>
              <a:pPr eaLnBrk="1" hangingPunct="1">
                <a:lnSpc>
                  <a:spcPct val="85000"/>
                </a:lnSpc>
                <a:spcBef>
                  <a:spcPct val="0"/>
                </a:spcBef>
                <a:spcAft>
                  <a:spcPct val="50000"/>
                </a:spcAft>
                <a:buSzPct val="80000"/>
              </a:pPr>
              <a:r>
                <a:rPr lang="en-US" altLang="en-US" sz="1800" dirty="0"/>
                <a:t>Thrombopoietin (TPO), produced in the liver and kidneys, stimulates the formation of platelets, or thrombocytes.</a:t>
              </a:r>
            </a:p>
          </p:txBody>
        </p:sp>
        <p:grpSp>
          <p:nvGrpSpPr>
            <p:cNvPr id="87046" name="Group 34">
              <a:extLst>
                <a:ext uri="{FF2B5EF4-FFF2-40B4-BE49-F238E27FC236}">
                  <a16:creationId xmlns:a16="http://schemas.microsoft.com/office/drawing/2014/main" id="{852D5EBB-12C0-9B47-9496-A46DFD8B744C}"/>
                </a:ext>
              </a:extLst>
            </p:cNvPr>
            <p:cNvGrpSpPr>
              <a:grpSpLocks/>
            </p:cNvGrpSpPr>
            <p:nvPr/>
          </p:nvGrpSpPr>
          <p:grpSpPr bwMode="auto">
            <a:xfrm>
              <a:off x="582" y="3671"/>
              <a:ext cx="1990" cy="213"/>
              <a:chOff x="582" y="3671"/>
              <a:chExt cx="1990" cy="213"/>
            </a:xfrm>
          </p:grpSpPr>
          <p:sp>
            <p:nvSpPr>
              <p:cNvPr id="87047" name="Rectangle 35">
                <a:extLst>
                  <a:ext uri="{FF2B5EF4-FFF2-40B4-BE49-F238E27FC236}">
                    <a16:creationId xmlns:a16="http://schemas.microsoft.com/office/drawing/2014/main" id="{1F59C8F0-D32D-BC40-8225-33E1BEBD284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48" name="Rectangle 36">
                <a:extLst>
                  <a:ext uri="{FF2B5EF4-FFF2-40B4-BE49-F238E27FC236}">
                    <a16:creationId xmlns:a16="http://schemas.microsoft.com/office/drawing/2014/main" id="{A51B4246-1BE4-4C44-969F-016F55ED98E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49" name="Rectangle 37">
                <a:extLst>
                  <a:ext uri="{FF2B5EF4-FFF2-40B4-BE49-F238E27FC236}">
                    <a16:creationId xmlns:a16="http://schemas.microsoft.com/office/drawing/2014/main" id="{022BBE2B-1414-E74F-91AB-D0C1FCAF525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0" name="Text Box 38">
                <a:extLst>
                  <a:ext uri="{FF2B5EF4-FFF2-40B4-BE49-F238E27FC236}">
                    <a16:creationId xmlns:a16="http://schemas.microsoft.com/office/drawing/2014/main" id="{9AC71D90-D720-3641-B305-57B577835F3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667</a:t>
                </a:r>
                <a:endParaRPr lang="en-US" altLang="en-US" sz="1800" dirty="0">
                  <a:ea typeface="ＭＳ Ｐゴシック" panose="020B0600070205080204" pitchFamily="34" charset="-128"/>
                </a:endParaRPr>
              </a:p>
            </p:txBody>
          </p:sp>
          <p:sp>
            <p:nvSpPr>
              <p:cNvPr id="87051" name="Text Box 39">
                <a:extLst>
                  <a:ext uri="{FF2B5EF4-FFF2-40B4-BE49-F238E27FC236}">
                    <a16:creationId xmlns:a16="http://schemas.microsoft.com/office/drawing/2014/main" id="{666A4237-CAC7-3244-8A6C-1FC3AB5B28C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87052" name="Text Box 40">
                <a:extLst>
                  <a:ext uri="{FF2B5EF4-FFF2-40B4-BE49-F238E27FC236}">
                    <a16:creationId xmlns:a16="http://schemas.microsoft.com/office/drawing/2014/main" id="{5E51BCCF-0FC5-5443-BAAB-ECCF7239DF3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36CA91DD-2FCE-A340-AA63-CAD0EF9E4D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5D7748-D056-C14D-940C-5203F9D093FE}" type="slidenum">
              <a:rPr lang="en-US" altLang="en-US" sz="1400"/>
              <a:pPr>
                <a:spcBef>
                  <a:spcPct val="0"/>
                </a:spcBef>
                <a:buFontTx/>
                <a:buNone/>
              </a:pPr>
              <a:t>41</a:t>
            </a:fld>
            <a:endParaRPr lang="en-US" altLang="en-US" sz="1400" dirty="0"/>
          </a:p>
        </p:txBody>
      </p:sp>
      <p:grpSp>
        <p:nvGrpSpPr>
          <p:cNvPr id="91139" name="Group 39">
            <a:extLst>
              <a:ext uri="{FF2B5EF4-FFF2-40B4-BE49-F238E27FC236}">
                <a16:creationId xmlns:a16="http://schemas.microsoft.com/office/drawing/2014/main" id="{63764ED7-E4C4-D345-8EC5-AE4B3D5C9814}"/>
              </a:ext>
            </a:extLst>
          </p:cNvPr>
          <p:cNvGrpSpPr>
            <a:grpSpLocks/>
          </p:cNvGrpSpPr>
          <p:nvPr/>
        </p:nvGrpSpPr>
        <p:grpSpPr bwMode="auto">
          <a:xfrm>
            <a:off x="457200" y="449263"/>
            <a:ext cx="8229600" cy="5716587"/>
            <a:chOff x="288" y="283"/>
            <a:chExt cx="5184" cy="3601"/>
          </a:xfrm>
        </p:grpSpPr>
        <p:sp>
          <p:nvSpPr>
            <p:cNvPr id="91140" name="Rectangle 2">
              <a:extLst>
                <a:ext uri="{FF2B5EF4-FFF2-40B4-BE49-F238E27FC236}">
                  <a16:creationId xmlns:a16="http://schemas.microsoft.com/office/drawing/2014/main" id="{201E39B4-B58B-7749-9209-BD3365F172DB}"/>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Entry into Blood Circulation</a:t>
              </a:r>
            </a:p>
          </p:txBody>
        </p:sp>
        <p:sp>
          <p:nvSpPr>
            <p:cNvPr id="91149" name="Text Box 6">
              <a:extLst>
                <a:ext uri="{FF2B5EF4-FFF2-40B4-BE49-F238E27FC236}">
                  <a16:creationId xmlns:a16="http://schemas.microsoft.com/office/drawing/2014/main" id="{787C2874-36F8-0449-A388-9E27C2C3BB58}"/>
                </a:ext>
              </a:extLst>
            </p:cNvPr>
            <p:cNvSpPr txBox="1">
              <a:spLocks noChangeArrowheads="1"/>
            </p:cNvSpPr>
            <p:nvPr/>
          </p:nvSpPr>
          <p:spPr bwMode="auto">
            <a:xfrm>
              <a:off x="519" y="970"/>
              <a:ext cx="455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cells formed in the red bone marrow enter blood circulation through sinusoids.</a:t>
              </a:r>
            </a:p>
            <a:p>
              <a:pPr eaLnBrk="1" hangingPunct="1">
                <a:lnSpc>
                  <a:spcPct val="85000"/>
                </a:lnSpc>
                <a:spcBef>
                  <a:spcPct val="0"/>
                </a:spcBef>
                <a:spcAft>
                  <a:spcPts val="900"/>
                </a:spcAft>
                <a:buSzPct val="80000"/>
              </a:pPr>
              <a:r>
                <a:rPr lang="en-US" altLang="en-US" sz="1800" dirty="0"/>
                <a:t>Sinusoids are leaky capillaries within the red bone marrow and its fibers.</a:t>
              </a:r>
            </a:p>
            <a:p>
              <a:pPr eaLnBrk="1" hangingPunct="1">
                <a:lnSpc>
                  <a:spcPct val="85000"/>
                </a:lnSpc>
                <a:spcBef>
                  <a:spcPct val="0"/>
                </a:spcBef>
                <a:spcAft>
                  <a:spcPct val="50000"/>
                </a:spcAft>
                <a:buSzPct val="80000"/>
              </a:pPr>
              <a:r>
                <a:rPr lang="en-US" altLang="en-US" sz="1800" dirty="0"/>
                <a:t>Formed elements, with the exception of lymphocytes, do not divide once they leave the red bone marrow.</a:t>
              </a:r>
            </a:p>
          </p:txBody>
        </p:sp>
        <p:grpSp>
          <p:nvGrpSpPr>
            <p:cNvPr id="91142" name="Group 29">
              <a:extLst>
                <a:ext uri="{FF2B5EF4-FFF2-40B4-BE49-F238E27FC236}">
                  <a16:creationId xmlns:a16="http://schemas.microsoft.com/office/drawing/2014/main" id="{BC5B5F66-432D-B14C-AD6D-57AAC8998771}"/>
                </a:ext>
              </a:extLst>
            </p:cNvPr>
            <p:cNvGrpSpPr>
              <a:grpSpLocks/>
            </p:cNvGrpSpPr>
            <p:nvPr/>
          </p:nvGrpSpPr>
          <p:grpSpPr bwMode="auto">
            <a:xfrm>
              <a:off x="582" y="3671"/>
              <a:ext cx="1990" cy="213"/>
              <a:chOff x="582" y="3671"/>
              <a:chExt cx="1990" cy="213"/>
            </a:xfrm>
          </p:grpSpPr>
          <p:sp>
            <p:nvSpPr>
              <p:cNvPr id="91143" name="Rectangle 30">
                <a:extLst>
                  <a:ext uri="{FF2B5EF4-FFF2-40B4-BE49-F238E27FC236}">
                    <a16:creationId xmlns:a16="http://schemas.microsoft.com/office/drawing/2014/main" id="{84021E32-1224-9646-941E-6473732EA9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4" name="Rectangle 31">
                <a:extLst>
                  <a:ext uri="{FF2B5EF4-FFF2-40B4-BE49-F238E27FC236}">
                    <a16:creationId xmlns:a16="http://schemas.microsoft.com/office/drawing/2014/main" id="{02FF6CBF-A378-E34F-99C1-D7D55B2A1FA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5" name="Rectangle 32">
                <a:extLst>
                  <a:ext uri="{FF2B5EF4-FFF2-40B4-BE49-F238E27FC236}">
                    <a16:creationId xmlns:a16="http://schemas.microsoft.com/office/drawing/2014/main" id="{D7FD1508-D84F-094C-A716-4661F46FA46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6" name="Text Box 33">
                <a:extLst>
                  <a:ext uri="{FF2B5EF4-FFF2-40B4-BE49-F238E27FC236}">
                    <a16:creationId xmlns:a16="http://schemas.microsoft.com/office/drawing/2014/main" id="{7E32F0D0-30CF-E144-A9FA-2BEE0929E5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667</a:t>
                </a:r>
                <a:endParaRPr lang="en-US" altLang="en-US" sz="1800" dirty="0">
                  <a:ea typeface="ＭＳ Ｐゴシック" panose="020B0600070205080204" pitchFamily="34" charset="-128"/>
                </a:endParaRPr>
              </a:p>
            </p:txBody>
          </p:sp>
          <p:sp>
            <p:nvSpPr>
              <p:cNvPr id="91147" name="Text Box 34">
                <a:extLst>
                  <a:ext uri="{FF2B5EF4-FFF2-40B4-BE49-F238E27FC236}">
                    <a16:creationId xmlns:a16="http://schemas.microsoft.com/office/drawing/2014/main" id="{1995CA96-8E50-444B-B475-F8CB765001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734</a:t>
                </a:r>
                <a:endParaRPr lang="en-US" altLang="en-US" sz="1800" dirty="0">
                  <a:ea typeface="ＭＳ Ｐゴシック" panose="020B0600070205080204" pitchFamily="34" charset="-128"/>
                </a:endParaRPr>
              </a:p>
            </p:txBody>
          </p:sp>
          <p:sp>
            <p:nvSpPr>
              <p:cNvPr id="91148" name="Text Box 35">
                <a:extLst>
                  <a:ext uri="{FF2B5EF4-FFF2-40B4-BE49-F238E27FC236}">
                    <a16:creationId xmlns:a16="http://schemas.microsoft.com/office/drawing/2014/main" id="{9D9F6DB7-21E6-CC4C-BBB2-2DEB2BD513A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34D4E992-56E5-914A-96B3-D2B95A72EBD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357A5D-CC44-0741-B3E9-AAA1DBD75595}" type="slidenum">
              <a:rPr lang="en-US" altLang="en-US" sz="1400"/>
              <a:pPr>
                <a:spcBef>
                  <a:spcPct val="0"/>
                </a:spcBef>
                <a:buFontTx/>
                <a:buNone/>
              </a:pPr>
              <a:t>42</a:t>
            </a:fld>
            <a:endParaRPr lang="en-US" altLang="en-US" sz="1400" dirty="0"/>
          </a:p>
        </p:txBody>
      </p:sp>
      <p:sp>
        <p:nvSpPr>
          <p:cNvPr id="93187" name="Rectangle 2">
            <a:extLst>
              <a:ext uri="{FF2B5EF4-FFF2-40B4-BE49-F238E27FC236}">
                <a16:creationId xmlns:a16="http://schemas.microsoft.com/office/drawing/2014/main" id="{C27885D2-56FB-0E4E-806F-79836E79B81E}"/>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Red Blood Cells</a:t>
            </a:r>
            <a:endParaRPr lang="en-US" altLang="en-US" dirty="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7C6C3222-E537-6F4E-BDF0-F0095E21090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F2C477-0346-3545-8ACC-412B59799CB5}" type="slidenum">
              <a:rPr lang="en-US" altLang="en-US" sz="1400"/>
              <a:pPr>
                <a:spcBef>
                  <a:spcPct val="0"/>
                </a:spcBef>
                <a:buFontTx/>
                <a:buNone/>
              </a:pPr>
              <a:t>43</a:t>
            </a:fld>
            <a:endParaRPr lang="en-US" altLang="en-US" sz="1400" dirty="0"/>
          </a:p>
        </p:txBody>
      </p:sp>
      <p:grpSp>
        <p:nvGrpSpPr>
          <p:cNvPr id="95235" name="Group 16">
            <a:extLst>
              <a:ext uri="{FF2B5EF4-FFF2-40B4-BE49-F238E27FC236}">
                <a16:creationId xmlns:a16="http://schemas.microsoft.com/office/drawing/2014/main" id="{6BF9FC85-DC6C-CE49-B73F-E54C15C1D826}"/>
              </a:ext>
            </a:extLst>
          </p:cNvPr>
          <p:cNvGrpSpPr>
            <a:grpSpLocks/>
          </p:cNvGrpSpPr>
          <p:nvPr/>
        </p:nvGrpSpPr>
        <p:grpSpPr bwMode="auto">
          <a:xfrm>
            <a:off x="457200" y="447675"/>
            <a:ext cx="8229600" cy="5718175"/>
            <a:chOff x="288" y="282"/>
            <a:chExt cx="5184" cy="3602"/>
          </a:xfrm>
        </p:grpSpPr>
        <p:sp>
          <p:nvSpPr>
            <p:cNvPr id="95236" name="Rectangle 2">
              <a:extLst>
                <a:ext uri="{FF2B5EF4-FFF2-40B4-BE49-F238E27FC236}">
                  <a16:creationId xmlns:a16="http://schemas.microsoft.com/office/drawing/2014/main" id="{28F4A556-D96E-BD4C-B6FA-5CD9AC9F834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Red Blood Cells</a:t>
              </a:r>
            </a:p>
          </p:txBody>
        </p:sp>
        <p:grpSp>
          <p:nvGrpSpPr>
            <p:cNvPr id="95237" name="Group 15">
              <a:extLst>
                <a:ext uri="{FF2B5EF4-FFF2-40B4-BE49-F238E27FC236}">
                  <a16:creationId xmlns:a16="http://schemas.microsoft.com/office/drawing/2014/main" id="{D146AB6D-0BAF-AB4E-81B8-5C5FC73485AB}"/>
                </a:ext>
              </a:extLst>
            </p:cNvPr>
            <p:cNvGrpSpPr>
              <a:grpSpLocks/>
            </p:cNvGrpSpPr>
            <p:nvPr/>
          </p:nvGrpSpPr>
          <p:grpSpPr bwMode="auto">
            <a:xfrm>
              <a:off x="519" y="970"/>
              <a:ext cx="4855" cy="1721"/>
              <a:chOff x="519" y="970"/>
              <a:chExt cx="4855" cy="1721"/>
            </a:xfrm>
          </p:grpSpPr>
          <p:sp>
            <p:nvSpPr>
              <p:cNvPr id="95245" name="Text Box 6">
                <a:extLst>
                  <a:ext uri="{FF2B5EF4-FFF2-40B4-BE49-F238E27FC236}">
                    <a16:creationId xmlns:a16="http://schemas.microsoft.com/office/drawing/2014/main" id="{1C8B0FA5-5E70-FA45-9CF2-D1E7BF945AF7}"/>
                  </a:ext>
                </a:extLst>
              </p:cNvPr>
              <p:cNvSpPr txBox="1">
                <a:spLocks noChangeArrowheads="1"/>
              </p:cNvSpPr>
              <p:nvPr/>
            </p:nvSpPr>
            <p:spPr bwMode="auto">
              <a:xfrm>
                <a:off x="519" y="970"/>
                <a:ext cx="485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Red blood cells (also called erythrocytes) contain an oxygen-carrying protein known as hemoglobin.</a:t>
                </a:r>
              </a:p>
              <a:p>
                <a:pPr eaLnBrk="1" hangingPunct="1">
                  <a:lnSpc>
                    <a:spcPct val="85000"/>
                  </a:lnSpc>
                  <a:spcBef>
                    <a:spcPct val="0"/>
                  </a:spcBef>
                  <a:spcAft>
                    <a:spcPts val="900"/>
                  </a:spcAft>
                  <a:buSzPct val="80000"/>
                </a:pPr>
                <a:r>
                  <a:rPr lang="en-US" altLang="en-US" sz="1800" dirty="0"/>
                  <a:t>A healthy adult male has about 5.4 million RBCs per </a:t>
                </a:r>
                <a:r>
                  <a:rPr lang="en-US" altLang="en-US" sz="1800" dirty="0">
                    <a:sym typeface="Symbol" pitchFamily="2" charset="2"/>
                  </a:rPr>
                  <a:t></a:t>
                </a:r>
                <a:r>
                  <a:rPr lang="en-US" altLang="en-US" sz="1800" dirty="0"/>
                  <a:t>L of blood, while a healthy adult female has about 4.8 million per </a:t>
                </a:r>
                <a:r>
                  <a:rPr lang="en-US" altLang="en-US" sz="1800" dirty="0">
                    <a:sym typeface="Symbol" pitchFamily="2" charset="2"/>
                  </a:rPr>
                  <a:t></a:t>
                </a:r>
                <a:r>
                  <a:rPr lang="en-US" altLang="en-US" sz="1800" dirty="0"/>
                  <a:t>L.</a:t>
                </a:r>
              </a:p>
              <a:p>
                <a:pPr eaLnBrk="1" hangingPunct="1">
                  <a:lnSpc>
                    <a:spcPct val="85000"/>
                  </a:lnSpc>
                  <a:spcBef>
                    <a:spcPct val="0"/>
                  </a:spcBef>
                  <a:spcAft>
                    <a:spcPts val="900"/>
                  </a:spcAft>
                  <a:buSzPct val="80000"/>
                </a:pPr>
                <a:r>
                  <a:rPr lang="en-US" altLang="en-US" sz="1800" dirty="0"/>
                  <a:t>To put these RBC counts in perspective, one drop of blood is about 50 </a:t>
                </a:r>
                <a:r>
                  <a:rPr lang="en-US" altLang="en-US" sz="1800" dirty="0">
                    <a:sym typeface="Symbol" pitchFamily="2" charset="2"/>
                  </a:rPr>
                  <a:t></a:t>
                </a:r>
                <a:r>
                  <a:rPr lang="en-US" altLang="en-US" sz="1800" dirty="0"/>
                  <a:t>L.</a:t>
                </a:r>
              </a:p>
              <a:p>
                <a:pPr eaLnBrk="1" hangingPunct="1">
                  <a:lnSpc>
                    <a:spcPct val="85000"/>
                  </a:lnSpc>
                  <a:spcBef>
                    <a:spcPct val="0"/>
                  </a:spcBef>
                  <a:spcAft>
                    <a:spcPct val="50000"/>
                  </a:spcAft>
                  <a:buSzPct val="80000"/>
                </a:pPr>
                <a:r>
                  <a:rPr lang="en-US" altLang="en-US" sz="1800" dirty="0"/>
                  <a:t>RBCs enter blood circulation at a rate of about two million per second to balance the rate of RBC destruction as they wear out.</a:t>
                </a:r>
              </a:p>
            </p:txBody>
          </p:sp>
          <p:sp>
            <p:nvSpPr>
              <p:cNvPr id="95246" name="Text Box 8">
                <a:extLst>
                  <a:ext uri="{FF2B5EF4-FFF2-40B4-BE49-F238E27FC236}">
                    <a16:creationId xmlns:a16="http://schemas.microsoft.com/office/drawing/2014/main" id="{7E7AE300-6A46-114F-872F-9B84908FE620}"/>
                  </a:ext>
                </a:extLst>
              </p:cNvPr>
              <p:cNvSpPr txBox="1">
                <a:spLocks noChangeArrowheads="1"/>
              </p:cNvSpPr>
              <p:nvPr/>
            </p:nvSpPr>
            <p:spPr bwMode="auto">
              <a:xfrm>
                <a:off x="2007" y="2460"/>
                <a:ext cx="174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sym typeface="Symbol" pitchFamily="2" charset="2"/>
                  </a:rPr>
                  <a:t></a:t>
                </a:r>
                <a:r>
                  <a:rPr lang="en-US" altLang="en-US" sz="1800" dirty="0">
                    <a:solidFill>
                      <a:srgbClr val="941100"/>
                    </a:solidFill>
                  </a:rPr>
                  <a:t>L = microliter = 10</a:t>
                </a:r>
                <a:r>
                  <a:rPr lang="en-US" altLang="en-US" sz="1800" baseline="30000" dirty="0">
                    <a:solidFill>
                      <a:srgbClr val="941100"/>
                    </a:solidFill>
                  </a:rPr>
                  <a:t>-6</a:t>
                </a:r>
                <a:r>
                  <a:rPr lang="en-US" altLang="en-US" sz="1800" dirty="0">
                    <a:solidFill>
                      <a:srgbClr val="941100"/>
                    </a:solidFill>
                  </a:rPr>
                  <a:t> liter.</a:t>
                </a:r>
              </a:p>
            </p:txBody>
          </p:sp>
        </p:grpSp>
        <p:grpSp>
          <p:nvGrpSpPr>
            <p:cNvPr id="95238" name="Group 31">
              <a:extLst>
                <a:ext uri="{FF2B5EF4-FFF2-40B4-BE49-F238E27FC236}">
                  <a16:creationId xmlns:a16="http://schemas.microsoft.com/office/drawing/2014/main" id="{BAC3C421-4537-8C4C-A7EF-566B9394757E}"/>
                </a:ext>
              </a:extLst>
            </p:cNvPr>
            <p:cNvGrpSpPr>
              <a:grpSpLocks/>
            </p:cNvGrpSpPr>
            <p:nvPr/>
          </p:nvGrpSpPr>
          <p:grpSpPr bwMode="auto">
            <a:xfrm>
              <a:off x="582" y="3671"/>
              <a:ext cx="1990" cy="213"/>
              <a:chOff x="582" y="3671"/>
              <a:chExt cx="1990" cy="213"/>
            </a:xfrm>
          </p:grpSpPr>
          <p:sp>
            <p:nvSpPr>
              <p:cNvPr id="95239" name="Rectangle 32">
                <a:extLst>
                  <a:ext uri="{FF2B5EF4-FFF2-40B4-BE49-F238E27FC236}">
                    <a16:creationId xmlns:a16="http://schemas.microsoft.com/office/drawing/2014/main" id="{BE287ACA-50F8-2C45-A327-F870E894886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0" name="Rectangle 33">
                <a:extLst>
                  <a:ext uri="{FF2B5EF4-FFF2-40B4-BE49-F238E27FC236}">
                    <a16:creationId xmlns:a16="http://schemas.microsoft.com/office/drawing/2014/main" id="{43CFDBCF-01D4-824B-8F3E-0BF3EEA208B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1" name="Rectangle 34">
                <a:extLst>
                  <a:ext uri="{FF2B5EF4-FFF2-40B4-BE49-F238E27FC236}">
                    <a16:creationId xmlns:a16="http://schemas.microsoft.com/office/drawing/2014/main" id="{4498E90A-993F-E349-970D-0FD3D48F2E2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2" name="Text Box 35">
                <a:extLst>
                  <a:ext uri="{FF2B5EF4-FFF2-40B4-BE49-F238E27FC236}">
                    <a16:creationId xmlns:a16="http://schemas.microsoft.com/office/drawing/2014/main" id="{4C2D01D0-03D1-AA40-9F21-21F4C7D19B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668</a:t>
                </a:r>
                <a:endParaRPr lang="en-US" altLang="en-US" sz="1800" dirty="0">
                  <a:ea typeface="ＭＳ Ｐゴシック" panose="020B0600070205080204" pitchFamily="34" charset="-128"/>
                </a:endParaRPr>
              </a:p>
            </p:txBody>
          </p:sp>
          <p:sp>
            <p:nvSpPr>
              <p:cNvPr id="95243" name="Text Box 36">
                <a:extLst>
                  <a:ext uri="{FF2B5EF4-FFF2-40B4-BE49-F238E27FC236}">
                    <a16:creationId xmlns:a16="http://schemas.microsoft.com/office/drawing/2014/main" id="{8540665A-F41F-4344-BCBC-798E1076D8F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95244" name="Text Box 37">
                <a:extLst>
                  <a:ext uri="{FF2B5EF4-FFF2-40B4-BE49-F238E27FC236}">
                    <a16:creationId xmlns:a16="http://schemas.microsoft.com/office/drawing/2014/main" id="{F766F00C-76B9-BD40-A81A-8F99C8BEC30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A1696891-1C38-BA43-9A77-58B4E53B518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2F6DFE-A353-2F4B-B6DD-DAD7E1128B49}" type="slidenum">
              <a:rPr lang="en-US" altLang="en-US" sz="1400"/>
              <a:pPr>
                <a:spcBef>
                  <a:spcPct val="0"/>
                </a:spcBef>
                <a:buFontTx/>
                <a:buNone/>
              </a:pPr>
              <a:t>44</a:t>
            </a:fld>
            <a:endParaRPr lang="en-US" altLang="en-US" sz="1400" dirty="0"/>
          </a:p>
        </p:txBody>
      </p:sp>
      <p:grpSp>
        <p:nvGrpSpPr>
          <p:cNvPr id="97303" name="Group 23">
            <a:extLst>
              <a:ext uri="{FF2B5EF4-FFF2-40B4-BE49-F238E27FC236}">
                <a16:creationId xmlns:a16="http://schemas.microsoft.com/office/drawing/2014/main" id="{6144948E-79C5-D64B-83C8-94A247AA8F68}"/>
              </a:ext>
            </a:extLst>
          </p:cNvPr>
          <p:cNvGrpSpPr>
            <a:grpSpLocks/>
          </p:cNvGrpSpPr>
          <p:nvPr/>
        </p:nvGrpSpPr>
        <p:grpSpPr bwMode="auto">
          <a:xfrm>
            <a:off x="457200" y="447675"/>
            <a:ext cx="8229600" cy="5718175"/>
            <a:chOff x="288" y="282"/>
            <a:chExt cx="5184" cy="3602"/>
          </a:xfrm>
        </p:grpSpPr>
        <p:sp>
          <p:nvSpPr>
            <p:cNvPr id="97284" name="Rectangle 2">
              <a:extLst>
                <a:ext uri="{FF2B5EF4-FFF2-40B4-BE49-F238E27FC236}">
                  <a16:creationId xmlns:a16="http://schemas.microsoft.com/office/drawing/2014/main" id="{E115E39B-E771-174E-B265-EEEBC6AC7AB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RBC Structure</a:t>
              </a:r>
            </a:p>
          </p:txBody>
        </p:sp>
        <p:grpSp>
          <p:nvGrpSpPr>
            <p:cNvPr id="97302" name="Group 22">
              <a:extLst>
                <a:ext uri="{FF2B5EF4-FFF2-40B4-BE49-F238E27FC236}">
                  <a16:creationId xmlns:a16="http://schemas.microsoft.com/office/drawing/2014/main" id="{16E02C3E-D30A-E248-B0BF-41CC8EBBA065}"/>
                </a:ext>
              </a:extLst>
            </p:cNvPr>
            <p:cNvGrpSpPr>
              <a:grpSpLocks/>
            </p:cNvGrpSpPr>
            <p:nvPr/>
          </p:nvGrpSpPr>
          <p:grpSpPr bwMode="auto">
            <a:xfrm>
              <a:off x="519" y="978"/>
              <a:ext cx="4804" cy="2483"/>
              <a:chOff x="519" y="978"/>
              <a:chExt cx="4804" cy="2483"/>
            </a:xfrm>
          </p:grpSpPr>
          <p:sp>
            <p:nvSpPr>
              <p:cNvPr id="97297" name="Text Box 6">
                <a:extLst>
                  <a:ext uri="{FF2B5EF4-FFF2-40B4-BE49-F238E27FC236}">
                    <a16:creationId xmlns:a16="http://schemas.microsoft.com/office/drawing/2014/main" id="{21ED6995-5938-4E47-B8F0-80E25F412CCB}"/>
                  </a:ext>
                </a:extLst>
              </p:cNvPr>
              <p:cNvSpPr txBox="1">
                <a:spLocks noChangeArrowheads="1"/>
              </p:cNvSpPr>
              <p:nvPr/>
            </p:nvSpPr>
            <p:spPr bwMode="auto">
              <a:xfrm>
                <a:off x="519" y="978"/>
                <a:ext cx="480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RBCs are shaped like biconcave discs (like two Frisbees placed back-to-back), and measure 7 to 8 </a:t>
                </a:r>
                <a:r>
                  <a:rPr lang="en-US" altLang="en-US" sz="1800" dirty="0">
                    <a:sym typeface="Symbol" pitchFamily="2" charset="2"/>
                  </a:rPr>
                  <a:t></a:t>
                </a:r>
                <a:r>
                  <a:rPr lang="en-US" altLang="en-US" sz="1800" dirty="0"/>
                  <a:t>m in diameter.</a:t>
                </a:r>
              </a:p>
              <a:p>
                <a:pPr eaLnBrk="1" hangingPunct="1">
                  <a:lnSpc>
                    <a:spcPct val="85000"/>
                  </a:lnSpc>
                  <a:spcBef>
                    <a:spcPct val="0"/>
                  </a:spcBef>
                  <a:spcAft>
                    <a:spcPts val="900"/>
                  </a:spcAft>
                  <a:buSzPct val="80000"/>
                </a:pPr>
                <a:r>
                  <a:rPr lang="en-US" altLang="en-US" sz="1800" dirty="0"/>
                  <a:t>The plasma membrane is strong and flexible to enable RBCs to deform without rupturing when they squeeze through the narrow capillaries in body tissues.</a:t>
                </a:r>
              </a:p>
              <a:p>
                <a:pPr eaLnBrk="1" hangingPunct="1">
                  <a:lnSpc>
                    <a:spcPct val="85000"/>
                  </a:lnSpc>
                  <a:spcBef>
                    <a:spcPct val="0"/>
                  </a:spcBef>
                  <a:spcAft>
                    <a:spcPct val="50000"/>
                  </a:spcAft>
                  <a:buSzPct val="80000"/>
                </a:pPr>
                <a:r>
                  <a:rPr lang="en-US" altLang="en-US" sz="1800" dirty="0"/>
                  <a:t>Antigens on the plasma membrane define the blood groups including ABO, Rh, and other blood classification systems (more about his later). </a:t>
                </a:r>
              </a:p>
            </p:txBody>
          </p:sp>
          <p:grpSp>
            <p:nvGrpSpPr>
              <p:cNvPr id="97299" name="Group 47">
                <a:extLst>
                  <a:ext uri="{FF2B5EF4-FFF2-40B4-BE49-F238E27FC236}">
                    <a16:creationId xmlns:a16="http://schemas.microsoft.com/office/drawing/2014/main" id="{111CB33D-B804-0844-8320-802452484671}"/>
                  </a:ext>
                </a:extLst>
              </p:cNvPr>
              <p:cNvGrpSpPr>
                <a:grpSpLocks/>
              </p:cNvGrpSpPr>
              <p:nvPr/>
            </p:nvGrpSpPr>
            <p:grpSpPr bwMode="auto">
              <a:xfrm>
                <a:off x="2126" y="2426"/>
                <a:ext cx="1578" cy="1035"/>
                <a:chOff x="2126" y="2426"/>
                <a:chExt cx="1578" cy="1035"/>
              </a:xfrm>
            </p:grpSpPr>
            <p:pic>
              <p:nvPicPr>
                <p:cNvPr id="97300" name="Picture 42" descr="Red-blood-cells-007">
                  <a:extLst>
                    <a:ext uri="{FF2B5EF4-FFF2-40B4-BE49-F238E27FC236}">
                      <a16:creationId xmlns:a16="http://schemas.microsoft.com/office/drawing/2014/main" id="{C731F3CE-3893-FE4E-AB2F-75EF32AB6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 y="2426"/>
                  <a:ext cx="1514" cy="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01" name="Text Box 43">
                  <a:extLst>
                    <a:ext uri="{FF2B5EF4-FFF2-40B4-BE49-F238E27FC236}">
                      <a16:creationId xmlns:a16="http://schemas.microsoft.com/office/drawing/2014/main" id="{883BBCD5-2C2F-AB41-88F2-38953C4D5AA7}"/>
                    </a:ext>
                  </a:extLst>
                </p:cNvPr>
                <p:cNvSpPr txBox="1">
                  <a:spLocks noChangeArrowheads="1"/>
                </p:cNvSpPr>
                <p:nvPr/>
              </p:nvSpPr>
              <p:spPr bwMode="auto">
                <a:xfrm>
                  <a:off x="2551" y="3306"/>
                  <a:ext cx="1153"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dirty="0"/>
                    <a:t>https://www.static.guim.co.uk</a:t>
                  </a:r>
                </a:p>
              </p:txBody>
            </p:sp>
          </p:grpSp>
        </p:grpSp>
        <p:grpSp>
          <p:nvGrpSpPr>
            <p:cNvPr id="97286" name="Group 50">
              <a:extLst>
                <a:ext uri="{FF2B5EF4-FFF2-40B4-BE49-F238E27FC236}">
                  <a16:creationId xmlns:a16="http://schemas.microsoft.com/office/drawing/2014/main" id="{3056AF10-8EFC-DB41-88AD-E328CDE0E9A0}"/>
                </a:ext>
              </a:extLst>
            </p:cNvPr>
            <p:cNvGrpSpPr>
              <a:grpSpLocks/>
            </p:cNvGrpSpPr>
            <p:nvPr/>
          </p:nvGrpSpPr>
          <p:grpSpPr bwMode="auto">
            <a:xfrm>
              <a:off x="582" y="3671"/>
              <a:ext cx="2993" cy="213"/>
              <a:chOff x="582" y="3671"/>
              <a:chExt cx="2993" cy="213"/>
            </a:xfrm>
          </p:grpSpPr>
          <p:grpSp>
            <p:nvGrpSpPr>
              <p:cNvPr id="97287" name="Group 51">
                <a:extLst>
                  <a:ext uri="{FF2B5EF4-FFF2-40B4-BE49-F238E27FC236}">
                    <a16:creationId xmlns:a16="http://schemas.microsoft.com/office/drawing/2014/main" id="{40F5D8EE-BDB3-9F40-9FDA-D2AB735AFE24}"/>
                  </a:ext>
                </a:extLst>
              </p:cNvPr>
              <p:cNvGrpSpPr>
                <a:grpSpLocks/>
              </p:cNvGrpSpPr>
              <p:nvPr/>
            </p:nvGrpSpPr>
            <p:grpSpPr bwMode="auto">
              <a:xfrm>
                <a:off x="582" y="3671"/>
                <a:ext cx="1990" cy="213"/>
                <a:chOff x="582" y="3671"/>
                <a:chExt cx="1990" cy="213"/>
              </a:xfrm>
            </p:grpSpPr>
            <p:sp>
              <p:nvSpPr>
                <p:cNvPr id="97291" name="Rectangle 52">
                  <a:extLst>
                    <a:ext uri="{FF2B5EF4-FFF2-40B4-BE49-F238E27FC236}">
                      <a16:creationId xmlns:a16="http://schemas.microsoft.com/office/drawing/2014/main" id="{BB0BB0A2-E976-7B4E-831D-9E96F527CF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2" name="Rectangle 53">
                  <a:extLst>
                    <a:ext uri="{FF2B5EF4-FFF2-40B4-BE49-F238E27FC236}">
                      <a16:creationId xmlns:a16="http://schemas.microsoft.com/office/drawing/2014/main" id="{E64D3B82-0FD5-574B-AF61-C1DF9A6A2AD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3" name="Rectangle 54">
                  <a:extLst>
                    <a:ext uri="{FF2B5EF4-FFF2-40B4-BE49-F238E27FC236}">
                      <a16:creationId xmlns:a16="http://schemas.microsoft.com/office/drawing/2014/main" id="{6CD8AD0A-2527-8E43-BE96-F3A750F990F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4" name="Text Box 55">
                  <a:extLst>
                    <a:ext uri="{FF2B5EF4-FFF2-40B4-BE49-F238E27FC236}">
                      <a16:creationId xmlns:a16="http://schemas.microsoft.com/office/drawing/2014/main" id="{94E9979F-FDA8-0943-8F82-B87E320C6D1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668</a:t>
                  </a:r>
                  <a:endParaRPr lang="en-US" altLang="en-US" sz="1800" dirty="0">
                    <a:ea typeface="ＭＳ Ｐゴシック" panose="020B0600070205080204" pitchFamily="34" charset="-128"/>
                  </a:endParaRPr>
                </a:p>
              </p:txBody>
            </p:sp>
            <p:sp>
              <p:nvSpPr>
                <p:cNvPr id="97295" name="Text Box 56">
                  <a:extLst>
                    <a:ext uri="{FF2B5EF4-FFF2-40B4-BE49-F238E27FC236}">
                      <a16:creationId xmlns:a16="http://schemas.microsoft.com/office/drawing/2014/main" id="{ABA57877-EA15-B54D-ACBA-001BEA2A7A2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97296" name="Text Box 57">
                  <a:extLst>
                    <a:ext uri="{FF2B5EF4-FFF2-40B4-BE49-F238E27FC236}">
                      <a16:creationId xmlns:a16="http://schemas.microsoft.com/office/drawing/2014/main" id="{3370E700-8041-AC4B-A791-2A5646F331B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695</a:t>
                  </a:r>
                  <a:endParaRPr lang="en-US" altLang="en-US" sz="1800" dirty="0">
                    <a:ea typeface="ＭＳ Ｐゴシック" panose="020B0600070205080204" pitchFamily="34" charset="-128"/>
                  </a:endParaRPr>
                </a:p>
              </p:txBody>
            </p:sp>
          </p:grpSp>
          <p:grpSp>
            <p:nvGrpSpPr>
              <p:cNvPr id="97288" name="Group 58">
                <a:extLst>
                  <a:ext uri="{FF2B5EF4-FFF2-40B4-BE49-F238E27FC236}">
                    <a16:creationId xmlns:a16="http://schemas.microsoft.com/office/drawing/2014/main" id="{465BBA40-CE92-4E41-9B08-36FAA5DFA496}"/>
                  </a:ext>
                </a:extLst>
              </p:cNvPr>
              <p:cNvGrpSpPr>
                <a:grpSpLocks/>
              </p:cNvGrpSpPr>
              <p:nvPr/>
            </p:nvGrpSpPr>
            <p:grpSpPr bwMode="auto">
              <a:xfrm>
                <a:off x="2844" y="3671"/>
                <a:ext cx="731" cy="213"/>
                <a:chOff x="3190" y="3671"/>
                <a:chExt cx="731" cy="213"/>
              </a:xfrm>
            </p:grpSpPr>
            <p:sp>
              <p:nvSpPr>
                <p:cNvPr id="97289" name="Rectangle 59">
                  <a:extLst>
                    <a:ext uri="{FF2B5EF4-FFF2-40B4-BE49-F238E27FC236}">
                      <a16:creationId xmlns:a16="http://schemas.microsoft.com/office/drawing/2014/main" id="{E2BD6C2F-2382-294C-936A-32C783F9CEBA}"/>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0" name="Text Box 60">
                  <a:extLst>
                    <a:ext uri="{FF2B5EF4-FFF2-40B4-BE49-F238E27FC236}">
                      <a16:creationId xmlns:a16="http://schemas.microsoft.com/office/drawing/2014/main" id="{E208C16F-901A-C445-80C4-6DE5454459C0}"/>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19.4</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139470E6-9F05-3D40-97A7-F0E491F9FE2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37C889-8C1D-D942-8F74-3129EF51AE38}" type="slidenum">
              <a:rPr lang="en-US" altLang="en-US" sz="1400"/>
              <a:pPr>
                <a:spcBef>
                  <a:spcPct val="0"/>
                </a:spcBef>
                <a:buFontTx/>
                <a:buNone/>
              </a:pPr>
              <a:t>45</a:t>
            </a:fld>
            <a:endParaRPr lang="en-US" altLang="en-US" sz="1400" dirty="0"/>
          </a:p>
        </p:txBody>
      </p:sp>
      <p:grpSp>
        <p:nvGrpSpPr>
          <p:cNvPr id="99331" name="Group 22">
            <a:extLst>
              <a:ext uri="{FF2B5EF4-FFF2-40B4-BE49-F238E27FC236}">
                <a16:creationId xmlns:a16="http://schemas.microsoft.com/office/drawing/2014/main" id="{A30B22D7-74C2-B844-BEEF-4F3209C88058}"/>
              </a:ext>
            </a:extLst>
          </p:cNvPr>
          <p:cNvGrpSpPr>
            <a:grpSpLocks/>
          </p:cNvGrpSpPr>
          <p:nvPr/>
        </p:nvGrpSpPr>
        <p:grpSpPr bwMode="auto">
          <a:xfrm>
            <a:off x="457200" y="447675"/>
            <a:ext cx="8229603" cy="5000625"/>
            <a:chOff x="288" y="282"/>
            <a:chExt cx="5184" cy="3150"/>
          </a:xfrm>
        </p:grpSpPr>
        <p:sp>
          <p:nvSpPr>
            <p:cNvPr id="99332" name="Rectangle 2">
              <a:extLst>
                <a:ext uri="{FF2B5EF4-FFF2-40B4-BE49-F238E27FC236}">
                  <a16:creationId xmlns:a16="http://schemas.microsoft.com/office/drawing/2014/main" id="{DE18E3CC-45E6-1A44-8DEE-BC724E77DCF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 Tight Fit</a:t>
              </a:r>
            </a:p>
          </p:txBody>
        </p:sp>
        <p:grpSp>
          <p:nvGrpSpPr>
            <p:cNvPr id="99333" name="Group 21">
              <a:extLst>
                <a:ext uri="{FF2B5EF4-FFF2-40B4-BE49-F238E27FC236}">
                  <a16:creationId xmlns:a16="http://schemas.microsoft.com/office/drawing/2014/main" id="{66514B3A-840E-4C44-9CF0-8F4941F59E29}"/>
                </a:ext>
              </a:extLst>
            </p:cNvPr>
            <p:cNvGrpSpPr>
              <a:grpSpLocks/>
            </p:cNvGrpSpPr>
            <p:nvPr/>
          </p:nvGrpSpPr>
          <p:grpSpPr bwMode="auto">
            <a:xfrm>
              <a:off x="1017" y="1008"/>
              <a:ext cx="3730" cy="2424"/>
              <a:chOff x="1017" y="1008"/>
              <a:chExt cx="3730" cy="2424"/>
            </a:xfrm>
          </p:grpSpPr>
          <p:grpSp>
            <p:nvGrpSpPr>
              <p:cNvPr id="99334" name="Group 20">
                <a:extLst>
                  <a:ext uri="{FF2B5EF4-FFF2-40B4-BE49-F238E27FC236}">
                    <a16:creationId xmlns:a16="http://schemas.microsoft.com/office/drawing/2014/main" id="{1F898786-A572-7948-B25E-DDD6F3403185}"/>
                  </a:ext>
                </a:extLst>
              </p:cNvPr>
              <p:cNvGrpSpPr>
                <a:grpSpLocks/>
              </p:cNvGrpSpPr>
              <p:nvPr/>
            </p:nvGrpSpPr>
            <p:grpSpPr bwMode="auto">
              <a:xfrm>
                <a:off x="1791" y="1018"/>
                <a:ext cx="2275" cy="1788"/>
                <a:chOff x="1791" y="1018"/>
                <a:chExt cx="2275" cy="1788"/>
              </a:xfrm>
            </p:grpSpPr>
            <p:pic>
              <p:nvPicPr>
                <p:cNvPr id="99337" name="Picture 8" descr="CAPILLARY1 WITH LABELS copy">
                  <a:extLst>
                    <a:ext uri="{FF2B5EF4-FFF2-40B4-BE49-F238E27FC236}">
                      <a16:creationId xmlns:a16="http://schemas.microsoft.com/office/drawing/2014/main" id="{1CDF7EBC-67C2-6045-83F3-08967FE73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 y="1018"/>
                  <a:ext cx="2201" cy="1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8" name="Text Box 9">
                  <a:extLst>
                    <a:ext uri="{FF2B5EF4-FFF2-40B4-BE49-F238E27FC236}">
                      <a16:creationId xmlns:a16="http://schemas.microsoft.com/office/drawing/2014/main" id="{1525BECA-E653-3A4A-92B2-342368BA65C4}"/>
                    </a:ext>
                  </a:extLst>
                </p:cNvPr>
                <p:cNvSpPr txBox="1">
                  <a:spLocks noChangeArrowheads="1"/>
                </p:cNvSpPr>
                <p:nvPr/>
              </p:nvSpPr>
              <p:spPr bwMode="auto">
                <a:xfrm>
                  <a:off x="2501" y="2641"/>
                  <a:ext cx="156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https://www.education.vetmed.vt.edu</a:t>
                  </a:r>
                </a:p>
              </p:txBody>
            </p:sp>
          </p:grpSp>
          <p:sp>
            <p:nvSpPr>
              <p:cNvPr id="99335" name="Rectangle 10">
                <a:extLst>
                  <a:ext uri="{FF2B5EF4-FFF2-40B4-BE49-F238E27FC236}">
                    <a16:creationId xmlns:a16="http://schemas.microsoft.com/office/drawing/2014/main" id="{E443821F-7B13-B14B-980D-5D47F4C9A162}"/>
                  </a:ext>
                </a:extLst>
              </p:cNvPr>
              <p:cNvSpPr>
                <a:spLocks noChangeArrowheads="1"/>
              </p:cNvSpPr>
              <p:nvPr/>
            </p:nvSpPr>
            <p:spPr bwMode="auto">
              <a:xfrm>
                <a:off x="1504" y="1008"/>
                <a:ext cx="184" cy="24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36" name="Text Box 16">
                <a:extLst>
                  <a:ext uri="{FF2B5EF4-FFF2-40B4-BE49-F238E27FC236}">
                    <a16:creationId xmlns:a16="http://schemas.microsoft.com/office/drawing/2014/main" id="{62F841D4-DE6E-1A4D-A570-B75F555E81CB}"/>
                  </a:ext>
                </a:extLst>
              </p:cNvPr>
              <p:cNvSpPr txBox="1">
                <a:spLocks noChangeArrowheads="1"/>
              </p:cNvSpPr>
              <p:nvPr/>
            </p:nvSpPr>
            <p:spPr bwMode="auto">
              <a:xfrm>
                <a:off x="1017" y="2862"/>
                <a:ext cx="373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A red blood cell, also known as an erythrocyte, is shown squeezing through a capillary in striated muscle (skeletal muscle or cardiac muscle).</a:t>
                </a:r>
              </a:p>
            </p:txBody>
          </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9FDB4D75-FEF8-FB43-8F27-81C2444E785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EEED05-C0DD-F04D-8124-2518BF35E19B}" type="slidenum">
              <a:rPr lang="en-US" altLang="en-US" sz="1400"/>
              <a:pPr>
                <a:spcBef>
                  <a:spcPct val="0"/>
                </a:spcBef>
                <a:buFontTx/>
                <a:buNone/>
              </a:pPr>
              <a:t>46</a:t>
            </a:fld>
            <a:endParaRPr lang="en-US" altLang="en-US" sz="1400" dirty="0"/>
          </a:p>
        </p:txBody>
      </p:sp>
      <p:grpSp>
        <p:nvGrpSpPr>
          <p:cNvPr id="101379" name="Group 34">
            <a:extLst>
              <a:ext uri="{FF2B5EF4-FFF2-40B4-BE49-F238E27FC236}">
                <a16:creationId xmlns:a16="http://schemas.microsoft.com/office/drawing/2014/main" id="{3626BD3F-4273-CF41-8517-D36D3EC71DF6}"/>
              </a:ext>
            </a:extLst>
          </p:cNvPr>
          <p:cNvGrpSpPr>
            <a:grpSpLocks/>
          </p:cNvGrpSpPr>
          <p:nvPr/>
        </p:nvGrpSpPr>
        <p:grpSpPr bwMode="auto">
          <a:xfrm>
            <a:off x="457200" y="447675"/>
            <a:ext cx="8229600" cy="5718175"/>
            <a:chOff x="288" y="282"/>
            <a:chExt cx="5184" cy="3602"/>
          </a:xfrm>
        </p:grpSpPr>
        <p:sp>
          <p:nvSpPr>
            <p:cNvPr id="101380" name="Rectangle 2">
              <a:extLst>
                <a:ext uri="{FF2B5EF4-FFF2-40B4-BE49-F238E27FC236}">
                  <a16:creationId xmlns:a16="http://schemas.microsoft.com/office/drawing/2014/main" id="{0F9152C8-ECA5-CC48-8546-2ADD87E223D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RBC Structure </a:t>
              </a:r>
              <a:r>
                <a:rPr lang="en-US" altLang="en-US" sz="2200" dirty="0">
                  <a:solidFill>
                    <a:srgbClr val="333333"/>
                  </a:solidFill>
                </a:rPr>
                <a:t>(continued)</a:t>
              </a:r>
              <a:endParaRPr lang="en-US" altLang="en-US" sz="2800" dirty="0">
                <a:solidFill>
                  <a:srgbClr val="333333"/>
                </a:solidFill>
              </a:endParaRPr>
            </a:p>
          </p:txBody>
        </p:sp>
        <p:sp>
          <p:nvSpPr>
            <p:cNvPr id="101381" name="Text Box 6">
              <a:extLst>
                <a:ext uri="{FF2B5EF4-FFF2-40B4-BE49-F238E27FC236}">
                  <a16:creationId xmlns:a16="http://schemas.microsoft.com/office/drawing/2014/main" id="{A6ABD61E-E3DF-0849-8AF6-60F3BC948863}"/>
                </a:ext>
              </a:extLst>
            </p:cNvPr>
            <p:cNvSpPr txBox="1">
              <a:spLocks noChangeArrowheads="1"/>
            </p:cNvSpPr>
            <p:nvPr/>
          </p:nvSpPr>
          <p:spPr bwMode="auto">
            <a:xfrm>
              <a:off x="519" y="970"/>
              <a:ext cx="473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RBCs lack a nucleus and other organelles, and so they cannot repro-duce or perform much metabolic activity.</a:t>
              </a:r>
            </a:p>
            <a:p>
              <a:pPr eaLnBrk="1" hangingPunct="1">
                <a:lnSpc>
                  <a:spcPct val="85000"/>
                </a:lnSpc>
                <a:spcBef>
                  <a:spcPct val="0"/>
                </a:spcBef>
                <a:spcAft>
                  <a:spcPts val="900"/>
                </a:spcAft>
                <a:buSzPct val="80000"/>
              </a:pPr>
              <a:r>
                <a:rPr lang="en-US" altLang="en-US" sz="1800" dirty="0"/>
                <a:t>Their cytosol contains hemoglobin molecules, which are about 33 per-cent of the total weight of an RBC.</a:t>
              </a:r>
            </a:p>
            <a:p>
              <a:pPr eaLnBrk="1" hangingPunct="1">
                <a:lnSpc>
                  <a:spcPct val="85000"/>
                </a:lnSpc>
                <a:spcBef>
                  <a:spcPct val="0"/>
                </a:spcBef>
                <a:spcAft>
                  <a:spcPct val="50000"/>
                </a:spcAft>
                <a:buSzPct val="80000"/>
              </a:pPr>
              <a:r>
                <a:rPr lang="en-US" altLang="en-US" sz="1800" dirty="0"/>
                <a:t>Hemoglobin molecules are synthesized during RBC production in red bone marrow.</a:t>
              </a:r>
            </a:p>
          </p:txBody>
        </p:sp>
        <p:grpSp>
          <p:nvGrpSpPr>
            <p:cNvPr id="101382" name="Group 24">
              <a:extLst>
                <a:ext uri="{FF2B5EF4-FFF2-40B4-BE49-F238E27FC236}">
                  <a16:creationId xmlns:a16="http://schemas.microsoft.com/office/drawing/2014/main" id="{6BFD3457-A73C-DA42-B0F9-1B1EBFBF6E04}"/>
                </a:ext>
              </a:extLst>
            </p:cNvPr>
            <p:cNvGrpSpPr>
              <a:grpSpLocks/>
            </p:cNvGrpSpPr>
            <p:nvPr/>
          </p:nvGrpSpPr>
          <p:grpSpPr bwMode="auto">
            <a:xfrm>
              <a:off x="582" y="3671"/>
              <a:ext cx="1990" cy="213"/>
              <a:chOff x="582" y="3671"/>
              <a:chExt cx="1990" cy="213"/>
            </a:xfrm>
          </p:grpSpPr>
          <p:sp>
            <p:nvSpPr>
              <p:cNvPr id="101383" name="Rectangle 25">
                <a:extLst>
                  <a:ext uri="{FF2B5EF4-FFF2-40B4-BE49-F238E27FC236}">
                    <a16:creationId xmlns:a16="http://schemas.microsoft.com/office/drawing/2014/main" id="{A62B57BE-8ABC-AA48-B21D-C290CCD5836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4" name="Rectangle 26">
                <a:extLst>
                  <a:ext uri="{FF2B5EF4-FFF2-40B4-BE49-F238E27FC236}">
                    <a16:creationId xmlns:a16="http://schemas.microsoft.com/office/drawing/2014/main" id="{8F012B70-2205-474B-AADD-E27514CAEA6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5" name="Rectangle 27">
                <a:extLst>
                  <a:ext uri="{FF2B5EF4-FFF2-40B4-BE49-F238E27FC236}">
                    <a16:creationId xmlns:a16="http://schemas.microsoft.com/office/drawing/2014/main" id="{FDA34C07-34F9-4340-BA5A-2B2F40A71F6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1386" name="Text Box 28">
                <a:extLst>
                  <a:ext uri="{FF2B5EF4-FFF2-40B4-BE49-F238E27FC236}">
                    <a16:creationId xmlns:a16="http://schemas.microsoft.com/office/drawing/2014/main" id="{F7FEDAE8-7601-FE43-8928-322AA5A8599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668</a:t>
                </a:r>
                <a:endParaRPr lang="en-US" altLang="en-US" sz="1800" dirty="0">
                  <a:ea typeface="ＭＳ Ｐゴシック" panose="020B0600070205080204" pitchFamily="34" charset="-128"/>
                </a:endParaRPr>
              </a:p>
            </p:txBody>
          </p:sp>
          <p:sp>
            <p:nvSpPr>
              <p:cNvPr id="101387" name="Text Box 29">
                <a:extLst>
                  <a:ext uri="{FF2B5EF4-FFF2-40B4-BE49-F238E27FC236}">
                    <a16:creationId xmlns:a16="http://schemas.microsoft.com/office/drawing/2014/main" id="{1F262FFD-C237-774A-A6DC-21E25404C97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101388" name="Text Box 30">
                <a:extLst>
                  <a:ext uri="{FF2B5EF4-FFF2-40B4-BE49-F238E27FC236}">
                    <a16:creationId xmlns:a16="http://schemas.microsoft.com/office/drawing/2014/main" id="{7982C770-90B9-C641-B5A2-084C6E5570B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2CC2305C-4614-2841-BF7A-976EC51383B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11F571E-84D0-A64B-ADFE-A52F7EE63FE1}" type="slidenum">
              <a:rPr lang="en-US" altLang="en-US" sz="1400"/>
              <a:pPr>
                <a:spcBef>
                  <a:spcPct val="0"/>
                </a:spcBef>
                <a:buFontTx/>
                <a:buNone/>
              </a:pPr>
              <a:t>47</a:t>
            </a:fld>
            <a:endParaRPr lang="en-US" altLang="en-US" sz="1400" dirty="0"/>
          </a:p>
        </p:txBody>
      </p:sp>
      <p:grpSp>
        <p:nvGrpSpPr>
          <p:cNvPr id="103427" name="Group 40">
            <a:extLst>
              <a:ext uri="{FF2B5EF4-FFF2-40B4-BE49-F238E27FC236}">
                <a16:creationId xmlns:a16="http://schemas.microsoft.com/office/drawing/2014/main" id="{EA843F55-C21F-2E4C-AD8F-45ADF56C38AF}"/>
              </a:ext>
            </a:extLst>
          </p:cNvPr>
          <p:cNvGrpSpPr>
            <a:grpSpLocks/>
          </p:cNvGrpSpPr>
          <p:nvPr/>
        </p:nvGrpSpPr>
        <p:grpSpPr bwMode="auto">
          <a:xfrm>
            <a:off x="457200" y="447675"/>
            <a:ext cx="8229600" cy="5718175"/>
            <a:chOff x="288" y="282"/>
            <a:chExt cx="5184" cy="3602"/>
          </a:xfrm>
        </p:grpSpPr>
        <p:sp>
          <p:nvSpPr>
            <p:cNvPr id="103428" name="Rectangle 2">
              <a:extLst>
                <a:ext uri="{FF2B5EF4-FFF2-40B4-BE49-F238E27FC236}">
                  <a16:creationId xmlns:a16="http://schemas.microsoft.com/office/drawing/2014/main" id="{1E1429CF-30D7-1040-B2A0-B6BEE7BC926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RBC Physiology</a:t>
              </a:r>
            </a:p>
          </p:txBody>
        </p:sp>
        <p:sp>
          <p:nvSpPr>
            <p:cNvPr id="103429" name="Text Box 6">
              <a:extLst>
                <a:ext uri="{FF2B5EF4-FFF2-40B4-BE49-F238E27FC236}">
                  <a16:creationId xmlns:a16="http://schemas.microsoft.com/office/drawing/2014/main" id="{3609C395-26D4-7144-86DA-36D26D214EDC}"/>
                </a:ext>
              </a:extLst>
            </p:cNvPr>
            <p:cNvSpPr txBox="1">
              <a:spLocks noChangeArrowheads="1"/>
            </p:cNvSpPr>
            <p:nvPr/>
          </p:nvSpPr>
          <p:spPr bwMode="auto">
            <a:xfrm>
              <a:off x="519" y="970"/>
              <a:ext cx="479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RBCs transport oxygen, and to a much lesser extent, carbon dioxide.</a:t>
              </a:r>
            </a:p>
            <a:p>
              <a:pPr eaLnBrk="1" hangingPunct="1">
                <a:lnSpc>
                  <a:spcPct val="85000"/>
                </a:lnSpc>
                <a:spcBef>
                  <a:spcPct val="0"/>
                </a:spcBef>
                <a:spcAft>
                  <a:spcPts val="900"/>
                </a:spcAft>
                <a:buSzPct val="80000"/>
              </a:pPr>
              <a:r>
                <a:rPr lang="en-US" altLang="en-US" sz="1800" dirty="0"/>
                <a:t>Because they have no nucleus, much of the internal cellular space is available for O</a:t>
              </a:r>
              <a:r>
                <a:rPr lang="en-US" altLang="en-US" sz="1800" baseline="-17000" dirty="0"/>
                <a:t>2</a:t>
              </a:r>
              <a:r>
                <a:rPr lang="en-US" altLang="en-US" sz="1800" dirty="0"/>
                <a:t> transport.</a:t>
              </a:r>
            </a:p>
            <a:p>
              <a:pPr eaLnBrk="1" hangingPunct="1">
                <a:lnSpc>
                  <a:spcPct val="85000"/>
                </a:lnSpc>
                <a:spcBef>
                  <a:spcPct val="0"/>
                </a:spcBef>
                <a:spcAft>
                  <a:spcPts val="900"/>
                </a:spcAft>
                <a:buSzPct val="80000"/>
              </a:pPr>
              <a:r>
                <a:rPr lang="en-US" altLang="en-US" sz="1800" dirty="0"/>
                <a:t>RBCs do not consume oxygen because they lack mitochondria—they generate ATP anaerobically through glycolysis that takes place in their cytosol.</a:t>
              </a:r>
            </a:p>
            <a:p>
              <a:pPr eaLnBrk="1" hangingPunct="1">
                <a:lnSpc>
                  <a:spcPct val="85000"/>
                </a:lnSpc>
                <a:spcBef>
                  <a:spcPct val="0"/>
                </a:spcBef>
                <a:spcAft>
                  <a:spcPct val="50000"/>
                </a:spcAft>
                <a:buSzPct val="80000"/>
              </a:pPr>
              <a:r>
                <a:rPr lang="en-US" altLang="en-US" sz="1800" dirty="0"/>
                <a:t>The biconcave shape provides a larger surface area for the diffusion of gas molecules.</a:t>
              </a:r>
            </a:p>
          </p:txBody>
        </p:sp>
        <p:grpSp>
          <p:nvGrpSpPr>
            <p:cNvPr id="103430" name="Group 30">
              <a:extLst>
                <a:ext uri="{FF2B5EF4-FFF2-40B4-BE49-F238E27FC236}">
                  <a16:creationId xmlns:a16="http://schemas.microsoft.com/office/drawing/2014/main" id="{512366AB-561B-EA41-88F6-7B3E3AAA3D07}"/>
                </a:ext>
              </a:extLst>
            </p:cNvPr>
            <p:cNvGrpSpPr>
              <a:grpSpLocks/>
            </p:cNvGrpSpPr>
            <p:nvPr/>
          </p:nvGrpSpPr>
          <p:grpSpPr bwMode="auto">
            <a:xfrm>
              <a:off x="582" y="3671"/>
              <a:ext cx="1990" cy="213"/>
              <a:chOff x="582" y="3671"/>
              <a:chExt cx="1990" cy="213"/>
            </a:xfrm>
          </p:grpSpPr>
          <p:sp>
            <p:nvSpPr>
              <p:cNvPr id="103431" name="Rectangle 31">
                <a:extLst>
                  <a:ext uri="{FF2B5EF4-FFF2-40B4-BE49-F238E27FC236}">
                    <a16:creationId xmlns:a16="http://schemas.microsoft.com/office/drawing/2014/main" id="{D2B90993-399A-1346-8931-C539FF52907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2" name="Rectangle 32">
                <a:extLst>
                  <a:ext uri="{FF2B5EF4-FFF2-40B4-BE49-F238E27FC236}">
                    <a16:creationId xmlns:a16="http://schemas.microsoft.com/office/drawing/2014/main" id="{BA9B03CB-98CE-CA45-8FF1-FBD7B8A62F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3" name="Rectangle 33">
                <a:extLst>
                  <a:ext uri="{FF2B5EF4-FFF2-40B4-BE49-F238E27FC236}">
                    <a16:creationId xmlns:a16="http://schemas.microsoft.com/office/drawing/2014/main" id="{9301EDDF-7E06-CC49-9286-57B4A1F471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4" name="Text Box 34">
                <a:extLst>
                  <a:ext uri="{FF2B5EF4-FFF2-40B4-BE49-F238E27FC236}">
                    <a16:creationId xmlns:a16="http://schemas.microsoft.com/office/drawing/2014/main" id="{8B5E9DA0-323C-0C4C-83D9-5DEB387E025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668</a:t>
                </a:r>
                <a:endParaRPr lang="en-US" altLang="en-US" sz="1800" dirty="0">
                  <a:ea typeface="ＭＳ Ｐゴシック" panose="020B0600070205080204" pitchFamily="34" charset="-128"/>
                </a:endParaRPr>
              </a:p>
            </p:txBody>
          </p:sp>
          <p:sp>
            <p:nvSpPr>
              <p:cNvPr id="103435" name="Text Box 35">
                <a:extLst>
                  <a:ext uri="{FF2B5EF4-FFF2-40B4-BE49-F238E27FC236}">
                    <a16:creationId xmlns:a16="http://schemas.microsoft.com/office/drawing/2014/main" id="{61C98F90-B8A5-EE41-8D5E-A11CD7296B6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103436" name="Text Box 36">
                <a:extLst>
                  <a:ext uri="{FF2B5EF4-FFF2-40B4-BE49-F238E27FC236}">
                    <a16:creationId xmlns:a16="http://schemas.microsoft.com/office/drawing/2014/main" id="{FEF1C3BB-D4F2-EB44-8C2E-D94F0952A40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AC00267F-070B-424F-A3E6-D1C52770B44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F77B6C-2DF8-8548-AB58-83CEE9DB8595}" type="slidenum">
              <a:rPr lang="en-US" altLang="en-US" sz="1400"/>
              <a:pPr>
                <a:spcBef>
                  <a:spcPct val="0"/>
                </a:spcBef>
                <a:buFontTx/>
                <a:buNone/>
              </a:pPr>
              <a:t>48</a:t>
            </a:fld>
            <a:endParaRPr lang="en-US" altLang="en-US" sz="1400" dirty="0"/>
          </a:p>
        </p:txBody>
      </p:sp>
      <p:grpSp>
        <p:nvGrpSpPr>
          <p:cNvPr id="105475" name="Group 49">
            <a:extLst>
              <a:ext uri="{FF2B5EF4-FFF2-40B4-BE49-F238E27FC236}">
                <a16:creationId xmlns:a16="http://schemas.microsoft.com/office/drawing/2014/main" id="{48C7DFC2-91A8-6242-9EEA-5CCD78B7683F}"/>
              </a:ext>
            </a:extLst>
          </p:cNvPr>
          <p:cNvGrpSpPr>
            <a:grpSpLocks/>
          </p:cNvGrpSpPr>
          <p:nvPr/>
        </p:nvGrpSpPr>
        <p:grpSpPr bwMode="auto">
          <a:xfrm>
            <a:off x="457200" y="447675"/>
            <a:ext cx="8229600" cy="5718175"/>
            <a:chOff x="288" y="282"/>
            <a:chExt cx="5184" cy="3602"/>
          </a:xfrm>
        </p:grpSpPr>
        <p:sp>
          <p:nvSpPr>
            <p:cNvPr id="105476" name="Rectangle 2">
              <a:extLst>
                <a:ext uri="{FF2B5EF4-FFF2-40B4-BE49-F238E27FC236}">
                  <a16:creationId xmlns:a16="http://schemas.microsoft.com/office/drawing/2014/main" id="{F84B5E66-C096-D948-9D6D-8652D60A0DD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Hemoglobin</a:t>
              </a:r>
            </a:p>
          </p:txBody>
        </p:sp>
        <p:sp>
          <p:nvSpPr>
            <p:cNvPr id="105477" name="Text Box 6">
              <a:extLst>
                <a:ext uri="{FF2B5EF4-FFF2-40B4-BE49-F238E27FC236}">
                  <a16:creationId xmlns:a16="http://schemas.microsoft.com/office/drawing/2014/main" id="{838C1945-9B96-1647-A353-ADD5F504FBFF}"/>
                </a:ext>
              </a:extLst>
            </p:cNvPr>
            <p:cNvSpPr txBox="1">
              <a:spLocks noChangeArrowheads="1"/>
            </p:cNvSpPr>
            <p:nvPr/>
          </p:nvSpPr>
          <p:spPr bwMode="auto">
            <a:xfrm>
              <a:off x="517" y="969"/>
              <a:ext cx="4841" cy="1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A single RBC contains about 280 million hemoglobin molecules.</a:t>
              </a:r>
            </a:p>
            <a:p>
              <a:pPr eaLnBrk="1" hangingPunct="1">
                <a:lnSpc>
                  <a:spcPct val="85000"/>
                </a:lnSpc>
                <a:spcBef>
                  <a:spcPct val="0"/>
                </a:spcBef>
                <a:spcAft>
                  <a:spcPts val="900"/>
                </a:spcAft>
                <a:buSzPct val="80000"/>
              </a:pPr>
              <a:r>
                <a:rPr lang="en-US" altLang="en-US" sz="1800" dirty="0"/>
                <a:t>Hemoglobin contains a globin molecule consisting of four polypeptide chains.</a:t>
              </a:r>
            </a:p>
            <a:p>
              <a:pPr eaLnBrk="1" hangingPunct="1">
                <a:lnSpc>
                  <a:spcPct val="85000"/>
                </a:lnSpc>
                <a:spcBef>
                  <a:spcPct val="0"/>
                </a:spcBef>
                <a:spcAft>
                  <a:spcPts val="900"/>
                </a:spcAft>
                <a:buSzPct val="80000"/>
              </a:pPr>
              <a:r>
                <a:rPr lang="en-US" altLang="en-US" sz="1800" dirty="0"/>
                <a:t>Each chain is bonded to a ring-like, non-protein pigment known as a heme.</a:t>
              </a:r>
            </a:p>
            <a:p>
              <a:pPr eaLnBrk="1" hangingPunct="1">
                <a:lnSpc>
                  <a:spcPct val="85000"/>
                </a:lnSpc>
                <a:spcBef>
                  <a:spcPct val="0"/>
                </a:spcBef>
                <a:spcAft>
                  <a:spcPts val="900"/>
                </a:spcAft>
                <a:buSzPct val="80000"/>
              </a:pPr>
              <a:r>
                <a:rPr lang="en-US" altLang="en-US" sz="1800" dirty="0"/>
                <a:t>Each heme contains one iron ion (Fe</a:t>
              </a:r>
              <a:r>
                <a:rPr lang="en-US" altLang="en-US" sz="1800" baseline="24000" dirty="0"/>
                <a:t>2+</a:t>
              </a:r>
              <a:r>
                <a:rPr lang="en-US" altLang="en-US" sz="1800" dirty="0"/>
                <a:t>) that can bind to one oxygen molecule.</a:t>
              </a:r>
            </a:p>
            <a:p>
              <a:pPr eaLnBrk="1" hangingPunct="1">
                <a:lnSpc>
                  <a:spcPct val="85000"/>
                </a:lnSpc>
                <a:spcBef>
                  <a:spcPct val="0"/>
                </a:spcBef>
                <a:spcAft>
                  <a:spcPct val="50000"/>
                </a:spcAft>
                <a:buSzPct val="80000"/>
              </a:pPr>
              <a:r>
                <a:rPr lang="en-US" altLang="en-US" sz="1800" dirty="0"/>
                <a:t>Thus, one hemoglobin molecule can bind up to four oxygen molecules.</a:t>
              </a:r>
            </a:p>
          </p:txBody>
        </p:sp>
        <p:grpSp>
          <p:nvGrpSpPr>
            <p:cNvPr id="105478" name="Group 37">
              <a:extLst>
                <a:ext uri="{FF2B5EF4-FFF2-40B4-BE49-F238E27FC236}">
                  <a16:creationId xmlns:a16="http://schemas.microsoft.com/office/drawing/2014/main" id="{986FF587-1C61-7346-9B97-79E90518DABB}"/>
                </a:ext>
              </a:extLst>
            </p:cNvPr>
            <p:cNvGrpSpPr>
              <a:grpSpLocks/>
            </p:cNvGrpSpPr>
            <p:nvPr/>
          </p:nvGrpSpPr>
          <p:grpSpPr bwMode="auto">
            <a:xfrm>
              <a:off x="582" y="3671"/>
              <a:ext cx="2993" cy="213"/>
              <a:chOff x="582" y="3671"/>
              <a:chExt cx="2993" cy="213"/>
            </a:xfrm>
          </p:grpSpPr>
          <p:grpSp>
            <p:nvGrpSpPr>
              <p:cNvPr id="105479" name="Group 38">
                <a:extLst>
                  <a:ext uri="{FF2B5EF4-FFF2-40B4-BE49-F238E27FC236}">
                    <a16:creationId xmlns:a16="http://schemas.microsoft.com/office/drawing/2014/main" id="{BF7CDA43-2898-ED47-B760-8EA65F554E53}"/>
                  </a:ext>
                </a:extLst>
              </p:cNvPr>
              <p:cNvGrpSpPr>
                <a:grpSpLocks/>
              </p:cNvGrpSpPr>
              <p:nvPr/>
            </p:nvGrpSpPr>
            <p:grpSpPr bwMode="auto">
              <a:xfrm>
                <a:off x="582" y="3671"/>
                <a:ext cx="1990" cy="213"/>
                <a:chOff x="582" y="3671"/>
                <a:chExt cx="1990" cy="213"/>
              </a:xfrm>
            </p:grpSpPr>
            <p:sp>
              <p:nvSpPr>
                <p:cNvPr id="105483" name="Rectangle 39">
                  <a:extLst>
                    <a:ext uri="{FF2B5EF4-FFF2-40B4-BE49-F238E27FC236}">
                      <a16:creationId xmlns:a16="http://schemas.microsoft.com/office/drawing/2014/main" id="{08D8C61B-6700-1345-883D-7B470125F3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4" name="Rectangle 40">
                  <a:extLst>
                    <a:ext uri="{FF2B5EF4-FFF2-40B4-BE49-F238E27FC236}">
                      <a16:creationId xmlns:a16="http://schemas.microsoft.com/office/drawing/2014/main" id="{FDD0A87F-41CA-564B-BFCF-2016928AA19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5" name="Rectangle 41">
                  <a:extLst>
                    <a:ext uri="{FF2B5EF4-FFF2-40B4-BE49-F238E27FC236}">
                      <a16:creationId xmlns:a16="http://schemas.microsoft.com/office/drawing/2014/main" id="{3273F4F2-8866-2B4B-B146-DA7B6C6EB53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6" name="Text Box 42">
                  <a:extLst>
                    <a:ext uri="{FF2B5EF4-FFF2-40B4-BE49-F238E27FC236}">
                      <a16:creationId xmlns:a16="http://schemas.microsoft.com/office/drawing/2014/main" id="{B4C15DBA-321E-B240-B8AE-A08314DD0A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668</a:t>
                  </a:r>
                  <a:endParaRPr lang="en-US" altLang="en-US" sz="1800" dirty="0">
                    <a:ea typeface="ＭＳ Ｐゴシック" panose="020B0600070205080204" pitchFamily="34" charset="-128"/>
                  </a:endParaRPr>
                </a:p>
              </p:txBody>
            </p:sp>
            <p:sp>
              <p:nvSpPr>
                <p:cNvPr id="105487" name="Text Box 43">
                  <a:extLst>
                    <a:ext uri="{FF2B5EF4-FFF2-40B4-BE49-F238E27FC236}">
                      <a16:creationId xmlns:a16="http://schemas.microsoft.com/office/drawing/2014/main" id="{DAAA43E6-F03A-594C-BA95-687BD5A7D75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105488" name="Text Box 44">
                  <a:extLst>
                    <a:ext uri="{FF2B5EF4-FFF2-40B4-BE49-F238E27FC236}">
                      <a16:creationId xmlns:a16="http://schemas.microsoft.com/office/drawing/2014/main" id="{CF082B1E-4306-414E-ABB1-06DBD290EA4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nvGrpSpPr>
              <p:cNvPr id="105480" name="Group 45">
                <a:extLst>
                  <a:ext uri="{FF2B5EF4-FFF2-40B4-BE49-F238E27FC236}">
                    <a16:creationId xmlns:a16="http://schemas.microsoft.com/office/drawing/2014/main" id="{2F2A89EF-F39D-C64F-BA65-C6ED271E5FF2}"/>
                  </a:ext>
                </a:extLst>
              </p:cNvPr>
              <p:cNvGrpSpPr>
                <a:grpSpLocks/>
              </p:cNvGrpSpPr>
              <p:nvPr/>
            </p:nvGrpSpPr>
            <p:grpSpPr bwMode="auto">
              <a:xfrm>
                <a:off x="2844" y="3671"/>
                <a:ext cx="731" cy="213"/>
                <a:chOff x="3190" y="3671"/>
                <a:chExt cx="731" cy="213"/>
              </a:xfrm>
            </p:grpSpPr>
            <p:sp>
              <p:nvSpPr>
                <p:cNvPr id="105481" name="Rectangle 46">
                  <a:extLst>
                    <a:ext uri="{FF2B5EF4-FFF2-40B4-BE49-F238E27FC236}">
                      <a16:creationId xmlns:a16="http://schemas.microsoft.com/office/drawing/2014/main" id="{E9E8AD15-1FB3-1E4B-916F-AEDD87545465}"/>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2" name="Text Box 47">
                  <a:extLst>
                    <a:ext uri="{FF2B5EF4-FFF2-40B4-BE49-F238E27FC236}">
                      <a16:creationId xmlns:a16="http://schemas.microsoft.com/office/drawing/2014/main" id="{12448E29-0220-7D44-BE1D-497B88836005}"/>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19.4</a:t>
                  </a:r>
                </a:p>
              </p:txBody>
            </p:sp>
          </p:gr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E35F80B2-F801-7241-85AD-37796A74B22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E6D9303-6967-A744-8FD7-890B11A50249}" type="slidenum">
              <a:rPr lang="en-US" altLang="en-US" sz="1400"/>
              <a:pPr>
                <a:spcBef>
                  <a:spcPct val="0"/>
                </a:spcBef>
                <a:buFontTx/>
                <a:buNone/>
              </a:pPr>
              <a:t>49</a:t>
            </a:fld>
            <a:endParaRPr lang="en-US" altLang="en-US" sz="1400" dirty="0"/>
          </a:p>
        </p:txBody>
      </p:sp>
      <p:grpSp>
        <p:nvGrpSpPr>
          <p:cNvPr id="107523" name="Group 18">
            <a:extLst>
              <a:ext uri="{FF2B5EF4-FFF2-40B4-BE49-F238E27FC236}">
                <a16:creationId xmlns:a16="http://schemas.microsoft.com/office/drawing/2014/main" id="{E6AC271D-24B9-4B42-9D19-07AAA61BD771}"/>
              </a:ext>
            </a:extLst>
          </p:cNvPr>
          <p:cNvGrpSpPr>
            <a:grpSpLocks/>
          </p:cNvGrpSpPr>
          <p:nvPr/>
        </p:nvGrpSpPr>
        <p:grpSpPr bwMode="auto">
          <a:xfrm>
            <a:off x="457200" y="447675"/>
            <a:ext cx="8229600" cy="4451351"/>
            <a:chOff x="288" y="282"/>
            <a:chExt cx="5184" cy="2804"/>
          </a:xfrm>
        </p:grpSpPr>
        <p:sp>
          <p:nvSpPr>
            <p:cNvPr id="107524" name="Rectangle 2">
              <a:extLst>
                <a:ext uri="{FF2B5EF4-FFF2-40B4-BE49-F238E27FC236}">
                  <a16:creationId xmlns:a16="http://schemas.microsoft.com/office/drawing/2014/main" id="{707B3503-B73D-2E40-9157-79909F2FC9D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Hemoglobin </a:t>
              </a:r>
              <a:r>
                <a:rPr lang="en-US" altLang="en-US" sz="2200" dirty="0">
                  <a:solidFill>
                    <a:srgbClr val="333333"/>
                  </a:solidFill>
                </a:rPr>
                <a:t>(continued)</a:t>
              </a:r>
              <a:endParaRPr lang="en-US" altLang="en-US" sz="2800" dirty="0">
                <a:solidFill>
                  <a:srgbClr val="333333"/>
                </a:solidFill>
              </a:endParaRPr>
            </a:p>
          </p:txBody>
        </p:sp>
        <p:grpSp>
          <p:nvGrpSpPr>
            <p:cNvPr id="107525" name="Group 17">
              <a:extLst>
                <a:ext uri="{FF2B5EF4-FFF2-40B4-BE49-F238E27FC236}">
                  <a16:creationId xmlns:a16="http://schemas.microsoft.com/office/drawing/2014/main" id="{082530B2-5B25-B746-B0BC-EE42F8743F35}"/>
                </a:ext>
              </a:extLst>
            </p:cNvPr>
            <p:cNvGrpSpPr>
              <a:grpSpLocks/>
            </p:cNvGrpSpPr>
            <p:nvPr/>
          </p:nvGrpSpPr>
          <p:grpSpPr bwMode="auto">
            <a:xfrm>
              <a:off x="1620" y="888"/>
              <a:ext cx="2790" cy="2198"/>
              <a:chOff x="1620" y="888"/>
              <a:chExt cx="2790" cy="2198"/>
            </a:xfrm>
          </p:grpSpPr>
          <p:pic>
            <p:nvPicPr>
              <p:cNvPr id="107526" name="Picture 10" descr="19510">
                <a:extLst>
                  <a:ext uri="{FF2B5EF4-FFF2-40B4-BE49-F238E27FC236}">
                    <a16:creationId xmlns:a16="http://schemas.microsoft.com/office/drawing/2014/main" id="{F67744FE-EDC0-6C47-BEC1-E05C99198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 y="888"/>
                <a:ext cx="2519"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7" name="Rectangle 11">
                <a:extLst>
                  <a:ext uri="{FF2B5EF4-FFF2-40B4-BE49-F238E27FC236}">
                    <a16:creationId xmlns:a16="http://schemas.microsoft.com/office/drawing/2014/main" id="{EE71CDEF-14FB-5747-A941-67729EC0D123}"/>
                  </a:ext>
                </a:extLst>
              </p:cNvPr>
              <p:cNvSpPr>
                <a:spLocks noChangeArrowheads="1"/>
              </p:cNvSpPr>
              <p:nvPr/>
            </p:nvSpPr>
            <p:spPr bwMode="auto">
              <a:xfrm>
                <a:off x="3396" y="2921"/>
                <a:ext cx="101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https://www.clarian.org</a:t>
                </a:r>
                <a:endParaRPr lang="en-US" altLang="en-US" sz="1800" dirty="0"/>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70813EEF-23D3-6945-A535-FB0578CB57F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C0D32A-BDD3-EA40-84D1-57022DBF055A}" type="slidenum">
              <a:rPr lang="en-US" altLang="en-US" sz="1400"/>
              <a:pPr>
                <a:spcBef>
                  <a:spcPct val="0"/>
                </a:spcBef>
                <a:buFontTx/>
                <a:buNone/>
              </a:pPr>
              <a:t>50</a:t>
            </a:fld>
            <a:endParaRPr lang="en-US" altLang="en-US" sz="1400" dirty="0"/>
          </a:p>
        </p:txBody>
      </p:sp>
      <p:grpSp>
        <p:nvGrpSpPr>
          <p:cNvPr id="109571" name="Group 33">
            <a:extLst>
              <a:ext uri="{FF2B5EF4-FFF2-40B4-BE49-F238E27FC236}">
                <a16:creationId xmlns:a16="http://schemas.microsoft.com/office/drawing/2014/main" id="{9F43BEA1-65E6-5D4D-A024-625B398A3991}"/>
              </a:ext>
            </a:extLst>
          </p:cNvPr>
          <p:cNvGrpSpPr>
            <a:grpSpLocks/>
          </p:cNvGrpSpPr>
          <p:nvPr/>
        </p:nvGrpSpPr>
        <p:grpSpPr bwMode="auto">
          <a:xfrm>
            <a:off x="457200" y="447675"/>
            <a:ext cx="8229600" cy="5718175"/>
            <a:chOff x="288" y="282"/>
            <a:chExt cx="5184" cy="3602"/>
          </a:xfrm>
        </p:grpSpPr>
        <p:sp>
          <p:nvSpPr>
            <p:cNvPr id="109572" name="Rectangle 2">
              <a:extLst>
                <a:ext uri="{FF2B5EF4-FFF2-40B4-BE49-F238E27FC236}">
                  <a16:creationId xmlns:a16="http://schemas.microsoft.com/office/drawing/2014/main" id="{58DC68EA-DE89-7B48-8857-E54650632F9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Oxygen Transport</a:t>
              </a:r>
            </a:p>
          </p:txBody>
        </p:sp>
        <p:sp>
          <p:nvSpPr>
            <p:cNvPr id="109573" name="Text Box 6">
              <a:extLst>
                <a:ext uri="{FF2B5EF4-FFF2-40B4-BE49-F238E27FC236}">
                  <a16:creationId xmlns:a16="http://schemas.microsoft.com/office/drawing/2014/main" id="{AAC3EA81-8EA7-7A4D-AD2E-FD1087471307}"/>
                </a:ext>
              </a:extLst>
            </p:cNvPr>
            <p:cNvSpPr txBox="1">
              <a:spLocks noChangeArrowheads="1"/>
            </p:cNvSpPr>
            <p:nvPr/>
          </p:nvSpPr>
          <p:spPr bwMode="auto">
            <a:xfrm>
              <a:off x="519" y="970"/>
              <a:ext cx="460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a:t>
              </a:r>
              <a:r>
                <a:rPr lang="en-US" altLang="en-US" sz="1800" baseline="-17000" dirty="0"/>
                <a:t>2</a:t>
              </a:r>
              <a:r>
                <a:rPr lang="en-US" altLang="en-US" sz="1800" dirty="0"/>
                <a:t> binds to Fe</a:t>
              </a:r>
              <a:r>
                <a:rPr lang="en-US" altLang="en-US" sz="1800" baseline="24000" dirty="0"/>
                <a:t>2+</a:t>
              </a:r>
              <a:r>
                <a:rPr lang="en-US" altLang="en-US" sz="1800" dirty="0"/>
                <a:t> (iron) in hemoglobin molecules in the pulmonary capillaries of the lungs.</a:t>
              </a:r>
            </a:p>
            <a:p>
              <a:pPr eaLnBrk="1" hangingPunct="1">
                <a:lnSpc>
                  <a:spcPct val="85000"/>
                </a:lnSpc>
                <a:spcBef>
                  <a:spcPct val="0"/>
                </a:spcBef>
                <a:spcAft>
                  <a:spcPts val="900"/>
                </a:spcAft>
                <a:buSzPct val="80000"/>
              </a:pPr>
              <a:r>
                <a:rPr lang="en-US" altLang="en-US" sz="1800" dirty="0"/>
                <a:t>The iron-oxygen reaction reverses itself when blood flows through the capillaries in body tissues to release O</a:t>
              </a:r>
              <a:r>
                <a:rPr lang="en-US" altLang="en-US" sz="1800" baseline="-17000" dirty="0"/>
                <a:t>2</a:t>
              </a:r>
              <a:r>
                <a:rPr lang="en-US" altLang="en-US" sz="1800" dirty="0"/>
                <a:t> and meet their meta-bolic needs.</a:t>
              </a:r>
            </a:p>
            <a:p>
              <a:pPr eaLnBrk="1" hangingPunct="1">
                <a:lnSpc>
                  <a:spcPct val="85000"/>
                </a:lnSpc>
                <a:spcBef>
                  <a:spcPct val="0"/>
                </a:spcBef>
                <a:spcAft>
                  <a:spcPct val="50000"/>
                </a:spcAft>
                <a:buSzPct val="80000"/>
              </a:pPr>
              <a:r>
                <a:rPr lang="en-US" altLang="en-US" sz="1800" dirty="0"/>
                <a:t>Factors affecting the binding and release of O</a:t>
              </a:r>
              <a:r>
                <a:rPr lang="en-US" altLang="en-US" sz="1800" baseline="-17000" dirty="0"/>
                <a:t>2</a:t>
              </a:r>
              <a:r>
                <a:rPr lang="en-US" altLang="en-US" sz="1800" dirty="0"/>
                <a:t> by hemoglobin will be discussed when we cover the respiratory system.</a:t>
              </a:r>
            </a:p>
          </p:txBody>
        </p:sp>
        <p:grpSp>
          <p:nvGrpSpPr>
            <p:cNvPr id="109574" name="Group 23">
              <a:extLst>
                <a:ext uri="{FF2B5EF4-FFF2-40B4-BE49-F238E27FC236}">
                  <a16:creationId xmlns:a16="http://schemas.microsoft.com/office/drawing/2014/main" id="{BB345A8C-A5EC-134F-8C9C-A9BBF6C0ACF5}"/>
                </a:ext>
              </a:extLst>
            </p:cNvPr>
            <p:cNvGrpSpPr>
              <a:grpSpLocks/>
            </p:cNvGrpSpPr>
            <p:nvPr/>
          </p:nvGrpSpPr>
          <p:grpSpPr bwMode="auto">
            <a:xfrm>
              <a:off x="582" y="3671"/>
              <a:ext cx="1990" cy="213"/>
              <a:chOff x="582" y="3671"/>
              <a:chExt cx="1990" cy="213"/>
            </a:xfrm>
          </p:grpSpPr>
          <p:sp>
            <p:nvSpPr>
              <p:cNvPr id="109575" name="Rectangle 24">
                <a:extLst>
                  <a:ext uri="{FF2B5EF4-FFF2-40B4-BE49-F238E27FC236}">
                    <a16:creationId xmlns:a16="http://schemas.microsoft.com/office/drawing/2014/main" id="{B0F5F01B-21E4-684A-8D26-2E32B19078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6" name="Rectangle 25">
                <a:extLst>
                  <a:ext uri="{FF2B5EF4-FFF2-40B4-BE49-F238E27FC236}">
                    <a16:creationId xmlns:a16="http://schemas.microsoft.com/office/drawing/2014/main" id="{0B65BB2F-0BD3-3A41-8997-01A28833533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7" name="Rectangle 26">
                <a:extLst>
                  <a:ext uri="{FF2B5EF4-FFF2-40B4-BE49-F238E27FC236}">
                    <a16:creationId xmlns:a16="http://schemas.microsoft.com/office/drawing/2014/main" id="{D21981A2-5538-F94C-BD66-7D72EBCD65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8" name="Text Box 27">
                <a:extLst>
                  <a:ext uri="{FF2B5EF4-FFF2-40B4-BE49-F238E27FC236}">
                    <a16:creationId xmlns:a16="http://schemas.microsoft.com/office/drawing/2014/main" id="{B659D241-D3B1-4547-8523-D71A38E0C0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668</a:t>
                </a:r>
                <a:endParaRPr lang="en-US" altLang="en-US" sz="1800" dirty="0">
                  <a:ea typeface="ＭＳ Ｐゴシック" panose="020B0600070205080204" pitchFamily="34" charset="-128"/>
                </a:endParaRPr>
              </a:p>
            </p:txBody>
          </p:sp>
          <p:sp>
            <p:nvSpPr>
              <p:cNvPr id="109579" name="Text Box 28">
                <a:extLst>
                  <a:ext uri="{FF2B5EF4-FFF2-40B4-BE49-F238E27FC236}">
                    <a16:creationId xmlns:a16="http://schemas.microsoft.com/office/drawing/2014/main" id="{FD3AAB73-CE56-9C4E-9B9E-9437A6FB68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735</a:t>
                </a:r>
                <a:endParaRPr lang="en-US" altLang="en-US" sz="1800" dirty="0">
                  <a:ea typeface="ＭＳ Ｐゴシック" panose="020B0600070205080204" pitchFamily="34" charset="-128"/>
                </a:endParaRPr>
              </a:p>
            </p:txBody>
          </p:sp>
          <p:sp>
            <p:nvSpPr>
              <p:cNvPr id="109580" name="Text Box 29">
                <a:extLst>
                  <a:ext uri="{FF2B5EF4-FFF2-40B4-BE49-F238E27FC236}">
                    <a16:creationId xmlns:a16="http://schemas.microsoft.com/office/drawing/2014/main" id="{BB38A8D3-F0E9-264A-9B6A-2BB26001865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D083E2D6-9949-C54A-8FF2-E204C3215AF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49B9659-6A9F-7548-8970-268F88A0F096}" type="slidenum">
              <a:rPr lang="en-US" altLang="en-US" sz="1400"/>
              <a:pPr>
                <a:spcBef>
                  <a:spcPct val="0"/>
                </a:spcBef>
                <a:buFontTx/>
                <a:buNone/>
              </a:pPr>
              <a:t>51</a:t>
            </a:fld>
            <a:endParaRPr lang="en-US" altLang="en-US" sz="1400" dirty="0"/>
          </a:p>
        </p:txBody>
      </p:sp>
      <p:grpSp>
        <p:nvGrpSpPr>
          <p:cNvPr id="113680" name="Group 16">
            <a:extLst>
              <a:ext uri="{FF2B5EF4-FFF2-40B4-BE49-F238E27FC236}">
                <a16:creationId xmlns:a16="http://schemas.microsoft.com/office/drawing/2014/main" id="{0188BEAD-83C0-F045-A235-081054E3EAEC}"/>
              </a:ext>
            </a:extLst>
          </p:cNvPr>
          <p:cNvGrpSpPr>
            <a:grpSpLocks/>
          </p:cNvGrpSpPr>
          <p:nvPr/>
        </p:nvGrpSpPr>
        <p:grpSpPr bwMode="auto">
          <a:xfrm>
            <a:off x="455613" y="447675"/>
            <a:ext cx="8229600" cy="5718175"/>
            <a:chOff x="287" y="282"/>
            <a:chExt cx="5184" cy="3602"/>
          </a:xfrm>
        </p:grpSpPr>
        <p:sp>
          <p:nvSpPr>
            <p:cNvPr id="113668" name="Rectangle 2">
              <a:extLst>
                <a:ext uri="{FF2B5EF4-FFF2-40B4-BE49-F238E27FC236}">
                  <a16:creationId xmlns:a16="http://schemas.microsoft.com/office/drawing/2014/main" id="{C8DF88FA-5B6D-9D4C-B5EB-67CF2FE75706}"/>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Carbon Dioxide Transport</a:t>
              </a:r>
            </a:p>
          </p:txBody>
        </p:sp>
        <p:grpSp>
          <p:nvGrpSpPr>
            <p:cNvPr id="113679" name="Group 15">
              <a:extLst>
                <a:ext uri="{FF2B5EF4-FFF2-40B4-BE49-F238E27FC236}">
                  <a16:creationId xmlns:a16="http://schemas.microsoft.com/office/drawing/2014/main" id="{CB5BF478-D313-E648-B63F-EC1955CC6DF1}"/>
                </a:ext>
              </a:extLst>
            </p:cNvPr>
            <p:cNvGrpSpPr>
              <a:grpSpLocks/>
            </p:cNvGrpSpPr>
            <p:nvPr/>
          </p:nvGrpSpPr>
          <p:grpSpPr bwMode="auto">
            <a:xfrm>
              <a:off x="519" y="970"/>
              <a:ext cx="4807" cy="2209"/>
              <a:chOff x="519" y="970"/>
              <a:chExt cx="4807" cy="2209"/>
            </a:xfrm>
          </p:grpSpPr>
          <p:sp>
            <p:nvSpPr>
              <p:cNvPr id="113677" name="Text Box 6">
                <a:extLst>
                  <a:ext uri="{FF2B5EF4-FFF2-40B4-BE49-F238E27FC236}">
                    <a16:creationId xmlns:a16="http://schemas.microsoft.com/office/drawing/2014/main" id="{1C959444-27BA-364B-8FA0-D22D6466B126}"/>
                  </a:ext>
                </a:extLst>
              </p:cNvPr>
              <p:cNvSpPr txBox="1">
                <a:spLocks noChangeArrowheads="1"/>
              </p:cNvSpPr>
              <p:nvPr/>
            </p:nvSpPr>
            <p:spPr bwMode="auto">
              <a:xfrm>
                <a:off x="519" y="970"/>
                <a:ext cx="480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Carbon dioxide is a waste product of the aerobic cellular respiration.</a:t>
                </a:r>
              </a:p>
              <a:p>
                <a:pPr eaLnBrk="1" hangingPunct="1">
                  <a:lnSpc>
                    <a:spcPct val="85000"/>
                  </a:lnSpc>
                  <a:spcBef>
                    <a:spcPct val="0"/>
                  </a:spcBef>
                  <a:spcAft>
                    <a:spcPts val="900"/>
                  </a:spcAft>
                  <a:buSzPct val="80000"/>
                </a:pPr>
                <a:r>
                  <a:rPr lang="en-US" altLang="en-US" sz="1800" dirty="0"/>
                  <a:t>Hemoglobin transports about 23 percent of carbon dioxide by binding CO</a:t>
                </a:r>
                <a:r>
                  <a:rPr lang="en-US" altLang="en-US" sz="1800" baseline="-17000" dirty="0"/>
                  <a:t>2</a:t>
                </a:r>
                <a:r>
                  <a:rPr lang="en-US" altLang="en-US" sz="1800" dirty="0"/>
                  <a:t> to the amino acids in globin of hemoglobin molecules.</a:t>
                </a:r>
              </a:p>
              <a:p>
                <a:pPr eaLnBrk="1" hangingPunct="1">
                  <a:lnSpc>
                    <a:spcPct val="85000"/>
                  </a:lnSpc>
                  <a:spcBef>
                    <a:spcPct val="0"/>
                  </a:spcBef>
                  <a:spcAft>
                    <a:spcPts val="900"/>
                  </a:spcAft>
                  <a:buSzPct val="80000"/>
                </a:pPr>
                <a:r>
                  <a:rPr lang="en-US" altLang="en-US" sz="1800" dirty="0"/>
                  <a:t>The remaining fraction of CO</a:t>
                </a:r>
                <a:r>
                  <a:rPr lang="en-US" altLang="en-US" sz="1800" baseline="-17000" dirty="0"/>
                  <a:t>2</a:t>
                </a:r>
                <a:r>
                  <a:rPr lang="en-US" altLang="en-US" sz="1800" dirty="0"/>
                  <a:t> (~77 percent) is transported in solution in the blood plasma.</a:t>
                </a:r>
              </a:p>
              <a:p>
                <a:pPr eaLnBrk="1" hangingPunct="1">
                  <a:lnSpc>
                    <a:spcPct val="85000"/>
                  </a:lnSpc>
                  <a:spcBef>
                    <a:spcPct val="0"/>
                  </a:spcBef>
                  <a:spcAft>
                    <a:spcPct val="50000"/>
                  </a:spcAft>
                  <a:buSzPct val="80000"/>
                </a:pPr>
                <a:r>
                  <a:rPr lang="en-US" altLang="en-US" sz="1800" dirty="0"/>
                  <a:t>In the lungs, CO</a:t>
                </a:r>
                <a:r>
                  <a:rPr lang="en-US" altLang="en-US" sz="1800" baseline="-17000" dirty="0"/>
                  <a:t>2</a:t>
                </a:r>
                <a:r>
                  <a:rPr lang="en-US" altLang="en-US" sz="1800" dirty="0"/>
                  <a:t> passively diffuses across the respiratory membrane for exhalation from the body (more about this in the lecture module on the respiratory system.</a:t>
                </a:r>
              </a:p>
            </p:txBody>
          </p:sp>
          <p:sp>
            <p:nvSpPr>
              <p:cNvPr id="113678" name="Text Box 7">
                <a:extLst>
                  <a:ext uri="{FF2B5EF4-FFF2-40B4-BE49-F238E27FC236}">
                    <a16:creationId xmlns:a16="http://schemas.microsoft.com/office/drawing/2014/main" id="{E1EFF6EC-27BB-6140-B19D-E4DEC78B7B2E}"/>
                  </a:ext>
                </a:extLst>
              </p:cNvPr>
              <p:cNvSpPr txBox="1">
                <a:spLocks noChangeArrowheads="1"/>
              </p:cNvSpPr>
              <p:nvPr/>
            </p:nvSpPr>
            <p:spPr bwMode="auto">
              <a:xfrm>
                <a:off x="1365" y="2458"/>
                <a:ext cx="3036"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Aerobic = requires oxygen.</a:t>
                </a:r>
              </a:p>
              <a:p>
                <a:pPr algn="ctr" eaLnBrk="1" hangingPunct="1">
                  <a:lnSpc>
                    <a:spcPts val="1860"/>
                  </a:lnSpc>
                  <a:spcBef>
                    <a:spcPts val="600"/>
                  </a:spcBef>
                  <a:buFontTx/>
                  <a:buNone/>
                </a:pPr>
                <a:r>
                  <a:rPr lang="en-US" altLang="en-US" sz="1800" dirty="0">
                    <a:solidFill>
                      <a:srgbClr val="941100"/>
                    </a:solidFill>
                  </a:rPr>
                  <a:t>Alveoli = “air sacs” in the lungs through which oxygen and carbon dioxide are exchanged with pulmonary blood.</a:t>
                </a:r>
              </a:p>
            </p:txBody>
          </p:sp>
        </p:grpSp>
        <p:grpSp>
          <p:nvGrpSpPr>
            <p:cNvPr id="113670" name="Group 40">
              <a:extLst>
                <a:ext uri="{FF2B5EF4-FFF2-40B4-BE49-F238E27FC236}">
                  <a16:creationId xmlns:a16="http://schemas.microsoft.com/office/drawing/2014/main" id="{40722720-7456-534F-AC52-D96F08CEA8EF}"/>
                </a:ext>
              </a:extLst>
            </p:cNvPr>
            <p:cNvGrpSpPr>
              <a:grpSpLocks/>
            </p:cNvGrpSpPr>
            <p:nvPr/>
          </p:nvGrpSpPr>
          <p:grpSpPr bwMode="auto">
            <a:xfrm>
              <a:off x="582" y="3671"/>
              <a:ext cx="1990" cy="213"/>
              <a:chOff x="582" y="3671"/>
              <a:chExt cx="1990" cy="213"/>
            </a:xfrm>
          </p:grpSpPr>
          <p:sp>
            <p:nvSpPr>
              <p:cNvPr id="113671" name="Rectangle 41">
                <a:extLst>
                  <a:ext uri="{FF2B5EF4-FFF2-40B4-BE49-F238E27FC236}">
                    <a16:creationId xmlns:a16="http://schemas.microsoft.com/office/drawing/2014/main" id="{1280F636-D8E5-AA45-BDDD-740F1C1BA30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2" name="Rectangle 42">
                <a:extLst>
                  <a:ext uri="{FF2B5EF4-FFF2-40B4-BE49-F238E27FC236}">
                    <a16:creationId xmlns:a16="http://schemas.microsoft.com/office/drawing/2014/main" id="{A03B94E2-A510-1D46-AD7B-0336F4A542B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3" name="Rectangle 43">
                <a:extLst>
                  <a:ext uri="{FF2B5EF4-FFF2-40B4-BE49-F238E27FC236}">
                    <a16:creationId xmlns:a16="http://schemas.microsoft.com/office/drawing/2014/main" id="{314AD9DC-FF6B-1D47-94FB-82CE1C0646B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4" name="Text Box 44">
                <a:extLst>
                  <a:ext uri="{FF2B5EF4-FFF2-40B4-BE49-F238E27FC236}">
                    <a16:creationId xmlns:a16="http://schemas.microsoft.com/office/drawing/2014/main" id="{6C4CAC2E-A8FE-D246-A647-07FCFBBA0A8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669</a:t>
                </a:r>
                <a:endParaRPr lang="en-US" altLang="en-US" sz="1800" dirty="0">
                  <a:ea typeface="ＭＳ Ｐゴシック" panose="020B0600070205080204" pitchFamily="34" charset="-128"/>
                </a:endParaRPr>
              </a:p>
            </p:txBody>
          </p:sp>
          <p:sp>
            <p:nvSpPr>
              <p:cNvPr id="113675" name="Text Box 45">
                <a:extLst>
                  <a:ext uri="{FF2B5EF4-FFF2-40B4-BE49-F238E27FC236}">
                    <a16:creationId xmlns:a16="http://schemas.microsoft.com/office/drawing/2014/main" id="{F62C6AA1-1437-274D-AE94-6681521EC88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3676" name="Text Box 46">
                <a:extLst>
                  <a:ext uri="{FF2B5EF4-FFF2-40B4-BE49-F238E27FC236}">
                    <a16:creationId xmlns:a16="http://schemas.microsoft.com/office/drawing/2014/main" id="{F7F2A6E2-52E5-CB46-B49E-4D85C4E307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2EE06CDF-3588-DA4C-BEE0-BAB9D464948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11B2C1-113C-D14F-8AFB-5BDBE3D16333}" type="slidenum">
              <a:rPr lang="en-US" altLang="en-US" sz="1400"/>
              <a:pPr>
                <a:spcBef>
                  <a:spcPct val="0"/>
                </a:spcBef>
                <a:buFontTx/>
                <a:buNone/>
              </a:pPr>
              <a:t>52</a:t>
            </a:fld>
            <a:endParaRPr lang="en-US" altLang="en-US" sz="1400" dirty="0"/>
          </a:p>
        </p:txBody>
      </p:sp>
      <p:grpSp>
        <p:nvGrpSpPr>
          <p:cNvPr id="115715" name="Group 34">
            <a:extLst>
              <a:ext uri="{FF2B5EF4-FFF2-40B4-BE49-F238E27FC236}">
                <a16:creationId xmlns:a16="http://schemas.microsoft.com/office/drawing/2014/main" id="{54D7F36B-52C9-9C4B-8887-67FD8B9DEAC0}"/>
              </a:ext>
            </a:extLst>
          </p:cNvPr>
          <p:cNvGrpSpPr>
            <a:grpSpLocks/>
          </p:cNvGrpSpPr>
          <p:nvPr/>
        </p:nvGrpSpPr>
        <p:grpSpPr bwMode="auto">
          <a:xfrm>
            <a:off x="455613" y="447675"/>
            <a:ext cx="8229600" cy="5718175"/>
            <a:chOff x="287" y="282"/>
            <a:chExt cx="5184" cy="3602"/>
          </a:xfrm>
        </p:grpSpPr>
        <p:sp>
          <p:nvSpPr>
            <p:cNvPr id="115716" name="Rectangle 2">
              <a:extLst>
                <a:ext uri="{FF2B5EF4-FFF2-40B4-BE49-F238E27FC236}">
                  <a16:creationId xmlns:a16="http://schemas.microsoft.com/office/drawing/2014/main" id="{D1971D80-E52A-C149-8C7A-57BF3330728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RBC Lifecycle</a:t>
              </a:r>
            </a:p>
          </p:txBody>
        </p:sp>
        <p:sp>
          <p:nvSpPr>
            <p:cNvPr id="115717" name="Text Box 6">
              <a:extLst>
                <a:ext uri="{FF2B5EF4-FFF2-40B4-BE49-F238E27FC236}">
                  <a16:creationId xmlns:a16="http://schemas.microsoft.com/office/drawing/2014/main" id="{0698F9D6-AD9A-854C-94B2-D068BB236AD8}"/>
                </a:ext>
              </a:extLst>
            </p:cNvPr>
            <p:cNvSpPr txBox="1">
              <a:spLocks noChangeArrowheads="1"/>
            </p:cNvSpPr>
            <p:nvPr/>
          </p:nvSpPr>
          <p:spPr bwMode="auto">
            <a:xfrm>
              <a:off x="519" y="970"/>
              <a:ext cx="487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RBCs, due to accumulated damage to their plasma membranes from squeezing through capillaries, have average lifespans of about 120 days.</a:t>
              </a:r>
            </a:p>
            <a:p>
              <a:pPr eaLnBrk="1" hangingPunct="1">
                <a:lnSpc>
                  <a:spcPct val="85000"/>
                </a:lnSpc>
                <a:spcBef>
                  <a:spcPct val="0"/>
                </a:spcBef>
                <a:spcAft>
                  <a:spcPts val="900"/>
                </a:spcAft>
                <a:buSzPct val="80000"/>
              </a:pPr>
              <a:r>
                <a:rPr lang="en-US" altLang="en-US" sz="1800" dirty="0"/>
                <a:t>They cannot synthesize new cell components since they lack a nucleus and other organelles.</a:t>
              </a:r>
            </a:p>
            <a:p>
              <a:pPr eaLnBrk="1" hangingPunct="1">
                <a:lnSpc>
                  <a:spcPct val="85000"/>
                </a:lnSpc>
                <a:spcBef>
                  <a:spcPct val="0"/>
                </a:spcBef>
                <a:spcAft>
                  <a:spcPct val="50000"/>
                </a:spcAft>
                <a:buSzPct val="80000"/>
              </a:pPr>
              <a:r>
                <a:rPr lang="en-US" altLang="en-US" sz="1800" dirty="0"/>
                <a:t>With aging, the plasma membranes of RBCs are more likely to rupture, especially as they squeeze through the even narrower capillaries of the spleen.</a:t>
              </a:r>
            </a:p>
          </p:txBody>
        </p:sp>
        <p:grpSp>
          <p:nvGrpSpPr>
            <p:cNvPr id="115718" name="Group 23">
              <a:extLst>
                <a:ext uri="{FF2B5EF4-FFF2-40B4-BE49-F238E27FC236}">
                  <a16:creationId xmlns:a16="http://schemas.microsoft.com/office/drawing/2014/main" id="{0B76F7BF-01AC-D74E-9F25-D783ECEAB723}"/>
                </a:ext>
              </a:extLst>
            </p:cNvPr>
            <p:cNvGrpSpPr>
              <a:grpSpLocks/>
            </p:cNvGrpSpPr>
            <p:nvPr/>
          </p:nvGrpSpPr>
          <p:grpSpPr bwMode="auto">
            <a:xfrm>
              <a:off x="582" y="3671"/>
              <a:ext cx="2993" cy="213"/>
              <a:chOff x="582" y="3671"/>
              <a:chExt cx="2993" cy="213"/>
            </a:xfrm>
          </p:grpSpPr>
          <p:grpSp>
            <p:nvGrpSpPr>
              <p:cNvPr id="115719" name="Group 24">
                <a:extLst>
                  <a:ext uri="{FF2B5EF4-FFF2-40B4-BE49-F238E27FC236}">
                    <a16:creationId xmlns:a16="http://schemas.microsoft.com/office/drawing/2014/main" id="{9E108E45-2187-2F41-8226-C5FE2D11DB5E}"/>
                  </a:ext>
                </a:extLst>
              </p:cNvPr>
              <p:cNvGrpSpPr>
                <a:grpSpLocks/>
              </p:cNvGrpSpPr>
              <p:nvPr/>
            </p:nvGrpSpPr>
            <p:grpSpPr bwMode="auto">
              <a:xfrm>
                <a:off x="582" y="3671"/>
                <a:ext cx="1990" cy="213"/>
                <a:chOff x="582" y="3671"/>
                <a:chExt cx="1990" cy="213"/>
              </a:xfrm>
            </p:grpSpPr>
            <p:sp>
              <p:nvSpPr>
                <p:cNvPr id="115723" name="Rectangle 25">
                  <a:extLst>
                    <a:ext uri="{FF2B5EF4-FFF2-40B4-BE49-F238E27FC236}">
                      <a16:creationId xmlns:a16="http://schemas.microsoft.com/office/drawing/2014/main" id="{1874497D-9ACB-DB43-B00C-0E507087FBA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4" name="Rectangle 26">
                  <a:extLst>
                    <a:ext uri="{FF2B5EF4-FFF2-40B4-BE49-F238E27FC236}">
                      <a16:creationId xmlns:a16="http://schemas.microsoft.com/office/drawing/2014/main" id="{3F112586-8ED9-F148-B560-547B8D79443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5" name="Rectangle 27">
                  <a:extLst>
                    <a:ext uri="{FF2B5EF4-FFF2-40B4-BE49-F238E27FC236}">
                      <a16:creationId xmlns:a16="http://schemas.microsoft.com/office/drawing/2014/main" id="{6DA07A41-B083-8946-86FC-B33384F7DB3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6" name="Text Box 28">
                  <a:extLst>
                    <a:ext uri="{FF2B5EF4-FFF2-40B4-BE49-F238E27FC236}">
                      <a16:creationId xmlns:a16="http://schemas.microsoft.com/office/drawing/2014/main" id="{065BEF3B-76B3-2F42-8E76-D215EA198DA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669</a:t>
                  </a:r>
                  <a:endParaRPr lang="en-US" altLang="en-US" sz="1800" dirty="0">
                    <a:ea typeface="ＭＳ Ｐゴシック" panose="020B0600070205080204" pitchFamily="34" charset="-128"/>
                  </a:endParaRPr>
                </a:p>
              </p:txBody>
            </p:sp>
            <p:sp>
              <p:nvSpPr>
                <p:cNvPr id="115727" name="Text Box 29">
                  <a:extLst>
                    <a:ext uri="{FF2B5EF4-FFF2-40B4-BE49-F238E27FC236}">
                      <a16:creationId xmlns:a16="http://schemas.microsoft.com/office/drawing/2014/main" id="{769935C3-6A96-E84A-9FD4-82C61D433C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5728" name="Text Box 30">
                  <a:extLst>
                    <a:ext uri="{FF2B5EF4-FFF2-40B4-BE49-F238E27FC236}">
                      <a16:creationId xmlns:a16="http://schemas.microsoft.com/office/drawing/2014/main" id="{7A7A98B5-498F-3E45-82EB-2277A0FA140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nvGrpSpPr>
              <p:cNvPr id="115720" name="Group 31">
                <a:extLst>
                  <a:ext uri="{FF2B5EF4-FFF2-40B4-BE49-F238E27FC236}">
                    <a16:creationId xmlns:a16="http://schemas.microsoft.com/office/drawing/2014/main" id="{B7DC106A-03E6-FB45-A417-FA598B5F0906}"/>
                  </a:ext>
                </a:extLst>
              </p:cNvPr>
              <p:cNvGrpSpPr>
                <a:grpSpLocks/>
              </p:cNvGrpSpPr>
              <p:nvPr/>
            </p:nvGrpSpPr>
            <p:grpSpPr bwMode="auto">
              <a:xfrm>
                <a:off x="2844" y="3671"/>
                <a:ext cx="731" cy="213"/>
                <a:chOff x="3190" y="3671"/>
                <a:chExt cx="731" cy="213"/>
              </a:xfrm>
            </p:grpSpPr>
            <p:sp>
              <p:nvSpPr>
                <p:cNvPr id="115721" name="Rectangle 32">
                  <a:extLst>
                    <a:ext uri="{FF2B5EF4-FFF2-40B4-BE49-F238E27FC236}">
                      <a16:creationId xmlns:a16="http://schemas.microsoft.com/office/drawing/2014/main" id="{4C038845-2DB8-B946-BFE7-7797B1B7BCC5}"/>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2" name="Text Box 33">
                  <a:extLst>
                    <a:ext uri="{FF2B5EF4-FFF2-40B4-BE49-F238E27FC236}">
                      <a16:creationId xmlns:a16="http://schemas.microsoft.com/office/drawing/2014/main" id="{DAE4FD84-7599-D146-978F-828B380CC269}"/>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19.5</a:t>
                  </a:r>
                </a:p>
              </p:txBody>
            </p:sp>
          </p:gr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94AE45DC-CC62-2F4E-ABF8-56A8CFB39D7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221C932-3FEC-E743-B152-E82F13B54976}" type="slidenum">
              <a:rPr lang="en-US" altLang="en-US" sz="1400"/>
              <a:pPr>
                <a:spcBef>
                  <a:spcPct val="0"/>
                </a:spcBef>
                <a:buFontTx/>
                <a:buNone/>
              </a:pPr>
              <a:t>53</a:t>
            </a:fld>
            <a:endParaRPr lang="en-US" altLang="en-US" sz="1400" dirty="0"/>
          </a:p>
        </p:txBody>
      </p:sp>
      <p:grpSp>
        <p:nvGrpSpPr>
          <p:cNvPr id="117763" name="Group 17">
            <a:extLst>
              <a:ext uri="{FF2B5EF4-FFF2-40B4-BE49-F238E27FC236}">
                <a16:creationId xmlns:a16="http://schemas.microsoft.com/office/drawing/2014/main" id="{1945D450-708E-BB45-A3F8-3966D731CB57}"/>
              </a:ext>
            </a:extLst>
          </p:cNvPr>
          <p:cNvGrpSpPr>
            <a:grpSpLocks/>
          </p:cNvGrpSpPr>
          <p:nvPr/>
        </p:nvGrpSpPr>
        <p:grpSpPr bwMode="auto">
          <a:xfrm>
            <a:off x="455613" y="447675"/>
            <a:ext cx="8229600" cy="5718175"/>
            <a:chOff x="287" y="282"/>
            <a:chExt cx="5184" cy="3602"/>
          </a:xfrm>
        </p:grpSpPr>
        <p:sp>
          <p:nvSpPr>
            <p:cNvPr id="117764" name="Rectangle 3">
              <a:extLst>
                <a:ext uri="{FF2B5EF4-FFF2-40B4-BE49-F238E27FC236}">
                  <a16:creationId xmlns:a16="http://schemas.microsoft.com/office/drawing/2014/main" id="{A3083BB2-8F9F-C047-830E-6AB972DDB2CF}"/>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RBC Lifecycle </a:t>
              </a:r>
              <a:r>
                <a:rPr lang="en-US" altLang="en-US" sz="2200" dirty="0">
                  <a:solidFill>
                    <a:srgbClr val="333333"/>
                  </a:solidFill>
                </a:rPr>
                <a:t>(continued)</a:t>
              </a:r>
              <a:endParaRPr lang="en-US" altLang="en-US" sz="2800" dirty="0">
                <a:solidFill>
                  <a:srgbClr val="333333"/>
                </a:solidFill>
              </a:endParaRPr>
            </a:p>
          </p:txBody>
        </p:sp>
        <p:sp>
          <p:nvSpPr>
            <p:cNvPr id="117765" name="Text Box 4">
              <a:extLst>
                <a:ext uri="{FF2B5EF4-FFF2-40B4-BE49-F238E27FC236}">
                  <a16:creationId xmlns:a16="http://schemas.microsoft.com/office/drawing/2014/main" id="{D71FEC43-0431-9C46-B63D-60C792D819DD}"/>
                </a:ext>
              </a:extLst>
            </p:cNvPr>
            <p:cNvSpPr txBox="1">
              <a:spLocks noChangeArrowheads="1"/>
            </p:cNvSpPr>
            <p:nvPr/>
          </p:nvSpPr>
          <p:spPr bwMode="auto">
            <a:xfrm>
              <a:off x="519" y="970"/>
              <a:ext cx="485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Macrophages in the spleen and liver breakdown worn-out, damaged RBCs by phagocytosis.</a:t>
              </a:r>
            </a:p>
            <a:p>
              <a:pPr eaLnBrk="1" hangingPunct="1">
                <a:lnSpc>
                  <a:spcPct val="85000"/>
                </a:lnSpc>
                <a:spcBef>
                  <a:spcPct val="0"/>
                </a:spcBef>
                <a:spcAft>
                  <a:spcPct val="50000"/>
                </a:spcAft>
                <a:buSzPct val="80000"/>
              </a:pPr>
              <a:r>
                <a:rPr lang="en-US" altLang="en-US" sz="1800" dirty="0"/>
                <a:t>Many of the breakdown products are recycled—however, some, such as bilirubin, are eliminated from the body.</a:t>
              </a:r>
            </a:p>
          </p:txBody>
        </p:sp>
        <p:grpSp>
          <p:nvGrpSpPr>
            <p:cNvPr id="117766" name="Group 5">
              <a:extLst>
                <a:ext uri="{FF2B5EF4-FFF2-40B4-BE49-F238E27FC236}">
                  <a16:creationId xmlns:a16="http://schemas.microsoft.com/office/drawing/2014/main" id="{68F1FF38-7FC4-8A47-9FC5-21C017D9C484}"/>
                </a:ext>
              </a:extLst>
            </p:cNvPr>
            <p:cNvGrpSpPr>
              <a:grpSpLocks/>
            </p:cNvGrpSpPr>
            <p:nvPr/>
          </p:nvGrpSpPr>
          <p:grpSpPr bwMode="auto">
            <a:xfrm>
              <a:off x="582" y="3671"/>
              <a:ext cx="2993" cy="213"/>
              <a:chOff x="582" y="3671"/>
              <a:chExt cx="2993" cy="213"/>
            </a:xfrm>
          </p:grpSpPr>
          <p:grpSp>
            <p:nvGrpSpPr>
              <p:cNvPr id="117767" name="Group 6">
                <a:extLst>
                  <a:ext uri="{FF2B5EF4-FFF2-40B4-BE49-F238E27FC236}">
                    <a16:creationId xmlns:a16="http://schemas.microsoft.com/office/drawing/2014/main" id="{9F653F0C-0FC4-0A40-9F4D-F940E067BD25}"/>
                  </a:ext>
                </a:extLst>
              </p:cNvPr>
              <p:cNvGrpSpPr>
                <a:grpSpLocks/>
              </p:cNvGrpSpPr>
              <p:nvPr/>
            </p:nvGrpSpPr>
            <p:grpSpPr bwMode="auto">
              <a:xfrm>
                <a:off x="582" y="3671"/>
                <a:ext cx="1990" cy="213"/>
                <a:chOff x="582" y="3671"/>
                <a:chExt cx="1990" cy="213"/>
              </a:xfrm>
            </p:grpSpPr>
            <p:sp>
              <p:nvSpPr>
                <p:cNvPr id="117771" name="Rectangle 7">
                  <a:extLst>
                    <a:ext uri="{FF2B5EF4-FFF2-40B4-BE49-F238E27FC236}">
                      <a16:creationId xmlns:a16="http://schemas.microsoft.com/office/drawing/2014/main" id="{042EC8F1-B404-C645-8E7B-465251CC71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2" name="Rectangle 8">
                  <a:extLst>
                    <a:ext uri="{FF2B5EF4-FFF2-40B4-BE49-F238E27FC236}">
                      <a16:creationId xmlns:a16="http://schemas.microsoft.com/office/drawing/2014/main" id="{7681DD85-A0E6-8345-8AA7-95D4EB60069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3" name="Rectangle 9">
                  <a:extLst>
                    <a:ext uri="{FF2B5EF4-FFF2-40B4-BE49-F238E27FC236}">
                      <a16:creationId xmlns:a16="http://schemas.microsoft.com/office/drawing/2014/main" id="{95504AAB-411B-194A-B247-A97F5E59459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4" name="Text Box 10">
                  <a:extLst>
                    <a:ext uri="{FF2B5EF4-FFF2-40B4-BE49-F238E27FC236}">
                      <a16:creationId xmlns:a16="http://schemas.microsoft.com/office/drawing/2014/main" id="{8176F535-3487-AD4E-A405-EEB436B8019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669</a:t>
                  </a:r>
                  <a:endParaRPr lang="en-US" altLang="en-US" sz="1800" dirty="0">
                    <a:ea typeface="ＭＳ Ｐゴシック" panose="020B0600070205080204" pitchFamily="34" charset="-128"/>
                  </a:endParaRPr>
                </a:p>
              </p:txBody>
            </p:sp>
            <p:sp>
              <p:nvSpPr>
                <p:cNvPr id="117775" name="Text Box 11">
                  <a:extLst>
                    <a:ext uri="{FF2B5EF4-FFF2-40B4-BE49-F238E27FC236}">
                      <a16:creationId xmlns:a16="http://schemas.microsoft.com/office/drawing/2014/main" id="{F7284B79-E9FF-104A-9F1A-5FF71CA2046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736</a:t>
                  </a:r>
                  <a:endParaRPr lang="en-US" altLang="en-US" sz="1800" dirty="0">
                    <a:ea typeface="ＭＳ Ｐゴシック" panose="020B0600070205080204" pitchFamily="34" charset="-128"/>
                  </a:endParaRPr>
                </a:p>
              </p:txBody>
            </p:sp>
            <p:sp>
              <p:nvSpPr>
                <p:cNvPr id="117776" name="Text Box 12">
                  <a:extLst>
                    <a:ext uri="{FF2B5EF4-FFF2-40B4-BE49-F238E27FC236}">
                      <a16:creationId xmlns:a16="http://schemas.microsoft.com/office/drawing/2014/main" id="{ED752FBF-8FE3-9946-A3FF-B164D767360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696</a:t>
                  </a:r>
                  <a:endParaRPr lang="en-US" altLang="en-US" sz="1800" dirty="0">
                    <a:ea typeface="ＭＳ Ｐゴシック" panose="020B0600070205080204" pitchFamily="34" charset="-128"/>
                  </a:endParaRPr>
                </a:p>
              </p:txBody>
            </p:sp>
          </p:grpSp>
          <p:grpSp>
            <p:nvGrpSpPr>
              <p:cNvPr id="117768" name="Group 13">
                <a:extLst>
                  <a:ext uri="{FF2B5EF4-FFF2-40B4-BE49-F238E27FC236}">
                    <a16:creationId xmlns:a16="http://schemas.microsoft.com/office/drawing/2014/main" id="{09F02F41-6BF8-1D45-B1B0-3CECCCCE926F}"/>
                  </a:ext>
                </a:extLst>
              </p:cNvPr>
              <p:cNvGrpSpPr>
                <a:grpSpLocks/>
              </p:cNvGrpSpPr>
              <p:nvPr/>
            </p:nvGrpSpPr>
            <p:grpSpPr bwMode="auto">
              <a:xfrm>
                <a:off x="2844" y="3671"/>
                <a:ext cx="731" cy="213"/>
                <a:chOff x="3190" y="3671"/>
                <a:chExt cx="731" cy="213"/>
              </a:xfrm>
            </p:grpSpPr>
            <p:sp>
              <p:nvSpPr>
                <p:cNvPr id="117769" name="Rectangle 14">
                  <a:extLst>
                    <a:ext uri="{FF2B5EF4-FFF2-40B4-BE49-F238E27FC236}">
                      <a16:creationId xmlns:a16="http://schemas.microsoft.com/office/drawing/2014/main" id="{1600F9F0-9D88-E54E-B60A-F3839E925D9A}"/>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0" name="Text Box 15">
                  <a:extLst>
                    <a:ext uri="{FF2B5EF4-FFF2-40B4-BE49-F238E27FC236}">
                      <a16:creationId xmlns:a16="http://schemas.microsoft.com/office/drawing/2014/main" id="{C2F4E258-E4AB-9042-B3FF-184A83FB88DB}"/>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19.5</a:t>
                  </a:r>
                </a:p>
              </p:txBody>
            </p:sp>
          </p:grpSp>
        </p:grpSp>
      </p:grpSp>
      <p:sp>
        <p:nvSpPr>
          <p:cNvPr id="2" name="TextBox 1">
            <a:extLst>
              <a:ext uri="{FF2B5EF4-FFF2-40B4-BE49-F238E27FC236}">
                <a16:creationId xmlns:a16="http://schemas.microsoft.com/office/drawing/2014/main" id="{5DFA518B-58D7-F4F8-8565-EF3A0BDF7F9C}"/>
              </a:ext>
            </a:extLst>
          </p:cNvPr>
          <p:cNvSpPr txBox="1"/>
          <p:nvPr/>
        </p:nvSpPr>
        <p:spPr>
          <a:xfrm>
            <a:off x="2222498" y="2785224"/>
            <a:ext cx="4717319" cy="823302"/>
          </a:xfrm>
          <a:prstGeom prst="rect">
            <a:avLst/>
          </a:prstGeom>
          <a:noFill/>
        </p:spPr>
        <p:txBody>
          <a:bodyPr wrap="square" rtlCol="0">
            <a:spAutoFit/>
          </a:bodyPr>
          <a:lstStyle/>
          <a:p>
            <a:pPr algn="ctr">
              <a:lnSpc>
                <a:spcPts val="1860"/>
              </a:lnSpc>
            </a:pPr>
            <a:r>
              <a:rPr lang="en-US" dirty="0">
                <a:solidFill>
                  <a:srgbClr val="941100"/>
                </a:solidFill>
              </a:rPr>
              <a:t>Macrophages = types of white blood cells that perform phagocytosis—more about this process later in the lecture module. </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3E5F85B0-FACF-6E4E-BA8C-861FEDCCD97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40A14B9-B091-BE49-8ADF-26DB0A6BE609}" type="slidenum">
              <a:rPr lang="en-US" altLang="en-US" sz="1400"/>
              <a:pPr>
                <a:spcBef>
                  <a:spcPct val="0"/>
                </a:spcBef>
                <a:buFontTx/>
                <a:buNone/>
              </a:pPr>
              <a:t>54</a:t>
            </a:fld>
            <a:endParaRPr lang="en-US" altLang="en-US" sz="1400" dirty="0"/>
          </a:p>
        </p:txBody>
      </p:sp>
      <p:grpSp>
        <p:nvGrpSpPr>
          <p:cNvPr id="119811" name="Group 60">
            <a:extLst>
              <a:ext uri="{FF2B5EF4-FFF2-40B4-BE49-F238E27FC236}">
                <a16:creationId xmlns:a16="http://schemas.microsoft.com/office/drawing/2014/main" id="{5EAAA88B-7DA1-FE45-BA27-C7322E25791B}"/>
              </a:ext>
            </a:extLst>
          </p:cNvPr>
          <p:cNvGrpSpPr>
            <a:grpSpLocks/>
          </p:cNvGrpSpPr>
          <p:nvPr/>
        </p:nvGrpSpPr>
        <p:grpSpPr bwMode="auto">
          <a:xfrm>
            <a:off x="455613" y="447675"/>
            <a:ext cx="8229607" cy="5718175"/>
            <a:chOff x="287" y="282"/>
            <a:chExt cx="5184" cy="3602"/>
          </a:xfrm>
        </p:grpSpPr>
        <p:sp>
          <p:nvSpPr>
            <p:cNvPr id="119812" name="Rectangle 2">
              <a:extLst>
                <a:ext uri="{FF2B5EF4-FFF2-40B4-BE49-F238E27FC236}">
                  <a16:creationId xmlns:a16="http://schemas.microsoft.com/office/drawing/2014/main" id="{5D6FC3CD-3173-2B49-8FC6-3E4445E10852}"/>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Erythropoiesis</a:t>
              </a:r>
            </a:p>
          </p:txBody>
        </p:sp>
        <p:grpSp>
          <p:nvGrpSpPr>
            <p:cNvPr id="119813" name="Group 44">
              <a:extLst>
                <a:ext uri="{FF2B5EF4-FFF2-40B4-BE49-F238E27FC236}">
                  <a16:creationId xmlns:a16="http://schemas.microsoft.com/office/drawing/2014/main" id="{7639AA78-C757-1943-AE31-698AAC46A3B2}"/>
                </a:ext>
              </a:extLst>
            </p:cNvPr>
            <p:cNvGrpSpPr>
              <a:grpSpLocks/>
            </p:cNvGrpSpPr>
            <p:nvPr/>
          </p:nvGrpSpPr>
          <p:grpSpPr bwMode="auto">
            <a:xfrm>
              <a:off x="519" y="970"/>
              <a:ext cx="4747" cy="2056"/>
              <a:chOff x="519" y="970"/>
              <a:chExt cx="4747" cy="2056"/>
            </a:xfrm>
          </p:grpSpPr>
          <p:sp>
            <p:nvSpPr>
              <p:cNvPr id="119825" name="Text Box 6">
                <a:extLst>
                  <a:ext uri="{FF2B5EF4-FFF2-40B4-BE49-F238E27FC236}">
                    <a16:creationId xmlns:a16="http://schemas.microsoft.com/office/drawing/2014/main" id="{4D1770D2-77DB-0E4E-82D9-96FF4F78C229}"/>
                  </a:ext>
                </a:extLst>
              </p:cNvPr>
              <p:cNvSpPr txBox="1">
                <a:spLocks noChangeArrowheads="1"/>
              </p:cNvSpPr>
              <p:nvPr/>
            </p:nvSpPr>
            <p:spPr bwMode="auto">
              <a:xfrm>
                <a:off x="519" y="970"/>
                <a:ext cx="474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production of RBCs, known as erythropoiesis, begins in the red bone marrow with a precursor cell known as a proerythroblast.</a:t>
                </a:r>
              </a:p>
              <a:p>
                <a:pPr eaLnBrk="1" hangingPunct="1">
                  <a:lnSpc>
                    <a:spcPct val="85000"/>
                  </a:lnSpc>
                  <a:spcBef>
                    <a:spcPct val="0"/>
                  </a:spcBef>
                  <a:spcAft>
                    <a:spcPts val="900"/>
                  </a:spcAft>
                  <a:buSzPct val="80000"/>
                </a:pPr>
                <a:r>
                  <a:rPr lang="en-US" altLang="en-US" sz="1800" dirty="0"/>
                  <a:t>This precursor cell divides several times by the simple form of cell division (mitosis) to produce cells that synthesize hemoglobin.</a:t>
                </a:r>
              </a:p>
              <a:p>
                <a:pPr eaLnBrk="1" hangingPunct="1">
                  <a:lnSpc>
                    <a:spcPct val="85000"/>
                  </a:lnSpc>
                  <a:spcBef>
                    <a:spcPct val="0"/>
                  </a:spcBef>
                  <a:spcAft>
                    <a:spcPts val="900"/>
                  </a:spcAft>
                  <a:buSzPct val="80000"/>
                </a:pPr>
                <a:r>
                  <a:rPr lang="en-US" altLang="en-US" sz="1800" dirty="0"/>
                  <a:t>A cell nearing the end of its development ejects its nucleus and becomes a reticulocyte.</a:t>
                </a:r>
              </a:p>
              <a:p>
                <a:pPr eaLnBrk="1" hangingPunct="1">
                  <a:lnSpc>
                    <a:spcPct val="85000"/>
                  </a:lnSpc>
                  <a:spcBef>
                    <a:spcPct val="0"/>
                  </a:spcBef>
                  <a:spcAft>
                    <a:spcPct val="50000"/>
                  </a:spcAft>
                  <a:buSzPct val="80000"/>
                </a:pPr>
                <a:r>
                  <a:rPr lang="en-US" altLang="en-US" sz="1800" dirty="0"/>
                  <a:t>The loss of the cell nucleus causes the plasma membrane to indent on both surfaces, resulting in the characteristic biconcave shape of RBCs.</a:t>
                </a:r>
              </a:p>
            </p:txBody>
          </p:sp>
          <p:sp>
            <p:nvSpPr>
              <p:cNvPr id="119826" name="Text Box 10">
                <a:extLst>
                  <a:ext uri="{FF2B5EF4-FFF2-40B4-BE49-F238E27FC236}">
                    <a16:creationId xmlns:a16="http://schemas.microsoft.com/office/drawing/2014/main" id="{0790F80A-A245-914C-93FD-DBD8D19FAA40}"/>
                  </a:ext>
                </a:extLst>
              </p:cNvPr>
              <p:cNvSpPr txBox="1">
                <a:spLocks noChangeArrowheads="1"/>
              </p:cNvSpPr>
              <p:nvPr/>
            </p:nvSpPr>
            <p:spPr bwMode="auto">
              <a:xfrm>
                <a:off x="1572" y="2507"/>
                <a:ext cx="2628"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Reticulocytes = immature red blood cells that enter blood circulation from the red bone marrow.</a:t>
                </a:r>
              </a:p>
            </p:txBody>
          </p:sp>
        </p:grpSp>
        <p:grpSp>
          <p:nvGrpSpPr>
            <p:cNvPr id="119814" name="Group 59">
              <a:extLst>
                <a:ext uri="{FF2B5EF4-FFF2-40B4-BE49-F238E27FC236}">
                  <a16:creationId xmlns:a16="http://schemas.microsoft.com/office/drawing/2014/main" id="{170FF8DF-AA6A-E242-A4C7-8F43F5687183}"/>
                </a:ext>
              </a:extLst>
            </p:cNvPr>
            <p:cNvGrpSpPr>
              <a:grpSpLocks/>
            </p:cNvGrpSpPr>
            <p:nvPr/>
          </p:nvGrpSpPr>
          <p:grpSpPr bwMode="auto">
            <a:xfrm>
              <a:off x="582" y="3671"/>
              <a:ext cx="2993" cy="213"/>
              <a:chOff x="582" y="3671"/>
              <a:chExt cx="2993" cy="213"/>
            </a:xfrm>
          </p:grpSpPr>
          <p:grpSp>
            <p:nvGrpSpPr>
              <p:cNvPr id="119815" name="Group 49">
                <a:extLst>
                  <a:ext uri="{FF2B5EF4-FFF2-40B4-BE49-F238E27FC236}">
                    <a16:creationId xmlns:a16="http://schemas.microsoft.com/office/drawing/2014/main" id="{124DA945-ACE9-FC48-BA42-7C5B00FED48B}"/>
                  </a:ext>
                </a:extLst>
              </p:cNvPr>
              <p:cNvGrpSpPr>
                <a:grpSpLocks/>
              </p:cNvGrpSpPr>
              <p:nvPr/>
            </p:nvGrpSpPr>
            <p:grpSpPr bwMode="auto">
              <a:xfrm>
                <a:off x="582" y="3671"/>
                <a:ext cx="1990" cy="213"/>
                <a:chOff x="582" y="3671"/>
                <a:chExt cx="1990" cy="213"/>
              </a:xfrm>
            </p:grpSpPr>
            <p:sp>
              <p:nvSpPr>
                <p:cNvPr id="119819" name="Rectangle 50">
                  <a:extLst>
                    <a:ext uri="{FF2B5EF4-FFF2-40B4-BE49-F238E27FC236}">
                      <a16:creationId xmlns:a16="http://schemas.microsoft.com/office/drawing/2014/main" id="{24246564-CC55-9D4E-A5DC-1E94B5C42F0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0" name="Rectangle 51">
                  <a:extLst>
                    <a:ext uri="{FF2B5EF4-FFF2-40B4-BE49-F238E27FC236}">
                      <a16:creationId xmlns:a16="http://schemas.microsoft.com/office/drawing/2014/main" id="{FA188DE0-5440-1A44-A6D0-98AA24A029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1" name="Rectangle 52">
                  <a:extLst>
                    <a:ext uri="{FF2B5EF4-FFF2-40B4-BE49-F238E27FC236}">
                      <a16:creationId xmlns:a16="http://schemas.microsoft.com/office/drawing/2014/main" id="{3C79199E-BA91-F14C-8223-1F85C12792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22" name="Text Box 53">
                  <a:extLst>
                    <a:ext uri="{FF2B5EF4-FFF2-40B4-BE49-F238E27FC236}">
                      <a16:creationId xmlns:a16="http://schemas.microsoft.com/office/drawing/2014/main" id="{96C75ADC-2D92-544B-BB27-11135BC517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670</a:t>
                  </a:r>
                  <a:endParaRPr lang="en-US" altLang="en-US" sz="1800" dirty="0">
                    <a:ea typeface="ＭＳ Ｐゴシック" panose="020B0600070205080204" pitchFamily="34" charset="-128"/>
                  </a:endParaRPr>
                </a:p>
              </p:txBody>
            </p:sp>
            <p:sp>
              <p:nvSpPr>
                <p:cNvPr id="119823" name="Text Box 54">
                  <a:extLst>
                    <a:ext uri="{FF2B5EF4-FFF2-40B4-BE49-F238E27FC236}">
                      <a16:creationId xmlns:a16="http://schemas.microsoft.com/office/drawing/2014/main" id="{249E59FE-CC4C-1D40-8D88-998017D4057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737</a:t>
                  </a:r>
                  <a:endParaRPr lang="en-US" altLang="en-US" sz="1800" dirty="0">
                    <a:ea typeface="ＭＳ Ｐゴシック" panose="020B0600070205080204" pitchFamily="34" charset="-128"/>
                  </a:endParaRPr>
                </a:p>
              </p:txBody>
            </p:sp>
            <p:sp>
              <p:nvSpPr>
                <p:cNvPr id="119824" name="Text Box 55">
                  <a:extLst>
                    <a:ext uri="{FF2B5EF4-FFF2-40B4-BE49-F238E27FC236}">
                      <a16:creationId xmlns:a16="http://schemas.microsoft.com/office/drawing/2014/main" id="{B43DC2E9-C9C1-E946-A3E5-3EF66D2A796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698</a:t>
                  </a:r>
                  <a:endParaRPr lang="en-US" altLang="en-US" sz="1800" dirty="0">
                    <a:ea typeface="ＭＳ Ｐゴシック" panose="020B0600070205080204" pitchFamily="34" charset="-128"/>
                  </a:endParaRPr>
                </a:p>
              </p:txBody>
            </p:sp>
          </p:grpSp>
          <p:grpSp>
            <p:nvGrpSpPr>
              <p:cNvPr id="119816" name="Group 56">
                <a:extLst>
                  <a:ext uri="{FF2B5EF4-FFF2-40B4-BE49-F238E27FC236}">
                    <a16:creationId xmlns:a16="http://schemas.microsoft.com/office/drawing/2014/main" id="{FC7C9F6E-2367-3648-BCCA-A2BACF1E96E8}"/>
                  </a:ext>
                </a:extLst>
              </p:cNvPr>
              <p:cNvGrpSpPr>
                <a:grpSpLocks/>
              </p:cNvGrpSpPr>
              <p:nvPr/>
            </p:nvGrpSpPr>
            <p:grpSpPr bwMode="auto">
              <a:xfrm>
                <a:off x="2844" y="3671"/>
                <a:ext cx="731" cy="213"/>
                <a:chOff x="3190" y="3671"/>
                <a:chExt cx="731" cy="213"/>
              </a:xfrm>
            </p:grpSpPr>
            <p:sp>
              <p:nvSpPr>
                <p:cNvPr id="119817" name="Rectangle 57">
                  <a:extLst>
                    <a:ext uri="{FF2B5EF4-FFF2-40B4-BE49-F238E27FC236}">
                      <a16:creationId xmlns:a16="http://schemas.microsoft.com/office/drawing/2014/main" id="{AB75A58A-8D92-D24F-AF51-8A7CCFF70BDA}"/>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9818" name="Text Box 58">
                  <a:extLst>
                    <a:ext uri="{FF2B5EF4-FFF2-40B4-BE49-F238E27FC236}">
                      <a16:creationId xmlns:a16="http://schemas.microsoft.com/office/drawing/2014/main" id="{B90FF8E6-058B-A644-AB71-A5FB4ABCA1B2}"/>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19.6</a:t>
                  </a:r>
                </a:p>
              </p:txBody>
            </p:sp>
          </p:gr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CDE80DDD-4C03-7B4D-A738-46FFBF0F279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3C2040-D86E-0E49-983D-560BE87AA712}" type="slidenum">
              <a:rPr lang="en-US" altLang="en-US" sz="1400"/>
              <a:pPr>
                <a:spcBef>
                  <a:spcPct val="0"/>
                </a:spcBef>
                <a:buFontTx/>
                <a:buNone/>
              </a:pPr>
              <a:t>55</a:t>
            </a:fld>
            <a:endParaRPr lang="en-US" altLang="en-US" sz="1400" dirty="0"/>
          </a:p>
        </p:txBody>
      </p:sp>
      <p:grpSp>
        <p:nvGrpSpPr>
          <p:cNvPr id="121859" name="Group 45">
            <a:extLst>
              <a:ext uri="{FF2B5EF4-FFF2-40B4-BE49-F238E27FC236}">
                <a16:creationId xmlns:a16="http://schemas.microsoft.com/office/drawing/2014/main" id="{A0392F1E-F598-E947-B3A0-17AD15068237}"/>
              </a:ext>
            </a:extLst>
          </p:cNvPr>
          <p:cNvGrpSpPr>
            <a:grpSpLocks/>
          </p:cNvGrpSpPr>
          <p:nvPr/>
        </p:nvGrpSpPr>
        <p:grpSpPr bwMode="auto">
          <a:xfrm>
            <a:off x="455613" y="447675"/>
            <a:ext cx="8229600" cy="5718175"/>
            <a:chOff x="287" y="282"/>
            <a:chExt cx="5184" cy="3602"/>
          </a:xfrm>
        </p:grpSpPr>
        <p:sp>
          <p:nvSpPr>
            <p:cNvPr id="121860" name="Rectangle 2">
              <a:extLst>
                <a:ext uri="{FF2B5EF4-FFF2-40B4-BE49-F238E27FC236}">
                  <a16:creationId xmlns:a16="http://schemas.microsoft.com/office/drawing/2014/main" id="{1C7DF380-C8B4-584F-A745-57BA0F147297}"/>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Erythropoiesis </a:t>
              </a:r>
              <a:r>
                <a:rPr lang="en-US" altLang="en-US" sz="2200" dirty="0">
                  <a:solidFill>
                    <a:srgbClr val="333333"/>
                  </a:solidFill>
                </a:rPr>
                <a:t>(continued)</a:t>
              </a:r>
              <a:endParaRPr lang="en-US" altLang="en-US" sz="2800" dirty="0">
                <a:solidFill>
                  <a:srgbClr val="333333"/>
                </a:solidFill>
              </a:endParaRPr>
            </a:p>
          </p:txBody>
        </p:sp>
        <p:sp>
          <p:nvSpPr>
            <p:cNvPr id="121861" name="Text Box 6">
              <a:extLst>
                <a:ext uri="{FF2B5EF4-FFF2-40B4-BE49-F238E27FC236}">
                  <a16:creationId xmlns:a16="http://schemas.microsoft.com/office/drawing/2014/main" id="{80667B08-285A-B843-8F1C-5A238072A072}"/>
                </a:ext>
              </a:extLst>
            </p:cNvPr>
            <p:cNvSpPr txBox="1">
              <a:spLocks noChangeArrowheads="1"/>
            </p:cNvSpPr>
            <p:nvPr/>
          </p:nvSpPr>
          <p:spPr bwMode="auto">
            <a:xfrm>
              <a:off x="519" y="970"/>
              <a:ext cx="4832" cy="1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Reticulocytes have a limited number of mitochondria, ribosomes, and endoplasmic reticulum.</a:t>
              </a:r>
            </a:p>
            <a:p>
              <a:pPr eaLnBrk="1" hangingPunct="1">
                <a:lnSpc>
                  <a:spcPct val="85000"/>
                </a:lnSpc>
                <a:spcBef>
                  <a:spcPct val="0"/>
                </a:spcBef>
                <a:spcAft>
                  <a:spcPts val="900"/>
                </a:spcAft>
                <a:buSzPct val="80000"/>
              </a:pPr>
              <a:r>
                <a:rPr lang="en-US" altLang="en-US" sz="1800" dirty="0"/>
                <a:t>They pass from red bone marrow into blood circulation by squeezing between gaps in the endothelial cells of the capillary walls.</a:t>
              </a:r>
            </a:p>
            <a:p>
              <a:pPr eaLnBrk="1" hangingPunct="1">
                <a:lnSpc>
                  <a:spcPct val="85000"/>
                </a:lnSpc>
                <a:spcBef>
                  <a:spcPct val="0"/>
                </a:spcBef>
                <a:spcAft>
                  <a:spcPct val="50000"/>
                </a:spcAft>
                <a:buSzPct val="80000"/>
              </a:pPr>
              <a:r>
                <a:rPr lang="en-US" altLang="en-US" sz="1800" dirty="0">
                  <a:solidFill>
                    <a:srgbClr val="000000"/>
                  </a:solidFill>
                </a:rPr>
                <a:t>Reticulocytes mature into RBCs within 1 to 2 days of release from red bone marrow.</a:t>
              </a:r>
            </a:p>
            <a:p>
              <a:pPr eaLnBrk="1" hangingPunct="1">
                <a:lnSpc>
                  <a:spcPct val="85000"/>
                </a:lnSpc>
                <a:spcBef>
                  <a:spcPct val="0"/>
                </a:spcBef>
                <a:spcAft>
                  <a:spcPct val="50000"/>
                </a:spcAft>
                <a:buSzPct val="80000"/>
              </a:pPr>
              <a:r>
                <a:rPr lang="en-US" altLang="en-US" sz="1800" dirty="0">
                  <a:solidFill>
                    <a:srgbClr val="000000"/>
                  </a:solidFill>
                </a:rPr>
                <a:t>The RBCs can now transport oxygen.</a:t>
              </a:r>
            </a:p>
          </p:txBody>
        </p:sp>
        <p:grpSp>
          <p:nvGrpSpPr>
            <p:cNvPr id="121862" name="Group 34">
              <a:extLst>
                <a:ext uri="{FF2B5EF4-FFF2-40B4-BE49-F238E27FC236}">
                  <a16:creationId xmlns:a16="http://schemas.microsoft.com/office/drawing/2014/main" id="{BD9DA817-2562-A84E-9876-1699403E5471}"/>
                </a:ext>
              </a:extLst>
            </p:cNvPr>
            <p:cNvGrpSpPr>
              <a:grpSpLocks/>
            </p:cNvGrpSpPr>
            <p:nvPr/>
          </p:nvGrpSpPr>
          <p:grpSpPr bwMode="auto">
            <a:xfrm>
              <a:off x="582" y="3671"/>
              <a:ext cx="2993" cy="213"/>
              <a:chOff x="582" y="3671"/>
              <a:chExt cx="2993" cy="213"/>
            </a:xfrm>
          </p:grpSpPr>
          <p:grpSp>
            <p:nvGrpSpPr>
              <p:cNvPr id="121863" name="Group 35">
                <a:extLst>
                  <a:ext uri="{FF2B5EF4-FFF2-40B4-BE49-F238E27FC236}">
                    <a16:creationId xmlns:a16="http://schemas.microsoft.com/office/drawing/2014/main" id="{D8ED487F-5341-874F-82DB-8E7EED34561E}"/>
                  </a:ext>
                </a:extLst>
              </p:cNvPr>
              <p:cNvGrpSpPr>
                <a:grpSpLocks/>
              </p:cNvGrpSpPr>
              <p:nvPr/>
            </p:nvGrpSpPr>
            <p:grpSpPr bwMode="auto">
              <a:xfrm>
                <a:off x="582" y="3671"/>
                <a:ext cx="1990" cy="213"/>
                <a:chOff x="582" y="3671"/>
                <a:chExt cx="1990" cy="213"/>
              </a:xfrm>
            </p:grpSpPr>
            <p:sp>
              <p:nvSpPr>
                <p:cNvPr id="121867" name="Rectangle 36">
                  <a:extLst>
                    <a:ext uri="{FF2B5EF4-FFF2-40B4-BE49-F238E27FC236}">
                      <a16:creationId xmlns:a16="http://schemas.microsoft.com/office/drawing/2014/main" id="{103AC55B-D6FA-F442-B5F8-89722266D54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8" name="Rectangle 37">
                  <a:extLst>
                    <a:ext uri="{FF2B5EF4-FFF2-40B4-BE49-F238E27FC236}">
                      <a16:creationId xmlns:a16="http://schemas.microsoft.com/office/drawing/2014/main" id="{DF0BC712-173C-134D-82D9-3AEA93CE6E1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9" name="Rectangle 38">
                  <a:extLst>
                    <a:ext uri="{FF2B5EF4-FFF2-40B4-BE49-F238E27FC236}">
                      <a16:creationId xmlns:a16="http://schemas.microsoft.com/office/drawing/2014/main" id="{FE3E3A9B-F2DB-1340-8035-ECEF2457B2D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70" name="Text Box 39">
                  <a:extLst>
                    <a:ext uri="{FF2B5EF4-FFF2-40B4-BE49-F238E27FC236}">
                      <a16:creationId xmlns:a16="http://schemas.microsoft.com/office/drawing/2014/main" id="{AADA6D85-9B4F-294D-8121-85D1871A61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670</a:t>
                  </a:r>
                  <a:endParaRPr lang="en-US" altLang="en-US" sz="1800" dirty="0">
                    <a:ea typeface="ＭＳ Ｐゴシック" panose="020B0600070205080204" pitchFamily="34" charset="-128"/>
                  </a:endParaRPr>
                </a:p>
              </p:txBody>
            </p:sp>
            <p:sp>
              <p:nvSpPr>
                <p:cNvPr id="121871" name="Text Box 40">
                  <a:extLst>
                    <a:ext uri="{FF2B5EF4-FFF2-40B4-BE49-F238E27FC236}">
                      <a16:creationId xmlns:a16="http://schemas.microsoft.com/office/drawing/2014/main" id="{4A3495A2-7AC6-1144-972A-50C18415E5B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737</a:t>
                  </a:r>
                  <a:endParaRPr lang="en-US" altLang="en-US" sz="1800" dirty="0">
                    <a:ea typeface="ＭＳ Ｐゴシック" panose="020B0600070205080204" pitchFamily="34" charset="-128"/>
                  </a:endParaRPr>
                </a:p>
              </p:txBody>
            </p:sp>
            <p:sp>
              <p:nvSpPr>
                <p:cNvPr id="121872" name="Text Box 41">
                  <a:extLst>
                    <a:ext uri="{FF2B5EF4-FFF2-40B4-BE49-F238E27FC236}">
                      <a16:creationId xmlns:a16="http://schemas.microsoft.com/office/drawing/2014/main" id="{A3D11F3F-9A63-EE48-AABD-2BEE9C8456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698</a:t>
                  </a:r>
                  <a:endParaRPr lang="en-US" altLang="en-US" sz="1800" dirty="0">
                    <a:ea typeface="ＭＳ Ｐゴシック" panose="020B0600070205080204" pitchFamily="34" charset="-128"/>
                  </a:endParaRPr>
                </a:p>
              </p:txBody>
            </p:sp>
          </p:grpSp>
          <p:grpSp>
            <p:nvGrpSpPr>
              <p:cNvPr id="121864" name="Group 42">
                <a:extLst>
                  <a:ext uri="{FF2B5EF4-FFF2-40B4-BE49-F238E27FC236}">
                    <a16:creationId xmlns:a16="http://schemas.microsoft.com/office/drawing/2014/main" id="{E1C4BBA8-B8AA-B14C-BDB0-491E56D624FC}"/>
                  </a:ext>
                </a:extLst>
              </p:cNvPr>
              <p:cNvGrpSpPr>
                <a:grpSpLocks/>
              </p:cNvGrpSpPr>
              <p:nvPr/>
            </p:nvGrpSpPr>
            <p:grpSpPr bwMode="auto">
              <a:xfrm>
                <a:off x="2844" y="3671"/>
                <a:ext cx="731" cy="213"/>
                <a:chOff x="3190" y="3671"/>
                <a:chExt cx="731" cy="213"/>
              </a:xfrm>
            </p:grpSpPr>
            <p:sp>
              <p:nvSpPr>
                <p:cNvPr id="121865" name="Rectangle 43">
                  <a:extLst>
                    <a:ext uri="{FF2B5EF4-FFF2-40B4-BE49-F238E27FC236}">
                      <a16:creationId xmlns:a16="http://schemas.microsoft.com/office/drawing/2014/main" id="{41217CCB-4E96-4148-9E66-84F55C0DC01B}"/>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1866" name="Text Box 44">
                  <a:extLst>
                    <a:ext uri="{FF2B5EF4-FFF2-40B4-BE49-F238E27FC236}">
                      <a16:creationId xmlns:a16="http://schemas.microsoft.com/office/drawing/2014/main" id="{13C3F17D-A1C9-DA4A-A8A9-A8C3E9EFF5FF}"/>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19.6</a:t>
                  </a:r>
                </a:p>
              </p:txBody>
            </p:sp>
          </p:gr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70B1215C-644A-2C46-90C6-AE154AB4A3C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97712D-09A5-F94C-848C-F87430FAE652}" type="slidenum">
              <a:rPr lang="en-US" altLang="en-US" sz="1400"/>
              <a:pPr>
                <a:spcBef>
                  <a:spcPct val="0"/>
                </a:spcBef>
                <a:buFontTx/>
                <a:buNone/>
              </a:pPr>
              <a:t>56</a:t>
            </a:fld>
            <a:endParaRPr lang="en-US" altLang="en-US" sz="1400" dirty="0"/>
          </a:p>
        </p:txBody>
      </p:sp>
      <p:grpSp>
        <p:nvGrpSpPr>
          <p:cNvPr id="123907" name="Group 47">
            <a:extLst>
              <a:ext uri="{FF2B5EF4-FFF2-40B4-BE49-F238E27FC236}">
                <a16:creationId xmlns:a16="http://schemas.microsoft.com/office/drawing/2014/main" id="{B124E754-6333-404F-9EA0-C4663A2B1579}"/>
              </a:ext>
            </a:extLst>
          </p:cNvPr>
          <p:cNvGrpSpPr>
            <a:grpSpLocks/>
          </p:cNvGrpSpPr>
          <p:nvPr/>
        </p:nvGrpSpPr>
        <p:grpSpPr bwMode="auto">
          <a:xfrm>
            <a:off x="455613" y="447675"/>
            <a:ext cx="8229600" cy="5718175"/>
            <a:chOff x="287" y="282"/>
            <a:chExt cx="5184" cy="3602"/>
          </a:xfrm>
        </p:grpSpPr>
        <p:sp>
          <p:nvSpPr>
            <p:cNvPr id="123908" name="Rectangle 2">
              <a:extLst>
                <a:ext uri="{FF2B5EF4-FFF2-40B4-BE49-F238E27FC236}">
                  <a16:creationId xmlns:a16="http://schemas.microsoft.com/office/drawing/2014/main" id="{199B685B-D8E8-0848-90ED-E1610BA4A11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Erythropoiesis </a:t>
              </a:r>
              <a:r>
                <a:rPr lang="en-US" altLang="en-US" sz="2200" dirty="0">
                  <a:solidFill>
                    <a:srgbClr val="333333"/>
                  </a:solidFill>
                </a:rPr>
                <a:t>(continued)</a:t>
              </a:r>
              <a:endParaRPr lang="en-US" altLang="en-US" sz="2800" dirty="0">
                <a:solidFill>
                  <a:srgbClr val="333333"/>
                </a:solidFill>
              </a:endParaRPr>
            </a:p>
          </p:txBody>
        </p:sp>
        <p:sp>
          <p:nvSpPr>
            <p:cNvPr id="123909" name="Text Box 6">
              <a:extLst>
                <a:ext uri="{FF2B5EF4-FFF2-40B4-BE49-F238E27FC236}">
                  <a16:creationId xmlns:a16="http://schemas.microsoft.com/office/drawing/2014/main" id="{8F4C2EC3-1AF7-2648-9974-8EA0BD722424}"/>
                </a:ext>
              </a:extLst>
            </p:cNvPr>
            <p:cNvSpPr txBox="1">
              <a:spLocks noChangeArrowheads="1"/>
            </p:cNvSpPr>
            <p:nvPr/>
          </p:nvSpPr>
          <p:spPr bwMode="auto">
            <a:xfrm>
              <a:off x="519" y="970"/>
              <a:ext cx="475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Erythropoiesis (RBC production) and RBC destruction usually proceed at similar rates to maintain a constant level of RBCs in blood circula-tion.</a:t>
              </a:r>
            </a:p>
            <a:p>
              <a:pPr eaLnBrk="1" hangingPunct="1">
                <a:lnSpc>
                  <a:spcPct val="85000"/>
                </a:lnSpc>
                <a:spcBef>
                  <a:spcPct val="0"/>
                </a:spcBef>
                <a:spcAft>
                  <a:spcPct val="50000"/>
                </a:spcAft>
                <a:buSzPct val="80000"/>
              </a:pPr>
              <a:r>
                <a:rPr lang="en-US" altLang="en-US" sz="1800" dirty="0"/>
                <a:t>Erythropoiesis increases when the oxygen-carrying capacity of blood drops due to a loss of RBCs.</a:t>
              </a:r>
            </a:p>
          </p:txBody>
        </p:sp>
        <p:grpSp>
          <p:nvGrpSpPr>
            <p:cNvPr id="123910" name="Group 36">
              <a:extLst>
                <a:ext uri="{FF2B5EF4-FFF2-40B4-BE49-F238E27FC236}">
                  <a16:creationId xmlns:a16="http://schemas.microsoft.com/office/drawing/2014/main" id="{C5061F81-AB68-8142-8CE8-1231DF8B791D}"/>
                </a:ext>
              </a:extLst>
            </p:cNvPr>
            <p:cNvGrpSpPr>
              <a:grpSpLocks/>
            </p:cNvGrpSpPr>
            <p:nvPr/>
          </p:nvGrpSpPr>
          <p:grpSpPr bwMode="auto">
            <a:xfrm>
              <a:off x="582" y="3671"/>
              <a:ext cx="2993" cy="213"/>
              <a:chOff x="582" y="3671"/>
              <a:chExt cx="2993" cy="213"/>
            </a:xfrm>
          </p:grpSpPr>
          <p:grpSp>
            <p:nvGrpSpPr>
              <p:cNvPr id="123911" name="Group 37">
                <a:extLst>
                  <a:ext uri="{FF2B5EF4-FFF2-40B4-BE49-F238E27FC236}">
                    <a16:creationId xmlns:a16="http://schemas.microsoft.com/office/drawing/2014/main" id="{CF86AD96-AB44-CC4C-A6BD-AEBF09F45A0A}"/>
                  </a:ext>
                </a:extLst>
              </p:cNvPr>
              <p:cNvGrpSpPr>
                <a:grpSpLocks/>
              </p:cNvGrpSpPr>
              <p:nvPr/>
            </p:nvGrpSpPr>
            <p:grpSpPr bwMode="auto">
              <a:xfrm>
                <a:off x="582" y="3671"/>
                <a:ext cx="1990" cy="213"/>
                <a:chOff x="582" y="3671"/>
                <a:chExt cx="1990" cy="213"/>
              </a:xfrm>
            </p:grpSpPr>
            <p:sp>
              <p:nvSpPr>
                <p:cNvPr id="123915" name="Rectangle 38">
                  <a:extLst>
                    <a:ext uri="{FF2B5EF4-FFF2-40B4-BE49-F238E27FC236}">
                      <a16:creationId xmlns:a16="http://schemas.microsoft.com/office/drawing/2014/main" id="{7AF73434-ADBF-D44F-8481-4761B01145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6" name="Rectangle 39">
                  <a:extLst>
                    <a:ext uri="{FF2B5EF4-FFF2-40B4-BE49-F238E27FC236}">
                      <a16:creationId xmlns:a16="http://schemas.microsoft.com/office/drawing/2014/main" id="{B9878DC4-554D-0A42-A262-08CBECB24A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7" name="Rectangle 40">
                  <a:extLst>
                    <a:ext uri="{FF2B5EF4-FFF2-40B4-BE49-F238E27FC236}">
                      <a16:creationId xmlns:a16="http://schemas.microsoft.com/office/drawing/2014/main" id="{A72EEEF9-006A-184A-AC1E-9ECA382FD9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8" name="Text Box 41">
                  <a:extLst>
                    <a:ext uri="{FF2B5EF4-FFF2-40B4-BE49-F238E27FC236}">
                      <a16:creationId xmlns:a16="http://schemas.microsoft.com/office/drawing/2014/main" id="{667079CD-3354-154B-BA79-5CC04DB8169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670</a:t>
                  </a:r>
                  <a:endParaRPr lang="en-US" altLang="en-US" sz="1800" dirty="0">
                    <a:ea typeface="ＭＳ Ｐゴシック" panose="020B0600070205080204" pitchFamily="34" charset="-128"/>
                  </a:endParaRPr>
                </a:p>
              </p:txBody>
            </p:sp>
            <p:sp>
              <p:nvSpPr>
                <p:cNvPr id="123919" name="Text Box 42">
                  <a:extLst>
                    <a:ext uri="{FF2B5EF4-FFF2-40B4-BE49-F238E27FC236}">
                      <a16:creationId xmlns:a16="http://schemas.microsoft.com/office/drawing/2014/main" id="{4A063BF6-1E5D-9247-A1EE-E5D7DEF047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737</a:t>
                  </a:r>
                  <a:endParaRPr lang="en-US" altLang="en-US" sz="1800" dirty="0">
                    <a:ea typeface="ＭＳ Ｐゴシック" panose="020B0600070205080204" pitchFamily="34" charset="-128"/>
                  </a:endParaRPr>
                </a:p>
              </p:txBody>
            </p:sp>
            <p:sp>
              <p:nvSpPr>
                <p:cNvPr id="123920" name="Text Box 43">
                  <a:extLst>
                    <a:ext uri="{FF2B5EF4-FFF2-40B4-BE49-F238E27FC236}">
                      <a16:creationId xmlns:a16="http://schemas.microsoft.com/office/drawing/2014/main" id="{F1953FDA-41B2-224C-BE9A-8FAC4AE48F8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698</a:t>
                  </a:r>
                  <a:endParaRPr lang="en-US" altLang="en-US" sz="1800" dirty="0">
                    <a:ea typeface="ＭＳ Ｐゴシック" panose="020B0600070205080204" pitchFamily="34" charset="-128"/>
                  </a:endParaRPr>
                </a:p>
              </p:txBody>
            </p:sp>
          </p:grpSp>
          <p:grpSp>
            <p:nvGrpSpPr>
              <p:cNvPr id="123912" name="Group 44">
                <a:extLst>
                  <a:ext uri="{FF2B5EF4-FFF2-40B4-BE49-F238E27FC236}">
                    <a16:creationId xmlns:a16="http://schemas.microsoft.com/office/drawing/2014/main" id="{DC8B3531-4B18-9E40-A07D-A7DDCF2ED855}"/>
                  </a:ext>
                </a:extLst>
              </p:cNvPr>
              <p:cNvGrpSpPr>
                <a:grpSpLocks/>
              </p:cNvGrpSpPr>
              <p:nvPr/>
            </p:nvGrpSpPr>
            <p:grpSpPr bwMode="auto">
              <a:xfrm>
                <a:off x="2844" y="3671"/>
                <a:ext cx="731" cy="213"/>
                <a:chOff x="3190" y="3671"/>
                <a:chExt cx="731" cy="213"/>
              </a:xfrm>
            </p:grpSpPr>
            <p:sp>
              <p:nvSpPr>
                <p:cNvPr id="123913" name="Rectangle 45">
                  <a:extLst>
                    <a:ext uri="{FF2B5EF4-FFF2-40B4-BE49-F238E27FC236}">
                      <a16:creationId xmlns:a16="http://schemas.microsoft.com/office/drawing/2014/main" id="{80D27D9D-6048-EC4E-83F7-2A4003CB4C20}"/>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4" name="Text Box 46">
                  <a:extLst>
                    <a:ext uri="{FF2B5EF4-FFF2-40B4-BE49-F238E27FC236}">
                      <a16:creationId xmlns:a16="http://schemas.microsoft.com/office/drawing/2014/main" id="{295CF4C4-2DF9-8E49-8466-722DB1994ECE}"/>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19.6</a:t>
                  </a:r>
                </a:p>
              </p:txBody>
            </p:sp>
          </p:gr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FDF0F957-5C96-F848-99C9-7EF30D790C5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38BDFD-2BC7-514E-96E8-1BAB977A1AA7}" type="slidenum">
              <a:rPr lang="en-US" altLang="en-US" sz="1400"/>
              <a:pPr>
                <a:spcBef>
                  <a:spcPct val="0"/>
                </a:spcBef>
                <a:buFontTx/>
                <a:buNone/>
              </a:pPr>
              <a:t>57</a:t>
            </a:fld>
            <a:endParaRPr lang="en-US" altLang="en-US" sz="1400" dirty="0"/>
          </a:p>
        </p:txBody>
      </p:sp>
      <p:grpSp>
        <p:nvGrpSpPr>
          <p:cNvPr id="125955" name="Group 44">
            <a:extLst>
              <a:ext uri="{FF2B5EF4-FFF2-40B4-BE49-F238E27FC236}">
                <a16:creationId xmlns:a16="http://schemas.microsoft.com/office/drawing/2014/main" id="{77E9FFB2-1CB8-9943-BFD5-68B14051EE63}"/>
              </a:ext>
            </a:extLst>
          </p:cNvPr>
          <p:cNvGrpSpPr>
            <a:grpSpLocks/>
          </p:cNvGrpSpPr>
          <p:nvPr/>
        </p:nvGrpSpPr>
        <p:grpSpPr bwMode="auto">
          <a:xfrm>
            <a:off x="455613" y="447675"/>
            <a:ext cx="8229600" cy="5718175"/>
            <a:chOff x="287" y="282"/>
            <a:chExt cx="5184" cy="3602"/>
          </a:xfrm>
        </p:grpSpPr>
        <p:sp>
          <p:nvSpPr>
            <p:cNvPr id="125956" name="Rectangle 2">
              <a:extLst>
                <a:ext uri="{FF2B5EF4-FFF2-40B4-BE49-F238E27FC236}">
                  <a16:creationId xmlns:a16="http://schemas.microsoft.com/office/drawing/2014/main" id="{E67B0445-D7EF-DA41-BF2D-8C5A28659615}"/>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Hypoxia</a:t>
              </a:r>
            </a:p>
          </p:txBody>
        </p:sp>
        <p:sp>
          <p:nvSpPr>
            <p:cNvPr id="125957" name="Text Box 6">
              <a:extLst>
                <a:ext uri="{FF2B5EF4-FFF2-40B4-BE49-F238E27FC236}">
                  <a16:creationId xmlns:a16="http://schemas.microsoft.com/office/drawing/2014/main" id="{FCDD0216-F377-064A-AAA3-1C645C0287F5}"/>
                </a:ext>
              </a:extLst>
            </p:cNvPr>
            <p:cNvSpPr txBox="1">
              <a:spLocks noChangeArrowheads="1"/>
            </p:cNvSpPr>
            <p:nvPr/>
          </p:nvSpPr>
          <p:spPr bwMode="auto">
            <a:xfrm>
              <a:off x="519" y="970"/>
              <a:ext cx="4649" cy="1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Inadequate amounts of oxygen transported to body tissues result in a condition known as tissue hypoxia. </a:t>
              </a:r>
            </a:p>
            <a:p>
              <a:pPr eaLnBrk="1" hangingPunct="1">
                <a:lnSpc>
                  <a:spcPct val="85000"/>
                </a:lnSpc>
                <a:spcBef>
                  <a:spcPct val="0"/>
                </a:spcBef>
                <a:spcAft>
                  <a:spcPts val="900"/>
                </a:spcAft>
                <a:buSzPct val="80000"/>
              </a:pPr>
              <a:r>
                <a:rPr lang="en-US" altLang="en-US" sz="1800" dirty="0"/>
                <a:t>Hypoxia can result from external and internal conditions including:</a:t>
              </a:r>
            </a:p>
            <a:p>
              <a:pPr lvl="1" eaLnBrk="1" hangingPunct="1">
                <a:lnSpc>
                  <a:spcPct val="85000"/>
                </a:lnSpc>
                <a:spcBef>
                  <a:spcPct val="0"/>
                </a:spcBef>
                <a:spcAft>
                  <a:spcPts val="500"/>
                </a:spcAft>
                <a:buSzPct val="80000"/>
                <a:buFontTx/>
                <a:buChar char="-"/>
              </a:pPr>
              <a:r>
                <a:rPr lang="en-US" altLang="en-US" sz="1800" dirty="0"/>
                <a:t>High altitude.</a:t>
              </a:r>
            </a:p>
            <a:p>
              <a:pPr lvl="1" eaLnBrk="1" hangingPunct="1">
                <a:lnSpc>
                  <a:spcPct val="85000"/>
                </a:lnSpc>
                <a:spcBef>
                  <a:spcPct val="0"/>
                </a:spcBef>
                <a:spcAft>
                  <a:spcPts val="500"/>
                </a:spcAft>
                <a:buSzPct val="80000"/>
                <a:buFontTx/>
                <a:buChar char="-"/>
              </a:pPr>
              <a:r>
                <a:rPr lang="en-US" altLang="en-US" sz="1800" dirty="0"/>
                <a:t>Lack of dietary iron, certain amino acids, and vitamin B</a:t>
              </a:r>
              <a:r>
                <a:rPr lang="en-US" altLang="en-US" sz="1800" baseline="-17000" dirty="0"/>
                <a:t>12</a:t>
              </a:r>
              <a:r>
                <a:rPr lang="en-US" altLang="en-US" sz="1800" dirty="0"/>
                <a:t>.</a:t>
              </a:r>
            </a:p>
            <a:p>
              <a:pPr lvl="1" eaLnBrk="1" hangingPunct="1">
                <a:lnSpc>
                  <a:spcPct val="85000"/>
                </a:lnSpc>
                <a:spcBef>
                  <a:spcPct val="0"/>
                </a:spcBef>
                <a:spcAft>
                  <a:spcPts val="500"/>
                </a:spcAft>
                <a:buSzPct val="80000"/>
                <a:buFontTx/>
                <a:buChar char="-"/>
              </a:pPr>
              <a:r>
                <a:rPr lang="en-US" altLang="en-US" sz="1800" dirty="0"/>
                <a:t>Circulatory problems.</a:t>
              </a:r>
            </a:p>
            <a:p>
              <a:pPr lvl="1" eaLnBrk="1" hangingPunct="1">
                <a:lnSpc>
                  <a:spcPct val="85000"/>
                </a:lnSpc>
                <a:spcBef>
                  <a:spcPct val="0"/>
                </a:spcBef>
                <a:spcAft>
                  <a:spcPts val="1200"/>
                </a:spcAft>
                <a:buSzPct val="80000"/>
                <a:buFontTx/>
                <a:buChar char="-"/>
              </a:pPr>
              <a:r>
                <a:rPr lang="en-US" altLang="en-US" sz="1800" dirty="0"/>
                <a:t>Certain diseases such as sickle cell anemia.</a:t>
              </a:r>
            </a:p>
            <a:p>
              <a:pPr eaLnBrk="1" hangingPunct="1">
                <a:lnSpc>
                  <a:spcPct val="85000"/>
                </a:lnSpc>
                <a:spcBef>
                  <a:spcPct val="0"/>
                </a:spcBef>
                <a:spcAft>
                  <a:spcPct val="50000"/>
                </a:spcAft>
                <a:buSzPct val="80000"/>
              </a:pPr>
              <a:r>
                <a:rPr lang="en-US" altLang="en-US" sz="1800" dirty="0"/>
                <a:t>Hypoxia increases the release of EPO from the kidneys to stimulate the production of more RBCs to increase oxygen delivery to the tis-sues of the body.</a:t>
              </a:r>
            </a:p>
          </p:txBody>
        </p:sp>
        <p:grpSp>
          <p:nvGrpSpPr>
            <p:cNvPr id="125958" name="Group 33">
              <a:extLst>
                <a:ext uri="{FF2B5EF4-FFF2-40B4-BE49-F238E27FC236}">
                  <a16:creationId xmlns:a16="http://schemas.microsoft.com/office/drawing/2014/main" id="{8A9FD746-020D-BB42-9969-3DAC562F8F90}"/>
                </a:ext>
              </a:extLst>
            </p:cNvPr>
            <p:cNvGrpSpPr>
              <a:grpSpLocks/>
            </p:cNvGrpSpPr>
            <p:nvPr/>
          </p:nvGrpSpPr>
          <p:grpSpPr bwMode="auto">
            <a:xfrm>
              <a:off x="582" y="3671"/>
              <a:ext cx="2993" cy="213"/>
              <a:chOff x="582" y="3671"/>
              <a:chExt cx="2993" cy="213"/>
            </a:xfrm>
          </p:grpSpPr>
          <p:grpSp>
            <p:nvGrpSpPr>
              <p:cNvPr id="125959" name="Group 34">
                <a:extLst>
                  <a:ext uri="{FF2B5EF4-FFF2-40B4-BE49-F238E27FC236}">
                    <a16:creationId xmlns:a16="http://schemas.microsoft.com/office/drawing/2014/main" id="{DB0DECFC-C9DF-FF42-84E5-D7EEBBB1357E}"/>
                  </a:ext>
                </a:extLst>
              </p:cNvPr>
              <p:cNvGrpSpPr>
                <a:grpSpLocks/>
              </p:cNvGrpSpPr>
              <p:nvPr/>
            </p:nvGrpSpPr>
            <p:grpSpPr bwMode="auto">
              <a:xfrm>
                <a:off x="582" y="3671"/>
                <a:ext cx="1990" cy="213"/>
                <a:chOff x="582" y="3671"/>
                <a:chExt cx="1990" cy="213"/>
              </a:xfrm>
            </p:grpSpPr>
            <p:sp>
              <p:nvSpPr>
                <p:cNvPr id="125963" name="Rectangle 35">
                  <a:extLst>
                    <a:ext uri="{FF2B5EF4-FFF2-40B4-BE49-F238E27FC236}">
                      <a16:creationId xmlns:a16="http://schemas.microsoft.com/office/drawing/2014/main" id="{3AD5BCC2-FB0E-9148-A3B9-6E8B450F0D3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4" name="Rectangle 36">
                  <a:extLst>
                    <a:ext uri="{FF2B5EF4-FFF2-40B4-BE49-F238E27FC236}">
                      <a16:creationId xmlns:a16="http://schemas.microsoft.com/office/drawing/2014/main" id="{3F2BC613-0991-8145-AA37-94881F98685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5" name="Rectangle 37">
                  <a:extLst>
                    <a:ext uri="{FF2B5EF4-FFF2-40B4-BE49-F238E27FC236}">
                      <a16:creationId xmlns:a16="http://schemas.microsoft.com/office/drawing/2014/main" id="{1000A92B-90FD-EC41-8A05-1DB41A35165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6" name="Text Box 38">
                  <a:extLst>
                    <a:ext uri="{FF2B5EF4-FFF2-40B4-BE49-F238E27FC236}">
                      <a16:creationId xmlns:a16="http://schemas.microsoft.com/office/drawing/2014/main" id="{6EA38A43-D831-E54A-B783-033A0489710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670</a:t>
                  </a:r>
                  <a:endParaRPr lang="en-US" altLang="en-US" sz="1800" dirty="0">
                    <a:ea typeface="ＭＳ Ｐゴシック" panose="020B0600070205080204" pitchFamily="34" charset="-128"/>
                  </a:endParaRPr>
                </a:p>
              </p:txBody>
            </p:sp>
            <p:sp>
              <p:nvSpPr>
                <p:cNvPr id="125967" name="Text Box 39">
                  <a:extLst>
                    <a:ext uri="{FF2B5EF4-FFF2-40B4-BE49-F238E27FC236}">
                      <a16:creationId xmlns:a16="http://schemas.microsoft.com/office/drawing/2014/main" id="{BEF47D68-24D7-9A45-ACF3-B404200CF20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737</a:t>
                  </a:r>
                  <a:endParaRPr lang="en-US" altLang="en-US" sz="1800" dirty="0">
                    <a:ea typeface="ＭＳ Ｐゴシック" panose="020B0600070205080204" pitchFamily="34" charset="-128"/>
                  </a:endParaRPr>
                </a:p>
              </p:txBody>
            </p:sp>
            <p:sp>
              <p:nvSpPr>
                <p:cNvPr id="125968" name="Text Box 40">
                  <a:extLst>
                    <a:ext uri="{FF2B5EF4-FFF2-40B4-BE49-F238E27FC236}">
                      <a16:creationId xmlns:a16="http://schemas.microsoft.com/office/drawing/2014/main" id="{F78F70FE-542A-AE41-8122-8AD815CF0F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698</a:t>
                  </a:r>
                  <a:endParaRPr lang="en-US" altLang="en-US" sz="1800" dirty="0">
                    <a:ea typeface="ＭＳ Ｐゴシック" panose="020B0600070205080204" pitchFamily="34" charset="-128"/>
                  </a:endParaRPr>
                </a:p>
              </p:txBody>
            </p:sp>
          </p:grpSp>
          <p:grpSp>
            <p:nvGrpSpPr>
              <p:cNvPr id="125960" name="Group 41">
                <a:extLst>
                  <a:ext uri="{FF2B5EF4-FFF2-40B4-BE49-F238E27FC236}">
                    <a16:creationId xmlns:a16="http://schemas.microsoft.com/office/drawing/2014/main" id="{3E01043E-AECA-1C45-8A23-3C16E7AD9EC5}"/>
                  </a:ext>
                </a:extLst>
              </p:cNvPr>
              <p:cNvGrpSpPr>
                <a:grpSpLocks/>
              </p:cNvGrpSpPr>
              <p:nvPr/>
            </p:nvGrpSpPr>
            <p:grpSpPr bwMode="auto">
              <a:xfrm>
                <a:off x="2844" y="3671"/>
                <a:ext cx="731" cy="213"/>
                <a:chOff x="3190" y="3671"/>
                <a:chExt cx="731" cy="213"/>
              </a:xfrm>
            </p:grpSpPr>
            <p:sp>
              <p:nvSpPr>
                <p:cNvPr id="125961" name="Rectangle 42">
                  <a:extLst>
                    <a:ext uri="{FF2B5EF4-FFF2-40B4-BE49-F238E27FC236}">
                      <a16:creationId xmlns:a16="http://schemas.microsoft.com/office/drawing/2014/main" id="{4F04FDB2-0AC2-F441-9DD8-2940C55E7718}"/>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2" name="Text Box 43">
                  <a:extLst>
                    <a:ext uri="{FF2B5EF4-FFF2-40B4-BE49-F238E27FC236}">
                      <a16:creationId xmlns:a16="http://schemas.microsoft.com/office/drawing/2014/main" id="{F824AC48-4CDA-6D41-ADE3-88D0F8DFABE7}"/>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19.6</a:t>
                  </a:r>
                </a:p>
              </p:txBody>
            </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6CADC3EF-D7C9-9E45-844B-C6C8CDBCB30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03D3B71-CD00-9742-9181-8748D400F8F2}" type="slidenum">
              <a:rPr lang="en-US" altLang="en-US" sz="1400"/>
              <a:pPr>
                <a:spcBef>
                  <a:spcPct val="0"/>
                </a:spcBef>
                <a:buFontTx/>
                <a:buNone/>
              </a:pPr>
              <a:t>58</a:t>
            </a:fld>
            <a:endParaRPr lang="en-US" altLang="en-US" sz="1400" dirty="0"/>
          </a:p>
        </p:txBody>
      </p:sp>
      <p:sp>
        <p:nvSpPr>
          <p:cNvPr id="128003" name="Rectangle 2">
            <a:extLst>
              <a:ext uri="{FF2B5EF4-FFF2-40B4-BE49-F238E27FC236}">
                <a16:creationId xmlns:a16="http://schemas.microsoft.com/office/drawing/2014/main" id="{05C3E35B-44DE-D54D-9DDC-E50001471E3C}"/>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White Blood Cells</a:t>
            </a:r>
            <a:endParaRPr lang="en-US" altLang="en-US" dirty="0"/>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94B9EAB5-D9CD-504F-8A89-968375C3C1F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D9D83E-FDB3-E74A-80CA-FF041061C063}" type="slidenum">
              <a:rPr lang="en-US" altLang="en-US" sz="1400"/>
              <a:pPr>
                <a:spcBef>
                  <a:spcPct val="0"/>
                </a:spcBef>
                <a:buFontTx/>
                <a:buNone/>
              </a:pPr>
              <a:t>59</a:t>
            </a:fld>
            <a:endParaRPr lang="en-US" altLang="en-US" sz="1400" dirty="0"/>
          </a:p>
        </p:txBody>
      </p:sp>
      <p:grpSp>
        <p:nvGrpSpPr>
          <p:cNvPr id="130068" name="Group 20">
            <a:extLst>
              <a:ext uri="{FF2B5EF4-FFF2-40B4-BE49-F238E27FC236}">
                <a16:creationId xmlns:a16="http://schemas.microsoft.com/office/drawing/2014/main" id="{8FCC2FC1-9CF6-814D-982D-AF40C3184B67}"/>
              </a:ext>
            </a:extLst>
          </p:cNvPr>
          <p:cNvGrpSpPr>
            <a:grpSpLocks/>
          </p:cNvGrpSpPr>
          <p:nvPr/>
        </p:nvGrpSpPr>
        <p:grpSpPr bwMode="auto">
          <a:xfrm>
            <a:off x="455613" y="447675"/>
            <a:ext cx="8229600" cy="5718175"/>
            <a:chOff x="287" y="282"/>
            <a:chExt cx="5184" cy="3602"/>
          </a:xfrm>
        </p:grpSpPr>
        <p:sp>
          <p:nvSpPr>
            <p:cNvPr id="130052" name="Rectangle 2">
              <a:extLst>
                <a:ext uri="{FF2B5EF4-FFF2-40B4-BE49-F238E27FC236}">
                  <a16:creationId xmlns:a16="http://schemas.microsoft.com/office/drawing/2014/main" id="{E7E0E900-1B91-2741-8127-7856635BCA27}"/>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White Blood Cells</a:t>
              </a:r>
            </a:p>
          </p:txBody>
        </p:sp>
        <p:grpSp>
          <p:nvGrpSpPr>
            <p:cNvPr id="130067" name="Group 19">
              <a:extLst>
                <a:ext uri="{FF2B5EF4-FFF2-40B4-BE49-F238E27FC236}">
                  <a16:creationId xmlns:a16="http://schemas.microsoft.com/office/drawing/2014/main" id="{B2189924-D38C-CE4B-BDDA-5FBF4E8A8238}"/>
                </a:ext>
              </a:extLst>
            </p:cNvPr>
            <p:cNvGrpSpPr>
              <a:grpSpLocks/>
            </p:cNvGrpSpPr>
            <p:nvPr/>
          </p:nvGrpSpPr>
          <p:grpSpPr bwMode="auto">
            <a:xfrm>
              <a:off x="519" y="970"/>
              <a:ext cx="4609" cy="1663"/>
              <a:chOff x="519" y="970"/>
              <a:chExt cx="4609" cy="1663"/>
            </a:xfrm>
          </p:grpSpPr>
          <p:sp>
            <p:nvSpPr>
              <p:cNvPr id="130065" name="Text Box 6">
                <a:extLst>
                  <a:ext uri="{FF2B5EF4-FFF2-40B4-BE49-F238E27FC236}">
                    <a16:creationId xmlns:a16="http://schemas.microsoft.com/office/drawing/2014/main" id="{13D22A30-0894-B94A-BC64-425058B73370}"/>
                  </a:ext>
                </a:extLst>
              </p:cNvPr>
              <p:cNvSpPr txBox="1">
                <a:spLocks noChangeArrowheads="1"/>
              </p:cNvSpPr>
              <p:nvPr/>
            </p:nvSpPr>
            <p:spPr bwMode="auto">
              <a:xfrm>
                <a:off x="519" y="970"/>
                <a:ext cx="4609"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White blood cells (WBCs), also called leukocytes, have a nucleus but no hemoglobin.</a:t>
                </a:r>
              </a:p>
              <a:p>
                <a:pPr eaLnBrk="1" hangingPunct="1">
                  <a:lnSpc>
                    <a:spcPct val="85000"/>
                  </a:lnSpc>
                  <a:spcBef>
                    <a:spcPct val="0"/>
                  </a:spcBef>
                  <a:spcAft>
                    <a:spcPts val="900"/>
                  </a:spcAft>
                  <a:buSzPct val="80000"/>
                </a:pPr>
                <a:r>
                  <a:rPr lang="en-US" altLang="en-US" sz="1800" dirty="0"/>
                  <a:t>WBCs are agranular or granular, depending on whether they have granules (vesicles) in their cytoplasm.</a:t>
                </a:r>
              </a:p>
              <a:p>
                <a:pPr eaLnBrk="1" hangingPunct="1">
                  <a:lnSpc>
                    <a:spcPct val="85000"/>
                  </a:lnSpc>
                  <a:spcBef>
                    <a:spcPct val="0"/>
                  </a:spcBef>
                  <a:spcAft>
                    <a:spcPts val="900"/>
                  </a:spcAft>
                  <a:buSzPct val="80000"/>
                </a:pPr>
                <a:r>
                  <a:rPr lang="en-US" altLang="en-US" sz="1800" dirty="0"/>
                  <a:t>The granules, when stained, are visible using a light microscope.</a:t>
                </a:r>
              </a:p>
              <a:p>
                <a:pPr eaLnBrk="1" hangingPunct="1">
                  <a:lnSpc>
                    <a:spcPct val="85000"/>
                  </a:lnSpc>
                  <a:spcBef>
                    <a:spcPct val="0"/>
                  </a:spcBef>
                  <a:spcAft>
                    <a:spcPts val="900"/>
                  </a:spcAft>
                  <a:buSzPct val="80000"/>
                </a:pPr>
                <a:r>
                  <a:rPr lang="en-US" altLang="en-US" sz="1800" dirty="0"/>
                  <a:t>Agranular WBCs include lymphocytes and monocytes.</a:t>
                </a:r>
              </a:p>
              <a:p>
                <a:pPr eaLnBrk="1" hangingPunct="1">
                  <a:lnSpc>
                    <a:spcPct val="85000"/>
                  </a:lnSpc>
                  <a:spcBef>
                    <a:spcPct val="0"/>
                  </a:spcBef>
                  <a:spcAft>
                    <a:spcPct val="50000"/>
                  </a:spcAft>
                  <a:buSzPct val="80000"/>
                </a:pPr>
                <a:r>
                  <a:rPr lang="en-US" altLang="en-US" sz="1800" dirty="0"/>
                  <a:t>Granular WBCs include basophils, neutrophils, and eosinophils.</a:t>
                </a:r>
              </a:p>
            </p:txBody>
          </p:sp>
          <p:sp>
            <p:nvSpPr>
              <p:cNvPr id="130066" name="Text Box 20">
                <a:extLst>
                  <a:ext uri="{FF2B5EF4-FFF2-40B4-BE49-F238E27FC236}">
                    <a16:creationId xmlns:a16="http://schemas.microsoft.com/office/drawing/2014/main" id="{688E2C71-2353-464E-AF7F-8E64B02B9944}"/>
                  </a:ext>
                </a:extLst>
              </p:cNvPr>
              <p:cNvSpPr txBox="1">
                <a:spLocks noChangeArrowheads="1"/>
              </p:cNvSpPr>
              <p:nvPr/>
            </p:nvSpPr>
            <p:spPr bwMode="auto">
              <a:xfrm>
                <a:off x="2098" y="2402"/>
                <a:ext cx="156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rPr>
                  <a:t>The suffix a- = without.</a:t>
                </a:r>
              </a:p>
            </p:txBody>
          </p:sp>
        </p:grpSp>
        <p:grpSp>
          <p:nvGrpSpPr>
            <p:cNvPr id="130054" name="Group 41">
              <a:extLst>
                <a:ext uri="{FF2B5EF4-FFF2-40B4-BE49-F238E27FC236}">
                  <a16:creationId xmlns:a16="http://schemas.microsoft.com/office/drawing/2014/main" id="{A3689D8D-A973-7447-9E71-A91BCD7B1D2E}"/>
                </a:ext>
              </a:extLst>
            </p:cNvPr>
            <p:cNvGrpSpPr>
              <a:grpSpLocks/>
            </p:cNvGrpSpPr>
            <p:nvPr/>
          </p:nvGrpSpPr>
          <p:grpSpPr bwMode="auto">
            <a:xfrm>
              <a:off x="582" y="3671"/>
              <a:ext cx="2993" cy="213"/>
              <a:chOff x="582" y="3671"/>
              <a:chExt cx="2993" cy="213"/>
            </a:xfrm>
          </p:grpSpPr>
          <p:grpSp>
            <p:nvGrpSpPr>
              <p:cNvPr id="130055" name="Group 42">
                <a:extLst>
                  <a:ext uri="{FF2B5EF4-FFF2-40B4-BE49-F238E27FC236}">
                    <a16:creationId xmlns:a16="http://schemas.microsoft.com/office/drawing/2014/main" id="{B8BEE56E-43DE-3A4D-A344-84E805778005}"/>
                  </a:ext>
                </a:extLst>
              </p:cNvPr>
              <p:cNvGrpSpPr>
                <a:grpSpLocks/>
              </p:cNvGrpSpPr>
              <p:nvPr/>
            </p:nvGrpSpPr>
            <p:grpSpPr bwMode="auto">
              <a:xfrm>
                <a:off x="582" y="3671"/>
                <a:ext cx="1990" cy="213"/>
                <a:chOff x="582" y="3671"/>
                <a:chExt cx="1990" cy="213"/>
              </a:xfrm>
            </p:grpSpPr>
            <p:sp>
              <p:nvSpPr>
                <p:cNvPr id="130059" name="Rectangle 43">
                  <a:extLst>
                    <a:ext uri="{FF2B5EF4-FFF2-40B4-BE49-F238E27FC236}">
                      <a16:creationId xmlns:a16="http://schemas.microsoft.com/office/drawing/2014/main" id="{A1351307-A921-E344-AA06-9A5BB8D5E5C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0" name="Rectangle 44">
                  <a:extLst>
                    <a:ext uri="{FF2B5EF4-FFF2-40B4-BE49-F238E27FC236}">
                      <a16:creationId xmlns:a16="http://schemas.microsoft.com/office/drawing/2014/main" id="{4E6BACD1-6508-C645-8834-A89752F2B30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1" name="Rectangle 45">
                  <a:extLst>
                    <a:ext uri="{FF2B5EF4-FFF2-40B4-BE49-F238E27FC236}">
                      <a16:creationId xmlns:a16="http://schemas.microsoft.com/office/drawing/2014/main" id="{84DD4B9E-3D1C-B04C-8645-E883135EB3E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2" name="Text Box 46">
                  <a:extLst>
                    <a:ext uri="{FF2B5EF4-FFF2-40B4-BE49-F238E27FC236}">
                      <a16:creationId xmlns:a16="http://schemas.microsoft.com/office/drawing/2014/main" id="{930BB654-2EE3-4F4F-8564-C788F6D2B06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671</a:t>
                  </a:r>
                  <a:endParaRPr lang="en-US" altLang="en-US" sz="1800" dirty="0">
                    <a:ea typeface="ＭＳ Ｐゴシック" panose="020B0600070205080204" pitchFamily="34" charset="-128"/>
                  </a:endParaRPr>
                </a:p>
              </p:txBody>
            </p:sp>
            <p:sp>
              <p:nvSpPr>
                <p:cNvPr id="130063" name="Text Box 47">
                  <a:extLst>
                    <a:ext uri="{FF2B5EF4-FFF2-40B4-BE49-F238E27FC236}">
                      <a16:creationId xmlns:a16="http://schemas.microsoft.com/office/drawing/2014/main" id="{D7D145B7-AF69-B14A-8311-E2B8695B611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738</a:t>
                  </a:r>
                  <a:endParaRPr lang="en-US" altLang="en-US" sz="1800" dirty="0">
                    <a:ea typeface="ＭＳ Ｐゴシック" panose="020B0600070205080204" pitchFamily="34" charset="-128"/>
                  </a:endParaRPr>
                </a:p>
              </p:txBody>
            </p:sp>
            <p:sp>
              <p:nvSpPr>
                <p:cNvPr id="130064" name="Text Box 48">
                  <a:extLst>
                    <a:ext uri="{FF2B5EF4-FFF2-40B4-BE49-F238E27FC236}">
                      <a16:creationId xmlns:a16="http://schemas.microsoft.com/office/drawing/2014/main" id="{5FCC184E-8B75-BD44-B43E-B6D04B9F802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699</a:t>
                  </a:r>
                  <a:endParaRPr lang="en-US" altLang="en-US" sz="1800" dirty="0">
                    <a:ea typeface="ＭＳ Ｐゴシック" panose="020B0600070205080204" pitchFamily="34" charset="-128"/>
                  </a:endParaRPr>
                </a:p>
              </p:txBody>
            </p:sp>
          </p:grpSp>
          <p:grpSp>
            <p:nvGrpSpPr>
              <p:cNvPr id="130056" name="Group 49">
                <a:extLst>
                  <a:ext uri="{FF2B5EF4-FFF2-40B4-BE49-F238E27FC236}">
                    <a16:creationId xmlns:a16="http://schemas.microsoft.com/office/drawing/2014/main" id="{01457AB1-48D8-D14D-B031-59549EF266AF}"/>
                  </a:ext>
                </a:extLst>
              </p:cNvPr>
              <p:cNvGrpSpPr>
                <a:grpSpLocks/>
              </p:cNvGrpSpPr>
              <p:nvPr/>
            </p:nvGrpSpPr>
            <p:grpSpPr bwMode="auto">
              <a:xfrm>
                <a:off x="2844" y="3671"/>
                <a:ext cx="731" cy="213"/>
                <a:chOff x="3190" y="3671"/>
                <a:chExt cx="731" cy="213"/>
              </a:xfrm>
            </p:grpSpPr>
            <p:sp>
              <p:nvSpPr>
                <p:cNvPr id="130057" name="Rectangle 50">
                  <a:extLst>
                    <a:ext uri="{FF2B5EF4-FFF2-40B4-BE49-F238E27FC236}">
                      <a16:creationId xmlns:a16="http://schemas.microsoft.com/office/drawing/2014/main" id="{60841433-4973-5D4F-A90A-346DF3F9FACE}"/>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58" name="Text Box 51">
                  <a:extLst>
                    <a:ext uri="{FF2B5EF4-FFF2-40B4-BE49-F238E27FC236}">
                      <a16:creationId xmlns:a16="http://schemas.microsoft.com/office/drawing/2014/main" id="{3B71E9EE-95BB-7F4F-A3E5-E73C960EAA3A}"/>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19.7</a:t>
                  </a:r>
                </a:p>
              </p:txBody>
            </p:sp>
          </p:gr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77405DBC-0C84-8C4A-B4E2-1A4399C9DE9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7BE0E33-BFC9-9E4C-9F2A-3885E68BCEA3}" type="slidenum">
              <a:rPr lang="en-US" altLang="en-US" sz="1400"/>
              <a:pPr>
                <a:spcBef>
                  <a:spcPct val="0"/>
                </a:spcBef>
                <a:buFontTx/>
                <a:buNone/>
              </a:pPr>
              <a:t>60</a:t>
            </a:fld>
            <a:endParaRPr lang="en-US" altLang="en-US" sz="1400" dirty="0"/>
          </a:p>
        </p:txBody>
      </p:sp>
      <p:grpSp>
        <p:nvGrpSpPr>
          <p:cNvPr id="132099" name="Group 19">
            <a:extLst>
              <a:ext uri="{FF2B5EF4-FFF2-40B4-BE49-F238E27FC236}">
                <a16:creationId xmlns:a16="http://schemas.microsoft.com/office/drawing/2014/main" id="{70468965-914B-C847-9986-0DA77ACDC834}"/>
              </a:ext>
            </a:extLst>
          </p:cNvPr>
          <p:cNvGrpSpPr>
            <a:grpSpLocks/>
          </p:cNvGrpSpPr>
          <p:nvPr/>
        </p:nvGrpSpPr>
        <p:grpSpPr bwMode="auto">
          <a:xfrm>
            <a:off x="455613" y="447675"/>
            <a:ext cx="8229600" cy="3713163"/>
            <a:chOff x="287" y="282"/>
            <a:chExt cx="5184" cy="2339"/>
          </a:xfrm>
        </p:grpSpPr>
        <p:grpSp>
          <p:nvGrpSpPr>
            <p:cNvPr id="132100" name="Group 18">
              <a:extLst>
                <a:ext uri="{FF2B5EF4-FFF2-40B4-BE49-F238E27FC236}">
                  <a16:creationId xmlns:a16="http://schemas.microsoft.com/office/drawing/2014/main" id="{A2754BF3-B860-A843-B41C-CF1477B823F7}"/>
                </a:ext>
              </a:extLst>
            </p:cNvPr>
            <p:cNvGrpSpPr>
              <a:grpSpLocks/>
            </p:cNvGrpSpPr>
            <p:nvPr/>
          </p:nvGrpSpPr>
          <p:grpSpPr bwMode="auto">
            <a:xfrm>
              <a:off x="1260" y="687"/>
              <a:ext cx="3342" cy="1934"/>
              <a:chOff x="1260" y="687"/>
              <a:chExt cx="3342" cy="1934"/>
            </a:xfrm>
          </p:grpSpPr>
          <p:pic>
            <p:nvPicPr>
              <p:cNvPr id="132103" name="Picture 10" descr="leukocytes-normal">
                <a:extLst>
                  <a:ext uri="{FF2B5EF4-FFF2-40B4-BE49-F238E27FC236}">
                    <a16:creationId xmlns:a16="http://schemas.microsoft.com/office/drawing/2014/main" id="{04A68D9A-70E3-5C46-811D-1C7047F7D9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 y="687"/>
                <a:ext cx="3244" cy="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4" name="Text Box 11">
                <a:extLst>
                  <a:ext uri="{FF2B5EF4-FFF2-40B4-BE49-F238E27FC236}">
                    <a16:creationId xmlns:a16="http://schemas.microsoft.com/office/drawing/2014/main" id="{089DD89A-10A4-4040-B3F4-4A626E63332F}"/>
                  </a:ext>
                </a:extLst>
              </p:cNvPr>
              <p:cNvSpPr txBox="1">
                <a:spLocks noChangeArrowheads="1"/>
              </p:cNvSpPr>
              <p:nvPr/>
            </p:nvSpPr>
            <p:spPr bwMode="auto">
              <a:xfrm>
                <a:off x="3262" y="2457"/>
                <a:ext cx="1340"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dirty="0"/>
                  <a:t>https://www.lymphomation.org</a:t>
                </a:r>
                <a:endParaRPr lang="en-US" altLang="en-US" sz="1800" dirty="0"/>
              </a:p>
            </p:txBody>
          </p:sp>
        </p:grpSp>
        <p:sp>
          <p:nvSpPr>
            <p:cNvPr id="132101" name="Rectangle 17">
              <a:extLst>
                <a:ext uri="{FF2B5EF4-FFF2-40B4-BE49-F238E27FC236}">
                  <a16:creationId xmlns:a16="http://schemas.microsoft.com/office/drawing/2014/main" id="{DE6E4ACE-0F0E-6746-AFD5-00F8DBC9D386}"/>
                </a:ext>
              </a:extLst>
            </p:cNvPr>
            <p:cNvSpPr>
              <a:spLocks noChangeArrowheads="1"/>
            </p:cNvSpPr>
            <p:nvPr/>
          </p:nvSpPr>
          <p:spPr bwMode="auto">
            <a:xfrm>
              <a:off x="1988" y="646"/>
              <a:ext cx="1793" cy="32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2" name="Rectangle 2">
              <a:extLst>
                <a:ext uri="{FF2B5EF4-FFF2-40B4-BE49-F238E27FC236}">
                  <a16:creationId xmlns:a16="http://schemas.microsoft.com/office/drawing/2014/main" id="{030DB273-C4B2-E542-921E-6DF18FD6878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WBC Distribution</a:t>
              </a:r>
            </a:p>
          </p:txBody>
        </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D1ADF348-BA8A-6544-BF61-5E6D30C802D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05FAA8-18A7-764F-B2A2-97373F9C365A}" type="slidenum">
              <a:rPr lang="en-US" altLang="en-US" sz="1400"/>
              <a:pPr>
                <a:spcBef>
                  <a:spcPct val="0"/>
                </a:spcBef>
                <a:buFontTx/>
                <a:buNone/>
              </a:pPr>
              <a:t>61</a:t>
            </a:fld>
            <a:endParaRPr lang="en-US" altLang="en-US" sz="1400" dirty="0"/>
          </a:p>
        </p:txBody>
      </p:sp>
      <p:grpSp>
        <p:nvGrpSpPr>
          <p:cNvPr id="134160" name="Group 16">
            <a:extLst>
              <a:ext uri="{FF2B5EF4-FFF2-40B4-BE49-F238E27FC236}">
                <a16:creationId xmlns:a16="http://schemas.microsoft.com/office/drawing/2014/main" id="{D6D0056B-F148-7743-9E4C-814456C09580}"/>
              </a:ext>
            </a:extLst>
          </p:cNvPr>
          <p:cNvGrpSpPr>
            <a:grpSpLocks/>
          </p:cNvGrpSpPr>
          <p:nvPr/>
        </p:nvGrpSpPr>
        <p:grpSpPr bwMode="auto">
          <a:xfrm>
            <a:off x="455613" y="447675"/>
            <a:ext cx="8229600" cy="5718175"/>
            <a:chOff x="287" y="282"/>
            <a:chExt cx="5184" cy="3602"/>
          </a:xfrm>
        </p:grpSpPr>
        <p:sp>
          <p:nvSpPr>
            <p:cNvPr id="134148" name="Rectangle 2">
              <a:extLst>
                <a:ext uri="{FF2B5EF4-FFF2-40B4-BE49-F238E27FC236}">
                  <a16:creationId xmlns:a16="http://schemas.microsoft.com/office/drawing/2014/main" id="{AD4B3296-062D-1C4C-AE0E-E073DFE31E9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Major Histocompatibility Antigens</a:t>
              </a:r>
            </a:p>
          </p:txBody>
        </p:sp>
        <p:grpSp>
          <p:nvGrpSpPr>
            <p:cNvPr id="134159" name="Group 15">
              <a:extLst>
                <a:ext uri="{FF2B5EF4-FFF2-40B4-BE49-F238E27FC236}">
                  <a16:creationId xmlns:a16="http://schemas.microsoft.com/office/drawing/2014/main" id="{68A16BE3-B8AA-0A4F-8F15-216FD4AB32D8}"/>
                </a:ext>
              </a:extLst>
            </p:cNvPr>
            <p:cNvGrpSpPr>
              <a:grpSpLocks/>
            </p:cNvGrpSpPr>
            <p:nvPr/>
          </p:nvGrpSpPr>
          <p:grpSpPr bwMode="auto">
            <a:xfrm>
              <a:off x="519" y="970"/>
              <a:ext cx="4733" cy="1939"/>
              <a:chOff x="519" y="970"/>
              <a:chExt cx="4733" cy="1939"/>
            </a:xfrm>
          </p:grpSpPr>
          <p:sp>
            <p:nvSpPr>
              <p:cNvPr id="134157" name="Text Box 6">
                <a:extLst>
                  <a:ext uri="{FF2B5EF4-FFF2-40B4-BE49-F238E27FC236}">
                    <a16:creationId xmlns:a16="http://schemas.microsoft.com/office/drawing/2014/main" id="{C4E89B20-B1E6-1B45-BCFC-9EFECBCCAE12}"/>
                  </a:ext>
                </a:extLst>
              </p:cNvPr>
              <p:cNvSpPr txBox="1">
                <a:spLocks noChangeArrowheads="1"/>
              </p:cNvSpPr>
              <p:nvPr/>
            </p:nvSpPr>
            <p:spPr bwMode="auto">
              <a:xfrm>
                <a:off x="519" y="970"/>
                <a:ext cx="473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WBCs and all other nucleated cells in the body have proteins called major histocompatibility (MHC) antigens.</a:t>
                </a:r>
              </a:p>
              <a:p>
                <a:pPr eaLnBrk="1" hangingPunct="1">
                  <a:lnSpc>
                    <a:spcPct val="85000"/>
                  </a:lnSpc>
                  <a:spcBef>
                    <a:spcPct val="0"/>
                  </a:spcBef>
                  <a:spcAft>
                    <a:spcPts val="900"/>
                  </a:spcAft>
                  <a:buSzPct val="80000"/>
                </a:pPr>
                <a:r>
                  <a:rPr lang="en-US" altLang="en-US" sz="1800" dirty="0"/>
                  <a:t>The antigens protrude from the plasma membrane of WBCs (and all other nucleated cells too).</a:t>
                </a:r>
              </a:p>
              <a:p>
                <a:pPr eaLnBrk="1" hangingPunct="1">
                  <a:lnSpc>
                    <a:spcPct val="85000"/>
                  </a:lnSpc>
                  <a:spcBef>
                    <a:spcPct val="0"/>
                  </a:spcBef>
                  <a:spcAft>
                    <a:spcPts val="900"/>
                  </a:spcAft>
                  <a:buSzPct val="80000"/>
                </a:pPr>
                <a:r>
                  <a:rPr lang="en-US" altLang="en-US" sz="1800" dirty="0"/>
                  <a:t>These cell identity markers are unique to each person except in the case of monozygotic (identical) twins.</a:t>
                </a:r>
              </a:p>
              <a:p>
                <a:pPr eaLnBrk="1" hangingPunct="1">
                  <a:lnSpc>
                    <a:spcPct val="85000"/>
                  </a:lnSpc>
                  <a:spcBef>
                    <a:spcPct val="0"/>
                  </a:spcBef>
                  <a:spcAft>
                    <a:spcPts val="900"/>
                  </a:spcAft>
                  <a:buSzPct val="80000"/>
                </a:pPr>
                <a:r>
                  <a:rPr lang="en-US" altLang="en-US" sz="1800" dirty="0"/>
                  <a:t>RBCs have blood group antigens, as we will discuss, but they lack MHC antigens.</a:t>
                </a:r>
              </a:p>
            </p:txBody>
          </p:sp>
          <p:sp>
            <p:nvSpPr>
              <p:cNvPr id="134158" name="Text Box 8">
                <a:extLst>
                  <a:ext uri="{FF2B5EF4-FFF2-40B4-BE49-F238E27FC236}">
                    <a16:creationId xmlns:a16="http://schemas.microsoft.com/office/drawing/2014/main" id="{C780649A-3D10-2540-9025-57EEDD509AB1}"/>
                  </a:ext>
                </a:extLst>
              </p:cNvPr>
              <p:cNvSpPr txBox="1">
                <a:spLocks noChangeArrowheads="1"/>
              </p:cNvSpPr>
              <p:nvPr/>
            </p:nvSpPr>
            <p:spPr bwMode="auto">
              <a:xfrm>
                <a:off x="1680" y="2390"/>
                <a:ext cx="240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Nucleated cell = has a nucleus containing DNA. (Red blood cells are not nucleated.)</a:t>
                </a:r>
              </a:p>
            </p:txBody>
          </p:sp>
        </p:grpSp>
        <p:grpSp>
          <p:nvGrpSpPr>
            <p:cNvPr id="134150" name="Group 37">
              <a:extLst>
                <a:ext uri="{FF2B5EF4-FFF2-40B4-BE49-F238E27FC236}">
                  <a16:creationId xmlns:a16="http://schemas.microsoft.com/office/drawing/2014/main" id="{5E93CC97-3D9B-B44B-8A6B-6D641CD59B8A}"/>
                </a:ext>
              </a:extLst>
            </p:cNvPr>
            <p:cNvGrpSpPr>
              <a:grpSpLocks/>
            </p:cNvGrpSpPr>
            <p:nvPr/>
          </p:nvGrpSpPr>
          <p:grpSpPr bwMode="auto">
            <a:xfrm>
              <a:off x="582" y="3671"/>
              <a:ext cx="1990" cy="213"/>
              <a:chOff x="582" y="3671"/>
              <a:chExt cx="1990" cy="213"/>
            </a:xfrm>
          </p:grpSpPr>
          <p:sp>
            <p:nvSpPr>
              <p:cNvPr id="134151" name="Rectangle 38">
                <a:extLst>
                  <a:ext uri="{FF2B5EF4-FFF2-40B4-BE49-F238E27FC236}">
                    <a16:creationId xmlns:a16="http://schemas.microsoft.com/office/drawing/2014/main" id="{23028D6A-A22A-7443-8AF4-892CAF3ADA6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2" name="Rectangle 39">
                <a:extLst>
                  <a:ext uri="{FF2B5EF4-FFF2-40B4-BE49-F238E27FC236}">
                    <a16:creationId xmlns:a16="http://schemas.microsoft.com/office/drawing/2014/main" id="{F2C63732-500D-2245-A5F1-E40172575D8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3" name="Rectangle 40">
                <a:extLst>
                  <a:ext uri="{FF2B5EF4-FFF2-40B4-BE49-F238E27FC236}">
                    <a16:creationId xmlns:a16="http://schemas.microsoft.com/office/drawing/2014/main" id="{74227AF3-44B0-A643-AD32-2A214DFFF15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4" name="Text Box 41">
                <a:extLst>
                  <a:ext uri="{FF2B5EF4-FFF2-40B4-BE49-F238E27FC236}">
                    <a16:creationId xmlns:a16="http://schemas.microsoft.com/office/drawing/2014/main" id="{BDE28FA6-1590-3046-9091-D5F0FFE8ECA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34155" name="Text Box 42">
                <a:extLst>
                  <a:ext uri="{FF2B5EF4-FFF2-40B4-BE49-F238E27FC236}">
                    <a16:creationId xmlns:a16="http://schemas.microsoft.com/office/drawing/2014/main" id="{6579A265-55E0-0049-845E-5E57185CE2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4156" name="Text Box 43">
                <a:extLst>
                  <a:ext uri="{FF2B5EF4-FFF2-40B4-BE49-F238E27FC236}">
                    <a16:creationId xmlns:a16="http://schemas.microsoft.com/office/drawing/2014/main" id="{220E33C7-8901-884B-B81F-D13DC894CEE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0A31911D-E481-8B48-92FF-14B109F06B0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149945A-7095-E449-9727-EB46517EC9C3}" type="slidenum">
              <a:rPr lang="en-US" altLang="en-US" sz="1400"/>
              <a:pPr>
                <a:spcBef>
                  <a:spcPct val="0"/>
                </a:spcBef>
                <a:buFontTx/>
                <a:buNone/>
              </a:pPr>
              <a:t>62</a:t>
            </a:fld>
            <a:endParaRPr lang="en-US" altLang="en-US" sz="1400" dirty="0"/>
          </a:p>
        </p:txBody>
      </p:sp>
      <p:grpSp>
        <p:nvGrpSpPr>
          <p:cNvPr id="136208" name="Group 16">
            <a:extLst>
              <a:ext uri="{FF2B5EF4-FFF2-40B4-BE49-F238E27FC236}">
                <a16:creationId xmlns:a16="http://schemas.microsoft.com/office/drawing/2014/main" id="{89F1DB34-6463-3E47-93D7-9A4DDF5E1D1A}"/>
              </a:ext>
            </a:extLst>
          </p:cNvPr>
          <p:cNvGrpSpPr>
            <a:grpSpLocks/>
          </p:cNvGrpSpPr>
          <p:nvPr/>
        </p:nvGrpSpPr>
        <p:grpSpPr bwMode="auto">
          <a:xfrm>
            <a:off x="455613" y="447675"/>
            <a:ext cx="8229600" cy="5718175"/>
            <a:chOff x="287" y="282"/>
            <a:chExt cx="5184" cy="3602"/>
          </a:xfrm>
        </p:grpSpPr>
        <p:sp>
          <p:nvSpPr>
            <p:cNvPr id="136196" name="Rectangle 2">
              <a:extLst>
                <a:ext uri="{FF2B5EF4-FFF2-40B4-BE49-F238E27FC236}">
                  <a16:creationId xmlns:a16="http://schemas.microsoft.com/office/drawing/2014/main" id="{AE27EDBE-E787-7F49-A82F-24D258D5BE1C}"/>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WBC Lifespans</a:t>
              </a:r>
            </a:p>
          </p:txBody>
        </p:sp>
        <p:grpSp>
          <p:nvGrpSpPr>
            <p:cNvPr id="136207" name="Group 15">
              <a:extLst>
                <a:ext uri="{FF2B5EF4-FFF2-40B4-BE49-F238E27FC236}">
                  <a16:creationId xmlns:a16="http://schemas.microsoft.com/office/drawing/2014/main" id="{0C414A06-247E-ED40-806A-2ACC343FA56F}"/>
                </a:ext>
              </a:extLst>
            </p:cNvPr>
            <p:cNvGrpSpPr>
              <a:grpSpLocks/>
            </p:cNvGrpSpPr>
            <p:nvPr/>
          </p:nvGrpSpPr>
          <p:grpSpPr bwMode="auto">
            <a:xfrm>
              <a:off x="519" y="970"/>
              <a:ext cx="4659" cy="1367"/>
              <a:chOff x="519" y="970"/>
              <a:chExt cx="4659" cy="1367"/>
            </a:xfrm>
          </p:grpSpPr>
          <p:sp>
            <p:nvSpPr>
              <p:cNvPr id="136205" name="Text Box 6">
                <a:extLst>
                  <a:ext uri="{FF2B5EF4-FFF2-40B4-BE49-F238E27FC236}">
                    <a16:creationId xmlns:a16="http://schemas.microsoft.com/office/drawing/2014/main" id="{A4661715-525B-E843-A68D-0E4276496B24}"/>
                  </a:ext>
                </a:extLst>
              </p:cNvPr>
              <p:cNvSpPr txBox="1">
                <a:spLocks noChangeArrowheads="1"/>
              </p:cNvSpPr>
              <p:nvPr/>
            </p:nvSpPr>
            <p:spPr bwMode="auto">
              <a:xfrm>
                <a:off x="519" y="970"/>
                <a:ext cx="46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While some WBCs (especially lymphocytes) in a healthy person can live for several months or years, most survive for only a few days.</a:t>
                </a:r>
              </a:p>
              <a:p>
                <a:pPr eaLnBrk="1" hangingPunct="1">
                  <a:lnSpc>
                    <a:spcPct val="85000"/>
                  </a:lnSpc>
                  <a:spcBef>
                    <a:spcPct val="0"/>
                  </a:spcBef>
                  <a:spcAft>
                    <a:spcPts val="900"/>
                  </a:spcAft>
                  <a:buSzPct val="80000"/>
                </a:pPr>
                <a:r>
                  <a:rPr lang="en-US" altLang="en-US" sz="1800" dirty="0"/>
                  <a:t>Phagocytotic WBCs may survive for only a few hours during a viral or bacterial infection.</a:t>
                </a:r>
              </a:p>
              <a:p>
                <a:pPr eaLnBrk="1" hangingPunct="1">
                  <a:lnSpc>
                    <a:spcPct val="85000"/>
                  </a:lnSpc>
                  <a:spcBef>
                    <a:spcPct val="0"/>
                  </a:spcBef>
                  <a:spcAft>
                    <a:spcPct val="50000"/>
                  </a:spcAft>
                  <a:buSzPct val="80000"/>
                </a:pPr>
                <a:r>
                  <a:rPr lang="en-US" altLang="en-US" sz="1800" dirty="0"/>
                  <a:t>WBCs (5,000 to 10,000 per </a:t>
                </a:r>
                <a:r>
                  <a:rPr lang="en-US" altLang="en-US" sz="1800" dirty="0">
                    <a:sym typeface="Symbol" pitchFamily="2" charset="2"/>
                  </a:rPr>
                  <a:t></a:t>
                </a:r>
                <a:r>
                  <a:rPr lang="en-US" altLang="en-US" sz="1800" dirty="0"/>
                  <a:t>L) are vastly outnumbered by RBCs by a ratio of about 700 to 1.</a:t>
                </a:r>
              </a:p>
            </p:txBody>
          </p:sp>
          <p:sp>
            <p:nvSpPr>
              <p:cNvPr id="136206" name="Text Box 7">
                <a:extLst>
                  <a:ext uri="{FF2B5EF4-FFF2-40B4-BE49-F238E27FC236}">
                    <a16:creationId xmlns:a16="http://schemas.microsoft.com/office/drawing/2014/main" id="{0786ACA7-C90F-594C-913B-F6CF3C96BB76}"/>
                  </a:ext>
                </a:extLst>
              </p:cNvPr>
              <p:cNvSpPr txBox="1">
                <a:spLocks noChangeArrowheads="1"/>
              </p:cNvSpPr>
              <p:nvPr/>
            </p:nvSpPr>
            <p:spPr bwMode="auto">
              <a:xfrm>
                <a:off x="1609" y="2106"/>
                <a:ext cx="25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941100"/>
                    </a:solidFill>
                  </a:rPr>
                  <a:t>Phagocytotic = refers to phagocytosis.</a:t>
                </a:r>
              </a:p>
            </p:txBody>
          </p:sp>
        </p:grpSp>
        <p:grpSp>
          <p:nvGrpSpPr>
            <p:cNvPr id="136198" name="Group 27">
              <a:extLst>
                <a:ext uri="{FF2B5EF4-FFF2-40B4-BE49-F238E27FC236}">
                  <a16:creationId xmlns:a16="http://schemas.microsoft.com/office/drawing/2014/main" id="{49DF76E1-D497-664D-9FD0-0E1077459100}"/>
                </a:ext>
              </a:extLst>
            </p:cNvPr>
            <p:cNvGrpSpPr>
              <a:grpSpLocks/>
            </p:cNvGrpSpPr>
            <p:nvPr/>
          </p:nvGrpSpPr>
          <p:grpSpPr bwMode="auto">
            <a:xfrm>
              <a:off x="582" y="3671"/>
              <a:ext cx="1990" cy="213"/>
              <a:chOff x="582" y="3671"/>
              <a:chExt cx="1990" cy="213"/>
            </a:xfrm>
          </p:grpSpPr>
          <p:sp>
            <p:nvSpPr>
              <p:cNvPr id="136199" name="Rectangle 28">
                <a:extLst>
                  <a:ext uri="{FF2B5EF4-FFF2-40B4-BE49-F238E27FC236}">
                    <a16:creationId xmlns:a16="http://schemas.microsoft.com/office/drawing/2014/main" id="{4626C452-0F4D-4D40-84C6-685F13628EB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0" name="Rectangle 29">
                <a:extLst>
                  <a:ext uri="{FF2B5EF4-FFF2-40B4-BE49-F238E27FC236}">
                    <a16:creationId xmlns:a16="http://schemas.microsoft.com/office/drawing/2014/main" id="{F7D2CFCB-E9B0-EC40-B219-B509F1768B3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1" name="Rectangle 30">
                <a:extLst>
                  <a:ext uri="{FF2B5EF4-FFF2-40B4-BE49-F238E27FC236}">
                    <a16:creationId xmlns:a16="http://schemas.microsoft.com/office/drawing/2014/main" id="{A5A182DE-449F-C144-86F3-B6EFCC9F1E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2" name="Text Box 31">
                <a:extLst>
                  <a:ext uri="{FF2B5EF4-FFF2-40B4-BE49-F238E27FC236}">
                    <a16:creationId xmlns:a16="http://schemas.microsoft.com/office/drawing/2014/main" id="{31202B67-9BC4-8243-9DF3-8B71E86BBC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673</a:t>
                </a:r>
                <a:endParaRPr lang="en-US" altLang="en-US" sz="1800" dirty="0">
                  <a:ea typeface="ＭＳ Ｐゴシック" panose="020B0600070205080204" pitchFamily="34" charset="-128"/>
                </a:endParaRPr>
              </a:p>
            </p:txBody>
          </p:sp>
          <p:sp>
            <p:nvSpPr>
              <p:cNvPr id="136203" name="Text Box 32">
                <a:extLst>
                  <a:ext uri="{FF2B5EF4-FFF2-40B4-BE49-F238E27FC236}">
                    <a16:creationId xmlns:a16="http://schemas.microsoft.com/office/drawing/2014/main" id="{F4C6E7AF-7041-214F-A0DA-76FAE1F1EB8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36204" name="Text Box 33">
                <a:extLst>
                  <a:ext uri="{FF2B5EF4-FFF2-40B4-BE49-F238E27FC236}">
                    <a16:creationId xmlns:a16="http://schemas.microsoft.com/office/drawing/2014/main" id="{D0196D29-F455-CC4E-8609-80096562176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A9F68855-A593-7E44-B22F-FE35506CA08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D5A66EC-C177-2442-9BF5-5DB8EB715094}" type="slidenum">
              <a:rPr lang="en-US" altLang="en-US" sz="1400"/>
              <a:pPr>
                <a:spcBef>
                  <a:spcPct val="0"/>
                </a:spcBef>
                <a:buFontTx/>
                <a:buNone/>
              </a:pPr>
              <a:t>63</a:t>
            </a:fld>
            <a:endParaRPr lang="en-US" altLang="en-US" sz="1400" dirty="0"/>
          </a:p>
        </p:txBody>
      </p:sp>
      <p:grpSp>
        <p:nvGrpSpPr>
          <p:cNvPr id="138243" name="Group 30">
            <a:extLst>
              <a:ext uri="{FF2B5EF4-FFF2-40B4-BE49-F238E27FC236}">
                <a16:creationId xmlns:a16="http://schemas.microsoft.com/office/drawing/2014/main" id="{1A62282E-6358-BA47-B112-974EF9637237}"/>
              </a:ext>
            </a:extLst>
          </p:cNvPr>
          <p:cNvGrpSpPr>
            <a:grpSpLocks/>
          </p:cNvGrpSpPr>
          <p:nvPr/>
        </p:nvGrpSpPr>
        <p:grpSpPr bwMode="auto">
          <a:xfrm>
            <a:off x="455613" y="447675"/>
            <a:ext cx="8229600" cy="5718175"/>
            <a:chOff x="287" y="282"/>
            <a:chExt cx="5184" cy="3602"/>
          </a:xfrm>
        </p:grpSpPr>
        <p:sp>
          <p:nvSpPr>
            <p:cNvPr id="138244" name="Rectangle 2">
              <a:extLst>
                <a:ext uri="{FF2B5EF4-FFF2-40B4-BE49-F238E27FC236}">
                  <a16:creationId xmlns:a16="http://schemas.microsoft.com/office/drawing/2014/main" id="{867F90D8-5924-554F-862D-957F16BC9A8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WBC Functions</a:t>
              </a:r>
            </a:p>
          </p:txBody>
        </p:sp>
        <p:sp>
          <p:nvSpPr>
            <p:cNvPr id="138245" name="Text Box 6">
              <a:extLst>
                <a:ext uri="{FF2B5EF4-FFF2-40B4-BE49-F238E27FC236}">
                  <a16:creationId xmlns:a16="http://schemas.microsoft.com/office/drawing/2014/main" id="{F04C5BBD-7AB6-3645-9899-7C29379629C3}"/>
                </a:ext>
              </a:extLst>
            </p:cNvPr>
            <p:cNvSpPr txBox="1">
              <a:spLocks noChangeArrowheads="1"/>
            </p:cNvSpPr>
            <p:nvPr/>
          </p:nvSpPr>
          <p:spPr bwMode="auto">
            <a:xfrm>
              <a:off x="519" y="970"/>
              <a:ext cx="495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Our skin and mucous membranes are continually exposed to bacteria and their exotoxins and endotoxins.</a:t>
              </a:r>
            </a:p>
            <a:p>
              <a:pPr eaLnBrk="1" hangingPunct="1">
                <a:lnSpc>
                  <a:spcPct val="85000"/>
                </a:lnSpc>
                <a:spcBef>
                  <a:spcPct val="0"/>
                </a:spcBef>
                <a:spcAft>
                  <a:spcPts val="900"/>
                </a:spcAft>
                <a:buSzPct val="80000"/>
              </a:pPr>
              <a:r>
                <a:rPr lang="en-US" altLang="en-US" sz="1800" dirty="0"/>
                <a:t>Some bacteria, if the opportunities are available, will invade deep body tissues.</a:t>
              </a:r>
            </a:p>
            <a:p>
              <a:pPr eaLnBrk="1" hangingPunct="1">
                <a:lnSpc>
                  <a:spcPct val="85000"/>
                </a:lnSpc>
                <a:spcBef>
                  <a:spcPct val="0"/>
                </a:spcBef>
                <a:spcAft>
                  <a:spcPts val="900"/>
                </a:spcAft>
                <a:buSzPct val="80000"/>
              </a:pPr>
              <a:r>
                <a:rPr lang="en-US" altLang="en-US" sz="1800" dirty="0"/>
                <a:t>Bacteria that enter the body are combated by WBCs through phagocy-tosis and immune responses.</a:t>
              </a:r>
            </a:p>
            <a:p>
              <a:pPr eaLnBrk="1" hangingPunct="1">
                <a:lnSpc>
                  <a:spcPct val="85000"/>
                </a:lnSpc>
                <a:spcBef>
                  <a:spcPct val="0"/>
                </a:spcBef>
                <a:spcAft>
                  <a:spcPct val="50000"/>
                </a:spcAft>
                <a:buSzPct val="80000"/>
              </a:pPr>
              <a:r>
                <a:rPr lang="en-US" altLang="en-US" sz="1800" dirty="0"/>
                <a:t>WBCs exit the bloodstream and gather at the site of invasion or inflam-mation.</a:t>
              </a:r>
            </a:p>
          </p:txBody>
        </p:sp>
        <p:grpSp>
          <p:nvGrpSpPr>
            <p:cNvPr id="138246" name="Group 20">
              <a:extLst>
                <a:ext uri="{FF2B5EF4-FFF2-40B4-BE49-F238E27FC236}">
                  <a16:creationId xmlns:a16="http://schemas.microsoft.com/office/drawing/2014/main" id="{43DC1E2D-FC87-8849-9802-523F4A577F00}"/>
                </a:ext>
              </a:extLst>
            </p:cNvPr>
            <p:cNvGrpSpPr>
              <a:grpSpLocks/>
            </p:cNvGrpSpPr>
            <p:nvPr/>
          </p:nvGrpSpPr>
          <p:grpSpPr bwMode="auto">
            <a:xfrm>
              <a:off x="582" y="3671"/>
              <a:ext cx="1990" cy="213"/>
              <a:chOff x="582" y="3671"/>
              <a:chExt cx="1990" cy="213"/>
            </a:xfrm>
          </p:grpSpPr>
          <p:sp>
            <p:nvSpPr>
              <p:cNvPr id="138247" name="Rectangle 21">
                <a:extLst>
                  <a:ext uri="{FF2B5EF4-FFF2-40B4-BE49-F238E27FC236}">
                    <a16:creationId xmlns:a16="http://schemas.microsoft.com/office/drawing/2014/main" id="{D251D3D1-4DF2-094E-A2C1-6A8006740B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48" name="Rectangle 22">
                <a:extLst>
                  <a:ext uri="{FF2B5EF4-FFF2-40B4-BE49-F238E27FC236}">
                    <a16:creationId xmlns:a16="http://schemas.microsoft.com/office/drawing/2014/main" id="{E0BCFB6E-2815-714C-9F38-F921DD3B044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49" name="Rectangle 23">
                <a:extLst>
                  <a:ext uri="{FF2B5EF4-FFF2-40B4-BE49-F238E27FC236}">
                    <a16:creationId xmlns:a16="http://schemas.microsoft.com/office/drawing/2014/main" id="{FFFFF714-0CF9-6042-AD22-D89CF125026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50" name="Text Box 24">
                <a:extLst>
                  <a:ext uri="{FF2B5EF4-FFF2-40B4-BE49-F238E27FC236}">
                    <a16:creationId xmlns:a16="http://schemas.microsoft.com/office/drawing/2014/main" id="{EB1672D3-AC0E-A44F-8AFB-4E08381CC2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673</a:t>
                </a:r>
                <a:endParaRPr lang="en-US" altLang="en-US" sz="1800" dirty="0">
                  <a:ea typeface="ＭＳ Ｐゴシック" panose="020B0600070205080204" pitchFamily="34" charset="-128"/>
                </a:endParaRPr>
              </a:p>
            </p:txBody>
          </p:sp>
          <p:sp>
            <p:nvSpPr>
              <p:cNvPr id="138251" name="Text Box 25">
                <a:extLst>
                  <a:ext uri="{FF2B5EF4-FFF2-40B4-BE49-F238E27FC236}">
                    <a16:creationId xmlns:a16="http://schemas.microsoft.com/office/drawing/2014/main" id="{6FC54104-58EA-6F4D-961B-D8255379D1D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740</a:t>
                </a:r>
                <a:endParaRPr lang="en-US" altLang="en-US" sz="1800" dirty="0">
                  <a:ea typeface="ＭＳ Ｐゴシック" panose="020B0600070205080204" pitchFamily="34" charset="-128"/>
                </a:endParaRPr>
              </a:p>
            </p:txBody>
          </p:sp>
          <p:sp>
            <p:nvSpPr>
              <p:cNvPr id="138252" name="Text Box 26">
                <a:extLst>
                  <a:ext uri="{FF2B5EF4-FFF2-40B4-BE49-F238E27FC236}">
                    <a16:creationId xmlns:a16="http://schemas.microsoft.com/office/drawing/2014/main" id="{23C5F236-84EA-2C49-8D8E-9186F973840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A8BCA28B-CFA4-CE4D-9862-8D969255022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23A9BE-79D7-E944-A2E8-00C09119C2C9}" type="slidenum">
              <a:rPr lang="en-US" altLang="en-US" sz="1400"/>
              <a:pPr>
                <a:spcBef>
                  <a:spcPct val="0"/>
                </a:spcBef>
                <a:buFontTx/>
                <a:buNone/>
              </a:pPr>
              <a:t>64</a:t>
            </a:fld>
            <a:endParaRPr lang="en-US" altLang="en-US" sz="1400" dirty="0"/>
          </a:p>
        </p:txBody>
      </p:sp>
      <p:grpSp>
        <p:nvGrpSpPr>
          <p:cNvPr id="140291" name="Group 30">
            <a:extLst>
              <a:ext uri="{FF2B5EF4-FFF2-40B4-BE49-F238E27FC236}">
                <a16:creationId xmlns:a16="http://schemas.microsoft.com/office/drawing/2014/main" id="{6CBC133D-2E3A-1C46-BF26-F723F52B83EA}"/>
              </a:ext>
            </a:extLst>
          </p:cNvPr>
          <p:cNvGrpSpPr>
            <a:grpSpLocks/>
          </p:cNvGrpSpPr>
          <p:nvPr/>
        </p:nvGrpSpPr>
        <p:grpSpPr bwMode="auto">
          <a:xfrm>
            <a:off x="455613" y="447675"/>
            <a:ext cx="8245475" cy="5718175"/>
            <a:chOff x="287" y="282"/>
            <a:chExt cx="5194" cy="3602"/>
          </a:xfrm>
        </p:grpSpPr>
        <p:sp>
          <p:nvSpPr>
            <p:cNvPr id="140292" name="Rectangle 2">
              <a:extLst>
                <a:ext uri="{FF2B5EF4-FFF2-40B4-BE49-F238E27FC236}">
                  <a16:creationId xmlns:a16="http://schemas.microsoft.com/office/drawing/2014/main" id="{DBC09769-8147-6E4F-811C-491F8740F40F}"/>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WBC Functions </a:t>
              </a:r>
              <a:r>
                <a:rPr lang="en-US" altLang="en-US" sz="2200" dirty="0">
                  <a:solidFill>
                    <a:srgbClr val="333333"/>
                  </a:solidFill>
                </a:rPr>
                <a:t>(continued)</a:t>
              </a:r>
              <a:endParaRPr lang="en-US" altLang="en-US" sz="2800" dirty="0">
                <a:solidFill>
                  <a:srgbClr val="333333"/>
                </a:solidFill>
              </a:endParaRPr>
            </a:p>
          </p:txBody>
        </p:sp>
        <p:sp>
          <p:nvSpPr>
            <p:cNvPr id="140293" name="Text Box 6">
              <a:extLst>
                <a:ext uri="{FF2B5EF4-FFF2-40B4-BE49-F238E27FC236}">
                  <a16:creationId xmlns:a16="http://schemas.microsoft.com/office/drawing/2014/main" id="{1F035657-0A54-824E-90FD-403F0294C95D}"/>
                </a:ext>
              </a:extLst>
            </p:cNvPr>
            <p:cNvSpPr txBox="1">
              <a:spLocks noChangeArrowheads="1"/>
            </p:cNvSpPr>
            <p:nvPr/>
          </p:nvSpPr>
          <p:spPr bwMode="auto">
            <a:xfrm>
              <a:off x="519" y="970"/>
              <a:ext cx="496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Monocytes (agranular) and granular white blood cells do not return to the blood once they exit blood circulation to respond to an infection or injury.</a:t>
              </a:r>
            </a:p>
            <a:p>
              <a:pPr eaLnBrk="1" hangingPunct="1">
                <a:lnSpc>
                  <a:spcPct val="85000"/>
                </a:lnSpc>
                <a:spcBef>
                  <a:spcPct val="0"/>
                </a:spcBef>
                <a:spcAft>
                  <a:spcPts val="900"/>
                </a:spcAft>
                <a:buSzPct val="80000"/>
              </a:pPr>
              <a:r>
                <a:rPr lang="en-US" altLang="en-US" sz="1800" dirty="0"/>
                <a:t>Lymphocytes, however, can recirculate from blood to tissue, to lymphatic fluid, and back to blood.</a:t>
              </a:r>
            </a:p>
            <a:p>
              <a:pPr eaLnBrk="1" hangingPunct="1">
                <a:lnSpc>
                  <a:spcPct val="85000"/>
                </a:lnSpc>
                <a:spcBef>
                  <a:spcPct val="0"/>
                </a:spcBef>
                <a:spcAft>
                  <a:spcPts val="900"/>
                </a:spcAft>
                <a:buSzPct val="80000"/>
              </a:pPr>
              <a:r>
                <a:rPr lang="en-US" altLang="en-US" sz="1800" dirty="0"/>
                <a:t>About 2 percent of the total lymphocyte population is in blood circulation at any time.</a:t>
              </a:r>
            </a:p>
            <a:p>
              <a:pPr eaLnBrk="1" hangingPunct="1">
                <a:lnSpc>
                  <a:spcPct val="85000"/>
                </a:lnSpc>
                <a:spcBef>
                  <a:spcPct val="0"/>
                </a:spcBef>
                <a:spcAft>
                  <a:spcPct val="50000"/>
                </a:spcAft>
                <a:buSzPct val="80000"/>
              </a:pPr>
              <a:r>
                <a:rPr lang="en-US" altLang="en-US" sz="1800" dirty="0"/>
                <a:t>The other 98 percent of lymphocytes are found in the lymphatic fluid and in body organs and tissues.</a:t>
              </a:r>
            </a:p>
          </p:txBody>
        </p:sp>
        <p:grpSp>
          <p:nvGrpSpPr>
            <p:cNvPr id="140294" name="Group 20">
              <a:extLst>
                <a:ext uri="{FF2B5EF4-FFF2-40B4-BE49-F238E27FC236}">
                  <a16:creationId xmlns:a16="http://schemas.microsoft.com/office/drawing/2014/main" id="{0FECA1E0-12A3-4F47-9B13-F86BDD208F92}"/>
                </a:ext>
              </a:extLst>
            </p:cNvPr>
            <p:cNvGrpSpPr>
              <a:grpSpLocks/>
            </p:cNvGrpSpPr>
            <p:nvPr/>
          </p:nvGrpSpPr>
          <p:grpSpPr bwMode="auto">
            <a:xfrm>
              <a:off x="582" y="3671"/>
              <a:ext cx="1990" cy="213"/>
              <a:chOff x="582" y="3671"/>
              <a:chExt cx="1990" cy="213"/>
            </a:xfrm>
          </p:grpSpPr>
          <p:sp>
            <p:nvSpPr>
              <p:cNvPr id="140295" name="Rectangle 21">
                <a:extLst>
                  <a:ext uri="{FF2B5EF4-FFF2-40B4-BE49-F238E27FC236}">
                    <a16:creationId xmlns:a16="http://schemas.microsoft.com/office/drawing/2014/main" id="{66C6C5D0-C821-EF43-A513-3C46694F5D0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6" name="Rectangle 22">
                <a:extLst>
                  <a:ext uri="{FF2B5EF4-FFF2-40B4-BE49-F238E27FC236}">
                    <a16:creationId xmlns:a16="http://schemas.microsoft.com/office/drawing/2014/main" id="{2DF73091-315C-A248-A03E-C8E3F253ED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7" name="Rectangle 23">
                <a:extLst>
                  <a:ext uri="{FF2B5EF4-FFF2-40B4-BE49-F238E27FC236}">
                    <a16:creationId xmlns:a16="http://schemas.microsoft.com/office/drawing/2014/main" id="{EE0744BA-7420-CB46-BE17-92F5D1CD294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8" name="Text Box 24">
                <a:extLst>
                  <a:ext uri="{FF2B5EF4-FFF2-40B4-BE49-F238E27FC236}">
                    <a16:creationId xmlns:a16="http://schemas.microsoft.com/office/drawing/2014/main" id="{D5B12A6D-7D67-E044-90A0-A9A207DE9F3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673</a:t>
                </a:r>
                <a:endParaRPr lang="en-US" altLang="en-US" sz="1800" dirty="0">
                  <a:ea typeface="ＭＳ Ｐゴシック" panose="020B0600070205080204" pitchFamily="34" charset="-128"/>
                </a:endParaRPr>
              </a:p>
            </p:txBody>
          </p:sp>
          <p:sp>
            <p:nvSpPr>
              <p:cNvPr id="140299" name="Text Box 25">
                <a:extLst>
                  <a:ext uri="{FF2B5EF4-FFF2-40B4-BE49-F238E27FC236}">
                    <a16:creationId xmlns:a16="http://schemas.microsoft.com/office/drawing/2014/main" id="{46676FF6-C3C9-DE4F-939A-F855F34E90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740</a:t>
                </a:r>
                <a:endParaRPr lang="en-US" altLang="en-US" sz="1800" dirty="0">
                  <a:ea typeface="ＭＳ Ｐゴシック" panose="020B0600070205080204" pitchFamily="34" charset="-128"/>
                </a:endParaRPr>
              </a:p>
            </p:txBody>
          </p:sp>
          <p:sp>
            <p:nvSpPr>
              <p:cNvPr id="140300" name="Text Box 26">
                <a:extLst>
                  <a:ext uri="{FF2B5EF4-FFF2-40B4-BE49-F238E27FC236}">
                    <a16:creationId xmlns:a16="http://schemas.microsoft.com/office/drawing/2014/main" id="{DF67CE49-FA6A-1C41-9C8C-F10601E6B31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6CB4E49A-F03F-D949-8736-E4938A5E808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3DC516-0A18-134F-91C3-A07A16B4AF8A}" type="slidenum">
              <a:rPr lang="en-US" altLang="en-US" sz="1400"/>
              <a:pPr>
                <a:spcBef>
                  <a:spcPct val="0"/>
                </a:spcBef>
                <a:buFontTx/>
                <a:buNone/>
              </a:pPr>
              <a:t>65</a:t>
            </a:fld>
            <a:endParaRPr lang="en-US" altLang="en-US" sz="1400" dirty="0"/>
          </a:p>
        </p:txBody>
      </p:sp>
      <p:grpSp>
        <p:nvGrpSpPr>
          <p:cNvPr id="142339" name="Group 45">
            <a:extLst>
              <a:ext uri="{FF2B5EF4-FFF2-40B4-BE49-F238E27FC236}">
                <a16:creationId xmlns:a16="http://schemas.microsoft.com/office/drawing/2014/main" id="{01FDBE2A-B1A7-7045-B1B9-7584C8C8AF6A}"/>
              </a:ext>
            </a:extLst>
          </p:cNvPr>
          <p:cNvGrpSpPr>
            <a:grpSpLocks/>
          </p:cNvGrpSpPr>
          <p:nvPr/>
        </p:nvGrpSpPr>
        <p:grpSpPr bwMode="auto">
          <a:xfrm>
            <a:off x="455613" y="447675"/>
            <a:ext cx="8229600" cy="5718175"/>
            <a:chOff x="287" y="282"/>
            <a:chExt cx="5184" cy="3602"/>
          </a:xfrm>
        </p:grpSpPr>
        <p:sp>
          <p:nvSpPr>
            <p:cNvPr id="142340" name="Rectangle 2">
              <a:extLst>
                <a:ext uri="{FF2B5EF4-FFF2-40B4-BE49-F238E27FC236}">
                  <a16:creationId xmlns:a16="http://schemas.microsoft.com/office/drawing/2014/main" id="{69564B4D-0694-584E-869C-710F5258675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Emigration</a:t>
              </a:r>
            </a:p>
          </p:txBody>
        </p:sp>
        <p:sp>
          <p:nvSpPr>
            <p:cNvPr id="142341" name="Text Box 6">
              <a:extLst>
                <a:ext uri="{FF2B5EF4-FFF2-40B4-BE49-F238E27FC236}">
                  <a16:creationId xmlns:a16="http://schemas.microsoft.com/office/drawing/2014/main" id="{F23609E3-73C4-AC48-A760-EBA1903C631E}"/>
                </a:ext>
              </a:extLst>
            </p:cNvPr>
            <p:cNvSpPr txBox="1">
              <a:spLocks noChangeArrowheads="1"/>
            </p:cNvSpPr>
            <p:nvPr/>
          </p:nvSpPr>
          <p:spPr bwMode="auto">
            <a:xfrm>
              <a:off x="519" y="970"/>
              <a:ext cx="480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WBCs exit the bloodstream through a process known as emigration.</a:t>
              </a:r>
            </a:p>
            <a:p>
              <a:pPr eaLnBrk="1" hangingPunct="1">
                <a:lnSpc>
                  <a:spcPct val="85000"/>
                </a:lnSpc>
                <a:spcBef>
                  <a:spcPct val="0"/>
                </a:spcBef>
                <a:spcAft>
                  <a:spcPts val="900"/>
                </a:spcAft>
                <a:buSzPct val="80000"/>
              </a:pPr>
              <a:r>
                <a:rPr lang="en-US" altLang="en-US" sz="1800" dirty="0"/>
                <a:t>They roll along the endothelium (inner lining) of a blood vessel, stick to it, and then squeeze between the endothelial cells and enter the inter-stitial fluid that surrounds cells.</a:t>
              </a:r>
            </a:p>
            <a:p>
              <a:pPr eaLnBrk="1" hangingPunct="1">
                <a:lnSpc>
                  <a:spcPct val="85000"/>
                </a:lnSpc>
                <a:spcBef>
                  <a:spcPct val="0"/>
                </a:spcBef>
                <a:spcAft>
                  <a:spcPct val="50000"/>
                </a:spcAft>
                <a:buSzPct val="80000"/>
              </a:pPr>
              <a:r>
                <a:rPr lang="en-US" altLang="en-US" sz="1800" dirty="0"/>
                <a:t>The biochemical signals that stimulate emigration vary for the different types of WBCs.</a:t>
              </a:r>
            </a:p>
          </p:txBody>
        </p:sp>
        <p:grpSp>
          <p:nvGrpSpPr>
            <p:cNvPr id="142342" name="Group 33">
              <a:extLst>
                <a:ext uri="{FF2B5EF4-FFF2-40B4-BE49-F238E27FC236}">
                  <a16:creationId xmlns:a16="http://schemas.microsoft.com/office/drawing/2014/main" id="{F9E04127-145D-5642-B20D-AC5D01C56336}"/>
                </a:ext>
              </a:extLst>
            </p:cNvPr>
            <p:cNvGrpSpPr>
              <a:grpSpLocks/>
            </p:cNvGrpSpPr>
            <p:nvPr/>
          </p:nvGrpSpPr>
          <p:grpSpPr bwMode="auto">
            <a:xfrm>
              <a:off x="582" y="3671"/>
              <a:ext cx="2993" cy="213"/>
              <a:chOff x="582" y="3671"/>
              <a:chExt cx="2993" cy="213"/>
            </a:xfrm>
          </p:grpSpPr>
          <p:grpSp>
            <p:nvGrpSpPr>
              <p:cNvPr id="142343" name="Group 34">
                <a:extLst>
                  <a:ext uri="{FF2B5EF4-FFF2-40B4-BE49-F238E27FC236}">
                    <a16:creationId xmlns:a16="http://schemas.microsoft.com/office/drawing/2014/main" id="{E6CAB8F9-52D3-1B45-81E6-CF2F13B7AC5D}"/>
                  </a:ext>
                </a:extLst>
              </p:cNvPr>
              <p:cNvGrpSpPr>
                <a:grpSpLocks/>
              </p:cNvGrpSpPr>
              <p:nvPr/>
            </p:nvGrpSpPr>
            <p:grpSpPr bwMode="auto">
              <a:xfrm>
                <a:off x="582" y="3671"/>
                <a:ext cx="1990" cy="213"/>
                <a:chOff x="582" y="3671"/>
                <a:chExt cx="1990" cy="213"/>
              </a:xfrm>
            </p:grpSpPr>
            <p:sp>
              <p:nvSpPr>
                <p:cNvPr id="142347" name="Rectangle 35">
                  <a:extLst>
                    <a:ext uri="{FF2B5EF4-FFF2-40B4-BE49-F238E27FC236}">
                      <a16:creationId xmlns:a16="http://schemas.microsoft.com/office/drawing/2014/main" id="{B55FDA05-2AD9-7B47-BBCF-B6D0383B588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48" name="Rectangle 36">
                  <a:extLst>
                    <a:ext uri="{FF2B5EF4-FFF2-40B4-BE49-F238E27FC236}">
                      <a16:creationId xmlns:a16="http://schemas.microsoft.com/office/drawing/2014/main" id="{6C201A8F-D408-D448-B986-67DAD8FD5B4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49" name="Rectangle 37">
                  <a:extLst>
                    <a:ext uri="{FF2B5EF4-FFF2-40B4-BE49-F238E27FC236}">
                      <a16:creationId xmlns:a16="http://schemas.microsoft.com/office/drawing/2014/main" id="{1E37351E-4128-3141-974A-71152BF4DE8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50" name="Text Box 38">
                  <a:extLst>
                    <a:ext uri="{FF2B5EF4-FFF2-40B4-BE49-F238E27FC236}">
                      <a16:creationId xmlns:a16="http://schemas.microsoft.com/office/drawing/2014/main" id="{6AD4D3D1-8066-1B4E-A87F-FAE805FDF8E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673</a:t>
                  </a:r>
                  <a:endParaRPr lang="en-US" altLang="en-US" sz="1800" dirty="0">
                    <a:ea typeface="ＭＳ Ｐゴシック" panose="020B0600070205080204" pitchFamily="34" charset="-128"/>
                  </a:endParaRPr>
                </a:p>
              </p:txBody>
            </p:sp>
            <p:sp>
              <p:nvSpPr>
                <p:cNvPr id="142351" name="Text Box 39">
                  <a:extLst>
                    <a:ext uri="{FF2B5EF4-FFF2-40B4-BE49-F238E27FC236}">
                      <a16:creationId xmlns:a16="http://schemas.microsoft.com/office/drawing/2014/main" id="{AFC81A30-30FD-AE4C-B8A2-8C3CA3F4E1B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740</a:t>
                  </a:r>
                  <a:endParaRPr lang="en-US" altLang="en-US" sz="1800" dirty="0">
                    <a:ea typeface="ＭＳ Ｐゴシック" panose="020B0600070205080204" pitchFamily="34" charset="-128"/>
                  </a:endParaRPr>
                </a:p>
              </p:txBody>
            </p:sp>
            <p:sp>
              <p:nvSpPr>
                <p:cNvPr id="142352" name="Text Box 40">
                  <a:extLst>
                    <a:ext uri="{FF2B5EF4-FFF2-40B4-BE49-F238E27FC236}">
                      <a16:creationId xmlns:a16="http://schemas.microsoft.com/office/drawing/2014/main" id="{F54391EB-3A3F-9145-BBBE-0E7B9CB546A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nvGrpSpPr>
              <p:cNvPr id="142344" name="Group 41">
                <a:extLst>
                  <a:ext uri="{FF2B5EF4-FFF2-40B4-BE49-F238E27FC236}">
                    <a16:creationId xmlns:a16="http://schemas.microsoft.com/office/drawing/2014/main" id="{21DB275A-A4A3-5646-BC0F-55A86689A3FD}"/>
                  </a:ext>
                </a:extLst>
              </p:cNvPr>
              <p:cNvGrpSpPr>
                <a:grpSpLocks/>
              </p:cNvGrpSpPr>
              <p:nvPr/>
            </p:nvGrpSpPr>
            <p:grpSpPr bwMode="auto">
              <a:xfrm>
                <a:off x="2844" y="3671"/>
                <a:ext cx="731" cy="213"/>
                <a:chOff x="3190" y="3671"/>
                <a:chExt cx="731" cy="213"/>
              </a:xfrm>
            </p:grpSpPr>
            <p:sp>
              <p:nvSpPr>
                <p:cNvPr id="142345" name="Rectangle 42">
                  <a:extLst>
                    <a:ext uri="{FF2B5EF4-FFF2-40B4-BE49-F238E27FC236}">
                      <a16:creationId xmlns:a16="http://schemas.microsoft.com/office/drawing/2014/main" id="{07D7ECF2-5574-134E-9C80-D2D8243761E2}"/>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2346" name="Text Box 43">
                  <a:extLst>
                    <a:ext uri="{FF2B5EF4-FFF2-40B4-BE49-F238E27FC236}">
                      <a16:creationId xmlns:a16="http://schemas.microsoft.com/office/drawing/2014/main" id="{C2078539-47A7-044C-9B42-814670108C37}"/>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19.8</a:t>
                  </a:r>
                </a:p>
              </p:txBody>
            </p:sp>
          </p:grpSp>
        </p:grpSp>
      </p:grpSp>
      <p:sp>
        <p:nvSpPr>
          <p:cNvPr id="2" name="TextBox 1">
            <a:extLst>
              <a:ext uri="{FF2B5EF4-FFF2-40B4-BE49-F238E27FC236}">
                <a16:creationId xmlns:a16="http://schemas.microsoft.com/office/drawing/2014/main" id="{12AF6329-73D5-C0F6-AA3B-10E1B66F5A05}"/>
              </a:ext>
            </a:extLst>
          </p:cNvPr>
          <p:cNvSpPr txBox="1"/>
          <p:nvPr/>
        </p:nvSpPr>
        <p:spPr>
          <a:xfrm>
            <a:off x="2597191" y="3297363"/>
            <a:ext cx="3967237" cy="579646"/>
          </a:xfrm>
          <a:prstGeom prst="rect">
            <a:avLst/>
          </a:prstGeom>
          <a:noFill/>
        </p:spPr>
        <p:txBody>
          <a:bodyPr wrap="square" rtlCol="0">
            <a:spAutoFit/>
          </a:bodyPr>
          <a:lstStyle/>
          <a:p>
            <a:pPr algn="ctr">
              <a:lnSpc>
                <a:spcPts val="1860"/>
              </a:lnSpc>
            </a:pPr>
            <a:r>
              <a:rPr lang="en-US" dirty="0">
                <a:solidFill>
                  <a:srgbClr val="941100"/>
                </a:solidFill>
              </a:rPr>
              <a:t>Emigration = in this context, the act of leaving blood circulation. </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655C3E28-CDFB-B24A-B8E6-D57ED9B5712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C010A93-DCA4-5249-A6F6-C1E27D455775}" type="slidenum">
              <a:rPr lang="en-US" altLang="en-US" sz="1400"/>
              <a:pPr>
                <a:spcBef>
                  <a:spcPct val="0"/>
                </a:spcBef>
                <a:buFontTx/>
                <a:buNone/>
              </a:pPr>
              <a:t>66</a:t>
            </a:fld>
            <a:endParaRPr lang="en-US" altLang="en-US" sz="1400" dirty="0"/>
          </a:p>
        </p:txBody>
      </p:sp>
      <p:grpSp>
        <p:nvGrpSpPr>
          <p:cNvPr id="144387" name="Group 45">
            <a:extLst>
              <a:ext uri="{FF2B5EF4-FFF2-40B4-BE49-F238E27FC236}">
                <a16:creationId xmlns:a16="http://schemas.microsoft.com/office/drawing/2014/main" id="{0287B92C-F33E-1947-9625-6FD83A78C03B}"/>
              </a:ext>
            </a:extLst>
          </p:cNvPr>
          <p:cNvGrpSpPr>
            <a:grpSpLocks/>
          </p:cNvGrpSpPr>
          <p:nvPr/>
        </p:nvGrpSpPr>
        <p:grpSpPr bwMode="auto">
          <a:xfrm>
            <a:off x="455613" y="447675"/>
            <a:ext cx="8281987" cy="5718175"/>
            <a:chOff x="287" y="282"/>
            <a:chExt cx="5217" cy="3602"/>
          </a:xfrm>
        </p:grpSpPr>
        <p:sp>
          <p:nvSpPr>
            <p:cNvPr id="144388" name="Rectangle 2">
              <a:extLst>
                <a:ext uri="{FF2B5EF4-FFF2-40B4-BE49-F238E27FC236}">
                  <a16:creationId xmlns:a16="http://schemas.microsoft.com/office/drawing/2014/main" id="{7F98A154-C5D2-7F44-9FB5-0F3A3663C0C7}"/>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Phagocytosis</a:t>
              </a:r>
            </a:p>
          </p:txBody>
        </p:sp>
        <p:grpSp>
          <p:nvGrpSpPr>
            <p:cNvPr id="144389" name="Group 32">
              <a:extLst>
                <a:ext uri="{FF2B5EF4-FFF2-40B4-BE49-F238E27FC236}">
                  <a16:creationId xmlns:a16="http://schemas.microsoft.com/office/drawing/2014/main" id="{385540C5-70CB-4745-9A70-B74C3924FA9D}"/>
                </a:ext>
              </a:extLst>
            </p:cNvPr>
            <p:cNvGrpSpPr>
              <a:grpSpLocks/>
            </p:cNvGrpSpPr>
            <p:nvPr/>
          </p:nvGrpSpPr>
          <p:grpSpPr bwMode="auto">
            <a:xfrm>
              <a:off x="519" y="970"/>
              <a:ext cx="4985" cy="2423"/>
              <a:chOff x="519" y="970"/>
              <a:chExt cx="4985" cy="2423"/>
            </a:xfrm>
          </p:grpSpPr>
          <p:sp>
            <p:nvSpPr>
              <p:cNvPr id="144397" name="Text Box 6">
                <a:extLst>
                  <a:ext uri="{FF2B5EF4-FFF2-40B4-BE49-F238E27FC236}">
                    <a16:creationId xmlns:a16="http://schemas.microsoft.com/office/drawing/2014/main" id="{EC659E76-F233-0942-A0BC-E992387E3D39}"/>
                  </a:ext>
                </a:extLst>
              </p:cNvPr>
              <p:cNvSpPr txBox="1">
                <a:spLocks noChangeArrowheads="1"/>
              </p:cNvSpPr>
              <p:nvPr/>
            </p:nvSpPr>
            <p:spPr bwMode="auto">
              <a:xfrm>
                <a:off x="519" y="970"/>
                <a:ext cx="498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Macrophages and neutrophils ingest bacteria and dead matter by phago-cytosis.</a:t>
                </a:r>
              </a:p>
              <a:p>
                <a:pPr eaLnBrk="1" hangingPunct="1">
                  <a:lnSpc>
                    <a:spcPct val="85000"/>
                  </a:lnSpc>
                  <a:spcBef>
                    <a:spcPct val="0"/>
                  </a:spcBef>
                  <a:spcAft>
                    <a:spcPts val="900"/>
                  </a:spcAft>
                  <a:buSzPct val="80000"/>
                </a:pPr>
                <a:r>
                  <a:rPr lang="en-US" altLang="en-US" sz="1800" dirty="0"/>
                  <a:t>Some of the chemicals released by microbes and inflamed tissue attract phagocytes by chemotaxis.</a:t>
                </a:r>
              </a:p>
              <a:p>
                <a:pPr eaLnBrk="1" hangingPunct="1">
                  <a:lnSpc>
                    <a:spcPct val="85000"/>
                  </a:lnSpc>
                  <a:spcBef>
                    <a:spcPct val="0"/>
                  </a:spcBef>
                  <a:spcAft>
                    <a:spcPct val="50000"/>
                  </a:spcAft>
                  <a:buSzPct val="80000"/>
                </a:pPr>
                <a:r>
                  <a:rPr lang="en-US" altLang="en-US" sz="1800" dirty="0"/>
                  <a:t>Chemical stimuli include kinins and colony-stimulating factors released at the site of an injury or infection.</a:t>
                </a:r>
              </a:p>
            </p:txBody>
          </p:sp>
          <p:sp>
            <p:nvSpPr>
              <p:cNvPr id="144398" name="Text Box 25">
                <a:extLst>
                  <a:ext uri="{FF2B5EF4-FFF2-40B4-BE49-F238E27FC236}">
                    <a16:creationId xmlns:a16="http://schemas.microsoft.com/office/drawing/2014/main" id="{A1544868-6C0D-DB4A-B6EA-C958697EB253}"/>
                  </a:ext>
                </a:extLst>
              </p:cNvPr>
              <p:cNvSpPr txBox="1">
                <a:spLocks noChangeArrowheads="1"/>
              </p:cNvSpPr>
              <p:nvPr/>
            </p:nvSpPr>
            <p:spPr bwMode="auto">
              <a:xfrm>
                <a:off x="1165" y="2107"/>
                <a:ext cx="3437" cy="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Phagocytosis = the ingestion of a smaller cell or cell fragment, a microorganism, or foreign particles by means of the local enfolding of a cell's membrane and the protrusion of its cytoplasm around the fold until the material has been surrounded and engulfed by closure of the membrane and formation of a vacuole.</a:t>
                </a:r>
              </a:p>
              <a:p>
                <a:pPr algn="ctr" eaLnBrk="1" hangingPunct="1">
                  <a:lnSpc>
                    <a:spcPts val="1860"/>
                  </a:lnSpc>
                  <a:spcBef>
                    <a:spcPct val="0"/>
                  </a:spcBef>
                  <a:buFontTx/>
                  <a:buNone/>
                </a:pPr>
                <a:r>
                  <a:rPr lang="en-US" altLang="en-US" sz="1800" dirty="0">
                    <a:solidFill>
                      <a:srgbClr val="941100"/>
                    </a:solidFill>
                  </a:rPr>
                  <a:t>(https://www.dictionary.reference.com)</a:t>
                </a:r>
              </a:p>
            </p:txBody>
          </p:sp>
        </p:grpSp>
        <p:grpSp>
          <p:nvGrpSpPr>
            <p:cNvPr id="144390" name="Group 35">
              <a:extLst>
                <a:ext uri="{FF2B5EF4-FFF2-40B4-BE49-F238E27FC236}">
                  <a16:creationId xmlns:a16="http://schemas.microsoft.com/office/drawing/2014/main" id="{D16C47FA-E258-8F40-A5CF-742594D2E9E2}"/>
                </a:ext>
              </a:extLst>
            </p:cNvPr>
            <p:cNvGrpSpPr>
              <a:grpSpLocks/>
            </p:cNvGrpSpPr>
            <p:nvPr/>
          </p:nvGrpSpPr>
          <p:grpSpPr bwMode="auto">
            <a:xfrm>
              <a:off x="582" y="3671"/>
              <a:ext cx="1990" cy="213"/>
              <a:chOff x="582" y="3671"/>
              <a:chExt cx="1990" cy="213"/>
            </a:xfrm>
          </p:grpSpPr>
          <p:sp>
            <p:nvSpPr>
              <p:cNvPr id="144391" name="Rectangle 36">
                <a:extLst>
                  <a:ext uri="{FF2B5EF4-FFF2-40B4-BE49-F238E27FC236}">
                    <a16:creationId xmlns:a16="http://schemas.microsoft.com/office/drawing/2014/main" id="{809F1E18-E97E-3B4C-94F2-139A69A2B3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2" name="Rectangle 37">
                <a:extLst>
                  <a:ext uri="{FF2B5EF4-FFF2-40B4-BE49-F238E27FC236}">
                    <a16:creationId xmlns:a16="http://schemas.microsoft.com/office/drawing/2014/main" id="{8286A6E1-93A5-3B45-87AC-3E1D5B92CD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3" name="Rectangle 38">
                <a:extLst>
                  <a:ext uri="{FF2B5EF4-FFF2-40B4-BE49-F238E27FC236}">
                    <a16:creationId xmlns:a16="http://schemas.microsoft.com/office/drawing/2014/main" id="{D77290E8-1E03-4348-80FA-38FA429468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4" name="Text Box 39">
                <a:extLst>
                  <a:ext uri="{FF2B5EF4-FFF2-40B4-BE49-F238E27FC236}">
                    <a16:creationId xmlns:a16="http://schemas.microsoft.com/office/drawing/2014/main" id="{AC8DEBCB-F844-E04B-AB9D-0D89DA38488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673</a:t>
                </a:r>
                <a:endParaRPr lang="en-US" altLang="en-US" sz="1800" dirty="0">
                  <a:ea typeface="ＭＳ Ｐゴシック" panose="020B0600070205080204" pitchFamily="34" charset="-128"/>
                </a:endParaRPr>
              </a:p>
            </p:txBody>
          </p:sp>
          <p:sp>
            <p:nvSpPr>
              <p:cNvPr id="144395" name="Text Box 40">
                <a:extLst>
                  <a:ext uri="{FF2B5EF4-FFF2-40B4-BE49-F238E27FC236}">
                    <a16:creationId xmlns:a16="http://schemas.microsoft.com/office/drawing/2014/main" id="{90E62A52-C5F2-9C48-BD19-78BDBEDF4E8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740</a:t>
                </a:r>
                <a:endParaRPr lang="en-US" altLang="en-US" sz="1800" dirty="0">
                  <a:ea typeface="ＭＳ Ｐゴシック" panose="020B0600070205080204" pitchFamily="34" charset="-128"/>
                </a:endParaRPr>
              </a:p>
            </p:txBody>
          </p:sp>
          <p:sp>
            <p:nvSpPr>
              <p:cNvPr id="144396" name="Text Box 41">
                <a:extLst>
                  <a:ext uri="{FF2B5EF4-FFF2-40B4-BE49-F238E27FC236}">
                    <a16:creationId xmlns:a16="http://schemas.microsoft.com/office/drawing/2014/main" id="{01DADE62-F2F3-884E-ABCB-3B01214ED4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7BB6B55E-1E72-924C-B3F2-B918367A6D5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4EB1582-246A-3644-85B2-0F59BFBD8585}" type="slidenum">
              <a:rPr lang="en-US" altLang="en-US" sz="1400"/>
              <a:pPr>
                <a:spcBef>
                  <a:spcPct val="0"/>
                </a:spcBef>
                <a:buFontTx/>
                <a:buNone/>
              </a:pPr>
              <a:t>67</a:t>
            </a:fld>
            <a:endParaRPr lang="en-US" altLang="en-US" sz="1400" dirty="0"/>
          </a:p>
        </p:txBody>
      </p:sp>
      <p:grpSp>
        <p:nvGrpSpPr>
          <p:cNvPr id="146435" name="Group 12">
            <a:extLst>
              <a:ext uri="{FF2B5EF4-FFF2-40B4-BE49-F238E27FC236}">
                <a16:creationId xmlns:a16="http://schemas.microsoft.com/office/drawing/2014/main" id="{2EBDED18-8294-1045-900C-48798B5A4A3B}"/>
              </a:ext>
            </a:extLst>
          </p:cNvPr>
          <p:cNvGrpSpPr>
            <a:grpSpLocks/>
          </p:cNvGrpSpPr>
          <p:nvPr/>
        </p:nvGrpSpPr>
        <p:grpSpPr bwMode="auto">
          <a:xfrm>
            <a:off x="455613" y="447675"/>
            <a:ext cx="8229600" cy="4862513"/>
            <a:chOff x="287" y="282"/>
            <a:chExt cx="5184" cy="3063"/>
          </a:xfrm>
        </p:grpSpPr>
        <p:sp>
          <p:nvSpPr>
            <p:cNvPr id="146436" name="Rectangle 2">
              <a:extLst>
                <a:ext uri="{FF2B5EF4-FFF2-40B4-BE49-F238E27FC236}">
                  <a16:creationId xmlns:a16="http://schemas.microsoft.com/office/drawing/2014/main" id="{B3A38217-D834-9C45-98DB-E942C2DBF019}"/>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Phagocytosis </a:t>
              </a:r>
              <a:r>
                <a:rPr lang="en-US" altLang="en-US" sz="2200" dirty="0">
                  <a:solidFill>
                    <a:srgbClr val="333333"/>
                  </a:solidFill>
                </a:rPr>
                <a:t>(continued)</a:t>
              </a:r>
              <a:endParaRPr lang="en-US" altLang="en-US" sz="2800" dirty="0">
                <a:solidFill>
                  <a:srgbClr val="333333"/>
                </a:solidFill>
              </a:endParaRPr>
            </a:p>
          </p:txBody>
        </p:sp>
        <p:pic>
          <p:nvPicPr>
            <p:cNvPr id="146437" name="Picture 8" descr="ech5-18">
              <a:extLst>
                <a:ext uri="{FF2B5EF4-FFF2-40B4-BE49-F238E27FC236}">
                  <a16:creationId xmlns:a16="http://schemas.microsoft.com/office/drawing/2014/main" id="{B8359750-FB42-0C41-B7B4-4597DD2E4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 y="984"/>
              <a:ext cx="1950" cy="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9FF275B1-E116-3B4B-9BF1-08DAF003240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7EF5F3-E815-6A46-A3D0-6017718C74F8}" type="slidenum">
              <a:rPr lang="en-US" altLang="en-US" sz="1400"/>
              <a:pPr>
                <a:spcBef>
                  <a:spcPct val="0"/>
                </a:spcBef>
                <a:buFontTx/>
                <a:buNone/>
              </a:pPr>
              <a:t>68</a:t>
            </a:fld>
            <a:endParaRPr lang="en-US" altLang="en-US" sz="1400" dirty="0"/>
          </a:p>
        </p:txBody>
      </p:sp>
      <p:grpSp>
        <p:nvGrpSpPr>
          <p:cNvPr id="148483" name="Group 17">
            <a:extLst>
              <a:ext uri="{FF2B5EF4-FFF2-40B4-BE49-F238E27FC236}">
                <a16:creationId xmlns:a16="http://schemas.microsoft.com/office/drawing/2014/main" id="{4DB2EC86-3836-B34A-ACBE-DB42E254A900}"/>
              </a:ext>
            </a:extLst>
          </p:cNvPr>
          <p:cNvGrpSpPr>
            <a:grpSpLocks/>
          </p:cNvGrpSpPr>
          <p:nvPr/>
        </p:nvGrpSpPr>
        <p:grpSpPr bwMode="auto">
          <a:xfrm>
            <a:off x="455613" y="447675"/>
            <a:ext cx="8269287" cy="2670175"/>
            <a:chOff x="287" y="282"/>
            <a:chExt cx="5209" cy="1682"/>
          </a:xfrm>
        </p:grpSpPr>
        <p:sp>
          <p:nvSpPr>
            <p:cNvPr id="148484" name="Rectangle 2">
              <a:extLst>
                <a:ext uri="{FF2B5EF4-FFF2-40B4-BE49-F238E27FC236}">
                  <a16:creationId xmlns:a16="http://schemas.microsoft.com/office/drawing/2014/main" id="{0C7E232F-EF88-5C4D-9472-C74CA620E73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White Blood Cells</a:t>
              </a:r>
            </a:p>
          </p:txBody>
        </p:sp>
        <p:sp>
          <p:nvSpPr>
            <p:cNvPr id="148485" name="Text Box 6">
              <a:extLst>
                <a:ext uri="{FF2B5EF4-FFF2-40B4-BE49-F238E27FC236}">
                  <a16:creationId xmlns:a16="http://schemas.microsoft.com/office/drawing/2014/main" id="{1497D8AC-695D-F248-A82C-3B0FECBCAC22}"/>
                </a:ext>
              </a:extLst>
            </p:cNvPr>
            <p:cNvSpPr txBox="1">
              <a:spLocks noChangeArrowheads="1"/>
            </p:cNvSpPr>
            <p:nvPr/>
          </p:nvSpPr>
          <p:spPr bwMode="auto">
            <a:xfrm>
              <a:off x="519" y="970"/>
              <a:ext cx="4977"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Neutrophils</a:t>
              </a:r>
            </a:p>
            <a:p>
              <a:pPr eaLnBrk="1" hangingPunct="1">
                <a:lnSpc>
                  <a:spcPct val="85000"/>
                </a:lnSpc>
                <a:spcBef>
                  <a:spcPct val="0"/>
                </a:spcBef>
                <a:spcAft>
                  <a:spcPts val="600"/>
                </a:spcAft>
                <a:buSzPct val="80000"/>
              </a:pPr>
              <a:r>
                <a:rPr lang="en-US" altLang="en-US" sz="1800" dirty="0"/>
                <a:t>Monocytes</a:t>
              </a:r>
            </a:p>
            <a:p>
              <a:pPr eaLnBrk="1" hangingPunct="1">
                <a:lnSpc>
                  <a:spcPct val="85000"/>
                </a:lnSpc>
                <a:spcBef>
                  <a:spcPct val="0"/>
                </a:spcBef>
                <a:spcAft>
                  <a:spcPts val="600"/>
                </a:spcAft>
                <a:buSzPct val="80000"/>
              </a:pPr>
              <a:r>
                <a:rPr lang="en-US" altLang="en-US" sz="1800" dirty="0"/>
                <a:t>Basophils</a:t>
              </a:r>
            </a:p>
            <a:p>
              <a:pPr eaLnBrk="1" hangingPunct="1">
                <a:lnSpc>
                  <a:spcPct val="85000"/>
                </a:lnSpc>
                <a:spcBef>
                  <a:spcPct val="0"/>
                </a:spcBef>
                <a:spcAft>
                  <a:spcPts val="600"/>
                </a:spcAft>
                <a:buSzPct val="80000"/>
              </a:pPr>
              <a:r>
                <a:rPr lang="en-US" altLang="en-US" sz="1800" dirty="0"/>
                <a:t>Eosinophils</a:t>
              </a:r>
            </a:p>
            <a:p>
              <a:pPr eaLnBrk="1" hangingPunct="1">
                <a:lnSpc>
                  <a:spcPct val="85000"/>
                </a:lnSpc>
                <a:spcBef>
                  <a:spcPct val="0"/>
                </a:spcBef>
                <a:spcAft>
                  <a:spcPct val="50000"/>
                </a:spcAft>
                <a:buSzPct val="80000"/>
              </a:pPr>
              <a:r>
                <a:rPr lang="en-US" altLang="en-US" sz="1800" dirty="0"/>
                <a:t>Lymphocytes</a:t>
              </a:r>
            </a:p>
          </p:txBody>
        </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52B93936-7EB6-B54F-8578-107D393DC16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2FC58D-2F89-1541-94EA-F92526144E41}" type="slidenum">
              <a:rPr lang="en-US" altLang="en-US" sz="1400"/>
              <a:pPr>
                <a:spcBef>
                  <a:spcPct val="0"/>
                </a:spcBef>
                <a:buFontTx/>
                <a:buNone/>
              </a:pPr>
              <a:t>69</a:t>
            </a:fld>
            <a:endParaRPr lang="en-US" altLang="en-US" sz="1400" dirty="0"/>
          </a:p>
        </p:txBody>
      </p:sp>
      <p:grpSp>
        <p:nvGrpSpPr>
          <p:cNvPr id="150531" name="Group 19">
            <a:extLst>
              <a:ext uri="{FF2B5EF4-FFF2-40B4-BE49-F238E27FC236}">
                <a16:creationId xmlns:a16="http://schemas.microsoft.com/office/drawing/2014/main" id="{A43903CD-E7F5-F543-B176-C61E639C9816}"/>
              </a:ext>
            </a:extLst>
          </p:cNvPr>
          <p:cNvGrpSpPr>
            <a:grpSpLocks/>
          </p:cNvGrpSpPr>
          <p:nvPr/>
        </p:nvGrpSpPr>
        <p:grpSpPr bwMode="auto">
          <a:xfrm>
            <a:off x="455613" y="447675"/>
            <a:ext cx="8229600" cy="4224339"/>
            <a:chOff x="287" y="282"/>
            <a:chExt cx="5184" cy="2661"/>
          </a:xfrm>
        </p:grpSpPr>
        <p:sp>
          <p:nvSpPr>
            <p:cNvPr id="150532" name="Rectangle 2">
              <a:extLst>
                <a:ext uri="{FF2B5EF4-FFF2-40B4-BE49-F238E27FC236}">
                  <a16:creationId xmlns:a16="http://schemas.microsoft.com/office/drawing/2014/main" id="{73593C14-5514-F04B-81F6-2C6A127B75AC}"/>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Neutrophils</a:t>
              </a:r>
            </a:p>
          </p:txBody>
        </p:sp>
        <p:grpSp>
          <p:nvGrpSpPr>
            <p:cNvPr id="150533" name="Group 18">
              <a:extLst>
                <a:ext uri="{FF2B5EF4-FFF2-40B4-BE49-F238E27FC236}">
                  <a16:creationId xmlns:a16="http://schemas.microsoft.com/office/drawing/2014/main" id="{9BC41243-64F7-394B-A54B-EC2A11D4A00B}"/>
                </a:ext>
              </a:extLst>
            </p:cNvPr>
            <p:cNvGrpSpPr>
              <a:grpSpLocks/>
            </p:cNvGrpSpPr>
            <p:nvPr/>
          </p:nvGrpSpPr>
          <p:grpSpPr bwMode="auto">
            <a:xfrm>
              <a:off x="1706" y="1018"/>
              <a:ext cx="2434" cy="1925"/>
              <a:chOff x="1706" y="1018"/>
              <a:chExt cx="2434" cy="1925"/>
            </a:xfrm>
          </p:grpSpPr>
          <p:pic>
            <p:nvPicPr>
              <p:cNvPr id="150534" name="Picture 7" descr="Segmented_neutrophils">
                <a:extLst>
                  <a:ext uri="{FF2B5EF4-FFF2-40B4-BE49-F238E27FC236}">
                    <a16:creationId xmlns:a16="http://schemas.microsoft.com/office/drawing/2014/main" id="{986A49A0-58F9-374C-889F-D3BEE7F1F6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6" y="1018"/>
                <a:ext cx="2341"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5" name="Text Box 8">
                <a:extLst>
                  <a:ext uri="{FF2B5EF4-FFF2-40B4-BE49-F238E27FC236}">
                    <a16:creationId xmlns:a16="http://schemas.microsoft.com/office/drawing/2014/main" id="{A6E004F8-0697-844D-A4FA-F18C1EC1A99D}"/>
                  </a:ext>
                </a:extLst>
              </p:cNvPr>
              <p:cNvSpPr txBox="1">
                <a:spLocks noChangeArrowheads="1"/>
              </p:cNvSpPr>
              <p:nvPr/>
            </p:nvSpPr>
            <p:spPr bwMode="auto">
              <a:xfrm>
                <a:off x="2973" y="2778"/>
                <a:ext cx="116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a:t>
                </a:r>
                <a:r>
                  <a:rPr lang="en-US" altLang="en-US" sz="1100" dirty="0" err="1"/>
                  <a:t>www.wikimedia.org</a:t>
                </a:r>
                <a:endParaRPr lang="en-US" altLang="en-US" sz="1100" dirty="0"/>
              </a:p>
            </p:txBody>
          </p:sp>
        </p:grpSp>
      </p:grpSp>
      <p:sp>
        <p:nvSpPr>
          <p:cNvPr id="2" name="TextBox 1">
            <a:extLst>
              <a:ext uri="{FF2B5EF4-FFF2-40B4-BE49-F238E27FC236}">
                <a16:creationId xmlns:a16="http://schemas.microsoft.com/office/drawing/2014/main" id="{6D0FF33C-C601-F44E-7527-B25E6E5DEC17}"/>
              </a:ext>
            </a:extLst>
          </p:cNvPr>
          <p:cNvSpPr txBox="1"/>
          <p:nvPr/>
        </p:nvSpPr>
        <p:spPr>
          <a:xfrm>
            <a:off x="1487546" y="4746630"/>
            <a:ext cx="6193416" cy="823302"/>
          </a:xfrm>
          <a:prstGeom prst="rect">
            <a:avLst/>
          </a:prstGeom>
          <a:noFill/>
        </p:spPr>
        <p:txBody>
          <a:bodyPr wrap="square" rtlCol="0">
            <a:spAutoFit/>
          </a:bodyPr>
          <a:lstStyle/>
          <a:p>
            <a:pPr algn="ctr">
              <a:lnSpc>
                <a:spcPts val="1860"/>
              </a:lnSpc>
            </a:pPr>
            <a:r>
              <a:rPr lang="en-US" dirty="0">
                <a:solidFill>
                  <a:srgbClr val="011893"/>
                </a:solidFill>
              </a:rPr>
              <a:t>The quality of the light micrographs of WBCs, starting on this page, varies considerably depending on which internet sources that I could find for the images</a:t>
            </a:r>
            <a:r>
              <a:rPr lang="en-US" dirty="0"/>
              <a:t>. </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8C2E7E8A-6D51-384C-8104-0D9E86D06D6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51200E6-6481-8F4F-A07D-E6D77E7902FA}" type="slidenum">
              <a:rPr lang="en-US" altLang="en-US" sz="1400"/>
              <a:pPr>
                <a:spcBef>
                  <a:spcPct val="0"/>
                </a:spcBef>
                <a:buFontTx/>
                <a:buNone/>
              </a:pPr>
              <a:t>70</a:t>
            </a:fld>
            <a:endParaRPr lang="en-US" altLang="en-US" sz="1400" dirty="0"/>
          </a:p>
        </p:txBody>
      </p:sp>
      <p:grpSp>
        <p:nvGrpSpPr>
          <p:cNvPr id="152579" name="Group 44">
            <a:extLst>
              <a:ext uri="{FF2B5EF4-FFF2-40B4-BE49-F238E27FC236}">
                <a16:creationId xmlns:a16="http://schemas.microsoft.com/office/drawing/2014/main" id="{C14F2DE2-8E51-F74E-86B6-C0B576AD1E48}"/>
              </a:ext>
            </a:extLst>
          </p:cNvPr>
          <p:cNvGrpSpPr>
            <a:grpSpLocks/>
          </p:cNvGrpSpPr>
          <p:nvPr/>
        </p:nvGrpSpPr>
        <p:grpSpPr bwMode="auto">
          <a:xfrm>
            <a:off x="455613" y="447675"/>
            <a:ext cx="8229600" cy="5718175"/>
            <a:chOff x="287" y="282"/>
            <a:chExt cx="5184" cy="3602"/>
          </a:xfrm>
        </p:grpSpPr>
        <p:sp>
          <p:nvSpPr>
            <p:cNvPr id="152580" name="Rectangle 2">
              <a:extLst>
                <a:ext uri="{FF2B5EF4-FFF2-40B4-BE49-F238E27FC236}">
                  <a16:creationId xmlns:a16="http://schemas.microsoft.com/office/drawing/2014/main" id="{990AED34-C689-2F47-8B46-D9F7D691C2D5}"/>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Neutrophils </a:t>
              </a:r>
              <a:r>
                <a:rPr lang="en-US" altLang="en-US" sz="2200" dirty="0">
                  <a:solidFill>
                    <a:srgbClr val="333333"/>
                  </a:solidFill>
                </a:rPr>
                <a:t>(continued)</a:t>
              </a:r>
              <a:endParaRPr lang="en-US" altLang="en-US" sz="2800" dirty="0">
                <a:solidFill>
                  <a:srgbClr val="333333"/>
                </a:solidFill>
              </a:endParaRPr>
            </a:p>
          </p:txBody>
        </p:sp>
        <p:grpSp>
          <p:nvGrpSpPr>
            <p:cNvPr id="152581" name="Group 30">
              <a:extLst>
                <a:ext uri="{FF2B5EF4-FFF2-40B4-BE49-F238E27FC236}">
                  <a16:creationId xmlns:a16="http://schemas.microsoft.com/office/drawing/2014/main" id="{E9979782-75C8-2041-93E3-59908DBF6C00}"/>
                </a:ext>
              </a:extLst>
            </p:cNvPr>
            <p:cNvGrpSpPr>
              <a:grpSpLocks/>
            </p:cNvGrpSpPr>
            <p:nvPr/>
          </p:nvGrpSpPr>
          <p:grpSpPr bwMode="auto">
            <a:xfrm>
              <a:off x="519" y="970"/>
              <a:ext cx="4545" cy="1846"/>
              <a:chOff x="519" y="970"/>
              <a:chExt cx="4545" cy="1846"/>
            </a:xfrm>
          </p:grpSpPr>
          <p:sp>
            <p:nvSpPr>
              <p:cNvPr id="152593" name="Text Box 3">
                <a:extLst>
                  <a:ext uri="{FF2B5EF4-FFF2-40B4-BE49-F238E27FC236}">
                    <a16:creationId xmlns:a16="http://schemas.microsoft.com/office/drawing/2014/main" id="{16F24745-DB33-6744-94C0-ACB2A78B144A}"/>
                  </a:ext>
                </a:extLst>
              </p:cNvPr>
              <p:cNvSpPr txBox="1">
                <a:spLocks noChangeArrowheads="1"/>
              </p:cNvSpPr>
              <p:nvPr/>
            </p:nvSpPr>
            <p:spPr bwMode="auto">
              <a:xfrm>
                <a:off x="519" y="970"/>
                <a:ext cx="454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Neutrophils, a type of granular white blood cell, respond to tissue destruction caused by pathogenic bacteria.</a:t>
                </a:r>
              </a:p>
              <a:p>
                <a:pPr eaLnBrk="1" hangingPunct="1">
                  <a:lnSpc>
                    <a:spcPct val="85000"/>
                  </a:lnSpc>
                  <a:spcBef>
                    <a:spcPct val="0"/>
                  </a:spcBef>
                  <a:spcAft>
                    <a:spcPts val="900"/>
                  </a:spcAft>
                  <a:buSzPct val="80000"/>
                </a:pPr>
                <a:r>
                  <a:rPr lang="en-US" altLang="en-US" sz="1800" dirty="0"/>
                  <a:t>After engulfing the bacterium through phagocytosis, a neutrophil releases enzymes and oxidants to destroy it.</a:t>
                </a:r>
              </a:p>
              <a:p>
                <a:pPr eaLnBrk="1" hangingPunct="1">
                  <a:lnSpc>
                    <a:spcPct val="85000"/>
                  </a:lnSpc>
                  <a:spcBef>
                    <a:spcPct val="0"/>
                  </a:spcBef>
                  <a:spcAft>
                    <a:spcPct val="50000"/>
                  </a:spcAft>
                  <a:buSzPct val="80000"/>
                </a:pPr>
                <a:r>
                  <a:rPr lang="en-US" altLang="en-US" sz="1800" dirty="0"/>
                  <a:t>Neutrophils also release defensins, a protein molecule that pokes holes in the bacterial membrane and kills the bacterium by leakage and loss of its cellular contents.</a:t>
                </a:r>
              </a:p>
            </p:txBody>
          </p:sp>
          <p:sp>
            <p:nvSpPr>
              <p:cNvPr id="152594" name="Text Box 12">
                <a:extLst>
                  <a:ext uri="{FF2B5EF4-FFF2-40B4-BE49-F238E27FC236}">
                    <a16:creationId xmlns:a16="http://schemas.microsoft.com/office/drawing/2014/main" id="{B3F76643-1B6D-944E-87C5-40A87F664A5A}"/>
                  </a:ext>
                </a:extLst>
              </p:cNvPr>
              <p:cNvSpPr txBox="1">
                <a:spLocks noChangeArrowheads="1"/>
              </p:cNvSpPr>
              <p:nvPr/>
            </p:nvSpPr>
            <p:spPr bwMode="auto">
              <a:xfrm>
                <a:off x="1609" y="2249"/>
                <a:ext cx="2536"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buFontTx/>
                  <a:buNone/>
                </a:pPr>
                <a:r>
                  <a:rPr lang="en-US" altLang="en-US" sz="1800" dirty="0">
                    <a:solidFill>
                      <a:srgbClr val="941100"/>
                    </a:solidFill>
                  </a:rPr>
                  <a:t>Pathogenic = disease-causing.</a:t>
                </a:r>
              </a:p>
              <a:p>
                <a:pPr algn="ctr" eaLnBrk="1" hangingPunct="1">
                  <a:lnSpc>
                    <a:spcPts val="1860"/>
                  </a:lnSpc>
                  <a:spcBef>
                    <a:spcPts val="300"/>
                  </a:spcBef>
                  <a:buFontTx/>
                  <a:buNone/>
                </a:pPr>
                <a:r>
                  <a:rPr lang="en-US" altLang="en-US" sz="1800" dirty="0">
                    <a:solidFill>
                      <a:srgbClr val="941100"/>
                    </a:solidFill>
                  </a:rPr>
                  <a:t>Bacterium = singular form of bacteria.</a:t>
                </a:r>
              </a:p>
              <a:p>
                <a:pPr algn="ctr" eaLnBrk="1" hangingPunct="1">
                  <a:lnSpc>
                    <a:spcPts val="1860"/>
                  </a:lnSpc>
                  <a:spcBef>
                    <a:spcPts val="300"/>
                  </a:spcBef>
                  <a:buFontTx/>
                  <a:buNone/>
                </a:pPr>
                <a:r>
                  <a:rPr lang="en-US" altLang="en-US" sz="1800" dirty="0">
                    <a:solidFill>
                      <a:srgbClr val="941100"/>
                    </a:solidFill>
                  </a:rPr>
                  <a:t>Oxidant = oxidizing agent.</a:t>
                </a:r>
              </a:p>
            </p:txBody>
          </p:sp>
        </p:grpSp>
        <p:grpSp>
          <p:nvGrpSpPr>
            <p:cNvPr id="152582" name="Group 32">
              <a:extLst>
                <a:ext uri="{FF2B5EF4-FFF2-40B4-BE49-F238E27FC236}">
                  <a16:creationId xmlns:a16="http://schemas.microsoft.com/office/drawing/2014/main" id="{4D792A83-DE47-7C4D-BAE2-2962DA4C5D1E}"/>
                </a:ext>
              </a:extLst>
            </p:cNvPr>
            <p:cNvGrpSpPr>
              <a:grpSpLocks/>
            </p:cNvGrpSpPr>
            <p:nvPr/>
          </p:nvGrpSpPr>
          <p:grpSpPr bwMode="auto">
            <a:xfrm>
              <a:off x="582" y="3671"/>
              <a:ext cx="2993" cy="213"/>
              <a:chOff x="582" y="3671"/>
              <a:chExt cx="2993" cy="213"/>
            </a:xfrm>
          </p:grpSpPr>
          <p:grpSp>
            <p:nvGrpSpPr>
              <p:cNvPr id="152583" name="Group 33">
                <a:extLst>
                  <a:ext uri="{FF2B5EF4-FFF2-40B4-BE49-F238E27FC236}">
                    <a16:creationId xmlns:a16="http://schemas.microsoft.com/office/drawing/2014/main" id="{06D92BC9-627B-744C-A316-CE305A21E90D}"/>
                  </a:ext>
                </a:extLst>
              </p:cNvPr>
              <p:cNvGrpSpPr>
                <a:grpSpLocks/>
              </p:cNvGrpSpPr>
              <p:nvPr/>
            </p:nvGrpSpPr>
            <p:grpSpPr bwMode="auto">
              <a:xfrm>
                <a:off x="582" y="3671"/>
                <a:ext cx="1990" cy="213"/>
                <a:chOff x="582" y="3671"/>
                <a:chExt cx="1990" cy="213"/>
              </a:xfrm>
            </p:grpSpPr>
            <p:sp>
              <p:nvSpPr>
                <p:cNvPr id="152587" name="Rectangle 34">
                  <a:extLst>
                    <a:ext uri="{FF2B5EF4-FFF2-40B4-BE49-F238E27FC236}">
                      <a16:creationId xmlns:a16="http://schemas.microsoft.com/office/drawing/2014/main" id="{6CDDA3DF-B513-A444-8BC6-E267BF222B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8" name="Rectangle 35">
                  <a:extLst>
                    <a:ext uri="{FF2B5EF4-FFF2-40B4-BE49-F238E27FC236}">
                      <a16:creationId xmlns:a16="http://schemas.microsoft.com/office/drawing/2014/main" id="{410A0893-8D2B-CE4C-B258-BAAB3D110CE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9" name="Rectangle 36">
                  <a:extLst>
                    <a:ext uri="{FF2B5EF4-FFF2-40B4-BE49-F238E27FC236}">
                      <a16:creationId xmlns:a16="http://schemas.microsoft.com/office/drawing/2014/main" id="{2A5F6252-27D8-9442-978F-E9B131AAE8E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90" name="Text Box 37">
                  <a:extLst>
                    <a:ext uri="{FF2B5EF4-FFF2-40B4-BE49-F238E27FC236}">
                      <a16:creationId xmlns:a16="http://schemas.microsoft.com/office/drawing/2014/main" id="{85B58D42-C562-8A45-81EF-6CE9642F360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52591" name="Text Box 38">
                  <a:extLst>
                    <a:ext uri="{FF2B5EF4-FFF2-40B4-BE49-F238E27FC236}">
                      <a16:creationId xmlns:a16="http://schemas.microsoft.com/office/drawing/2014/main" id="{CC5A5853-DD17-BB46-A1A7-760C1B5E5D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52592" name="Text Box 39">
                  <a:extLst>
                    <a:ext uri="{FF2B5EF4-FFF2-40B4-BE49-F238E27FC236}">
                      <a16:creationId xmlns:a16="http://schemas.microsoft.com/office/drawing/2014/main" id="{A2D08DD0-BC87-CF40-9812-9BB05105162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700</a:t>
                  </a:r>
                  <a:endParaRPr lang="en-US" altLang="en-US" sz="1800" dirty="0">
                    <a:ea typeface="ＭＳ Ｐゴシック" panose="020B0600070205080204" pitchFamily="34" charset="-128"/>
                  </a:endParaRPr>
                </a:p>
              </p:txBody>
            </p:sp>
          </p:grpSp>
          <p:grpSp>
            <p:nvGrpSpPr>
              <p:cNvPr id="152584" name="Group 40">
                <a:extLst>
                  <a:ext uri="{FF2B5EF4-FFF2-40B4-BE49-F238E27FC236}">
                    <a16:creationId xmlns:a16="http://schemas.microsoft.com/office/drawing/2014/main" id="{7940BEFF-07A9-224A-A37E-29692006FD9A}"/>
                  </a:ext>
                </a:extLst>
              </p:cNvPr>
              <p:cNvGrpSpPr>
                <a:grpSpLocks/>
              </p:cNvGrpSpPr>
              <p:nvPr/>
            </p:nvGrpSpPr>
            <p:grpSpPr bwMode="auto">
              <a:xfrm>
                <a:off x="2844" y="3671"/>
                <a:ext cx="731" cy="213"/>
                <a:chOff x="3190" y="3671"/>
                <a:chExt cx="731" cy="213"/>
              </a:xfrm>
            </p:grpSpPr>
            <p:sp>
              <p:nvSpPr>
                <p:cNvPr id="152585" name="Rectangle 41">
                  <a:extLst>
                    <a:ext uri="{FF2B5EF4-FFF2-40B4-BE49-F238E27FC236}">
                      <a16:creationId xmlns:a16="http://schemas.microsoft.com/office/drawing/2014/main" id="{3CBC4978-2C61-5A44-9822-957938E7FCD6}"/>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6" name="Text Box 42">
                  <a:extLst>
                    <a:ext uri="{FF2B5EF4-FFF2-40B4-BE49-F238E27FC236}">
                      <a16:creationId xmlns:a16="http://schemas.microsoft.com/office/drawing/2014/main" id="{1FA6688E-112A-DF4E-9CAD-BB8FDAD374EA}"/>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19.7</a:t>
                  </a:r>
                </a:p>
              </p:txBody>
            </p:sp>
          </p:gr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8C0771BB-3685-0841-BD57-7D9E36FBE9B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CF54CF-781A-1745-BC88-20A3A6BB42FB}" type="slidenum">
              <a:rPr lang="en-US" altLang="en-US" sz="1400"/>
              <a:pPr>
                <a:spcBef>
                  <a:spcPct val="0"/>
                </a:spcBef>
                <a:buFontTx/>
                <a:buNone/>
              </a:pPr>
              <a:t>71</a:t>
            </a:fld>
            <a:endParaRPr lang="en-US" altLang="en-US" sz="1400" dirty="0"/>
          </a:p>
        </p:txBody>
      </p:sp>
      <p:grpSp>
        <p:nvGrpSpPr>
          <p:cNvPr id="154627" name="Group 15">
            <a:extLst>
              <a:ext uri="{FF2B5EF4-FFF2-40B4-BE49-F238E27FC236}">
                <a16:creationId xmlns:a16="http://schemas.microsoft.com/office/drawing/2014/main" id="{FBE1A17A-E1A3-2943-A58D-1B33A265F2FF}"/>
              </a:ext>
            </a:extLst>
          </p:cNvPr>
          <p:cNvGrpSpPr>
            <a:grpSpLocks/>
          </p:cNvGrpSpPr>
          <p:nvPr/>
        </p:nvGrpSpPr>
        <p:grpSpPr bwMode="auto">
          <a:xfrm>
            <a:off x="455613" y="447675"/>
            <a:ext cx="8229600" cy="4119563"/>
            <a:chOff x="287" y="282"/>
            <a:chExt cx="5184" cy="2595"/>
          </a:xfrm>
        </p:grpSpPr>
        <p:sp>
          <p:nvSpPr>
            <p:cNvPr id="154628" name="Rectangle 2">
              <a:extLst>
                <a:ext uri="{FF2B5EF4-FFF2-40B4-BE49-F238E27FC236}">
                  <a16:creationId xmlns:a16="http://schemas.microsoft.com/office/drawing/2014/main" id="{B4AA5574-1056-4045-AAF7-BA1A6F31874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Monocytes</a:t>
              </a:r>
            </a:p>
          </p:txBody>
        </p:sp>
        <p:grpSp>
          <p:nvGrpSpPr>
            <p:cNvPr id="154629" name="Group 14">
              <a:extLst>
                <a:ext uri="{FF2B5EF4-FFF2-40B4-BE49-F238E27FC236}">
                  <a16:creationId xmlns:a16="http://schemas.microsoft.com/office/drawing/2014/main" id="{C1341AE9-BDA0-AB4F-97EC-5CD2C27560BF}"/>
                </a:ext>
              </a:extLst>
            </p:cNvPr>
            <p:cNvGrpSpPr>
              <a:grpSpLocks/>
            </p:cNvGrpSpPr>
            <p:nvPr/>
          </p:nvGrpSpPr>
          <p:grpSpPr bwMode="auto">
            <a:xfrm>
              <a:off x="1565" y="1011"/>
              <a:ext cx="2709" cy="1866"/>
              <a:chOff x="1565" y="1011"/>
              <a:chExt cx="2709" cy="1866"/>
            </a:xfrm>
          </p:grpSpPr>
          <p:pic>
            <p:nvPicPr>
              <p:cNvPr id="154630" name="Picture 7" descr="Monocyte(k)">
                <a:extLst>
                  <a:ext uri="{FF2B5EF4-FFF2-40B4-BE49-F238E27FC236}">
                    <a16:creationId xmlns:a16="http://schemas.microsoft.com/office/drawing/2014/main" id="{B02CF122-347B-4C4D-A26B-5E75A151D4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 y="1011"/>
                <a:ext cx="2636" cy="1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1" name="Text Box 8">
                <a:extLst>
                  <a:ext uri="{FF2B5EF4-FFF2-40B4-BE49-F238E27FC236}">
                    <a16:creationId xmlns:a16="http://schemas.microsoft.com/office/drawing/2014/main" id="{06C14696-01F6-4743-9848-50663D795911}"/>
                  </a:ext>
                </a:extLst>
              </p:cNvPr>
              <p:cNvSpPr txBox="1">
                <a:spLocks noChangeArrowheads="1"/>
              </p:cNvSpPr>
              <p:nvPr/>
            </p:nvSpPr>
            <p:spPr bwMode="auto">
              <a:xfrm>
                <a:off x="3068" y="2712"/>
                <a:ext cx="12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https://www.som.tulane.edu</a:t>
                </a:r>
              </a:p>
            </p:txBody>
          </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016EBC8A-922B-C343-BC3C-648A8BB9C15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6D8BD5D-1BA1-3C4A-9880-AD99C3D394C7}" type="slidenum">
              <a:rPr lang="en-US" altLang="en-US" sz="1400"/>
              <a:pPr>
                <a:spcBef>
                  <a:spcPct val="0"/>
                </a:spcBef>
                <a:buFontTx/>
                <a:buNone/>
              </a:pPr>
              <a:t>72</a:t>
            </a:fld>
            <a:endParaRPr lang="en-US" altLang="en-US" sz="1400" dirty="0"/>
          </a:p>
        </p:txBody>
      </p:sp>
      <p:grpSp>
        <p:nvGrpSpPr>
          <p:cNvPr id="156675" name="Group 38">
            <a:extLst>
              <a:ext uri="{FF2B5EF4-FFF2-40B4-BE49-F238E27FC236}">
                <a16:creationId xmlns:a16="http://schemas.microsoft.com/office/drawing/2014/main" id="{774C2F0E-CDCB-4644-A9E4-F99819138CEC}"/>
              </a:ext>
            </a:extLst>
          </p:cNvPr>
          <p:cNvGrpSpPr>
            <a:grpSpLocks/>
          </p:cNvGrpSpPr>
          <p:nvPr/>
        </p:nvGrpSpPr>
        <p:grpSpPr bwMode="auto">
          <a:xfrm>
            <a:off x="455613" y="447675"/>
            <a:ext cx="8229600" cy="5718175"/>
            <a:chOff x="287" y="282"/>
            <a:chExt cx="5184" cy="3602"/>
          </a:xfrm>
        </p:grpSpPr>
        <p:sp>
          <p:nvSpPr>
            <p:cNvPr id="156676" name="Rectangle 2">
              <a:extLst>
                <a:ext uri="{FF2B5EF4-FFF2-40B4-BE49-F238E27FC236}">
                  <a16:creationId xmlns:a16="http://schemas.microsoft.com/office/drawing/2014/main" id="{0DC831D3-65F3-AC4F-9949-1E201B51112E}"/>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Monocytes </a:t>
              </a:r>
              <a:r>
                <a:rPr lang="en-US" altLang="en-US" sz="2200" dirty="0">
                  <a:solidFill>
                    <a:srgbClr val="333333"/>
                  </a:solidFill>
                </a:rPr>
                <a:t>(continued)</a:t>
              </a:r>
              <a:endParaRPr lang="en-US" altLang="en-US" sz="2800" dirty="0">
                <a:solidFill>
                  <a:srgbClr val="333333"/>
                </a:solidFill>
              </a:endParaRPr>
            </a:p>
          </p:txBody>
        </p:sp>
        <p:sp>
          <p:nvSpPr>
            <p:cNvPr id="156677" name="Text Box 6">
              <a:extLst>
                <a:ext uri="{FF2B5EF4-FFF2-40B4-BE49-F238E27FC236}">
                  <a16:creationId xmlns:a16="http://schemas.microsoft.com/office/drawing/2014/main" id="{2788BBAD-55FF-0346-A196-DB051394EF58}"/>
                </a:ext>
              </a:extLst>
            </p:cNvPr>
            <p:cNvSpPr txBox="1">
              <a:spLocks noChangeArrowheads="1"/>
            </p:cNvSpPr>
            <p:nvPr/>
          </p:nvSpPr>
          <p:spPr bwMode="auto">
            <a:xfrm>
              <a:off x="519" y="970"/>
              <a:ext cx="467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Monocytes, a type of agranular white blood cell, take longer than neutrophils to reach the site of infection, but when they do, they arrive in larger numbers.</a:t>
              </a:r>
            </a:p>
            <a:p>
              <a:pPr eaLnBrk="1" hangingPunct="1">
                <a:lnSpc>
                  <a:spcPct val="85000"/>
                </a:lnSpc>
                <a:spcBef>
                  <a:spcPct val="0"/>
                </a:spcBef>
                <a:spcAft>
                  <a:spcPts val="900"/>
                </a:spcAft>
                <a:buSzPct val="80000"/>
              </a:pPr>
              <a:r>
                <a:rPr lang="en-US" altLang="en-US" sz="1800" dirty="0"/>
                <a:t>Monocytes enlarge and differentiate into wandering macrophages that engulf and destroy microbes and cellular debris (phagocytosis).</a:t>
              </a:r>
            </a:p>
            <a:p>
              <a:pPr eaLnBrk="1" hangingPunct="1">
                <a:lnSpc>
                  <a:spcPct val="85000"/>
                </a:lnSpc>
                <a:spcBef>
                  <a:spcPct val="0"/>
                </a:spcBef>
                <a:spcAft>
                  <a:spcPct val="50000"/>
                </a:spcAft>
                <a:buSzPct val="80000"/>
              </a:pPr>
              <a:r>
                <a:rPr lang="en-US" altLang="en-US" sz="1800" dirty="0"/>
                <a:t>Other monocytes become fixed macrophages that remain in tissues including the liver, lungs, and spleen.</a:t>
              </a:r>
            </a:p>
          </p:txBody>
        </p:sp>
        <p:grpSp>
          <p:nvGrpSpPr>
            <p:cNvPr id="156678" name="Group 27">
              <a:extLst>
                <a:ext uri="{FF2B5EF4-FFF2-40B4-BE49-F238E27FC236}">
                  <a16:creationId xmlns:a16="http://schemas.microsoft.com/office/drawing/2014/main" id="{C81FBCC4-DD1A-D546-B627-E92B2C1D1978}"/>
                </a:ext>
              </a:extLst>
            </p:cNvPr>
            <p:cNvGrpSpPr>
              <a:grpSpLocks/>
            </p:cNvGrpSpPr>
            <p:nvPr/>
          </p:nvGrpSpPr>
          <p:grpSpPr bwMode="auto">
            <a:xfrm>
              <a:off x="582" y="3671"/>
              <a:ext cx="2993" cy="213"/>
              <a:chOff x="582" y="3671"/>
              <a:chExt cx="2993" cy="213"/>
            </a:xfrm>
          </p:grpSpPr>
          <p:grpSp>
            <p:nvGrpSpPr>
              <p:cNvPr id="156679" name="Group 28">
                <a:extLst>
                  <a:ext uri="{FF2B5EF4-FFF2-40B4-BE49-F238E27FC236}">
                    <a16:creationId xmlns:a16="http://schemas.microsoft.com/office/drawing/2014/main" id="{FC1D3ABC-5E4D-F840-A933-F631001CAF77}"/>
                  </a:ext>
                </a:extLst>
              </p:cNvPr>
              <p:cNvGrpSpPr>
                <a:grpSpLocks/>
              </p:cNvGrpSpPr>
              <p:nvPr/>
            </p:nvGrpSpPr>
            <p:grpSpPr bwMode="auto">
              <a:xfrm>
                <a:off x="582" y="3671"/>
                <a:ext cx="1990" cy="213"/>
                <a:chOff x="582" y="3671"/>
                <a:chExt cx="1990" cy="213"/>
              </a:xfrm>
            </p:grpSpPr>
            <p:sp>
              <p:nvSpPr>
                <p:cNvPr id="156683" name="Rectangle 29">
                  <a:extLst>
                    <a:ext uri="{FF2B5EF4-FFF2-40B4-BE49-F238E27FC236}">
                      <a16:creationId xmlns:a16="http://schemas.microsoft.com/office/drawing/2014/main" id="{856EF7F3-A576-3449-B9DE-F8957590027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4" name="Rectangle 30">
                  <a:extLst>
                    <a:ext uri="{FF2B5EF4-FFF2-40B4-BE49-F238E27FC236}">
                      <a16:creationId xmlns:a16="http://schemas.microsoft.com/office/drawing/2014/main" id="{B14CE752-9CAB-584E-8560-565B07D1492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5" name="Rectangle 31">
                  <a:extLst>
                    <a:ext uri="{FF2B5EF4-FFF2-40B4-BE49-F238E27FC236}">
                      <a16:creationId xmlns:a16="http://schemas.microsoft.com/office/drawing/2014/main" id="{31A8F38B-5F71-A74C-8F5F-9323E5F42CE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6" name="Text Box 32">
                  <a:extLst>
                    <a:ext uri="{FF2B5EF4-FFF2-40B4-BE49-F238E27FC236}">
                      <a16:creationId xmlns:a16="http://schemas.microsoft.com/office/drawing/2014/main" id="{F3B43C93-9677-4A4E-8BDE-60C640A1169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56687" name="Text Box 33">
                  <a:extLst>
                    <a:ext uri="{FF2B5EF4-FFF2-40B4-BE49-F238E27FC236}">
                      <a16:creationId xmlns:a16="http://schemas.microsoft.com/office/drawing/2014/main" id="{2FC913E0-B113-6646-9B59-87B3E79B0B0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56688" name="Text Box 34">
                  <a:extLst>
                    <a:ext uri="{FF2B5EF4-FFF2-40B4-BE49-F238E27FC236}">
                      <a16:creationId xmlns:a16="http://schemas.microsoft.com/office/drawing/2014/main" id="{8168E3F8-F526-DC4D-B23D-09CF964191E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nvGrpSpPr>
              <p:cNvPr id="156680" name="Group 35">
                <a:extLst>
                  <a:ext uri="{FF2B5EF4-FFF2-40B4-BE49-F238E27FC236}">
                    <a16:creationId xmlns:a16="http://schemas.microsoft.com/office/drawing/2014/main" id="{D59952D4-38B6-3345-AB11-4BD8E7809DDB}"/>
                  </a:ext>
                </a:extLst>
              </p:cNvPr>
              <p:cNvGrpSpPr>
                <a:grpSpLocks/>
              </p:cNvGrpSpPr>
              <p:nvPr/>
            </p:nvGrpSpPr>
            <p:grpSpPr bwMode="auto">
              <a:xfrm>
                <a:off x="2844" y="3671"/>
                <a:ext cx="731" cy="213"/>
                <a:chOff x="3190" y="3671"/>
                <a:chExt cx="731" cy="213"/>
              </a:xfrm>
            </p:grpSpPr>
            <p:sp>
              <p:nvSpPr>
                <p:cNvPr id="156681" name="Rectangle 36">
                  <a:extLst>
                    <a:ext uri="{FF2B5EF4-FFF2-40B4-BE49-F238E27FC236}">
                      <a16:creationId xmlns:a16="http://schemas.microsoft.com/office/drawing/2014/main" id="{107C7814-B3B1-FA4F-99C8-47E928D8B36E}"/>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2" name="Text Box 37">
                  <a:extLst>
                    <a:ext uri="{FF2B5EF4-FFF2-40B4-BE49-F238E27FC236}">
                      <a16:creationId xmlns:a16="http://schemas.microsoft.com/office/drawing/2014/main" id="{E0E3223D-94AF-A442-B1B0-12EE64D79AC0}"/>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19.7</a:t>
                  </a:r>
                </a:p>
              </p:txBody>
            </p:sp>
          </p:gr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7C54BC4F-7925-3F47-801F-E186BBD11E5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1882FE-D1E7-C847-9831-189CEB6085D9}" type="slidenum">
              <a:rPr lang="en-US" altLang="en-US" sz="1400"/>
              <a:pPr>
                <a:spcBef>
                  <a:spcPct val="0"/>
                </a:spcBef>
                <a:buFontTx/>
                <a:buNone/>
              </a:pPr>
              <a:t>73</a:t>
            </a:fld>
            <a:endParaRPr lang="en-US" altLang="en-US" sz="1400" dirty="0"/>
          </a:p>
        </p:txBody>
      </p:sp>
      <p:grpSp>
        <p:nvGrpSpPr>
          <p:cNvPr id="158723" name="Group 18">
            <a:extLst>
              <a:ext uri="{FF2B5EF4-FFF2-40B4-BE49-F238E27FC236}">
                <a16:creationId xmlns:a16="http://schemas.microsoft.com/office/drawing/2014/main" id="{BB65E16D-3B86-F94B-B3DA-E1EF128AB49D}"/>
              </a:ext>
            </a:extLst>
          </p:cNvPr>
          <p:cNvGrpSpPr>
            <a:grpSpLocks/>
          </p:cNvGrpSpPr>
          <p:nvPr/>
        </p:nvGrpSpPr>
        <p:grpSpPr bwMode="auto">
          <a:xfrm>
            <a:off x="455613" y="447675"/>
            <a:ext cx="8229600" cy="4213226"/>
            <a:chOff x="287" y="282"/>
            <a:chExt cx="5184" cy="2654"/>
          </a:xfrm>
        </p:grpSpPr>
        <p:sp>
          <p:nvSpPr>
            <p:cNvPr id="158724" name="Rectangle 2">
              <a:extLst>
                <a:ext uri="{FF2B5EF4-FFF2-40B4-BE49-F238E27FC236}">
                  <a16:creationId xmlns:a16="http://schemas.microsoft.com/office/drawing/2014/main" id="{0D962948-441B-C145-8B04-46DA72F0FECB}"/>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Basophils</a:t>
              </a:r>
            </a:p>
          </p:txBody>
        </p:sp>
        <p:grpSp>
          <p:nvGrpSpPr>
            <p:cNvPr id="158725" name="Group 17">
              <a:extLst>
                <a:ext uri="{FF2B5EF4-FFF2-40B4-BE49-F238E27FC236}">
                  <a16:creationId xmlns:a16="http://schemas.microsoft.com/office/drawing/2014/main" id="{25C1694B-2FA3-6540-93F6-18ACCC29B16F}"/>
                </a:ext>
              </a:extLst>
            </p:cNvPr>
            <p:cNvGrpSpPr>
              <a:grpSpLocks/>
            </p:cNvGrpSpPr>
            <p:nvPr/>
          </p:nvGrpSpPr>
          <p:grpSpPr bwMode="auto">
            <a:xfrm>
              <a:off x="1697" y="1014"/>
              <a:ext cx="2449" cy="1922"/>
              <a:chOff x="1697" y="1014"/>
              <a:chExt cx="2449" cy="1922"/>
            </a:xfrm>
          </p:grpSpPr>
          <p:pic>
            <p:nvPicPr>
              <p:cNvPr id="158726" name="Picture 8" descr="Mature-basophils-100x-website-arrow">
                <a:extLst>
                  <a:ext uri="{FF2B5EF4-FFF2-40B4-BE49-F238E27FC236}">
                    <a16:creationId xmlns:a16="http://schemas.microsoft.com/office/drawing/2014/main" id="{C4FBD9FA-558A-404A-BB86-D476AD7B8B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7" y="1014"/>
                <a:ext cx="2373"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7" name="Text Box 9">
                <a:extLst>
                  <a:ext uri="{FF2B5EF4-FFF2-40B4-BE49-F238E27FC236}">
                    <a16:creationId xmlns:a16="http://schemas.microsoft.com/office/drawing/2014/main" id="{B021FD53-0087-2F4E-BAD1-C560603B3E29}"/>
                  </a:ext>
                </a:extLst>
              </p:cNvPr>
              <p:cNvSpPr txBox="1">
                <a:spLocks noChangeArrowheads="1"/>
              </p:cNvSpPr>
              <p:nvPr/>
            </p:nvSpPr>
            <p:spPr bwMode="auto">
              <a:xfrm>
                <a:off x="2544" y="2771"/>
                <a:ext cx="16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https://www.healthsystem.virginia.edu</a:t>
                </a:r>
                <a:endParaRPr lang="en-US" altLang="en-US" sz="1800" dirty="0"/>
              </a:p>
            </p:txBody>
          </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45D6B0A4-308A-D149-AC6F-A0F0ACA143D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A008933-7221-9D40-8717-FA447315C768}" type="slidenum">
              <a:rPr lang="en-US" altLang="en-US" sz="1400"/>
              <a:pPr>
                <a:spcBef>
                  <a:spcPct val="0"/>
                </a:spcBef>
                <a:buFontTx/>
                <a:buNone/>
              </a:pPr>
              <a:t>74</a:t>
            </a:fld>
            <a:endParaRPr lang="en-US" altLang="en-US" sz="1400" dirty="0"/>
          </a:p>
        </p:txBody>
      </p:sp>
      <p:grpSp>
        <p:nvGrpSpPr>
          <p:cNvPr id="160771" name="Group 34">
            <a:extLst>
              <a:ext uri="{FF2B5EF4-FFF2-40B4-BE49-F238E27FC236}">
                <a16:creationId xmlns:a16="http://schemas.microsoft.com/office/drawing/2014/main" id="{457B436E-1F99-DB47-9271-31B16A382953}"/>
              </a:ext>
            </a:extLst>
          </p:cNvPr>
          <p:cNvGrpSpPr>
            <a:grpSpLocks/>
          </p:cNvGrpSpPr>
          <p:nvPr/>
        </p:nvGrpSpPr>
        <p:grpSpPr bwMode="auto">
          <a:xfrm>
            <a:off x="455613" y="447675"/>
            <a:ext cx="8229600" cy="5718175"/>
            <a:chOff x="287" y="282"/>
            <a:chExt cx="5184" cy="3602"/>
          </a:xfrm>
        </p:grpSpPr>
        <p:sp>
          <p:nvSpPr>
            <p:cNvPr id="160772" name="Rectangle 2">
              <a:extLst>
                <a:ext uri="{FF2B5EF4-FFF2-40B4-BE49-F238E27FC236}">
                  <a16:creationId xmlns:a16="http://schemas.microsoft.com/office/drawing/2014/main" id="{8EF47A82-9588-824E-9CC5-7E860E0FC91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Basophils </a:t>
              </a:r>
              <a:r>
                <a:rPr lang="en-US" altLang="en-US" sz="2200" dirty="0">
                  <a:solidFill>
                    <a:srgbClr val="333333"/>
                  </a:solidFill>
                </a:rPr>
                <a:t>(continued)</a:t>
              </a:r>
              <a:endParaRPr lang="en-US" altLang="en-US" sz="2800" dirty="0">
                <a:solidFill>
                  <a:srgbClr val="333333"/>
                </a:solidFill>
              </a:endParaRPr>
            </a:p>
          </p:txBody>
        </p:sp>
        <p:sp>
          <p:nvSpPr>
            <p:cNvPr id="160773" name="Text Box 6">
              <a:extLst>
                <a:ext uri="{FF2B5EF4-FFF2-40B4-BE49-F238E27FC236}">
                  <a16:creationId xmlns:a16="http://schemas.microsoft.com/office/drawing/2014/main" id="{2E113F8A-62FC-8946-926B-7A48FE1E50D8}"/>
                </a:ext>
              </a:extLst>
            </p:cNvPr>
            <p:cNvSpPr txBox="1">
              <a:spLocks noChangeArrowheads="1"/>
            </p:cNvSpPr>
            <p:nvPr/>
          </p:nvSpPr>
          <p:spPr bwMode="auto">
            <a:xfrm>
              <a:off x="519" y="970"/>
              <a:ext cx="476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Basophils, a type of granular white blood cell, exit the capillaries at the site of the inflammation and release heparin, histamine, and serotonin.</a:t>
              </a:r>
            </a:p>
            <a:p>
              <a:pPr eaLnBrk="1" hangingPunct="1">
                <a:lnSpc>
                  <a:spcPct val="85000"/>
                </a:lnSpc>
                <a:spcBef>
                  <a:spcPct val="0"/>
                </a:spcBef>
                <a:spcAft>
                  <a:spcPts val="900"/>
                </a:spcAft>
                <a:buSzPct val="80000"/>
              </a:pPr>
              <a:r>
                <a:rPr lang="en-US" altLang="en-US" sz="1800" dirty="0"/>
                <a:t>The chemical substances intensify inflammatory reactions—they are also involved in hypersensitivity reactions (commonly known as aller-gic reactions).</a:t>
              </a:r>
            </a:p>
          </p:txBody>
        </p:sp>
        <p:grpSp>
          <p:nvGrpSpPr>
            <p:cNvPr id="160774" name="Group 23">
              <a:extLst>
                <a:ext uri="{FF2B5EF4-FFF2-40B4-BE49-F238E27FC236}">
                  <a16:creationId xmlns:a16="http://schemas.microsoft.com/office/drawing/2014/main" id="{B8BB446B-334F-A749-90CE-E964027ED3CD}"/>
                </a:ext>
              </a:extLst>
            </p:cNvPr>
            <p:cNvGrpSpPr>
              <a:grpSpLocks/>
            </p:cNvGrpSpPr>
            <p:nvPr/>
          </p:nvGrpSpPr>
          <p:grpSpPr bwMode="auto">
            <a:xfrm>
              <a:off x="582" y="3671"/>
              <a:ext cx="2993" cy="213"/>
              <a:chOff x="582" y="3671"/>
              <a:chExt cx="2993" cy="213"/>
            </a:xfrm>
          </p:grpSpPr>
          <p:grpSp>
            <p:nvGrpSpPr>
              <p:cNvPr id="160775" name="Group 24">
                <a:extLst>
                  <a:ext uri="{FF2B5EF4-FFF2-40B4-BE49-F238E27FC236}">
                    <a16:creationId xmlns:a16="http://schemas.microsoft.com/office/drawing/2014/main" id="{E54CF1DE-2922-1944-9F6D-CEFEA4098243}"/>
                  </a:ext>
                </a:extLst>
              </p:cNvPr>
              <p:cNvGrpSpPr>
                <a:grpSpLocks/>
              </p:cNvGrpSpPr>
              <p:nvPr/>
            </p:nvGrpSpPr>
            <p:grpSpPr bwMode="auto">
              <a:xfrm>
                <a:off x="582" y="3671"/>
                <a:ext cx="1990" cy="213"/>
                <a:chOff x="582" y="3671"/>
                <a:chExt cx="1990" cy="213"/>
              </a:xfrm>
            </p:grpSpPr>
            <p:sp>
              <p:nvSpPr>
                <p:cNvPr id="160779" name="Rectangle 25">
                  <a:extLst>
                    <a:ext uri="{FF2B5EF4-FFF2-40B4-BE49-F238E27FC236}">
                      <a16:creationId xmlns:a16="http://schemas.microsoft.com/office/drawing/2014/main" id="{47287F20-1DC1-4D4D-A9BE-87226E1E598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0" name="Rectangle 26">
                  <a:extLst>
                    <a:ext uri="{FF2B5EF4-FFF2-40B4-BE49-F238E27FC236}">
                      <a16:creationId xmlns:a16="http://schemas.microsoft.com/office/drawing/2014/main" id="{4BACEFD9-B214-3245-9B4D-F4F3AF459FE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1" name="Rectangle 27">
                  <a:extLst>
                    <a:ext uri="{FF2B5EF4-FFF2-40B4-BE49-F238E27FC236}">
                      <a16:creationId xmlns:a16="http://schemas.microsoft.com/office/drawing/2014/main" id="{99053514-1DA3-CF42-9B81-446F92974E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2" name="Text Box 28">
                  <a:extLst>
                    <a:ext uri="{FF2B5EF4-FFF2-40B4-BE49-F238E27FC236}">
                      <a16:creationId xmlns:a16="http://schemas.microsoft.com/office/drawing/2014/main" id="{31AC3702-681B-BE46-82DC-93D04D48C0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60783" name="Text Box 29">
                  <a:extLst>
                    <a:ext uri="{FF2B5EF4-FFF2-40B4-BE49-F238E27FC236}">
                      <a16:creationId xmlns:a16="http://schemas.microsoft.com/office/drawing/2014/main" id="{AB17515C-5263-5D4A-BB66-A483DD98F2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60784" name="Text Box 30">
                  <a:extLst>
                    <a:ext uri="{FF2B5EF4-FFF2-40B4-BE49-F238E27FC236}">
                      <a16:creationId xmlns:a16="http://schemas.microsoft.com/office/drawing/2014/main" id="{CCE9DF59-30A0-6442-9B9D-5044674FF23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nvGrpSpPr>
              <p:cNvPr id="160776" name="Group 31">
                <a:extLst>
                  <a:ext uri="{FF2B5EF4-FFF2-40B4-BE49-F238E27FC236}">
                    <a16:creationId xmlns:a16="http://schemas.microsoft.com/office/drawing/2014/main" id="{697A4B19-4C7F-144F-A386-369D36298208}"/>
                  </a:ext>
                </a:extLst>
              </p:cNvPr>
              <p:cNvGrpSpPr>
                <a:grpSpLocks/>
              </p:cNvGrpSpPr>
              <p:nvPr/>
            </p:nvGrpSpPr>
            <p:grpSpPr bwMode="auto">
              <a:xfrm>
                <a:off x="2844" y="3671"/>
                <a:ext cx="731" cy="213"/>
                <a:chOff x="3190" y="3671"/>
                <a:chExt cx="731" cy="213"/>
              </a:xfrm>
            </p:grpSpPr>
            <p:sp>
              <p:nvSpPr>
                <p:cNvPr id="160777" name="Rectangle 32">
                  <a:extLst>
                    <a:ext uri="{FF2B5EF4-FFF2-40B4-BE49-F238E27FC236}">
                      <a16:creationId xmlns:a16="http://schemas.microsoft.com/office/drawing/2014/main" id="{4F193BC2-228F-2B41-9F91-8E286480C3F4}"/>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78" name="Text Box 33">
                  <a:extLst>
                    <a:ext uri="{FF2B5EF4-FFF2-40B4-BE49-F238E27FC236}">
                      <a16:creationId xmlns:a16="http://schemas.microsoft.com/office/drawing/2014/main" id="{B2283EA3-DD51-6C47-A4D9-A5105F08533D}"/>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19.7</a:t>
                  </a:r>
                </a:p>
              </p:txBody>
            </p:sp>
          </p:gr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7024E4E5-ACA4-D247-8736-3CBB6D65C56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122FC0-CBC3-4748-A32F-2F47195355A4}" type="slidenum">
              <a:rPr lang="en-US" altLang="en-US" sz="1400"/>
              <a:pPr>
                <a:spcBef>
                  <a:spcPct val="0"/>
                </a:spcBef>
                <a:buFontTx/>
                <a:buNone/>
              </a:pPr>
              <a:t>75</a:t>
            </a:fld>
            <a:endParaRPr lang="en-US" altLang="en-US" sz="1400" dirty="0"/>
          </a:p>
        </p:txBody>
      </p:sp>
      <p:grpSp>
        <p:nvGrpSpPr>
          <p:cNvPr id="162819" name="Group 29">
            <a:extLst>
              <a:ext uri="{FF2B5EF4-FFF2-40B4-BE49-F238E27FC236}">
                <a16:creationId xmlns:a16="http://schemas.microsoft.com/office/drawing/2014/main" id="{D0184BD7-82DA-1A48-AEA0-2F6698149149}"/>
              </a:ext>
            </a:extLst>
          </p:cNvPr>
          <p:cNvGrpSpPr>
            <a:grpSpLocks/>
          </p:cNvGrpSpPr>
          <p:nvPr/>
        </p:nvGrpSpPr>
        <p:grpSpPr bwMode="auto">
          <a:xfrm>
            <a:off x="455613" y="447675"/>
            <a:ext cx="8229600" cy="4832350"/>
            <a:chOff x="287" y="282"/>
            <a:chExt cx="5184" cy="3044"/>
          </a:xfrm>
        </p:grpSpPr>
        <p:sp>
          <p:nvSpPr>
            <p:cNvPr id="162820" name="Rectangle 2">
              <a:extLst>
                <a:ext uri="{FF2B5EF4-FFF2-40B4-BE49-F238E27FC236}">
                  <a16:creationId xmlns:a16="http://schemas.microsoft.com/office/drawing/2014/main" id="{9A9D05E1-E3AF-564C-9A7B-EFB8BECCD30E}"/>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Eosinophils</a:t>
              </a:r>
            </a:p>
          </p:txBody>
        </p:sp>
        <p:grpSp>
          <p:nvGrpSpPr>
            <p:cNvPr id="162821" name="Group 28">
              <a:extLst>
                <a:ext uri="{FF2B5EF4-FFF2-40B4-BE49-F238E27FC236}">
                  <a16:creationId xmlns:a16="http://schemas.microsoft.com/office/drawing/2014/main" id="{7D85D275-56DC-8342-B560-F66858A5AD48}"/>
                </a:ext>
              </a:extLst>
            </p:cNvPr>
            <p:cNvGrpSpPr>
              <a:grpSpLocks/>
            </p:cNvGrpSpPr>
            <p:nvPr/>
          </p:nvGrpSpPr>
          <p:grpSpPr bwMode="auto">
            <a:xfrm>
              <a:off x="1676" y="1010"/>
              <a:ext cx="2489" cy="2316"/>
              <a:chOff x="1676" y="1010"/>
              <a:chExt cx="2489" cy="2316"/>
            </a:xfrm>
          </p:grpSpPr>
          <p:grpSp>
            <p:nvGrpSpPr>
              <p:cNvPr id="162823" name="Group 26">
                <a:extLst>
                  <a:ext uri="{FF2B5EF4-FFF2-40B4-BE49-F238E27FC236}">
                    <a16:creationId xmlns:a16="http://schemas.microsoft.com/office/drawing/2014/main" id="{2C6295BB-B07B-3643-82E8-E9022F687F3E}"/>
                  </a:ext>
                </a:extLst>
              </p:cNvPr>
              <p:cNvGrpSpPr>
                <a:grpSpLocks/>
              </p:cNvGrpSpPr>
              <p:nvPr/>
            </p:nvGrpSpPr>
            <p:grpSpPr bwMode="auto">
              <a:xfrm>
                <a:off x="1676" y="1010"/>
                <a:ext cx="2489" cy="1932"/>
                <a:chOff x="1676" y="1010"/>
                <a:chExt cx="2489" cy="1932"/>
              </a:xfrm>
            </p:grpSpPr>
            <p:pic>
              <p:nvPicPr>
                <p:cNvPr id="162825" name="Picture 14" descr="eosinophil">
                  <a:extLst>
                    <a:ext uri="{FF2B5EF4-FFF2-40B4-BE49-F238E27FC236}">
                      <a16:creationId xmlns:a16="http://schemas.microsoft.com/office/drawing/2014/main" id="{FBB0F3D1-ABFD-CD45-AA64-4FE31659BC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 y="1010"/>
                  <a:ext cx="2413"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6" name="Text Box 15">
                  <a:extLst>
                    <a:ext uri="{FF2B5EF4-FFF2-40B4-BE49-F238E27FC236}">
                      <a16:creationId xmlns:a16="http://schemas.microsoft.com/office/drawing/2014/main" id="{77F976BA-BE8A-9048-9BCD-193086C024D5}"/>
                    </a:ext>
                  </a:extLst>
                </p:cNvPr>
                <p:cNvSpPr txBox="1">
                  <a:spLocks noChangeArrowheads="1"/>
                </p:cNvSpPr>
                <p:nvPr/>
              </p:nvSpPr>
              <p:spPr bwMode="auto">
                <a:xfrm>
                  <a:off x="3265" y="2778"/>
                  <a:ext cx="900"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dirty="0"/>
                    <a:t>https://www.uic.edu</a:t>
                  </a:r>
                </a:p>
              </p:txBody>
            </p:sp>
          </p:grpSp>
          <p:sp>
            <p:nvSpPr>
              <p:cNvPr id="162824" name="Text Box 16">
                <a:extLst>
                  <a:ext uri="{FF2B5EF4-FFF2-40B4-BE49-F238E27FC236}">
                    <a16:creationId xmlns:a16="http://schemas.microsoft.com/office/drawing/2014/main" id="{667E7340-1B6E-4A4F-BD88-667ADF0D3695}"/>
                  </a:ext>
                </a:extLst>
              </p:cNvPr>
              <p:cNvSpPr txBox="1">
                <a:spLocks noChangeArrowheads="1"/>
              </p:cNvSpPr>
              <p:nvPr/>
            </p:nvSpPr>
            <p:spPr bwMode="auto">
              <a:xfrm>
                <a:off x="1801" y="2961"/>
                <a:ext cx="216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E = eosinophil, N = neutrophil, and R = red blood cell.</a:t>
                </a:r>
              </a:p>
            </p:txBody>
          </p:sp>
        </p:grpSp>
        <p:sp>
          <p:nvSpPr>
            <p:cNvPr id="162822" name="Line 21">
              <a:extLst>
                <a:ext uri="{FF2B5EF4-FFF2-40B4-BE49-F238E27FC236}">
                  <a16:creationId xmlns:a16="http://schemas.microsoft.com/office/drawing/2014/main" id="{6C4847E7-AEC9-F54C-A2D8-A23ECEE395B5}"/>
                </a:ext>
              </a:extLst>
            </p:cNvPr>
            <p:cNvSpPr>
              <a:spLocks noChangeShapeType="1"/>
            </p:cNvSpPr>
            <p:nvPr/>
          </p:nvSpPr>
          <p:spPr bwMode="auto">
            <a:xfrm rot="18260596">
              <a:off x="3305" y="1903"/>
              <a:ext cx="576" cy="216"/>
            </a:xfrm>
            <a:prstGeom prst="line">
              <a:avLst/>
            </a:prstGeom>
            <a:noFill/>
            <a:ln w="152400">
              <a:solidFill>
                <a:srgbClr val="000080">
                  <a:alpha val="74696"/>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2879FBF5-A176-4F4A-9080-2A649E0D10D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407B309-1623-B14A-A28A-E733D631B2A9}" type="slidenum">
              <a:rPr lang="en-US" altLang="en-US" sz="1400"/>
              <a:pPr>
                <a:spcBef>
                  <a:spcPct val="0"/>
                </a:spcBef>
                <a:buFontTx/>
                <a:buNone/>
              </a:pPr>
              <a:t>76</a:t>
            </a:fld>
            <a:endParaRPr lang="en-US" altLang="en-US" sz="1400" dirty="0"/>
          </a:p>
        </p:txBody>
      </p:sp>
      <p:grpSp>
        <p:nvGrpSpPr>
          <p:cNvPr id="164867" name="Group 40">
            <a:extLst>
              <a:ext uri="{FF2B5EF4-FFF2-40B4-BE49-F238E27FC236}">
                <a16:creationId xmlns:a16="http://schemas.microsoft.com/office/drawing/2014/main" id="{69B16691-27BA-B44B-BE48-7EC97C3B641A}"/>
              </a:ext>
            </a:extLst>
          </p:cNvPr>
          <p:cNvGrpSpPr>
            <a:grpSpLocks/>
          </p:cNvGrpSpPr>
          <p:nvPr/>
        </p:nvGrpSpPr>
        <p:grpSpPr bwMode="auto">
          <a:xfrm>
            <a:off x="455613" y="447675"/>
            <a:ext cx="8229600" cy="5718175"/>
            <a:chOff x="287" y="282"/>
            <a:chExt cx="5184" cy="3602"/>
          </a:xfrm>
        </p:grpSpPr>
        <p:sp>
          <p:nvSpPr>
            <p:cNvPr id="164868" name="Rectangle 2">
              <a:extLst>
                <a:ext uri="{FF2B5EF4-FFF2-40B4-BE49-F238E27FC236}">
                  <a16:creationId xmlns:a16="http://schemas.microsoft.com/office/drawing/2014/main" id="{E757344C-1937-4647-8307-D008D31AEC72}"/>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Eosinophils </a:t>
              </a:r>
              <a:r>
                <a:rPr lang="en-US" altLang="en-US" sz="2200" dirty="0">
                  <a:solidFill>
                    <a:srgbClr val="333333"/>
                  </a:solidFill>
                </a:rPr>
                <a:t>(continued)</a:t>
              </a:r>
              <a:endParaRPr lang="en-US" altLang="en-US" sz="2800" dirty="0">
                <a:solidFill>
                  <a:srgbClr val="333333"/>
                </a:solidFill>
              </a:endParaRPr>
            </a:p>
          </p:txBody>
        </p:sp>
        <p:grpSp>
          <p:nvGrpSpPr>
            <p:cNvPr id="164869" name="Group 27">
              <a:extLst>
                <a:ext uri="{FF2B5EF4-FFF2-40B4-BE49-F238E27FC236}">
                  <a16:creationId xmlns:a16="http://schemas.microsoft.com/office/drawing/2014/main" id="{3EB77268-772E-924F-A12A-DD934FAC38FB}"/>
                </a:ext>
              </a:extLst>
            </p:cNvPr>
            <p:cNvGrpSpPr>
              <a:grpSpLocks/>
            </p:cNvGrpSpPr>
            <p:nvPr/>
          </p:nvGrpSpPr>
          <p:grpSpPr bwMode="auto">
            <a:xfrm>
              <a:off x="519" y="970"/>
              <a:ext cx="4897" cy="2172"/>
              <a:chOff x="519" y="970"/>
              <a:chExt cx="4897" cy="2172"/>
            </a:xfrm>
          </p:grpSpPr>
          <p:sp>
            <p:nvSpPr>
              <p:cNvPr id="164881" name="Text Box 3">
                <a:extLst>
                  <a:ext uri="{FF2B5EF4-FFF2-40B4-BE49-F238E27FC236}">
                    <a16:creationId xmlns:a16="http://schemas.microsoft.com/office/drawing/2014/main" id="{CDBC22ED-CBB3-B542-B451-A5C7688867DF}"/>
                  </a:ext>
                </a:extLst>
              </p:cNvPr>
              <p:cNvSpPr txBox="1">
                <a:spLocks noChangeArrowheads="1"/>
              </p:cNvSpPr>
              <p:nvPr/>
            </p:nvSpPr>
            <p:spPr bwMode="auto">
              <a:xfrm>
                <a:off x="519" y="970"/>
                <a:ext cx="489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Eosinophils, a type of granular white blood cell, exit the capillaries and enter the interstitial fluid.</a:t>
                </a:r>
              </a:p>
              <a:p>
                <a:pPr eaLnBrk="1" hangingPunct="1">
                  <a:lnSpc>
                    <a:spcPct val="85000"/>
                  </a:lnSpc>
                  <a:spcBef>
                    <a:spcPct val="0"/>
                  </a:spcBef>
                  <a:spcAft>
                    <a:spcPts val="900"/>
                  </a:spcAft>
                  <a:buSzPct val="80000"/>
                </a:pPr>
                <a:r>
                  <a:rPr lang="en-US" altLang="en-US" sz="1800" dirty="0"/>
                  <a:t>They release enzymes that combat the effects of histamine and other substances involved in inflammation that occurs in allergic reactions.</a:t>
                </a:r>
              </a:p>
              <a:p>
                <a:pPr eaLnBrk="1" hangingPunct="1">
                  <a:lnSpc>
                    <a:spcPct val="85000"/>
                  </a:lnSpc>
                  <a:spcBef>
                    <a:spcPct val="0"/>
                  </a:spcBef>
                  <a:spcAft>
                    <a:spcPts val="900"/>
                  </a:spcAft>
                  <a:buSzPct val="80000"/>
                </a:pPr>
                <a:r>
                  <a:rPr lang="en-US" altLang="en-US" sz="1800" dirty="0"/>
                  <a:t>Eosinophils break-down antigen-antibody complexes and respond to some species of parasitic worms.</a:t>
                </a:r>
              </a:p>
              <a:p>
                <a:pPr eaLnBrk="1" hangingPunct="1">
                  <a:lnSpc>
                    <a:spcPct val="85000"/>
                  </a:lnSpc>
                  <a:spcBef>
                    <a:spcPct val="0"/>
                  </a:spcBef>
                  <a:spcAft>
                    <a:spcPct val="50000"/>
                  </a:spcAft>
                  <a:buSzPct val="80000"/>
                </a:pPr>
                <a:r>
                  <a:rPr lang="en-US" altLang="en-US" sz="1800" dirty="0"/>
                  <a:t>A high eosinophil count can indicate an allergic reaction or possibly a parasitic infection.</a:t>
                </a:r>
              </a:p>
            </p:txBody>
          </p:sp>
          <p:sp>
            <p:nvSpPr>
              <p:cNvPr id="164882" name="Text Box 4">
                <a:extLst>
                  <a:ext uri="{FF2B5EF4-FFF2-40B4-BE49-F238E27FC236}">
                    <a16:creationId xmlns:a16="http://schemas.microsoft.com/office/drawing/2014/main" id="{575AEB91-56CD-8D4A-9774-CFA97B90A186}"/>
                  </a:ext>
                </a:extLst>
              </p:cNvPr>
              <p:cNvSpPr txBox="1">
                <a:spLocks noChangeArrowheads="1"/>
              </p:cNvSpPr>
              <p:nvPr/>
            </p:nvSpPr>
            <p:spPr bwMode="auto">
              <a:xfrm>
                <a:off x="1409" y="2470"/>
                <a:ext cx="2949"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Parasite = an organism that lives in or on and takes its nourishment from another organism since it cannot live independently.  </a:t>
                </a:r>
              </a:p>
              <a:p>
                <a:pPr algn="ctr" eaLnBrk="1" hangingPunct="1">
                  <a:lnSpc>
                    <a:spcPts val="1860"/>
                  </a:lnSpc>
                  <a:spcBef>
                    <a:spcPct val="0"/>
                  </a:spcBef>
                  <a:buFontTx/>
                  <a:buNone/>
                </a:pPr>
                <a:r>
                  <a:rPr lang="en-US" altLang="en-US" sz="1800" dirty="0">
                    <a:solidFill>
                      <a:srgbClr val="941100"/>
                    </a:solidFill>
                  </a:rPr>
                  <a:t>(https://www.webterms.com)</a:t>
                </a:r>
              </a:p>
            </p:txBody>
          </p:sp>
        </p:grpSp>
        <p:grpSp>
          <p:nvGrpSpPr>
            <p:cNvPr id="164870" name="Group 29">
              <a:extLst>
                <a:ext uri="{FF2B5EF4-FFF2-40B4-BE49-F238E27FC236}">
                  <a16:creationId xmlns:a16="http://schemas.microsoft.com/office/drawing/2014/main" id="{2A31F037-70C8-894C-9CFB-F3328BD6FB0B}"/>
                </a:ext>
              </a:extLst>
            </p:cNvPr>
            <p:cNvGrpSpPr>
              <a:grpSpLocks/>
            </p:cNvGrpSpPr>
            <p:nvPr/>
          </p:nvGrpSpPr>
          <p:grpSpPr bwMode="auto">
            <a:xfrm>
              <a:off x="582" y="3671"/>
              <a:ext cx="2993" cy="213"/>
              <a:chOff x="582" y="3671"/>
              <a:chExt cx="2993" cy="213"/>
            </a:xfrm>
          </p:grpSpPr>
          <p:grpSp>
            <p:nvGrpSpPr>
              <p:cNvPr id="164871" name="Group 30">
                <a:extLst>
                  <a:ext uri="{FF2B5EF4-FFF2-40B4-BE49-F238E27FC236}">
                    <a16:creationId xmlns:a16="http://schemas.microsoft.com/office/drawing/2014/main" id="{8391BF66-1BE8-B647-87BC-DCCA0C439676}"/>
                  </a:ext>
                </a:extLst>
              </p:cNvPr>
              <p:cNvGrpSpPr>
                <a:grpSpLocks/>
              </p:cNvGrpSpPr>
              <p:nvPr/>
            </p:nvGrpSpPr>
            <p:grpSpPr bwMode="auto">
              <a:xfrm>
                <a:off x="582" y="3671"/>
                <a:ext cx="1990" cy="213"/>
                <a:chOff x="582" y="3671"/>
                <a:chExt cx="1990" cy="213"/>
              </a:xfrm>
            </p:grpSpPr>
            <p:sp>
              <p:nvSpPr>
                <p:cNvPr id="164875" name="Rectangle 31">
                  <a:extLst>
                    <a:ext uri="{FF2B5EF4-FFF2-40B4-BE49-F238E27FC236}">
                      <a16:creationId xmlns:a16="http://schemas.microsoft.com/office/drawing/2014/main" id="{060EA8FA-805F-F34E-85CE-9219BCAC4DF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6" name="Rectangle 32">
                  <a:extLst>
                    <a:ext uri="{FF2B5EF4-FFF2-40B4-BE49-F238E27FC236}">
                      <a16:creationId xmlns:a16="http://schemas.microsoft.com/office/drawing/2014/main" id="{ED8F42AF-93B9-7445-BF6B-926330DCF39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7" name="Rectangle 33">
                  <a:extLst>
                    <a:ext uri="{FF2B5EF4-FFF2-40B4-BE49-F238E27FC236}">
                      <a16:creationId xmlns:a16="http://schemas.microsoft.com/office/drawing/2014/main" id="{0FE0D1DC-1D51-604F-9696-67491373F37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8" name="Text Box 34">
                  <a:extLst>
                    <a:ext uri="{FF2B5EF4-FFF2-40B4-BE49-F238E27FC236}">
                      <a16:creationId xmlns:a16="http://schemas.microsoft.com/office/drawing/2014/main" id="{DB22949E-4B6E-B24A-AA95-34704CD90AA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64879" name="Text Box 35">
                  <a:extLst>
                    <a:ext uri="{FF2B5EF4-FFF2-40B4-BE49-F238E27FC236}">
                      <a16:creationId xmlns:a16="http://schemas.microsoft.com/office/drawing/2014/main" id="{16BF6F06-960F-0E45-8E53-20F0F3F3404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64880" name="Text Box 36">
                  <a:extLst>
                    <a:ext uri="{FF2B5EF4-FFF2-40B4-BE49-F238E27FC236}">
                      <a16:creationId xmlns:a16="http://schemas.microsoft.com/office/drawing/2014/main" id="{9F0062CA-24A9-F14C-8752-0DD00EFD158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nvGrpSpPr>
              <p:cNvPr id="164872" name="Group 37">
                <a:extLst>
                  <a:ext uri="{FF2B5EF4-FFF2-40B4-BE49-F238E27FC236}">
                    <a16:creationId xmlns:a16="http://schemas.microsoft.com/office/drawing/2014/main" id="{E24EA872-D4E8-9E42-838C-C22937C75EDC}"/>
                  </a:ext>
                </a:extLst>
              </p:cNvPr>
              <p:cNvGrpSpPr>
                <a:grpSpLocks/>
              </p:cNvGrpSpPr>
              <p:nvPr/>
            </p:nvGrpSpPr>
            <p:grpSpPr bwMode="auto">
              <a:xfrm>
                <a:off x="2844" y="3671"/>
                <a:ext cx="731" cy="213"/>
                <a:chOff x="3190" y="3671"/>
                <a:chExt cx="731" cy="213"/>
              </a:xfrm>
            </p:grpSpPr>
            <p:sp>
              <p:nvSpPr>
                <p:cNvPr id="164873" name="Rectangle 38">
                  <a:extLst>
                    <a:ext uri="{FF2B5EF4-FFF2-40B4-BE49-F238E27FC236}">
                      <a16:creationId xmlns:a16="http://schemas.microsoft.com/office/drawing/2014/main" id="{1A6B2AEC-878F-EF47-A77E-212BCF05A4D4}"/>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4" name="Text Box 39">
                  <a:extLst>
                    <a:ext uri="{FF2B5EF4-FFF2-40B4-BE49-F238E27FC236}">
                      <a16:creationId xmlns:a16="http://schemas.microsoft.com/office/drawing/2014/main" id="{86802060-8D9A-F741-A052-9E3E17E693C2}"/>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19.7</a:t>
                  </a:r>
                </a:p>
              </p:txBody>
            </p:sp>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497D4414-7241-C442-BAE9-4C6477255CE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6B064B6-B2BC-934B-A310-2E7F817732F4}" type="slidenum">
              <a:rPr lang="en-US" altLang="en-US" sz="1400"/>
              <a:pPr>
                <a:spcBef>
                  <a:spcPct val="0"/>
                </a:spcBef>
                <a:buFontTx/>
                <a:buNone/>
              </a:pPr>
              <a:t>77</a:t>
            </a:fld>
            <a:endParaRPr lang="en-US" altLang="en-US" sz="1400" dirty="0"/>
          </a:p>
        </p:txBody>
      </p:sp>
      <p:grpSp>
        <p:nvGrpSpPr>
          <p:cNvPr id="166915" name="Group 25">
            <a:extLst>
              <a:ext uri="{FF2B5EF4-FFF2-40B4-BE49-F238E27FC236}">
                <a16:creationId xmlns:a16="http://schemas.microsoft.com/office/drawing/2014/main" id="{C637EE42-C081-9B49-A8CB-126895761E03}"/>
              </a:ext>
            </a:extLst>
          </p:cNvPr>
          <p:cNvGrpSpPr>
            <a:grpSpLocks/>
          </p:cNvGrpSpPr>
          <p:nvPr/>
        </p:nvGrpSpPr>
        <p:grpSpPr bwMode="auto">
          <a:xfrm>
            <a:off x="455613" y="447675"/>
            <a:ext cx="8229600" cy="4241800"/>
            <a:chOff x="287" y="282"/>
            <a:chExt cx="5184" cy="2672"/>
          </a:xfrm>
        </p:grpSpPr>
        <p:sp>
          <p:nvSpPr>
            <p:cNvPr id="166916" name="Rectangle 2">
              <a:extLst>
                <a:ext uri="{FF2B5EF4-FFF2-40B4-BE49-F238E27FC236}">
                  <a16:creationId xmlns:a16="http://schemas.microsoft.com/office/drawing/2014/main" id="{3E280825-19E7-F248-AF3A-39C65777B471}"/>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Lymphocytes</a:t>
              </a:r>
            </a:p>
          </p:txBody>
        </p:sp>
        <p:grpSp>
          <p:nvGrpSpPr>
            <p:cNvPr id="166917" name="Group 24">
              <a:extLst>
                <a:ext uri="{FF2B5EF4-FFF2-40B4-BE49-F238E27FC236}">
                  <a16:creationId xmlns:a16="http://schemas.microsoft.com/office/drawing/2014/main" id="{F52F5E8F-D738-E14D-B7B9-44CD42E4400C}"/>
                </a:ext>
              </a:extLst>
            </p:cNvPr>
            <p:cNvGrpSpPr>
              <a:grpSpLocks/>
            </p:cNvGrpSpPr>
            <p:nvPr/>
          </p:nvGrpSpPr>
          <p:grpSpPr bwMode="auto">
            <a:xfrm>
              <a:off x="1680" y="1007"/>
              <a:ext cx="2479" cy="1947"/>
              <a:chOff x="1680" y="1007"/>
              <a:chExt cx="2479" cy="1947"/>
            </a:xfrm>
          </p:grpSpPr>
          <p:pic>
            <p:nvPicPr>
              <p:cNvPr id="166918" name="Picture 13" descr="Large-granular-lymphocyte-website-arrow">
                <a:extLst>
                  <a:ext uri="{FF2B5EF4-FFF2-40B4-BE49-F238E27FC236}">
                    <a16:creationId xmlns:a16="http://schemas.microsoft.com/office/drawing/2014/main" id="{60106A00-D3F4-6F4C-A6F3-775A2EC08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 y="1007"/>
                <a:ext cx="2400" cy="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9" name="Text Box 14">
                <a:extLst>
                  <a:ext uri="{FF2B5EF4-FFF2-40B4-BE49-F238E27FC236}">
                    <a16:creationId xmlns:a16="http://schemas.microsoft.com/office/drawing/2014/main" id="{9C814597-ACAF-FB44-9E1B-AA583FEE44C0}"/>
                  </a:ext>
                </a:extLst>
              </p:cNvPr>
              <p:cNvSpPr txBox="1">
                <a:spLocks noChangeArrowheads="1"/>
              </p:cNvSpPr>
              <p:nvPr/>
            </p:nvSpPr>
            <p:spPr bwMode="auto">
              <a:xfrm>
                <a:off x="2557" y="2789"/>
                <a:ext cx="16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https://www.healthsystem.virginia.edu</a:t>
                </a:r>
                <a:endParaRPr lang="en-US" altLang="en-US" sz="1800" dirty="0"/>
              </a:p>
            </p:txBody>
          </p:sp>
          <p:sp>
            <p:nvSpPr>
              <p:cNvPr id="166920" name="Line 15">
                <a:extLst>
                  <a:ext uri="{FF2B5EF4-FFF2-40B4-BE49-F238E27FC236}">
                    <a16:creationId xmlns:a16="http://schemas.microsoft.com/office/drawing/2014/main" id="{554859BB-E334-7D44-9C2C-70A37B14BDB1}"/>
                  </a:ext>
                </a:extLst>
              </p:cNvPr>
              <p:cNvSpPr>
                <a:spLocks noChangeShapeType="1"/>
              </p:cNvSpPr>
              <p:nvPr/>
            </p:nvSpPr>
            <p:spPr bwMode="auto">
              <a:xfrm rot="586054">
                <a:off x="2920" y="2108"/>
                <a:ext cx="576" cy="216"/>
              </a:xfrm>
              <a:prstGeom prst="line">
                <a:avLst/>
              </a:prstGeom>
              <a:noFill/>
              <a:ln w="152400">
                <a:solidFill>
                  <a:srgbClr val="000080">
                    <a:alpha val="75367"/>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20E57F35-C68A-E140-B84E-23B50637BDA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8FEF8D-5EF1-B044-A5F3-B893A806496F}" type="slidenum">
              <a:rPr lang="en-US" altLang="en-US" sz="1400"/>
              <a:pPr>
                <a:spcBef>
                  <a:spcPct val="0"/>
                </a:spcBef>
                <a:buFontTx/>
                <a:buNone/>
              </a:pPr>
              <a:t>78</a:t>
            </a:fld>
            <a:endParaRPr lang="en-US" altLang="en-US" sz="1400" dirty="0"/>
          </a:p>
        </p:txBody>
      </p:sp>
      <p:grpSp>
        <p:nvGrpSpPr>
          <p:cNvPr id="168963" name="Group 32">
            <a:extLst>
              <a:ext uri="{FF2B5EF4-FFF2-40B4-BE49-F238E27FC236}">
                <a16:creationId xmlns:a16="http://schemas.microsoft.com/office/drawing/2014/main" id="{D215F553-5558-4248-8E13-428CA148347C}"/>
              </a:ext>
            </a:extLst>
          </p:cNvPr>
          <p:cNvGrpSpPr>
            <a:grpSpLocks/>
          </p:cNvGrpSpPr>
          <p:nvPr/>
        </p:nvGrpSpPr>
        <p:grpSpPr bwMode="auto">
          <a:xfrm>
            <a:off x="455613" y="447675"/>
            <a:ext cx="8229600" cy="5718175"/>
            <a:chOff x="287" y="282"/>
            <a:chExt cx="5184" cy="3602"/>
          </a:xfrm>
        </p:grpSpPr>
        <p:sp>
          <p:nvSpPr>
            <p:cNvPr id="168964" name="Rectangle 2">
              <a:extLst>
                <a:ext uri="{FF2B5EF4-FFF2-40B4-BE49-F238E27FC236}">
                  <a16:creationId xmlns:a16="http://schemas.microsoft.com/office/drawing/2014/main" id="{BBDC9A42-CA97-9946-A891-056A8DD3BE5A}"/>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Lymphocytes </a:t>
              </a:r>
              <a:r>
                <a:rPr lang="en-US" altLang="en-US" sz="2200" dirty="0">
                  <a:solidFill>
                    <a:srgbClr val="333333"/>
                  </a:solidFill>
                </a:rPr>
                <a:t>(continued)</a:t>
              </a:r>
              <a:endParaRPr lang="en-US" altLang="en-US" sz="2800" dirty="0">
                <a:solidFill>
                  <a:srgbClr val="333333"/>
                </a:solidFill>
              </a:endParaRPr>
            </a:p>
          </p:txBody>
        </p:sp>
        <p:sp>
          <p:nvSpPr>
            <p:cNvPr id="168965" name="Text Box 3">
              <a:extLst>
                <a:ext uri="{FF2B5EF4-FFF2-40B4-BE49-F238E27FC236}">
                  <a16:creationId xmlns:a16="http://schemas.microsoft.com/office/drawing/2014/main" id="{74F21A15-B1D2-474B-AA72-9EADDE0C000D}"/>
                </a:ext>
              </a:extLst>
            </p:cNvPr>
            <p:cNvSpPr txBox="1">
              <a:spLocks noChangeArrowheads="1"/>
            </p:cNvSpPr>
            <p:nvPr/>
          </p:nvSpPr>
          <p:spPr bwMode="auto">
            <a:xfrm>
              <a:off x="519" y="970"/>
              <a:ext cx="4677" cy="1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Lymphocytes, a type of agranular white blood cell, are a key aspect of immune system responses to invading pathogens.</a:t>
              </a:r>
            </a:p>
            <a:p>
              <a:pPr eaLnBrk="1" hangingPunct="1">
                <a:lnSpc>
                  <a:spcPct val="85000"/>
                </a:lnSpc>
                <a:spcBef>
                  <a:spcPct val="0"/>
                </a:spcBef>
                <a:spcAft>
                  <a:spcPts val="900"/>
                </a:spcAft>
                <a:buSzPct val="80000"/>
              </a:pPr>
              <a:r>
                <a:rPr lang="en-US" altLang="en-US" sz="1800" dirty="0"/>
                <a:t>Most lymphocytes continually move among the lymphoid tissues, lymph, and blood.</a:t>
              </a:r>
            </a:p>
            <a:p>
              <a:pPr eaLnBrk="1" hangingPunct="1">
                <a:lnSpc>
                  <a:spcPct val="85000"/>
                </a:lnSpc>
                <a:spcBef>
                  <a:spcPct val="0"/>
                </a:spcBef>
                <a:spcAft>
                  <a:spcPts val="900"/>
                </a:spcAft>
                <a:buSzPct val="80000"/>
              </a:pPr>
              <a:r>
                <a:rPr lang="en-US" altLang="en-US" sz="1800" dirty="0"/>
                <a:t>They can enter the blood, but they remain there for a only few hours at a time.</a:t>
              </a:r>
            </a:p>
            <a:p>
              <a:pPr eaLnBrk="1" hangingPunct="1">
                <a:lnSpc>
                  <a:spcPct val="85000"/>
                </a:lnSpc>
                <a:spcBef>
                  <a:spcPct val="0"/>
                </a:spcBef>
                <a:spcAft>
                  <a:spcPts val="900"/>
                </a:spcAft>
                <a:buSzPct val="80000"/>
              </a:pPr>
              <a:r>
                <a:rPr lang="en-US" altLang="en-US" sz="1800" dirty="0"/>
                <a:t>The three types of lymphocytes are:</a:t>
              </a:r>
            </a:p>
            <a:p>
              <a:pPr lvl="1" eaLnBrk="1" hangingPunct="1">
                <a:lnSpc>
                  <a:spcPct val="85000"/>
                </a:lnSpc>
                <a:spcBef>
                  <a:spcPct val="0"/>
                </a:spcBef>
                <a:spcAft>
                  <a:spcPts val="300"/>
                </a:spcAft>
                <a:buSzPct val="80000"/>
                <a:buFontTx/>
                <a:buChar char="-"/>
              </a:pPr>
              <a:r>
                <a:rPr lang="en-US" altLang="en-US" sz="1800" dirty="0"/>
                <a:t>B cells</a:t>
              </a:r>
            </a:p>
            <a:p>
              <a:pPr lvl="1" eaLnBrk="1" hangingPunct="1">
                <a:lnSpc>
                  <a:spcPct val="85000"/>
                </a:lnSpc>
                <a:spcBef>
                  <a:spcPct val="0"/>
                </a:spcBef>
                <a:spcAft>
                  <a:spcPts val="300"/>
                </a:spcAft>
                <a:buSzPct val="80000"/>
                <a:buFontTx/>
                <a:buChar char="-"/>
              </a:pPr>
              <a:r>
                <a:rPr lang="en-US" altLang="en-US" sz="1800" dirty="0"/>
                <a:t>T cells </a:t>
              </a:r>
            </a:p>
            <a:p>
              <a:pPr lvl="1" eaLnBrk="1" hangingPunct="1">
                <a:lnSpc>
                  <a:spcPct val="85000"/>
                </a:lnSpc>
                <a:spcBef>
                  <a:spcPct val="0"/>
                </a:spcBef>
                <a:spcAft>
                  <a:spcPct val="25000"/>
                </a:spcAft>
                <a:buSzPct val="80000"/>
                <a:buFontTx/>
                <a:buChar char="-"/>
              </a:pPr>
              <a:r>
                <a:rPr lang="en-US" altLang="en-US" sz="1800" dirty="0"/>
                <a:t>Natural killer (NK) cells</a:t>
              </a:r>
            </a:p>
          </p:txBody>
        </p:sp>
        <p:grpSp>
          <p:nvGrpSpPr>
            <p:cNvPr id="168966" name="Group 21">
              <a:extLst>
                <a:ext uri="{FF2B5EF4-FFF2-40B4-BE49-F238E27FC236}">
                  <a16:creationId xmlns:a16="http://schemas.microsoft.com/office/drawing/2014/main" id="{F85E3990-392B-5747-9D1A-0A09CA6A4F1E}"/>
                </a:ext>
              </a:extLst>
            </p:cNvPr>
            <p:cNvGrpSpPr>
              <a:grpSpLocks/>
            </p:cNvGrpSpPr>
            <p:nvPr/>
          </p:nvGrpSpPr>
          <p:grpSpPr bwMode="auto">
            <a:xfrm>
              <a:off x="582" y="3671"/>
              <a:ext cx="2993" cy="213"/>
              <a:chOff x="582" y="3671"/>
              <a:chExt cx="2993" cy="213"/>
            </a:xfrm>
          </p:grpSpPr>
          <p:grpSp>
            <p:nvGrpSpPr>
              <p:cNvPr id="168967" name="Group 22">
                <a:extLst>
                  <a:ext uri="{FF2B5EF4-FFF2-40B4-BE49-F238E27FC236}">
                    <a16:creationId xmlns:a16="http://schemas.microsoft.com/office/drawing/2014/main" id="{35E76775-4D93-A049-9077-CFB1CF49B95D}"/>
                  </a:ext>
                </a:extLst>
              </p:cNvPr>
              <p:cNvGrpSpPr>
                <a:grpSpLocks/>
              </p:cNvGrpSpPr>
              <p:nvPr/>
            </p:nvGrpSpPr>
            <p:grpSpPr bwMode="auto">
              <a:xfrm>
                <a:off x="582" y="3671"/>
                <a:ext cx="1990" cy="213"/>
                <a:chOff x="582" y="3671"/>
                <a:chExt cx="1990" cy="213"/>
              </a:xfrm>
            </p:grpSpPr>
            <p:sp>
              <p:nvSpPr>
                <p:cNvPr id="168971" name="Rectangle 23">
                  <a:extLst>
                    <a:ext uri="{FF2B5EF4-FFF2-40B4-BE49-F238E27FC236}">
                      <a16:creationId xmlns:a16="http://schemas.microsoft.com/office/drawing/2014/main" id="{4E8AF9A1-2ABB-B341-A26E-4FB53873FF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2" name="Rectangle 24">
                  <a:extLst>
                    <a:ext uri="{FF2B5EF4-FFF2-40B4-BE49-F238E27FC236}">
                      <a16:creationId xmlns:a16="http://schemas.microsoft.com/office/drawing/2014/main" id="{F70A1743-2CAC-A54B-99EC-EE1EF7BFFD9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3" name="Rectangle 25">
                  <a:extLst>
                    <a:ext uri="{FF2B5EF4-FFF2-40B4-BE49-F238E27FC236}">
                      <a16:creationId xmlns:a16="http://schemas.microsoft.com/office/drawing/2014/main" id="{5C2571C9-3F1A-CC41-8532-36718225C9C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4" name="Text Box 26">
                  <a:extLst>
                    <a:ext uri="{FF2B5EF4-FFF2-40B4-BE49-F238E27FC236}">
                      <a16:creationId xmlns:a16="http://schemas.microsoft.com/office/drawing/2014/main" id="{567C56FF-0562-C144-B9E6-2AB529A3262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68975" name="Text Box 27">
                  <a:extLst>
                    <a:ext uri="{FF2B5EF4-FFF2-40B4-BE49-F238E27FC236}">
                      <a16:creationId xmlns:a16="http://schemas.microsoft.com/office/drawing/2014/main" id="{E2091644-577E-0C48-8FE8-EFC7964D347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739</a:t>
                  </a:r>
                  <a:endParaRPr lang="en-US" altLang="en-US" sz="1800" dirty="0">
                    <a:ea typeface="ＭＳ Ｐゴシック" panose="020B0600070205080204" pitchFamily="34" charset="-128"/>
                  </a:endParaRPr>
                </a:p>
              </p:txBody>
            </p:sp>
            <p:sp>
              <p:nvSpPr>
                <p:cNvPr id="168976" name="Text Box 28">
                  <a:extLst>
                    <a:ext uri="{FF2B5EF4-FFF2-40B4-BE49-F238E27FC236}">
                      <a16:creationId xmlns:a16="http://schemas.microsoft.com/office/drawing/2014/main" id="{08051BC4-2635-464E-8EA4-E920AFD3909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nvGrpSpPr>
              <p:cNvPr id="168968" name="Group 29">
                <a:extLst>
                  <a:ext uri="{FF2B5EF4-FFF2-40B4-BE49-F238E27FC236}">
                    <a16:creationId xmlns:a16="http://schemas.microsoft.com/office/drawing/2014/main" id="{7E584857-3368-0842-B95A-4459329CDD4B}"/>
                  </a:ext>
                </a:extLst>
              </p:cNvPr>
              <p:cNvGrpSpPr>
                <a:grpSpLocks/>
              </p:cNvGrpSpPr>
              <p:nvPr/>
            </p:nvGrpSpPr>
            <p:grpSpPr bwMode="auto">
              <a:xfrm>
                <a:off x="2844" y="3671"/>
                <a:ext cx="731" cy="213"/>
                <a:chOff x="3190" y="3671"/>
                <a:chExt cx="731" cy="213"/>
              </a:xfrm>
            </p:grpSpPr>
            <p:sp>
              <p:nvSpPr>
                <p:cNvPr id="168969" name="Rectangle 30">
                  <a:extLst>
                    <a:ext uri="{FF2B5EF4-FFF2-40B4-BE49-F238E27FC236}">
                      <a16:creationId xmlns:a16="http://schemas.microsoft.com/office/drawing/2014/main" id="{B509F204-1D98-0A4C-8546-47A836DDEE0F}"/>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0" name="Text Box 31">
                  <a:extLst>
                    <a:ext uri="{FF2B5EF4-FFF2-40B4-BE49-F238E27FC236}">
                      <a16:creationId xmlns:a16="http://schemas.microsoft.com/office/drawing/2014/main" id="{F1F73C8B-9FFB-2647-A7ED-7CBFE655D97E}"/>
                    </a:ext>
                  </a:extLst>
                </p:cNvPr>
                <p:cNvSpPr txBox="1">
                  <a:spLocks noChangeArrowheads="1"/>
                </p:cNvSpPr>
                <p:nvPr/>
              </p:nvSpPr>
              <p:spPr bwMode="auto">
                <a:xfrm>
                  <a:off x="3236"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19.7</a:t>
                  </a:r>
                </a:p>
              </p:txBody>
            </p:sp>
          </p:grpSp>
        </p:gr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A227C73E-4E46-8C46-A3E0-029D3BA264F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67F3DC2-5854-D445-80FC-01CA93C309E8}" type="slidenum">
              <a:rPr lang="en-US" altLang="en-US" sz="1400"/>
              <a:pPr>
                <a:spcBef>
                  <a:spcPct val="0"/>
                </a:spcBef>
                <a:buFontTx/>
                <a:buNone/>
              </a:pPr>
              <a:t>79</a:t>
            </a:fld>
            <a:endParaRPr lang="en-US" altLang="en-US" sz="1400" dirty="0"/>
          </a:p>
        </p:txBody>
      </p:sp>
      <p:grpSp>
        <p:nvGrpSpPr>
          <p:cNvPr id="171011" name="Group 29">
            <a:extLst>
              <a:ext uri="{FF2B5EF4-FFF2-40B4-BE49-F238E27FC236}">
                <a16:creationId xmlns:a16="http://schemas.microsoft.com/office/drawing/2014/main" id="{0D372EAF-02AF-304F-B86C-1A1F6C5E6999}"/>
              </a:ext>
            </a:extLst>
          </p:cNvPr>
          <p:cNvGrpSpPr>
            <a:grpSpLocks/>
          </p:cNvGrpSpPr>
          <p:nvPr/>
        </p:nvGrpSpPr>
        <p:grpSpPr bwMode="auto">
          <a:xfrm>
            <a:off x="455613" y="447675"/>
            <a:ext cx="8229600" cy="5718175"/>
            <a:chOff x="287" y="282"/>
            <a:chExt cx="5184" cy="3602"/>
          </a:xfrm>
        </p:grpSpPr>
        <p:sp>
          <p:nvSpPr>
            <p:cNvPr id="171012" name="Rectangle 2">
              <a:extLst>
                <a:ext uri="{FF2B5EF4-FFF2-40B4-BE49-F238E27FC236}">
                  <a16:creationId xmlns:a16="http://schemas.microsoft.com/office/drawing/2014/main" id="{8BFA088F-6E67-884D-ABAF-152B0C2B3E29}"/>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Types of Lymphocytes</a:t>
              </a:r>
            </a:p>
          </p:txBody>
        </p:sp>
        <p:sp>
          <p:nvSpPr>
            <p:cNvPr id="171013" name="Text Box 6">
              <a:extLst>
                <a:ext uri="{FF2B5EF4-FFF2-40B4-BE49-F238E27FC236}">
                  <a16:creationId xmlns:a16="http://schemas.microsoft.com/office/drawing/2014/main" id="{91A5594F-638F-CF4B-BBC6-F8C566235EAF}"/>
                </a:ext>
              </a:extLst>
            </p:cNvPr>
            <p:cNvSpPr txBox="1">
              <a:spLocks noChangeArrowheads="1"/>
            </p:cNvSpPr>
            <p:nvPr/>
          </p:nvSpPr>
          <p:spPr bwMode="auto">
            <a:xfrm>
              <a:off x="519" y="970"/>
              <a:ext cx="4897"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 cells release antibodies to tag antigens (viruses and bacteria) for de-struction.</a:t>
              </a:r>
            </a:p>
            <a:p>
              <a:pPr eaLnBrk="1" hangingPunct="1">
                <a:lnSpc>
                  <a:spcPct val="85000"/>
                </a:lnSpc>
                <a:spcBef>
                  <a:spcPct val="0"/>
                </a:spcBef>
                <a:spcAft>
                  <a:spcPts val="900"/>
                </a:spcAft>
                <a:buSzPct val="80000"/>
              </a:pPr>
              <a:r>
                <a:rPr lang="en-US" altLang="en-US" sz="1800" dirty="0"/>
                <a:t>T cells attack viruses, fungi, transplanted cells, cancer cells, and some bacteria.</a:t>
              </a:r>
            </a:p>
            <a:p>
              <a:pPr eaLnBrk="1" hangingPunct="1">
                <a:lnSpc>
                  <a:spcPct val="85000"/>
                </a:lnSpc>
                <a:spcBef>
                  <a:spcPct val="0"/>
                </a:spcBef>
                <a:spcAft>
                  <a:spcPts val="900"/>
                </a:spcAft>
                <a:buSzPct val="80000"/>
              </a:pPr>
              <a:r>
                <a:rPr lang="en-US" altLang="en-US" sz="1800" dirty="0"/>
                <a:t>T cells are responsible for allergies, transfusion reactions, and rejection of transplanted organs.</a:t>
              </a:r>
            </a:p>
            <a:p>
              <a:pPr eaLnBrk="1" hangingPunct="1">
                <a:lnSpc>
                  <a:spcPct val="85000"/>
                </a:lnSpc>
                <a:spcBef>
                  <a:spcPct val="0"/>
                </a:spcBef>
                <a:spcAft>
                  <a:spcPts val="900"/>
                </a:spcAft>
                <a:buSzPct val="80000"/>
              </a:pPr>
              <a:r>
                <a:rPr lang="en-US" altLang="en-US" sz="1800" dirty="0"/>
                <a:t>The immune responses of B and T cells combat infections and provide can protection from viral and bacterial diseases.</a:t>
              </a:r>
            </a:p>
            <a:p>
              <a:pPr eaLnBrk="1" hangingPunct="1">
                <a:lnSpc>
                  <a:spcPct val="85000"/>
                </a:lnSpc>
                <a:spcBef>
                  <a:spcPct val="0"/>
                </a:spcBef>
                <a:spcAft>
                  <a:spcPct val="50000"/>
                </a:spcAft>
                <a:buSzPct val="80000"/>
              </a:pPr>
              <a:r>
                <a:rPr lang="en-US" altLang="en-US" sz="1800" dirty="0"/>
                <a:t>NK cells attack a wide variety of infectious microbes and some develop-ing tumor cells.</a:t>
              </a:r>
            </a:p>
          </p:txBody>
        </p:sp>
        <p:grpSp>
          <p:nvGrpSpPr>
            <p:cNvPr id="171014" name="Group 19">
              <a:extLst>
                <a:ext uri="{FF2B5EF4-FFF2-40B4-BE49-F238E27FC236}">
                  <a16:creationId xmlns:a16="http://schemas.microsoft.com/office/drawing/2014/main" id="{9DD3F1CA-5A32-E343-A824-61EBBCAAFA50}"/>
                </a:ext>
              </a:extLst>
            </p:cNvPr>
            <p:cNvGrpSpPr>
              <a:grpSpLocks/>
            </p:cNvGrpSpPr>
            <p:nvPr/>
          </p:nvGrpSpPr>
          <p:grpSpPr bwMode="auto">
            <a:xfrm>
              <a:off x="582" y="3671"/>
              <a:ext cx="1990" cy="213"/>
              <a:chOff x="582" y="3671"/>
              <a:chExt cx="1990" cy="213"/>
            </a:xfrm>
          </p:grpSpPr>
          <p:sp>
            <p:nvSpPr>
              <p:cNvPr id="171015" name="Rectangle 20">
                <a:extLst>
                  <a:ext uri="{FF2B5EF4-FFF2-40B4-BE49-F238E27FC236}">
                    <a16:creationId xmlns:a16="http://schemas.microsoft.com/office/drawing/2014/main" id="{98B57C8E-0164-8548-9E35-2016901BF20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6" name="Rectangle 21">
                <a:extLst>
                  <a:ext uri="{FF2B5EF4-FFF2-40B4-BE49-F238E27FC236}">
                    <a16:creationId xmlns:a16="http://schemas.microsoft.com/office/drawing/2014/main" id="{A4DE2F6E-10AC-6142-AFF7-6BA75542483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7" name="Rectangle 22">
                <a:extLst>
                  <a:ext uri="{FF2B5EF4-FFF2-40B4-BE49-F238E27FC236}">
                    <a16:creationId xmlns:a16="http://schemas.microsoft.com/office/drawing/2014/main" id="{7C4E3815-49A4-1F4F-B826-EC842993031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18" name="Text Box 23">
                <a:extLst>
                  <a:ext uri="{FF2B5EF4-FFF2-40B4-BE49-F238E27FC236}">
                    <a16:creationId xmlns:a16="http://schemas.microsoft.com/office/drawing/2014/main" id="{547217D0-3F37-DC4D-BC58-87B439CBFC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672</a:t>
                </a:r>
                <a:endParaRPr lang="en-US" altLang="en-US" sz="1800" dirty="0">
                  <a:ea typeface="ＭＳ Ｐゴシック" panose="020B0600070205080204" pitchFamily="34" charset="-128"/>
                </a:endParaRPr>
              </a:p>
            </p:txBody>
          </p:sp>
          <p:sp>
            <p:nvSpPr>
              <p:cNvPr id="171019" name="Text Box 24">
                <a:extLst>
                  <a:ext uri="{FF2B5EF4-FFF2-40B4-BE49-F238E27FC236}">
                    <a16:creationId xmlns:a16="http://schemas.microsoft.com/office/drawing/2014/main" id="{45EB843A-016C-C543-A860-7279D427411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71020" name="Text Box 25">
                <a:extLst>
                  <a:ext uri="{FF2B5EF4-FFF2-40B4-BE49-F238E27FC236}">
                    <a16:creationId xmlns:a16="http://schemas.microsoft.com/office/drawing/2014/main" id="{279AB6DD-EEF2-6D4B-8EE1-F2A514DD5BF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a:extLst>
              <a:ext uri="{FF2B5EF4-FFF2-40B4-BE49-F238E27FC236}">
                <a16:creationId xmlns:a16="http://schemas.microsoft.com/office/drawing/2014/main" id="{7A718398-D338-4344-8FBF-C8B165A4FA0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F8FDBA4-BC0E-7440-92DB-6FC7F1BE1315}" type="slidenum">
              <a:rPr lang="en-US" altLang="en-US" sz="1400"/>
              <a:pPr>
                <a:spcBef>
                  <a:spcPct val="0"/>
                </a:spcBef>
                <a:buFontTx/>
                <a:buNone/>
              </a:pPr>
              <a:t>80</a:t>
            </a:fld>
            <a:endParaRPr lang="en-US" altLang="en-US" sz="1400" dirty="0"/>
          </a:p>
        </p:txBody>
      </p:sp>
      <p:grpSp>
        <p:nvGrpSpPr>
          <p:cNvPr id="173059" name="Group 52">
            <a:extLst>
              <a:ext uri="{FF2B5EF4-FFF2-40B4-BE49-F238E27FC236}">
                <a16:creationId xmlns:a16="http://schemas.microsoft.com/office/drawing/2014/main" id="{6AC916B7-97FB-9349-928D-902CDC7CF14F}"/>
              </a:ext>
            </a:extLst>
          </p:cNvPr>
          <p:cNvGrpSpPr>
            <a:grpSpLocks/>
          </p:cNvGrpSpPr>
          <p:nvPr/>
        </p:nvGrpSpPr>
        <p:grpSpPr bwMode="auto">
          <a:xfrm>
            <a:off x="454025" y="447675"/>
            <a:ext cx="8229600" cy="5718175"/>
            <a:chOff x="286" y="282"/>
            <a:chExt cx="5184" cy="3602"/>
          </a:xfrm>
        </p:grpSpPr>
        <p:sp>
          <p:nvSpPr>
            <p:cNvPr id="173060" name="Rectangle 2">
              <a:extLst>
                <a:ext uri="{FF2B5EF4-FFF2-40B4-BE49-F238E27FC236}">
                  <a16:creationId xmlns:a16="http://schemas.microsoft.com/office/drawing/2014/main" id="{A9DBE5C3-0D50-AD47-A2B8-D37ACC80E1F8}"/>
                </a:ext>
              </a:extLst>
            </p:cNvPr>
            <p:cNvSpPr>
              <a:spLocks noChangeArrowheads="1"/>
            </p:cNvSpPr>
            <p:nvPr/>
          </p:nvSpPr>
          <p:spPr bwMode="auto">
            <a:xfrm>
              <a:off x="286"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WBC Counts</a:t>
              </a:r>
            </a:p>
          </p:txBody>
        </p:sp>
        <p:sp>
          <p:nvSpPr>
            <p:cNvPr id="173061" name="Text Box 6">
              <a:extLst>
                <a:ext uri="{FF2B5EF4-FFF2-40B4-BE49-F238E27FC236}">
                  <a16:creationId xmlns:a16="http://schemas.microsoft.com/office/drawing/2014/main" id="{18767F7E-52AB-624A-BF98-038526A9EFFD}"/>
                </a:ext>
              </a:extLst>
            </p:cNvPr>
            <p:cNvSpPr txBox="1">
              <a:spLocks noChangeArrowheads="1"/>
            </p:cNvSpPr>
            <p:nvPr/>
          </p:nvSpPr>
          <p:spPr bwMode="auto">
            <a:xfrm>
              <a:off x="519" y="970"/>
              <a:ext cx="4918" cy="1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WBC counts can be used to:</a:t>
              </a:r>
            </a:p>
            <a:p>
              <a:pPr lvl="1" eaLnBrk="1" hangingPunct="1">
                <a:lnSpc>
                  <a:spcPct val="85000"/>
                </a:lnSpc>
                <a:spcBef>
                  <a:spcPct val="0"/>
                </a:spcBef>
                <a:spcAft>
                  <a:spcPts val="500"/>
                </a:spcAft>
                <a:buSzPct val="80000"/>
                <a:buFontTx/>
                <a:buChar char="-"/>
              </a:pPr>
              <a:r>
                <a:rPr lang="en-US" altLang="en-US" sz="1800" dirty="0"/>
                <a:t>Detect an infection or inflammation.</a:t>
              </a:r>
            </a:p>
            <a:p>
              <a:pPr lvl="1" eaLnBrk="1" hangingPunct="1">
                <a:lnSpc>
                  <a:spcPct val="85000"/>
                </a:lnSpc>
                <a:spcBef>
                  <a:spcPct val="0"/>
                </a:spcBef>
                <a:spcAft>
                  <a:spcPts val="500"/>
                </a:spcAft>
                <a:buSzPct val="80000"/>
                <a:buFontTx/>
                <a:buChar char="-"/>
              </a:pPr>
              <a:r>
                <a:rPr lang="en-US" altLang="en-US" sz="1800" dirty="0"/>
                <a:t>Diagnose poisoning by some drugs and chemicals.</a:t>
              </a:r>
            </a:p>
            <a:p>
              <a:pPr lvl="1" eaLnBrk="1" hangingPunct="1">
                <a:lnSpc>
                  <a:spcPct val="85000"/>
                </a:lnSpc>
                <a:spcBef>
                  <a:spcPct val="0"/>
                </a:spcBef>
                <a:spcAft>
                  <a:spcPts val="500"/>
                </a:spcAft>
                <a:buSzPct val="80000"/>
                <a:buFontTx/>
                <a:buChar char="-"/>
              </a:pPr>
              <a:r>
                <a:rPr lang="en-US" altLang="en-US" sz="1800" dirty="0"/>
                <a:t>Monitor blood disorders such as leukemia.</a:t>
              </a:r>
            </a:p>
            <a:p>
              <a:pPr lvl="1" eaLnBrk="1" hangingPunct="1">
                <a:lnSpc>
                  <a:spcPct val="85000"/>
                </a:lnSpc>
                <a:spcBef>
                  <a:spcPct val="0"/>
                </a:spcBef>
                <a:spcAft>
                  <a:spcPts val="500"/>
                </a:spcAft>
                <a:buSzPct val="80000"/>
                <a:buFontTx/>
                <a:buChar char="-"/>
              </a:pPr>
              <a:r>
                <a:rPr lang="en-US" altLang="en-US" sz="1800" dirty="0"/>
                <a:t>Monitor the effects of chemotherapy.</a:t>
              </a:r>
            </a:p>
            <a:p>
              <a:pPr lvl="1" eaLnBrk="1" hangingPunct="1">
                <a:lnSpc>
                  <a:spcPct val="85000"/>
                </a:lnSpc>
                <a:spcBef>
                  <a:spcPct val="0"/>
                </a:spcBef>
                <a:spcAft>
                  <a:spcPts val="500"/>
                </a:spcAft>
                <a:buSzPct val="80000"/>
                <a:buFontTx/>
                <a:buChar char="-"/>
              </a:pPr>
              <a:r>
                <a:rPr lang="en-US" altLang="en-US" sz="1800" dirty="0"/>
                <a:t>Detect allergic reactions.</a:t>
              </a:r>
            </a:p>
            <a:p>
              <a:pPr lvl="1" eaLnBrk="1" hangingPunct="1">
                <a:lnSpc>
                  <a:spcPct val="85000"/>
                </a:lnSpc>
                <a:spcBef>
                  <a:spcPct val="0"/>
                </a:spcBef>
                <a:spcAft>
                  <a:spcPts val="1200"/>
                </a:spcAft>
                <a:buSzPct val="80000"/>
                <a:buFontTx/>
                <a:buChar char="-"/>
              </a:pPr>
              <a:r>
                <a:rPr lang="en-US" altLang="en-US" sz="1800" dirty="0"/>
                <a:t>Detect parasitic infections.</a:t>
              </a:r>
            </a:p>
            <a:p>
              <a:pPr eaLnBrk="1" hangingPunct="1">
                <a:lnSpc>
                  <a:spcPct val="85000"/>
                </a:lnSpc>
                <a:spcBef>
                  <a:spcPct val="0"/>
                </a:spcBef>
                <a:spcAft>
                  <a:spcPct val="70000"/>
                </a:spcAft>
                <a:buSzPct val="80000"/>
              </a:pPr>
              <a:r>
                <a:rPr lang="en-US" altLang="en-US" sz="1800" dirty="0"/>
                <a:t>Since each type of WBC has a different role, the percentages of each type can help in diagnosing a condition—see Table 19.2 in the textbook.</a:t>
              </a:r>
            </a:p>
          </p:txBody>
        </p:sp>
        <p:grpSp>
          <p:nvGrpSpPr>
            <p:cNvPr id="173062" name="Group 50">
              <a:extLst>
                <a:ext uri="{FF2B5EF4-FFF2-40B4-BE49-F238E27FC236}">
                  <a16:creationId xmlns:a16="http://schemas.microsoft.com/office/drawing/2014/main" id="{968E18E8-4551-134E-B2DA-0AA2ECCEA7B0}"/>
                </a:ext>
              </a:extLst>
            </p:cNvPr>
            <p:cNvGrpSpPr>
              <a:grpSpLocks/>
            </p:cNvGrpSpPr>
            <p:nvPr/>
          </p:nvGrpSpPr>
          <p:grpSpPr bwMode="auto">
            <a:xfrm>
              <a:off x="582" y="3671"/>
              <a:ext cx="2993" cy="213"/>
              <a:chOff x="582" y="3671"/>
              <a:chExt cx="2993" cy="213"/>
            </a:xfrm>
          </p:grpSpPr>
          <p:grpSp>
            <p:nvGrpSpPr>
              <p:cNvPr id="173063" name="Group 39">
                <a:extLst>
                  <a:ext uri="{FF2B5EF4-FFF2-40B4-BE49-F238E27FC236}">
                    <a16:creationId xmlns:a16="http://schemas.microsoft.com/office/drawing/2014/main" id="{7FCDD2E3-5082-554A-9123-21925C6937C6}"/>
                  </a:ext>
                </a:extLst>
              </p:cNvPr>
              <p:cNvGrpSpPr>
                <a:grpSpLocks/>
              </p:cNvGrpSpPr>
              <p:nvPr/>
            </p:nvGrpSpPr>
            <p:grpSpPr bwMode="auto">
              <a:xfrm>
                <a:off x="582" y="3671"/>
                <a:ext cx="1990" cy="213"/>
                <a:chOff x="582" y="3671"/>
                <a:chExt cx="1990" cy="213"/>
              </a:xfrm>
            </p:grpSpPr>
            <p:sp>
              <p:nvSpPr>
                <p:cNvPr id="173067" name="Rectangle 40">
                  <a:extLst>
                    <a:ext uri="{FF2B5EF4-FFF2-40B4-BE49-F238E27FC236}">
                      <a16:creationId xmlns:a16="http://schemas.microsoft.com/office/drawing/2014/main" id="{8606CEF5-D678-3245-ADD7-0CCCCBA99F1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8" name="Rectangle 41">
                  <a:extLst>
                    <a:ext uri="{FF2B5EF4-FFF2-40B4-BE49-F238E27FC236}">
                      <a16:creationId xmlns:a16="http://schemas.microsoft.com/office/drawing/2014/main" id="{9F725631-30F3-F343-96BB-721A86A5AE7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9" name="Rectangle 42">
                  <a:extLst>
                    <a:ext uri="{FF2B5EF4-FFF2-40B4-BE49-F238E27FC236}">
                      <a16:creationId xmlns:a16="http://schemas.microsoft.com/office/drawing/2014/main" id="{93F59864-191E-5349-B0F3-A847F11B539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70" name="Text Box 43">
                  <a:extLst>
                    <a:ext uri="{FF2B5EF4-FFF2-40B4-BE49-F238E27FC236}">
                      <a16:creationId xmlns:a16="http://schemas.microsoft.com/office/drawing/2014/main" id="{154562A3-CFF4-C24A-BA65-56A38F42A8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673</a:t>
                  </a:r>
                  <a:endParaRPr lang="en-US" altLang="en-US" sz="1800" dirty="0">
                    <a:ea typeface="ＭＳ Ｐゴシック" panose="020B0600070205080204" pitchFamily="34" charset="-128"/>
                  </a:endParaRPr>
                </a:p>
              </p:txBody>
            </p:sp>
            <p:sp>
              <p:nvSpPr>
                <p:cNvPr id="173071" name="Text Box 44">
                  <a:extLst>
                    <a:ext uri="{FF2B5EF4-FFF2-40B4-BE49-F238E27FC236}">
                      <a16:creationId xmlns:a16="http://schemas.microsoft.com/office/drawing/2014/main" id="{85AAEF33-CF0F-E142-A21C-4F2D592049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73072" name="Text Box 45">
                  <a:extLst>
                    <a:ext uri="{FF2B5EF4-FFF2-40B4-BE49-F238E27FC236}">
                      <a16:creationId xmlns:a16="http://schemas.microsoft.com/office/drawing/2014/main" id="{BB019746-F28D-3F4A-A37F-58A6281DCA2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nvGrpSpPr>
              <p:cNvPr id="173064" name="Group 49">
                <a:extLst>
                  <a:ext uri="{FF2B5EF4-FFF2-40B4-BE49-F238E27FC236}">
                    <a16:creationId xmlns:a16="http://schemas.microsoft.com/office/drawing/2014/main" id="{31C48FB6-024D-414D-A27F-0525418E9A5A}"/>
                  </a:ext>
                </a:extLst>
              </p:cNvPr>
              <p:cNvGrpSpPr>
                <a:grpSpLocks/>
              </p:cNvGrpSpPr>
              <p:nvPr/>
            </p:nvGrpSpPr>
            <p:grpSpPr bwMode="auto">
              <a:xfrm>
                <a:off x="2844" y="3671"/>
                <a:ext cx="731" cy="213"/>
                <a:chOff x="2844" y="3671"/>
                <a:chExt cx="731" cy="213"/>
              </a:xfrm>
            </p:grpSpPr>
            <p:sp>
              <p:nvSpPr>
                <p:cNvPr id="173065" name="Rectangle 47">
                  <a:extLst>
                    <a:ext uri="{FF2B5EF4-FFF2-40B4-BE49-F238E27FC236}">
                      <a16:creationId xmlns:a16="http://schemas.microsoft.com/office/drawing/2014/main" id="{C43B72E7-AE0D-7347-97FC-FF7DF15657F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6" name="Text Box 48">
                  <a:extLst>
                    <a:ext uri="{FF2B5EF4-FFF2-40B4-BE49-F238E27FC236}">
                      <a16:creationId xmlns:a16="http://schemas.microsoft.com/office/drawing/2014/main" id="{34D27DB8-092F-FB48-89C7-F96F34DF8AC4}"/>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19.2</a:t>
                  </a:r>
                </a:p>
              </p:txBody>
            </p:sp>
          </p:gr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a:extLst>
              <a:ext uri="{FF2B5EF4-FFF2-40B4-BE49-F238E27FC236}">
                <a16:creationId xmlns:a16="http://schemas.microsoft.com/office/drawing/2014/main" id="{C8FFDEC2-96AE-B848-A6B2-FBE09EAF30B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A9349C3-FF54-FB4D-8F07-CE1B914C1FF0}" type="slidenum">
              <a:rPr lang="en-US" altLang="en-US" sz="1400"/>
              <a:pPr>
                <a:spcBef>
                  <a:spcPct val="0"/>
                </a:spcBef>
                <a:buFontTx/>
                <a:buNone/>
              </a:pPr>
              <a:t>81</a:t>
            </a:fld>
            <a:endParaRPr lang="en-US" altLang="en-US" sz="1400" dirty="0"/>
          </a:p>
        </p:txBody>
      </p:sp>
      <p:sp>
        <p:nvSpPr>
          <p:cNvPr id="175107" name="Rectangle 2">
            <a:extLst>
              <a:ext uri="{FF2B5EF4-FFF2-40B4-BE49-F238E27FC236}">
                <a16:creationId xmlns:a16="http://schemas.microsoft.com/office/drawing/2014/main" id="{10924FF3-25B8-7341-9A19-0D0C08CF5395}"/>
              </a:ext>
            </a:extLst>
          </p:cNvPr>
          <p:cNvSpPr>
            <a:spLocks noGrp="1" noChangeArrowheads="1"/>
          </p:cNvSpPr>
          <p:nvPr>
            <p:ph type="body" idx="1"/>
          </p:nvPr>
        </p:nvSpPr>
        <p:spPr>
          <a:xfrm>
            <a:off x="877888"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Platelets</a:t>
            </a:r>
            <a:endParaRPr lang="en-US" altLang="en-US" dirty="0"/>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a:extLst>
              <a:ext uri="{FF2B5EF4-FFF2-40B4-BE49-F238E27FC236}">
                <a16:creationId xmlns:a16="http://schemas.microsoft.com/office/drawing/2014/main" id="{B096008C-E19E-564B-8657-52AFCE14BEC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20DC8A-5D21-D841-B873-F73025AE48C3}" type="slidenum">
              <a:rPr lang="en-US" altLang="en-US" sz="1400"/>
              <a:pPr>
                <a:spcBef>
                  <a:spcPct val="0"/>
                </a:spcBef>
                <a:buFontTx/>
                <a:buNone/>
              </a:pPr>
              <a:t>82</a:t>
            </a:fld>
            <a:endParaRPr lang="en-US" altLang="en-US" sz="1400" dirty="0"/>
          </a:p>
        </p:txBody>
      </p:sp>
      <p:grpSp>
        <p:nvGrpSpPr>
          <p:cNvPr id="177155" name="Group 20">
            <a:extLst>
              <a:ext uri="{FF2B5EF4-FFF2-40B4-BE49-F238E27FC236}">
                <a16:creationId xmlns:a16="http://schemas.microsoft.com/office/drawing/2014/main" id="{EF2084D3-9C21-B94B-9347-F86A56370F37}"/>
              </a:ext>
            </a:extLst>
          </p:cNvPr>
          <p:cNvGrpSpPr>
            <a:grpSpLocks/>
          </p:cNvGrpSpPr>
          <p:nvPr/>
        </p:nvGrpSpPr>
        <p:grpSpPr bwMode="auto">
          <a:xfrm>
            <a:off x="455613" y="447675"/>
            <a:ext cx="8229600" cy="4214813"/>
            <a:chOff x="287" y="282"/>
            <a:chExt cx="5184" cy="2655"/>
          </a:xfrm>
        </p:grpSpPr>
        <p:sp>
          <p:nvSpPr>
            <p:cNvPr id="177156" name="Rectangle 2">
              <a:extLst>
                <a:ext uri="{FF2B5EF4-FFF2-40B4-BE49-F238E27FC236}">
                  <a16:creationId xmlns:a16="http://schemas.microsoft.com/office/drawing/2014/main" id="{4A48CC5E-5C24-0A43-ACA8-3E3CDA4E5511}"/>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Platelets</a:t>
              </a:r>
            </a:p>
          </p:txBody>
        </p:sp>
        <p:grpSp>
          <p:nvGrpSpPr>
            <p:cNvPr id="177157" name="Group 19">
              <a:extLst>
                <a:ext uri="{FF2B5EF4-FFF2-40B4-BE49-F238E27FC236}">
                  <a16:creationId xmlns:a16="http://schemas.microsoft.com/office/drawing/2014/main" id="{04BA4544-E8E3-8F4E-B365-6BEFF37E4A14}"/>
                </a:ext>
              </a:extLst>
            </p:cNvPr>
            <p:cNvGrpSpPr>
              <a:grpSpLocks/>
            </p:cNvGrpSpPr>
            <p:nvPr/>
          </p:nvGrpSpPr>
          <p:grpSpPr bwMode="auto">
            <a:xfrm>
              <a:off x="1680" y="1000"/>
              <a:ext cx="2474" cy="1937"/>
              <a:chOff x="1680" y="1000"/>
              <a:chExt cx="2474" cy="1937"/>
            </a:xfrm>
          </p:grpSpPr>
          <p:pic>
            <p:nvPicPr>
              <p:cNvPr id="177158" name="Picture 7" descr="Platelets-100x-website-arrow">
                <a:extLst>
                  <a:ext uri="{FF2B5EF4-FFF2-40B4-BE49-F238E27FC236}">
                    <a16:creationId xmlns:a16="http://schemas.microsoft.com/office/drawing/2014/main" id="{0396F18C-F41F-8A4C-A2B7-1E5B069F8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 y="1000"/>
                <a:ext cx="2396" cy="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9" name="Rectangle 8">
                <a:extLst>
                  <a:ext uri="{FF2B5EF4-FFF2-40B4-BE49-F238E27FC236}">
                    <a16:creationId xmlns:a16="http://schemas.microsoft.com/office/drawing/2014/main" id="{E10E0CED-C859-6145-BE3F-4942D713A518}"/>
                  </a:ext>
                </a:extLst>
              </p:cNvPr>
              <p:cNvSpPr>
                <a:spLocks noChangeArrowheads="1"/>
              </p:cNvSpPr>
              <p:nvPr/>
            </p:nvSpPr>
            <p:spPr bwMode="auto">
              <a:xfrm>
                <a:off x="2552" y="2772"/>
                <a:ext cx="16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https://www.healthsystem.virginia.edu</a:t>
                </a:r>
                <a:endParaRPr lang="en-US" altLang="en-US" sz="1800" dirty="0"/>
              </a:p>
            </p:txBody>
          </p:sp>
          <p:sp>
            <p:nvSpPr>
              <p:cNvPr id="177160" name="Line 15">
                <a:extLst>
                  <a:ext uri="{FF2B5EF4-FFF2-40B4-BE49-F238E27FC236}">
                    <a16:creationId xmlns:a16="http://schemas.microsoft.com/office/drawing/2014/main" id="{2709D9D0-F6A7-F94C-8C2A-9BD58B38EE94}"/>
                  </a:ext>
                </a:extLst>
              </p:cNvPr>
              <p:cNvSpPr>
                <a:spLocks noChangeShapeType="1"/>
              </p:cNvSpPr>
              <p:nvPr/>
            </p:nvSpPr>
            <p:spPr bwMode="auto">
              <a:xfrm rot="-10012953">
                <a:off x="2238" y="1580"/>
                <a:ext cx="576" cy="216"/>
              </a:xfrm>
              <a:prstGeom prst="line">
                <a:avLst/>
              </a:prstGeom>
              <a:noFill/>
              <a:ln w="152400">
                <a:solidFill>
                  <a:srgbClr val="000080">
                    <a:alpha val="7515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a:extLst>
              <a:ext uri="{FF2B5EF4-FFF2-40B4-BE49-F238E27FC236}">
                <a16:creationId xmlns:a16="http://schemas.microsoft.com/office/drawing/2014/main" id="{FA0B2C28-0360-3F47-9BB0-3E1097CCB26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AF3DAA5-B589-9C49-B777-54D83F34EB23}" type="slidenum">
              <a:rPr lang="en-US" altLang="en-US" sz="1400"/>
              <a:pPr>
                <a:spcBef>
                  <a:spcPct val="0"/>
                </a:spcBef>
                <a:buFontTx/>
                <a:buNone/>
              </a:pPr>
              <a:t>83</a:t>
            </a:fld>
            <a:endParaRPr lang="en-US" altLang="en-US" sz="1400" dirty="0"/>
          </a:p>
        </p:txBody>
      </p:sp>
      <p:grpSp>
        <p:nvGrpSpPr>
          <p:cNvPr id="179203" name="Group 13">
            <a:extLst>
              <a:ext uri="{FF2B5EF4-FFF2-40B4-BE49-F238E27FC236}">
                <a16:creationId xmlns:a16="http://schemas.microsoft.com/office/drawing/2014/main" id="{C27A99FD-79A4-0148-A161-13338B685D65}"/>
              </a:ext>
            </a:extLst>
          </p:cNvPr>
          <p:cNvGrpSpPr>
            <a:grpSpLocks/>
          </p:cNvGrpSpPr>
          <p:nvPr/>
        </p:nvGrpSpPr>
        <p:grpSpPr bwMode="auto">
          <a:xfrm>
            <a:off x="455613" y="447675"/>
            <a:ext cx="8229600" cy="5718175"/>
            <a:chOff x="287" y="282"/>
            <a:chExt cx="5184" cy="3602"/>
          </a:xfrm>
        </p:grpSpPr>
        <p:sp>
          <p:nvSpPr>
            <p:cNvPr id="179204" name="Rectangle 2">
              <a:extLst>
                <a:ext uri="{FF2B5EF4-FFF2-40B4-BE49-F238E27FC236}">
                  <a16:creationId xmlns:a16="http://schemas.microsoft.com/office/drawing/2014/main" id="{0D1F7B8A-51A7-9941-972C-BED80DC22F96}"/>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Platelet Formation</a:t>
              </a:r>
            </a:p>
          </p:txBody>
        </p:sp>
        <p:sp>
          <p:nvSpPr>
            <p:cNvPr id="179205" name="Text Box 6">
              <a:extLst>
                <a:ext uri="{FF2B5EF4-FFF2-40B4-BE49-F238E27FC236}">
                  <a16:creationId xmlns:a16="http://schemas.microsoft.com/office/drawing/2014/main" id="{57099BBE-A5EC-0E4D-A8E3-50D1A47AFE30}"/>
                </a:ext>
              </a:extLst>
            </p:cNvPr>
            <p:cNvSpPr txBox="1">
              <a:spLocks noChangeArrowheads="1"/>
            </p:cNvSpPr>
            <p:nvPr/>
          </p:nvSpPr>
          <p:spPr bwMode="auto">
            <a:xfrm>
              <a:off x="519" y="970"/>
              <a:ext cx="480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dirty="0"/>
                <a:t>Hemopoietic stem cells, in addition to producing RBC and WBCs, differentiate into cells that produce platelets, which are also known as thrombocytes.</a:t>
              </a:r>
            </a:p>
            <a:p>
              <a:pPr eaLnBrk="1" hangingPunct="1">
                <a:lnSpc>
                  <a:spcPct val="85000"/>
                </a:lnSpc>
                <a:spcBef>
                  <a:spcPct val="0"/>
                </a:spcBef>
                <a:spcAft>
                  <a:spcPts val="900"/>
                </a:spcAft>
                <a:buSzPct val="80000"/>
              </a:pPr>
              <a:r>
                <a:rPr lang="en-US" altLang="en-US" sz="1800" dirty="0"/>
                <a:t>Under the influence of thrombopoietin secreted by the kidneys, myeloid stem cells in the red bone marrow develop into precursor cells known as megakaryoblasts.</a:t>
              </a:r>
            </a:p>
            <a:p>
              <a:pPr eaLnBrk="1" hangingPunct="1">
                <a:lnSpc>
                  <a:spcPct val="85000"/>
                </a:lnSpc>
                <a:spcBef>
                  <a:spcPct val="0"/>
                </a:spcBef>
                <a:spcAft>
                  <a:spcPts val="900"/>
                </a:spcAft>
                <a:buSzPct val="80000"/>
              </a:pPr>
              <a:r>
                <a:rPr lang="en-US" altLang="en-US" sz="1800" dirty="0"/>
                <a:t>Megakaryoblasts in turn develop into megakaryocytes, which are very large cells.</a:t>
              </a:r>
            </a:p>
            <a:p>
              <a:pPr eaLnBrk="1" hangingPunct="1">
                <a:lnSpc>
                  <a:spcPct val="85000"/>
                </a:lnSpc>
                <a:spcBef>
                  <a:spcPct val="0"/>
                </a:spcBef>
                <a:spcAft>
                  <a:spcPct val="50000"/>
                </a:spcAft>
                <a:buSzPct val="80000"/>
                <a:buFont typeface="Times" pitchFamily="2" charset="0"/>
                <a:buChar char="•"/>
              </a:pPr>
              <a:r>
                <a:rPr lang="en-US" altLang="en-US" sz="1800" dirty="0">
                  <a:latin typeface="ヒラギノ角ゴ Pro W3" panose="020B0300000000000000" pitchFamily="34" charset="-128"/>
                </a:rPr>
                <a:t>M</a:t>
              </a:r>
              <a:r>
                <a:rPr lang="en-US" altLang="en-US" sz="1800" dirty="0"/>
                <a:t>egakaryocytes then splinter into 2,000 to 3,000 individual fragments.</a:t>
              </a:r>
            </a:p>
          </p:txBody>
        </p:sp>
        <p:grpSp>
          <p:nvGrpSpPr>
            <p:cNvPr id="179206" name="Group 23">
              <a:extLst>
                <a:ext uri="{FF2B5EF4-FFF2-40B4-BE49-F238E27FC236}">
                  <a16:creationId xmlns:a16="http://schemas.microsoft.com/office/drawing/2014/main" id="{EDB976B3-CA58-204B-94C9-551B5F9E9602}"/>
                </a:ext>
              </a:extLst>
            </p:cNvPr>
            <p:cNvGrpSpPr>
              <a:grpSpLocks/>
            </p:cNvGrpSpPr>
            <p:nvPr/>
          </p:nvGrpSpPr>
          <p:grpSpPr bwMode="auto">
            <a:xfrm>
              <a:off x="582" y="3671"/>
              <a:ext cx="1990" cy="213"/>
              <a:chOff x="582" y="3671"/>
              <a:chExt cx="1990" cy="213"/>
            </a:xfrm>
          </p:grpSpPr>
          <p:sp>
            <p:nvSpPr>
              <p:cNvPr id="179207" name="Rectangle 24">
                <a:extLst>
                  <a:ext uri="{FF2B5EF4-FFF2-40B4-BE49-F238E27FC236}">
                    <a16:creationId xmlns:a16="http://schemas.microsoft.com/office/drawing/2014/main" id="{6C3CADFC-1A24-6C48-837A-61FF47F4FBB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08" name="Rectangle 25">
                <a:extLst>
                  <a:ext uri="{FF2B5EF4-FFF2-40B4-BE49-F238E27FC236}">
                    <a16:creationId xmlns:a16="http://schemas.microsoft.com/office/drawing/2014/main" id="{6E48210E-6739-8C4A-A85A-642B46D5921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09" name="Rectangle 26">
                <a:extLst>
                  <a:ext uri="{FF2B5EF4-FFF2-40B4-BE49-F238E27FC236}">
                    <a16:creationId xmlns:a16="http://schemas.microsoft.com/office/drawing/2014/main" id="{37F59669-A2DD-B54F-A28B-0E96965DEE1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10" name="Text Box 27">
                <a:extLst>
                  <a:ext uri="{FF2B5EF4-FFF2-40B4-BE49-F238E27FC236}">
                    <a16:creationId xmlns:a16="http://schemas.microsoft.com/office/drawing/2014/main" id="{8B533612-5F40-BC4D-87B1-F7C4D81C867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674</a:t>
                </a:r>
                <a:endParaRPr lang="en-US" altLang="en-US" sz="1800" dirty="0">
                  <a:ea typeface="ＭＳ Ｐゴシック" panose="020B0600070205080204" pitchFamily="34" charset="-128"/>
                </a:endParaRPr>
              </a:p>
            </p:txBody>
          </p:sp>
          <p:sp>
            <p:nvSpPr>
              <p:cNvPr id="179211" name="Text Box 28">
                <a:extLst>
                  <a:ext uri="{FF2B5EF4-FFF2-40B4-BE49-F238E27FC236}">
                    <a16:creationId xmlns:a16="http://schemas.microsoft.com/office/drawing/2014/main" id="{BBFD341F-5EE9-D142-B0EC-D61425AF22D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79212" name="Text Box 29">
                <a:extLst>
                  <a:ext uri="{FF2B5EF4-FFF2-40B4-BE49-F238E27FC236}">
                    <a16:creationId xmlns:a16="http://schemas.microsoft.com/office/drawing/2014/main" id="{A2C31932-D5DC-0B4D-B8E0-2988F79CF5F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20AE0DD7-F239-44C0-D101-13A841CD4516}"/>
              </a:ext>
            </a:extLst>
          </p:cNvPr>
          <p:cNvSpPr txBox="1"/>
          <p:nvPr/>
        </p:nvSpPr>
        <p:spPr>
          <a:xfrm>
            <a:off x="2415985" y="4171598"/>
            <a:ext cx="4312074" cy="861774"/>
          </a:xfrm>
          <a:prstGeom prst="rect">
            <a:avLst/>
          </a:prstGeom>
          <a:noFill/>
        </p:spPr>
        <p:txBody>
          <a:bodyPr wrap="square" rtlCol="0">
            <a:spAutoFit/>
          </a:bodyPr>
          <a:lstStyle/>
          <a:p>
            <a:pPr algn="ctr">
              <a:lnSpc>
                <a:spcPts val="1860"/>
              </a:lnSpc>
              <a:spcBef>
                <a:spcPts val="300"/>
              </a:spcBef>
            </a:pPr>
            <a:r>
              <a:rPr lang="en-US" dirty="0">
                <a:solidFill>
                  <a:srgbClr val="941100"/>
                </a:solidFill>
              </a:rPr>
              <a:t>Hemopoietic = involved in the formation of blood cells.</a:t>
            </a:r>
          </a:p>
          <a:p>
            <a:pPr algn="ctr">
              <a:lnSpc>
                <a:spcPts val="1860"/>
              </a:lnSpc>
              <a:spcBef>
                <a:spcPts val="300"/>
              </a:spcBef>
            </a:pPr>
            <a:r>
              <a:rPr lang="en-US" dirty="0">
                <a:solidFill>
                  <a:srgbClr val="941100"/>
                </a:solidFill>
              </a:rPr>
              <a:t>Mega- = very large or huge. </a:t>
            </a:r>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63A7A133-2C12-EC46-9305-ECF4061E19E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0BEA55-53CF-CA40-82ED-B83CC25D7A09}" type="slidenum">
              <a:rPr lang="en-US" altLang="en-US" sz="1400"/>
              <a:pPr>
                <a:spcBef>
                  <a:spcPct val="0"/>
                </a:spcBef>
                <a:buFontTx/>
                <a:buNone/>
              </a:pPr>
              <a:t>84</a:t>
            </a:fld>
            <a:endParaRPr lang="en-US" altLang="en-US" sz="1400" dirty="0"/>
          </a:p>
        </p:txBody>
      </p:sp>
      <p:grpSp>
        <p:nvGrpSpPr>
          <p:cNvPr id="181261" name="Group 13">
            <a:extLst>
              <a:ext uri="{FF2B5EF4-FFF2-40B4-BE49-F238E27FC236}">
                <a16:creationId xmlns:a16="http://schemas.microsoft.com/office/drawing/2014/main" id="{33DBB3C4-8D0D-6643-BD33-6E2D5A78A110}"/>
              </a:ext>
            </a:extLst>
          </p:cNvPr>
          <p:cNvGrpSpPr>
            <a:grpSpLocks/>
          </p:cNvGrpSpPr>
          <p:nvPr/>
        </p:nvGrpSpPr>
        <p:grpSpPr bwMode="auto">
          <a:xfrm>
            <a:off x="455613" y="447675"/>
            <a:ext cx="8229600" cy="5718175"/>
            <a:chOff x="287" y="282"/>
            <a:chExt cx="5184" cy="3602"/>
          </a:xfrm>
        </p:grpSpPr>
        <p:sp>
          <p:nvSpPr>
            <p:cNvPr id="181252" name="Rectangle 2">
              <a:extLst>
                <a:ext uri="{FF2B5EF4-FFF2-40B4-BE49-F238E27FC236}">
                  <a16:creationId xmlns:a16="http://schemas.microsoft.com/office/drawing/2014/main" id="{3EECF0A1-C4E6-DA48-AC7D-FCBCB00A8EA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Platelet Formation </a:t>
              </a:r>
              <a:r>
                <a:rPr lang="en-US" altLang="en-US" sz="2200" dirty="0">
                  <a:solidFill>
                    <a:srgbClr val="333333"/>
                  </a:solidFill>
                </a:rPr>
                <a:t>(continued)</a:t>
              </a:r>
              <a:endParaRPr lang="en-US" altLang="en-US" sz="2800" dirty="0">
                <a:solidFill>
                  <a:srgbClr val="333333"/>
                </a:solidFill>
              </a:endParaRPr>
            </a:p>
          </p:txBody>
        </p:sp>
        <p:sp>
          <p:nvSpPr>
            <p:cNvPr id="181253" name="Text Box 6">
              <a:extLst>
                <a:ext uri="{FF2B5EF4-FFF2-40B4-BE49-F238E27FC236}">
                  <a16:creationId xmlns:a16="http://schemas.microsoft.com/office/drawing/2014/main" id="{0C9C422F-88FB-FF42-92B4-CD9A6BD065D6}"/>
                </a:ext>
              </a:extLst>
            </p:cNvPr>
            <p:cNvSpPr txBox="1">
              <a:spLocks noChangeArrowheads="1"/>
            </p:cNvSpPr>
            <p:nvPr/>
          </p:nvSpPr>
          <p:spPr bwMode="auto">
            <a:xfrm>
              <a:off x="519" y="970"/>
              <a:ext cx="4548"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fragment of the splintered megakaryocyte forms a platelet that has no nucleus but has its own plasma membrane.</a:t>
              </a:r>
            </a:p>
            <a:p>
              <a:pPr eaLnBrk="1" hangingPunct="1">
                <a:lnSpc>
                  <a:spcPct val="85000"/>
                </a:lnSpc>
                <a:spcBef>
                  <a:spcPct val="0"/>
                </a:spcBef>
                <a:spcAft>
                  <a:spcPts val="900"/>
                </a:spcAft>
                <a:buSzPct val="80000"/>
              </a:pPr>
              <a:r>
                <a:rPr lang="en-US" altLang="en-US" sz="1800" dirty="0"/>
                <a:t>A platelet measures about 2 to 4 </a:t>
              </a:r>
              <a:r>
                <a:rPr lang="en-US" altLang="en-US" sz="1800" dirty="0">
                  <a:sym typeface="Symbol" pitchFamily="2" charset="2"/>
                </a:rPr>
                <a:t></a:t>
              </a:r>
              <a:r>
                <a:rPr lang="en-US" altLang="en-US" sz="1800" dirty="0"/>
                <a:t>m in diameter.</a:t>
              </a:r>
            </a:p>
            <a:p>
              <a:pPr eaLnBrk="1" hangingPunct="1">
                <a:lnSpc>
                  <a:spcPct val="85000"/>
                </a:lnSpc>
                <a:spcBef>
                  <a:spcPct val="0"/>
                </a:spcBef>
                <a:spcAft>
                  <a:spcPts val="900"/>
                </a:spcAft>
                <a:buSzPct val="80000"/>
              </a:pPr>
              <a:r>
                <a:rPr lang="en-US" altLang="en-US" sz="1800" dirty="0"/>
                <a:t>The platelets exit the red bone marrow and enter blood circulation.</a:t>
              </a:r>
            </a:p>
            <a:p>
              <a:pPr eaLnBrk="1" hangingPunct="1">
                <a:lnSpc>
                  <a:spcPct val="85000"/>
                </a:lnSpc>
                <a:spcBef>
                  <a:spcPct val="0"/>
                </a:spcBef>
                <a:spcAft>
                  <a:spcPct val="50000"/>
                </a:spcAft>
                <a:buSzPct val="80000"/>
              </a:pPr>
              <a:r>
                <a:rPr lang="en-US" altLang="en-US" sz="1800" dirty="0"/>
                <a:t>About 150,000 to 400,000 platelets are present in one </a:t>
              </a:r>
              <a:r>
                <a:rPr lang="en-US" altLang="en-US" sz="1800" dirty="0">
                  <a:sym typeface="Symbol" pitchFamily="2" charset="2"/>
                </a:rPr>
                <a:t></a:t>
              </a:r>
              <a:r>
                <a:rPr lang="en-US" altLang="en-US" sz="1800" dirty="0"/>
                <a:t>L of blood.</a:t>
              </a:r>
            </a:p>
          </p:txBody>
        </p:sp>
        <p:grpSp>
          <p:nvGrpSpPr>
            <p:cNvPr id="181254" name="Group 19">
              <a:extLst>
                <a:ext uri="{FF2B5EF4-FFF2-40B4-BE49-F238E27FC236}">
                  <a16:creationId xmlns:a16="http://schemas.microsoft.com/office/drawing/2014/main" id="{B51AA38D-79DE-8142-ABB0-E07261E59C74}"/>
                </a:ext>
              </a:extLst>
            </p:cNvPr>
            <p:cNvGrpSpPr>
              <a:grpSpLocks/>
            </p:cNvGrpSpPr>
            <p:nvPr/>
          </p:nvGrpSpPr>
          <p:grpSpPr bwMode="auto">
            <a:xfrm>
              <a:off x="582" y="3671"/>
              <a:ext cx="1990" cy="213"/>
              <a:chOff x="582" y="3671"/>
              <a:chExt cx="1990" cy="213"/>
            </a:xfrm>
          </p:grpSpPr>
          <p:sp>
            <p:nvSpPr>
              <p:cNvPr id="181255" name="Rectangle 20">
                <a:extLst>
                  <a:ext uri="{FF2B5EF4-FFF2-40B4-BE49-F238E27FC236}">
                    <a16:creationId xmlns:a16="http://schemas.microsoft.com/office/drawing/2014/main" id="{469B6D26-AA5B-9C4F-A375-43791D2A493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56" name="Rectangle 21">
                <a:extLst>
                  <a:ext uri="{FF2B5EF4-FFF2-40B4-BE49-F238E27FC236}">
                    <a16:creationId xmlns:a16="http://schemas.microsoft.com/office/drawing/2014/main" id="{EDAA1A84-009F-9B4A-8C1B-0DBF538210E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57" name="Rectangle 22">
                <a:extLst>
                  <a:ext uri="{FF2B5EF4-FFF2-40B4-BE49-F238E27FC236}">
                    <a16:creationId xmlns:a16="http://schemas.microsoft.com/office/drawing/2014/main" id="{E5485FF0-5941-AF49-B988-98F8111F7C8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58" name="Text Box 23">
                <a:extLst>
                  <a:ext uri="{FF2B5EF4-FFF2-40B4-BE49-F238E27FC236}">
                    <a16:creationId xmlns:a16="http://schemas.microsoft.com/office/drawing/2014/main" id="{959C77E8-98A4-0647-99E5-6E50DB7E511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674</a:t>
                </a:r>
                <a:endParaRPr lang="en-US" altLang="en-US" sz="1800" dirty="0">
                  <a:ea typeface="ＭＳ Ｐゴシック" panose="020B0600070205080204" pitchFamily="34" charset="-128"/>
                </a:endParaRPr>
              </a:p>
            </p:txBody>
          </p:sp>
          <p:sp>
            <p:nvSpPr>
              <p:cNvPr id="181259" name="Text Box 24">
                <a:extLst>
                  <a:ext uri="{FF2B5EF4-FFF2-40B4-BE49-F238E27FC236}">
                    <a16:creationId xmlns:a16="http://schemas.microsoft.com/office/drawing/2014/main" id="{93B495F4-0C50-F64E-9772-29A587BE038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81260" name="Text Box 25">
                <a:extLst>
                  <a:ext uri="{FF2B5EF4-FFF2-40B4-BE49-F238E27FC236}">
                    <a16:creationId xmlns:a16="http://schemas.microsoft.com/office/drawing/2014/main" id="{E4EC8389-E63A-2048-95C0-3F397279152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5">
            <a:extLst>
              <a:ext uri="{FF2B5EF4-FFF2-40B4-BE49-F238E27FC236}">
                <a16:creationId xmlns:a16="http://schemas.microsoft.com/office/drawing/2014/main" id="{58C0E307-964C-E743-9631-FBF84BFE33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6A86310-A6BA-6F4A-B147-A93ACF90B363}" type="slidenum">
              <a:rPr lang="en-US" altLang="en-US" sz="1400"/>
              <a:pPr>
                <a:spcBef>
                  <a:spcPct val="0"/>
                </a:spcBef>
                <a:buFontTx/>
                <a:buNone/>
              </a:pPr>
              <a:t>85</a:t>
            </a:fld>
            <a:endParaRPr lang="en-US" altLang="en-US" sz="1400" dirty="0"/>
          </a:p>
        </p:txBody>
      </p:sp>
      <p:grpSp>
        <p:nvGrpSpPr>
          <p:cNvPr id="183321" name="Group 25">
            <a:extLst>
              <a:ext uri="{FF2B5EF4-FFF2-40B4-BE49-F238E27FC236}">
                <a16:creationId xmlns:a16="http://schemas.microsoft.com/office/drawing/2014/main" id="{EF39B5BA-BC9F-7248-9D27-D7A277D39451}"/>
              </a:ext>
            </a:extLst>
          </p:cNvPr>
          <p:cNvGrpSpPr>
            <a:grpSpLocks/>
          </p:cNvGrpSpPr>
          <p:nvPr/>
        </p:nvGrpSpPr>
        <p:grpSpPr bwMode="auto">
          <a:xfrm>
            <a:off x="455613" y="447675"/>
            <a:ext cx="8229600" cy="5718175"/>
            <a:chOff x="287" y="282"/>
            <a:chExt cx="5184" cy="3602"/>
          </a:xfrm>
        </p:grpSpPr>
        <p:sp>
          <p:nvSpPr>
            <p:cNvPr id="183300" name="Rectangle 2">
              <a:extLst>
                <a:ext uri="{FF2B5EF4-FFF2-40B4-BE49-F238E27FC236}">
                  <a16:creationId xmlns:a16="http://schemas.microsoft.com/office/drawing/2014/main" id="{B59B936A-51C0-1241-9A41-1070297CB402}"/>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Platelet Functions</a:t>
              </a:r>
            </a:p>
          </p:txBody>
        </p:sp>
        <p:grpSp>
          <p:nvGrpSpPr>
            <p:cNvPr id="183319" name="Group 23">
              <a:extLst>
                <a:ext uri="{FF2B5EF4-FFF2-40B4-BE49-F238E27FC236}">
                  <a16:creationId xmlns:a16="http://schemas.microsoft.com/office/drawing/2014/main" id="{05A9FB27-CE44-CE40-8B39-35B960A48F89}"/>
                </a:ext>
              </a:extLst>
            </p:cNvPr>
            <p:cNvGrpSpPr>
              <a:grpSpLocks/>
            </p:cNvGrpSpPr>
            <p:nvPr/>
          </p:nvGrpSpPr>
          <p:grpSpPr bwMode="auto">
            <a:xfrm>
              <a:off x="519" y="970"/>
              <a:ext cx="4710" cy="1992"/>
              <a:chOff x="519" y="970"/>
              <a:chExt cx="4710" cy="1992"/>
            </a:xfrm>
          </p:grpSpPr>
          <p:sp>
            <p:nvSpPr>
              <p:cNvPr id="183313" name="Text Box 6">
                <a:extLst>
                  <a:ext uri="{FF2B5EF4-FFF2-40B4-BE49-F238E27FC236}">
                    <a16:creationId xmlns:a16="http://schemas.microsoft.com/office/drawing/2014/main" id="{AB2333A7-1355-AF41-AAA3-43B639E23A5C}"/>
                  </a:ext>
                </a:extLst>
              </p:cNvPr>
              <p:cNvSpPr txBox="1">
                <a:spLocks noChangeArrowheads="1"/>
              </p:cNvSpPr>
              <p:nvPr/>
            </p:nvSpPr>
            <p:spPr bwMode="auto">
              <a:xfrm>
                <a:off x="519" y="970"/>
                <a:ext cx="4710" cy="1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Platelets help stop blood loss from damaged blood vessels by form-ing plugs.</a:t>
                </a:r>
              </a:p>
              <a:p>
                <a:pPr eaLnBrk="1" hangingPunct="1">
                  <a:lnSpc>
                    <a:spcPct val="85000"/>
                  </a:lnSpc>
                  <a:spcBef>
                    <a:spcPct val="0"/>
                  </a:spcBef>
                  <a:spcAft>
                    <a:spcPts val="900"/>
                  </a:spcAft>
                  <a:buSzPct val="80000"/>
                </a:pPr>
                <a:r>
                  <a:rPr lang="en-US" altLang="en-US" sz="1800" dirty="0"/>
                  <a:t>The vesicles in platelets contain chemicals known as clotting factors that promote blood clotting.</a:t>
                </a:r>
              </a:p>
              <a:p>
                <a:pPr eaLnBrk="1" hangingPunct="1">
                  <a:lnSpc>
                    <a:spcPct val="85000"/>
                  </a:lnSpc>
                  <a:spcBef>
                    <a:spcPct val="0"/>
                  </a:spcBef>
                  <a:spcAft>
                    <a:spcPct val="50000"/>
                  </a:spcAft>
                  <a:buSzPct val="80000"/>
                </a:pPr>
                <a:r>
                  <a:rPr lang="en-US" altLang="en-US" sz="1800" dirty="0"/>
                  <a:t>The lifespan of platelets is about five to nine days—aged and dead platelets are removed by fixed macrophages in the spleen.</a:t>
                </a:r>
              </a:p>
              <a:p>
                <a:pPr eaLnBrk="1" hangingPunct="1">
                  <a:lnSpc>
                    <a:spcPct val="85000"/>
                  </a:lnSpc>
                  <a:spcBef>
                    <a:spcPct val="0"/>
                  </a:spcBef>
                  <a:spcAft>
                    <a:spcPct val="50000"/>
                  </a:spcAft>
                  <a:buSzPct val="80000"/>
                </a:pPr>
                <a:r>
                  <a:rPr lang="en-US" altLang="en-US" sz="1800" dirty="0"/>
                  <a:t>A patient undergoing chemotherapy may need frequent transfusions to replace the platelets when the red bone marrow is not producing sufficient numbers.</a:t>
                </a:r>
              </a:p>
            </p:txBody>
          </p:sp>
          <p:sp>
            <p:nvSpPr>
              <p:cNvPr id="183314" name="Text Box 10">
                <a:extLst>
                  <a:ext uri="{FF2B5EF4-FFF2-40B4-BE49-F238E27FC236}">
                    <a16:creationId xmlns:a16="http://schemas.microsoft.com/office/drawing/2014/main" id="{0E29D38F-7E2F-6746-843C-81B23539FE8F}"/>
                  </a:ext>
                </a:extLst>
              </p:cNvPr>
              <p:cNvSpPr txBox="1">
                <a:spLocks noChangeArrowheads="1"/>
              </p:cNvSpPr>
              <p:nvPr/>
            </p:nvSpPr>
            <p:spPr bwMode="auto">
              <a:xfrm>
                <a:off x="1791" y="2597"/>
                <a:ext cx="218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ct val="50000"/>
                  </a:spcAft>
                  <a:buSzPct val="80000"/>
                  <a:buFontTx/>
                  <a:buNone/>
                </a:pPr>
                <a:r>
                  <a:rPr lang="en-US" altLang="en-US" sz="1800" dirty="0">
                    <a:solidFill>
                      <a:schemeClr val="accent6"/>
                    </a:solidFill>
                  </a:rPr>
                  <a:t>See Table 19.3 for a summary of the formed elements in blood.</a:t>
                </a:r>
              </a:p>
            </p:txBody>
          </p:sp>
        </p:grpSp>
        <p:grpSp>
          <p:nvGrpSpPr>
            <p:cNvPr id="183320" name="Group 24">
              <a:extLst>
                <a:ext uri="{FF2B5EF4-FFF2-40B4-BE49-F238E27FC236}">
                  <a16:creationId xmlns:a16="http://schemas.microsoft.com/office/drawing/2014/main" id="{E8A64422-30E8-B74D-A120-3BAE4B6EB781}"/>
                </a:ext>
              </a:extLst>
            </p:cNvPr>
            <p:cNvGrpSpPr>
              <a:grpSpLocks/>
            </p:cNvGrpSpPr>
            <p:nvPr/>
          </p:nvGrpSpPr>
          <p:grpSpPr bwMode="auto">
            <a:xfrm>
              <a:off x="582" y="3671"/>
              <a:ext cx="2993" cy="213"/>
              <a:chOff x="582" y="3671"/>
              <a:chExt cx="2993" cy="213"/>
            </a:xfrm>
          </p:grpSpPr>
          <p:grpSp>
            <p:nvGrpSpPr>
              <p:cNvPr id="183303" name="Group 47">
                <a:extLst>
                  <a:ext uri="{FF2B5EF4-FFF2-40B4-BE49-F238E27FC236}">
                    <a16:creationId xmlns:a16="http://schemas.microsoft.com/office/drawing/2014/main" id="{C960B4C7-C48E-1C42-BC6A-686D520A5926}"/>
                  </a:ext>
                </a:extLst>
              </p:cNvPr>
              <p:cNvGrpSpPr>
                <a:grpSpLocks/>
              </p:cNvGrpSpPr>
              <p:nvPr/>
            </p:nvGrpSpPr>
            <p:grpSpPr bwMode="auto">
              <a:xfrm>
                <a:off x="582" y="3671"/>
                <a:ext cx="1990" cy="213"/>
                <a:chOff x="582" y="3671"/>
                <a:chExt cx="1990" cy="213"/>
              </a:xfrm>
            </p:grpSpPr>
            <p:sp>
              <p:nvSpPr>
                <p:cNvPr id="183307" name="Rectangle 48">
                  <a:extLst>
                    <a:ext uri="{FF2B5EF4-FFF2-40B4-BE49-F238E27FC236}">
                      <a16:creationId xmlns:a16="http://schemas.microsoft.com/office/drawing/2014/main" id="{F08ACE54-CC12-5E44-991D-154B3423B6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8" name="Rectangle 49">
                  <a:extLst>
                    <a:ext uri="{FF2B5EF4-FFF2-40B4-BE49-F238E27FC236}">
                      <a16:creationId xmlns:a16="http://schemas.microsoft.com/office/drawing/2014/main" id="{B56BCE5F-90D8-BF41-88C2-C0D34D5133A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9" name="Rectangle 50">
                  <a:extLst>
                    <a:ext uri="{FF2B5EF4-FFF2-40B4-BE49-F238E27FC236}">
                      <a16:creationId xmlns:a16="http://schemas.microsoft.com/office/drawing/2014/main" id="{856C907C-782D-D448-871A-CD588AE85D1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10" name="Text Box 51">
                  <a:extLst>
                    <a:ext uri="{FF2B5EF4-FFF2-40B4-BE49-F238E27FC236}">
                      <a16:creationId xmlns:a16="http://schemas.microsoft.com/office/drawing/2014/main" id="{C7192832-9962-244E-B2F3-1254AABA71C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674</a:t>
                  </a:r>
                  <a:endParaRPr lang="en-US" altLang="en-US" sz="1800" dirty="0">
                    <a:ea typeface="ＭＳ Ｐゴシック" panose="020B0600070205080204" pitchFamily="34" charset="-128"/>
                  </a:endParaRPr>
                </a:p>
              </p:txBody>
            </p:sp>
            <p:sp>
              <p:nvSpPr>
                <p:cNvPr id="183311" name="Text Box 52">
                  <a:extLst>
                    <a:ext uri="{FF2B5EF4-FFF2-40B4-BE49-F238E27FC236}">
                      <a16:creationId xmlns:a16="http://schemas.microsoft.com/office/drawing/2014/main" id="{BC7D8BF7-56A1-A648-B0ED-B7C9B82AB9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741</a:t>
                  </a:r>
                  <a:endParaRPr lang="en-US" altLang="en-US" sz="1800" dirty="0">
                    <a:ea typeface="ＭＳ Ｐゴシック" panose="020B0600070205080204" pitchFamily="34" charset="-128"/>
                  </a:endParaRPr>
                </a:p>
              </p:txBody>
            </p:sp>
            <p:sp>
              <p:nvSpPr>
                <p:cNvPr id="183312" name="Text Box 53">
                  <a:extLst>
                    <a:ext uri="{FF2B5EF4-FFF2-40B4-BE49-F238E27FC236}">
                      <a16:creationId xmlns:a16="http://schemas.microsoft.com/office/drawing/2014/main" id="{4A45A31B-B530-8347-B999-56845036E12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702</a:t>
                  </a:r>
                  <a:endParaRPr lang="en-US" altLang="en-US" sz="1800" dirty="0">
                    <a:ea typeface="ＭＳ Ｐゴシック" panose="020B0600070205080204" pitchFamily="34" charset="-128"/>
                  </a:endParaRPr>
                </a:p>
              </p:txBody>
            </p:sp>
          </p:grpSp>
          <p:grpSp>
            <p:nvGrpSpPr>
              <p:cNvPr id="183304" name="Group 54">
                <a:extLst>
                  <a:ext uri="{FF2B5EF4-FFF2-40B4-BE49-F238E27FC236}">
                    <a16:creationId xmlns:a16="http://schemas.microsoft.com/office/drawing/2014/main" id="{6F14CF46-BF34-2E45-BE55-EA3027423B5D}"/>
                  </a:ext>
                </a:extLst>
              </p:cNvPr>
              <p:cNvGrpSpPr>
                <a:grpSpLocks/>
              </p:cNvGrpSpPr>
              <p:nvPr/>
            </p:nvGrpSpPr>
            <p:grpSpPr bwMode="auto">
              <a:xfrm>
                <a:off x="2844" y="3671"/>
                <a:ext cx="731" cy="213"/>
                <a:chOff x="2844" y="3671"/>
                <a:chExt cx="731" cy="213"/>
              </a:xfrm>
            </p:grpSpPr>
            <p:sp>
              <p:nvSpPr>
                <p:cNvPr id="183305" name="Rectangle 55">
                  <a:extLst>
                    <a:ext uri="{FF2B5EF4-FFF2-40B4-BE49-F238E27FC236}">
                      <a16:creationId xmlns:a16="http://schemas.microsoft.com/office/drawing/2014/main" id="{60E3EB66-766C-FF44-BAFA-7BDA50CEE898}"/>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6" name="Text Box 56">
                  <a:extLst>
                    <a:ext uri="{FF2B5EF4-FFF2-40B4-BE49-F238E27FC236}">
                      <a16:creationId xmlns:a16="http://schemas.microsoft.com/office/drawing/2014/main" id="{6A43DD20-BF7B-084C-9508-C7AC1D0DD831}"/>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19.3</a:t>
                  </a:r>
                </a:p>
              </p:txBody>
            </p:sp>
          </p:grpSp>
        </p:gr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5">
            <a:extLst>
              <a:ext uri="{FF2B5EF4-FFF2-40B4-BE49-F238E27FC236}">
                <a16:creationId xmlns:a16="http://schemas.microsoft.com/office/drawing/2014/main" id="{DA2D0B22-20E6-9542-9F0A-C7E6A26D502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E2D039-5663-884B-9391-FE7ED8A28859}" type="slidenum">
              <a:rPr lang="en-US" altLang="en-US" sz="1400"/>
              <a:pPr>
                <a:spcBef>
                  <a:spcPct val="0"/>
                </a:spcBef>
                <a:buFontTx/>
                <a:buNone/>
              </a:pPr>
              <a:t>86</a:t>
            </a:fld>
            <a:endParaRPr lang="en-US" altLang="en-US" sz="1400" dirty="0"/>
          </a:p>
        </p:txBody>
      </p:sp>
      <p:sp>
        <p:nvSpPr>
          <p:cNvPr id="185347" name="Rectangle 2">
            <a:extLst>
              <a:ext uri="{FF2B5EF4-FFF2-40B4-BE49-F238E27FC236}">
                <a16:creationId xmlns:a16="http://schemas.microsoft.com/office/drawing/2014/main" id="{310FAF7B-8F7E-8B4D-AA88-6FA35E71BC2F}"/>
              </a:ext>
            </a:extLst>
          </p:cNvPr>
          <p:cNvSpPr>
            <a:spLocks noGrp="1" noChangeArrowheads="1"/>
          </p:cNvSpPr>
          <p:nvPr>
            <p:ph type="body" idx="1"/>
          </p:nvPr>
        </p:nvSpPr>
        <p:spPr>
          <a:xfrm>
            <a:off x="1023938" y="968375"/>
            <a:ext cx="7097712"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Stem Cell Transplants from Bone Marrow and Cord Blood</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5">
            <a:extLst>
              <a:ext uri="{FF2B5EF4-FFF2-40B4-BE49-F238E27FC236}">
                <a16:creationId xmlns:a16="http://schemas.microsoft.com/office/drawing/2014/main" id="{557CC59E-FD9A-034F-80D7-19919A48148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9AF785-F0D0-AF4E-A8B0-BD6CD3261C4E}" type="slidenum">
              <a:rPr lang="en-US" altLang="en-US" sz="1400"/>
              <a:pPr>
                <a:spcBef>
                  <a:spcPct val="0"/>
                </a:spcBef>
                <a:buFontTx/>
                <a:buNone/>
              </a:pPr>
              <a:t>87</a:t>
            </a:fld>
            <a:endParaRPr lang="en-US" altLang="en-US" sz="1400" dirty="0"/>
          </a:p>
        </p:txBody>
      </p:sp>
      <p:grpSp>
        <p:nvGrpSpPr>
          <p:cNvPr id="187395" name="Group 36">
            <a:extLst>
              <a:ext uri="{FF2B5EF4-FFF2-40B4-BE49-F238E27FC236}">
                <a16:creationId xmlns:a16="http://schemas.microsoft.com/office/drawing/2014/main" id="{B6BEF91F-8504-754F-A379-940F1B701153}"/>
              </a:ext>
            </a:extLst>
          </p:cNvPr>
          <p:cNvGrpSpPr>
            <a:grpSpLocks/>
          </p:cNvGrpSpPr>
          <p:nvPr/>
        </p:nvGrpSpPr>
        <p:grpSpPr bwMode="auto">
          <a:xfrm>
            <a:off x="455613" y="447675"/>
            <a:ext cx="8229600" cy="5718175"/>
            <a:chOff x="287" y="282"/>
            <a:chExt cx="5184" cy="3602"/>
          </a:xfrm>
        </p:grpSpPr>
        <p:sp>
          <p:nvSpPr>
            <p:cNvPr id="187396" name="Rectangle 2">
              <a:extLst>
                <a:ext uri="{FF2B5EF4-FFF2-40B4-BE49-F238E27FC236}">
                  <a16:creationId xmlns:a16="http://schemas.microsoft.com/office/drawing/2014/main" id="{0CDD89DD-D99B-FE41-BB14-02DD832BF5F8}"/>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Bone Marrow Transplants</a:t>
              </a:r>
            </a:p>
          </p:txBody>
        </p:sp>
        <p:sp>
          <p:nvSpPr>
            <p:cNvPr id="187397" name="Text Box 6">
              <a:extLst>
                <a:ext uri="{FF2B5EF4-FFF2-40B4-BE49-F238E27FC236}">
                  <a16:creationId xmlns:a16="http://schemas.microsoft.com/office/drawing/2014/main" id="{58343DC1-4AA1-584D-BE12-AB66857ACBE9}"/>
                </a:ext>
              </a:extLst>
            </p:cNvPr>
            <p:cNvSpPr txBox="1">
              <a:spLocks noChangeArrowheads="1"/>
            </p:cNvSpPr>
            <p:nvPr/>
          </p:nvSpPr>
          <p:spPr bwMode="auto">
            <a:xfrm>
              <a:off x="519" y="970"/>
              <a:ext cx="464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bone marrow transplant involves the replacement of cancerous or otherwise abnormal red bone marrow with healthy red bone marrow.</a:t>
              </a:r>
            </a:p>
            <a:p>
              <a:pPr eaLnBrk="1" hangingPunct="1">
                <a:lnSpc>
                  <a:spcPct val="85000"/>
                </a:lnSpc>
                <a:spcBef>
                  <a:spcPct val="0"/>
                </a:spcBef>
                <a:spcAft>
                  <a:spcPts val="900"/>
                </a:spcAft>
                <a:buSzPct val="80000"/>
              </a:pPr>
              <a:r>
                <a:rPr lang="en-US" altLang="en-US" sz="1800" dirty="0"/>
                <a:t>The abnormal bone marrow is destroyed by high dosages of chemo-therapy or radiation prior to the transplant procedure.</a:t>
              </a:r>
            </a:p>
            <a:p>
              <a:pPr eaLnBrk="1" hangingPunct="1">
                <a:lnSpc>
                  <a:spcPct val="85000"/>
                </a:lnSpc>
                <a:spcBef>
                  <a:spcPct val="0"/>
                </a:spcBef>
                <a:spcAft>
                  <a:spcPct val="50000"/>
                </a:spcAft>
                <a:buSzPct val="80000"/>
              </a:pPr>
              <a:r>
                <a:rPr lang="en-US" altLang="en-US" sz="1800" dirty="0"/>
                <a:t>This treatment kills abnormal cells and disables the immune system to decrease the likelihood of rejection of the bone marrow transplant from a donor.</a:t>
              </a:r>
            </a:p>
          </p:txBody>
        </p:sp>
        <p:grpSp>
          <p:nvGrpSpPr>
            <p:cNvPr id="187398" name="Group 26">
              <a:extLst>
                <a:ext uri="{FF2B5EF4-FFF2-40B4-BE49-F238E27FC236}">
                  <a16:creationId xmlns:a16="http://schemas.microsoft.com/office/drawing/2014/main" id="{AA10C5DC-C11B-7D45-92BD-A675BE83CFD4}"/>
                </a:ext>
              </a:extLst>
            </p:cNvPr>
            <p:cNvGrpSpPr>
              <a:grpSpLocks/>
            </p:cNvGrpSpPr>
            <p:nvPr/>
          </p:nvGrpSpPr>
          <p:grpSpPr bwMode="auto">
            <a:xfrm>
              <a:off x="582" y="3671"/>
              <a:ext cx="1990" cy="213"/>
              <a:chOff x="582" y="3671"/>
              <a:chExt cx="1990" cy="213"/>
            </a:xfrm>
          </p:grpSpPr>
          <p:sp>
            <p:nvSpPr>
              <p:cNvPr id="187399" name="Rectangle 27">
                <a:extLst>
                  <a:ext uri="{FF2B5EF4-FFF2-40B4-BE49-F238E27FC236}">
                    <a16:creationId xmlns:a16="http://schemas.microsoft.com/office/drawing/2014/main" id="{836CABD1-AD9A-934D-A3F0-D9DF57CA837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0" name="Rectangle 28">
                <a:extLst>
                  <a:ext uri="{FF2B5EF4-FFF2-40B4-BE49-F238E27FC236}">
                    <a16:creationId xmlns:a16="http://schemas.microsoft.com/office/drawing/2014/main" id="{B838C6CA-7561-0745-BC08-F858666A191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1" name="Rectangle 29">
                <a:extLst>
                  <a:ext uri="{FF2B5EF4-FFF2-40B4-BE49-F238E27FC236}">
                    <a16:creationId xmlns:a16="http://schemas.microsoft.com/office/drawing/2014/main" id="{089A6A03-B06D-B641-81EB-EBD83EB6FAB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2" name="Text Box 30">
                <a:extLst>
                  <a:ext uri="{FF2B5EF4-FFF2-40B4-BE49-F238E27FC236}">
                    <a16:creationId xmlns:a16="http://schemas.microsoft.com/office/drawing/2014/main" id="{AEBA7309-E1D7-FC4F-B989-B6415579C9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675</a:t>
                </a:r>
                <a:endParaRPr lang="en-US" altLang="en-US" sz="1800" dirty="0">
                  <a:ea typeface="ＭＳ Ｐゴシック" panose="020B0600070205080204" pitchFamily="34" charset="-128"/>
                </a:endParaRPr>
              </a:p>
            </p:txBody>
          </p:sp>
          <p:sp>
            <p:nvSpPr>
              <p:cNvPr id="187403" name="Text Box 31">
                <a:extLst>
                  <a:ext uri="{FF2B5EF4-FFF2-40B4-BE49-F238E27FC236}">
                    <a16:creationId xmlns:a16="http://schemas.microsoft.com/office/drawing/2014/main" id="{75F48B1F-E7BF-0945-8546-429BCF77B5B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87404" name="Text Box 32">
                <a:extLst>
                  <a:ext uri="{FF2B5EF4-FFF2-40B4-BE49-F238E27FC236}">
                    <a16:creationId xmlns:a16="http://schemas.microsoft.com/office/drawing/2014/main" id="{3E142DCF-4BDF-D04D-8FB3-B0002472F04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Number Placeholder 5">
            <a:extLst>
              <a:ext uri="{FF2B5EF4-FFF2-40B4-BE49-F238E27FC236}">
                <a16:creationId xmlns:a16="http://schemas.microsoft.com/office/drawing/2014/main" id="{BD8724FD-A2FA-B043-9EA4-7FD924F43C7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EACBC15-2768-9544-8528-086AE654A336}" type="slidenum">
              <a:rPr lang="en-US" altLang="en-US" sz="1400"/>
              <a:pPr>
                <a:spcBef>
                  <a:spcPct val="0"/>
                </a:spcBef>
                <a:buFontTx/>
                <a:buNone/>
              </a:pPr>
              <a:t>88</a:t>
            </a:fld>
            <a:endParaRPr lang="en-US" altLang="en-US" sz="1400" dirty="0"/>
          </a:p>
        </p:txBody>
      </p:sp>
      <p:grpSp>
        <p:nvGrpSpPr>
          <p:cNvPr id="189453" name="Group 13">
            <a:extLst>
              <a:ext uri="{FF2B5EF4-FFF2-40B4-BE49-F238E27FC236}">
                <a16:creationId xmlns:a16="http://schemas.microsoft.com/office/drawing/2014/main" id="{15FF1907-60EA-D24B-BCA2-F3F460206080}"/>
              </a:ext>
            </a:extLst>
          </p:cNvPr>
          <p:cNvGrpSpPr>
            <a:grpSpLocks/>
          </p:cNvGrpSpPr>
          <p:nvPr/>
        </p:nvGrpSpPr>
        <p:grpSpPr bwMode="auto">
          <a:xfrm>
            <a:off x="455613" y="447675"/>
            <a:ext cx="8229600" cy="5718175"/>
            <a:chOff x="287" y="282"/>
            <a:chExt cx="5184" cy="3602"/>
          </a:xfrm>
        </p:grpSpPr>
        <p:sp>
          <p:nvSpPr>
            <p:cNvPr id="189444" name="Rectangle 2">
              <a:extLst>
                <a:ext uri="{FF2B5EF4-FFF2-40B4-BE49-F238E27FC236}">
                  <a16:creationId xmlns:a16="http://schemas.microsoft.com/office/drawing/2014/main" id="{A7E9F0A7-9DCF-9A4B-A632-5B32D3D294D9}"/>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Donor and Recipient</a:t>
              </a:r>
            </a:p>
          </p:txBody>
        </p:sp>
        <p:sp>
          <p:nvSpPr>
            <p:cNvPr id="189445" name="Text Box 6">
              <a:extLst>
                <a:ext uri="{FF2B5EF4-FFF2-40B4-BE49-F238E27FC236}">
                  <a16:creationId xmlns:a16="http://schemas.microsoft.com/office/drawing/2014/main" id="{886E71FE-3772-6442-AD59-731FF4E4B30A}"/>
                </a:ext>
              </a:extLst>
            </p:cNvPr>
            <p:cNvSpPr txBox="1">
              <a:spLocks noChangeArrowheads="1"/>
            </p:cNvSpPr>
            <p:nvPr/>
          </p:nvSpPr>
          <p:spPr bwMode="auto">
            <a:xfrm>
              <a:off x="519" y="970"/>
              <a:ext cx="478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Healthy bone marrow may be given by a donor, or sometimes by the patient (autodonation) if the disease is in remission.</a:t>
              </a:r>
            </a:p>
            <a:p>
              <a:pPr eaLnBrk="1" hangingPunct="1">
                <a:lnSpc>
                  <a:spcPct val="85000"/>
                </a:lnSpc>
                <a:spcBef>
                  <a:spcPct val="0"/>
                </a:spcBef>
                <a:spcAft>
                  <a:spcPts val="900"/>
                </a:spcAft>
                <a:buSzPct val="80000"/>
              </a:pPr>
              <a:r>
                <a:rPr lang="en-US" altLang="en-US" sz="1800" dirty="0"/>
                <a:t>Red bone marrow is removed from the hip bone of the donor using a syringe for injection into a vein in the recipient. </a:t>
              </a:r>
            </a:p>
            <a:p>
              <a:pPr eaLnBrk="1" hangingPunct="1">
                <a:lnSpc>
                  <a:spcPct val="85000"/>
                </a:lnSpc>
                <a:spcBef>
                  <a:spcPct val="0"/>
                </a:spcBef>
                <a:spcAft>
                  <a:spcPts val="900"/>
                </a:spcAft>
                <a:buSzPct val="80000"/>
              </a:pPr>
              <a:r>
                <a:rPr lang="en-US" altLang="en-US" sz="1800" dirty="0"/>
                <a:t>The injected marrow migrates to the recipient’s red bone marrow so the donor’s stem cells can multiply.</a:t>
              </a:r>
            </a:p>
            <a:p>
              <a:pPr eaLnBrk="1" hangingPunct="1">
                <a:lnSpc>
                  <a:spcPct val="85000"/>
                </a:lnSpc>
                <a:spcBef>
                  <a:spcPct val="0"/>
                </a:spcBef>
                <a:spcAft>
                  <a:spcPct val="50000"/>
                </a:spcAft>
                <a:buSzPct val="80000"/>
              </a:pPr>
              <a:r>
                <a:rPr lang="en-US" altLang="en-US" sz="1800" dirty="0"/>
                <a:t>Newer techniques for harvesting hemopoietic stem cells from a donor are far less invasive and possibly painful.</a:t>
              </a:r>
            </a:p>
          </p:txBody>
        </p:sp>
        <p:grpSp>
          <p:nvGrpSpPr>
            <p:cNvPr id="189446" name="Group 18">
              <a:extLst>
                <a:ext uri="{FF2B5EF4-FFF2-40B4-BE49-F238E27FC236}">
                  <a16:creationId xmlns:a16="http://schemas.microsoft.com/office/drawing/2014/main" id="{D5C34B85-89A1-BA44-96E3-DA167FAFAE8F}"/>
                </a:ext>
              </a:extLst>
            </p:cNvPr>
            <p:cNvGrpSpPr>
              <a:grpSpLocks/>
            </p:cNvGrpSpPr>
            <p:nvPr/>
          </p:nvGrpSpPr>
          <p:grpSpPr bwMode="auto">
            <a:xfrm>
              <a:off x="582" y="3671"/>
              <a:ext cx="1990" cy="213"/>
              <a:chOff x="582" y="3671"/>
              <a:chExt cx="1990" cy="213"/>
            </a:xfrm>
          </p:grpSpPr>
          <p:sp>
            <p:nvSpPr>
              <p:cNvPr id="189447" name="Rectangle 19">
                <a:extLst>
                  <a:ext uri="{FF2B5EF4-FFF2-40B4-BE49-F238E27FC236}">
                    <a16:creationId xmlns:a16="http://schemas.microsoft.com/office/drawing/2014/main" id="{37ED9620-48D8-BA4D-AB4A-D02BE670700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48" name="Rectangle 20">
                <a:extLst>
                  <a:ext uri="{FF2B5EF4-FFF2-40B4-BE49-F238E27FC236}">
                    <a16:creationId xmlns:a16="http://schemas.microsoft.com/office/drawing/2014/main" id="{3C5C108E-8160-9D4B-929F-74195AF841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49" name="Rectangle 21">
                <a:extLst>
                  <a:ext uri="{FF2B5EF4-FFF2-40B4-BE49-F238E27FC236}">
                    <a16:creationId xmlns:a16="http://schemas.microsoft.com/office/drawing/2014/main" id="{D002B481-C8DD-EA49-8B3E-F1107AAB3C9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50" name="Text Box 22">
                <a:extLst>
                  <a:ext uri="{FF2B5EF4-FFF2-40B4-BE49-F238E27FC236}">
                    <a16:creationId xmlns:a16="http://schemas.microsoft.com/office/drawing/2014/main" id="{37F5D85F-55E1-B444-8E59-685AF185FA9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189451" name="Text Box 23">
                <a:extLst>
                  <a:ext uri="{FF2B5EF4-FFF2-40B4-BE49-F238E27FC236}">
                    <a16:creationId xmlns:a16="http://schemas.microsoft.com/office/drawing/2014/main" id="{18734D48-C823-A445-8AE4-1AC011A6055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89452" name="Text Box 24">
                <a:extLst>
                  <a:ext uri="{FF2B5EF4-FFF2-40B4-BE49-F238E27FC236}">
                    <a16:creationId xmlns:a16="http://schemas.microsoft.com/office/drawing/2014/main" id="{46933BA8-94AB-2846-A04E-BCB902BF6A0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8BA488C3-5E40-EEAE-4A45-B46755BA260F}"/>
              </a:ext>
            </a:extLst>
          </p:cNvPr>
          <p:cNvSpPr txBox="1"/>
          <p:nvPr/>
        </p:nvSpPr>
        <p:spPr>
          <a:xfrm>
            <a:off x="2315260" y="3930519"/>
            <a:ext cx="4515300" cy="1066959"/>
          </a:xfrm>
          <a:prstGeom prst="rect">
            <a:avLst/>
          </a:prstGeom>
          <a:noFill/>
        </p:spPr>
        <p:txBody>
          <a:bodyPr wrap="square" rtlCol="0">
            <a:spAutoFit/>
          </a:bodyPr>
          <a:lstStyle/>
          <a:p>
            <a:pPr algn="ctr">
              <a:lnSpc>
                <a:spcPts val="1860"/>
              </a:lnSpc>
            </a:pPr>
            <a:r>
              <a:rPr lang="en-US" dirty="0">
                <a:solidFill>
                  <a:srgbClr val="941100"/>
                </a:solidFill>
              </a:rPr>
              <a:t>Remission = disappearance of the signs and symptoms of cancer or other disease.  A remission can be temporary or permanent.</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5">
            <a:extLst>
              <a:ext uri="{FF2B5EF4-FFF2-40B4-BE49-F238E27FC236}">
                <a16:creationId xmlns:a16="http://schemas.microsoft.com/office/drawing/2014/main" id="{F5ECDE81-9D70-3345-9C81-9E5AF45661C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4A5552F-C7C0-0046-86C3-6FCD92A5C08B}" type="slidenum">
              <a:rPr lang="en-US" altLang="en-US" sz="1400"/>
              <a:pPr>
                <a:spcBef>
                  <a:spcPct val="0"/>
                </a:spcBef>
                <a:buFontTx/>
                <a:buNone/>
              </a:pPr>
              <a:t>89</a:t>
            </a:fld>
            <a:endParaRPr lang="en-US" altLang="en-US" sz="1400" dirty="0"/>
          </a:p>
        </p:txBody>
      </p:sp>
      <p:grpSp>
        <p:nvGrpSpPr>
          <p:cNvPr id="191491" name="Group 25">
            <a:extLst>
              <a:ext uri="{FF2B5EF4-FFF2-40B4-BE49-F238E27FC236}">
                <a16:creationId xmlns:a16="http://schemas.microsoft.com/office/drawing/2014/main" id="{5B0B1CD4-124E-BC4E-935A-67445613DFB4}"/>
              </a:ext>
            </a:extLst>
          </p:cNvPr>
          <p:cNvGrpSpPr>
            <a:grpSpLocks/>
          </p:cNvGrpSpPr>
          <p:nvPr/>
        </p:nvGrpSpPr>
        <p:grpSpPr bwMode="auto">
          <a:xfrm>
            <a:off x="455613" y="447675"/>
            <a:ext cx="8229600" cy="5718175"/>
            <a:chOff x="287" y="282"/>
            <a:chExt cx="5184" cy="3602"/>
          </a:xfrm>
        </p:grpSpPr>
        <p:sp>
          <p:nvSpPr>
            <p:cNvPr id="191492" name="Rectangle 2">
              <a:extLst>
                <a:ext uri="{FF2B5EF4-FFF2-40B4-BE49-F238E27FC236}">
                  <a16:creationId xmlns:a16="http://schemas.microsoft.com/office/drawing/2014/main" id="{A4CFAC01-3A65-884C-9BDE-459B16B438F5}"/>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Potential Risks</a:t>
              </a:r>
            </a:p>
          </p:txBody>
        </p:sp>
        <p:sp>
          <p:nvSpPr>
            <p:cNvPr id="191493" name="Text Box 6">
              <a:extLst>
                <a:ext uri="{FF2B5EF4-FFF2-40B4-BE49-F238E27FC236}">
                  <a16:creationId xmlns:a16="http://schemas.microsoft.com/office/drawing/2014/main" id="{77CEA176-7B17-8143-870E-62A5260FD9C9}"/>
                </a:ext>
              </a:extLst>
            </p:cNvPr>
            <p:cNvSpPr txBox="1">
              <a:spLocks noChangeArrowheads="1"/>
            </p:cNvSpPr>
            <p:nvPr/>
          </p:nvSpPr>
          <p:spPr bwMode="auto">
            <a:xfrm>
              <a:off x="519" y="972"/>
              <a:ext cx="476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patient is temporarily vulnerable to infections once her or his red bone marrow has been destroyed by chemotherapy and radiation.</a:t>
              </a:r>
            </a:p>
            <a:p>
              <a:pPr eaLnBrk="1" hangingPunct="1">
                <a:lnSpc>
                  <a:spcPct val="85000"/>
                </a:lnSpc>
                <a:spcBef>
                  <a:spcPct val="0"/>
                </a:spcBef>
                <a:spcAft>
                  <a:spcPts val="900"/>
                </a:spcAft>
                <a:buSzPct val="80000"/>
              </a:pPr>
              <a:r>
                <a:rPr lang="en-US" altLang="en-US" sz="1800" dirty="0"/>
                <a:t>The transplanted bone marrow begins to produce sufficient numbers of WBCs in about 2 to 3 weeks to end the window of vulnerability for infections.</a:t>
              </a:r>
            </a:p>
            <a:p>
              <a:pPr eaLnBrk="1" hangingPunct="1">
                <a:lnSpc>
                  <a:spcPct val="85000"/>
                </a:lnSpc>
                <a:spcBef>
                  <a:spcPct val="0"/>
                </a:spcBef>
                <a:spcAft>
                  <a:spcPts val="900"/>
                </a:spcAft>
                <a:buSzPct val="80000"/>
              </a:pPr>
              <a:r>
                <a:rPr lang="en-US" altLang="en-US" sz="1800" dirty="0"/>
                <a:t>Transplanted red bone marrow cells may produce T cells that attack the recipient’s tissues, which is known as graft versus host disease.</a:t>
              </a:r>
            </a:p>
            <a:p>
              <a:pPr eaLnBrk="1" hangingPunct="1">
                <a:lnSpc>
                  <a:spcPct val="85000"/>
                </a:lnSpc>
                <a:spcBef>
                  <a:spcPct val="0"/>
                </a:spcBef>
                <a:spcAft>
                  <a:spcPct val="50000"/>
                </a:spcAft>
                <a:buSzPct val="80000"/>
              </a:pPr>
              <a:r>
                <a:rPr lang="en-US" altLang="en-US" sz="1800" dirty="0"/>
                <a:t>T cells in a recipient that survived chemotherapy and radiation treat-ment can also attack the bone marrow transplanted from the</a:t>
              </a:r>
              <a:r>
                <a:rPr lang="en-US" altLang="ja-JP" sz="1800" dirty="0">
                  <a:ea typeface="ＭＳ Ｐゴシック" panose="020B0600070205080204" pitchFamily="34" charset="-128"/>
                </a:rPr>
                <a:t> donor. </a:t>
              </a:r>
              <a:endParaRPr lang="en-US" altLang="en-US" sz="1800" dirty="0"/>
            </a:p>
          </p:txBody>
        </p:sp>
        <p:grpSp>
          <p:nvGrpSpPr>
            <p:cNvPr id="191494" name="Group 18">
              <a:extLst>
                <a:ext uri="{FF2B5EF4-FFF2-40B4-BE49-F238E27FC236}">
                  <a16:creationId xmlns:a16="http://schemas.microsoft.com/office/drawing/2014/main" id="{2BF297C1-115D-F149-B96B-8E0BA9EA8499}"/>
                </a:ext>
              </a:extLst>
            </p:cNvPr>
            <p:cNvGrpSpPr>
              <a:grpSpLocks/>
            </p:cNvGrpSpPr>
            <p:nvPr/>
          </p:nvGrpSpPr>
          <p:grpSpPr bwMode="auto">
            <a:xfrm>
              <a:off x="582" y="3671"/>
              <a:ext cx="1990" cy="213"/>
              <a:chOff x="582" y="3671"/>
              <a:chExt cx="1990" cy="213"/>
            </a:xfrm>
          </p:grpSpPr>
          <p:sp>
            <p:nvSpPr>
              <p:cNvPr id="191495" name="Rectangle 19">
                <a:extLst>
                  <a:ext uri="{FF2B5EF4-FFF2-40B4-BE49-F238E27FC236}">
                    <a16:creationId xmlns:a16="http://schemas.microsoft.com/office/drawing/2014/main" id="{0D681FF1-498E-5A42-A9E7-F446B1FD0A1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1496" name="Rectangle 20">
                <a:extLst>
                  <a:ext uri="{FF2B5EF4-FFF2-40B4-BE49-F238E27FC236}">
                    <a16:creationId xmlns:a16="http://schemas.microsoft.com/office/drawing/2014/main" id="{885DE9F8-A9CB-0644-9D90-B7E956B37DE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1497" name="Rectangle 21">
                <a:extLst>
                  <a:ext uri="{FF2B5EF4-FFF2-40B4-BE49-F238E27FC236}">
                    <a16:creationId xmlns:a16="http://schemas.microsoft.com/office/drawing/2014/main" id="{6D596F70-0D06-A14A-B66B-B9B395268B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1498" name="Text Box 22">
                <a:extLst>
                  <a:ext uri="{FF2B5EF4-FFF2-40B4-BE49-F238E27FC236}">
                    <a16:creationId xmlns:a16="http://schemas.microsoft.com/office/drawing/2014/main" id="{76A4E8D6-DE04-7447-B7DC-8A8DEABF647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191499" name="Text Box 23">
                <a:extLst>
                  <a:ext uri="{FF2B5EF4-FFF2-40B4-BE49-F238E27FC236}">
                    <a16:creationId xmlns:a16="http://schemas.microsoft.com/office/drawing/2014/main" id="{4BB75353-52C0-7843-9CC9-63A0C54F544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91500" name="Text Box 24">
                <a:extLst>
                  <a:ext uri="{FF2B5EF4-FFF2-40B4-BE49-F238E27FC236}">
                    <a16:creationId xmlns:a16="http://schemas.microsoft.com/office/drawing/2014/main" id="{7E94E204-F83C-3A4D-A8E7-62B2615CC00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5">
            <a:extLst>
              <a:ext uri="{FF2B5EF4-FFF2-40B4-BE49-F238E27FC236}">
                <a16:creationId xmlns:a16="http://schemas.microsoft.com/office/drawing/2014/main" id="{6033B888-75A2-954F-9862-B32EEFF77DB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4B1912-CEA9-294B-AA47-3DE8112E7C28}" type="slidenum">
              <a:rPr lang="en-US" altLang="en-US" sz="1400"/>
              <a:pPr>
                <a:spcBef>
                  <a:spcPct val="0"/>
                </a:spcBef>
                <a:buFontTx/>
                <a:buNone/>
              </a:pPr>
              <a:t>90</a:t>
            </a:fld>
            <a:endParaRPr lang="en-US" altLang="en-US" sz="1400" dirty="0"/>
          </a:p>
        </p:txBody>
      </p:sp>
      <p:grpSp>
        <p:nvGrpSpPr>
          <p:cNvPr id="193539" name="Group 15">
            <a:extLst>
              <a:ext uri="{FF2B5EF4-FFF2-40B4-BE49-F238E27FC236}">
                <a16:creationId xmlns:a16="http://schemas.microsoft.com/office/drawing/2014/main" id="{74E8BB79-3552-0345-B2D8-63C41B5A1D68}"/>
              </a:ext>
            </a:extLst>
          </p:cNvPr>
          <p:cNvGrpSpPr>
            <a:grpSpLocks/>
          </p:cNvGrpSpPr>
          <p:nvPr/>
        </p:nvGrpSpPr>
        <p:grpSpPr bwMode="auto">
          <a:xfrm>
            <a:off x="455613" y="447675"/>
            <a:ext cx="8229600" cy="5718175"/>
            <a:chOff x="287" y="282"/>
            <a:chExt cx="5184" cy="3602"/>
          </a:xfrm>
        </p:grpSpPr>
        <p:sp>
          <p:nvSpPr>
            <p:cNvPr id="193540" name="Rectangle 2">
              <a:extLst>
                <a:ext uri="{FF2B5EF4-FFF2-40B4-BE49-F238E27FC236}">
                  <a16:creationId xmlns:a16="http://schemas.microsoft.com/office/drawing/2014/main" id="{825B2EAF-C835-1A4B-B9CF-98D0F3DEAF34}"/>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Immunosuppressive Drugs</a:t>
              </a:r>
            </a:p>
          </p:txBody>
        </p:sp>
        <p:grpSp>
          <p:nvGrpSpPr>
            <p:cNvPr id="193541" name="Group 20">
              <a:extLst>
                <a:ext uri="{FF2B5EF4-FFF2-40B4-BE49-F238E27FC236}">
                  <a16:creationId xmlns:a16="http://schemas.microsoft.com/office/drawing/2014/main" id="{6809CE82-F4FF-3145-A577-CCC8C9719CC5}"/>
                </a:ext>
              </a:extLst>
            </p:cNvPr>
            <p:cNvGrpSpPr>
              <a:grpSpLocks/>
            </p:cNvGrpSpPr>
            <p:nvPr/>
          </p:nvGrpSpPr>
          <p:grpSpPr bwMode="auto">
            <a:xfrm>
              <a:off x="519" y="970"/>
              <a:ext cx="4852" cy="1711"/>
              <a:chOff x="519" y="970"/>
              <a:chExt cx="4852" cy="1711"/>
            </a:xfrm>
          </p:grpSpPr>
          <p:sp>
            <p:nvSpPr>
              <p:cNvPr id="193549" name="Text Box 6">
                <a:extLst>
                  <a:ext uri="{FF2B5EF4-FFF2-40B4-BE49-F238E27FC236}">
                    <a16:creationId xmlns:a16="http://schemas.microsoft.com/office/drawing/2014/main" id="{9310EEC1-8370-6348-829D-BF8C463682CE}"/>
                  </a:ext>
                </a:extLst>
              </p:cNvPr>
              <p:cNvSpPr txBox="1">
                <a:spLocks noChangeArrowheads="1"/>
              </p:cNvSpPr>
              <p:nvPr/>
            </p:nvSpPr>
            <p:spPr bwMode="auto">
              <a:xfrm>
                <a:off x="519" y="970"/>
                <a:ext cx="485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Bone marrow recipients require immunosuppressive drugs for the rest of their lives to minimize rejection.</a:t>
                </a:r>
              </a:p>
              <a:p>
                <a:pPr eaLnBrk="1" hangingPunct="1">
                  <a:lnSpc>
                    <a:spcPct val="85000"/>
                  </a:lnSpc>
                  <a:spcBef>
                    <a:spcPct val="0"/>
                  </a:spcBef>
                  <a:spcAft>
                    <a:spcPts val="900"/>
                  </a:spcAft>
                  <a:buSzPct val="80000"/>
                </a:pPr>
                <a:r>
                  <a:rPr lang="en-US" altLang="en-US" sz="1800" dirty="0"/>
                  <a:t>The drugs reduce the level of immune system activity, which increases the risk of infection.</a:t>
                </a:r>
              </a:p>
              <a:p>
                <a:pPr eaLnBrk="1" hangingPunct="1">
                  <a:lnSpc>
                    <a:spcPct val="85000"/>
                  </a:lnSpc>
                  <a:spcBef>
                    <a:spcPct val="0"/>
                  </a:spcBef>
                  <a:spcAft>
                    <a:spcPct val="50000"/>
                  </a:spcAft>
                  <a:buSzPct val="80000"/>
                </a:pPr>
                <a:r>
                  <a:rPr lang="en-US" altLang="en-US" sz="1800" dirty="0"/>
                  <a:t>Recipients may have side effects including fever, headache, muscle aches, fatigue, depression, high blood pressure, and kidney and liver damage.</a:t>
                </a:r>
              </a:p>
            </p:txBody>
          </p:sp>
          <p:sp>
            <p:nvSpPr>
              <p:cNvPr id="193550" name="Text Box 7">
                <a:extLst>
                  <a:ext uri="{FF2B5EF4-FFF2-40B4-BE49-F238E27FC236}">
                    <a16:creationId xmlns:a16="http://schemas.microsoft.com/office/drawing/2014/main" id="{DC9FE9A6-2465-9B4E-B753-B19C8DD59E8E}"/>
                  </a:ext>
                </a:extLst>
              </p:cNvPr>
              <p:cNvSpPr txBox="1">
                <a:spLocks noChangeArrowheads="1"/>
              </p:cNvSpPr>
              <p:nvPr/>
            </p:nvSpPr>
            <p:spPr bwMode="auto">
              <a:xfrm>
                <a:off x="1483" y="2162"/>
                <a:ext cx="2802"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Immunosuppressive drug = a drug that lowers the body's normal immune system response.</a:t>
                </a:r>
              </a:p>
            </p:txBody>
          </p:sp>
        </p:grpSp>
        <p:grpSp>
          <p:nvGrpSpPr>
            <p:cNvPr id="193542" name="Group 22">
              <a:extLst>
                <a:ext uri="{FF2B5EF4-FFF2-40B4-BE49-F238E27FC236}">
                  <a16:creationId xmlns:a16="http://schemas.microsoft.com/office/drawing/2014/main" id="{0B218DD3-2909-7243-A096-6DD527C8345A}"/>
                </a:ext>
              </a:extLst>
            </p:cNvPr>
            <p:cNvGrpSpPr>
              <a:grpSpLocks/>
            </p:cNvGrpSpPr>
            <p:nvPr/>
          </p:nvGrpSpPr>
          <p:grpSpPr bwMode="auto">
            <a:xfrm>
              <a:off x="582" y="3671"/>
              <a:ext cx="1990" cy="213"/>
              <a:chOff x="582" y="3671"/>
              <a:chExt cx="1990" cy="213"/>
            </a:xfrm>
          </p:grpSpPr>
          <p:sp>
            <p:nvSpPr>
              <p:cNvPr id="193543" name="Rectangle 23">
                <a:extLst>
                  <a:ext uri="{FF2B5EF4-FFF2-40B4-BE49-F238E27FC236}">
                    <a16:creationId xmlns:a16="http://schemas.microsoft.com/office/drawing/2014/main" id="{36218811-3C9F-ED40-ADE5-AA8A523E6B1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4" name="Rectangle 24">
                <a:extLst>
                  <a:ext uri="{FF2B5EF4-FFF2-40B4-BE49-F238E27FC236}">
                    <a16:creationId xmlns:a16="http://schemas.microsoft.com/office/drawing/2014/main" id="{F1401E85-63EC-BB42-92EA-5C1B07E9D39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5" name="Rectangle 25">
                <a:extLst>
                  <a:ext uri="{FF2B5EF4-FFF2-40B4-BE49-F238E27FC236}">
                    <a16:creationId xmlns:a16="http://schemas.microsoft.com/office/drawing/2014/main" id="{36B8E464-FE57-DB4F-8940-BFD90CBD0D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6" name="Text Box 26">
                <a:extLst>
                  <a:ext uri="{FF2B5EF4-FFF2-40B4-BE49-F238E27FC236}">
                    <a16:creationId xmlns:a16="http://schemas.microsoft.com/office/drawing/2014/main" id="{6C6B76DC-6499-7D4B-A178-A5BB5EF8680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193547" name="Text Box 27">
                <a:extLst>
                  <a:ext uri="{FF2B5EF4-FFF2-40B4-BE49-F238E27FC236}">
                    <a16:creationId xmlns:a16="http://schemas.microsoft.com/office/drawing/2014/main" id="{DE4B2C6A-E0D0-2F4A-9217-E6F6FE317F7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93548" name="Text Box 28">
                <a:extLst>
                  <a:ext uri="{FF2B5EF4-FFF2-40B4-BE49-F238E27FC236}">
                    <a16:creationId xmlns:a16="http://schemas.microsoft.com/office/drawing/2014/main" id="{8A694A67-8A97-A346-89B0-11567C47C64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5">
            <a:extLst>
              <a:ext uri="{FF2B5EF4-FFF2-40B4-BE49-F238E27FC236}">
                <a16:creationId xmlns:a16="http://schemas.microsoft.com/office/drawing/2014/main" id="{44F0E96B-18CF-6C48-80A5-E80AC5955DC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8AC105-C73A-3745-BFDB-2D74E697A4AC}" type="slidenum">
              <a:rPr lang="en-US" altLang="en-US" sz="1400"/>
              <a:pPr>
                <a:spcBef>
                  <a:spcPct val="0"/>
                </a:spcBef>
                <a:buFontTx/>
                <a:buNone/>
              </a:pPr>
              <a:t>91</a:t>
            </a:fld>
            <a:endParaRPr lang="en-US" altLang="en-US" sz="1400" dirty="0"/>
          </a:p>
        </p:txBody>
      </p:sp>
      <p:grpSp>
        <p:nvGrpSpPr>
          <p:cNvPr id="195602" name="Group 18">
            <a:extLst>
              <a:ext uri="{FF2B5EF4-FFF2-40B4-BE49-F238E27FC236}">
                <a16:creationId xmlns:a16="http://schemas.microsoft.com/office/drawing/2014/main" id="{3CE132CD-BFD1-7D45-8EAF-8614886F8E6C}"/>
              </a:ext>
            </a:extLst>
          </p:cNvPr>
          <p:cNvGrpSpPr>
            <a:grpSpLocks/>
          </p:cNvGrpSpPr>
          <p:nvPr/>
        </p:nvGrpSpPr>
        <p:grpSpPr bwMode="auto">
          <a:xfrm>
            <a:off x="455613" y="466725"/>
            <a:ext cx="8229600" cy="5699125"/>
            <a:chOff x="287" y="294"/>
            <a:chExt cx="5184" cy="3590"/>
          </a:xfrm>
        </p:grpSpPr>
        <p:sp>
          <p:nvSpPr>
            <p:cNvPr id="195595" name="Rectangle 2">
              <a:extLst>
                <a:ext uri="{FF2B5EF4-FFF2-40B4-BE49-F238E27FC236}">
                  <a16:creationId xmlns:a16="http://schemas.microsoft.com/office/drawing/2014/main" id="{657CC612-23C1-D94B-AB83-CF02942F759C}"/>
                </a:ext>
              </a:extLst>
            </p:cNvPr>
            <p:cNvSpPr>
              <a:spLocks noChangeArrowheads="1"/>
            </p:cNvSpPr>
            <p:nvPr/>
          </p:nvSpPr>
          <p:spPr bwMode="auto">
            <a:xfrm>
              <a:off x="287" y="29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Cord Blood Transplant</a:t>
              </a:r>
            </a:p>
          </p:txBody>
        </p:sp>
        <p:grpSp>
          <p:nvGrpSpPr>
            <p:cNvPr id="195596" name="Group 28">
              <a:extLst>
                <a:ext uri="{FF2B5EF4-FFF2-40B4-BE49-F238E27FC236}">
                  <a16:creationId xmlns:a16="http://schemas.microsoft.com/office/drawing/2014/main" id="{C0FE6768-F4AD-7644-B355-E7BD2BF3255E}"/>
                </a:ext>
              </a:extLst>
            </p:cNvPr>
            <p:cNvGrpSpPr>
              <a:grpSpLocks/>
            </p:cNvGrpSpPr>
            <p:nvPr/>
          </p:nvGrpSpPr>
          <p:grpSpPr bwMode="auto">
            <a:xfrm>
              <a:off x="519" y="973"/>
              <a:ext cx="4945" cy="2460"/>
              <a:chOff x="519" y="973"/>
              <a:chExt cx="4945" cy="2460"/>
            </a:xfrm>
          </p:grpSpPr>
          <p:sp>
            <p:nvSpPr>
              <p:cNvPr id="195597" name="Text Box 6">
                <a:extLst>
                  <a:ext uri="{FF2B5EF4-FFF2-40B4-BE49-F238E27FC236}">
                    <a16:creationId xmlns:a16="http://schemas.microsoft.com/office/drawing/2014/main" id="{F97C1C84-4BF8-F64F-8D86-22DEF80845A2}"/>
                  </a:ext>
                </a:extLst>
              </p:cNvPr>
              <p:cNvSpPr txBox="1">
                <a:spLocks noChangeArrowheads="1"/>
              </p:cNvSpPr>
              <p:nvPr/>
            </p:nvSpPr>
            <p:spPr bwMode="auto">
              <a:xfrm>
                <a:off x="519" y="973"/>
                <a:ext cx="494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Partially-developed stem cells can be harvested from the umbilical cord blood shortly after a child’s birth.</a:t>
                </a:r>
              </a:p>
              <a:p>
                <a:pPr eaLnBrk="1" hangingPunct="1">
                  <a:lnSpc>
                    <a:spcPct val="85000"/>
                  </a:lnSpc>
                  <a:spcBef>
                    <a:spcPct val="0"/>
                  </a:spcBef>
                  <a:spcAft>
                    <a:spcPts val="900"/>
                  </a:spcAft>
                  <a:buSzPct val="80000"/>
                </a:pPr>
                <a:r>
                  <a:rPr lang="en-US" altLang="en-US" sz="1800" dirty="0"/>
                  <a:t>The stem cells are removed with a syringe and can be frozen indefinitely and stored in a public or private cord blood bank.</a:t>
                </a:r>
              </a:p>
              <a:p>
                <a:pPr eaLnBrk="1" hangingPunct="1">
                  <a:lnSpc>
                    <a:spcPct val="85000"/>
                  </a:lnSpc>
                  <a:spcBef>
                    <a:spcPct val="0"/>
                  </a:spcBef>
                  <a:spcAft>
                    <a:spcPts val="900"/>
                  </a:spcAft>
                  <a:buSzPct val="80000"/>
                </a:pPr>
                <a:r>
                  <a:rPr lang="en-US" altLang="en-US" sz="1800" dirty="0"/>
                  <a:t>The risk of rejection is much less compared to bone marrow transplants since the HLA (human leukocyte antigen) match doesn’t need to be as precise.</a:t>
                </a:r>
              </a:p>
            </p:txBody>
          </p:sp>
          <p:grpSp>
            <p:nvGrpSpPr>
              <p:cNvPr id="195598" name="Group 17">
                <a:extLst>
                  <a:ext uri="{FF2B5EF4-FFF2-40B4-BE49-F238E27FC236}">
                    <a16:creationId xmlns:a16="http://schemas.microsoft.com/office/drawing/2014/main" id="{2EC3694D-BD9C-DD48-B93B-1307A49E5A28}"/>
                  </a:ext>
                </a:extLst>
              </p:cNvPr>
              <p:cNvGrpSpPr>
                <a:grpSpLocks/>
              </p:cNvGrpSpPr>
              <p:nvPr/>
            </p:nvGrpSpPr>
            <p:grpSpPr bwMode="auto">
              <a:xfrm>
                <a:off x="1956" y="2269"/>
                <a:ext cx="1855" cy="1164"/>
                <a:chOff x="1956" y="2269"/>
                <a:chExt cx="1855" cy="1164"/>
              </a:xfrm>
            </p:grpSpPr>
            <p:pic>
              <p:nvPicPr>
                <p:cNvPr id="195599" name="Picture 25" descr="cord-blood-storage">
                  <a:extLst>
                    <a:ext uri="{FF2B5EF4-FFF2-40B4-BE49-F238E27FC236}">
                      <a16:creationId xmlns:a16="http://schemas.microsoft.com/office/drawing/2014/main" id="{64627A41-89A7-4449-B124-AD0C8A339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 y="2269"/>
                  <a:ext cx="1492" cy="1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600" name="Text Box 26">
                  <a:extLst>
                    <a:ext uri="{FF2B5EF4-FFF2-40B4-BE49-F238E27FC236}">
                      <a16:creationId xmlns:a16="http://schemas.microsoft.com/office/drawing/2014/main" id="{F1509232-8E18-BE4B-B84B-ECFBDAC4B2AC}"/>
                    </a:ext>
                  </a:extLst>
                </p:cNvPr>
                <p:cNvSpPr txBox="1">
                  <a:spLocks noChangeArrowheads="1"/>
                </p:cNvSpPr>
                <p:nvPr/>
              </p:nvSpPr>
              <p:spPr bwMode="auto">
                <a:xfrm>
                  <a:off x="1956" y="3268"/>
                  <a:ext cx="185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https://www.stemcellumbilicalcordblood.com</a:t>
                  </a:r>
                  <a:endParaRPr lang="en-US" altLang="en-US" sz="1800" dirty="0"/>
                </a:p>
              </p:txBody>
            </p:sp>
          </p:grpSp>
        </p:grpSp>
        <p:grpSp>
          <p:nvGrpSpPr>
            <p:cNvPr id="195601" name="Group 17">
              <a:extLst>
                <a:ext uri="{FF2B5EF4-FFF2-40B4-BE49-F238E27FC236}">
                  <a16:creationId xmlns:a16="http://schemas.microsoft.com/office/drawing/2014/main" id="{C320D1DF-A188-664D-ACFD-B8E11E721B01}"/>
                </a:ext>
              </a:extLst>
            </p:cNvPr>
            <p:cNvGrpSpPr>
              <a:grpSpLocks/>
            </p:cNvGrpSpPr>
            <p:nvPr/>
          </p:nvGrpSpPr>
          <p:grpSpPr bwMode="auto">
            <a:xfrm>
              <a:off x="582" y="3671"/>
              <a:ext cx="1990" cy="213"/>
              <a:chOff x="582" y="3671"/>
              <a:chExt cx="1990" cy="213"/>
            </a:xfrm>
          </p:grpSpPr>
          <p:sp>
            <p:nvSpPr>
              <p:cNvPr id="195589" name="Rectangle 23">
                <a:extLst>
                  <a:ext uri="{FF2B5EF4-FFF2-40B4-BE49-F238E27FC236}">
                    <a16:creationId xmlns:a16="http://schemas.microsoft.com/office/drawing/2014/main" id="{598F18A0-A326-E540-90DC-AF02BF0D810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5590" name="Rectangle 24">
                <a:extLst>
                  <a:ext uri="{FF2B5EF4-FFF2-40B4-BE49-F238E27FC236}">
                    <a16:creationId xmlns:a16="http://schemas.microsoft.com/office/drawing/2014/main" id="{BC7EC1BC-7569-AF47-9DD7-8068DCA17D6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5591" name="Rectangle 25">
                <a:extLst>
                  <a:ext uri="{FF2B5EF4-FFF2-40B4-BE49-F238E27FC236}">
                    <a16:creationId xmlns:a16="http://schemas.microsoft.com/office/drawing/2014/main" id="{42AE8D0B-89A4-BB47-8439-DCDD9486D10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5592" name="Text Box 26">
                <a:extLst>
                  <a:ext uri="{FF2B5EF4-FFF2-40B4-BE49-F238E27FC236}">
                    <a16:creationId xmlns:a16="http://schemas.microsoft.com/office/drawing/2014/main" id="{B170C096-E035-CD41-8D2C-73D680CF17F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195593" name="Text Box 27">
                <a:extLst>
                  <a:ext uri="{FF2B5EF4-FFF2-40B4-BE49-F238E27FC236}">
                    <a16:creationId xmlns:a16="http://schemas.microsoft.com/office/drawing/2014/main" id="{9B67A965-075C-FE41-9AEA-1E943DAFD6E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95594" name="Text Box 28">
                <a:extLst>
                  <a:ext uri="{FF2B5EF4-FFF2-40B4-BE49-F238E27FC236}">
                    <a16:creationId xmlns:a16="http://schemas.microsoft.com/office/drawing/2014/main" id="{F47AA461-D5D6-2843-8219-8A2F99738DA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5">
            <a:extLst>
              <a:ext uri="{FF2B5EF4-FFF2-40B4-BE49-F238E27FC236}">
                <a16:creationId xmlns:a16="http://schemas.microsoft.com/office/drawing/2014/main" id="{21177144-F705-7D43-93B1-52D261DE932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61D897-FBF7-4B44-BBB6-67A1A1F46ABD}" type="slidenum">
              <a:rPr lang="en-US" altLang="en-US" sz="1400"/>
              <a:pPr>
                <a:spcBef>
                  <a:spcPct val="0"/>
                </a:spcBef>
                <a:buFontTx/>
                <a:buNone/>
              </a:pPr>
              <a:t>92</a:t>
            </a:fld>
            <a:endParaRPr lang="en-US" altLang="en-US" sz="1400" dirty="0"/>
          </a:p>
        </p:txBody>
      </p:sp>
      <p:grpSp>
        <p:nvGrpSpPr>
          <p:cNvPr id="197635" name="Group 24">
            <a:extLst>
              <a:ext uri="{FF2B5EF4-FFF2-40B4-BE49-F238E27FC236}">
                <a16:creationId xmlns:a16="http://schemas.microsoft.com/office/drawing/2014/main" id="{4B8C67A3-767F-CE42-9587-78D576DD76C5}"/>
              </a:ext>
            </a:extLst>
          </p:cNvPr>
          <p:cNvGrpSpPr>
            <a:grpSpLocks/>
          </p:cNvGrpSpPr>
          <p:nvPr/>
        </p:nvGrpSpPr>
        <p:grpSpPr bwMode="auto">
          <a:xfrm>
            <a:off x="455613" y="447675"/>
            <a:ext cx="8229600" cy="5718175"/>
            <a:chOff x="287" y="282"/>
            <a:chExt cx="5184" cy="3602"/>
          </a:xfrm>
        </p:grpSpPr>
        <p:sp>
          <p:nvSpPr>
            <p:cNvPr id="197636" name="Rectangle 2">
              <a:extLst>
                <a:ext uri="{FF2B5EF4-FFF2-40B4-BE49-F238E27FC236}">
                  <a16:creationId xmlns:a16="http://schemas.microsoft.com/office/drawing/2014/main" id="{BEB09002-22D3-2541-9F04-F5606DA66A6F}"/>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Cord Blood Transplant </a:t>
              </a:r>
              <a:r>
                <a:rPr lang="en-US" altLang="en-US" sz="2200" dirty="0">
                  <a:solidFill>
                    <a:srgbClr val="333333"/>
                  </a:solidFill>
                </a:rPr>
                <a:t>(continued)</a:t>
              </a:r>
              <a:endParaRPr lang="en-US" altLang="en-US" sz="2800" dirty="0">
                <a:solidFill>
                  <a:srgbClr val="333333"/>
                </a:solidFill>
              </a:endParaRPr>
            </a:p>
          </p:txBody>
        </p:sp>
        <p:sp>
          <p:nvSpPr>
            <p:cNvPr id="197637" name="Text Box 6">
              <a:extLst>
                <a:ext uri="{FF2B5EF4-FFF2-40B4-BE49-F238E27FC236}">
                  <a16:creationId xmlns:a16="http://schemas.microsoft.com/office/drawing/2014/main" id="{03D93724-B4D2-8042-B56E-B77DEB914DFD}"/>
                </a:ext>
              </a:extLst>
            </p:cNvPr>
            <p:cNvSpPr txBox="1">
              <a:spLocks noChangeArrowheads="1"/>
            </p:cNvSpPr>
            <p:nvPr/>
          </p:nvSpPr>
          <p:spPr bwMode="auto">
            <a:xfrm>
              <a:off x="519" y="970"/>
              <a:ext cx="4521" cy="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Advantages of obtaining stem cells from the umbilical cord include:</a:t>
              </a:r>
            </a:p>
            <a:p>
              <a:pPr lvl="1" eaLnBrk="1" hangingPunct="1">
                <a:lnSpc>
                  <a:spcPct val="85000"/>
                </a:lnSpc>
                <a:spcBef>
                  <a:spcPct val="0"/>
                </a:spcBef>
                <a:spcAft>
                  <a:spcPts val="600"/>
                </a:spcAft>
                <a:buSzPct val="80000"/>
                <a:buFontTx/>
                <a:buChar char="-"/>
              </a:pPr>
              <a:r>
                <a:rPr lang="en-US" altLang="en-US" sz="1800" dirty="0"/>
                <a:t>They are more abundant than stem cells collected from red bone marrow.</a:t>
              </a:r>
            </a:p>
            <a:p>
              <a:pPr lvl="1" eaLnBrk="1" hangingPunct="1">
                <a:lnSpc>
                  <a:spcPct val="85000"/>
                </a:lnSpc>
                <a:spcBef>
                  <a:spcPct val="0"/>
                </a:spcBef>
                <a:spcAft>
                  <a:spcPct val="50000"/>
                </a:spcAft>
                <a:buSzPct val="80000"/>
                <a:buFontTx/>
                <a:buChar char="-"/>
              </a:pPr>
              <a:r>
                <a:rPr lang="en-US" altLang="en-US" sz="1800" dirty="0"/>
                <a:t>They are less likely to result in graft versus host disease, so the donor and recipient do not need to be as closely matched.</a:t>
              </a:r>
            </a:p>
          </p:txBody>
        </p:sp>
        <p:grpSp>
          <p:nvGrpSpPr>
            <p:cNvPr id="197638" name="Group 17">
              <a:extLst>
                <a:ext uri="{FF2B5EF4-FFF2-40B4-BE49-F238E27FC236}">
                  <a16:creationId xmlns:a16="http://schemas.microsoft.com/office/drawing/2014/main" id="{8C59B105-B95E-EF4B-87FF-FA2C0D4A8EF3}"/>
                </a:ext>
              </a:extLst>
            </p:cNvPr>
            <p:cNvGrpSpPr>
              <a:grpSpLocks/>
            </p:cNvGrpSpPr>
            <p:nvPr/>
          </p:nvGrpSpPr>
          <p:grpSpPr bwMode="auto">
            <a:xfrm>
              <a:off x="582" y="3671"/>
              <a:ext cx="1990" cy="213"/>
              <a:chOff x="582" y="3671"/>
              <a:chExt cx="1990" cy="213"/>
            </a:xfrm>
          </p:grpSpPr>
          <p:sp>
            <p:nvSpPr>
              <p:cNvPr id="197639" name="Rectangle 18">
                <a:extLst>
                  <a:ext uri="{FF2B5EF4-FFF2-40B4-BE49-F238E27FC236}">
                    <a16:creationId xmlns:a16="http://schemas.microsoft.com/office/drawing/2014/main" id="{C7FCA70A-6B70-F64D-B382-D647C905C56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7640" name="Rectangle 19">
                <a:extLst>
                  <a:ext uri="{FF2B5EF4-FFF2-40B4-BE49-F238E27FC236}">
                    <a16:creationId xmlns:a16="http://schemas.microsoft.com/office/drawing/2014/main" id="{4000B796-10FC-E549-AB93-94103347117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7641" name="Rectangle 20">
                <a:extLst>
                  <a:ext uri="{FF2B5EF4-FFF2-40B4-BE49-F238E27FC236}">
                    <a16:creationId xmlns:a16="http://schemas.microsoft.com/office/drawing/2014/main" id="{43662386-4F8E-9142-B75F-6ADCCC097D7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7642" name="Text Box 21">
                <a:extLst>
                  <a:ext uri="{FF2B5EF4-FFF2-40B4-BE49-F238E27FC236}">
                    <a16:creationId xmlns:a16="http://schemas.microsoft.com/office/drawing/2014/main" id="{22A34C75-E5EE-A743-A875-EC235A61B1C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197643" name="Text Box 22">
                <a:extLst>
                  <a:ext uri="{FF2B5EF4-FFF2-40B4-BE49-F238E27FC236}">
                    <a16:creationId xmlns:a16="http://schemas.microsoft.com/office/drawing/2014/main" id="{69D5052D-68FC-9E4A-B985-9AE12B1937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197644" name="Text Box 23">
                <a:extLst>
                  <a:ext uri="{FF2B5EF4-FFF2-40B4-BE49-F238E27FC236}">
                    <a16:creationId xmlns:a16="http://schemas.microsoft.com/office/drawing/2014/main" id="{17D24337-7DA8-0242-A8DF-5A8C5BD563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FE441F22-D8D0-D5A6-E1C3-F105211D2DC8}"/>
              </a:ext>
            </a:extLst>
          </p:cNvPr>
          <p:cNvSpPr txBox="1"/>
          <p:nvPr/>
        </p:nvSpPr>
        <p:spPr>
          <a:xfrm>
            <a:off x="2136317" y="3059713"/>
            <a:ext cx="4890126" cy="579646"/>
          </a:xfrm>
          <a:prstGeom prst="rect">
            <a:avLst/>
          </a:prstGeom>
          <a:noFill/>
        </p:spPr>
        <p:txBody>
          <a:bodyPr wrap="square" rtlCol="0">
            <a:spAutoFit/>
          </a:bodyPr>
          <a:lstStyle/>
          <a:p>
            <a:pPr algn="ctr">
              <a:lnSpc>
                <a:spcPts val="1860"/>
              </a:lnSpc>
            </a:pPr>
            <a:r>
              <a:rPr lang="en-US" dirty="0">
                <a:solidFill>
                  <a:schemeClr val="accent6"/>
                </a:solidFill>
              </a:rPr>
              <a:t>Cord blood transplants will also be discussed in the video, “Banking on the Future.”</a:t>
            </a:r>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a:extLst>
              <a:ext uri="{FF2B5EF4-FFF2-40B4-BE49-F238E27FC236}">
                <a16:creationId xmlns:a16="http://schemas.microsoft.com/office/drawing/2014/main" id="{12F3D281-3FB5-B649-8144-52161E00C8D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F70924-D96A-B849-B248-0D90293FB2A5}" type="slidenum">
              <a:rPr lang="en-US" altLang="en-US" sz="1400"/>
              <a:pPr>
                <a:spcBef>
                  <a:spcPct val="0"/>
                </a:spcBef>
                <a:buFontTx/>
                <a:buNone/>
              </a:pPr>
              <a:t>93</a:t>
            </a:fld>
            <a:endParaRPr lang="en-US" altLang="en-US" sz="1400" dirty="0"/>
          </a:p>
        </p:txBody>
      </p:sp>
      <p:sp>
        <p:nvSpPr>
          <p:cNvPr id="199683" name="Rectangle 2">
            <a:extLst>
              <a:ext uri="{FF2B5EF4-FFF2-40B4-BE49-F238E27FC236}">
                <a16:creationId xmlns:a16="http://schemas.microsoft.com/office/drawing/2014/main" id="{D9003E77-7413-2543-A6A5-D039E2C7650B}"/>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Hemostasis</a:t>
            </a:r>
            <a:endParaRPr lang="en-US" altLang="en-US" dirty="0"/>
          </a:p>
        </p:txBody>
      </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5">
            <a:extLst>
              <a:ext uri="{FF2B5EF4-FFF2-40B4-BE49-F238E27FC236}">
                <a16:creationId xmlns:a16="http://schemas.microsoft.com/office/drawing/2014/main" id="{893687DD-00DD-8842-AC7D-35256DAE5C4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26B64B1-BE84-324D-B67E-67D863D0657F}" type="slidenum">
              <a:rPr lang="en-US" altLang="en-US" sz="1400"/>
              <a:pPr>
                <a:spcBef>
                  <a:spcPct val="0"/>
                </a:spcBef>
                <a:buFontTx/>
                <a:buNone/>
              </a:pPr>
              <a:t>94</a:t>
            </a:fld>
            <a:endParaRPr lang="en-US" altLang="en-US" sz="1400" dirty="0"/>
          </a:p>
        </p:txBody>
      </p:sp>
      <p:grpSp>
        <p:nvGrpSpPr>
          <p:cNvPr id="201731" name="Group 16">
            <a:extLst>
              <a:ext uri="{FF2B5EF4-FFF2-40B4-BE49-F238E27FC236}">
                <a16:creationId xmlns:a16="http://schemas.microsoft.com/office/drawing/2014/main" id="{AD03E133-019B-4D4C-B607-8CB625F33DFF}"/>
              </a:ext>
            </a:extLst>
          </p:cNvPr>
          <p:cNvGrpSpPr>
            <a:grpSpLocks/>
          </p:cNvGrpSpPr>
          <p:nvPr/>
        </p:nvGrpSpPr>
        <p:grpSpPr bwMode="auto">
          <a:xfrm>
            <a:off x="454025" y="446088"/>
            <a:ext cx="8229600" cy="5719762"/>
            <a:chOff x="286" y="281"/>
            <a:chExt cx="5184" cy="3603"/>
          </a:xfrm>
        </p:grpSpPr>
        <p:sp>
          <p:nvSpPr>
            <p:cNvPr id="201732" name="Rectangle 2">
              <a:extLst>
                <a:ext uri="{FF2B5EF4-FFF2-40B4-BE49-F238E27FC236}">
                  <a16:creationId xmlns:a16="http://schemas.microsoft.com/office/drawing/2014/main" id="{CB3D0ADD-7480-434C-975D-985F7C40B579}"/>
                </a:ext>
              </a:extLst>
            </p:cNvPr>
            <p:cNvSpPr>
              <a:spLocks noChangeArrowheads="1"/>
            </p:cNvSpPr>
            <p:nvPr/>
          </p:nvSpPr>
          <p:spPr bwMode="auto">
            <a:xfrm>
              <a:off x="286"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Hemostasis</a:t>
              </a:r>
            </a:p>
          </p:txBody>
        </p:sp>
        <p:grpSp>
          <p:nvGrpSpPr>
            <p:cNvPr id="201733" name="Group 15">
              <a:extLst>
                <a:ext uri="{FF2B5EF4-FFF2-40B4-BE49-F238E27FC236}">
                  <a16:creationId xmlns:a16="http://schemas.microsoft.com/office/drawing/2014/main" id="{4B4D7854-C3B8-794E-B698-E0CEFBC1FFFC}"/>
                </a:ext>
              </a:extLst>
            </p:cNvPr>
            <p:cNvGrpSpPr>
              <a:grpSpLocks/>
            </p:cNvGrpSpPr>
            <p:nvPr/>
          </p:nvGrpSpPr>
          <p:grpSpPr bwMode="auto">
            <a:xfrm>
              <a:off x="519" y="970"/>
              <a:ext cx="4708" cy="2351"/>
              <a:chOff x="519" y="970"/>
              <a:chExt cx="4708" cy="2351"/>
            </a:xfrm>
          </p:grpSpPr>
          <p:sp>
            <p:nvSpPr>
              <p:cNvPr id="201741" name="Text Box 6">
                <a:extLst>
                  <a:ext uri="{FF2B5EF4-FFF2-40B4-BE49-F238E27FC236}">
                    <a16:creationId xmlns:a16="http://schemas.microsoft.com/office/drawing/2014/main" id="{BEFBC054-F4E2-4A4B-8CB3-231874121E01}"/>
                  </a:ext>
                </a:extLst>
              </p:cNvPr>
              <p:cNvSpPr txBox="1">
                <a:spLocks noChangeArrowheads="1"/>
              </p:cNvSpPr>
              <p:nvPr/>
            </p:nvSpPr>
            <p:spPr bwMode="auto">
              <a:xfrm>
                <a:off x="519" y="970"/>
                <a:ext cx="4708"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Hemostasis—not to be confused with homeostasis—is a sequence of cardiovascular responses to stop bleeding and therefore loss of blood volume.</a:t>
                </a:r>
              </a:p>
              <a:p>
                <a:pPr eaLnBrk="1" hangingPunct="1">
                  <a:lnSpc>
                    <a:spcPct val="85000"/>
                  </a:lnSpc>
                  <a:spcBef>
                    <a:spcPct val="0"/>
                  </a:spcBef>
                  <a:spcAft>
                    <a:spcPts val="900"/>
                  </a:spcAft>
                  <a:buSzPct val="80000"/>
                </a:pPr>
                <a:r>
                  <a:rPr lang="en-US" altLang="en-US" sz="1800" dirty="0"/>
                  <a:t>The responses in hemostasis must be rapid, localized to the region of damage, and precisely controlled.</a:t>
                </a:r>
              </a:p>
              <a:p>
                <a:pPr eaLnBrk="1" hangingPunct="1">
                  <a:lnSpc>
                    <a:spcPct val="85000"/>
                  </a:lnSpc>
                  <a:spcBef>
                    <a:spcPct val="0"/>
                  </a:spcBef>
                  <a:spcAft>
                    <a:spcPct val="50000"/>
                  </a:spcAft>
                  <a:buSzPct val="80000"/>
                </a:pPr>
                <a:r>
                  <a:rPr lang="en-US" altLang="en-US" sz="1800" dirty="0"/>
                  <a:t>Three mechanisms help in reducing blood loss: 1) platelet plug for-mation, 2) blood clotting, also known as coagulation, and 3) vascular spasm.</a:t>
                </a:r>
              </a:p>
            </p:txBody>
          </p:sp>
          <p:sp>
            <p:nvSpPr>
              <p:cNvPr id="201742" name="Text Box 18">
                <a:extLst>
                  <a:ext uri="{FF2B5EF4-FFF2-40B4-BE49-F238E27FC236}">
                    <a16:creationId xmlns:a16="http://schemas.microsoft.com/office/drawing/2014/main" id="{14DD24A1-B65D-8047-BDC7-4930F82D19D0}"/>
                  </a:ext>
                </a:extLst>
              </p:cNvPr>
              <p:cNvSpPr txBox="1">
                <a:spLocks noChangeArrowheads="1"/>
              </p:cNvSpPr>
              <p:nvPr/>
            </p:nvSpPr>
            <p:spPr bwMode="auto">
              <a:xfrm>
                <a:off x="1176" y="2342"/>
                <a:ext cx="3414"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Homeostasis = the tendency of an organism or a cell to regulate its internal conditions, usually by a system of feedback controls, so as to stabilize health and functioning, regardless of the outside changing conditions.</a:t>
                </a:r>
              </a:p>
              <a:p>
                <a:pPr algn="ctr" eaLnBrk="1" hangingPunct="1">
                  <a:lnSpc>
                    <a:spcPts val="1860"/>
                  </a:lnSpc>
                  <a:spcBef>
                    <a:spcPct val="0"/>
                  </a:spcBef>
                  <a:buFontTx/>
                  <a:buNone/>
                </a:pPr>
                <a:r>
                  <a:rPr lang="en-US" altLang="en-US" sz="1800" dirty="0">
                    <a:solidFill>
                      <a:srgbClr val="941100"/>
                    </a:solidFill>
                  </a:rPr>
                  <a:t>(https://www.biology-online.org/dictionary)</a:t>
                </a:r>
              </a:p>
            </p:txBody>
          </p:sp>
        </p:grpSp>
        <p:grpSp>
          <p:nvGrpSpPr>
            <p:cNvPr id="201734" name="Group 21">
              <a:extLst>
                <a:ext uri="{FF2B5EF4-FFF2-40B4-BE49-F238E27FC236}">
                  <a16:creationId xmlns:a16="http://schemas.microsoft.com/office/drawing/2014/main" id="{0EFBF845-BE95-4840-9DFC-546FBE4418FF}"/>
                </a:ext>
              </a:extLst>
            </p:cNvPr>
            <p:cNvGrpSpPr>
              <a:grpSpLocks/>
            </p:cNvGrpSpPr>
            <p:nvPr/>
          </p:nvGrpSpPr>
          <p:grpSpPr bwMode="auto">
            <a:xfrm>
              <a:off x="582" y="3671"/>
              <a:ext cx="1990" cy="213"/>
              <a:chOff x="582" y="3671"/>
              <a:chExt cx="1990" cy="213"/>
            </a:xfrm>
          </p:grpSpPr>
          <p:sp>
            <p:nvSpPr>
              <p:cNvPr id="201735" name="Rectangle 22">
                <a:extLst>
                  <a:ext uri="{FF2B5EF4-FFF2-40B4-BE49-F238E27FC236}">
                    <a16:creationId xmlns:a16="http://schemas.microsoft.com/office/drawing/2014/main" id="{7D8655BB-6C9C-4441-9195-605486A2A23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6" name="Rectangle 23">
                <a:extLst>
                  <a:ext uri="{FF2B5EF4-FFF2-40B4-BE49-F238E27FC236}">
                    <a16:creationId xmlns:a16="http://schemas.microsoft.com/office/drawing/2014/main" id="{E3720D49-89C4-404A-96FA-849D028D3D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7" name="Rectangle 24">
                <a:extLst>
                  <a:ext uri="{FF2B5EF4-FFF2-40B4-BE49-F238E27FC236}">
                    <a16:creationId xmlns:a16="http://schemas.microsoft.com/office/drawing/2014/main" id="{BD29D2BB-27B5-8D4C-ACB5-16F42395FDC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8" name="Text Box 25">
                <a:extLst>
                  <a:ext uri="{FF2B5EF4-FFF2-40B4-BE49-F238E27FC236}">
                    <a16:creationId xmlns:a16="http://schemas.microsoft.com/office/drawing/2014/main" id="{AC93BE2C-77B5-3F45-AECF-90E64C73E87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201739" name="Text Box 26">
                <a:extLst>
                  <a:ext uri="{FF2B5EF4-FFF2-40B4-BE49-F238E27FC236}">
                    <a16:creationId xmlns:a16="http://schemas.microsoft.com/office/drawing/2014/main" id="{E680552B-42ED-3B40-8A62-22C7BFE9D14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201740" name="Text Box 27">
                <a:extLst>
                  <a:ext uri="{FF2B5EF4-FFF2-40B4-BE49-F238E27FC236}">
                    <a16:creationId xmlns:a16="http://schemas.microsoft.com/office/drawing/2014/main" id="{43AC0C3A-0510-8648-869D-C08B2A30001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a:extLst>
              <a:ext uri="{FF2B5EF4-FFF2-40B4-BE49-F238E27FC236}">
                <a16:creationId xmlns:a16="http://schemas.microsoft.com/office/drawing/2014/main" id="{21ACA83C-23E7-2B4B-91D5-FB046244C5A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EBCAAB-4706-004B-9428-B1BBCD022A28}" type="slidenum">
              <a:rPr lang="en-US" altLang="en-US" sz="1400"/>
              <a:pPr>
                <a:spcBef>
                  <a:spcPct val="0"/>
                </a:spcBef>
                <a:buFontTx/>
                <a:buNone/>
              </a:pPr>
              <a:t>95</a:t>
            </a:fld>
            <a:endParaRPr lang="en-US" altLang="en-US" sz="1400" dirty="0"/>
          </a:p>
        </p:txBody>
      </p:sp>
      <p:grpSp>
        <p:nvGrpSpPr>
          <p:cNvPr id="203792" name="Group 16">
            <a:extLst>
              <a:ext uri="{FF2B5EF4-FFF2-40B4-BE49-F238E27FC236}">
                <a16:creationId xmlns:a16="http://schemas.microsoft.com/office/drawing/2014/main" id="{AF2F5F3E-CDD1-C342-91A2-046F516CA657}"/>
              </a:ext>
            </a:extLst>
          </p:cNvPr>
          <p:cNvGrpSpPr>
            <a:grpSpLocks/>
          </p:cNvGrpSpPr>
          <p:nvPr/>
        </p:nvGrpSpPr>
        <p:grpSpPr bwMode="auto">
          <a:xfrm>
            <a:off x="455613" y="447675"/>
            <a:ext cx="8229600" cy="5718175"/>
            <a:chOff x="287" y="282"/>
            <a:chExt cx="5184" cy="3602"/>
          </a:xfrm>
        </p:grpSpPr>
        <p:sp>
          <p:nvSpPr>
            <p:cNvPr id="203780" name="Rectangle 2">
              <a:extLst>
                <a:ext uri="{FF2B5EF4-FFF2-40B4-BE49-F238E27FC236}">
                  <a16:creationId xmlns:a16="http://schemas.microsoft.com/office/drawing/2014/main" id="{E0745500-9D70-CC49-A6F4-6BFE352DD8C9}"/>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Hemostasis </a:t>
              </a:r>
              <a:r>
                <a:rPr lang="en-US" altLang="en-US" sz="2200" dirty="0">
                  <a:solidFill>
                    <a:srgbClr val="333333"/>
                  </a:solidFill>
                </a:rPr>
                <a:t>(continued)</a:t>
              </a:r>
              <a:endParaRPr lang="en-US" altLang="en-US" sz="2800" dirty="0">
                <a:solidFill>
                  <a:srgbClr val="333333"/>
                </a:solidFill>
              </a:endParaRPr>
            </a:p>
          </p:txBody>
        </p:sp>
        <p:grpSp>
          <p:nvGrpSpPr>
            <p:cNvPr id="203791" name="Group 15">
              <a:extLst>
                <a:ext uri="{FF2B5EF4-FFF2-40B4-BE49-F238E27FC236}">
                  <a16:creationId xmlns:a16="http://schemas.microsoft.com/office/drawing/2014/main" id="{09D34D9D-973E-4442-ADA4-6A3AFB1EBD29}"/>
                </a:ext>
              </a:extLst>
            </p:cNvPr>
            <p:cNvGrpSpPr>
              <a:grpSpLocks/>
            </p:cNvGrpSpPr>
            <p:nvPr/>
          </p:nvGrpSpPr>
          <p:grpSpPr bwMode="auto">
            <a:xfrm>
              <a:off x="519" y="970"/>
              <a:ext cx="4644" cy="2628"/>
              <a:chOff x="519" y="970"/>
              <a:chExt cx="4644" cy="2628"/>
            </a:xfrm>
          </p:grpSpPr>
          <p:sp>
            <p:nvSpPr>
              <p:cNvPr id="203789" name="Text Box 6">
                <a:extLst>
                  <a:ext uri="{FF2B5EF4-FFF2-40B4-BE49-F238E27FC236}">
                    <a16:creationId xmlns:a16="http://schemas.microsoft.com/office/drawing/2014/main" id="{8F731723-1161-E44A-A2B9-8F16E54DE629}"/>
                  </a:ext>
                </a:extLst>
              </p:cNvPr>
              <p:cNvSpPr txBox="1">
                <a:spLocks noChangeArrowheads="1"/>
              </p:cNvSpPr>
              <p:nvPr/>
            </p:nvSpPr>
            <p:spPr bwMode="auto">
              <a:xfrm>
                <a:off x="519" y="970"/>
                <a:ext cx="464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Hemostasis, when it is successful, prevents hemorrhage, the loss of a large amount of blood from vessels.</a:t>
                </a:r>
              </a:p>
              <a:p>
                <a:pPr eaLnBrk="1" hangingPunct="1">
                  <a:lnSpc>
                    <a:spcPct val="85000"/>
                  </a:lnSpc>
                  <a:spcBef>
                    <a:spcPct val="0"/>
                  </a:spcBef>
                  <a:spcAft>
                    <a:spcPts val="900"/>
                  </a:spcAft>
                  <a:buSzPct val="80000"/>
                </a:pPr>
                <a:r>
                  <a:rPr lang="en-US" altLang="en-US" sz="1800" dirty="0"/>
                  <a:t>Hemostatic mechanisms can prevent hemorrhage from smaller ves-sels.</a:t>
                </a:r>
              </a:p>
              <a:p>
                <a:pPr eaLnBrk="1" hangingPunct="1">
                  <a:lnSpc>
                    <a:spcPct val="85000"/>
                  </a:lnSpc>
                  <a:spcBef>
                    <a:spcPct val="0"/>
                  </a:spcBef>
                  <a:spcAft>
                    <a:spcPts val="900"/>
                  </a:spcAft>
                  <a:buSzPct val="80000"/>
                </a:pPr>
                <a:r>
                  <a:rPr lang="en-US" altLang="en-US" sz="1800" dirty="0"/>
                  <a:t>Hemorrhage of larger vessels usually requires immediate medical intervention.</a:t>
                </a:r>
              </a:p>
              <a:p>
                <a:pPr eaLnBrk="1" hangingPunct="1">
                  <a:lnSpc>
                    <a:spcPct val="85000"/>
                  </a:lnSpc>
                  <a:spcBef>
                    <a:spcPct val="0"/>
                  </a:spcBef>
                  <a:spcAft>
                    <a:spcPct val="50000"/>
                  </a:spcAft>
                  <a:buSzPct val="80000"/>
                </a:pPr>
                <a:r>
                  <a:rPr lang="en-US" altLang="en-US" sz="1800" dirty="0"/>
                  <a:t>The textbook provides detail on the roles of hemostatic mechanisms in reducing blood loss.</a:t>
                </a:r>
              </a:p>
            </p:txBody>
          </p:sp>
          <p:sp>
            <p:nvSpPr>
              <p:cNvPr id="203790" name="Text Box 24">
                <a:extLst>
                  <a:ext uri="{FF2B5EF4-FFF2-40B4-BE49-F238E27FC236}">
                    <a16:creationId xmlns:a16="http://schemas.microsoft.com/office/drawing/2014/main" id="{6C5776F0-FE59-E744-A686-958493C657E8}"/>
                  </a:ext>
                </a:extLst>
              </p:cNvPr>
              <p:cNvSpPr txBox="1">
                <a:spLocks noChangeArrowheads="1"/>
              </p:cNvSpPr>
              <p:nvPr/>
            </p:nvSpPr>
            <p:spPr bwMode="auto">
              <a:xfrm>
                <a:off x="1346" y="2465"/>
                <a:ext cx="3070" cy="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Hemorrhage = may be external and visible on the outside of the body or internal, where there is no sign of bleeding outside the body.  Bleeding from a cut on the face is an external hemorrhage.  Bleeding into the spleen or liver are examples of internal hemorrhage.  (https://www.medicinenet.com)  </a:t>
                </a:r>
              </a:p>
            </p:txBody>
          </p:sp>
        </p:grpSp>
        <p:grpSp>
          <p:nvGrpSpPr>
            <p:cNvPr id="203782" name="Group 27">
              <a:extLst>
                <a:ext uri="{FF2B5EF4-FFF2-40B4-BE49-F238E27FC236}">
                  <a16:creationId xmlns:a16="http://schemas.microsoft.com/office/drawing/2014/main" id="{21049D85-6C51-414E-B7BE-5781077A2D4F}"/>
                </a:ext>
              </a:extLst>
            </p:cNvPr>
            <p:cNvGrpSpPr>
              <a:grpSpLocks/>
            </p:cNvGrpSpPr>
            <p:nvPr/>
          </p:nvGrpSpPr>
          <p:grpSpPr bwMode="auto">
            <a:xfrm>
              <a:off x="582" y="3671"/>
              <a:ext cx="1990" cy="213"/>
              <a:chOff x="582" y="3671"/>
              <a:chExt cx="1990" cy="213"/>
            </a:xfrm>
          </p:grpSpPr>
          <p:sp>
            <p:nvSpPr>
              <p:cNvPr id="203783" name="Rectangle 28">
                <a:extLst>
                  <a:ext uri="{FF2B5EF4-FFF2-40B4-BE49-F238E27FC236}">
                    <a16:creationId xmlns:a16="http://schemas.microsoft.com/office/drawing/2014/main" id="{8B793AEA-BA1F-5541-B2FD-9C00308798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4" name="Rectangle 29">
                <a:extLst>
                  <a:ext uri="{FF2B5EF4-FFF2-40B4-BE49-F238E27FC236}">
                    <a16:creationId xmlns:a16="http://schemas.microsoft.com/office/drawing/2014/main" id="{A621B06B-9A75-0646-B20F-F19E8F71842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5" name="Rectangle 30">
                <a:extLst>
                  <a:ext uri="{FF2B5EF4-FFF2-40B4-BE49-F238E27FC236}">
                    <a16:creationId xmlns:a16="http://schemas.microsoft.com/office/drawing/2014/main" id="{F316E68D-8B13-6C48-A5D7-347263A6991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6" name="Text Box 31">
                <a:extLst>
                  <a:ext uri="{FF2B5EF4-FFF2-40B4-BE49-F238E27FC236}">
                    <a16:creationId xmlns:a16="http://schemas.microsoft.com/office/drawing/2014/main" id="{78F2652E-4854-0A40-AD9D-74019302FF1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676</a:t>
                </a:r>
                <a:endParaRPr lang="en-US" altLang="en-US" sz="1800" dirty="0">
                  <a:ea typeface="ＭＳ Ｐゴシック" panose="020B0600070205080204" pitchFamily="34" charset="-128"/>
                </a:endParaRPr>
              </a:p>
            </p:txBody>
          </p:sp>
          <p:sp>
            <p:nvSpPr>
              <p:cNvPr id="203787" name="Text Box 32">
                <a:extLst>
                  <a:ext uri="{FF2B5EF4-FFF2-40B4-BE49-F238E27FC236}">
                    <a16:creationId xmlns:a16="http://schemas.microsoft.com/office/drawing/2014/main" id="{2BBE5D71-83C9-8442-9C1F-8D3638C649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743</a:t>
                </a:r>
                <a:endParaRPr lang="en-US" altLang="en-US" sz="1800" dirty="0">
                  <a:ea typeface="ＭＳ Ｐゴシック" panose="020B0600070205080204" pitchFamily="34" charset="-128"/>
                </a:endParaRPr>
              </a:p>
            </p:txBody>
          </p:sp>
          <p:sp>
            <p:nvSpPr>
              <p:cNvPr id="203788" name="Text Box 33">
                <a:extLst>
                  <a:ext uri="{FF2B5EF4-FFF2-40B4-BE49-F238E27FC236}">
                    <a16:creationId xmlns:a16="http://schemas.microsoft.com/office/drawing/2014/main" id="{A8BD9F92-E122-334C-BB7A-13E7A896B2B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a:extLst>
              <a:ext uri="{FF2B5EF4-FFF2-40B4-BE49-F238E27FC236}">
                <a16:creationId xmlns:a16="http://schemas.microsoft.com/office/drawing/2014/main" id="{01D60DD6-FC3D-C945-8433-E7B504E1CEC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E2EC1D3-7CB1-A243-AA04-C44AF3681E05}" type="slidenum">
              <a:rPr lang="en-US" altLang="en-US" sz="1400"/>
              <a:pPr>
                <a:spcBef>
                  <a:spcPct val="0"/>
                </a:spcBef>
                <a:buFontTx/>
                <a:buNone/>
              </a:pPr>
              <a:t>96</a:t>
            </a:fld>
            <a:endParaRPr lang="en-US" altLang="en-US" sz="1400" dirty="0"/>
          </a:p>
        </p:txBody>
      </p:sp>
      <p:sp>
        <p:nvSpPr>
          <p:cNvPr id="205827" name="Rectangle 2">
            <a:extLst>
              <a:ext uri="{FF2B5EF4-FFF2-40B4-BE49-F238E27FC236}">
                <a16:creationId xmlns:a16="http://schemas.microsoft.com/office/drawing/2014/main" id="{8F059D1E-DF01-794A-A506-277E6651D554}"/>
              </a:ext>
            </a:extLst>
          </p:cNvPr>
          <p:cNvSpPr>
            <a:spLocks noGrp="1" noChangeArrowheads="1"/>
          </p:cNvSpPr>
          <p:nvPr>
            <p:ph type="body" idx="1"/>
          </p:nvPr>
        </p:nvSpPr>
        <p:spPr>
          <a:xfrm>
            <a:off x="874713"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Blood Groups</a:t>
            </a:r>
            <a:endParaRPr lang="en-US" altLang="en-US" dirty="0"/>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5">
            <a:extLst>
              <a:ext uri="{FF2B5EF4-FFF2-40B4-BE49-F238E27FC236}">
                <a16:creationId xmlns:a16="http://schemas.microsoft.com/office/drawing/2014/main" id="{DDAF69F7-38AA-894A-9378-53D17C61E78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C83E0A-C7CA-6F4D-9538-B83309F79812}" type="slidenum">
              <a:rPr lang="en-US" altLang="en-US" sz="1400"/>
              <a:pPr>
                <a:spcBef>
                  <a:spcPct val="0"/>
                </a:spcBef>
                <a:buFontTx/>
                <a:buNone/>
              </a:pPr>
              <a:t>97</a:t>
            </a:fld>
            <a:endParaRPr lang="en-US" altLang="en-US" sz="1400" dirty="0"/>
          </a:p>
        </p:txBody>
      </p:sp>
      <p:grpSp>
        <p:nvGrpSpPr>
          <p:cNvPr id="207875" name="Group 33">
            <a:extLst>
              <a:ext uri="{FF2B5EF4-FFF2-40B4-BE49-F238E27FC236}">
                <a16:creationId xmlns:a16="http://schemas.microsoft.com/office/drawing/2014/main" id="{5546D533-E017-564C-9124-C083BA2CA2DD}"/>
              </a:ext>
            </a:extLst>
          </p:cNvPr>
          <p:cNvGrpSpPr>
            <a:grpSpLocks/>
          </p:cNvGrpSpPr>
          <p:nvPr/>
        </p:nvGrpSpPr>
        <p:grpSpPr bwMode="auto">
          <a:xfrm>
            <a:off x="455613" y="447675"/>
            <a:ext cx="8248650" cy="5718175"/>
            <a:chOff x="287" y="282"/>
            <a:chExt cx="5196" cy="3602"/>
          </a:xfrm>
        </p:grpSpPr>
        <p:sp>
          <p:nvSpPr>
            <p:cNvPr id="207876" name="Rectangle 2">
              <a:extLst>
                <a:ext uri="{FF2B5EF4-FFF2-40B4-BE49-F238E27FC236}">
                  <a16:creationId xmlns:a16="http://schemas.microsoft.com/office/drawing/2014/main" id="{E49C1442-F429-BE49-A9FE-660B59D3FA61}"/>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Groups</a:t>
              </a:r>
            </a:p>
          </p:txBody>
        </p:sp>
        <p:sp>
          <p:nvSpPr>
            <p:cNvPr id="207877" name="Text Box 6">
              <a:extLst>
                <a:ext uri="{FF2B5EF4-FFF2-40B4-BE49-F238E27FC236}">
                  <a16:creationId xmlns:a16="http://schemas.microsoft.com/office/drawing/2014/main" id="{7B5FEED5-8325-544C-AC45-550A42C98F35}"/>
                </a:ext>
              </a:extLst>
            </p:cNvPr>
            <p:cNvSpPr txBox="1">
              <a:spLocks noChangeArrowheads="1"/>
            </p:cNvSpPr>
            <p:nvPr/>
          </p:nvSpPr>
          <p:spPr bwMode="auto">
            <a:xfrm>
              <a:off x="519" y="970"/>
              <a:ext cx="4964"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RBCs have genetically-determined antigens on their plasma membranes. </a:t>
              </a:r>
            </a:p>
            <a:p>
              <a:pPr eaLnBrk="1" hangingPunct="1">
                <a:lnSpc>
                  <a:spcPct val="85000"/>
                </a:lnSpc>
                <a:spcBef>
                  <a:spcPct val="0"/>
                </a:spcBef>
                <a:spcAft>
                  <a:spcPts val="900"/>
                </a:spcAft>
                <a:buSzPct val="80000"/>
              </a:pPr>
              <a:r>
                <a:rPr lang="en-US" altLang="en-US" sz="1800" dirty="0"/>
                <a:t>The antigens (or agglutinogens) consist of carbohydrate molecules known as glycolipids and glycoproteins.</a:t>
              </a:r>
            </a:p>
            <a:p>
              <a:pPr eaLnBrk="1" hangingPunct="1">
                <a:lnSpc>
                  <a:spcPct val="85000"/>
                </a:lnSpc>
                <a:spcBef>
                  <a:spcPct val="0"/>
                </a:spcBef>
                <a:spcAft>
                  <a:spcPts val="900"/>
                </a:spcAft>
                <a:buSzPct val="80000"/>
              </a:pPr>
              <a:r>
                <a:rPr lang="en-US" altLang="en-US" sz="1800" dirty="0"/>
                <a:t>Blood groups are based on the presence or absence of specific antigens.</a:t>
              </a:r>
            </a:p>
            <a:p>
              <a:pPr eaLnBrk="1" hangingPunct="1">
                <a:lnSpc>
                  <a:spcPct val="85000"/>
                </a:lnSpc>
                <a:spcBef>
                  <a:spcPct val="0"/>
                </a:spcBef>
                <a:spcAft>
                  <a:spcPts val="900"/>
                </a:spcAft>
                <a:buSzPct val="80000"/>
              </a:pPr>
              <a:r>
                <a:rPr lang="en-US" altLang="en-US" sz="1800" dirty="0"/>
                <a:t>Over 100 different antigens have been detected on the surface of RBCs.</a:t>
              </a:r>
            </a:p>
            <a:p>
              <a:pPr eaLnBrk="1" hangingPunct="1">
                <a:lnSpc>
                  <a:spcPct val="85000"/>
                </a:lnSpc>
                <a:spcBef>
                  <a:spcPct val="0"/>
                </a:spcBef>
                <a:spcAft>
                  <a:spcPct val="50000"/>
                </a:spcAft>
                <a:buSzPct val="80000"/>
              </a:pPr>
              <a:r>
                <a:rPr lang="en-US" altLang="en-US" sz="1800" dirty="0"/>
                <a:t>These various antigens form the basis of at least 24 different blood group classification systems worldwide.</a:t>
              </a:r>
            </a:p>
          </p:txBody>
        </p:sp>
        <p:grpSp>
          <p:nvGrpSpPr>
            <p:cNvPr id="207878" name="Group 26">
              <a:extLst>
                <a:ext uri="{FF2B5EF4-FFF2-40B4-BE49-F238E27FC236}">
                  <a16:creationId xmlns:a16="http://schemas.microsoft.com/office/drawing/2014/main" id="{81D4A4DE-8E11-3548-9424-E8FAFFF8E43F}"/>
                </a:ext>
              </a:extLst>
            </p:cNvPr>
            <p:cNvGrpSpPr>
              <a:grpSpLocks/>
            </p:cNvGrpSpPr>
            <p:nvPr/>
          </p:nvGrpSpPr>
          <p:grpSpPr bwMode="auto">
            <a:xfrm>
              <a:off x="582" y="3671"/>
              <a:ext cx="1990" cy="213"/>
              <a:chOff x="582" y="3671"/>
              <a:chExt cx="1990" cy="213"/>
            </a:xfrm>
          </p:grpSpPr>
          <p:sp>
            <p:nvSpPr>
              <p:cNvPr id="207879" name="Rectangle 27">
                <a:extLst>
                  <a:ext uri="{FF2B5EF4-FFF2-40B4-BE49-F238E27FC236}">
                    <a16:creationId xmlns:a16="http://schemas.microsoft.com/office/drawing/2014/main" id="{F70C02F0-BBF0-BA45-A5E6-48C0D93C75A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7880" name="Rectangle 28">
                <a:extLst>
                  <a:ext uri="{FF2B5EF4-FFF2-40B4-BE49-F238E27FC236}">
                    <a16:creationId xmlns:a16="http://schemas.microsoft.com/office/drawing/2014/main" id="{7CB6EE04-2CB5-8341-B687-8B8CAFA3524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7881" name="Rectangle 29">
                <a:extLst>
                  <a:ext uri="{FF2B5EF4-FFF2-40B4-BE49-F238E27FC236}">
                    <a16:creationId xmlns:a16="http://schemas.microsoft.com/office/drawing/2014/main" id="{6BFDD13A-D7AE-E544-838D-DC53062F364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7882" name="Text Box 30">
                <a:extLst>
                  <a:ext uri="{FF2B5EF4-FFF2-40B4-BE49-F238E27FC236}">
                    <a16:creationId xmlns:a16="http://schemas.microsoft.com/office/drawing/2014/main" id="{A7659812-26E8-B240-82E1-2E17620A149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680</a:t>
                </a:r>
                <a:endParaRPr lang="en-US" altLang="en-US" sz="1800" dirty="0">
                  <a:ea typeface="ＭＳ Ｐゴシック" panose="020B0600070205080204" pitchFamily="34" charset="-128"/>
                </a:endParaRPr>
              </a:p>
            </p:txBody>
          </p:sp>
          <p:sp>
            <p:nvSpPr>
              <p:cNvPr id="207883" name="Text Box 31">
                <a:extLst>
                  <a:ext uri="{FF2B5EF4-FFF2-40B4-BE49-F238E27FC236}">
                    <a16:creationId xmlns:a16="http://schemas.microsoft.com/office/drawing/2014/main" id="{AE508CEF-8097-2542-9DF1-577B8438DE3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07884" name="Text Box 32">
                <a:extLst>
                  <a:ext uri="{FF2B5EF4-FFF2-40B4-BE49-F238E27FC236}">
                    <a16:creationId xmlns:a16="http://schemas.microsoft.com/office/drawing/2014/main" id="{5E5BDF69-49B5-FA46-ABDC-1169592E80D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5">
            <a:extLst>
              <a:ext uri="{FF2B5EF4-FFF2-40B4-BE49-F238E27FC236}">
                <a16:creationId xmlns:a16="http://schemas.microsoft.com/office/drawing/2014/main" id="{5CB26FBF-4E78-6B40-8E94-0CC5C03A2B2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C378705-E27D-5142-B2E2-89CAF93FC4A5}" type="slidenum">
              <a:rPr lang="en-US" altLang="en-US" sz="1400"/>
              <a:pPr>
                <a:spcBef>
                  <a:spcPct val="0"/>
                </a:spcBef>
                <a:buFontTx/>
                <a:buNone/>
              </a:pPr>
              <a:t>98</a:t>
            </a:fld>
            <a:endParaRPr lang="en-US" altLang="en-US" sz="1400" dirty="0"/>
          </a:p>
        </p:txBody>
      </p:sp>
      <p:grpSp>
        <p:nvGrpSpPr>
          <p:cNvPr id="209923" name="Group 44">
            <a:extLst>
              <a:ext uri="{FF2B5EF4-FFF2-40B4-BE49-F238E27FC236}">
                <a16:creationId xmlns:a16="http://schemas.microsoft.com/office/drawing/2014/main" id="{D31E3D0E-58BC-6446-A996-A7C1DF3BE800}"/>
              </a:ext>
            </a:extLst>
          </p:cNvPr>
          <p:cNvGrpSpPr>
            <a:grpSpLocks/>
          </p:cNvGrpSpPr>
          <p:nvPr/>
        </p:nvGrpSpPr>
        <p:grpSpPr bwMode="auto">
          <a:xfrm>
            <a:off x="455613" y="446088"/>
            <a:ext cx="8229600" cy="5719762"/>
            <a:chOff x="287" y="281"/>
            <a:chExt cx="5184" cy="3603"/>
          </a:xfrm>
        </p:grpSpPr>
        <p:sp>
          <p:nvSpPr>
            <p:cNvPr id="209924" name="Rectangle 2">
              <a:extLst>
                <a:ext uri="{FF2B5EF4-FFF2-40B4-BE49-F238E27FC236}">
                  <a16:creationId xmlns:a16="http://schemas.microsoft.com/office/drawing/2014/main" id="{0993AA55-81D8-AC4C-A0E1-AFE5FA678FFB}"/>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Groups </a:t>
              </a:r>
              <a:r>
                <a:rPr lang="en-US" altLang="en-US" sz="2200" dirty="0">
                  <a:solidFill>
                    <a:srgbClr val="333333"/>
                  </a:solidFill>
                </a:rPr>
                <a:t>(continued)</a:t>
              </a:r>
              <a:endParaRPr lang="en-US" altLang="en-US" sz="2800" dirty="0">
                <a:solidFill>
                  <a:srgbClr val="333333"/>
                </a:solidFill>
              </a:endParaRPr>
            </a:p>
          </p:txBody>
        </p:sp>
        <p:sp>
          <p:nvSpPr>
            <p:cNvPr id="209925" name="Text Box 6">
              <a:extLst>
                <a:ext uri="{FF2B5EF4-FFF2-40B4-BE49-F238E27FC236}">
                  <a16:creationId xmlns:a16="http://schemas.microsoft.com/office/drawing/2014/main" id="{87814E69-E052-0145-8EC4-4848D17CB048}"/>
                </a:ext>
              </a:extLst>
            </p:cNvPr>
            <p:cNvSpPr txBox="1">
              <a:spLocks noChangeArrowheads="1"/>
            </p:cNvSpPr>
            <p:nvPr/>
          </p:nvSpPr>
          <p:spPr bwMode="auto">
            <a:xfrm>
              <a:off x="519" y="970"/>
              <a:ext cx="464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We will cover two commonly-used blood group classification sys-tems used in the United States and other countries:  ABO and Rh.</a:t>
              </a:r>
            </a:p>
            <a:p>
              <a:pPr eaLnBrk="1" hangingPunct="1">
                <a:lnSpc>
                  <a:spcPct val="85000"/>
                </a:lnSpc>
                <a:spcBef>
                  <a:spcPct val="0"/>
                </a:spcBef>
                <a:spcAft>
                  <a:spcPts val="900"/>
                </a:spcAft>
                <a:buSzPct val="80000"/>
              </a:pPr>
              <a:r>
                <a:rPr lang="en-US" altLang="en-US" sz="1800" dirty="0"/>
                <a:t>The prevalence of the ABO and Rh blood groups varies among different population groups, as shown in Table 19.5 of the textbook.</a:t>
              </a:r>
            </a:p>
            <a:p>
              <a:pPr eaLnBrk="1" hangingPunct="1">
                <a:lnSpc>
                  <a:spcPct val="85000"/>
                </a:lnSpc>
                <a:spcBef>
                  <a:spcPct val="0"/>
                </a:spcBef>
                <a:spcAft>
                  <a:spcPct val="50000"/>
                </a:spcAft>
                <a:buSzPct val="80000"/>
              </a:pPr>
              <a:r>
                <a:rPr lang="en-US" altLang="en-US" sz="1800" dirty="0"/>
                <a:t>Other blood group classifications include the Lewis, Kell, Kidd, and Duffy systems.</a:t>
              </a:r>
            </a:p>
          </p:txBody>
        </p:sp>
        <p:grpSp>
          <p:nvGrpSpPr>
            <p:cNvPr id="209926" name="Group 32">
              <a:extLst>
                <a:ext uri="{FF2B5EF4-FFF2-40B4-BE49-F238E27FC236}">
                  <a16:creationId xmlns:a16="http://schemas.microsoft.com/office/drawing/2014/main" id="{31688294-7BD8-9347-9FB5-87D2BC08D887}"/>
                </a:ext>
              </a:extLst>
            </p:cNvPr>
            <p:cNvGrpSpPr>
              <a:grpSpLocks/>
            </p:cNvGrpSpPr>
            <p:nvPr/>
          </p:nvGrpSpPr>
          <p:grpSpPr bwMode="auto">
            <a:xfrm>
              <a:off x="582" y="3671"/>
              <a:ext cx="2993" cy="213"/>
              <a:chOff x="582" y="3671"/>
              <a:chExt cx="2993" cy="213"/>
            </a:xfrm>
          </p:grpSpPr>
          <p:grpSp>
            <p:nvGrpSpPr>
              <p:cNvPr id="209927" name="Group 33">
                <a:extLst>
                  <a:ext uri="{FF2B5EF4-FFF2-40B4-BE49-F238E27FC236}">
                    <a16:creationId xmlns:a16="http://schemas.microsoft.com/office/drawing/2014/main" id="{F5E91871-FB02-2B4B-BEA4-7C5BD50EF8E2}"/>
                  </a:ext>
                </a:extLst>
              </p:cNvPr>
              <p:cNvGrpSpPr>
                <a:grpSpLocks/>
              </p:cNvGrpSpPr>
              <p:nvPr/>
            </p:nvGrpSpPr>
            <p:grpSpPr bwMode="auto">
              <a:xfrm>
                <a:off x="582" y="3671"/>
                <a:ext cx="1990" cy="213"/>
                <a:chOff x="582" y="3671"/>
                <a:chExt cx="1990" cy="213"/>
              </a:xfrm>
            </p:grpSpPr>
            <p:sp>
              <p:nvSpPr>
                <p:cNvPr id="209931" name="Rectangle 34">
                  <a:extLst>
                    <a:ext uri="{FF2B5EF4-FFF2-40B4-BE49-F238E27FC236}">
                      <a16:creationId xmlns:a16="http://schemas.microsoft.com/office/drawing/2014/main" id="{AB530304-03D2-934B-8A59-8C1938B88B5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2" name="Rectangle 35">
                  <a:extLst>
                    <a:ext uri="{FF2B5EF4-FFF2-40B4-BE49-F238E27FC236}">
                      <a16:creationId xmlns:a16="http://schemas.microsoft.com/office/drawing/2014/main" id="{EFAF154C-1B0D-E043-8E22-50C7C1C0D73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3" name="Rectangle 36">
                  <a:extLst>
                    <a:ext uri="{FF2B5EF4-FFF2-40B4-BE49-F238E27FC236}">
                      <a16:creationId xmlns:a16="http://schemas.microsoft.com/office/drawing/2014/main" id="{01875E59-0516-0048-802C-DCDFB6F2C7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4" name="Text Box 37">
                  <a:extLst>
                    <a:ext uri="{FF2B5EF4-FFF2-40B4-BE49-F238E27FC236}">
                      <a16:creationId xmlns:a16="http://schemas.microsoft.com/office/drawing/2014/main" id="{1471E895-8B2C-2F44-AFC1-4BF4E1F5C2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680</a:t>
                  </a:r>
                  <a:endParaRPr lang="en-US" altLang="en-US" sz="1800" dirty="0">
                    <a:ea typeface="ＭＳ Ｐゴシック" panose="020B0600070205080204" pitchFamily="34" charset="-128"/>
                  </a:endParaRPr>
                </a:p>
              </p:txBody>
            </p:sp>
            <p:sp>
              <p:nvSpPr>
                <p:cNvPr id="209935" name="Text Box 38">
                  <a:extLst>
                    <a:ext uri="{FF2B5EF4-FFF2-40B4-BE49-F238E27FC236}">
                      <a16:creationId xmlns:a16="http://schemas.microsoft.com/office/drawing/2014/main" id="{C0E6C323-A725-0146-8735-B4A9D3F5EC0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09936" name="Text Box 39">
                  <a:extLst>
                    <a:ext uri="{FF2B5EF4-FFF2-40B4-BE49-F238E27FC236}">
                      <a16:creationId xmlns:a16="http://schemas.microsoft.com/office/drawing/2014/main" id="{3CC86E83-6EFE-9044-BBDC-11277DC110F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nvGrpSpPr>
              <p:cNvPr id="209928" name="Group 40">
                <a:extLst>
                  <a:ext uri="{FF2B5EF4-FFF2-40B4-BE49-F238E27FC236}">
                    <a16:creationId xmlns:a16="http://schemas.microsoft.com/office/drawing/2014/main" id="{19317112-25F2-7545-B75A-A3BB78AEB1AD}"/>
                  </a:ext>
                </a:extLst>
              </p:cNvPr>
              <p:cNvGrpSpPr>
                <a:grpSpLocks/>
              </p:cNvGrpSpPr>
              <p:nvPr/>
            </p:nvGrpSpPr>
            <p:grpSpPr bwMode="auto">
              <a:xfrm>
                <a:off x="2844" y="3671"/>
                <a:ext cx="731" cy="213"/>
                <a:chOff x="2844" y="3671"/>
                <a:chExt cx="731" cy="213"/>
              </a:xfrm>
            </p:grpSpPr>
            <p:sp>
              <p:nvSpPr>
                <p:cNvPr id="209929" name="Rectangle 41">
                  <a:extLst>
                    <a:ext uri="{FF2B5EF4-FFF2-40B4-BE49-F238E27FC236}">
                      <a16:creationId xmlns:a16="http://schemas.microsoft.com/office/drawing/2014/main" id="{159820DB-78F3-8B47-A260-B2BF5737840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0" name="Text Box 42">
                  <a:extLst>
                    <a:ext uri="{FF2B5EF4-FFF2-40B4-BE49-F238E27FC236}">
                      <a16:creationId xmlns:a16="http://schemas.microsoft.com/office/drawing/2014/main" id="{DF5BD783-F0EC-9D4E-9A9C-B31BFA473580}"/>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19.5</a:t>
                  </a:r>
                </a:p>
              </p:txBody>
            </p:sp>
          </p:grpSp>
        </p:gr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a:extLst>
              <a:ext uri="{FF2B5EF4-FFF2-40B4-BE49-F238E27FC236}">
                <a16:creationId xmlns:a16="http://schemas.microsoft.com/office/drawing/2014/main" id="{F78CA915-319C-904B-917A-C282B6DE957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EDD9FB6-3837-AE4F-85CD-935F981CB390}" type="slidenum">
              <a:rPr lang="en-US" altLang="en-US" sz="1400"/>
              <a:pPr>
                <a:spcBef>
                  <a:spcPct val="0"/>
                </a:spcBef>
                <a:buFontTx/>
                <a:buNone/>
              </a:pPr>
              <a:t>99</a:t>
            </a:fld>
            <a:endParaRPr lang="en-US" altLang="en-US" sz="1400" dirty="0"/>
          </a:p>
        </p:txBody>
      </p:sp>
      <p:grpSp>
        <p:nvGrpSpPr>
          <p:cNvPr id="211975" name="Group 7">
            <a:extLst>
              <a:ext uri="{FF2B5EF4-FFF2-40B4-BE49-F238E27FC236}">
                <a16:creationId xmlns:a16="http://schemas.microsoft.com/office/drawing/2014/main" id="{65E76156-F193-CF48-9C1F-36A2099DA1A8}"/>
              </a:ext>
            </a:extLst>
          </p:cNvPr>
          <p:cNvGrpSpPr>
            <a:grpSpLocks/>
          </p:cNvGrpSpPr>
          <p:nvPr/>
        </p:nvGrpSpPr>
        <p:grpSpPr bwMode="auto">
          <a:xfrm>
            <a:off x="455613" y="446088"/>
            <a:ext cx="8229600" cy="4130675"/>
            <a:chOff x="287" y="281"/>
            <a:chExt cx="5184" cy="2602"/>
          </a:xfrm>
        </p:grpSpPr>
        <p:sp>
          <p:nvSpPr>
            <p:cNvPr id="211972" name="Rectangle 2">
              <a:extLst>
                <a:ext uri="{FF2B5EF4-FFF2-40B4-BE49-F238E27FC236}">
                  <a16:creationId xmlns:a16="http://schemas.microsoft.com/office/drawing/2014/main" id="{7E984C2D-4BA6-174A-B026-CF22E05311B2}"/>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Type Distribution (United States)</a:t>
              </a:r>
            </a:p>
          </p:txBody>
        </p:sp>
        <p:sp>
          <p:nvSpPr>
            <p:cNvPr id="211974" name="Text Box 17">
              <a:extLst>
                <a:ext uri="{FF2B5EF4-FFF2-40B4-BE49-F238E27FC236}">
                  <a16:creationId xmlns:a16="http://schemas.microsoft.com/office/drawing/2014/main" id="{5E67047F-D25A-A943-BB17-A17D7AFB0431}"/>
                </a:ext>
              </a:extLst>
            </p:cNvPr>
            <p:cNvSpPr txBox="1">
              <a:spLocks noChangeArrowheads="1"/>
            </p:cNvSpPr>
            <p:nvPr/>
          </p:nvSpPr>
          <p:spPr bwMode="auto">
            <a:xfrm>
              <a:off x="1391" y="2009"/>
              <a:ext cx="2968"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chemeClr val="accent6"/>
                  </a:solidFill>
                </a:rPr>
                <a:t>The numbers represent population percentages. </a:t>
              </a:r>
            </a:p>
            <a:p>
              <a:pPr algn="ctr" eaLnBrk="1" hangingPunct="1">
                <a:lnSpc>
                  <a:spcPts val="1860"/>
                </a:lnSpc>
                <a:spcBef>
                  <a:spcPts val="600"/>
                </a:spcBef>
                <a:spcAft>
                  <a:spcPts val="0"/>
                </a:spcAft>
                <a:buFontTx/>
                <a:buNone/>
              </a:pPr>
              <a:r>
                <a:rPr lang="en-US" altLang="en-US" sz="1800" dirty="0">
                  <a:solidFill>
                    <a:schemeClr val="accent6"/>
                  </a:solidFill>
                </a:rPr>
                <a:t>The distributions of blood types can vary somewhat in different geographical regions of the United States.</a:t>
              </a:r>
            </a:p>
          </p:txBody>
        </p:sp>
      </p:grpSp>
      <p:graphicFrame>
        <p:nvGraphicFramePr>
          <p:cNvPr id="2" name="Table 1">
            <a:extLst>
              <a:ext uri="{FF2B5EF4-FFF2-40B4-BE49-F238E27FC236}">
                <a16:creationId xmlns:a16="http://schemas.microsoft.com/office/drawing/2014/main" id="{1AD5741D-421F-874B-BA24-3829519EB131}"/>
              </a:ext>
            </a:extLst>
          </p:cNvPr>
          <p:cNvGraphicFramePr>
            <a:graphicFrameLocks noGrp="1"/>
          </p:cNvGraphicFramePr>
          <p:nvPr>
            <p:extLst>
              <p:ext uri="{D42A27DB-BD31-4B8C-83A1-F6EECF244321}">
                <p14:modId xmlns:p14="http://schemas.microsoft.com/office/powerpoint/2010/main" val="1002699181"/>
              </p:ext>
            </p:extLst>
          </p:nvPr>
        </p:nvGraphicFramePr>
        <p:xfrm>
          <a:off x="1360170" y="1596231"/>
          <a:ext cx="6423660" cy="1371600"/>
        </p:xfrm>
        <a:graphic>
          <a:graphicData uri="http://schemas.openxmlformats.org/drawingml/2006/table">
            <a:tbl>
              <a:tblPr firstRow="1" firstCol="1" bandRow="1">
                <a:tableStyleId>{5C22544A-7EE6-4342-B048-85BDC9FD1C3A}</a:tableStyleId>
              </a:tblPr>
              <a:tblGrid>
                <a:gridCol w="802640">
                  <a:extLst>
                    <a:ext uri="{9D8B030D-6E8A-4147-A177-3AD203B41FA5}">
                      <a16:colId xmlns:a16="http://schemas.microsoft.com/office/drawing/2014/main" val="471276927"/>
                    </a:ext>
                  </a:extLst>
                </a:gridCol>
                <a:gridCol w="802640">
                  <a:extLst>
                    <a:ext uri="{9D8B030D-6E8A-4147-A177-3AD203B41FA5}">
                      <a16:colId xmlns:a16="http://schemas.microsoft.com/office/drawing/2014/main" val="3958058714"/>
                    </a:ext>
                  </a:extLst>
                </a:gridCol>
                <a:gridCol w="802640">
                  <a:extLst>
                    <a:ext uri="{9D8B030D-6E8A-4147-A177-3AD203B41FA5}">
                      <a16:colId xmlns:a16="http://schemas.microsoft.com/office/drawing/2014/main" val="3024881520"/>
                    </a:ext>
                  </a:extLst>
                </a:gridCol>
                <a:gridCol w="802640">
                  <a:extLst>
                    <a:ext uri="{9D8B030D-6E8A-4147-A177-3AD203B41FA5}">
                      <a16:colId xmlns:a16="http://schemas.microsoft.com/office/drawing/2014/main" val="3832998040"/>
                    </a:ext>
                  </a:extLst>
                </a:gridCol>
                <a:gridCol w="802640">
                  <a:extLst>
                    <a:ext uri="{9D8B030D-6E8A-4147-A177-3AD203B41FA5}">
                      <a16:colId xmlns:a16="http://schemas.microsoft.com/office/drawing/2014/main" val="3823748658"/>
                    </a:ext>
                  </a:extLst>
                </a:gridCol>
                <a:gridCol w="802640">
                  <a:extLst>
                    <a:ext uri="{9D8B030D-6E8A-4147-A177-3AD203B41FA5}">
                      <a16:colId xmlns:a16="http://schemas.microsoft.com/office/drawing/2014/main" val="766330315"/>
                    </a:ext>
                  </a:extLst>
                </a:gridCol>
                <a:gridCol w="802640">
                  <a:extLst>
                    <a:ext uri="{9D8B030D-6E8A-4147-A177-3AD203B41FA5}">
                      <a16:colId xmlns:a16="http://schemas.microsoft.com/office/drawing/2014/main" val="3359861558"/>
                    </a:ext>
                  </a:extLst>
                </a:gridCol>
                <a:gridCol w="805180">
                  <a:extLst>
                    <a:ext uri="{9D8B030D-6E8A-4147-A177-3AD203B41FA5}">
                      <a16:colId xmlns:a16="http://schemas.microsoft.com/office/drawing/2014/main" val="1406989837"/>
                    </a:ext>
                  </a:extLst>
                </a:gridCol>
              </a:tblGrid>
              <a:tr h="457200">
                <a:tc gridSpan="8">
                  <a:txBody>
                    <a:bodyPr/>
                    <a:lstStyle/>
                    <a:p>
                      <a:pPr marL="0" marR="0" algn="ctr">
                        <a:spcBef>
                          <a:spcPts val="0"/>
                        </a:spcBef>
                        <a:spcAft>
                          <a:spcPts val="0"/>
                        </a:spcAft>
                      </a:pPr>
                      <a:r>
                        <a:rPr lang="en-US" sz="1400" b="0" dirty="0">
                          <a:solidFill>
                            <a:schemeClr val="tx1"/>
                          </a:solidFill>
                          <a:effectLst/>
                        </a:rPr>
                        <a:t>Blood type</a:t>
                      </a:r>
                      <a:endParaRPr lang="en-US"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2">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2445549"/>
                  </a:ext>
                </a:extLst>
              </a:tr>
              <a:tr h="457200">
                <a:tc>
                  <a:txBody>
                    <a:bodyPr/>
                    <a:lstStyle/>
                    <a:p>
                      <a:pPr marL="0" marR="0" algn="ctr">
                        <a:spcBef>
                          <a:spcPts val="0"/>
                        </a:spcBef>
                        <a:spcAft>
                          <a:spcPts val="0"/>
                        </a:spcAft>
                      </a:pPr>
                      <a:r>
                        <a:rPr lang="en-US" sz="1200" b="0" dirty="0">
                          <a:solidFill>
                            <a:schemeClr val="tx1"/>
                          </a:solidFill>
                          <a:effectLst/>
                        </a:rPr>
                        <a:t>O+</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AB+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O-</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spcBef>
                          <a:spcPts val="0"/>
                        </a:spcBef>
                        <a:spcAft>
                          <a:spcPts val="0"/>
                        </a:spcAft>
                      </a:pPr>
                      <a:r>
                        <a:rPr lang="en-US" sz="1200" b="0" dirty="0">
                          <a:solidFill>
                            <a:schemeClr val="tx1"/>
                          </a:solidFill>
                          <a:effectLst/>
                        </a:rPr>
                        <a:t>AB-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1250629252"/>
                  </a:ext>
                </a:extLst>
              </a:tr>
              <a:tr h="457200">
                <a:tc>
                  <a:txBody>
                    <a:bodyPr/>
                    <a:lstStyle/>
                    <a:p>
                      <a:pPr marL="0" marR="0" algn="ctr">
                        <a:spcBef>
                          <a:spcPts val="0"/>
                        </a:spcBef>
                        <a:spcAft>
                          <a:spcPts val="0"/>
                        </a:spcAft>
                      </a:pPr>
                      <a:r>
                        <a:rPr lang="en-US" sz="1200" b="0" dirty="0">
                          <a:solidFill>
                            <a:schemeClr val="tx1"/>
                          </a:solidFill>
                          <a:effectLst/>
                        </a:rPr>
                        <a:t>37.4%</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35.7%</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8.5%</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3.4%</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6.6%</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6.3%</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1.5%</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marL="0" marR="0" algn="ctr">
                        <a:spcBef>
                          <a:spcPts val="0"/>
                        </a:spcBef>
                        <a:spcAft>
                          <a:spcPts val="0"/>
                        </a:spcAft>
                      </a:pPr>
                      <a:r>
                        <a:rPr lang="en-US" sz="1200" b="0" dirty="0">
                          <a:solidFill>
                            <a:schemeClr val="tx1"/>
                          </a:solidFill>
                          <a:effectLst/>
                        </a:rPr>
                        <a:t>0.6%</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3743704388"/>
                  </a:ext>
                </a:extLst>
              </a:tr>
            </a:tbl>
          </a:graphicData>
        </a:graphic>
      </p:graphicFrame>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a:extLst>
              <a:ext uri="{FF2B5EF4-FFF2-40B4-BE49-F238E27FC236}">
                <a16:creationId xmlns:a16="http://schemas.microsoft.com/office/drawing/2014/main" id="{5D22DC8C-53C8-7D46-B602-2C229DF3B2B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207800-49B6-C942-AA32-60CADD0F345E}" type="slidenum">
              <a:rPr lang="en-US" altLang="en-US" sz="1400"/>
              <a:pPr>
                <a:spcBef>
                  <a:spcPct val="0"/>
                </a:spcBef>
                <a:buFontTx/>
                <a:buNone/>
              </a:pPr>
              <a:t>100</a:t>
            </a:fld>
            <a:endParaRPr lang="en-US" altLang="en-US" sz="1400" dirty="0"/>
          </a:p>
        </p:txBody>
      </p:sp>
      <p:grpSp>
        <p:nvGrpSpPr>
          <p:cNvPr id="214019" name="Group 25">
            <a:extLst>
              <a:ext uri="{FF2B5EF4-FFF2-40B4-BE49-F238E27FC236}">
                <a16:creationId xmlns:a16="http://schemas.microsoft.com/office/drawing/2014/main" id="{28074D7B-95CA-0146-9D4F-DB90F14D210E}"/>
              </a:ext>
            </a:extLst>
          </p:cNvPr>
          <p:cNvGrpSpPr>
            <a:grpSpLocks/>
          </p:cNvGrpSpPr>
          <p:nvPr/>
        </p:nvGrpSpPr>
        <p:grpSpPr bwMode="auto">
          <a:xfrm>
            <a:off x="454025" y="449263"/>
            <a:ext cx="8229600" cy="2239962"/>
            <a:chOff x="286" y="283"/>
            <a:chExt cx="5184" cy="1411"/>
          </a:xfrm>
        </p:grpSpPr>
        <p:sp>
          <p:nvSpPr>
            <p:cNvPr id="214020" name="Text Box 6">
              <a:extLst>
                <a:ext uri="{FF2B5EF4-FFF2-40B4-BE49-F238E27FC236}">
                  <a16:creationId xmlns:a16="http://schemas.microsoft.com/office/drawing/2014/main" id="{1C749A03-7045-D440-846B-62776FD51F93}"/>
                </a:ext>
              </a:extLst>
            </p:cNvPr>
            <p:cNvSpPr txBox="1">
              <a:spLocks noChangeArrowheads="1"/>
            </p:cNvSpPr>
            <p:nvPr/>
          </p:nvSpPr>
          <p:spPr bwMode="auto">
            <a:xfrm>
              <a:off x="519" y="970"/>
              <a:ext cx="475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As covered in the genetics lecture module, both alleles are expressed in co-dominance, such as in the AB blood type. </a:t>
              </a:r>
            </a:p>
            <a:p>
              <a:pPr eaLnBrk="1" hangingPunct="1">
                <a:lnSpc>
                  <a:spcPct val="85000"/>
                </a:lnSpc>
                <a:spcBef>
                  <a:spcPct val="0"/>
                </a:spcBef>
                <a:spcAft>
                  <a:spcPct val="50000"/>
                </a:spcAft>
                <a:buSzPct val="80000"/>
              </a:pPr>
              <a:r>
                <a:rPr lang="en-US" altLang="en-US" sz="1800" dirty="0"/>
                <a:t>Co-dominance is different from incomplete dominance, the expression of an intermediate trait.</a:t>
              </a:r>
            </a:p>
          </p:txBody>
        </p:sp>
        <p:sp>
          <p:nvSpPr>
            <p:cNvPr id="214021" name="Rectangle 24">
              <a:extLst>
                <a:ext uri="{FF2B5EF4-FFF2-40B4-BE49-F238E27FC236}">
                  <a16:creationId xmlns:a16="http://schemas.microsoft.com/office/drawing/2014/main" id="{DB627D8E-1E5A-FC40-833E-70C6A0216C2B}"/>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Co-Dominance</a:t>
              </a:r>
            </a:p>
          </p:txBody>
        </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5">
            <a:extLst>
              <a:ext uri="{FF2B5EF4-FFF2-40B4-BE49-F238E27FC236}">
                <a16:creationId xmlns:a16="http://schemas.microsoft.com/office/drawing/2014/main" id="{40BE4C01-19FF-234F-B67D-D4B2D3952D2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EE9584-A7D7-FB4B-9930-4FFECCA3ABEA}" type="slidenum">
              <a:rPr lang="en-US" altLang="en-US" sz="1400"/>
              <a:pPr>
                <a:spcBef>
                  <a:spcPct val="0"/>
                </a:spcBef>
                <a:buFontTx/>
                <a:buNone/>
              </a:pPr>
              <a:t>101</a:t>
            </a:fld>
            <a:endParaRPr lang="en-US" altLang="en-US" sz="1400" dirty="0"/>
          </a:p>
        </p:txBody>
      </p:sp>
      <p:grpSp>
        <p:nvGrpSpPr>
          <p:cNvPr id="216067" name="Group 17">
            <a:extLst>
              <a:ext uri="{FF2B5EF4-FFF2-40B4-BE49-F238E27FC236}">
                <a16:creationId xmlns:a16="http://schemas.microsoft.com/office/drawing/2014/main" id="{3F588548-79FF-C649-A10A-4FA6C5C292FD}"/>
              </a:ext>
            </a:extLst>
          </p:cNvPr>
          <p:cNvGrpSpPr>
            <a:grpSpLocks/>
          </p:cNvGrpSpPr>
          <p:nvPr/>
        </p:nvGrpSpPr>
        <p:grpSpPr bwMode="auto">
          <a:xfrm>
            <a:off x="454025" y="449263"/>
            <a:ext cx="8229600" cy="3495676"/>
            <a:chOff x="286" y="283"/>
            <a:chExt cx="5184" cy="2202"/>
          </a:xfrm>
        </p:grpSpPr>
        <p:sp>
          <p:nvSpPr>
            <p:cNvPr id="216068" name="Rectangle 12">
              <a:extLst>
                <a:ext uri="{FF2B5EF4-FFF2-40B4-BE49-F238E27FC236}">
                  <a16:creationId xmlns:a16="http://schemas.microsoft.com/office/drawing/2014/main" id="{29771628-B5E3-CE42-9952-510B4B594E56}"/>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Three Alleles</a:t>
              </a:r>
            </a:p>
          </p:txBody>
        </p:sp>
        <p:grpSp>
          <p:nvGrpSpPr>
            <p:cNvPr id="216069" name="Group 16">
              <a:extLst>
                <a:ext uri="{FF2B5EF4-FFF2-40B4-BE49-F238E27FC236}">
                  <a16:creationId xmlns:a16="http://schemas.microsoft.com/office/drawing/2014/main" id="{A466476E-1C28-5D4C-921F-3D5458CFF210}"/>
                </a:ext>
              </a:extLst>
            </p:cNvPr>
            <p:cNvGrpSpPr>
              <a:grpSpLocks/>
            </p:cNvGrpSpPr>
            <p:nvPr/>
          </p:nvGrpSpPr>
          <p:grpSpPr bwMode="auto">
            <a:xfrm>
              <a:off x="519" y="970"/>
              <a:ext cx="4740" cy="1515"/>
              <a:chOff x="519" y="970"/>
              <a:chExt cx="4740" cy="1515"/>
            </a:xfrm>
          </p:grpSpPr>
          <p:sp>
            <p:nvSpPr>
              <p:cNvPr id="216070" name="Text Box 4">
                <a:extLst>
                  <a:ext uri="{FF2B5EF4-FFF2-40B4-BE49-F238E27FC236}">
                    <a16:creationId xmlns:a16="http://schemas.microsoft.com/office/drawing/2014/main" id="{C4A9B9A5-025E-164C-9655-2CC8D9009B49}"/>
                  </a:ext>
                </a:extLst>
              </p:cNvPr>
              <p:cNvSpPr txBox="1">
                <a:spLocks noChangeArrowheads="1"/>
              </p:cNvSpPr>
              <p:nvPr/>
            </p:nvSpPr>
            <p:spPr bwMode="auto">
              <a:xfrm>
                <a:off x="519" y="970"/>
                <a:ext cx="4740" cy="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Four blood types result from combinations of three alleles, </a:t>
                </a:r>
                <a:r>
                  <a:rPr lang="en-US" altLang="en-US" sz="1800" i="1" dirty="0"/>
                  <a:t>I</a:t>
                </a:r>
                <a:r>
                  <a:rPr lang="en-US" altLang="en-US" sz="1800" i="1" baseline="30000" dirty="0"/>
                  <a:t>A</a:t>
                </a:r>
                <a:r>
                  <a:rPr lang="en-US" altLang="en-US" sz="1800" dirty="0"/>
                  <a:t>, </a:t>
                </a:r>
                <a:r>
                  <a:rPr lang="en-US" altLang="en-US" sz="1800" i="1" dirty="0"/>
                  <a:t>I</a:t>
                </a:r>
                <a:r>
                  <a:rPr lang="en-US" altLang="en-US" sz="1800" i="1" baseline="30000" dirty="0"/>
                  <a:t>B</a:t>
                </a:r>
                <a:r>
                  <a:rPr lang="en-US" altLang="en-US" sz="1800" dirty="0"/>
                  <a:t>, and </a:t>
                </a:r>
                <a:r>
                  <a:rPr lang="en-US" altLang="en-US" sz="1800" i="1" dirty="0"/>
                  <a:t>i</a:t>
                </a:r>
                <a:r>
                  <a:rPr lang="en-US" altLang="en-US" sz="1800" dirty="0"/>
                  <a:t>. </a:t>
                </a:r>
              </a:p>
              <a:p>
                <a:pPr eaLnBrk="1" hangingPunct="1">
                  <a:lnSpc>
                    <a:spcPct val="85000"/>
                  </a:lnSpc>
                  <a:spcBef>
                    <a:spcPct val="0"/>
                  </a:spcBef>
                  <a:spcAft>
                    <a:spcPts val="900"/>
                  </a:spcAft>
                  <a:buSzPct val="80000"/>
                </a:pPr>
                <a:r>
                  <a:rPr lang="en-US" altLang="en-US" sz="1800" dirty="0"/>
                  <a:t>I</a:t>
                </a:r>
                <a:r>
                  <a:rPr lang="en-US" altLang="en-US" sz="1800" i="1" baseline="30000" dirty="0"/>
                  <a:t>A</a:t>
                </a:r>
                <a:r>
                  <a:rPr lang="en-US" altLang="en-US" sz="1800" dirty="0"/>
                  <a:t> produces carbohydrate </a:t>
                </a:r>
                <a:r>
                  <a:rPr lang="en-US" altLang="en-US" sz="1800" i="1" dirty="0"/>
                  <a:t>A</a:t>
                </a:r>
                <a:r>
                  <a:rPr lang="en-US" altLang="en-US" sz="1800" dirty="0"/>
                  <a:t>, </a:t>
                </a:r>
                <a:r>
                  <a:rPr lang="en-US" altLang="en-US" sz="1800" i="1" dirty="0"/>
                  <a:t>I</a:t>
                </a:r>
                <a:r>
                  <a:rPr lang="en-US" altLang="en-US" sz="1800" i="1" baseline="30000" dirty="0"/>
                  <a:t>B</a:t>
                </a:r>
                <a:r>
                  <a:rPr lang="en-US" altLang="en-US" sz="1800" dirty="0"/>
                  <a:t> produces carbohydrate </a:t>
                </a:r>
                <a:r>
                  <a:rPr lang="en-US" altLang="en-US" sz="1800" i="1" dirty="0"/>
                  <a:t>B</a:t>
                </a:r>
                <a:r>
                  <a:rPr lang="en-US" altLang="en-US" sz="1800" dirty="0"/>
                  <a:t>, and </a:t>
                </a:r>
                <a:r>
                  <a:rPr lang="en-US" altLang="en-US" sz="1800" i="1" dirty="0"/>
                  <a:t>i</a:t>
                </a:r>
                <a:r>
                  <a:rPr lang="en-US" altLang="en-US" sz="1800" dirty="0"/>
                  <a:t> pro-duces neither. </a:t>
                </a:r>
              </a:p>
              <a:p>
                <a:pPr eaLnBrk="1" hangingPunct="1">
                  <a:lnSpc>
                    <a:spcPct val="85000"/>
                  </a:lnSpc>
                  <a:spcBef>
                    <a:spcPct val="0"/>
                  </a:spcBef>
                  <a:spcAft>
                    <a:spcPct val="50000"/>
                  </a:spcAft>
                  <a:buSzPct val="80000"/>
                </a:pPr>
                <a:r>
                  <a:rPr lang="en-US" altLang="en-US" sz="1800" dirty="0"/>
                  <a:t>One of each of the three possible alleles is inherited from each parent.</a:t>
                </a:r>
              </a:p>
              <a:p>
                <a:pPr eaLnBrk="1" hangingPunct="1">
                  <a:spcBef>
                    <a:spcPct val="0"/>
                  </a:spcBef>
                  <a:buFontTx/>
                  <a:buNone/>
                </a:pPr>
                <a:endParaRPr lang="en-US" altLang="en-US" sz="1800" dirty="0"/>
              </a:p>
            </p:txBody>
          </p:sp>
          <p:sp>
            <p:nvSpPr>
              <p:cNvPr id="216071" name="Text Box 13">
                <a:extLst>
                  <a:ext uri="{FF2B5EF4-FFF2-40B4-BE49-F238E27FC236}">
                    <a16:creationId xmlns:a16="http://schemas.microsoft.com/office/drawing/2014/main" id="{B957CB76-286E-1043-8C70-C7749B39F603}"/>
                  </a:ext>
                </a:extLst>
              </p:cNvPr>
              <p:cNvSpPr txBox="1">
                <a:spLocks noChangeArrowheads="1"/>
              </p:cNvSpPr>
              <p:nvPr/>
            </p:nvSpPr>
            <p:spPr bwMode="auto">
              <a:xfrm>
                <a:off x="1632" y="1813"/>
                <a:ext cx="2493"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Alleles = alternate gene forms on homologous chromosomes—an allele can be either dominant or recessive.</a:t>
                </a:r>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a:extLst>
              <a:ext uri="{FF2B5EF4-FFF2-40B4-BE49-F238E27FC236}">
                <a16:creationId xmlns:a16="http://schemas.microsoft.com/office/drawing/2014/main" id="{3578D087-5AFB-C545-ABCF-21A97EDD418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F914409-6135-AD4B-84A1-2A43CE52B749}" type="slidenum">
              <a:rPr lang="en-US" altLang="en-US" sz="1400"/>
              <a:pPr>
                <a:spcBef>
                  <a:spcPct val="0"/>
                </a:spcBef>
                <a:buFontTx/>
                <a:buNone/>
              </a:pPr>
              <a:t>102</a:t>
            </a:fld>
            <a:endParaRPr lang="en-US" altLang="en-US" sz="1400" dirty="0"/>
          </a:p>
        </p:txBody>
      </p:sp>
      <p:grpSp>
        <p:nvGrpSpPr>
          <p:cNvPr id="218115" name="Group 14">
            <a:extLst>
              <a:ext uri="{FF2B5EF4-FFF2-40B4-BE49-F238E27FC236}">
                <a16:creationId xmlns:a16="http://schemas.microsoft.com/office/drawing/2014/main" id="{BDC80CEA-F809-BD4F-94E5-FC95078FF0E1}"/>
              </a:ext>
            </a:extLst>
          </p:cNvPr>
          <p:cNvGrpSpPr>
            <a:grpSpLocks/>
          </p:cNvGrpSpPr>
          <p:nvPr/>
        </p:nvGrpSpPr>
        <p:grpSpPr bwMode="auto">
          <a:xfrm>
            <a:off x="454025" y="449263"/>
            <a:ext cx="8229600" cy="3292475"/>
            <a:chOff x="286" y="283"/>
            <a:chExt cx="5184" cy="2074"/>
          </a:xfrm>
        </p:grpSpPr>
        <p:sp>
          <p:nvSpPr>
            <p:cNvPr id="218116" name="Text Box 4">
              <a:extLst>
                <a:ext uri="{FF2B5EF4-FFF2-40B4-BE49-F238E27FC236}">
                  <a16:creationId xmlns:a16="http://schemas.microsoft.com/office/drawing/2014/main" id="{7585291A-5407-764F-8803-3D518BFADA16}"/>
                </a:ext>
              </a:extLst>
            </p:cNvPr>
            <p:cNvSpPr txBox="1">
              <a:spLocks noChangeArrowheads="1"/>
            </p:cNvSpPr>
            <p:nvPr/>
          </p:nvSpPr>
          <p:spPr bwMode="auto">
            <a:xfrm>
              <a:off x="519" y="970"/>
              <a:ext cx="4828"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i="1" dirty="0"/>
                <a:t>I</a:t>
              </a:r>
              <a:r>
                <a:rPr lang="en-US" altLang="en-US" sz="1800" i="1" baseline="30000" dirty="0"/>
                <a:t>A</a:t>
              </a:r>
              <a:r>
                <a:rPr lang="en-US" altLang="en-US" sz="1800" dirty="0"/>
                <a:t> and </a:t>
              </a:r>
              <a:r>
                <a:rPr lang="en-US" altLang="en-US" sz="1800" i="1" dirty="0"/>
                <a:t>I</a:t>
              </a:r>
              <a:r>
                <a:rPr lang="en-US" altLang="en-US" sz="1800" i="1" baseline="30000" dirty="0"/>
                <a:t>B</a:t>
              </a:r>
              <a:r>
                <a:rPr lang="en-US" altLang="en-US" sz="1800" dirty="0"/>
                <a:t> alleles are dominant to the </a:t>
              </a:r>
              <a:r>
                <a:rPr lang="en-US" altLang="en-US" sz="1800" i="1" dirty="0"/>
                <a:t>i</a:t>
              </a:r>
              <a:r>
                <a:rPr lang="en-US" altLang="en-US" sz="1800" dirty="0"/>
                <a:t> allele.</a:t>
              </a:r>
            </a:p>
            <a:p>
              <a:pPr eaLnBrk="1" hangingPunct="1">
                <a:lnSpc>
                  <a:spcPct val="85000"/>
                </a:lnSpc>
                <a:spcBef>
                  <a:spcPct val="0"/>
                </a:spcBef>
                <a:spcAft>
                  <a:spcPts val="900"/>
                </a:spcAft>
                <a:buSzPct val="80000"/>
              </a:pPr>
              <a:r>
                <a:rPr lang="en-US" altLang="en-US" sz="1800" dirty="0"/>
                <a:t>The six possible combinations are:</a:t>
              </a:r>
            </a:p>
            <a:p>
              <a:pPr lvl="1" eaLnBrk="1" hangingPunct="1">
                <a:lnSpc>
                  <a:spcPct val="85000"/>
                </a:lnSpc>
                <a:spcBef>
                  <a:spcPct val="0"/>
                </a:spcBef>
                <a:spcAft>
                  <a:spcPts val="600"/>
                </a:spcAft>
                <a:buSzPct val="80000"/>
                <a:buFont typeface="Times" pitchFamily="2" charset="0"/>
                <a:buChar char="–"/>
              </a:pPr>
              <a:r>
                <a:rPr lang="en-US" altLang="en-US" sz="1800" i="1" dirty="0"/>
                <a:t>I</a:t>
              </a:r>
              <a:r>
                <a:rPr lang="en-US" altLang="en-US" sz="1800" i="1" baseline="30000" dirty="0"/>
                <a:t>A </a:t>
              </a:r>
              <a:r>
                <a:rPr lang="en-US" altLang="en-US" sz="1800" i="1" dirty="0"/>
                <a:t>* I</a:t>
              </a:r>
              <a:r>
                <a:rPr lang="en-US" altLang="en-US" sz="1800" i="1" baseline="30000" dirty="0"/>
                <a:t>A </a:t>
              </a:r>
              <a:r>
                <a:rPr lang="en-US" altLang="en-US" sz="1800" i="1" dirty="0"/>
                <a:t>and I</a:t>
              </a:r>
              <a:r>
                <a:rPr lang="en-US" altLang="en-US" sz="1800" i="1" baseline="30000" dirty="0"/>
                <a:t>A </a:t>
              </a:r>
              <a:r>
                <a:rPr lang="en-US" altLang="en-US" sz="1800" i="1" dirty="0"/>
                <a:t>* i </a:t>
              </a:r>
              <a:r>
                <a:rPr lang="en-US" altLang="en-US" sz="1800" dirty="0"/>
                <a:t>result in type A blood. </a:t>
              </a:r>
            </a:p>
            <a:p>
              <a:pPr lvl="1" eaLnBrk="1" hangingPunct="1">
                <a:lnSpc>
                  <a:spcPct val="85000"/>
                </a:lnSpc>
                <a:spcBef>
                  <a:spcPct val="0"/>
                </a:spcBef>
                <a:spcAft>
                  <a:spcPts val="600"/>
                </a:spcAft>
                <a:buSzPct val="80000"/>
                <a:buFont typeface="Times" pitchFamily="2" charset="0"/>
                <a:buChar char="–"/>
              </a:pPr>
              <a:r>
                <a:rPr lang="en-US" altLang="en-US" sz="1800" i="1" dirty="0"/>
                <a:t>I</a:t>
              </a:r>
              <a:r>
                <a:rPr lang="en-US" altLang="en-US" sz="1800" i="1" baseline="30000" dirty="0"/>
                <a:t>B </a:t>
              </a:r>
              <a:r>
                <a:rPr lang="en-US" altLang="en-US" sz="1800" i="1" dirty="0"/>
                <a:t>* I</a:t>
              </a:r>
              <a:r>
                <a:rPr lang="en-US" altLang="en-US" sz="1800" i="1" baseline="30000" dirty="0"/>
                <a:t>B </a:t>
              </a:r>
              <a:r>
                <a:rPr lang="en-US" altLang="en-US" sz="1800" i="1" dirty="0"/>
                <a:t>and I</a:t>
              </a:r>
              <a:r>
                <a:rPr lang="en-US" altLang="en-US" sz="1800" i="1" baseline="30000" dirty="0"/>
                <a:t>B </a:t>
              </a:r>
              <a:r>
                <a:rPr lang="en-US" altLang="en-US" sz="1800" i="1" dirty="0"/>
                <a:t>* i </a:t>
              </a:r>
              <a:r>
                <a:rPr lang="en-US" altLang="en-US" sz="1800" dirty="0"/>
                <a:t>result in type B blood. </a:t>
              </a:r>
            </a:p>
            <a:p>
              <a:pPr lvl="1" eaLnBrk="1" hangingPunct="1">
                <a:lnSpc>
                  <a:spcPct val="85000"/>
                </a:lnSpc>
                <a:spcBef>
                  <a:spcPct val="0"/>
                </a:spcBef>
                <a:spcAft>
                  <a:spcPts val="600"/>
                </a:spcAft>
                <a:buSzPct val="80000"/>
                <a:buFont typeface="Times" pitchFamily="2" charset="0"/>
                <a:buChar char="–"/>
              </a:pPr>
              <a:r>
                <a:rPr lang="en-US" altLang="en-US" sz="1800" i="1" dirty="0"/>
                <a:t>I</a:t>
              </a:r>
              <a:r>
                <a:rPr lang="en-US" altLang="en-US" sz="1800" i="1" baseline="30000" dirty="0"/>
                <a:t>A </a:t>
              </a:r>
              <a:r>
                <a:rPr lang="en-US" altLang="en-US" sz="1800" i="1" dirty="0"/>
                <a:t>* I</a:t>
              </a:r>
              <a:r>
                <a:rPr lang="en-US" altLang="en-US" sz="1800" i="1" baseline="30000" dirty="0"/>
                <a:t>B </a:t>
              </a:r>
              <a:r>
                <a:rPr lang="en-US" altLang="en-US" sz="1800" dirty="0"/>
                <a:t>result in type AB blood where both alleles are expressed.</a:t>
              </a:r>
            </a:p>
            <a:p>
              <a:pPr lvl="1" eaLnBrk="1" hangingPunct="1">
                <a:lnSpc>
                  <a:spcPct val="85000"/>
                </a:lnSpc>
                <a:spcBef>
                  <a:spcPct val="0"/>
                </a:spcBef>
                <a:spcAft>
                  <a:spcPct val="30000"/>
                </a:spcAft>
                <a:buSzPct val="80000"/>
                <a:buFont typeface="Times" pitchFamily="2" charset="0"/>
                <a:buChar char="–"/>
              </a:pPr>
              <a:r>
                <a:rPr lang="en-US" altLang="en-US" sz="1800" i="1" dirty="0"/>
                <a:t>i * i</a:t>
              </a:r>
              <a:r>
                <a:rPr lang="en-US" altLang="en-US" sz="1800" dirty="0"/>
                <a:t> result in type O blood, where neither the A nor the B carbo-hydrate is present.</a:t>
              </a:r>
            </a:p>
          </p:txBody>
        </p:sp>
        <p:sp>
          <p:nvSpPr>
            <p:cNvPr id="218117" name="Rectangle 12">
              <a:extLst>
                <a:ext uri="{FF2B5EF4-FFF2-40B4-BE49-F238E27FC236}">
                  <a16:creationId xmlns:a16="http://schemas.microsoft.com/office/drawing/2014/main" id="{1D387A40-8A6D-DC4B-983C-EA5176409D0F}"/>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Combinations of Alleles</a:t>
              </a:r>
            </a:p>
          </p:txBody>
        </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6EB31635-3FFC-D24B-A8CE-CAAD67DB20E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1156EA-143F-0A46-96DB-ECF72491C81E}" type="slidenum">
              <a:rPr lang="en-US" altLang="en-US" sz="1400"/>
              <a:pPr>
                <a:spcBef>
                  <a:spcPct val="0"/>
                </a:spcBef>
                <a:buFontTx/>
                <a:buNone/>
              </a:pPr>
              <a:t>103</a:t>
            </a:fld>
            <a:endParaRPr lang="en-US" altLang="en-US" sz="1400" dirty="0"/>
          </a:p>
        </p:txBody>
      </p:sp>
      <p:grpSp>
        <p:nvGrpSpPr>
          <p:cNvPr id="220177" name="Group 17">
            <a:extLst>
              <a:ext uri="{FF2B5EF4-FFF2-40B4-BE49-F238E27FC236}">
                <a16:creationId xmlns:a16="http://schemas.microsoft.com/office/drawing/2014/main" id="{483CF9A8-936B-C04D-A967-26D99C046A60}"/>
              </a:ext>
            </a:extLst>
          </p:cNvPr>
          <p:cNvGrpSpPr>
            <a:grpSpLocks/>
          </p:cNvGrpSpPr>
          <p:nvPr/>
        </p:nvGrpSpPr>
        <p:grpSpPr bwMode="auto">
          <a:xfrm>
            <a:off x="455613" y="447675"/>
            <a:ext cx="8229600" cy="5718175"/>
            <a:chOff x="287" y="282"/>
            <a:chExt cx="5184" cy="3602"/>
          </a:xfrm>
        </p:grpSpPr>
        <p:sp>
          <p:nvSpPr>
            <p:cNvPr id="220164" name="Rectangle 2">
              <a:extLst>
                <a:ext uri="{FF2B5EF4-FFF2-40B4-BE49-F238E27FC236}">
                  <a16:creationId xmlns:a16="http://schemas.microsoft.com/office/drawing/2014/main" id="{47994164-EFAD-634E-9BE7-41C845302A85}"/>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Antibodies</a:t>
              </a:r>
            </a:p>
          </p:txBody>
        </p:sp>
        <p:sp>
          <p:nvSpPr>
            <p:cNvPr id="220165" name="Text Box 6">
              <a:extLst>
                <a:ext uri="{FF2B5EF4-FFF2-40B4-BE49-F238E27FC236}">
                  <a16:creationId xmlns:a16="http://schemas.microsoft.com/office/drawing/2014/main" id="{B79D61DA-C579-3547-97DD-9604703A1FF1}"/>
                </a:ext>
              </a:extLst>
            </p:cNvPr>
            <p:cNvSpPr txBox="1">
              <a:spLocks noChangeArrowheads="1"/>
            </p:cNvSpPr>
            <p:nvPr/>
          </p:nvSpPr>
          <p:spPr bwMode="auto">
            <a:xfrm>
              <a:off x="519" y="970"/>
              <a:ext cx="478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plasma has antibodies (also known as agglutinins) that react with A or B antigens.</a:t>
              </a:r>
            </a:p>
            <a:p>
              <a:pPr eaLnBrk="1" hangingPunct="1">
                <a:lnSpc>
                  <a:spcPct val="85000"/>
                </a:lnSpc>
                <a:spcBef>
                  <a:spcPct val="0"/>
                </a:spcBef>
                <a:spcAft>
                  <a:spcPts val="900"/>
                </a:spcAft>
                <a:buSzPct val="80000"/>
              </a:pPr>
              <a:r>
                <a:rPr lang="en-US" altLang="en-US" sz="1800" dirty="0"/>
                <a:t>Anti-A antibody reacts with antigen A, and anti-B antibody reacts with antigen B.</a:t>
              </a:r>
            </a:p>
            <a:p>
              <a:pPr eaLnBrk="1" hangingPunct="1">
                <a:lnSpc>
                  <a:spcPct val="85000"/>
                </a:lnSpc>
                <a:spcBef>
                  <a:spcPct val="0"/>
                </a:spcBef>
                <a:spcAft>
                  <a:spcPts val="900"/>
                </a:spcAft>
                <a:buSzPct val="80000"/>
              </a:pPr>
              <a:r>
                <a:rPr lang="en-US" altLang="en-US" sz="1800" dirty="0"/>
                <a:t>A person does not have antibodies that react with the antigens of her or his own RBCs.</a:t>
              </a:r>
            </a:p>
          </p:txBody>
        </p:sp>
        <p:grpSp>
          <p:nvGrpSpPr>
            <p:cNvPr id="220166" name="Group 57">
              <a:extLst>
                <a:ext uri="{FF2B5EF4-FFF2-40B4-BE49-F238E27FC236}">
                  <a16:creationId xmlns:a16="http://schemas.microsoft.com/office/drawing/2014/main" id="{39FCD1C7-E480-CB4A-88A3-E2FCC9E563FB}"/>
                </a:ext>
              </a:extLst>
            </p:cNvPr>
            <p:cNvGrpSpPr>
              <a:grpSpLocks/>
            </p:cNvGrpSpPr>
            <p:nvPr/>
          </p:nvGrpSpPr>
          <p:grpSpPr bwMode="auto">
            <a:xfrm>
              <a:off x="582" y="3671"/>
              <a:ext cx="2993" cy="213"/>
              <a:chOff x="582" y="3671"/>
              <a:chExt cx="2993" cy="213"/>
            </a:xfrm>
          </p:grpSpPr>
          <p:grpSp>
            <p:nvGrpSpPr>
              <p:cNvPr id="220167" name="Group 46">
                <a:extLst>
                  <a:ext uri="{FF2B5EF4-FFF2-40B4-BE49-F238E27FC236}">
                    <a16:creationId xmlns:a16="http://schemas.microsoft.com/office/drawing/2014/main" id="{9FD6DB33-376B-F74A-959E-95481DC99FD5}"/>
                  </a:ext>
                </a:extLst>
              </p:cNvPr>
              <p:cNvGrpSpPr>
                <a:grpSpLocks/>
              </p:cNvGrpSpPr>
              <p:nvPr/>
            </p:nvGrpSpPr>
            <p:grpSpPr bwMode="auto">
              <a:xfrm>
                <a:off x="582" y="3671"/>
                <a:ext cx="1990" cy="213"/>
                <a:chOff x="582" y="3671"/>
                <a:chExt cx="1990" cy="213"/>
              </a:xfrm>
            </p:grpSpPr>
            <p:sp>
              <p:nvSpPr>
                <p:cNvPr id="220171" name="Rectangle 47">
                  <a:extLst>
                    <a:ext uri="{FF2B5EF4-FFF2-40B4-BE49-F238E27FC236}">
                      <a16:creationId xmlns:a16="http://schemas.microsoft.com/office/drawing/2014/main" id="{E0F77CF9-993B-6C43-87A2-FC78E70245F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2" name="Rectangle 48">
                  <a:extLst>
                    <a:ext uri="{FF2B5EF4-FFF2-40B4-BE49-F238E27FC236}">
                      <a16:creationId xmlns:a16="http://schemas.microsoft.com/office/drawing/2014/main" id="{4021A9DA-CE38-BB4B-A2B3-B0F166217C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3" name="Rectangle 49">
                  <a:extLst>
                    <a:ext uri="{FF2B5EF4-FFF2-40B4-BE49-F238E27FC236}">
                      <a16:creationId xmlns:a16="http://schemas.microsoft.com/office/drawing/2014/main" id="{EF433D0E-1F44-2C42-8F16-25ADD5EDF4E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4" name="Text Box 50">
                  <a:extLst>
                    <a:ext uri="{FF2B5EF4-FFF2-40B4-BE49-F238E27FC236}">
                      <a16:creationId xmlns:a16="http://schemas.microsoft.com/office/drawing/2014/main" id="{A08DCDB1-89B0-4245-96B6-B649B69BB0C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20175" name="Text Box 51">
                  <a:extLst>
                    <a:ext uri="{FF2B5EF4-FFF2-40B4-BE49-F238E27FC236}">
                      <a16:creationId xmlns:a16="http://schemas.microsoft.com/office/drawing/2014/main" id="{D78B636D-4A84-474D-81F0-3E3FD550C0F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20176" name="Text Box 52">
                  <a:extLst>
                    <a:ext uri="{FF2B5EF4-FFF2-40B4-BE49-F238E27FC236}">
                      <a16:creationId xmlns:a16="http://schemas.microsoft.com/office/drawing/2014/main" id="{F7948AE6-466C-1D46-A8A9-5045B5A45C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nvGrpSpPr>
              <p:cNvPr id="220168" name="Group 56">
                <a:extLst>
                  <a:ext uri="{FF2B5EF4-FFF2-40B4-BE49-F238E27FC236}">
                    <a16:creationId xmlns:a16="http://schemas.microsoft.com/office/drawing/2014/main" id="{B4310326-5057-AD42-B252-613D26F99DB2}"/>
                  </a:ext>
                </a:extLst>
              </p:cNvPr>
              <p:cNvGrpSpPr>
                <a:grpSpLocks/>
              </p:cNvGrpSpPr>
              <p:nvPr/>
            </p:nvGrpSpPr>
            <p:grpSpPr bwMode="auto">
              <a:xfrm>
                <a:off x="2844" y="3671"/>
                <a:ext cx="731" cy="213"/>
                <a:chOff x="2844" y="3671"/>
                <a:chExt cx="731" cy="213"/>
              </a:xfrm>
            </p:grpSpPr>
            <p:sp>
              <p:nvSpPr>
                <p:cNvPr id="220169" name="Rectangle 54">
                  <a:extLst>
                    <a:ext uri="{FF2B5EF4-FFF2-40B4-BE49-F238E27FC236}">
                      <a16:creationId xmlns:a16="http://schemas.microsoft.com/office/drawing/2014/main" id="{0EBBA7B2-362E-7345-93E9-409CDFBE819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0" name="Text Box 55">
                  <a:extLst>
                    <a:ext uri="{FF2B5EF4-FFF2-40B4-BE49-F238E27FC236}">
                      <a16:creationId xmlns:a16="http://schemas.microsoft.com/office/drawing/2014/main" id="{A9F68C68-353B-2648-A2E6-C5483DD8FC5D}"/>
                    </a:ext>
                  </a:extLst>
                </p:cNvPr>
                <p:cNvSpPr txBox="1">
                  <a:spLocks noChangeArrowheads="1"/>
                </p:cNvSpPr>
                <p:nvPr/>
              </p:nvSpPr>
              <p:spPr bwMode="auto">
                <a:xfrm>
                  <a:off x="2868"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19.12</a:t>
                  </a:r>
                </a:p>
              </p:txBody>
            </p:sp>
          </p:gr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6EB31635-3FFC-D24B-A8CE-CAAD67DB20E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1156EA-143F-0A46-96DB-ECF72491C81E}" type="slidenum">
              <a:rPr lang="en-US" altLang="en-US" sz="1400"/>
              <a:pPr>
                <a:spcBef>
                  <a:spcPct val="0"/>
                </a:spcBef>
                <a:buFontTx/>
                <a:buNone/>
              </a:pPr>
              <a:t>104</a:t>
            </a:fld>
            <a:endParaRPr lang="en-US" altLang="en-US" sz="1400" dirty="0"/>
          </a:p>
        </p:txBody>
      </p:sp>
      <p:grpSp>
        <p:nvGrpSpPr>
          <p:cNvPr id="220177" name="Group 17">
            <a:extLst>
              <a:ext uri="{FF2B5EF4-FFF2-40B4-BE49-F238E27FC236}">
                <a16:creationId xmlns:a16="http://schemas.microsoft.com/office/drawing/2014/main" id="{483CF9A8-936B-C04D-A967-26D99C046A60}"/>
              </a:ext>
            </a:extLst>
          </p:cNvPr>
          <p:cNvGrpSpPr>
            <a:grpSpLocks/>
          </p:cNvGrpSpPr>
          <p:nvPr/>
        </p:nvGrpSpPr>
        <p:grpSpPr bwMode="auto">
          <a:xfrm>
            <a:off x="457200" y="459551"/>
            <a:ext cx="8229600" cy="5718175"/>
            <a:chOff x="287" y="282"/>
            <a:chExt cx="5184" cy="3602"/>
          </a:xfrm>
        </p:grpSpPr>
        <p:sp>
          <p:nvSpPr>
            <p:cNvPr id="220164" name="Rectangle 2">
              <a:extLst>
                <a:ext uri="{FF2B5EF4-FFF2-40B4-BE49-F238E27FC236}">
                  <a16:creationId xmlns:a16="http://schemas.microsoft.com/office/drawing/2014/main" id="{47994164-EFAD-634E-9BE7-41C845302A85}"/>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Antibodies </a:t>
              </a:r>
              <a:r>
                <a:rPr lang="en-US" altLang="en-US" sz="2200" dirty="0">
                  <a:solidFill>
                    <a:srgbClr val="333333"/>
                  </a:solidFill>
                </a:rPr>
                <a:t>(continued)</a:t>
              </a:r>
            </a:p>
          </p:txBody>
        </p:sp>
        <p:grpSp>
          <p:nvGrpSpPr>
            <p:cNvPr id="220166" name="Group 57">
              <a:extLst>
                <a:ext uri="{FF2B5EF4-FFF2-40B4-BE49-F238E27FC236}">
                  <a16:creationId xmlns:a16="http://schemas.microsoft.com/office/drawing/2014/main" id="{39FCD1C7-E480-CB4A-88A3-E2FCC9E563FB}"/>
                </a:ext>
              </a:extLst>
            </p:cNvPr>
            <p:cNvGrpSpPr>
              <a:grpSpLocks/>
            </p:cNvGrpSpPr>
            <p:nvPr/>
          </p:nvGrpSpPr>
          <p:grpSpPr bwMode="auto">
            <a:xfrm>
              <a:off x="582" y="3671"/>
              <a:ext cx="2993" cy="213"/>
              <a:chOff x="582" y="3671"/>
              <a:chExt cx="2993" cy="213"/>
            </a:xfrm>
          </p:grpSpPr>
          <p:grpSp>
            <p:nvGrpSpPr>
              <p:cNvPr id="220167" name="Group 46">
                <a:extLst>
                  <a:ext uri="{FF2B5EF4-FFF2-40B4-BE49-F238E27FC236}">
                    <a16:creationId xmlns:a16="http://schemas.microsoft.com/office/drawing/2014/main" id="{9FD6DB33-376B-F74A-959E-95481DC99FD5}"/>
                  </a:ext>
                </a:extLst>
              </p:cNvPr>
              <p:cNvGrpSpPr>
                <a:grpSpLocks/>
              </p:cNvGrpSpPr>
              <p:nvPr/>
            </p:nvGrpSpPr>
            <p:grpSpPr bwMode="auto">
              <a:xfrm>
                <a:off x="582" y="3671"/>
                <a:ext cx="1990" cy="213"/>
                <a:chOff x="582" y="3671"/>
                <a:chExt cx="1990" cy="213"/>
              </a:xfrm>
            </p:grpSpPr>
            <p:sp>
              <p:nvSpPr>
                <p:cNvPr id="220171" name="Rectangle 47">
                  <a:extLst>
                    <a:ext uri="{FF2B5EF4-FFF2-40B4-BE49-F238E27FC236}">
                      <a16:creationId xmlns:a16="http://schemas.microsoft.com/office/drawing/2014/main" id="{E0F77CF9-993B-6C43-87A2-FC78E70245F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2" name="Rectangle 48">
                  <a:extLst>
                    <a:ext uri="{FF2B5EF4-FFF2-40B4-BE49-F238E27FC236}">
                      <a16:creationId xmlns:a16="http://schemas.microsoft.com/office/drawing/2014/main" id="{4021A9DA-CE38-BB4B-A2B3-B0F166217C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3" name="Rectangle 49">
                  <a:extLst>
                    <a:ext uri="{FF2B5EF4-FFF2-40B4-BE49-F238E27FC236}">
                      <a16:creationId xmlns:a16="http://schemas.microsoft.com/office/drawing/2014/main" id="{EF433D0E-1F44-2C42-8F16-25ADD5EDF4E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4" name="Text Box 50">
                  <a:extLst>
                    <a:ext uri="{FF2B5EF4-FFF2-40B4-BE49-F238E27FC236}">
                      <a16:creationId xmlns:a16="http://schemas.microsoft.com/office/drawing/2014/main" id="{A08DCDB1-89B0-4245-96B6-B649B69BB0C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20175" name="Text Box 51">
                  <a:extLst>
                    <a:ext uri="{FF2B5EF4-FFF2-40B4-BE49-F238E27FC236}">
                      <a16:creationId xmlns:a16="http://schemas.microsoft.com/office/drawing/2014/main" id="{D78B636D-4A84-474D-81F0-3E3FD550C0F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20176" name="Text Box 52">
                  <a:extLst>
                    <a:ext uri="{FF2B5EF4-FFF2-40B4-BE49-F238E27FC236}">
                      <a16:creationId xmlns:a16="http://schemas.microsoft.com/office/drawing/2014/main" id="{F7948AE6-466C-1D46-A8A9-5045B5A45C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nvGrpSpPr>
              <p:cNvPr id="220168" name="Group 56">
                <a:extLst>
                  <a:ext uri="{FF2B5EF4-FFF2-40B4-BE49-F238E27FC236}">
                    <a16:creationId xmlns:a16="http://schemas.microsoft.com/office/drawing/2014/main" id="{B4310326-5057-AD42-B252-613D26F99DB2}"/>
                  </a:ext>
                </a:extLst>
              </p:cNvPr>
              <p:cNvGrpSpPr>
                <a:grpSpLocks/>
              </p:cNvGrpSpPr>
              <p:nvPr/>
            </p:nvGrpSpPr>
            <p:grpSpPr bwMode="auto">
              <a:xfrm>
                <a:off x="2844" y="3671"/>
                <a:ext cx="731" cy="213"/>
                <a:chOff x="2844" y="3671"/>
                <a:chExt cx="731" cy="213"/>
              </a:xfrm>
            </p:grpSpPr>
            <p:sp>
              <p:nvSpPr>
                <p:cNvPr id="220169" name="Rectangle 54">
                  <a:extLst>
                    <a:ext uri="{FF2B5EF4-FFF2-40B4-BE49-F238E27FC236}">
                      <a16:creationId xmlns:a16="http://schemas.microsoft.com/office/drawing/2014/main" id="{0EBBA7B2-362E-7345-93E9-409CDFBE819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0" name="Text Box 55">
                  <a:extLst>
                    <a:ext uri="{FF2B5EF4-FFF2-40B4-BE49-F238E27FC236}">
                      <a16:creationId xmlns:a16="http://schemas.microsoft.com/office/drawing/2014/main" id="{A9F68C68-353B-2648-A2E6-C5483DD8FC5D}"/>
                    </a:ext>
                  </a:extLst>
                </p:cNvPr>
                <p:cNvSpPr txBox="1">
                  <a:spLocks noChangeArrowheads="1"/>
                </p:cNvSpPr>
                <p:nvPr/>
              </p:nvSpPr>
              <p:spPr bwMode="auto">
                <a:xfrm>
                  <a:off x="2868"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19.12</a:t>
                  </a:r>
                </a:p>
              </p:txBody>
            </p:sp>
          </p:grpSp>
        </p:grpSp>
      </p:grpSp>
      <p:sp>
        <p:nvSpPr>
          <p:cNvPr id="2" name="TextBox 1">
            <a:extLst>
              <a:ext uri="{FF2B5EF4-FFF2-40B4-BE49-F238E27FC236}">
                <a16:creationId xmlns:a16="http://schemas.microsoft.com/office/drawing/2014/main" id="{CB02D88D-D7BE-9415-8442-867945CB73C9}"/>
              </a:ext>
            </a:extLst>
          </p:cNvPr>
          <p:cNvSpPr txBox="1"/>
          <p:nvPr/>
        </p:nvSpPr>
        <p:spPr>
          <a:xfrm>
            <a:off x="1124651" y="1540825"/>
            <a:ext cx="6902820" cy="3075201"/>
          </a:xfrm>
          <a:prstGeom prst="rect">
            <a:avLst/>
          </a:prstGeom>
          <a:noFill/>
        </p:spPr>
        <p:txBody>
          <a:bodyPr wrap="square" rtlCol="0">
            <a:spAutoFit/>
          </a:bodyPr>
          <a:lstStyle/>
          <a:p>
            <a:pPr algn="ctr">
              <a:lnSpc>
                <a:spcPts val="1900"/>
              </a:lnSpc>
            </a:pPr>
            <a:r>
              <a:rPr lang="en-US" dirty="0">
                <a:solidFill>
                  <a:schemeClr val="accent6"/>
                </a:solidFill>
              </a:rPr>
              <a:t>A, B, and AB blood types are defined by the antigens present on the plasma membrane of red blood cells.  Neither antigen A nor antigen B is found on RBCs in type O blood.  </a:t>
            </a:r>
          </a:p>
          <a:p>
            <a:pPr algn="ctr">
              <a:lnSpc>
                <a:spcPts val="1900"/>
              </a:lnSpc>
              <a:spcBef>
                <a:spcPts val="600"/>
              </a:spcBef>
            </a:pPr>
            <a:r>
              <a:rPr lang="en-US" dirty="0">
                <a:solidFill>
                  <a:schemeClr val="accent6"/>
                </a:solidFill>
              </a:rPr>
              <a:t>A person does not have the anti-A or anti-B antibody that reacts with her or his blood antigens.  </a:t>
            </a:r>
          </a:p>
          <a:p>
            <a:pPr algn="ctr">
              <a:lnSpc>
                <a:spcPts val="2000"/>
              </a:lnSpc>
              <a:spcBef>
                <a:spcPts val="1200"/>
              </a:spcBef>
              <a:spcAft>
                <a:spcPts val="600"/>
              </a:spcAft>
            </a:pPr>
            <a:r>
              <a:rPr lang="en-US" dirty="0"/>
              <a:t>Type A blood (antigen A) = anti-B antibody is present.</a:t>
            </a:r>
          </a:p>
          <a:p>
            <a:pPr algn="ctr">
              <a:lnSpc>
                <a:spcPts val="2000"/>
              </a:lnSpc>
              <a:spcAft>
                <a:spcPts val="600"/>
              </a:spcAft>
            </a:pPr>
            <a:r>
              <a:rPr lang="en-US" dirty="0"/>
              <a:t>Type B blood (antigen B) = anti-A antibody is present.</a:t>
            </a:r>
          </a:p>
          <a:p>
            <a:pPr algn="ctr">
              <a:lnSpc>
                <a:spcPts val="2000"/>
              </a:lnSpc>
              <a:spcAft>
                <a:spcPts val="600"/>
              </a:spcAft>
            </a:pPr>
            <a:r>
              <a:rPr lang="en-US" dirty="0"/>
              <a:t>Type AB blood (antigens A and B) = neither antibody is present.</a:t>
            </a:r>
          </a:p>
          <a:p>
            <a:pPr algn="ctr">
              <a:lnSpc>
                <a:spcPts val="2000"/>
              </a:lnSpc>
            </a:pPr>
            <a:r>
              <a:rPr lang="en-US" dirty="0"/>
              <a:t>Type O blood (neither antigen) = both antibodies are present.</a:t>
            </a:r>
          </a:p>
          <a:p>
            <a:endParaRPr lang="en-US" dirty="0"/>
          </a:p>
        </p:txBody>
      </p:sp>
    </p:spTree>
    <p:extLst>
      <p:ext uri="{BB962C8B-B14F-4D97-AF65-F5344CB8AC3E}">
        <p14:creationId xmlns:p14="http://schemas.microsoft.com/office/powerpoint/2010/main" val="4280405584"/>
      </p:ext>
    </p:extLst>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5">
            <a:extLst>
              <a:ext uri="{FF2B5EF4-FFF2-40B4-BE49-F238E27FC236}">
                <a16:creationId xmlns:a16="http://schemas.microsoft.com/office/drawing/2014/main" id="{A2660681-6888-C642-9AD1-ECD46208785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33D427-F071-3F48-8A77-80797B169491}" type="slidenum">
              <a:rPr lang="en-US" altLang="en-US" sz="1400"/>
              <a:pPr>
                <a:spcBef>
                  <a:spcPct val="0"/>
                </a:spcBef>
                <a:buFontTx/>
                <a:buNone/>
              </a:pPr>
              <a:t>105</a:t>
            </a:fld>
            <a:endParaRPr lang="en-US" altLang="en-US" sz="1400" dirty="0"/>
          </a:p>
        </p:txBody>
      </p:sp>
      <p:grpSp>
        <p:nvGrpSpPr>
          <p:cNvPr id="222224" name="Group 16">
            <a:extLst>
              <a:ext uri="{FF2B5EF4-FFF2-40B4-BE49-F238E27FC236}">
                <a16:creationId xmlns:a16="http://schemas.microsoft.com/office/drawing/2014/main" id="{CA2E0C59-80E3-0746-AAD5-76CC01C13980}"/>
              </a:ext>
            </a:extLst>
          </p:cNvPr>
          <p:cNvGrpSpPr>
            <a:grpSpLocks/>
          </p:cNvGrpSpPr>
          <p:nvPr/>
        </p:nvGrpSpPr>
        <p:grpSpPr bwMode="auto">
          <a:xfrm>
            <a:off x="455613" y="447675"/>
            <a:ext cx="8229600" cy="5718175"/>
            <a:chOff x="287" y="282"/>
            <a:chExt cx="5184" cy="3602"/>
          </a:xfrm>
        </p:grpSpPr>
        <p:sp>
          <p:nvSpPr>
            <p:cNvPr id="222212" name="Rectangle 2">
              <a:extLst>
                <a:ext uri="{FF2B5EF4-FFF2-40B4-BE49-F238E27FC236}">
                  <a16:creationId xmlns:a16="http://schemas.microsoft.com/office/drawing/2014/main" id="{E5339CD3-CAA4-E645-83B5-5A4E1A08E0F9}"/>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Antibodies </a:t>
              </a:r>
              <a:r>
                <a:rPr lang="en-US" altLang="en-US" sz="2200" dirty="0">
                  <a:solidFill>
                    <a:srgbClr val="333333"/>
                  </a:solidFill>
                </a:rPr>
                <a:t>(continued)</a:t>
              </a:r>
              <a:endParaRPr lang="en-US" altLang="en-US" sz="2800" dirty="0">
                <a:solidFill>
                  <a:srgbClr val="333333"/>
                </a:solidFill>
              </a:endParaRPr>
            </a:p>
          </p:txBody>
        </p:sp>
        <p:grpSp>
          <p:nvGrpSpPr>
            <p:cNvPr id="222223" name="Group 15">
              <a:extLst>
                <a:ext uri="{FF2B5EF4-FFF2-40B4-BE49-F238E27FC236}">
                  <a16:creationId xmlns:a16="http://schemas.microsoft.com/office/drawing/2014/main" id="{F94FCB5B-8B2F-1D4C-9AA1-C23F8EBAC515}"/>
                </a:ext>
              </a:extLst>
            </p:cNvPr>
            <p:cNvGrpSpPr>
              <a:grpSpLocks/>
            </p:cNvGrpSpPr>
            <p:nvPr/>
          </p:nvGrpSpPr>
          <p:grpSpPr bwMode="auto">
            <a:xfrm>
              <a:off x="519" y="970"/>
              <a:ext cx="4770" cy="2531"/>
              <a:chOff x="519" y="970"/>
              <a:chExt cx="4770" cy="2531"/>
            </a:xfrm>
          </p:grpSpPr>
          <p:sp>
            <p:nvSpPr>
              <p:cNvPr id="222221" name="Text Box 3">
                <a:extLst>
                  <a:ext uri="{FF2B5EF4-FFF2-40B4-BE49-F238E27FC236}">
                    <a16:creationId xmlns:a16="http://schemas.microsoft.com/office/drawing/2014/main" id="{C9DDED99-AA95-D540-BF1A-445B74D6162C}"/>
                  </a:ext>
                </a:extLst>
              </p:cNvPr>
              <p:cNvSpPr txBox="1">
                <a:spLocks noChangeArrowheads="1"/>
              </p:cNvSpPr>
              <p:nvPr/>
            </p:nvSpPr>
            <p:spPr bwMode="auto">
              <a:xfrm>
                <a:off x="519" y="970"/>
                <a:ext cx="477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anti-A and anti-B  antibodies are large IgM-type types that cannot cross the placenta.</a:t>
                </a:r>
              </a:p>
              <a:p>
                <a:pPr eaLnBrk="1" hangingPunct="1">
                  <a:lnSpc>
                    <a:spcPct val="85000"/>
                  </a:lnSpc>
                  <a:spcBef>
                    <a:spcPct val="0"/>
                  </a:spcBef>
                  <a:spcAft>
                    <a:spcPct val="50000"/>
                  </a:spcAft>
                  <a:buSzPct val="80000"/>
                </a:pPr>
                <a:r>
                  <a:rPr lang="en-US" altLang="en-US" sz="1800" dirty="0"/>
                  <a:t>Thus, blood type incompatibility is rarely a problem between a mother and fetus.</a:t>
                </a:r>
              </a:p>
            </p:txBody>
          </p:sp>
          <p:sp>
            <p:nvSpPr>
              <p:cNvPr id="222222" name="Text Box 10">
                <a:extLst>
                  <a:ext uri="{FF2B5EF4-FFF2-40B4-BE49-F238E27FC236}">
                    <a16:creationId xmlns:a16="http://schemas.microsoft.com/office/drawing/2014/main" id="{7B5606DA-7999-5045-B432-9510F767BDD6}"/>
                  </a:ext>
                </a:extLst>
              </p:cNvPr>
              <p:cNvSpPr txBox="1">
                <a:spLocks noChangeArrowheads="1"/>
              </p:cNvSpPr>
              <p:nvPr/>
            </p:nvSpPr>
            <p:spPr bwMode="auto">
              <a:xfrm>
                <a:off x="1061" y="1706"/>
                <a:ext cx="3643" cy="1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buFontTx/>
                  <a:buNone/>
                </a:pPr>
                <a:r>
                  <a:rPr lang="en-US" altLang="en-US" sz="1800" dirty="0">
                    <a:solidFill>
                      <a:srgbClr val="941100"/>
                    </a:solidFill>
                  </a:rPr>
                  <a:t>IgM antibody = a class of antibodies found in circulating body fluids.  They are the first antibodies to appear in response to an initial exposure to an antigen.  </a:t>
                </a:r>
              </a:p>
              <a:p>
                <a:pPr algn="ctr" eaLnBrk="1" hangingPunct="1">
                  <a:lnSpc>
                    <a:spcPts val="1860"/>
                  </a:lnSpc>
                  <a:spcBef>
                    <a:spcPts val="0"/>
                  </a:spcBef>
                  <a:buFontTx/>
                  <a:buNone/>
                </a:pPr>
                <a:r>
                  <a:rPr lang="en-US" altLang="en-US" sz="1800" dirty="0">
                    <a:solidFill>
                      <a:srgbClr val="941100"/>
                    </a:solidFill>
                  </a:rPr>
                  <a:t>(https://www.dermatology.about.com)  </a:t>
                </a:r>
              </a:p>
              <a:p>
                <a:pPr algn="ctr" eaLnBrk="1" hangingPunct="1">
                  <a:lnSpc>
                    <a:spcPts val="1860"/>
                  </a:lnSpc>
                  <a:spcBef>
                    <a:spcPts val="600"/>
                  </a:spcBef>
                  <a:buFontTx/>
                  <a:buNone/>
                </a:pPr>
                <a:r>
                  <a:rPr lang="en-US" altLang="en-US" sz="1800" dirty="0">
                    <a:solidFill>
                      <a:srgbClr val="941100"/>
                    </a:solidFill>
                  </a:rPr>
                  <a:t>Placenta = an organ that develops in the uterus during pregnancy.  The structure provides oxygen and nutrients to a fetus.  It also removes waste products from the blood of the fetus. The placenta attaches to the wall of the uterus, and the umbilical cord of the fetus arises from it. </a:t>
                </a:r>
              </a:p>
              <a:p>
                <a:pPr algn="ctr" eaLnBrk="1" hangingPunct="1">
                  <a:lnSpc>
                    <a:spcPts val="1860"/>
                  </a:lnSpc>
                  <a:spcBef>
                    <a:spcPts val="0"/>
                  </a:spcBef>
                  <a:buFontTx/>
                  <a:buNone/>
                </a:pPr>
                <a:r>
                  <a:rPr lang="en-US" altLang="en-US" sz="1800" dirty="0">
                    <a:solidFill>
                      <a:srgbClr val="941100"/>
                    </a:solidFill>
                  </a:rPr>
                  <a:t>(Adapted from https://www.mayoclinic.org)</a:t>
                </a:r>
              </a:p>
            </p:txBody>
          </p:sp>
        </p:grpSp>
        <p:grpSp>
          <p:nvGrpSpPr>
            <p:cNvPr id="222214" name="Group 39">
              <a:extLst>
                <a:ext uri="{FF2B5EF4-FFF2-40B4-BE49-F238E27FC236}">
                  <a16:creationId xmlns:a16="http://schemas.microsoft.com/office/drawing/2014/main" id="{5640F412-33EF-794F-83CD-940E9BDFB7F9}"/>
                </a:ext>
              </a:extLst>
            </p:cNvPr>
            <p:cNvGrpSpPr>
              <a:grpSpLocks/>
            </p:cNvGrpSpPr>
            <p:nvPr/>
          </p:nvGrpSpPr>
          <p:grpSpPr bwMode="auto">
            <a:xfrm>
              <a:off x="582" y="3671"/>
              <a:ext cx="1990" cy="213"/>
              <a:chOff x="582" y="3671"/>
              <a:chExt cx="1990" cy="213"/>
            </a:xfrm>
          </p:grpSpPr>
          <p:sp>
            <p:nvSpPr>
              <p:cNvPr id="222215" name="Rectangle 40">
                <a:extLst>
                  <a:ext uri="{FF2B5EF4-FFF2-40B4-BE49-F238E27FC236}">
                    <a16:creationId xmlns:a16="http://schemas.microsoft.com/office/drawing/2014/main" id="{C7033D0F-BDD8-1A4F-8BD0-A26CBC22990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6" name="Rectangle 41">
                <a:extLst>
                  <a:ext uri="{FF2B5EF4-FFF2-40B4-BE49-F238E27FC236}">
                    <a16:creationId xmlns:a16="http://schemas.microsoft.com/office/drawing/2014/main" id="{80C42F5F-E245-A147-B55E-4781E5F5882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7" name="Rectangle 42">
                <a:extLst>
                  <a:ext uri="{FF2B5EF4-FFF2-40B4-BE49-F238E27FC236}">
                    <a16:creationId xmlns:a16="http://schemas.microsoft.com/office/drawing/2014/main" id="{66604470-2C16-034D-872F-A146E624702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8" name="Text Box 43">
                <a:extLst>
                  <a:ext uri="{FF2B5EF4-FFF2-40B4-BE49-F238E27FC236}">
                    <a16:creationId xmlns:a16="http://schemas.microsoft.com/office/drawing/2014/main" id="{6E9BA7D5-9DD4-D241-895D-7DE2F6FCB1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22219" name="Text Box 44">
                <a:extLst>
                  <a:ext uri="{FF2B5EF4-FFF2-40B4-BE49-F238E27FC236}">
                    <a16:creationId xmlns:a16="http://schemas.microsoft.com/office/drawing/2014/main" id="{5B435B31-005E-BD43-B95B-D4A9E83AA6E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748</a:t>
                </a:r>
                <a:endParaRPr lang="en-US" altLang="en-US" sz="1800" dirty="0">
                  <a:ea typeface="ＭＳ Ｐゴシック" panose="020B0600070205080204" pitchFamily="34" charset="-128"/>
                </a:endParaRPr>
              </a:p>
            </p:txBody>
          </p:sp>
          <p:sp>
            <p:nvSpPr>
              <p:cNvPr id="222220" name="Text Box 45">
                <a:extLst>
                  <a:ext uri="{FF2B5EF4-FFF2-40B4-BE49-F238E27FC236}">
                    <a16:creationId xmlns:a16="http://schemas.microsoft.com/office/drawing/2014/main" id="{4D7C0464-9416-3E45-AB30-88D327BCD1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5">
            <a:extLst>
              <a:ext uri="{FF2B5EF4-FFF2-40B4-BE49-F238E27FC236}">
                <a16:creationId xmlns:a16="http://schemas.microsoft.com/office/drawing/2014/main" id="{DBA80FF8-AD3F-6647-A687-C99B2B8E3FC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824DA0-F20F-0C46-B459-1D86196021F7}" type="slidenum">
              <a:rPr lang="en-US" altLang="en-US" sz="1400"/>
              <a:pPr>
                <a:spcBef>
                  <a:spcPct val="0"/>
                </a:spcBef>
                <a:buFontTx/>
                <a:buNone/>
              </a:pPr>
              <a:t>106</a:t>
            </a:fld>
            <a:endParaRPr lang="en-US" altLang="en-US" sz="1400" dirty="0"/>
          </a:p>
        </p:txBody>
      </p:sp>
      <p:grpSp>
        <p:nvGrpSpPr>
          <p:cNvPr id="224259" name="Group 29">
            <a:extLst>
              <a:ext uri="{FF2B5EF4-FFF2-40B4-BE49-F238E27FC236}">
                <a16:creationId xmlns:a16="http://schemas.microsoft.com/office/drawing/2014/main" id="{476E6F50-E02E-F24F-B94F-AEC93162F115}"/>
              </a:ext>
            </a:extLst>
          </p:cNvPr>
          <p:cNvGrpSpPr>
            <a:grpSpLocks/>
          </p:cNvGrpSpPr>
          <p:nvPr/>
        </p:nvGrpSpPr>
        <p:grpSpPr bwMode="auto">
          <a:xfrm>
            <a:off x="455613" y="447675"/>
            <a:ext cx="8229600" cy="5718175"/>
            <a:chOff x="287" y="282"/>
            <a:chExt cx="5184" cy="3602"/>
          </a:xfrm>
        </p:grpSpPr>
        <p:sp>
          <p:nvSpPr>
            <p:cNvPr id="224260" name="Rectangle 2">
              <a:extLst>
                <a:ext uri="{FF2B5EF4-FFF2-40B4-BE49-F238E27FC236}">
                  <a16:creationId xmlns:a16="http://schemas.microsoft.com/office/drawing/2014/main" id="{FA1D9184-6EC6-F842-B06F-1548677A4E91}"/>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Transfusions</a:t>
              </a:r>
            </a:p>
          </p:txBody>
        </p:sp>
        <p:sp>
          <p:nvSpPr>
            <p:cNvPr id="224261" name="Text Box 6">
              <a:extLst>
                <a:ext uri="{FF2B5EF4-FFF2-40B4-BE49-F238E27FC236}">
                  <a16:creationId xmlns:a16="http://schemas.microsoft.com/office/drawing/2014/main" id="{05BC405E-621A-0543-8B44-DE04C7EEB0F5}"/>
                </a:ext>
              </a:extLst>
            </p:cNvPr>
            <p:cNvSpPr txBox="1">
              <a:spLocks noChangeArrowheads="1"/>
            </p:cNvSpPr>
            <p:nvPr/>
          </p:nvSpPr>
          <p:spPr bwMode="auto">
            <a:xfrm>
              <a:off x="519" y="970"/>
              <a:ext cx="4756" cy="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is the most easily shared of human tissues and it saves many lives each year.</a:t>
              </a:r>
            </a:p>
            <a:p>
              <a:pPr eaLnBrk="1" hangingPunct="1">
                <a:lnSpc>
                  <a:spcPct val="85000"/>
                </a:lnSpc>
                <a:spcBef>
                  <a:spcPct val="0"/>
                </a:spcBef>
                <a:spcAft>
                  <a:spcPts val="900"/>
                </a:spcAft>
                <a:buSzPct val="80000"/>
              </a:pPr>
              <a:r>
                <a:rPr lang="en-US" altLang="en-US" sz="1800" dirty="0"/>
                <a:t>Transfusions involve the transfer of whole blood or its components (such as RBCs or platelets) from a donor to a recipient.</a:t>
              </a:r>
            </a:p>
            <a:p>
              <a:pPr eaLnBrk="1" hangingPunct="1">
                <a:lnSpc>
                  <a:spcPct val="85000"/>
                </a:lnSpc>
                <a:spcBef>
                  <a:spcPct val="0"/>
                </a:spcBef>
                <a:spcAft>
                  <a:spcPts val="900"/>
                </a:spcAft>
                <a:buSzPct val="80000"/>
              </a:pPr>
              <a:r>
                <a:rPr lang="en-US" altLang="en-US" sz="1800" dirty="0"/>
                <a:t>Transfusions, among other purposes, are most often given to:</a:t>
              </a:r>
            </a:p>
            <a:p>
              <a:pPr lvl="1" eaLnBrk="1" hangingPunct="1">
                <a:lnSpc>
                  <a:spcPct val="85000"/>
                </a:lnSpc>
                <a:spcBef>
                  <a:spcPct val="0"/>
                </a:spcBef>
                <a:spcAft>
                  <a:spcPts val="500"/>
                </a:spcAft>
                <a:buSzPct val="80000"/>
                <a:buFontTx/>
                <a:buChar char="-"/>
              </a:pPr>
              <a:r>
                <a:rPr lang="en-US" altLang="en-US" sz="1800" dirty="0"/>
                <a:t>Alleviate anemia.</a:t>
              </a:r>
            </a:p>
            <a:p>
              <a:pPr lvl="1" eaLnBrk="1" hangingPunct="1">
                <a:lnSpc>
                  <a:spcPct val="85000"/>
                </a:lnSpc>
                <a:spcBef>
                  <a:spcPct val="0"/>
                </a:spcBef>
                <a:spcAft>
                  <a:spcPts val="500"/>
                </a:spcAft>
                <a:buSzPct val="80000"/>
                <a:buFontTx/>
                <a:buChar char="-"/>
              </a:pPr>
              <a:r>
                <a:rPr lang="en-US" altLang="en-US" sz="1800" dirty="0"/>
                <a:t>Increase blood volume after hemorrhage (blood loss).</a:t>
              </a:r>
            </a:p>
            <a:p>
              <a:pPr lvl="1" eaLnBrk="1" hangingPunct="1">
                <a:lnSpc>
                  <a:spcPct val="85000"/>
                </a:lnSpc>
                <a:spcBef>
                  <a:spcPct val="0"/>
                </a:spcBef>
                <a:spcAft>
                  <a:spcPct val="50000"/>
                </a:spcAft>
                <a:buSzPct val="80000"/>
                <a:buFontTx/>
                <a:buChar char="-"/>
              </a:pPr>
              <a:r>
                <a:rPr lang="en-US" altLang="en-US" sz="1800" dirty="0"/>
                <a:t>Improve immunity in individuals with immune system diseases.</a:t>
              </a:r>
            </a:p>
          </p:txBody>
        </p:sp>
        <p:grpSp>
          <p:nvGrpSpPr>
            <p:cNvPr id="224262" name="Group 19">
              <a:extLst>
                <a:ext uri="{FF2B5EF4-FFF2-40B4-BE49-F238E27FC236}">
                  <a16:creationId xmlns:a16="http://schemas.microsoft.com/office/drawing/2014/main" id="{4D5C4363-C0A5-6445-B9BA-F3B43DF0570D}"/>
                </a:ext>
              </a:extLst>
            </p:cNvPr>
            <p:cNvGrpSpPr>
              <a:grpSpLocks/>
            </p:cNvGrpSpPr>
            <p:nvPr/>
          </p:nvGrpSpPr>
          <p:grpSpPr bwMode="auto">
            <a:xfrm>
              <a:off x="582" y="3671"/>
              <a:ext cx="1990" cy="213"/>
              <a:chOff x="582" y="3671"/>
              <a:chExt cx="1990" cy="213"/>
            </a:xfrm>
          </p:grpSpPr>
          <p:sp>
            <p:nvSpPr>
              <p:cNvPr id="224263" name="Rectangle 20">
                <a:extLst>
                  <a:ext uri="{FF2B5EF4-FFF2-40B4-BE49-F238E27FC236}">
                    <a16:creationId xmlns:a16="http://schemas.microsoft.com/office/drawing/2014/main" id="{A875A359-E644-E249-B8B9-7394DF392AF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4" name="Rectangle 21">
                <a:extLst>
                  <a:ext uri="{FF2B5EF4-FFF2-40B4-BE49-F238E27FC236}">
                    <a16:creationId xmlns:a16="http://schemas.microsoft.com/office/drawing/2014/main" id="{CB4F66BE-093B-5D44-BD49-01C0E143AAD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5" name="Rectangle 22">
                <a:extLst>
                  <a:ext uri="{FF2B5EF4-FFF2-40B4-BE49-F238E27FC236}">
                    <a16:creationId xmlns:a16="http://schemas.microsoft.com/office/drawing/2014/main" id="{EB88CB04-0317-4148-9685-1696E22D488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6" name="Text Box 23">
                <a:extLst>
                  <a:ext uri="{FF2B5EF4-FFF2-40B4-BE49-F238E27FC236}">
                    <a16:creationId xmlns:a16="http://schemas.microsoft.com/office/drawing/2014/main" id="{EC0A10F1-FE5C-DB43-A547-5AFC25FF7A7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24267" name="Text Box 24">
                <a:extLst>
                  <a:ext uri="{FF2B5EF4-FFF2-40B4-BE49-F238E27FC236}">
                    <a16:creationId xmlns:a16="http://schemas.microsoft.com/office/drawing/2014/main" id="{CA68C573-B2E1-D340-87A1-7A96A346A8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24268" name="Text Box 25">
                <a:extLst>
                  <a:ext uri="{FF2B5EF4-FFF2-40B4-BE49-F238E27FC236}">
                    <a16:creationId xmlns:a16="http://schemas.microsoft.com/office/drawing/2014/main" id="{95FBB1C0-355D-A04A-8C08-080F69E68CD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Number Placeholder 5">
            <a:extLst>
              <a:ext uri="{FF2B5EF4-FFF2-40B4-BE49-F238E27FC236}">
                <a16:creationId xmlns:a16="http://schemas.microsoft.com/office/drawing/2014/main" id="{0CEA2019-8CA4-9F43-A066-D346D4DF81C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8D3EA4-0B3B-AE48-B2F6-48EE8C698958}" type="slidenum">
              <a:rPr lang="en-US" altLang="en-US" sz="1400" smtClean="0"/>
              <a:pPr>
                <a:spcBef>
                  <a:spcPct val="0"/>
                </a:spcBef>
                <a:buFontTx/>
                <a:buNone/>
              </a:pPr>
              <a:t>107</a:t>
            </a:fld>
            <a:endParaRPr lang="en-US" altLang="en-US" sz="1400" dirty="0"/>
          </a:p>
        </p:txBody>
      </p:sp>
      <p:grpSp>
        <p:nvGrpSpPr>
          <p:cNvPr id="161794" name="Group 16">
            <a:extLst>
              <a:ext uri="{FF2B5EF4-FFF2-40B4-BE49-F238E27FC236}">
                <a16:creationId xmlns:a16="http://schemas.microsoft.com/office/drawing/2014/main" id="{F3514712-3BD5-F24D-8874-820FF3B9265D}"/>
              </a:ext>
            </a:extLst>
          </p:cNvPr>
          <p:cNvGrpSpPr>
            <a:grpSpLocks/>
          </p:cNvGrpSpPr>
          <p:nvPr/>
        </p:nvGrpSpPr>
        <p:grpSpPr bwMode="auto">
          <a:xfrm>
            <a:off x="457200" y="449263"/>
            <a:ext cx="8229600" cy="5184775"/>
            <a:chOff x="288" y="283"/>
            <a:chExt cx="5184" cy="3266"/>
          </a:xfrm>
        </p:grpSpPr>
        <p:grpSp>
          <p:nvGrpSpPr>
            <p:cNvPr id="161795" name="Group 15">
              <a:extLst>
                <a:ext uri="{FF2B5EF4-FFF2-40B4-BE49-F238E27FC236}">
                  <a16:creationId xmlns:a16="http://schemas.microsoft.com/office/drawing/2014/main" id="{C488E065-56C8-0449-93E4-75AA9CDBBA4F}"/>
                </a:ext>
              </a:extLst>
            </p:cNvPr>
            <p:cNvGrpSpPr>
              <a:grpSpLocks/>
            </p:cNvGrpSpPr>
            <p:nvPr/>
          </p:nvGrpSpPr>
          <p:grpSpPr bwMode="auto">
            <a:xfrm>
              <a:off x="993" y="1017"/>
              <a:ext cx="3784" cy="2532"/>
              <a:chOff x="993" y="1017"/>
              <a:chExt cx="3784" cy="2532"/>
            </a:xfrm>
          </p:grpSpPr>
          <p:grpSp>
            <p:nvGrpSpPr>
              <p:cNvPr id="161797" name="Group 14">
                <a:extLst>
                  <a:ext uri="{FF2B5EF4-FFF2-40B4-BE49-F238E27FC236}">
                    <a16:creationId xmlns:a16="http://schemas.microsoft.com/office/drawing/2014/main" id="{2588A2A9-8AC3-E740-99E1-2B09D063EFFC}"/>
                  </a:ext>
                </a:extLst>
              </p:cNvPr>
              <p:cNvGrpSpPr>
                <a:grpSpLocks/>
              </p:cNvGrpSpPr>
              <p:nvPr/>
            </p:nvGrpSpPr>
            <p:grpSpPr bwMode="auto">
              <a:xfrm>
                <a:off x="1570" y="1017"/>
                <a:ext cx="2689" cy="1857"/>
                <a:chOff x="1570" y="1017"/>
                <a:chExt cx="2689" cy="1857"/>
              </a:xfrm>
            </p:grpSpPr>
            <p:pic>
              <p:nvPicPr>
                <p:cNvPr id="161799" name="Picture 5" descr="www_hhs_gov blood donors">
                  <a:extLst>
                    <a:ext uri="{FF2B5EF4-FFF2-40B4-BE49-F238E27FC236}">
                      <a16:creationId xmlns:a16="http://schemas.microsoft.com/office/drawing/2014/main" id="{08955CFE-2DD3-1B42-B2F3-35B74FB16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 y="1017"/>
                  <a:ext cx="2623" cy="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0" name="Text Box 6">
                  <a:extLst>
                    <a:ext uri="{FF2B5EF4-FFF2-40B4-BE49-F238E27FC236}">
                      <a16:creationId xmlns:a16="http://schemas.microsoft.com/office/drawing/2014/main" id="{F2D388C8-6FD3-B747-ADFD-EB854667A96C}"/>
                    </a:ext>
                  </a:extLst>
                </p:cNvPr>
                <p:cNvSpPr txBox="1">
                  <a:spLocks noChangeArrowheads="1"/>
                </p:cNvSpPr>
                <p:nvPr/>
              </p:nvSpPr>
              <p:spPr bwMode="auto">
                <a:xfrm>
                  <a:off x="3349" y="2709"/>
                  <a:ext cx="91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https://www.hhs.gov</a:t>
                  </a:r>
                </a:p>
              </p:txBody>
            </p:sp>
          </p:grpSp>
          <p:sp>
            <p:nvSpPr>
              <p:cNvPr id="161798" name="Text Box 7">
                <a:extLst>
                  <a:ext uri="{FF2B5EF4-FFF2-40B4-BE49-F238E27FC236}">
                    <a16:creationId xmlns:a16="http://schemas.microsoft.com/office/drawing/2014/main" id="{50FBFEC5-0DCB-174F-949B-530E4910FEF4}"/>
                  </a:ext>
                </a:extLst>
              </p:cNvPr>
              <p:cNvSpPr txBox="1">
                <a:spLocks noChangeArrowheads="1"/>
              </p:cNvSpPr>
              <p:nvPr/>
            </p:nvSpPr>
            <p:spPr bwMode="auto">
              <a:xfrm>
                <a:off x="993" y="2877"/>
                <a:ext cx="3784"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ctr" eaLnBrk="1" hangingPunct="1">
                  <a:lnSpc>
                    <a:spcPts val="1860"/>
                  </a:lnSpc>
                  <a:spcBef>
                    <a:spcPct val="0"/>
                  </a:spcBef>
                  <a:spcAft>
                    <a:spcPts val="0"/>
                  </a:spcAft>
                  <a:buSzPct val="80000"/>
                  <a:buNone/>
                </a:pPr>
                <a:r>
                  <a:rPr lang="en-US" altLang="en-US" sz="1800" i="0" dirty="0">
                    <a:solidFill>
                      <a:schemeClr val="accent6"/>
                    </a:solidFill>
                  </a:rPr>
                  <a:t>Whole blood</a:t>
                </a:r>
              </a:p>
              <a:p>
                <a:pPr marL="0" indent="0" algn="ctr" eaLnBrk="1" hangingPunct="1">
                  <a:lnSpc>
                    <a:spcPts val="1860"/>
                  </a:lnSpc>
                  <a:spcBef>
                    <a:spcPct val="0"/>
                  </a:spcBef>
                  <a:spcAft>
                    <a:spcPts val="0"/>
                  </a:spcAft>
                  <a:buSzPct val="80000"/>
                  <a:buNone/>
                </a:pPr>
                <a:r>
                  <a:rPr lang="en-US" altLang="en-US" sz="1800" i="0" dirty="0">
                    <a:solidFill>
                      <a:schemeClr val="accent6"/>
                    </a:solidFill>
                  </a:rPr>
                  <a:t>Plasma</a:t>
                </a:r>
              </a:p>
              <a:p>
                <a:pPr marL="0" indent="0" algn="ctr" eaLnBrk="1" hangingPunct="1">
                  <a:lnSpc>
                    <a:spcPts val="1860"/>
                  </a:lnSpc>
                  <a:spcBef>
                    <a:spcPct val="0"/>
                  </a:spcBef>
                  <a:spcAft>
                    <a:spcPts val="0"/>
                  </a:spcAft>
                  <a:buSzPct val="80000"/>
                  <a:buNone/>
                </a:pPr>
                <a:r>
                  <a:rPr lang="en-US" altLang="en-US" sz="1800" i="0" dirty="0">
                    <a:solidFill>
                      <a:schemeClr val="accent6"/>
                    </a:solidFill>
                  </a:rPr>
                  <a:t>Platelets</a:t>
                </a:r>
              </a:p>
              <a:p>
                <a:pPr marL="0" indent="0" algn="ctr" eaLnBrk="1" hangingPunct="1">
                  <a:lnSpc>
                    <a:spcPts val="1860"/>
                  </a:lnSpc>
                  <a:spcBef>
                    <a:spcPct val="0"/>
                  </a:spcBef>
                  <a:spcAft>
                    <a:spcPts val="0"/>
                  </a:spcAft>
                  <a:buSzPct val="80000"/>
                  <a:buNone/>
                </a:pPr>
                <a:r>
                  <a:rPr lang="en-US" altLang="en-US" sz="1800" i="0" dirty="0">
                    <a:solidFill>
                      <a:schemeClr val="accent6"/>
                    </a:solidFill>
                  </a:rPr>
                  <a:t>National Marrow Donor Program (http://www.marrow.org)</a:t>
                </a:r>
              </a:p>
            </p:txBody>
          </p:sp>
        </p:grpSp>
        <p:sp>
          <p:nvSpPr>
            <p:cNvPr id="161796" name="Rectangle 8">
              <a:extLst>
                <a:ext uri="{FF2B5EF4-FFF2-40B4-BE49-F238E27FC236}">
                  <a16:creationId xmlns:a16="http://schemas.microsoft.com/office/drawing/2014/main" id="{D7EC9B7B-86C3-8E4B-A396-27A9272D6D9E}"/>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Blood Donor Programs</a:t>
              </a:r>
              <a:endParaRPr lang="en-US" altLang="en-US" sz="2800" i="0" dirty="0">
                <a:solidFill>
                  <a:schemeClr val="tx2"/>
                </a:solidFill>
              </a:endParaRPr>
            </a:p>
          </p:txBody>
        </p:sp>
      </p:gr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5">
            <a:extLst>
              <a:ext uri="{FF2B5EF4-FFF2-40B4-BE49-F238E27FC236}">
                <a16:creationId xmlns:a16="http://schemas.microsoft.com/office/drawing/2014/main" id="{E1FD25EB-677E-8E46-A4EA-208B779C0A8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5CBF160-C508-CD47-BE20-5F75F6A54E0F}" type="slidenum">
              <a:rPr lang="en-US" altLang="en-US" sz="1400"/>
              <a:pPr>
                <a:spcBef>
                  <a:spcPct val="0"/>
                </a:spcBef>
                <a:buFontTx/>
                <a:buNone/>
              </a:pPr>
              <a:t>108</a:t>
            </a:fld>
            <a:endParaRPr lang="en-US" altLang="en-US" sz="1400" dirty="0"/>
          </a:p>
        </p:txBody>
      </p:sp>
      <p:grpSp>
        <p:nvGrpSpPr>
          <p:cNvPr id="228355" name="Group 31">
            <a:extLst>
              <a:ext uri="{FF2B5EF4-FFF2-40B4-BE49-F238E27FC236}">
                <a16:creationId xmlns:a16="http://schemas.microsoft.com/office/drawing/2014/main" id="{695E7765-ADF3-0347-B2CA-77DCB4A16E44}"/>
              </a:ext>
            </a:extLst>
          </p:cNvPr>
          <p:cNvGrpSpPr>
            <a:grpSpLocks/>
          </p:cNvGrpSpPr>
          <p:nvPr/>
        </p:nvGrpSpPr>
        <p:grpSpPr bwMode="auto">
          <a:xfrm>
            <a:off x="455613" y="447675"/>
            <a:ext cx="8229600" cy="5718175"/>
            <a:chOff x="287" y="282"/>
            <a:chExt cx="5184" cy="3602"/>
          </a:xfrm>
        </p:grpSpPr>
        <p:sp>
          <p:nvSpPr>
            <p:cNvPr id="228356" name="Rectangle 2">
              <a:extLst>
                <a:ext uri="{FF2B5EF4-FFF2-40B4-BE49-F238E27FC236}">
                  <a16:creationId xmlns:a16="http://schemas.microsoft.com/office/drawing/2014/main" id="{332D37B2-6816-F44E-9491-27CA465A32C0}"/>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Type Incompatibility</a:t>
              </a:r>
            </a:p>
          </p:txBody>
        </p:sp>
        <p:sp>
          <p:nvSpPr>
            <p:cNvPr id="228357" name="Text Box 6">
              <a:extLst>
                <a:ext uri="{FF2B5EF4-FFF2-40B4-BE49-F238E27FC236}">
                  <a16:creationId xmlns:a16="http://schemas.microsoft.com/office/drawing/2014/main" id="{7C9E0C29-6087-F847-AE09-9AB34CB22AE5}"/>
                </a:ext>
              </a:extLst>
            </p:cNvPr>
            <p:cNvSpPr txBox="1">
              <a:spLocks noChangeArrowheads="1"/>
            </p:cNvSpPr>
            <p:nvPr/>
          </p:nvSpPr>
          <p:spPr bwMode="auto">
            <a:xfrm>
              <a:off x="519" y="970"/>
              <a:ext cx="4740"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An antigen-antibody response can occur in the recipient if the blood types of the recipient and donor are incompatible.</a:t>
              </a:r>
            </a:p>
            <a:p>
              <a:pPr eaLnBrk="1" hangingPunct="1">
                <a:lnSpc>
                  <a:spcPct val="85000"/>
                </a:lnSpc>
                <a:spcBef>
                  <a:spcPct val="0"/>
                </a:spcBef>
                <a:spcAft>
                  <a:spcPts val="900"/>
                </a:spcAft>
                <a:buSzPct val="80000"/>
              </a:pPr>
              <a:r>
                <a:rPr lang="en-US" altLang="en-US" sz="1800" dirty="0"/>
                <a:t>In an incompatible blood transfusion, the antibodies in the recipient’s blood plasma bind to the antigens on the donated RBCs.</a:t>
              </a:r>
            </a:p>
            <a:p>
              <a:pPr eaLnBrk="1" hangingPunct="1">
                <a:lnSpc>
                  <a:spcPct val="85000"/>
                </a:lnSpc>
                <a:spcBef>
                  <a:spcPct val="0"/>
                </a:spcBef>
                <a:spcAft>
                  <a:spcPct val="50000"/>
                </a:spcAft>
                <a:buSzPct val="80000"/>
              </a:pPr>
              <a:r>
                <a:rPr lang="en-US" altLang="en-US" sz="1800" dirty="0"/>
                <a:t>This binding causes agglutination (clumping) of RBCs in the recipient.</a:t>
              </a:r>
            </a:p>
          </p:txBody>
        </p:sp>
        <p:grpSp>
          <p:nvGrpSpPr>
            <p:cNvPr id="228358" name="Group 21">
              <a:extLst>
                <a:ext uri="{FF2B5EF4-FFF2-40B4-BE49-F238E27FC236}">
                  <a16:creationId xmlns:a16="http://schemas.microsoft.com/office/drawing/2014/main" id="{EC6B32CE-E3BB-A648-B284-2B3D6DAFE3EF}"/>
                </a:ext>
              </a:extLst>
            </p:cNvPr>
            <p:cNvGrpSpPr>
              <a:grpSpLocks/>
            </p:cNvGrpSpPr>
            <p:nvPr/>
          </p:nvGrpSpPr>
          <p:grpSpPr bwMode="auto">
            <a:xfrm>
              <a:off x="582" y="3671"/>
              <a:ext cx="1990" cy="213"/>
              <a:chOff x="582" y="3671"/>
              <a:chExt cx="1990" cy="213"/>
            </a:xfrm>
          </p:grpSpPr>
          <p:sp>
            <p:nvSpPr>
              <p:cNvPr id="228359" name="Rectangle 22">
                <a:extLst>
                  <a:ext uri="{FF2B5EF4-FFF2-40B4-BE49-F238E27FC236}">
                    <a16:creationId xmlns:a16="http://schemas.microsoft.com/office/drawing/2014/main" id="{6EC47551-416C-F941-9447-2F3F006BC3F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8360" name="Rectangle 23">
                <a:extLst>
                  <a:ext uri="{FF2B5EF4-FFF2-40B4-BE49-F238E27FC236}">
                    <a16:creationId xmlns:a16="http://schemas.microsoft.com/office/drawing/2014/main" id="{0BCFA661-B70D-7B47-8C17-ECAFF8FEC36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8361" name="Rectangle 24">
                <a:extLst>
                  <a:ext uri="{FF2B5EF4-FFF2-40B4-BE49-F238E27FC236}">
                    <a16:creationId xmlns:a16="http://schemas.microsoft.com/office/drawing/2014/main" id="{E448FAE0-CE9C-664E-AAB3-A4FA3B91851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8362" name="Text Box 25">
                <a:extLst>
                  <a:ext uri="{FF2B5EF4-FFF2-40B4-BE49-F238E27FC236}">
                    <a16:creationId xmlns:a16="http://schemas.microsoft.com/office/drawing/2014/main" id="{E4974187-0617-D04E-A8F8-FD7AD3E7B5D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28363" name="Text Box 26">
                <a:extLst>
                  <a:ext uri="{FF2B5EF4-FFF2-40B4-BE49-F238E27FC236}">
                    <a16:creationId xmlns:a16="http://schemas.microsoft.com/office/drawing/2014/main" id="{6AC150E2-D3DB-8A47-81B7-583B00BFB6E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28364" name="Text Box 27">
                <a:extLst>
                  <a:ext uri="{FF2B5EF4-FFF2-40B4-BE49-F238E27FC236}">
                    <a16:creationId xmlns:a16="http://schemas.microsoft.com/office/drawing/2014/main" id="{CA550921-0B44-7748-A37A-AF0A2D5C930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5">
            <a:extLst>
              <a:ext uri="{FF2B5EF4-FFF2-40B4-BE49-F238E27FC236}">
                <a16:creationId xmlns:a16="http://schemas.microsoft.com/office/drawing/2014/main" id="{E281B591-1DDD-3741-9046-1B41C0B05CD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92AEA57-ADD2-5D42-94A0-3B3B2119E2F1}" type="slidenum">
              <a:rPr lang="en-US" altLang="en-US" sz="1400"/>
              <a:pPr>
                <a:spcBef>
                  <a:spcPct val="0"/>
                </a:spcBef>
                <a:buFontTx/>
                <a:buNone/>
              </a:pPr>
              <a:t>109</a:t>
            </a:fld>
            <a:endParaRPr lang="en-US" altLang="en-US" sz="1400" dirty="0"/>
          </a:p>
        </p:txBody>
      </p:sp>
      <p:grpSp>
        <p:nvGrpSpPr>
          <p:cNvPr id="230403" name="Group 25">
            <a:extLst>
              <a:ext uri="{FF2B5EF4-FFF2-40B4-BE49-F238E27FC236}">
                <a16:creationId xmlns:a16="http://schemas.microsoft.com/office/drawing/2014/main" id="{15239AAD-AA11-A842-8DB0-18E0D7FAD550}"/>
              </a:ext>
            </a:extLst>
          </p:cNvPr>
          <p:cNvGrpSpPr>
            <a:grpSpLocks/>
          </p:cNvGrpSpPr>
          <p:nvPr/>
        </p:nvGrpSpPr>
        <p:grpSpPr bwMode="auto">
          <a:xfrm>
            <a:off x="455613" y="447675"/>
            <a:ext cx="8229600" cy="5173663"/>
            <a:chOff x="287" y="282"/>
            <a:chExt cx="5184" cy="3259"/>
          </a:xfrm>
        </p:grpSpPr>
        <p:sp>
          <p:nvSpPr>
            <p:cNvPr id="230404" name="Rectangle 2">
              <a:extLst>
                <a:ext uri="{FF2B5EF4-FFF2-40B4-BE49-F238E27FC236}">
                  <a16:creationId xmlns:a16="http://schemas.microsoft.com/office/drawing/2014/main" id="{C93C2940-FC24-A54F-8812-A62FAB9A9092}"/>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Agglutination</a:t>
              </a:r>
            </a:p>
          </p:txBody>
        </p:sp>
        <p:grpSp>
          <p:nvGrpSpPr>
            <p:cNvPr id="230405" name="Group 24">
              <a:extLst>
                <a:ext uri="{FF2B5EF4-FFF2-40B4-BE49-F238E27FC236}">
                  <a16:creationId xmlns:a16="http://schemas.microsoft.com/office/drawing/2014/main" id="{6751941F-4018-3945-B38A-A7D5A3C6C4F3}"/>
                </a:ext>
              </a:extLst>
            </p:cNvPr>
            <p:cNvGrpSpPr>
              <a:grpSpLocks/>
            </p:cNvGrpSpPr>
            <p:nvPr/>
          </p:nvGrpSpPr>
          <p:grpSpPr bwMode="auto">
            <a:xfrm>
              <a:off x="1200" y="869"/>
              <a:ext cx="4264" cy="2672"/>
              <a:chOff x="1200" y="869"/>
              <a:chExt cx="4264" cy="2672"/>
            </a:xfrm>
          </p:grpSpPr>
          <p:pic>
            <p:nvPicPr>
              <p:cNvPr id="230406" name="Picture 7" descr="rouleaux">
                <a:extLst>
                  <a:ext uri="{FF2B5EF4-FFF2-40B4-BE49-F238E27FC236}">
                    <a16:creationId xmlns:a16="http://schemas.microsoft.com/office/drawing/2014/main" id="{848B9C53-35C4-4D40-A931-F7FE2D0B2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 y="992"/>
                <a:ext cx="3255"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7" name="Rectangle 8">
                <a:extLst>
                  <a:ext uri="{FF2B5EF4-FFF2-40B4-BE49-F238E27FC236}">
                    <a16:creationId xmlns:a16="http://schemas.microsoft.com/office/drawing/2014/main" id="{04C83F50-DC3B-BA48-ABCC-479F7C00D715}"/>
                  </a:ext>
                </a:extLst>
              </p:cNvPr>
              <p:cNvSpPr>
                <a:spLocks noChangeArrowheads="1"/>
              </p:cNvSpPr>
              <p:nvPr/>
            </p:nvSpPr>
            <p:spPr bwMode="auto">
              <a:xfrm>
                <a:off x="1200" y="888"/>
                <a:ext cx="3352" cy="1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08" name="Rectangle 10">
                <a:extLst>
                  <a:ext uri="{FF2B5EF4-FFF2-40B4-BE49-F238E27FC236}">
                    <a16:creationId xmlns:a16="http://schemas.microsoft.com/office/drawing/2014/main" id="{4D7DA3E9-41F9-0D48-B376-807680EA4708}"/>
                  </a:ext>
                </a:extLst>
              </p:cNvPr>
              <p:cNvSpPr>
                <a:spLocks noChangeArrowheads="1"/>
              </p:cNvSpPr>
              <p:nvPr/>
            </p:nvSpPr>
            <p:spPr bwMode="auto">
              <a:xfrm>
                <a:off x="3680" y="869"/>
                <a:ext cx="1784" cy="267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09" name="Rectangle 12">
                <a:extLst>
                  <a:ext uri="{FF2B5EF4-FFF2-40B4-BE49-F238E27FC236}">
                    <a16:creationId xmlns:a16="http://schemas.microsoft.com/office/drawing/2014/main" id="{A79A2AAF-FEC3-8D4D-B2D7-990678CE4DC7}"/>
                  </a:ext>
                </a:extLst>
              </p:cNvPr>
              <p:cNvSpPr>
                <a:spLocks noChangeArrowheads="1"/>
              </p:cNvSpPr>
              <p:nvPr/>
            </p:nvSpPr>
            <p:spPr bwMode="auto">
              <a:xfrm>
                <a:off x="1976" y="2976"/>
                <a:ext cx="1816" cy="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0" name="Rectangle 15">
                <a:extLst>
                  <a:ext uri="{FF2B5EF4-FFF2-40B4-BE49-F238E27FC236}">
                    <a16:creationId xmlns:a16="http://schemas.microsoft.com/office/drawing/2014/main" id="{FDA9C696-7217-624E-BD1F-2DE30497E90C}"/>
                  </a:ext>
                </a:extLst>
              </p:cNvPr>
              <p:cNvSpPr>
                <a:spLocks noChangeArrowheads="1"/>
              </p:cNvSpPr>
              <p:nvPr/>
            </p:nvSpPr>
            <p:spPr bwMode="auto">
              <a:xfrm>
                <a:off x="3667" y="968"/>
                <a:ext cx="136" cy="20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1" name="Text Box 11">
                <a:extLst>
                  <a:ext uri="{FF2B5EF4-FFF2-40B4-BE49-F238E27FC236}">
                    <a16:creationId xmlns:a16="http://schemas.microsoft.com/office/drawing/2014/main" id="{8FC4B799-48F4-6941-B440-EBF125A5B962}"/>
                  </a:ext>
                </a:extLst>
              </p:cNvPr>
              <p:cNvSpPr txBox="1">
                <a:spLocks noChangeArrowheads="1"/>
              </p:cNvSpPr>
              <p:nvPr/>
            </p:nvSpPr>
            <p:spPr bwMode="auto">
              <a:xfrm>
                <a:off x="1932" y="2952"/>
                <a:ext cx="190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https://www.transfusionmedicine.stanford.edu</a:t>
                </a:r>
              </a:p>
            </p:txBody>
          </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5">
            <a:extLst>
              <a:ext uri="{FF2B5EF4-FFF2-40B4-BE49-F238E27FC236}">
                <a16:creationId xmlns:a16="http://schemas.microsoft.com/office/drawing/2014/main" id="{82481993-4F14-1147-97E2-0E44A95F6AD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74F9F55-A635-2D44-9AEC-FE92541F5C6F}" type="slidenum">
              <a:rPr lang="en-US" altLang="en-US" sz="1400"/>
              <a:pPr>
                <a:spcBef>
                  <a:spcPct val="0"/>
                </a:spcBef>
                <a:buFontTx/>
                <a:buNone/>
              </a:pPr>
              <a:t>110</a:t>
            </a:fld>
            <a:endParaRPr lang="en-US" altLang="en-US" sz="1400" dirty="0"/>
          </a:p>
        </p:txBody>
      </p:sp>
      <p:grpSp>
        <p:nvGrpSpPr>
          <p:cNvPr id="232461" name="Group 13">
            <a:extLst>
              <a:ext uri="{FF2B5EF4-FFF2-40B4-BE49-F238E27FC236}">
                <a16:creationId xmlns:a16="http://schemas.microsoft.com/office/drawing/2014/main" id="{41D5964E-5865-DC44-8743-EE3145940472}"/>
              </a:ext>
            </a:extLst>
          </p:cNvPr>
          <p:cNvGrpSpPr>
            <a:grpSpLocks/>
          </p:cNvGrpSpPr>
          <p:nvPr/>
        </p:nvGrpSpPr>
        <p:grpSpPr bwMode="auto">
          <a:xfrm>
            <a:off x="455613" y="447675"/>
            <a:ext cx="8229600" cy="5718175"/>
            <a:chOff x="287" y="282"/>
            <a:chExt cx="5184" cy="3602"/>
          </a:xfrm>
        </p:grpSpPr>
        <p:sp>
          <p:nvSpPr>
            <p:cNvPr id="232452" name="Rectangle 2">
              <a:extLst>
                <a:ext uri="{FF2B5EF4-FFF2-40B4-BE49-F238E27FC236}">
                  <a16:creationId xmlns:a16="http://schemas.microsoft.com/office/drawing/2014/main" id="{2791963B-0FB3-5246-A064-516ABE5D6A85}"/>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Antigen-Antibody Complexes</a:t>
              </a:r>
            </a:p>
          </p:txBody>
        </p:sp>
        <p:sp>
          <p:nvSpPr>
            <p:cNvPr id="232453" name="Text Box 6">
              <a:extLst>
                <a:ext uri="{FF2B5EF4-FFF2-40B4-BE49-F238E27FC236}">
                  <a16:creationId xmlns:a16="http://schemas.microsoft.com/office/drawing/2014/main" id="{33D44828-8B08-704A-A9B3-A45D2537B5C3}"/>
                </a:ext>
              </a:extLst>
            </p:cNvPr>
            <p:cNvSpPr txBox="1">
              <a:spLocks noChangeArrowheads="1"/>
            </p:cNvSpPr>
            <p:nvPr/>
          </p:nvSpPr>
          <p:spPr bwMode="auto">
            <a:xfrm>
              <a:off x="519" y="970"/>
              <a:ext cx="4722"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Antigen-antibody complexes that form in agglutination activate plas-ma proteins of the complement family, as described in Chapter 22 of the textbook.</a:t>
              </a:r>
            </a:p>
            <a:p>
              <a:pPr eaLnBrk="1" hangingPunct="1">
                <a:lnSpc>
                  <a:spcPct val="85000"/>
                </a:lnSpc>
                <a:spcBef>
                  <a:spcPct val="0"/>
                </a:spcBef>
                <a:spcAft>
                  <a:spcPts val="900"/>
                </a:spcAft>
                <a:buSzPct val="80000"/>
              </a:pPr>
              <a:r>
                <a:rPr lang="en-US" altLang="en-US" sz="1800" dirty="0"/>
                <a:t>The complement molecules make the plasma membranes of RBCs leaky.</a:t>
              </a:r>
            </a:p>
            <a:p>
              <a:pPr eaLnBrk="1" hangingPunct="1">
                <a:lnSpc>
                  <a:spcPct val="85000"/>
                </a:lnSpc>
                <a:spcBef>
                  <a:spcPct val="0"/>
                </a:spcBef>
                <a:spcAft>
                  <a:spcPts val="900"/>
                </a:spcAft>
                <a:buSzPct val="80000"/>
              </a:pPr>
              <a:r>
                <a:rPr lang="en-US" altLang="en-US" sz="1800" dirty="0"/>
                <a:t>RBCs rupture (known as hemolysis) and release their hemoglobin into the blood plasma.</a:t>
              </a:r>
            </a:p>
            <a:p>
              <a:pPr eaLnBrk="1" hangingPunct="1">
                <a:lnSpc>
                  <a:spcPct val="85000"/>
                </a:lnSpc>
                <a:spcBef>
                  <a:spcPct val="0"/>
                </a:spcBef>
                <a:spcAft>
                  <a:spcPct val="50000"/>
                </a:spcAft>
                <a:buSzPct val="80000"/>
              </a:pPr>
              <a:r>
                <a:rPr lang="en-US" altLang="en-US" sz="1800" dirty="0"/>
                <a:t>Hemoglobin molecules damage the kidneys by clogging the filtration membranes of the nephrons.</a:t>
              </a:r>
            </a:p>
          </p:txBody>
        </p:sp>
        <p:grpSp>
          <p:nvGrpSpPr>
            <p:cNvPr id="232454" name="Group 19">
              <a:extLst>
                <a:ext uri="{FF2B5EF4-FFF2-40B4-BE49-F238E27FC236}">
                  <a16:creationId xmlns:a16="http://schemas.microsoft.com/office/drawing/2014/main" id="{B3589C3B-D204-C84B-8894-3B92A63FB38D}"/>
                </a:ext>
              </a:extLst>
            </p:cNvPr>
            <p:cNvGrpSpPr>
              <a:grpSpLocks/>
            </p:cNvGrpSpPr>
            <p:nvPr/>
          </p:nvGrpSpPr>
          <p:grpSpPr bwMode="auto">
            <a:xfrm>
              <a:off x="582" y="3671"/>
              <a:ext cx="1990" cy="213"/>
              <a:chOff x="582" y="3671"/>
              <a:chExt cx="1990" cy="213"/>
            </a:xfrm>
          </p:grpSpPr>
          <p:sp>
            <p:nvSpPr>
              <p:cNvPr id="232455" name="Rectangle 20">
                <a:extLst>
                  <a:ext uri="{FF2B5EF4-FFF2-40B4-BE49-F238E27FC236}">
                    <a16:creationId xmlns:a16="http://schemas.microsoft.com/office/drawing/2014/main" id="{CA852FCC-6D42-8B42-A5CF-CA9E60EA6C8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6" name="Rectangle 21">
                <a:extLst>
                  <a:ext uri="{FF2B5EF4-FFF2-40B4-BE49-F238E27FC236}">
                    <a16:creationId xmlns:a16="http://schemas.microsoft.com/office/drawing/2014/main" id="{595CF476-D747-964E-B321-836BA461498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7" name="Rectangle 22">
                <a:extLst>
                  <a:ext uri="{FF2B5EF4-FFF2-40B4-BE49-F238E27FC236}">
                    <a16:creationId xmlns:a16="http://schemas.microsoft.com/office/drawing/2014/main" id="{2383C76D-31CF-CD4A-9F47-940BCA0E57D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8" name="Text Box 23">
                <a:extLst>
                  <a:ext uri="{FF2B5EF4-FFF2-40B4-BE49-F238E27FC236}">
                    <a16:creationId xmlns:a16="http://schemas.microsoft.com/office/drawing/2014/main" id="{C96B27B8-575A-914D-AC44-CB5CFA07BF8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32459" name="Text Box 24">
                <a:extLst>
                  <a:ext uri="{FF2B5EF4-FFF2-40B4-BE49-F238E27FC236}">
                    <a16:creationId xmlns:a16="http://schemas.microsoft.com/office/drawing/2014/main" id="{D15C4F16-622F-9C4D-94B5-7B7118C3B6F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32460" name="Text Box 25">
                <a:extLst>
                  <a:ext uri="{FF2B5EF4-FFF2-40B4-BE49-F238E27FC236}">
                    <a16:creationId xmlns:a16="http://schemas.microsoft.com/office/drawing/2014/main" id="{CB49D354-7C34-9842-966D-CDCA1C2B238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708</a:t>
                </a:r>
                <a:endParaRPr lang="en-US" altLang="en-US" sz="1800" dirty="0">
                  <a:ea typeface="ＭＳ Ｐゴシック" panose="020B0600070205080204" pitchFamily="34" charset="-128"/>
                </a:endParaRPr>
              </a:p>
            </p:txBody>
          </p:sp>
        </p:grpSp>
      </p:grpSp>
      <p:sp>
        <p:nvSpPr>
          <p:cNvPr id="2" name="TextBox 1">
            <a:extLst>
              <a:ext uri="{FF2B5EF4-FFF2-40B4-BE49-F238E27FC236}">
                <a16:creationId xmlns:a16="http://schemas.microsoft.com/office/drawing/2014/main" id="{15010205-9C98-8D12-8BAD-2C406ADBC415}"/>
              </a:ext>
            </a:extLst>
          </p:cNvPr>
          <p:cNvSpPr txBox="1"/>
          <p:nvPr/>
        </p:nvSpPr>
        <p:spPr>
          <a:xfrm>
            <a:off x="2281713" y="4153676"/>
            <a:ext cx="4582222" cy="823302"/>
          </a:xfrm>
          <a:prstGeom prst="rect">
            <a:avLst/>
          </a:prstGeom>
          <a:noFill/>
        </p:spPr>
        <p:txBody>
          <a:bodyPr wrap="square" rtlCol="0">
            <a:spAutoFit/>
          </a:bodyPr>
          <a:lstStyle/>
          <a:p>
            <a:pPr algn="ctr">
              <a:lnSpc>
                <a:spcPts val="1860"/>
              </a:lnSpc>
            </a:pPr>
            <a:r>
              <a:rPr lang="en-US" dirty="0">
                <a:solidFill>
                  <a:srgbClr val="941100"/>
                </a:solidFill>
              </a:rPr>
              <a:t>Nephrons = functional units of the kidneys involved in blood filtration (among other functions).</a:t>
            </a:r>
          </a:p>
        </p:txBody>
      </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5">
            <a:extLst>
              <a:ext uri="{FF2B5EF4-FFF2-40B4-BE49-F238E27FC236}">
                <a16:creationId xmlns:a16="http://schemas.microsoft.com/office/drawing/2014/main" id="{CE4B2367-B4CF-5E4A-8B74-05962A9F0D8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D36256-4CFA-8A4E-BCA8-0FE3C068B9DC}" type="slidenum">
              <a:rPr lang="en-US" altLang="en-US" sz="1400"/>
              <a:pPr>
                <a:spcBef>
                  <a:spcPct val="0"/>
                </a:spcBef>
                <a:buFontTx/>
                <a:buNone/>
              </a:pPr>
              <a:t>111</a:t>
            </a:fld>
            <a:endParaRPr lang="en-US" altLang="en-US" sz="1400" dirty="0"/>
          </a:p>
        </p:txBody>
      </p:sp>
      <p:grpSp>
        <p:nvGrpSpPr>
          <p:cNvPr id="234499" name="Group 31">
            <a:extLst>
              <a:ext uri="{FF2B5EF4-FFF2-40B4-BE49-F238E27FC236}">
                <a16:creationId xmlns:a16="http://schemas.microsoft.com/office/drawing/2014/main" id="{37C893A3-87C7-C046-AC59-9E5BAB2C5A38}"/>
              </a:ext>
            </a:extLst>
          </p:cNvPr>
          <p:cNvGrpSpPr>
            <a:grpSpLocks/>
          </p:cNvGrpSpPr>
          <p:nvPr/>
        </p:nvGrpSpPr>
        <p:grpSpPr bwMode="auto">
          <a:xfrm>
            <a:off x="455613" y="447675"/>
            <a:ext cx="8229600" cy="5718175"/>
            <a:chOff x="287" y="282"/>
            <a:chExt cx="5184" cy="3602"/>
          </a:xfrm>
        </p:grpSpPr>
        <p:sp>
          <p:nvSpPr>
            <p:cNvPr id="234500" name="Rectangle 2">
              <a:extLst>
                <a:ext uri="{FF2B5EF4-FFF2-40B4-BE49-F238E27FC236}">
                  <a16:creationId xmlns:a16="http://schemas.microsoft.com/office/drawing/2014/main" id="{91CD69AD-7BFD-B045-A223-8A51BD8CDC52}"/>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Rh Blood Group</a:t>
              </a:r>
            </a:p>
          </p:txBody>
        </p:sp>
        <p:sp>
          <p:nvSpPr>
            <p:cNvPr id="234501" name="Text Box 6">
              <a:extLst>
                <a:ext uri="{FF2B5EF4-FFF2-40B4-BE49-F238E27FC236}">
                  <a16:creationId xmlns:a16="http://schemas.microsoft.com/office/drawing/2014/main" id="{F46AAA28-CB21-B443-97C0-22811ECC24C1}"/>
                </a:ext>
              </a:extLst>
            </p:cNvPr>
            <p:cNvSpPr txBox="1">
              <a:spLocks noChangeArrowheads="1"/>
            </p:cNvSpPr>
            <p:nvPr/>
          </p:nvSpPr>
          <p:spPr bwMode="auto">
            <a:xfrm>
              <a:off x="519" y="970"/>
              <a:ext cx="4685" cy="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Rh blood group was named for an antigen first discovered on the RBCs in rhesus monkeys.</a:t>
              </a:r>
            </a:p>
            <a:p>
              <a:pPr eaLnBrk="1" hangingPunct="1">
                <a:lnSpc>
                  <a:spcPct val="85000"/>
                </a:lnSpc>
                <a:spcBef>
                  <a:spcPct val="0"/>
                </a:spcBef>
                <a:spcAft>
                  <a:spcPct val="50000"/>
                </a:spcAft>
                <a:buSzPct val="80000"/>
              </a:pPr>
              <a:r>
                <a:rPr lang="en-US" altLang="en-US" sz="1800" dirty="0"/>
                <a:t>People whose RBCs have the Rh(D) antigen are Rh</a:t>
              </a:r>
              <a:r>
                <a:rPr lang="en-US" altLang="en-US" sz="1800" baseline="24000" dirty="0"/>
                <a:t>+</a:t>
              </a:r>
              <a:r>
                <a:rPr lang="en-US" altLang="en-US" sz="1800" dirty="0"/>
                <a:t>, and people who lack the Rh(D) antigen are Rh</a:t>
              </a:r>
              <a:r>
                <a:rPr lang="en-US" altLang="en-US" sz="1800" baseline="24000" dirty="0"/>
                <a:t>-</a:t>
              </a:r>
              <a:r>
                <a:rPr lang="en-US" altLang="en-US" sz="1800" dirty="0"/>
                <a:t>.</a:t>
              </a:r>
            </a:p>
            <a:p>
              <a:pPr eaLnBrk="1" hangingPunct="1">
                <a:lnSpc>
                  <a:spcPct val="85000"/>
                </a:lnSpc>
                <a:spcBef>
                  <a:spcPct val="0"/>
                </a:spcBef>
                <a:spcAft>
                  <a:spcPct val="50000"/>
                </a:spcAft>
                <a:buSzPct val="80000"/>
              </a:pPr>
              <a:r>
                <a:rPr lang="en-US" altLang="en-US" sz="1800" dirty="0"/>
                <a:t>The seven Rh(</a:t>
              </a:r>
              <a:r>
                <a:rPr lang="en-US" altLang="en-US" sz="1800" i="1" dirty="0"/>
                <a:t>x</a:t>
              </a:r>
              <a:r>
                <a:rPr lang="en-US" altLang="en-US" sz="1800" dirty="0"/>
                <a:t>) antigens are A, a, B, b, C, c, and D for a total of 61 combinations.</a:t>
              </a:r>
            </a:p>
            <a:p>
              <a:pPr eaLnBrk="1" hangingPunct="1">
                <a:lnSpc>
                  <a:spcPct val="85000"/>
                </a:lnSpc>
                <a:spcBef>
                  <a:spcPct val="0"/>
                </a:spcBef>
                <a:spcAft>
                  <a:spcPct val="50000"/>
                </a:spcAft>
                <a:buSzPct val="80000"/>
              </a:pPr>
              <a:r>
                <a:rPr lang="en-US" altLang="en-US" sz="1800" dirty="0"/>
                <a:t>The people that lack all seven Rh antigens (Rh null) are said to have “golden blood.”</a:t>
              </a:r>
            </a:p>
            <a:p>
              <a:pPr eaLnBrk="1" hangingPunct="1">
                <a:lnSpc>
                  <a:spcPct val="85000"/>
                </a:lnSpc>
                <a:spcBef>
                  <a:spcPct val="0"/>
                </a:spcBef>
                <a:spcAft>
                  <a:spcPct val="50000"/>
                </a:spcAft>
                <a:buSzPct val="80000"/>
              </a:pPr>
              <a:r>
                <a:rPr lang="en-US" altLang="en-US" sz="1800" dirty="0"/>
                <a:t>The ~40 people worldwide who are Rh null can donate to all other Rh blood types, but they cannot accept blood from other Rh blood types.</a:t>
              </a:r>
            </a:p>
          </p:txBody>
        </p:sp>
        <p:grpSp>
          <p:nvGrpSpPr>
            <p:cNvPr id="234502" name="Group 21">
              <a:extLst>
                <a:ext uri="{FF2B5EF4-FFF2-40B4-BE49-F238E27FC236}">
                  <a16:creationId xmlns:a16="http://schemas.microsoft.com/office/drawing/2014/main" id="{A8116DBE-D044-D143-802B-048B97AF7A6C}"/>
                </a:ext>
              </a:extLst>
            </p:cNvPr>
            <p:cNvGrpSpPr>
              <a:grpSpLocks/>
            </p:cNvGrpSpPr>
            <p:nvPr/>
          </p:nvGrpSpPr>
          <p:grpSpPr bwMode="auto">
            <a:xfrm>
              <a:off x="582" y="3671"/>
              <a:ext cx="1990" cy="213"/>
              <a:chOff x="582" y="3671"/>
              <a:chExt cx="1990" cy="213"/>
            </a:xfrm>
          </p:grpSpPr>
          <p:sp>
            <p:nvSpPr>
              <p:cNvPr id="234503" name="Rectangle 22">
                <a:extLst>
                  <a:ext uri="{FF2B5EF4-FFF2-40B4-BE49-F238E27FC236}">
                    <a16:creationId xmlns:a16="http://schemas.microsoft.com/office/drawing/2014/main" id="{484015BC-C138-044C-BC13-2A89E17AE94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4" name="Rectangle 23">
                <a:extLst>
                  <a:ext uri="{FF2B5EF4-FFF2-40B4-BE49-F238E27FC236}">
                    <a16:creationId xmlns:a16="http://schemas.microsoft.com/office/drawing/2014/main" id="{05E5A4B4-DF22-1C43-91F9-31DF6BD66DC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5" name="Rectangle 24">
                <a:extLst>
                  <a:ext uri="{FF2B5EF4-FFF2-40B4-BE49-F238E27FC236}">
                    <a16:creationId xmlns:a16="http://schemas.microsoft.com/office/drawing/2014/main" id="{CD2F06E8-309F-FC4B-8BDE-870C3947C69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6" name="Text Box 25">
                <a:extLst>
                  <a:ext uri="{FF2B5EF4-FFF2-40B4-BE49-F238E27FC236}">
                    <a16:creationId xmlns:a16="http://schemas.microsoft.com/office/drawing/2014/main" id="{2F9AEFC0-4147-D94D-92C2-9A241CB0AF7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682</a:t>
                </a:r>
                <a:endParaRPr lang="en-US" altLang="en-US" sz="1800" dirty="0">
                  <a:ea typeface="ＭＳ Ｐゴシック" panose="020B0600070205080204" pitchFamily="34" charset="-128"/>
                </a:endParaRPr>
              </a:p>
            </p:txBody>
          </p:sp>
          <p:sp>
            <p:nvSpPr>
              <p:cNvPr id="234507" name="Text Box 26">
                <a:extLst>
                  <a:ext uri="{FF2B5EF4-FFF2-40B4-BE49-F238E27FC236}">
                    <a16:creationId xmlns:a16="http://schemas.microsoft.com/office/drawing/2014/main" id="{70446526-E934-F141-A944-7CC241AA91C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34508" name="Text Box 27">
                <a:extLst>
                  <a:ext uri="{FF2B5EF4-FFF2-40B4-BE49-F238E27FC236}">
                    <a16:creationId xmlns:a16="http://schemas.microsoft.com/office/drawing/2014/main" id="{9A1205CE-9295-8B4E-8C3E-F4BD145876C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709</a:t>
                </a:r>
                <a:endParaRPr lang="en-US" altLang="en-US" sz="1800" dirty="0">
                  <a:ea typeface="ＭＳ Ｐゴシック" panose="020B0600070205080204" pitchFamily="34" charset="-128"/>
                </a:endParaRPr>
              </a:p>
            </p:txBody>
          </p:sp>
        </p:grpSp>
      </p:grpSp>
      <p:sp>
        <p:nvSpPr>
          <p:cNvPr id="3" name="TextBox 2">
            <a:extLst>
              <a:ext uri="{FF2B5EF4-FFF2-40B4-BE49-F238E27FC236}">
                <a16:creationId xmlns:a16="http://schemas.microsoft.com/office/drawing/2014/main" id="{52164BF3-968F-D843-BEEE-22A9890AB41C}"/>
              </a:ext>
            </a:extLst>
          </p:cNvPr>
          <p:cNvSpPr txBox="1"/>
          <p:nvPr/>
        </p:nvSpPr>
        <p:spPr>
          <a:xfrm>
            <a:off x="2521514" y="4588174"/>
            <a:ext cx="4138292" cy="579646"/>
          </a:xfrm>
          <a:prstGeom prst="rect">
            <a:avLst/>
          </a:prstGeom>
          <a:noFill/>
        </p:spPr>
        <p:txBody>
          <a:bodyPr wrap="square" rtlCol="0">
            <a:spAutoFit/>
          </a:bodyPr>
          <a:lstStyle/>
          <a:p>
            <a:pPr algn="ctr">
              <a:lnSpc>
                <a:spcPts val="1860"/>
              </a:lnSpc>
            </a:pPr>
            <a:r>
              <a:rPr lang="en-US" altLang="en-US" dirty="0">
                <a:solidFill>
                  <a:srgbClr val="011893"/>
                </a:solidFill>
              </a:rPr>
              <a:t>Tap of click </a:t>
            </a:r>
            <a:r>
              <a:rPr lang="en-US" altLang="en-US" dirty="0">
                <a:solidFill>
                  <a:srgbClr val="7030A0"/>
                </a:solidFill>
                <a:hlinkClick r:id="rId3">
                  <a:extLst>
                    <a:ext uri="{A12FA001-AC4F-418D-AE19-62706E023703}">
                      <ahyp:hlinkClr xmlns:ahyp="http://schemas.microsoft.com/office/drawing/2018/hyperlinkcolor" val="tx"/>
                    </a:ext>
                  </a:extLst>
                </a:hlinkClick>
              </a:rPr>
              <a:t>here</a:t>
            </a:r>
            <a:r>
              <a:rPr lang="en-US" altLang="en-US" dirty="0">
                <a:solidFill>
                  <a:srgbClr val="011893"/>
                </a:solidFill>
              </a:rPr>
              <a:t> to learn more about the golden blood type.</a:t>
            </a:r>
            <a:endParaRPr lang="en-US" dirty="0">
              <a:solidFill>
                <a:srgbClr val="011893"/>
              </a:solidFill>
            </a:endParaRPr>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5">
            <a:extLst>
              <a:ext uri="{FF2B5EF4-FFF2-40B4-BE49-F238E27FC236}">
                <a16:creationId xmlns:a16="http://schemas.microsoft.com/office/drawing/2014/main" id="{DA94BD20-130C-1D48-A2E7-7826056810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EF2447E-25C2-4F44-84ED-DA41FE58233F}" type="slidenum">
              <a:rPr lang="en-US" altLang="en-US" sz="1400"/>
              <a:pPr>
                <a:spcBef>
                  <a:spcPct val="0"/>
                </a:spcBef>
                <a:buFontTx/>
                <a:buNone/>
              </a:pPr>
              <a:t>112</a:t>
            </a:fld>
            <a:endParaRPr lang="en-US" altLang="en-US" sz="1400" dirty="0"/>
          </a:p>
        </p:txBody>
      </p:sp>
      <p:grpSp>
        <p:nvGrpSpPr>
          <p:cNvPr id="236547" name="Group 45">
            <a:extLst>
              <a:ext uri="{FF2B5EF4-FFF2-40B4-BE49-F238E27FC236}">
                <a16:creationId xmlns:a16="http://schemas.microsoft.com/office/drawing/2014/main" id="{6D512DDC-EAA8-9D47-912B-F665A4D26B7C}"/>
              </a:ext>
            </a:extLst>
          </p:cNvPr>
          <p:cNvGrpSpPr>
            <a:grpSpLocks/>
          </p:cNvGrpSpPr>
          <p:nvPr/>
        </p:nvGrpSpPr>
        <p:grpSpPr bwMode="auto">
          <a:xfrm>
            <a:off x="455613" y="447675"/>
            <a:ext cx="8229600" cy="5718175"/>
            <a:chOff x="287" y="282"/>
            <a:chExt cx="5184" cy="3602"/>
          </a:xfrm>
        </p:grpSpPr>
        <p:sp>
          <p:nvSpPr>
            <p:cNvPr id="236548" name="Rectangle 2">
              <a:extLst>
                <a:ext uri="{FF2B5EF4-FFF2-40B4-BE49-F238E27FC236}">
                  <a16:creationId xmlns:a16="http://schemas.microsoft.com/office/drawing/2014/main" id="{EE978AAD-B317-FA4C-8FBA-03FE787D020B}"/>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Universal Recipients</a:t>
              </a:r>
            </a:p>
          </p:txBody>
        </p:sp>
        <p:sp>
          <p:nvSpPr>
            <p:cNvPr id="236549" name="Text Box 6">
              <a:extLst>
                <a:ext uri="{FF2B5EF4-FFF2-40B4-BE49-F238E27FC236}">
                  <a16:creationId xmlns:a16="http://schemas.microsoft.com/office/drawing/2014/main" id="{A9472020-ECB3-084C-AA68-20BE1A442A9E}"/>
                </a:ext>
              </a:extLst>
            </p:cNvPr>
            <p:cNvSpPr txBox="1">
              <a:spLocks noChangeArrowheads="1"/>
            </p:cNvSpPr>
            <p:nvPr/>
          </p:nvSpPr>
          <p:spPr bwMode="auto">
            <a:xfrm>
              <a:off x="519" y="970"/>
              <a:ext cx="465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Table 19.6 in the textbook summarizes the compatibilities of the four blood types in the ABO system.</a:t>
              </a:r>
            </a:p>
            <a:p>
              <a:pPr eaLnBrk="1" hangingPunct="1">
                <a:lnSpc>
                  <a:spcPct val="85000"/>
                </a:lnSpc>
                <a:spcBef>
                  <a:spcPct val="0"/>
                </a:spcBef>
                <a:spcAft>
                  <a:spcPts val="900"/>
                </a:spcAft>
                <a:buSzPct val="80000"/>
              </a:pPr>
              <a:r>
                <a:rPr lang="en-US" altLang="en-US" sz="1800" dirty="0"/>
                <a:t>People with type AB blood do not have anti-A or anti-B antibodies in their blood plasma.</a:t>
              </a:r>
            </a:p>
            <a:p>
              <a:pPr eaLnBrk="1" hangingPunct="1">
                <a:lnSpc>
                  <a:spcPct val="85000"/>
                </a:lnSpc>
                <a:spcBef>
                  <a:spcPct val="0"/>
                </a:spcBef>
                <a:spcAft>
                  <a:spcPct val="50000"/>
                </a:spcAft>
                <a:buSzPct val="80000"/>
              </a:pPr>
              <a:r>
                <a:rPr lang="en-US" altLang="en-US" sz="1800" dirty="0"/>
                <a:t>They are called universal recipients because they can receive blood from all four blood types (A, B, AB, and O) if the Rh factor is compat-ible.</a:t>
              </a:r>
            </a:p>
          </p:txBody>
        </p:sp>
        <p:grpSp>
          <p:nvGrpSpPr>
            <p:cNvPr id="236550" name="Group 34">
              <a:extLst>
                <a:ext uri="{FF2B5EF4-FFF2-40B4-BE49-F238E27FC236}">
                  <a16:creationId xmlns:a16="http://schemas.microsoft.com/office/drawing/2014/main" id="{D01FD1B0-F15D-784A-A70C-7FC4C20684EE}"/>
                </a:ext>
              </a:extLst>
            </p:cNvPr>
            <p:cNvGrpSpPr>
              <a:grpSpLocks/>
            </p:cNvGrpSpPr>
            <p:nvPr/>
          </p:nvGrpSpPr>
          <p:grpSpPr bwMode="auto">
            <a:xfrm>
              <a:off x="582" y="3671"/>
              <a:ext cx="2993" cy="213"/>
              <a:chOff x="582" y="3671"/>
              <a:chExt cx="2993" cy="213"/>
            </a:xfrm>
          </p:grpSpPr>
          <p:grpSp>
            <p:nvGrpSpPr>
              <p:cNvPr id="236551" name="Group 35">
                <a:extLst>
                  <a:ext uri="{FF2B5EF4-FFF2-40B4-BE49-F238E27FC236}">
                    <a16:creationId xmlns:a16="http://schemas.microsoft.com/office/drawing/2014/main" id="{8A3D5C9B-4146-4F4F-B6AD-B1728868A1F4}"/>
                  </a:ext>
                </a:extLst>
              </p:cNvPr>
              <p:cNvGrpSpPr>
                <a:grpSpLocks/>
              </p:cNvGrpSpPr>
              <p:nvPr/>
            </p:nvGrpSpPr>
            <p:grpSpPr bwMode="auto">
              <a:xfrm>
                <a:off x="582" y="3671"/>
                <a:ext cx="1990" cy="213"/>
                <a:chOff x="582" y="3671"/>
                <a:chExt cx="1990" cy="213"/>
              </a:xfrm>
            </p:grpSpPr>
            <p:sp>
              <p:nvSpPr>
                <p:cNvPr id="236555" name="Rectangle 36">
                  <a:extLst>
                    <a:ext uri="{FF2B5EF4-FFF2-40B4-BE49-F238E27FC236}">
                      <a16:creationId xmlns:a16="http://schemas.microsoft.com/office/drawing/2014/main" id="{DEB13325-DDF2-8347-8CE3-8C85DB70FDB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6" name="Rectangle 37">
                  <a:extLst>
                    <a:ext uri="{FF2B5EF4-FFF2-40B4-BE49-F238E27FC236}">
                      <a16:creationId xmlns:a16="http://schemas.microsoft.com/office/drawing/2014/main" id="{E9EB93E7-878F-A947-937B-368433A6741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7" name="Rectangle 38">
                  <a:extLst>
                    <a:ext uri="{FF2B5EF4-FFF2-40B4-BE49-F238E27FC236}">
                      <a16:creationId xmlns:a16="http://schemas.microsoft.com/office/drawing/2014/main" id="{975C8F2C-4609-CF49-9130-5003F04CBBF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8" name="Text Box 39">
                  <a:extLst>
                    <a:ext uri="{FF2B5EF4-FFF2-40B4-BE49-F238E27FC236}">
                      <a16:creationId xmlns:a16="http://schemas.microsoft.com/office/drawing/2014/main" id="{EB1E4E3C-C774-B943-A562-356D0B82F06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36559" name="Text Box 40">
                  <a:extLst>
                    <a:ext uri="{FF2B5EF4-FFF2-40B4-BE49-F238E27FC236}">
                      <a16:creationId xmlns:a16="http://schemas.microsoft.com/office/drawing/2014/main" id="{9ECC674E-2471-4647-8666-E55EEE10DF9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36560" name="Text Box 41">
                  <a:extLst>
                    <a:ext uri="{FF2B5EF4-FFF2-40B4-BE49-F238E27FC236}">
                      <a16:creationId xmlns:a16="http://schemas.microsoft.com/office/drawing/2014/main" id="{DCA1DFC6-9BBC-354B-8605-4886D596DB6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709</a:t>
                  </a:r>
                  <a:endParaRPr lang="en-US" altLang="en-US" sz="1800" dirty="0">
                    <a:ea typeface="ＭＳ Ｐゴシック" panose="020B0600070205080204" pitchFamily="34" charset="-128"/>
                  </a:endParaRPr>
                </a:p>
              </p:txBody>
            </p:sp>
          </p:grpSp>
          <p:grpSp>
            <p:nvGrpSpPr>
              <p:cNvPr id="236552" name="Group 42">
                <a:extLst>
                  <a:ext uri="{FF2B5EF4-FFF2-40B4-BE49-F238E27FC236}">
                    <a16:creationId xmlns:a16="http://schemas.microsoft.com/office/drawing/2014/main" id="{1E251E45-613B-C745-B9CD-47805AF13439}"/>
                  </a:ext>
                </a:extLst>
              </p:cNvPr>
              <p:cNvGrpSpPr>
                <a:grpSpLocks/>
              </p:cNvGrpSpPr>
              <p:nvPr/>
            </p:nvGrpSpPr>
            <p:grpSpPr bwMode="auto">
              <a:xfrm>
                <a:off x="2844" y="3671"/>
                <a:ext cx="731" cy="213"/>
                <a:chOff x="2844" y="3671"/>
                <a:chExt cx="731" cy="213"/>
              </a:xfrm>
            </p:grpSpPr>
            <p:sp>
              <p:nvSpPr>
                <p:cNvPr id="236553" name="Rectangle 43">
                  <a:extLst>
                    <a:ext uri="{FF2B5EF4-FFF2-40B4-BE49-F238E27FC236}">
                      <a16:creationId xmlns:a16="http://schemas.microsoft.com/office/drawing/2014/main" id="{CAF2995F-FD61-0F4E-9927-7CC64ECBAAF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4" name="Text Box 44">
                  <a:extLst>
                    <a:ext uri="{FF2B5EF4-FFF2-40B4-BE49-F238E27FC236}">
                      <a16:creationId xmlns:a16="http://schemas.microsoft.com/office/drawing/2014/main" id="{DBC5D5F6-9BCB-3540-9CC2-A8F086CD55B2}"/>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19.6</a:t>
                  </a:r>
                </a:p>
              </p:txBody>
            </p:sp>
          </p:grpSp>
        </p:grpSp>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5">
            <a:extLst>
              <a:ext uri="{FF2B5EF4-FFF2-40B4-BE49-F238E27FC236}">
                <a16:creationId xmlns:a16="http://schemas.microsoft.com/office/drawing/2014/main" id="{A26563C4-8029-2D42-8999-C639F8FF119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350A7E-0749-B641-BC85-45D3EC902ECE}" type="slidenum">
              <a:rPr lang="en-US" altLang="en-US" sz="1400"/>
              <a:pPr>
                <a:spcBef>
                  <a:spcPct val="0"/>
                </a:spcBef>
                <a:buFontTx/>
                <a:buNone/>
              </a:pPr>
              <a:t>113</a:t>
            </a:fld>
            <a:endParaRPr lang="en-US" altLang="en-US" sz="1400" dirty="0"/>
          </a:p>
        </p:txBody>
      </p:sp>
      <p:grpSp>
        <p:nvGrpSpPr>
          <p:cNvPr id="238609" name="Group 17">
            <a:extLst>
              <a:ext uri="{FF2B5EF4-FFF2-40B4-BE49-F238E27FC236}">
                <a16:creationId xmlns:a16="http://schemas.microsoft.com/office/drawing/2014/main" id="{FA959A36-14F9-EF45-8876-277BB410CFD2}"/>
              </a:ext>
            </a:extLst>
          </p:cNvPr>
          <p:cNvGrpSpPr>
            <a:grpSpLocks/>
          </p:cNvGrpSpPr>
          <p:nvPr/>
        </p:nvGrpSpPr>
        <p:grpSpPr bwMode="auto">
          <a:xfrm>
            <a:off x="455613" y="447675"/>
            <a:ext cx="8229600" cy="5718175"/>
            <a:chOff x="287" y="282"/>
            <a:chExt cx="5184" cy="3602"/>
          </a:xfrm>
        </p:grpSpPr>
        <p:sp>
          <p:nvSpPr>
            <p:cNvPr id="238596" name="Rectangle 2">
              <a:extLst>
                <a:ext uri="{FF2B5EF4-FFF2-40B4-BE49-F238E27FC236}">
                  <a16:creationId xmlns:a16="http://schemas.microsoft.com/office/drawing/2014/main" id="{D46C6EC0-6B07-3C4F-8E70-266C1B6AB5E1}"/>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Universal Donors</a:t>
              </a:r>
            </a:p>
          </p:txBody>
        </p:sp>
        <p:sp>
          <p:nvSpPr>
            <p:cNvPr id="238597" name="Text Box 6">
              <a:extLst>
                <a:ext uri="{FF2B5EF4-FFF2-40B4-BE49-F238E27FC236}">
                  <a16:creationId xmlns:a16="http://schemas.microsoft.com/office/drawing/2014/main" id="{A478A8E5-607B-0648-8D82-36E96BF65BB5}"/>
                </a:ext>
              </a:extLst>
            </p:cNvPr>
            <p:cNvSpPr txBox="1">
              <a:spLocks noChangeArrowheads="1"/>
            </p:cNvSpPr>
            <p:nvPr/>
          </p:nvSpPr>
          <p:spPr bwMode="auto">
            <a:xfrm>
              <a:off x="519" y="970"/>
              <a:ext cx="468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People with type O- blood have neither the A nor B antigens nor the rhesus factor.</a:t>
              </a:r>
            </a:p>
            <a:p>
              <a:pPr eaLnBrk="1" hangingPunct="1">
                <a:lnSpc>
                  <a:spcPct val="85000"/>
                </a:lnSpc>
                <a:spcBef>
                  <a:spcPct val="0"/>
                </a:spcBef>
                <a:spcAft>
                  <a:spcPct val="50000"/>
                </a:spcAft>
                <a:buSzPct val="80000"/>
              </a:pPr>
              <a:r>
                <a:rPr lang="en-US" altLang="en-US" sz="1800" dirty="0"/>
                <a:t>They are called universal donors because they can donate blood to all four ABO blood types.</a:t>
              </a:r>
            </a:p>
          </p:txBody>
        </p:sp>
        <p:grpSp>
          <p:nvGrpSpPr>
            <p:cNvPr id="238598" name="Group 38">
              <a:extLst>
                <a:ext uri="{FF2B5EF4-FFF2-40B4-BE49-F238E27FC236}">
                  <a16:creationId xmlns:a16="http://schemas.microsoft.com/office/drawing/2014/main" id="{23C860B6-E7C0-5A4B-B4B6-8CFB33C0AFEF}"/>
                </a:ext>
              </a:extLst>
            </p:cNvPr>
            <p:cNvGrpSpPr>
              <a:grpSpLocks/>
            </p:cNvGrpSpPr>
            <p:nvPr/>
          </p:nvGrpSpPr>
          <p:grpSpPr bwMode="auto">
            <a:xfrm>
              <a:off x="582" y="3671"/>
              <a:ext cx="2993" cy="213"/>
              <a:chOff x="582" y="3671"/>
              <a:chExt cx="2993" cy="213"/>
            </a:xfrm>
          </p:grpSpPr>
          <p:grpSp>
            <p:nvGrpSpPr>
              <p:cNvPr id="238599" name="Group 39">
                <a:extLst>
                  <a:ext uri="{FF2B5EF4-FFF2-40B4-BE49-F238E27FC236}">
                    <a16:creationId xmlns:a16="http://schemas.microsoft.com/office/drawing/2014/main" id="{6846C7EE-ED8F-5140-ADFD-E1C3CCD7232C}"/>
                  </a:ext>
                </a:extLst>
              </p:cNvPr>
              <p:cNvGrpSpPr>
                <a:grpSpLocks/>
              </p:cNvGrpSpPr>
              <p:nvPr/>
            </p:nvGrpSpPr>
            <p:grpSpPr bwMode="auto">
              <a:xfrm>
                <a:off x="582" y="3671"/>
                <a:ext cx="1990" cy="213"/>
                <a:chOff x="582" y="3671"/>
                <a:chExt cx="1990" cy="213"/>
              </a:xfrm>
            </p:grpSpPr>
            <p:sp>
              <p:nvSpPr>
                <p:cNvPr id="238603" name="Rectangle 40">
                  <a:extLst>
                    <a:ext uri="{FF2B5EF4-FFF2-40B4-BE49-F238E27FC236}">
                      <a16:creationId xmlns:a16="http://schemas.microsoft.com/office/drawing/2014/main" id="{2A08437F-4B38-5645-93CA-907B0C98C48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4" name="Rectangle 41">
                  <a:extLst>
                    <a:ext uri="{FF2B5EF4-FFF2-40B4-BE49-F238E27FC236}">
                      <a16:creationId xmlns:a16="http://schemas.microsoft.com/office/drawing/2014/main" id="{8E0581BC-1DBB-8846-AA28-7468581D64B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5" name="Rectangle 42">
                  <a:extLst>
                    <a:ext uri="{FF2B5EF4-FFF2-40B4-BE49-F238E27FC236}">
                      <a16:creationId xmlns:a16="http://schemas.microsoft.com/office/drawing/2014/main" id="{1D856170-A38A-3A46-91B0-9B284C2D080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6" name="Text Box 43">
                  <a:extLst>
                    <a:ext uri="{FF2B5EF4-FFF2-40B4-BE49-F238E27FC236}">
                      <a16:creationId xmlns:a16="http://schemas.microsoft.com/office/drawing/2014/main" id="{F8F7DC01-366A-CD4A-BF3E-3A20F3545DF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682</a:t>
                  </a:r>
                  <a:endParaRPr lang="en-US" altLang="en-US" sz="1800" dirty="0">
                    <a:ea typeface="ＭＳ Ｐゴシック" panose="020B0600070205080204" pitchFamily="34" charset="-128"/>
                  </a:endParaRPr>
                </a:p>
              </p:txBody>
            </p:sp>
            <p:sp>
              <p:nvSpPr>
                <p:cNvPr id="238607" name="Text Box 44">
                  <a:extLst>
                    <a:ext uri="{FF2B5EF4-FFF2-40B4-BE49-F238E27FC236}">
                      <a16:creationId xmlns:a16="http://schemas.microsoft.com/office/drawing/2014/main" id="{C37EAE0E-26B6-0640-9D23-2658F816680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38608" name="Text Box 45">
                  <a:extLst>
                    <a:ext uri="{FF2B5EF4-FFF2-40B4-BE49-F238E27FC236}">
                      <a16:creationId xmlns:a16="http://schemas.microsoft.com/office/drawing/2014/main" id="{A640ABEB-F9C2-B149-A30C-E07D6C4F9A4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709</a:t>
                  </a:r>
                  <a:endParaRPr lang="en-US" altLang="en-US" sz="1800" dirty="0">
                    <a:ea typeface="ＭＳ Ｐゴシック" panose="020B0600070205080204" pitchFamily="34" charset="-128"/>
                  </a:endParaRPr>
                </a:p>
              </p:txBody>
            </p:sp>
          </p:grpSp>
          <p:grpSp>
            <p:nvGrpSpPr>
              <p:cNvPr id="238600" name="Group 46">
                <a:extLst>
                  <a:ext uri="{FF2B5EF4-FFF2-40B4-BE49-F238E27FC236}">
                    <a16:creationId xmlns:a16="http://schemas.microsoft.com/office/drawing/2014/main" id="{2748A2A0-7A88-D549-A58C-F665DB675909}"/>
                  </a:ext>
                </a:extLst>
              </p:cNvPr>
              <p:cNvGrpSpPr>
                <a:grpSpLocks/>
              </p:cNvGrpSpPr>
              <p:nvPr/>
            </p:nvGrpSpPr>
            <p:grpSpPr bwMode="auto">
              <a:xfrm>
                <a:off x="2844" y="3671"/>
                <a:ext cx="731" cy="213"/>
                <a:chOff x="2844" y="3671"/>
                <a:chExt cx="731" cy="213"/>
              </a:xfrm>
            </p:grpSpPr>
            <p:sp>
              <p:nvSpPr>
                <p:cNvPr id="238601" name="Rectangle 47">
                  <a:extLst>
                    <a:ext uri="{FF2B5EF4-FFF2-40B4-BE49-F238E27FC236}">
                      <a16:creationId xmlns:a16="http://schemas.microsoft.com/office/drawing/2014/main" id="{D3C3E170-7809-2A48-847F-32DD420CADAD}"/>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2" name="Text Box 48">
                  <a:extLst>
                    <a:ext uri="{FF2B5EF4-FFF2-40B4-BE49-F238E27FC236}">
                      <a16:creationId xmlns:a16="http://schemas.microsoft.com/office/drawing/2014/main" id="{0183C2D9-B5D1-B946-94DE-E5418C93CFE4}"/>
                    </a:ext>
                  </a:extLst>
                </p:cNvPr>
                <p:cNvSpPr txBox="1">
                  <a:spLocks noChangeArrowheads="1"/>
                </p:cNvSpPr>
                <p:nvPr/>
              </p:nvSpPr>
              <p:spPr bwMode="auto">
                <a:xfrm>
                  <a:off x="2906" y="3687"/>
                  <a:ext cx="607"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Table 19.6</a:t>
                  </a:r>
                </a:p>
              </p:txBody>
            </p:sp>
          </p:grpSp>
        </p:grpSp>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B1F964CF-E78B-5A42-8DAA-6E6464E3E07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0787B1-63A4-034D-ABE7-270F328CCD01}" type="slidenum">
              <a:rPr lang="en-US" altLang="en-US" sz="1400" smtClean="0"/>
              <a:pPr>
                <a:spcBef>
                  <a:spcPct val="0"/>
                </a:spcBef>
                <a:buFontTx/>
                <a:buNone/>
              </a:pPr>
              <a:t>114</a:t>
            </a:fld>
            <a:endParaRPr lang="en-US" altLang="en-US" sz="1400" dirty="0"/>
          </a:p>
        </p:txBody>
      </p:sp>
      <p:grpSp>
        <p:nvGrpSpPr>
          <p:cNvPr id="153602" name="Group 9">
            <a:extLst>
              <a:ext uri="{FF2B5EF4-FFF2-40B4-BE49-F238E27FC236}">
                <a16:creationId xmlns:a16="http://schemas.microsoft.com/office/drawing/2014/main" id="{420170DC-7DDE-F245-B386-CC1765070C93}"/>
              </a:ext>
            </a:extLst>
          </p:cNvPr>
          <p:cNvGrpSpPr>
            <a:grpSpLocks/>
          </p:cNvGrpSpPr>
          <p:nvPr/>
        </p:nvGrpSpPr>
        <p:grpSpPr bwMode="auto">
          <a:xfrm>
            <a:off x="457200" y="449263"/>
            <a:ext cx="8229600" cy="1143000"/>
            <a:chOff x="288" y="283"/>
            <a:chExt cx="5184" cy="720"/>
          </a:xfrm>
        </p:grpSpPr>
        <p:sp>
          <p:nvSpPr>
            <p:cNvPr id="153604" name="Rectangle 6">
              <a:extLst>
                <a:ext uri="{FF2B5EF4-FFF2-40B4-BE49-F238E27FC236}">
                  <a16:creationId xmlns:a16="http://schemas.microsoft.com/office/drawing/2014/main" id="{7B50854A-C7D1-AC4C-B08C-93A206FF2FDF}"/>
                </a:ext>
              </a:extLst>
            </p:cNvPr>
            <p:cNvSpPr>
              <a:spLocks noChangeArrowheads="1"/>
            </p:cNvSpPr>
            <p:nvPr/>
          </p:nvSpPr>
          <p:spPr bwMode="auto">
            <a:xfrm>
              <a:off x="1200" y="480"/>
              <a:ext cx="2064" cy="48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3605" name="Rectangle 7">
              <a:extLst>
                <a:ext uri="{FF2B5EF4-FFF2-40B4-BE49-F238E27FC236}">
                  <a16:creationId xmlns:a16="http://schemas.microsoft.com/office/drawing/2014/main" id="{12CE77F6-2CFD-A046-8F3A-E6C939F9C59C}"/>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RBC Compatibility</a:t>
              </a:r>
              <a:endParaRPr lang="en-US" altLang="en-US" sz="2800" i="0" dirty="0">
                <a:solidFill>
                  <a:schemeClr val="tx2"/>
                </a:solidFill>
              </a:endParaRPr>
            </a:p>
          </p:txBody>
        </p:sp>
      </p:grpSp>
      <p:sp>
        <p:nvSpPr>
          <p:cNvPr id="3" name="Rectangle 1">
            <a:extLst>
              <a:ext uri="{FF2B5EF4-FFF2-40B4-BE49-F238E27FC236}">
                <a16:creationId xmlns:a16="http://schemas.microsoft.com/office/drawing/2014/main" id="{1E14F0A3-5C6F-7C44-A5A2-910E22D07B2C}"/>
              </a:ext>
            </a:extLst>
          </p:cNvPr>
          <p:cNvSpPr>
            <a:spLocks noChangeArrowheads="1"/>
          </p:cNvSpPr>
          <p:nvPr/>
        </p:nvSpPr>
        <p:spPr bwMode="auto">
          <a:xfrm>
            <a:off x="760413" y="29067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4" name="Table 3">
            <a:extLst>
              <a:ext uri="{FF2B5EF4-FFF2-40B4-BE49-F238E27FC236}">
                <a16:creationId xmlns:a16="http://schemas.microsoft.com/office/drawing/2014/main" id="{28FC2FFB-B056-CB41-A897-F091AC6304A7}"/>
              </a:ext>
            </a:extLst>
          </p:cNvPr>
          <p:cNvGraphicFramePr>
            <a:graphicFrameLocks noGrp="1"/>
          </p:cNvGraphicFramePr>
          <p:nvPr>
            <p:extLst>
              <p:ext uri="{D42A27DB-BD31-4B8C-83A1-F6EECF244321}">
                <p14:modId xmlns:p14="http://schemas.microsoft.com/office/powerpoint/2010/main" val="891450587"/>
              </p:ext>
            </p:extLst>
          </p:nvPr>
        </p:nvGraphicFramePr>
        <p:xfrm>
          <a:off x="769197" y="1604270"/>
          <a:ext cx="7622540" cy="2926080"/>
        </p:xfrm>
        <a:graphic>
          <a:graphicData uri="http://schemas.openxmlformats.org/drawingml/2006/table">
            <a:tbl>
              <a:tblPr firstRow="1" firstCol="1" bandRow="1">
                <a:tableStyleId>{5C22544A-7EE6-4342-B048-85BDC9FD1C3A}</a:tableStyleId>
              </a:tblPr>
              <a:tblGrid>
                <a:gridCol w="1201420">
                  <a:extLst>
                    <a:ext uri="{9D8B030D-6E8A-4147-A177-3AD203B41FA5}">
                      <a16:colId xmlns:a16="http://schemas.microsoft.com/office/drawing/2014/main" val="3873667248"/>
                    </a:ext>
                  </a:extLst>
                </a:gridCol>
                <a:gridCol w="802640">
                  <a:extLst>
                    <a:ext uri="{9D8B030D-6E8A-4147-A177-3AD203B41FA5}">
                      <a16:colId xmlns:a16="http://schemas.microsoft.com/office/drawing/2014/main" val="2614221894"/>
                    </a:ext>
                  </a:extLst>
                </a:gridCol>
                <a:gridCol w="802640">
                  <a:extLst>
                    <a:ext uri="{9D8B030D-6E8A-4147-A177-3AD203B41FA5}">
                      <a16:colId xmlns:a16="http://schemas.microsoft.com/office/drawing/2014/main" val="275532858"/>
                    </a:ext>
                  </a:extLst>
                </a:gridCol>
                <a:gridCol w="802640">
                  <a:extLst>
                    <a:ext uri="{9D8B030D-6E8A-4147-A177-3AD203B41FA5}">
                      <a16:colId xmlns:a16="http://schemas.microsoft.com/office/drawing/2014/main" val="3244629288"/>
                    </a:ext>
                  </a:extLst>
                </a:gridCol>
                <a:gridCol w="802640">
                  <a:extLst>
                    <a:ext uri="{9D8B030D-6E8A-4147-A177-3AD203B41FA5}">
                      <a16:colId xmlns:a16="http://schemas.microsoft.com/office/drawing/2014/main" val="3088412089"/>
                    </a:ext>
                  </a:extLst>
                </a:gridCol>
                <a:gridCol w="802640">
                  <a:extLst>
                    <a:ext uri="{9D8B030D-6E8A-4147-A177-3AD203B41FA5}">
                      <a16:colId xmlns:a16="http://schemas.microsoft.com/office/drawing/2014/main" val="1157563147"/>
                    </a:ext>
                  </a:extLst>
                </a:gridCol>
                <a:gridCol w="802640">
                  <a:extLst>
                    <a:ext uri="{9D8B030D-6E8A-4147-A177-3AD203B41FA5}">
                      <a16:colId xmlns:a16="http://schemas.microsoft.com/office/drawing/2014/main" val="1109933995"/>
                    </a:ext>
                  </a:extLst>
                </a:gridCol>
                <a:gridCol w="802640">
                  <a:extLst>
                    <a:ext uri="{9D8B030D-6E8A-4147-A177-3AD203B41FA5}">
                      <a16:colId xmlns:a16="http://schemas.microsoft.com/office/drawing/2014/main" val="1821648238"/>
                    </a:ext>
                  </a:extLst>
                </a:gridCol>
                <a:gridCol w="802640">
                  <a:extLst>
                    <a:ext uri="{9D8B030D-6E8A-4147-A177-3AD203B41FA5}">
                      <a16:colId xmlns:a16="http://schemas.microsoft.com/office/drawing/2014/main" val="1869380854"/>
                    </a:ext>
                  </a:extLst>
                </a:gridCol>
              </a:tblGrid>
              <a:tr h="365760">
                <a:tc rowSpan="2">
                  <a:txBody>
                    <a:bodyPr/>
                    <a:lstStyle/>
                    <a:p>
                      <a:pPr marL="0" marR="0" algn="ctr">
                        <a:spcBef>
                          <a:spcPts val="0"/>
                        </a:spcBef>
                        <a:spcAft>
                          <a:spcPts val="0"/>
                        </a:spcAft>
                      </a:pPr>
                      <a:r>
                        <a:rPr lang="en-US" sz="1300" b="0" dirty="0">
                          <a:solidFill>
                            <a:schemeClr val="tx1"/>
                          </a:solidFill>
                          <a:effectLst/>
                        </a:rPr>
                        <a:t>Recipient’s blood type</a:t>
                      </a:r>
                      <a:endParaRPr lang="en-US" sz="13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gridSpan="8">
                  <a:txBody>
                    <a:bodyPr/>
                    <a:lstStyle/>
                    <a:p>
                      <a:pPr marL="0" marR="0" algn="ctr">
                        <a:spcBef>
                          <a:spcPts val="0"/>
                        </a:spcBef>
                        <a:spcAft>
                          <a:spcPts val="0"/>
                        </a:spcAft>
                      </a:pPr>
                      <a:r>
                        <a:rPr lang="en-US" sz="1300" b="0" dirty="0">
                          <a:solidFill>
                            <a:schemeClr val="tx1"/>
                          </a:solidFill>
                          <a:effectLst/>
                        </a:rPr>
                        <a:t>Donor’s blood type</a:t>
                      </a:r>
                      <a:endParaRPr lang="en-US" sz="13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7401593"/>
                  </a:ext>
                </a:extLst>
              </a:tr>
              <a:tr h="365760">
                <a:tc vMerge="1">
                  <a:txBody>
                    <a:bodyPr/>
                    <a:lstStyle/>
                    <a:p>
                      <a:endParaRPr lang="en-US"/>
                    </a:p>
                  </a:txBody>
                  <a:tcPr/>
                </a:tc>
                <a:tc>
                  <a:txBody>
                    <a:bodyPr/>
                    <a:lstStyle/>
                    <a:p>
                      <a:pPr marL="0" marR="0" algn="ctr">
                        <a:spcBef>
                          <a:spcPts val="0"/>
                        </a:spcBef>
                        <a:spcAft>
                          <a:spcPts val="0"/>
                        </a:spcAft>
                      </a:pPr>
                      <a:r>
                        <a:rPr lang="en-US" sz="1200" dirty="0">
                          <a:solidFill>
                            <a:schemeClr val="tx1"/>
                          </a:solidFill>
                          <a:effectLst/>
                        </a:rPr>
                        <a:t>O-</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O+</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A-</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A+</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B-</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B+</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AB-</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tc>
                  <a:txBody>
                    <a:bodyPr/>
                    <a:lstStyle/>
                    <a:p>
                      <a:pPr marL="0" marR="0" algn="ctr">
                        <a:spcBef>
                          <a:spcPts val="0"/>
                        </a:spcBef>
                        <a:spcAft>
                          <a:spcPts val="0"/>
                        </a:spcAft>
                      </a:pPr>
                      <a:r>
                        <a:rPr lang="en-US" sz="1200" dirty="0">
                          <a:solidFill>
                            <a:schemeClr val="tx1"/>
                          </a:solidFill>
                          <a:effectLst/>
                        </a:rPr>
                        <a:t>AB+</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6">
                        <a:lumMod val="20000"/>
                        <a:lumOff val="80000"/>
                      </a:schemeClr>
                    </a:solidFill>
                  </a:tcPr>
                </a:tc>
                <a:extLst>
                  <a:ext uri="{0D108BD9-81ED-4DB2-BD59-A6C34878D82A}">
                    <a16:rowId xmlns:a16="http://schemas.microsoft.com/office/drawing/2014/main" val="1171178491"/>
                  </a:ext>
                </a:extLst>
              </a:tr>
              <a:tr h="274320">
                <a:tc>
                  <a:txBody>
                    <a:bodyPr/>
                    <a:lstStyle/>
                    <a:p>
                      <a:pPr marL="0" marR="0" algn="ctr" defTabSz="914400" rtl="0" eaLnBrk="1" latinLnBrk="0" hangingPunct="1">
                        <a:spcBef>
                          <a:spcPts val="0"/>
                        </a:spcBef>
                        <a:spcAft>
                          <a:spcPts val="0"/>
                        </a:spcAft>
                      </a:pPr>
                      <a:r>
                        <a:rPr lang="en-US" sz="1200" b="0" kern="1200" dirty="0">
                          <a:solidFill>
                            <a:schemeClr val="tx1"/>
                          </a:solidFill>
                          <a:effectLst/>
                          <a:latin typeface="+mn-lt"/>
                          <a:ea typeface="+mn-ea"/>
                          <a:cs typeface="+mn-cs"/>
                        </a:rPr>
                        <a:t>O-</a:t>
                      </a: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3689208253"/>
                  </a:ext>
                </a:extLst>
              </a:tr>
              <a:tr h="274320">
                <a:tc>
                  <a:txBody>
                    <a:bodyPr/>
                    <a:lstStyle/>
                    <a:p>
                      <a:pPr marL="0" marR="0" algn="ctr">
                        <a:spcBef>
                          <a:spcPts val="0"/>
                        </a:spcBef>
                        <a:spcAft>
                          <a:spcPts val="0"/>
                        </a:spcAft>
                      </a:pPr>
                      <a:r>
                        <a:rPr lang="en-US" sz="1200" b="0" dirty="0">
                          <a:solidFill>
                            <a:schemeClr val="tx1"/>
                          </a:solidFill>
                          <a:effectLst/>
                        </a:rPr>
                        <a:t>O+</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407039935"/>
                  </a:ext>
                </a:extLst>
              </a:tr>
              <a:tr h="274320">
                <a:tc>
                  <a:txBody>
                    <a:bodyPr/>
                    <a:lstStyle/>
                    <a:p>
                      <a:pPr marL="0" marR="0" algn="ctr">
                        <a:spcBef>
                          <a:spcPts val="0"/>
                        </a:spcBef>
                        <a:spcAft>
                          <a:spcPts val="0"/>
                        </a:spcAft>
                      </a:pPr>
                      <a:r>
                        <a:rPr lang="en-US" sz="1200" b="0" dirty="0">
                          <a:solidFill>
                            <a:schemeClr val="tx1"/>
                          </a:solidFill>
                          <a:effectLst/>
                        </a:rPr>
                        <a:t>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534951375"/>
                  </a:ext>
                </a:extLst>
              </a:tr>
              <a:tr h="274320">
                <a:tc>
                  <a:txBody>
                    <a:bodyPr/>
                    <a:lstStyle/>
                    <a:p>
                      <a:pPr marL="0" marR="0" algn="ctr">
                        <a:spcBef>
                          <a:spcPts val="0"/>
                        </a:spcBef>
                        <a:spcAft>
                          <a:spcPts val="0"/>
                        </a:spcAft>
                      </a:pPr>
                      <a:r>
                        <a:rPr lang="en-US" sz="1200" b="0" dirty="0">
                          <a:solidFill>
                            <a:schemeClr val="tx1"/>
                          </a:solidFill>
                          <a:effectLst/>
                        </a:rPr>
                        <a:t>A+</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2202556793"/>
                  </a:ext>
                </a:extLst>
              </a:tr>
              <a:tr h="274320">
                <a:tc>
                  <a:txBody>
                    <a:bodyPr/>
                    <a:lstStyle/>
                    <a:p>
                      <a:pPr marL="0" marR="0" algn="ctr">
                        <a:spcBef>
                          <a:spcPts val="0"/>
                        </a:spcBef>
                        <a:spcAft>
                          <a:spcPts val="0"/>
                        </a:spcAft>
                      </a:pPr>
                      <a:r>
                        <a:rPr lang="en-US" sz="1200" b="0" dirty="0">
                          <a:solidFill>
                            <a:schemeClr val="tx1"/>
                          </a:solidFill>
                          <a:effectLst/>
                        </a:rPr>
                        <a:t>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469670749"/>
                  </a:ext>
                </a:extLst>
              </a:tr>
              <a:tr h="274320">
                <a:tc>
                  <a:txBody>
                    <a:bodyPr/>
                    <a:lstStyle/>
                    <a:p>
                      <a:pPr marL="0" marR="0" algn="ctr">
                        <a:spcBef>
                          <a:spcPts val="0"/>
                        </a:spcBef>
                        <a:spcAft>
                          <a:spcPts val="0"/>
                        </a:spcAft>
                      </a:pPr>
                      <a:r>
                        <a:rPr lang="en-US" sz="1200" b="0" dirty="0">
                          <a:solidFill>
                            <a:schemeClr val="tx1"/>
                          </a:solidFill>
                          <a:effectLst/>
                        </a:rPr>
                        <a:t>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2868210773"/>
                  </a:ext>
                </a:extLst>
              </a:tr>
              <a:tr h="274320">
                <a:tc>
                  <a:txBody>
                    <a:bodyPr/>
                    <a:lstStyle/>
                    <a:p>
                      <a:pPr marL="0" marR="0" algn="ctr">
                        <a:spcBef>
                          <a:spcPts val="0"/>
                        </a:spcBef>
                        <a:spcAft>
                          <a:spcPts val="0"/>
                        </a:spcAft>
                      </a:pPr>
                      <a:r>
                        <a:rPr lang="en-US" sz="1200" b="0" dirty="0">
                          <a:solidFill>
                            <a:schemeClr val="tx1"/>
                          </a:solidFill>
                          <a:effectLst/>
                        </a:rPr>
                        <a:t>AB-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3043614535"/>
                  </a:ext>
                </a:extLst>
              </a:tr>
              <a:tr h="274320">
                <a:tc>
                  <a:txBody>
                    <a:bodyPr/>
                    <a:lstStyle/>
                    <a:p>
                      <a:pPr marL="0" marR="0" algn="ctr">
                        <a:spcBef>
                          <a:spcPts val="0"/>
                        </a:spcBef>
                        <a:spcAft>
                          <a:spcPts val="0"/>
                        </a:spcAft>
                      </a:pPr>
                      <a:r>
                        <a:rPr lang="en-US" sz="1200" b="0" dirty="0">
                          <a:solidFill>
                            <a:schemeClr val="tx1"/>
                          </a:solidFill>
                          <a:effectLst/>
                        </a:rPr>
                        <a:t>AB+</a:t>
                      </a:r>
                      <a:endParaRPr lang="en-US" sz="12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5">
                        <a:lumMod val="90000"/>
                      </a:schemeClr>
                    </a:solidFill>
                  </a:tcP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 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rPr>
                        <a:t>x</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74957823"/>
                  </a:ext>
                </a:extLst>
              </a:tr>
            </a:tbl>
          </a:graphicData>
        </a:graphic>
      </p:graphicFrame>
    </p:spTree>
    <p:extLst>
      <p:ext uri="{BB962C8B-B14F-4D97-AF65-F5344CB8AC3E}">
        <p14:creationId xmlns:p14="http://schemas.microsoft.com/office/powerpoint/2010/main" val="981597535"/>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5">
            <a:extLst>
              <a:ext uri="{FF2B5EF4-FFF2-40B4-BE49-F238E27FC236}">
                <a16:creationId xmlns:a16="http://schemas.microsoft.com/office/drawing/2014/main" id="{40EB4BF8-2997-7B4E-BAF5-A7E5AE1CA3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A820C3-0C29-684C-9914-6FCD5519B9E3}" type="slidenum">
              <a:rPr lang="en-US" altLang="en-US" sz="1400"/>
              <a:pPr>
                <a:spcBef>
                  <a:spcPct val="0"/>
                </a:spcBef>
                <a:buFontTx/>
                <a:buNone/>
              </a:pPr>
              <a:t>115</a:t>
            </a:fld>
            <a:endParaRPr lang="en-US" altLang="en-US" sz="1400" dirty="0"/>
          </a:p>
        </p:txBody>
      </p:sp>
      <p:grpSp>
        <p:nvGrpSpPr>
          <p:cNvPr id="244739" name="Group 36">
            <a:extLst>
              <a:ext uri="{FF2B5EF4-FFF2-40B4-BE49-F238E27FC236}">
                <a16:creationId xmlns:a16="http://schemas.microsoft.com/office/drawing/2014/main" id="{0F445615-84DA-214F-8F9D-F4F06ED5DFAC}"/>
              </a:ext>
            </a:extLst>
          </p:cNvPr>
          <p:cNvGrpSpPr>
            <a:grpSpLocks/>
          </p:cNvGrpSpPr>
          <p:nvPr/>
        </p:nvGrpSpPr>
        <p:grpSpPr bwMode="auto">
          <a:xfrm>
            <a:off x="455613" y="447675"/>
            <a:ext cx="8229600" cy="5718175"/>
            <a:chOff x="287" y="282"/>
            <a:chExt cx="5184" cy="3602"/>
          </a:xfrm>
        </p:grpSpPr>
        <p:sp>
          <p:nvSpPr>
            <p:cNvPr id="244740" name="Rectangle 2">
              <a:extLst>
                <a:ext uri="{FF2B5EF4-FFF2-40B4-BE49-F238E27FC236}">
                  <a16:creationId xmlns:a16="http://schemas.microsoft.com/office/drawing/2014/main" id="{1DDE3C54-C476-0C40-BE5E-9867AABE6703}"/>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Type Interactions</a:t>
              </a:r>
            </a:p>
          </p:txBody>
        </p:sp>
        <p:sp>
          <p:nvSpPr>
            <p:cNvPr id="244741" name="Text Box 6">
              <a:extLst>
                <a:ext uri="{FF2B5EF4-FFF2-40B4-BE49-F238E27FC236}">
                  <a16:creationId xmlns:a16="http://schemas.microsoft.com/office/drawing/2014/main" id="{DAD91273-8B63-BD46-878C-A31C6CA4107A}"/>
                </a:ext>
              </a:extLst>
            </p:cNvPr>
            <p:cNvSpPr txBox="1">
              <a:spLocks noChangeArrowheads="1"/>
            </p:cNvSpPr>
            <p:nvPr/>
          </p:nvSpPr>
          <p:spPr bwMode="auto">
            <a:xfrm>
              <a:off x="519" y="970"/>
              <a:ext cx="4844"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t>In actual practice, labeling of people as universal recipients or donors can be misleading and possibly dangerous.</a:t>
              </a:r>
            </a:p>
            <a:p>
              <a:pPr eaLnBrk="1" hangingPunct="1">
                <a:lnSpc>
                  <a:spcPct val="85000"/>
                </a:lnSpc>
                <a:spcBef>
                  <a:spcPct val="0"/>
                </a:spcBef>
                <a:spcAft>
                  <a:spcPct val="50000"/>
                </a:spcAft>
                <a:buSzPct val="80000"/>
              </a:pPr>
              <a:r>
                <a:rPr lang="en-US" altLang="en-US" sz="1800" dirty="0"/>
                <a:t>RBCs also contain other antigens (about 100) and blood plasma also contains other antibodies that can potentially lead to transfusion prob-lems.</a:t>
              </a:r>
            </a:p>
            <a:p>
              <a:pPr eaLnBrk="1" hangingPunct="1">
                <a:lnSpc>
                  <a:spcPct val="85000"/>
                </a:lnSpc>
                <a:spcBef>
                  <a:spcPct val="0"/>
                </a:spcBef>
                <a:spcAft>
                  <a:spcPct val="50000"/>
                </a:spcAft>
                <a:buSzPct val="80000"/>
              </a:pPr>
              <a:r>
                <a:rPr lang="en-US" altLang="en-US" sz="1800" dirty="0"/>
                <a:t>To prevent such problems, blood must be cross-matched or screened before transfusion to a recipient takes place.</a:t>
              </a:r>
            </a:p>
          </p:txBody>
        </p:sp>
        <p:grpSp>
          <p:nvGrpSpPr>
            <p:cNvPr id="244742" name="Group 26">
              <a:extLst>
                <a:ext uri="{FF2B5EF4-FFF2-40B4-BE49-F238E27FC236}">
                  <a16:creationId xmlns:a16="http://schemas.microsoft.com/office/drawing/2014/main" id="{305E37B1-E921-4A4B-93E2-3B089C3F9E84}"/>
                </a:ext>
              </a:extLst>
            </p:cNvPr>
            <p:cNvGrpSpPr>
              <a:grpSpLocks/>
            </p:cNvGrpSpPr>
            <p:nvPr/>
          </p:nvGrpSpPr>
          <p:grpSpPr bwMode="auto">
            <a:xfrm>
              <a:off x="582" y="3671"/>
              <a:ext cx="1990" cy="213"/>
              <a:chOff x="582" y="3671"/>
              <a:chExt cx="1990" cy="213"/>
            </a:xfrm>
          </p:grpSpPr>
          <p:sp>
            <p:nvSpPr>
              <p:cNvPr id="244743" name="Rectangle 27">
                <a:extLst>
                  <a:ext uri="{FF2B5EF4-FFF2-40B4-BE49-F238E27FC236}">
                    <a16:creationId xmlns:a16="http://schemas.microsoft.com/office/drawing/2014/main" id="{16C839E1-9355-EB4D-9152-71CE117CAC3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4" name="Rectangle 28">
                <a:extLst>
                  <a:ext uri="{FF2B5EF4-FFF2-40B4-BE49-F238E27FC236}">
                    <a16:creationId xmlns:a16="http://schemas.microsoft.com/office/drawing/2014/main" id="{93D34FE5-6EAC-3446-AE32-B8B5251890F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5" name="Rectangle 29">
                <a:extLst>
                  <a:ext uri="{FF2B5EF4-FFF2-40B4-BE49-F238E27FC236}">
                    <a16:creationId xmlns:a16="http://schemas.microsoft.com/office/drawing/2014/main" id="{D16CD475-57E7-1240-8E8C-77380A24D99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6" name="Text Box 30">
                <a:extLst>
                  <a:ext uri="{FF2B5EF4-FFF2-40B4-BE49-F238E27FC236}">
                    <a16:creationId xmlns:a16="http://schemas.microsoft.com/office/drawing/2014/main" id="{3C26A4E5-FD73-C344-BB90-9A4113B846C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682</a:t>
                </a:r>
                <a:endParaRPr lang="en-US" altLang="en-US" sz="1800" dirty="0">
                  <a:ea typeface="ＭＳ Ｐゴシック" panose="020B0600070205080204" pitchFamily="34" charset="-128"/>
                </a:endParaRPr>
              </a:p>
            </p:txBody>
          </p:sp>
          <p:sp>
            <p:nvSpPr>
              <p:cNvPr id="244747" name="Text Box 31">
                <a:extLst>
                  <a:ext uri="{FF2B5EF4-FFF2-40B4-BE49-F238E27FC236}">
                    <a16:creationId xmlns:a16="http://schemas.microsoft.com/office/drawing/2014/main" id="{3FF3627F-7755-E74D-BCF2-5A6E665D7EE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44748" name="Text Box 32">
                <a:extLst>
                  <a:ext uri="{FF2B5EF4-FFF2-40B4-BE49-F238E27FC236}">
                    <a16:creationId xmlns:a16="http://schemas.microsoft.com/office/drawing/2014/main" id="{8FDA694B-D152-004B-92A4-08EF017A5E6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5">
            <a:extLst>
              <a:ext uri="{FF2B5EF4-FFF2-40B4-BE49-F238E27FC236}">
                <a16:creationId xmlns:a16="http://schemas.microsoft.com/office/drawing/2014/main" id="{966FCA3C-424E-AA4E-BAC8-22D4B9035A6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A39F81-9470-D944-B111-E8612D1019AB}" type="slidenum">
              <a:rPr lang="en-US" altLang="en-US" sz="1400"/>
              <a:pPr>
                <a:spcBef>
                  <a:spcPct val="0"/>
                </a:spcBef>
                <a:buFontTx/>
                <a:buNone/>
              </a:pPr>
              <a:t>116</a:t>
            </a:fld>
            <a:endParaRPr lang="en-US" altLang="en-US" sz="1400" dirty="0"/>
          </a:p>
        </p:txBody>
      </p:sp>
      <p:grpSp>
        <p:nvGrpSpPr>
          <p:cNvPr id="246787" name="Group 63">
            <a:extLst>
              <a:ext uri="{FF2B5EF4-FFF2-40B4-BE49-F238E27FC236}">
                <a16:creationId xmlns:a16="http://schemas.microsoft.com/office/drawing/2014/main" id="{4BF0579B-1F3A-8041-B6E8-3E7D2EDB88DE}"/>
              </a:ext>
            </a:extLst>
          </p:cNvPr>
          <p:cNvGrpSpPr>
            <a:grpSpLocks/>
          </p:cNvGrpSpPr>
          <p:nvPr/>
        </p:nvGrpSpPr>
        <p:grpSpPr bwMode="auto">
          <a:xfrm>
            <a:off x="455613" y="447675"/>
            <a:ext cx="8229600" cy="5718175"/>
            <a:chOff x="287" y="282"/>
            <a:chExt cx="5184" cy="3602"/>
          </a:xfrm>
        </p:grpSpPr>
        <p:sp>
          <p:nvSpPr>
            <p:cNvPr id="246788" name="Rectangle 2">
              <a:extLst>
                <a:ext uri="{FF2B5EF4-FFF2-40B4-BE49-F238E27FC236}">
                  <a16:creationId xmlns:a16="http://schemas.microsoft.com/office/drawing/2014/main" id="{F2634BD5-2390-3748-B9EC-A8F951FFBACC}"/>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Typing</a:t>
              </a:r>
            </a:p>
          </p:txBody>
        </p:sp>
        <p:grpSp>
          <p:nvGrpSpPr>
            <p:cNvPr id="246789" name="Group 50">
              <a:extLst>
                <a:ext uri="{FF2B5EF4-FFF2-40B4-BE49-F238E27FC236}">
                  <a16:creationId xmlns:a16="http://schemas.microsoft.com/office/drawing/2014/main" id="{C78BF3D5-01B4-5D4B-884C-2C16BBE36CEE}"/>
                </a:ext>
              </a:extLst>
            </p:cNvPr>
            <p:cNvGrpSpPr>
              <a:grpSpLocks/>
            </p:cNvGrpSpPr>
            <p:nvPr/>
          </p:nvGrpSpPr>
          <p:grpSpPr bwMode="auto">
            <a:xfrm>
              <a:off x="519" y="970"/>
              <a:ext cx="4816" cy="2338"/>
              <a:chOff x="519" y="970"/>
              <a:chExt cx="4816" cy="2338"/>
            </a:xfrm>
          </p:grpSpPr>
          <p:sp>
            <p:nvSpPr>
              <p:cNvPr id="246801" name="Text Box 6">
                <a:extLst>
                  <a:ext uri="{FF2B5EF4-FFF2-40B4-BE49-F238E27FC236}">
                    <a16:creationId xmlns:a16="http://schemas.microsoft.com/office/drawing/2014/main" id="{C02CE1DF-2B5B-634E-9C10-6BD72AFC6575}"/>
                  </a:ext>
                </a:extLst>
              </p:cNvPr>
              <p:cNvSpPr txBox="1">
                <a:spLocks noChangeArrowheads="1"/>
              </p:cNvSpPr>
              <p:nvPr/>
            </p:nvSpPr>
            <p:spPr bwMode="auto">
              <a:xfrm>
                <a:off x="519" y="970"/>
                <a:ext cx="481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To prevent mismatches, a blood sample from the intended recipient is exposed to anti-A serum and anti-B serum and compared to the blood sample of a potential donor.</a:t>
                </a:r>
              </a:p>
              <a:p>
                <a:pPr eaLnBrk="1" hangingPunct="1">
                  <a:lnSpc>
                    <a:spcPct val="85000"/>
                  </a:lnSpc>
                  <a:spcBef>
                    <a:spcPct val="0"/>
                  </a:spcBef>
                  <a:spcAft>
                    <a:spcPts val="900"/>
                  </a:spcAft>
                  <a:buSzPct val="80000"/>
                </a:pPr>
                <a:r>
                  <a:rPr lang="en-US" altLang="en-US" sz="1800" dirty="0"/>
                  <a:t>The process of ABO blood typing with two antisera is shown in Figure 19.14.</a:t>
                </a:r>
              </a:p>
              <a:p>
                <a:pPr eaLnBrk="1" hangingPunct="1">
                  <a:lnSpc>
                    <a:spcPct val="85000"/>
                  </a:lnSpc>
                  <a:spcBef>
                    <a:spcPct val="0"/>
                  </a:spcBef>
                  <a:spcAft>
                    <a:spcPct val="50000"/>
                  </a:spcAft>
                  <a:buSzPct val="80000"/>
                </a:pPr>
                <a:r>
                  <a:rPr lang="en-US" altLang="en-US" sz="1800" dirty="0"/>
                  <a:t>Another antiserum is used to determine the presence or absence of the Rh factor.</a:t>
                </a:r>
              </a:p>
            </p:txBody>
          </p:sp>
          <p:sp>
            <p:nvSpPr>
              <p:cNvPr id="246802" name="Text Box 13">
                <a:extLst>
                  <a:ext uri="{FF2B5EF4-FFF2-40B4-BE49-F238E27FC236}">
                    <a16:creationId xmlns:a16="http://schemas.microsoft.com/office/drawing/2014/main" id="{0DEA7363-2176-2A4D-8EAB-DC987D71DD57}"/>
                  </a:ext>
                </a:extLst>
              </p:cNvPr>
              <p:cNvSpPr txBox="1">
                <a:spLocks noChangeArrowheads="1"/>
              </p:cNvSpPr>
              <p:nvPr/>
            </p:nvSpPr>
            <p:spPr bwMode="auto">
              <a:xfrm>
                <a:off x="879" y="2256"/>
                <a:ext cx="4011" cy="1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Serum = the clear yellowish fluid obtained upon separating whole blood into its solid and liquid components after it has been allowed to clot.  It is also called blood serum. </a:t>
                </a:r>
              </a:p>
              <a:p>
                <a:pPr algn="ctr" eaLnBrk="1" hangingPunct="1">
                  <a:lnSpc>
                    <a:spcPts val="1860"/>
                  </a:lnSpc>
                  <a:spcBef>
                    <a:spcPts val="600"/>
                  </a:spcBef>
                  <a:spcAft>
                    <a:spcPts val="0"/>
                  </a:spcAft>
                  <a:buFontTx/>
                  <a:buNone/>
                </a:pPr>
                <a:r>
                  <a:rPr lang="en-US" altLang="en-US" sz="1800" dirty="0">
                    <a:solidFill>
                      <a:srgbClr val="941100"/>
                    </a:solidFill>
                  </a:rPr>
                  <a:t>Antiserum = human or animal serum containing antibodies that are specific for one or more antigens.  </a:t>
                </a:r>
              </a:p>
              <a:p>
                <a:pPr algn="ctr" eaLnBrk="1" hangingPunct="1">
                  <a:lnSpc>
                    <a:spcPts val="1860"/>
                  </a:lnSpc>
                  <a:spcBef>
                    <a:spcPts val="300"/>
                  </a:spcBef>
                  <a:spcAft>
                    <a:spcPts val="0"/>
                  </a:spcAft>
                  <a:buFontTx/>
                  <a:buNone/>
                </a:pPr>
                <a:r>
                  <a:rPr lang="en-US" altLang="en-US" sz="1800" dirty="0">
                    <a:solidFill>
                      <a:srgbClr val="941100"/>
                    </a:solidFill>
                  </a:rPr>
                  <a:t>(Both definitions are from https://www.thefreedictionary.com)</a:t>
                </a:r>
              </a:p>
            </p:txBody>
          </p:sp>
        </p:grpSp>
        <p:grpSp>
          <p:nvGrpSpPr>
            <p:cNvPr id="246790" name="Group 52">
              <a:extLst>
                <a:ext uri="{FF2B5EF4-FFF2-40B4-BE49-F238E27FC236}">
                  <a16:creationId xmlns:a16="http://schemas.microsoft.com/office/drawing/2014/main" id="{8FC7E6A4-C447-7D46-9D1A-A8BB5085DBEA}"/>
                </a:ext>
              </a:extLst>
            </p:cNvPr>
            <p:cNvGrpSpPr>
              <a:grpSpLocks/>
            </p:cNvGrpSpPr>
            <p:nvPr/>
          </p:nvGrpSpPr>
          <p:grpSpPr bwMode="auto">
            <a:xfrm>
              <a:off x="582" y="3671"/>
              <a:ext cx="2993" cy="213"/>
              <a:chOff x="582" y="3671"/>
              <a:chExt cx="2993" cy="213"/>
            </a:xfrm>
          </p:grpSpPr>
          <p:grpSp>
            <p:nvGrpSpPr>
              <p:cNvPr id="246791" name="Group 53">
                <a:extLst>
                  <a:ext uri="{FF2B5EF4-FFF2-40B4-BE49-F238E27FC236}">
                    <a16:creationId xmlns:a16="http://schemas.microsoft.com/office/drawing/2014/main" id="{F94F85D7-590D-EE47-AEAB-C8E0620819E5}"/>
                  </a:ext>
                </a:extLst>
              </p:cNvPr>
              <p:cNvGrpSpPr>
                <a:grpSpLocks/>
              </p:cNvGrpSpPr>
              <p:nvPr/>
            </p:nvGrpSpPr>
            <p:grpSpPr bwMode="auto">
              <a:xfrm>
                <a:off x="582" y="3671"/>
                <a:ext cx="1990" cy="213"/>
                <a:chOff x="582" y="3671"/>
                <a:chExt cx="1990" cy="213"/>
              </a:xfrm>
            </p:grpSpPr>
            <p:sp>
              <p:nvSpPr>
                <p:cNvPr id="246795" name="Rectangle 54">
                  <a:extLst>
                    <a:ext uri="{FF2B5EF4-FFF2-40B4-BE49-F238E27FC236}">
                      <a16:creationId xmlns:a16="http://schemas.microsoft.com/office/drawing/2014/main" id="{DA70CBFC-6573-2948-9E08-41828982C37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6" name="Rectangle 55">
                  <a:extLst>
                    <a:ext uri="{FF2B5EF4-FFF2-40B4-BE49-F238E27FC236}">
                      <a16:creationId xmlns:a16="http://schemas.microsoft.com/office/drawing/2014/main" id="{62D571BE-3D34-164E-8628-387A1C1D29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7" name="Rectangle 56">
                  <a:extLst>
                    <a:ext uri="{FF2B5EF4-FFF2-40B4-BE49-F238E27FC236}">
                      <a16:creationId xmlns:a16="http://schemas.microsoft.com/office/drawing/2014/main" id="{5515322D-5E98-F04B-ADDE-8E23D0D94D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8" name="Text Box 57">
                  <a:extLst>
                    <a:ext uri="{FF2B5EF4-FFF2-40B4-BE49-F238E27FC236}">
                      <a16:creationId xmlns:a16="http://schemas.microsoft.com/office/drawing/2014/main" id="{C9FECA7F-C67F-0E46-A32E-D069DA471EF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682</a:t>
                  </a:r>
                  <a:endParaRPr lang="en-US" altLang="en-US" sz="1800" dirty="0">
                    <a:ea typeface="ＭＳ Ｐゴシック" panose="020B0600070205080204" pitchFamily="34" charset="-128"/>
                  </a:endParaRPr>
                </a:p>
              </p:txBody>
            </p:sp>
            <p:sp>
              <p:nvSpPr>
                <p:cNvPr id="246799" name="Text Box 58">
                  <a:extLst>
                    <a:ext uri="{FF2B5EF4-FFF2-40B4-BE49-F238E27FC236}">
                      <a16:creationId xmlns:a16="http://schemas.microsoft.com/office/drawing/2014/main" id="{C31E60DD-0AB4-3349-A0E7-4576BBF11B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46800" name="Text Box 59">
                  <a:extLst>
                    <a:ext uri="{FF2B5EF4-FFF2-40B4-BE49-F238E27FC236}">
                      <a16:creationId xmlns:a16="http://schemas.microsoft.com/office/drawing/2014/main" id="{33C2F9DE-0F9F-6E43-8546-E4D3DC3DFE4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710</a:t>
                  </a:r>
                  <a:endParaRPr lang="en-US" altLang="en-US" sz="1800" dirty="0">
                    <a:ea typeface="ＭＳ Ｐゴシック" panose="020B0600070205080204" pitchFamily="34" charset="-128"/>
                  </a:endParaRPr>
                </a:p>
              </p:txBody>
            </p:sp>
          </p:grpSp>
          <p:grpSp>
            <p:nvGrpSpPr>
              <p:cNvPr id="246792" name="Group 60">
                <a:extLst>
                  <a:ext uri="{FF2B5EF4-FFF2-40B4-BE49-F238E27FC236}">
                    <a16:creationId xmlns:a16="http://schemas.microsoft.com/office/drawing/2014/main" id="{BAD639E0-A5ED-A346-9185-91302E0F9E99}"/>
                  </a:ext>
                </a:extLst>
              </p:cNvPr>
              <p:cNvGrpSpPr>
                <a:grpSpLocks/>
              </p:cNvGrpSpPr>
              <p:nvPr/>
            </p:nvGrpSpPr>
            <p:grpSpPr bwMode="auto">
              <a:xfrm>
                <a:off x="2844" y="3671"/>
                <a:ext cx="731" cy="213"/>
                <a:chOff x="2844" y="3671"/>
                <a:chExt cx="731" cy="213"/>
              </a:xfrm>
            </p:grpSpPr>
            <p:sp>
              <p:nvSpPr>
                <p:cNvPr id="246793" name="Rectangle 61">
                  <a:extLst>
                    <a:ext uri="{FF2B5EF4-FFF2-40B4-BE49-F238E27FC236}">
                      <a16:creationId xmlns:a16="http://schemas.microsoft.com/office/drawing/2014/main" id="{8D3A0756-159F-2643-8836-4A4037AFB784}"/>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4" name="Text Box 62">
                  <a:extLst>
                    <a:ext uri="{FF2B5EF4-FFF2-40B4-BE49-F238E27FC236}">
                      <a16:creationId xmlns:a16="http://schemas.microsoft.com/office/drawing/2014/main" id="{29405420-5D38-CC48-B4D9-DD22F801327C}"/>
                    </a:ext>
                  </a:extLst>
                </p:cNvPr>
                <p:cNvSpPr txBox="1">
                  <a:spLocks noChangeArrowheads="1"/>
                </p:cNvSpPr>
                <p:nvPr/>
              </p:nvSpPr>
              <p:spPr bwMode="auto">
                <a:xfrm>
                  <a:off x="2868"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19.14</a:t>
                  </a:r>
                </a:p>
              </p:txBody>
            </p:sp>
          </p:gr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5">
            <a:extLst>
              <a:ext uri="{FF2B5EF4-FFF2-40B4-BE49-F238E27FC236}">
                <a16:creationId xmlns:a16="http://schemas.microsoft.com/office/drawing/2014/main" id="{BE7E1D66-DB13-5F4B-9D27-71F842F2253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46F1DED-01A7-5148-9EC7-57EE72A2DB3A}" type="slidenum">
              <a:rPr lang="en-US" altLang="en-US" sz="1400"/>
              <a:pPr>
                <a:spcBef>
                  <a:spcPct val="0"/>
                </a:spcBef>
                <a:buFontTx/>
                <a:buNone/>
              </a:pPr>
              <a:t>117</a:t>
            </a:fld>
            <a:endParaRPr lang="en-US" altLang="en-US" sz="1400" dirty="0"/>
          </a:p>
        </p:txBody>
      </p:sp>
      <p:grpSp>
        <p:nvGrpSpPr>
          <p:cNvPr id="248835" name="Group 33">
            <a:extLst>
              <a:ext uri="{FF2B5EF4-FFF2-40B4-BE49-F238E27FC236}">
                <a16:creationId xmlns:a16="http://schemas.microsoft.com/office/drawing/2014/main" id="{246E45E5-251F-8340-9A4E-7AB4F29548D4}"/>
              </a:ext>
            </a:extLst>
          </p:cNvPr>
          <p:cNvGrpSpPr>
            <a:grpSpLocks/>
          </p:cNvGrpSpPr>
          <p:nvPr/>
        </p:nvGrpSpPr>
        <p:grpSpPr bwMode="auto">
          <a:xfrm>
            <a:off x="455613" y="447675"/>
            <a:ext cx="8229600" cy="5718175"/>
            <a:chOff x="287" y="282"/>
            <a:chExt cx="5184" cy="3602"/>
          </a:xfrm>
        </p:grpSpPr>
        <p:sp>
          <p:nvSpPr>
            <p:cNvPr id="248836" name="Rectangle 2">
              <a:extLst>
                <a:ext uri="{FF2B5EF4-FFF2-40B4-BE49-F238E27FC236}">
                  <a16:creationId xmlns:a16="http://schemas.microsoft.com/office/drawing/2014/main" id="{BC39E213-4B3F-6142-A770-8213F9688A8F}"/>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Rh Incompatibility</a:t>
              </a:r>
            </a:p>
          </p:txBody>
        </p:sp>
        <p:sp>
          <p:nvSpPr>
            <p:cNvPr id="248837" name="Text Box 6">
              <a:extLst>
                <a:ext uri="{FF2B5EF4-FFF2-40B4-BE49-F238E27FC236}">
                  <a16:creationId xmlns:a16="http://schemas.microsoft.com/office/drawing/2014/main" id="{6646056B-9463-044F-B247-B2F5401515E6}"/>
                </a:ext>
              </a:extLst>
            </p:cNvPr>
            <p:cNvSpPr txBox="1">
              <a:spLocks noChangeArrowheads="1"/>
            </p:cNvSpPr>
            <p:nvPr/>
          </p:nvSpPr>
          <p:spPr bwMode="auto">
            <a:xfrm>
              <a:off x="519" y="970"/>
              <a:ext cx="475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Blood plasma does not contain anti-Rh antibodies if a person’s blood has not ever been transfused.</a:t>
              </a:r>
            </a:p>
            <a:p>
              <a:pPr eaLnBrk="1" hangingPunct="1">
                <a:lnSpc>
                  <a:spcPct val="85000"/>
                </a:lnSpc>
                <a:spcBef>
                  <a:spcPct val="0"/>
                </a:spcBef>
                <a:spcAft>
                  <a:spcPts val="600"/>
                </a:spcAft>
                <a:buSzPct val="80000"/>
              </a:pPr>
              <a:r>
                <a:rPr lang="en-US" altLang="en-US" sz="1800" dirty="0"/>
                <a:t>If a Rh</a:t>
              </a:r>
              <a:r>
                <a:rPr lang="en-US" altLang="en-US" sz="1800" baseline="24000" dirty="0"/>
                <a:t>-</a:t>
              </a:r>
              <a:r>
                <a:rPr lang="en-US" altLang="en-US" sz="1800" dirty="0"/>
                <a:t> person receives a Rh</a:t>
              </a:r>
              <a:r>
                <a:rPr lang="en-US" altLang="en-US" sz="1800" baseline="24000" dirty="0"/>
                <a:t>+</a:t>
              </a:r>
              <a:r>
                <a:rPr lang="en-US" altLang="en-US" sz="1800" dirty="0"/>
                <a:t> blood transfusion, the immune system produces anti-Rh antibodies that remain in the blood.</a:t>
              </a:r>
            </a:p>
            <a:p>
              <a:pPr eaLnBrk="1" hangingPunct="1">
                <a:lnSpc>
                  <a:spcPct val="85000"/>
                </a:lnSpc>
                <a:spcBef>
                  <a:spcPct val="0"/>
                </a:spcBef>
                <a:spcAft>
                  <a:spcPts val="600"/>
                </a:spcAft>
                <a:buSzPct val="80000"/>
              </a:pPr>
              <a:r>
                <a:rPr lang="en-US" altLang="en-US" sz="1800" dirty="0"/>
                <a:t>The person will not experience an adverse reaction to the first blood transfusion.</a:t>
              </a:r>
            </a:p>
            <a:p>
              <a:pPr eaLnBrk="1" hangingPunct="1">
                <a:lnSpc>
                  <a:spcPct val="85000"/>
                </a:lnSpc>
                <a:spcBef>
                  <a:spcPct val="0"/>
                </a:spcBef>
                <a:spcAft>
                  <a:spcPct val="50000"/>
                </a:spcAft>
                <a:buSzPct val="80000"/>
              </a:pPr>
              <a:r>
                <a:rPr lang="en-US" altLang="en-US" sz="1800" dirty="0"/>
                <a:t>However, a second Rh</a:t>
              </a:r>
              <a:r>
                <a:rPr lang="en-US" altLang="en-US" sz="1800" baseline="24000" dirty="0"/>
                <a:t>+</a:t>
              </a:r>
              <a:r>
                <a:rPr lang="en-US" altLang="en-US" sz="1800" dirty="0"/>
                <a:t> transfusion can result in agglutination and hemolysis of RBCs.</a:t>
              </a:r>
            </a:p>
          </p:txBody>
        </p:sp>
        <p:grpSp>
          <p:nvGrpSpPr>
            <p:cNvPr id="248838" name="Group 23">
              <a:extLst>
                <a:ext uri="{FF2B5EF4-FFF2-40B4-BE49-F238E27FC236}">
                  <a16:creationId xmlns:a16="http://schemas.microsoft.com/office/drawing/2014/main" id="{5D6B6440-237C-EE41-AB24-E888EF9F1546}"/>
                </a:ext>
              </a:extLst>
            </p:cNvPr>
            <p:cNvGrpSpPr>
              <a:grpSpLocks/>
            </p:cNvGrpSpPr>
            <p:nvPr/>
          </p:nvGrpSpPr>
          <p:grpSpPr bwMode="auto">
            <a:xfrm>
              <a:off x="582" y="3671"/>
              <a:ext cx="1990" cy="213"/>
              <a:chOff x="582" y="3671"/>
              <a:chExt cx="1990" cy="213"/>
            </a:xfrm>
          </p:grpSpPr>
          <p:sp>
            <p:nvSpPr>
              <p:cNvPr id="248839" name="Rectangle 24">
                <a:extLst>
                  <a:ext uri="{FF2B5EF4-FFF2-40B4-BE49-F238E27FC236}">
                    <a16:creationId xmlns:a16="http://schemas.microsoft.com/office/drawing/2014/main" id="{C9F764DB-3348-0F42-B64C-6A539818FA3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8840" name="Rectangle 25">
                <a:extLst>
                  <a:ext uri="{FF2B5EF4-FFF2-40B4-BE49-F238E27FC236}">
                    <a16:creationId xmlns:a16="http://schemas.microsoft.com/office/drawing/2014/main" id="{7CDC8B91-3E19-D54A-88C8-D0418811594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8841" name="Rectangle 26">
                <a:extLst>
                  <a:ext uri="{FF2B5EF4-FFF2-40B4-BE49-F238E27FC236}">
                    <a16:creationId xmlns:a16="http://schemas.microsoft.com/office/drawing/2014/main" id="{5DBEC166-C760-244F-AE14-466A367061A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8842" name="Text Box 27">
                <a:extLst>
                  <a:ext uri="{FF2B5EF4-FFF2-40B4-BE49-F238E27FC236}">
                    <a16:creationId xmlns:a16="http://schemas.microsoft.com/office/drawing/2014/main" id="{DF2C1251-5B3B-984F-8259-4D629C732C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683</a:t>
                </a:r>
                <a:endParaRPr lang="en-US" altLang="en-US" sz="1800" dirty="0">
                  <a:ea typeface="ＭＳ Ｐゴシック" panose="020B0600070205080204" pitchFamily="34" charset="-128"/>
                </a:endParaRPr>
              </a:p>
            </p:txBody>
          </p:sp>
          <p:sp>
            <p:nvSpPr>
              <p:cNvPr id="248843" name="Text Box 28">
                <a:extLst>
                  <a:ext uri="{FF2B5EF4-FFF2-40B4-BE49-F238E27FC236}">
                    <a16:creationId xmlns:a16="http://schemas.microsoft.com/office/drawing/2014/main" id="{67AA80B4-18AC-8346-A2BF-AFB51C8CD35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749</a:t>
                </a:r>
                <a:endParaRPr lang="en-US" altLang="en-US" sz="1800" dirty="0">
                  <a:ea typeface="ＭＳ Ｐゴシック" panose="020B0600070205080204" pitchFamily="34" charset="-128"/>
                </a:endParaRPr>
              </a:p>
            </p:txBody>
          </p:sp>
          <p:sp>
            <p:nvSpPr>
              <p:cNvPr id="248844" name="Text Box 29">
                <a:extLst>
                  <a:ext uri="{FF2B5EF4-FFF2-40B4-BE49-F238E27FC236}">
                    <a16:creationId xmlns:a16="http://schemas.microsoft.com/office/drawing/2014/main" id="{157F21DE-700C-9342-8C4C-E6E5606BDE5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709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5">
            <a:extLst>
              <a:ext uri="{FF2B5EF4-FFF2-40B4-BE49-F238E27FC236}">
                <a16:creationId xmlns:a16="http://schemas.microsoft.com/office/drawing/2014/main" id="{65D67100-B483-E845-8B60-F8A6E5AFACB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C93C34-1C60-B641-A5A7-DD30E2FC0EC8}" type="slidenum">
              <a:rPr lang="en-US" altLang="en-US" sz="1400"/>
              <a:pPr>
                <a:spcBef>
                  <a:spcPct val="0"/>
                </a:spcBef>
                <a:buFontTx/>
                <a:buNone/>
              </a:pPr>
              <a:t>118</a:t>
            </a:fld>
            <a:endParaRPr lang="en-US" altLang="en-US" sz="1400" dirty="0"/>
          </a:p>
        </p:txBody>
      </p:sp>
      <p:grpSp>
        <p:nvGrpSpPr>
          <p:cNvPr id="250883" name="Group 43">
            <a:extLst>
              <a:ext uri="{FF2B5EF4-FFF2-40B4-BE49-F238E27FC236}">
                <a16:creationId xmlns:a16="http://schemas.microsoft.com/office/drawing/2014/main" id="{96F9EE0C-4353-294E-96C4-DB118A40E0EC}"/>
              </a:ext>
            </a:extLst>
          </p:cNvPr>
          <p:cNvGrpSpPr>
            <a:grpSpLocks/>
          </p:cNvGrpSpPr>
          <p:nvPr/>
        </p:nvGrpSpPr>
        <p:grpSpPr bwMode="auto">
          <a:xfrm>
            <a:off x="455613" y="447675"/>
            <a:ext cx="8229600" cy="5718175"/>
            <a:chOff x="287" y="282"/>
            <a:chExt cx="5184" cy="3602"/>
          </a:xfrm>
        </p:grpSpPr>
        <p:sp>
          <p:nvSpPr>
            <p:cNvPr id="250884" name="Rectangle 2">
              <a:extLst>
                <a:ext uri="{FF2B5EF4-FFF2-40B4-BE49-F238E27FC236}">
                  <a16:creationId xmlns:a16="http://schemas.microsoft.com/office/drawing/2014/main" id="{8BB70334-51DA-B04D-9A96-91FCC446D84E}"/>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Cross-Matching</a:t>
              </a:r>
            </a:p>
          </p:txBody>
        </p:sp>
        <p:sp>
          <p:nvSpPr>
            <p:cNvPr id="250885" name="Text Box 6">
              <a:extLst>
                <a:ext uri="{FF2B5EF4-FFF2-40B4-BE49-F238E27FC236}">
                  <a16:creationId xmlns:a16="http://schemas.microsoft.com/office/drawing/2014/main" id="{7C28ABF7-9FFB-9444-A0F7-9E90318D18E5}"/>
                </a:ext>
              </a:extLst>
            </p:cNvPr>
            <p:cNvSpPr txBox="1">
              <a:spLocks noChangeArrowheads="1"/>
            </p:cNvSpPr>
            <p:nvPr/>
          </p:nvSpPr>
          <p:spPr bwMode="auto">
            <a:xfrm>
              <a:off x="519" y="970"/>
              <a:ext cx="479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Donor blood of the same ABO type and Rh type is selected once the recipient’s blood type is known.</a:t>
              </a:r>
            </a:p>
            <a:p>
              <a:pPr eaLnBrk="1" hangingPunct="1">
                <a:lnSpc>
                  <a:spcPct val="85000"/>
                </a:lnSpc>
                <a:spcBef>
                  <a:spcPct val="0"/>
                </a:spcBef>
                <a:spcAft>
                  <a:spcPts val="900"/>
                </a:spcAft>
                <a:buSzPct val="80000"/>
              </a:pPr>
              <a:r>
                <a:rPr lang="en-US" altLang="en-US" sz="1800" dirty="0"/>
                <a:t>RBCs from the potential donor are mixed with the recipient’s blood serum to determine whether or not agglutination occurs.</a:t>
              </a:r>
            </a:p>
            <a:p>
              <a:pPr eaLnBrk="1" hangingPunct="1">
                <a:lnSpc>
                  <a:spcPct val="85000"/>
                </a:lnSpc>
                <a:spcBef>
                  <a:spcPct val="0"/>
                </a:spcBef>
                <a:spcAft>
                  <a:spcPts val="900"/>
                </a:spcAft>
                <a:buSzPct val="80000"/>
              </a:pPr>
              <a:r>
                <a:rPr lang="en-US" altLang="en-US" sz="1800" dirty="0"/>
                <a:t>If agglutination does not occur, the donor’s blood and the recipient’s blood are considered compatible, and a transfusion can be performed.</a:t>
              </a:r>
            </a:p>
            <a:p>
              <a:pPr eaLnBrk="1" hangingPunct="1">
                <a:lnSpc>
                  <a:spcPct val="85000"/>
                </a:lnSpc>
                <a:spcBef>
                  <a:spcPct val="0"/>
                </a:spcBef>
                <a:spcAft>
                  <a:spcPct val="50000"/>
                </a:spcAft>
                <a:buSzPct val="80000"/>
              </a:pPr>
              <a:r>
                <a:rPr lang="en-US" altLang="en-US" sz="1800" dirty="0"/>
                <a:t>A recipient’s blood can also be screened against a test panel of RBCs that have antigens known to cause blood transfusion problems.</a:t>
              </a:r>
            </a:p>
          </p:txBody>
        </p:sp>
        <p:grpSp>
          <p:nvGrpSpPr>
            <p:cNvPr id="250886" name="Group 33">
              <a:extLst>
                <a:ext uri="{FF2B5EF4-FFF2-40B4-BE49-F238E27FC236}">
                  <a16:creationId xmlns:a16="http://schemas.microsoft.com/office/drawing/2014/main" id="{78A267FB-0E23-8D4C-9B4E-3D0C0177E809}"/>
                </a:ext>
              </a:extLst>
            </p:cNvPr>
            <p:cNvGrpSpPr>
              <a:grpSpLocks/>
            </p:cNvGrpSpPr>
            <p:nvPr/>
          </p:nvGrpSpPr>
          <p:grpSpPr bwMode="auto">
            <a:xfrm>
              <a:off x="582" y="3671"/>
              <a:ext cx="1990" cy="213"/>
              <a:chOff x="582" y="3671"/>
              <a:chExt cx="1990" cy="213"/>
            </a:xfrm>
          </p:grpSpPr>
          <p:sp>
            <p:nvSpPr>
              <p:cNvPr id="250887" name="Rectangle 34">
                <a:extLst>
                  <a:ext uri="{FF2B5EF4-FFF2-40B4-BE49-F238E27FC236}">
                    <a16:creationId xmlns:a16="http://schemas.microsoft.com/office/drawing/2014/main" id="{442FEE44-C8E1-484E-89E6-AD6BC06C0C5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88" name="Rectangle 35">
                <a:extLst>
                  <a:ext uri="{FF2B5EF4-FFF2-40B4-BE49-F238E27FC236}">
                    <a16:creationId xmlns:a16="http://schemas.microsoft.com/office/drawing/2014/main" id="{D0A0AF5B-4879-EE4E-BB0F-BC42E8736F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89" name="Rectangle 36">
                <a:extLst>
                  <a:ext uri="{FF2B5EF4-FFF2-40B4-BE49-F238E27FC236}">
                    <a16:creationId xmlns:a16="http://schemas.microsoft.com/office/drawing/2014/main" id="{E27A2883-E289-6B4A-BF92-91836F363FF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90" name="Text Box 37">
                <a:extLst>
                  <a:ext uri="{FF2B5EF4-FFF2-40B4-BE49-F238E27FC236}">
                    <a16:creationId xmlns:a16="http://schemas.microsoft.com/office/drawing/2014/main" id="{DD43921D-DAB9-BB40-9DFF-38E799F84AB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681</a:t>
                </a:r>
                <a:endParaRPr lang="en-US" altLang="en-US" sz="1800" dirty="0">
                  <a:ea typeface="ＭＳ Ｐゴシック" panose="020B0600070205080204" pitchFamily="34" charset="-128"/>
                </a:endParaRPr>
              </a:p>
            </p:txBody>
          </p:sp>
          <p:sp>
            <p:nvSpPr>
              <p:cNvPr id="250891" name="Text Box 38">
                <a:extLst>
                  <a:ext uri="{FF2B5EF4-FFF2-40B4-BE49-F238E27FC236}">
                    <a16:creationId xmlns:a16="http://schemas.microsoft.com/office/drawing/2014/main" id="{B107CA06-0A63-8849-A612-ABC0A2AFAD0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750</a:t>
                </a:r>
                <a:endParaRPr lang="en-US" altLang="en-US" sz="1800" dirty="0">
                  <a:ea typeface="ＭＳ Ｐゴシック" panose="020B0600070205080204" pitchFamily="34" charset="-128"/>
                </a:endParaRPr>
              </a:p>
            </p:txBody>
          </p:sp>
          <p:sp>
            <p:nvSpPr>
              <p:cNvPr id="250892" name="Text Box 39">
                <a:extLst>
                  <a:ext uri="{FF2B5EF4-FFF2-40B4-BE49-F238E27FC236}">
                    <a16:creationId xmlns:a16="http://schemas.microsoft.com/office/drawing/2014/main" id="{5DDD49D4-1590-4548-84CC-DCA2BA08542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711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B1F964CF-E78B-5A42-8DAA-6E6464E3E07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0787B1-63A4-034D-ABE7-270F328CCD01}" type="slidenum">
              <a:rPr lang="en-US" altLang="en-US" sz="1400" smtClean="0"/>
              <a:pPr>
                <a:spcBef>
                  <a:spcPct val="0"/>
                </a:spcBef>
                <a:buFontTx/>
                <a:buNone/>
              </a:pPr>
              <a:t>119</a:t>
            </a:fld>
            <a:endParaRPr lang="en-US" altLang="en-US" sz="1400" dirty="0"/>
          </a:p>
        </p:txBody>
      </p:sp>
      <p:grpSp>
        <p:nvGrpSpPr>
          <p:cNvPr id="153602" name="Group 9">
            <a:extLst>
              <a:ext uri="{FF2B5EF4-FFF2-40B4-BE49-F238E27FC236}">
                <a16:creationId xmlns:a16="http://schemas.microsoft.com/office/drawing/2014/main" id="{420170DC-7DDE-F245-B386-CC1765070C93}"/>
              </a:ext>
            </a:extLst>
          </p:cNvPr>
          <p:cNvGrpSpPr>
            <a:grpSpLocks/>
          </p:cNvGrpSpPr>
          <p:nvPr/>
        </p:nvGrpSpPr>
        <p:grpSpPr bwMode="auto">
          <a:xfrm>
            <a:off x="1905000" y="762000"/>
            <a:ext cx="4678363" cy="3795713"/>
            <a:chOff x="1200" y="480"/>
            <a:chExt cx="2947" cy="2391"/>
          </a:xfrm>
        </p:grpSpPr>
        <p:grpSp>
          <p:nvGrpSpPr>
            <p:cNvPr id="153603" name="Group 8">
              <a:extLst>
                <a:ext uri="{FF2B5EF4-FFF2-40B4-BE49-F238E27FC236}">
                  <a16:creationId xmlns:a16="http://schemas.microsoft.com/office/drawing/2014/main" id="{3339824B-149C-7748-B5F7-CA3A495D606F}"/>
                </a:ext>
              </a:extLst>
            </p:cNvPr>
            <p:cNvGrpSpPr>
              <a:grpSpLocks/>
            </p:cNvGrpSpPr>
            <p:nvPr/>
          </p:nvGrpSpPr>
          <p:grpSpPr bwMode="auto">
            <a:xfrm>
              <a:off x="1688" y="687"/>
              <a:ext cx="2459" cy="2184"/>
              <a:chOff x="1688" y="687"/>
              <a:chExt cx="2459" cy="2184"/>
            </a:xfrm>
          </p:grpSpPr>
          <p:pic>
            <p:nvPicPr>
              <p:cNvPr id="153606" name="Picture 4" descr="cache_eb_com blood group compatibility">
                <a:extLst>
                  <a:ext uri="{FF2B5EF4-FFF2-40B4-BE49-F238E27FC236}">
                    <a16:creationId xmlns:a16="http://schemas.microsoft.com/office/drawing/2014/main" id="{9936DB7D-E12A-4A43-A586-B8869664DD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8" y="687"/>
                <a:ext cx="2386" cy="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7" name="Text Box 5">
                <a:extLst>
                  <a:ext uri="{FF2B5EF4-FFF2-40B4-BE49-F238E27FC236}">
                    <a16:creationId xmlns:a16="http://schemas.microsoft.com/office/drawing/2014/main" id="{134AAAB2-4297-824A-AC68-1A5F04380E11}"/>
                  </a:ext>
                </a:extLst>
              </p:cNvPr>
              <p:cNvSpPr txBox="1">
                <a:spLocks noChangeArrowheads="1"/>
              </p:cNvSpPr>
              <p:nvPr/>
            </p:nvSpPr>
            <p:spPr bwMode="auto">
              <a:xfrm>
                <a:off x="2996" y="2706"/>
                <a:ext cx="11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https://www.cache.eb.com</a:t>
                </a:r>
              </a:p>
            </p:txBody>
          </p:sp>
        </p:grpSp>
        <p:sp>
          <p:nvSpPr>
            <p:cNvPr id="153604" name="Rectangle 6">
              <a:extLst>
                <a:ext uri="{FF2B5EF4-FFF2-40B4-BE49-F238E27FC236}">
                  <a16:creationId xmlns:a16="http://schemas.microsoft.com/office/drawing/2014/main" id="{7B50854A-C7D1-AC4C-B08C-93A206FF2FDF}"/>
                </a:ext>
              </a:extLst>
            </p:cNvPr>
            <p:cNvSpPr>
              <a:spLocks noChangeArrowheads="1"/>
            </p:cNvSpPr>
            <p:nvPr/>
          </p:nvSpPr>
          <p:spPr bwMode="auto">
            <a:xfrm>
              <a:off x="1200" y="480"/>
              <a:ext cx="2064" cy="48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cxnSp>
        <p:nvCxnSpPr>
          <p:cNvPr id="3" name="Straight Connector 2">
            <a:extLst>
              <a:ext uri="{FF2B5EF4-FFF2-40B4-BE49-F238E27FC236}">
                <a16:creationId xmlns:a16="http://schemas.microsoft.com/office/drawing/2014/main" id="{C3499F8C-9243-9063-748E-55D465DF1306}"/>
              </a:ext>
            </a:extLst>
          </p:cNvPr>
          <p:cNvCxnSpPr/>
          <p:nvPr/>
        </p:nvCxnSpPr>
        <p:spPr bwMode="auto">
          <a:xfrm>
            <a:off x="3657600" y="4421066"/>
            <a:ext cx="0" cy="685800"/>
          </a:xfrm>
          <a:prstGeom prst="line">
            <a:avLst/>
          </a:prstGeom>
          <a:solidFill>
            <a:schemeClr val="accent1"/>
          </a:solidFill>
          <a:ln w="127000" cap="flat" cmpd="sng" algn="ctr">
            <a:solidFill>
              <a:schemeClr val="accent6">
                <a:alpha val="75036"/>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a:extLst>
              <a:ext uri="{FF2B5EF4-FFF2-40B4-BE49-F238E27FC236}">
                <a16:creationId xmlns:a16="http://schemas.microsoft.com/office/drawing/2014/main" id="{DB467ADF-5B7A-536C-2283-E3EE25D54CB7}"/>
              </a:ext>
            </a:extLst>
          </p:cNvPr>
          <p:cNvSpPr txBox="1"/>
          <p:nvPr/>
        </p:nvSpPr>
        <p:spPr>
          <a:xfrm>
            <a:off x="2876764" y="5137082"/>
            <a:ext cx="1569660" cy="369332"/>
          </a:xfrm>
          <a:prstGeom prst="rect">
            <a:avLst/>
          </a:prstGeom>
          <a:noFill/>
        </p:spPr>
        <p:txBody>
          <a:bodyPr wrap="none" rtlCol="0">
            <a:spAutoFit/>
          </a:bodyPr>
          <a:lstStyle/>
          <a:p>
            <a:r>
              <a:rPr lang="en-US" i="0" dirty="0">
                <a:solidFill>
                  <a:schemeClr val="accent6"/>
                </a:solidFill>
              </a:rPr>
              <a:t>Agglutination</a:t>
            </a:r>
          </a:p>
        </p:txBody>
      </p:sp>
      <p:sp>
        <p:nvSpPr>
          <p:cNvPr id="2" name="Rectangle 7">
            <a:extLst>
              <a:ext uri="{FF2B5EF4-FFF2-40B4-BE49-F238E27FC236}">
                <a16:creationId xmlns:a16="http://schemas.microsoft.com/office/drawing/2014/main" id="{6D59ED71-2889-5185-D681-1678730A633B}"/>
              </a:ext>
            </a:extLst>
          </p:cNvPr>
          <p:cNvSpPr>
            <a:spLocks noChangeArrowheads="1"/>
          </p:cNvSpPr>
          <p:nvPr/>
        </p:nvSpPr>
        <p:spPr bwMode="auto">
          <a:xfrm>
            <a:off x="457200" y="4492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Cross-Matching </a:t>
            </a:r>
            <a:r>
              <a:rPr lang="en-US" altLang="en-US" sz="2200" dirty="0">
                <a:solidFill>
                  <a:srgbClr val="333333"/>
                </a:solidFill>
              </a:rPr>
              <a:t>(continued)</a:t>
            </a:r>
            <a:endParaRPr lang="en-US" altLang="en-US" sz="2800" dirty="0">
              <a:solidFill>
                <a:schemeClr val="tx2"/>
              </a:solidFill>
            </a:endParaRP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Number Placeholder 5">
            <a:extLst>
              <a:ext uri="{FF2B5EF4-FFF2-40B4-BE49-F238E27FC236}">
                <a16:creationId xmlns:a16="http://schemas.microsoft.com/office/drawing/2014/main" id="{9F4BD2EA-CD63-134E-87AB-07431D5C31A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C6A6BE-46E3-8A42-BF7C-2B6532B7DAEB}" type="slidenum">
              <a:rPr lang="en-US" altLang="en-US" sz="1400"/>
              <a:pPr>
                <a:spcBef>
                  <a:spcPct val="0"/>
                </a:spcBef>
                <a:buFontTx/>
                <a:buNone/>
              </a:pPr>
              <a:t>120</a:t>
            </a:fld>
            <a:endParaRPr lang="en-US" altLang="en-US" sz="1400" dirty="0"/>
          </a:p>
        </p:txBody>
      </p:sp>
      <p:pic>
        <p:nvPicPr>
          <p:cNvPr id="254979" name="Picture 8" descr="fun-38-500x500">
            <a:extLst>
              <a:ext uri="{FF2B5EF4-FFF2-40B4-BE49-F238E27FC236}">
                <a16:creationId xmlns:a16="http://schemas.microsoft.com/office/drawing/2014/main" id="{128CDC81-4AD1-B244-8675-BE5D5F8C0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811" y="1425513"/>
            <a:ext cx="3467121" cy="346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20610</TotalTime>
  <Words>8273</Words>
  <Application>Microsoft Macintosh PowerPoint</Application>
  <PresentationFormat>On-screen Show (4:3)</PresentationFormat>
  <Paragraphs>1188</Paragraphs>
  <Slides>120</Slides>
  <Notes>120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120</vt:i4>
      </vt:variant>
    </vt:vector>
  </HeadingPairs>
  <TitlesOfParts>
    <vt:vector size="125" baseType="lpstr">
      <vt:lpstr>Arial</vt:lpstr>
      <vt:lpstr>Calibri</vt:lpstr>
      <vt:lpstr>Times</vt:lpstr>
      <vt:lpstr>ヒラギノ角ゴ Pro W3</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1310</cp:revision>
  <cp:lastPrinted>2007-09-02T16:52:17Z</cp:lastPrinted>
  <dcterms:created xsi:type="dcterms:W3CDTF">2007-08-12T19:19:03Z</dcterms:created>
  <dcterms:modified xsi:type="dcterms:W3CDTF">2022-12-10T17:53:51Z</dcterms:modified>
</cp:coreProperties>
</file>