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theme/themeOverride1.xml" ContentType="application/vnd.openxmlformats-officedocument.themeOverride+xml"/>
  <Override PartName="/ppt/notesSlides/notesSlide28.xml" ContentType="application/vnd.openxmlformats-officedocument.presentationml.notesSlide+xml"/>
  <Override PartName="/ppt/theme/themeOverride2.xml" ContentType="application/vnd.openxmlformats-officedocument.themeOverr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theme/themeOverride3.xml" ContentType="application/vnd.openxmlformats-officedocument.themeOverr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theme/themeOverride4.xml" ContentType="application/vnd.openxmlformats-officedocument.themeOverride+xml"/>
  <Override PartName="/ppt/notesSlides/notesSlide37.xml" ContentType="application/vnd.openxmlformats-officedocument.presentationml.notesSlide+xml"/>
  <Override PartName="/ppt/theme/themeOverride5.xml" ContentType="application/vnd.openxmlformats-officedocument.themeOverr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theme/themeOverride6.xml" ContentType="application/vnd.openxmlformats-officedocument.themeOverride+xml"/>
  <Override PartName="/ppt/notesSlides/notesSlide56.xml" ContentType="application/vnd.openxmlformats-officedocument.presentationml.notesSlide+xml"/>
  <Override PartName="/ppt/theme/themeOverride7.xml" ContentType="application/vnd.openxmlformats-officedocument.themeOverr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theme/themeOverride8.xml" ContentType="application/vnd.openxmlformats-officedocument.themeOverride+xml"/>
  <Override PartName="/ppt/notesSlides/notesSlide105.xml" ContentType="application/vnd.openxmlformats-officedocument.presentationml.notesSlide+xml"/>
  <Override PartName="/ppt/theme/themeOverride9.xml" ContentType="application/vnd.openxmlformats-officedocument.themeOverr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theme/themeOverride10.xml" ContentType="application/vnd.openxmlformats-officedocument.themeOverr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ppt/notesSlides/notesSlide124.xml" ContentType="application/vnd.openxmlformats-officedocument.presentationml.notesSlide+xml"/>
  <Override PartName="/ppt/notesSlides/notesSlide125.xml" ContentType="application/vnd.openxmlformats-officedocument.presentationml.notesSlide+xml"/>
  <Override PartName="/ppt/notesSlides/notesSlide126.xml" ContentType="application/vnd.openxmlformats-officedocument.presentationml.notesSlide+xml"/>
  <Override PartName="/ppt/notesSlides/notesSlide127.xml" ContentType="application/vnd.openxmlformats-officedocument.presentationml.notesSlide+xml"/>
  <Override PartName="/ppt/notesSlides/notesSlide128.xml" ContentType="application/vnd.openxmlformats-officedocument.presentationml.notesSlide+xml"/>
  <Override PartName="/ppt/notesSlides/notesSlide129.xml" ContentType="application/vnd.openxmlformats-officedocument.presentationml.notesSlide+xml"/>
  <Override PartName="/ppt/notesSlides/notesSlide130.xml" ContentType="application/vnd.openxmlformats-officedocument.presentationml.notesSlide+xml"/>
  <Override PartName="/ppt/notesSlides/notesSlide131.xml" ContentType="application/vnd.openxmlformats-officedocument.presentationml.notesSlide+xml"/>
  <Override PartName="/ppt/notesSlides/notesSlide132.xml" ContentType="application/vnd.openxmlformats-officedocument.presentationml.notesSlide+xml"/>
  <Override PartName="/ppt/notesSlides/notesSlide133.xml" ContentType="application/vnd.openxmlformats-officedocument.presentationml.notesSlide+xml"/>
  <Override PartName="/ppt/notesSlides/notesSlide134.xml" ContentType="application/vnd.openxmlformats-officedocument.presentationml.notesSlide+xml"/>
  <Override PartName="/ppt/notesSlides/notesSlide135.xml" ContentType="application/vnd.openxmlformats-officedocument.presentationml.notesSlide+xml"/>
  <Override PartName="/ppt/notesSlides/notesSlide13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138"/>
  </p:notesMasterIdLst>
  <p:sldIdLst>
    <p:sldId id="256" r:id="rId2"/>
    <p:sldId id="1010" r:id="rId3"/>
    <p:sldId id="808" r:id="rId4"/>
    <p:sldId id="1016" r:id="rId5"/>
    <p:sldId id="1011" r:id="rId6"/>
    <p:sldId id="1012" r:id="rId7"/>
    <p:sldId id="1015" r:id="rId8"/>
    <p:sldId id="1017" r:id="rId9"/>
    <p:sldId id="811" r:id="rId10"/>
    <p:sldId id="910" r:id="rId11"/>
    <p:sldId id="912" r:id="rId12"/>
    <p:sldId id="999" r:id="rId13"/>
    <p:sldId id="983" r:id="rId14"/>
    <p:sldId id="986" r:id="rId15"/>
    <p:sldId id="914" r:id="rId16"/>
    <p:sldId id="913" r:id="rId17"/>
    <p:sldId id="823" r:id="rId18"/>
    <p:sldId id="915" r:id="rId19"/>
    <p:sldId id="979" r:id="rId20"/>
    <p:sldId id="916" r:id="rId21"/>
    <p:sldId id="1009" r:id="rId22"/>
    <p:sldId id="919" r:id="rId23"/>
    <p:sldId id="920" r:id="rId24"/>
    <p:sldId id="988" r:id="rId25"/>
    <p:sldId id="918" r:id="rId26"/>
    <p:sldId id="921" r:id="rId27"/>
    <p:sldId id="922" r:id="rId28"/>
    <p:sldId id="923" r:id="rId29"/>
    <p:sldId id="1019" r:id="rId30"/>
    <p:sldId id="902" r:id="rId31"/>
    <p:sldId id="924" r:id="rId32"/>
    <p:sldId id="995" r:id="rId33"/>
    <p:sldId id="925" r:id="rId34"/>
    <p:sldId id="926" r:id="rId35"/>
    <p:sldId id="927" r:id="rId36"/>
    <p:sldId id="1032" r:id="rId37"/>
    <p:sldId id="984" r:id="rId38"/>
    <p:sldId id="1025" r:id="rId39"/>
    <p:sldId id="928" r:id="rId40"/>
    <p:sldId id="1026" r:id="rId41"/>
    <p:sldId id="929" r:id="rId42"/>
    <p:sldId id="930" r:id="rId43"/>
    <p:sldId id="1020" r:id="rId44"/>
    <p:sldId id="931" r:id="rId45"/>
    <p:sldId id="932" r:id="rId46"/>
    <p:sldId id="933" r:id="rId47"/>
    <p:sldId id="1042" r:id="rId48"/>
    <p:sldId id="1039" r:id="rId49"/>
    <p:sldId id="1040" r:id="rId50"/>
    <p:sldId id="1044" r:id="rId51"/>
    <p:sldId id="1043" r:id="rId52"/>
    <p:sldId id="903" r:id="rId53"/>
    <p:sldId id="993" r:id="rId54"/>
    <p:sldId id="934" r:id="rId55"/>
    <p:sldId id="935" r:id="rId56"/>
    <p:sldId id="936" r:id="rId57"/>
    <p:sldId id="985" r:id="rId58"/>
    <p:sldId id="904" r:id="rId59"/>
    <p:sldId id="1047" r:id="rId60"/>
    <p:sldId id="937" r:id="rId61"/>
    <p:sldId id="938" r:id="rId62"/>
    <p:sldId id="939" r:id="rId63"/>
    <p:sldId id="940" r:id="rId64"/>
    <p:sldId id="941" r:id="rId65"/>
    <p:sldId id="987" r:id="rId66"/>
    <p:sldId id="942" r:id="rId67"/>
    <p:sldId id="943" r:id="rId68"/>
    <p:sldId id="905" r:id="rId69"/>
    <p:sldId id="944" r:id="rId70"/>
    <p:sldId id="994" r:id="rId71"/>
    <p:sldId id="1007" r:id="rId72"/>
    <p:sldId id="1028" r:id="rId73"/>
    <p:sldId id="945" r:id="rId74"/>
    <p:sldId id="989" r:id="rId75"/>
    <p:sldId id="947" r:id="rId76"/>
    <p:sldId id="1001" r:id="rId77"/>
    <p:sldId id="990" r:id="rId78"/>
    <p:sldId id="949" r:id="rId79"/>
    <p:sldId id="946" r:id="rId80"/>
    <p:sldId id="1000" r:id="rId81"/>
    <p:sldId id="950" r:id="rId82"/>
    <p:sldId id="951" r:id="rId83"/>
    <p:sldId id="1021" r:id="rId84"/>
    <p:sldId id="952" r:id="rId85"/>
    <p:sldId id="1006" r:id="rId86"/>
    <p:sldId id="1022" r:id="rId87"/>
    <p:sldId id="991" r:id="rId88"/>
    <p:sldId id="1004" r:id="rId89"/>
    <p:sldId id="948" r:id="rId90"/>
    <p:sldId id="953" r:id="rId91"/>
    <p:sldId id="954" r:id="rId92"/>
    <p:sldId id="1023" r:id="rId93"/>
    <p:sldId id="955" r:id="rId94"/>
    <p:sldId id="1014" r:id="rId95"/>
    <p:sldId id="992" r:id="rId96"/>
    <p:sldId id="956" r:id="rId97"/>
    <p:sldId id="997" r:id="rId98"/>
    <p:sldId id="961" r:id="rId99"/>
    <p:sldId id="962" r:id="rId100"/>
    <p:sldId id="957" r:id="rId101"/>
    <p:sldId id="996" r:id="rId102"/>
    <p:sldId id="1018" r:id="rId103"/>
    <p:sldId id="959" r:id="rId104"/>
    <p:sldId id="960" r:id="rId105"/>
    <p:sldId id="963" r:id="rId106"/>
    <p:sldId id="969" r:id="rId107"/>
    <p:sldId id="1002" r:id="rId108"/>
    <p:sldId id="1045" r:id="rId109"/>
    <p:sldId id="1027" r:id="rId110"/>
    <p:sldId id="1046" r:id="rId111"/>
    <p:sldId id="964" r:id="rId112"/>
    <p:sldId id="980" r:id="rId113"/>
    <p:sldId id="970" r:id="rId114"/>
    <p:sldId id="966" r:id="rId115"/>
    <p:sldId id="998" r:id="rId116"/>
    <p:sldId id="1003" r:id="rId117"/>
    <p:sldId id="967" r:id="rId118"/>
    <p:sldId id="1033" r:id="rId119"/>
    <p:sldId id="1036" r:id="rId120"/>
    <p:sldId id="1037" r:id="rId121"/>
    <p:sldId id="1041" r:id="rId122"/>
    <p:sldId id="1034" r:id="rId123"/>
    <p:sldId id="1035" r:id="rId124"/>
    <p:sldId id="1038" r:id="rId125"/>
    <p:sldId id="907" r:id="rId126"/>
    <p:sldId id="971" r:id="rId127"/>
    <p:sldId id="968" r:id="rId128"/>
    <p:sldId id="972" r:id="rId129"/>
    <p:sldId id="973" r:id="rId130"/>
    <p:sldId id="974" r:id="rId131"/>
    <p:sldId id="975" r:id="rId132"/>
    <p:sldId id="976" r:id="rId133"/>
    <p:sldId id="981" r:id="rId134"/>
    <p:sldId id="909" r:id="rId135"/>
    <p:sldId id="977" r:id="rId136"/>
    <p:sldId id="978" r:id="rId137"/>
  </p:sldIdLst>
  <p:sldSz cx="9144000" cy="6858000" type="screen4x3"/>
  <p:notesSz cx="6858000" cy="9144000"/>
  <p:defaultTextStyle>
    <a:defPPr>
      <a:defRPr lang="en-US"/>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2016" userDrawn="1">
          <p15:clr>
            <a:srgbClr val="A4A3A4"/>
          </p15:clr>
        </p15:guide>
        <p15:guide id="2" pos="2880"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icrosoft Office User" initials="MOU" lastIdx="1" clrIdx="0">
    <p:extLst>
      <p:ext uri="{19B8F6BF-5375-455C-9EA6-DF929625EA0E}">
        <p15:presenceInfo xmlns:p15="http://schemas.microsoft.com/office/powerpoint/2012/main" userId="Microsoft Office User"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941100"/>
    <a:srgbClr val="01189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6708"/>
    <p:restoredTop sz="93673"/>
  </p:normalViewPr>
  <p:slideViewPr>
    <p:cSldViewPr snapToGrid="0" showGuides="1">
      <p:cViewPr varScale="1">
        <p:scale>
          <a:sx n="115" d="100"/>
          <a:sy n="115" d="100"/>
        </p:scale>
        <p:origin x="2576" y="200"/>
      </p:cViewPr>
      <p:guideLst>
        <p:guide orient="horz" pos="2016"/>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12352"/>
    </p:cViewPr>
  </p:sorter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notesMaster" Target="notesMasters/notesMaster1.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commentAuthors" Target="commentAuthors.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viewProps" Target="viewProp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theme" Target="theme/theme1.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6" Type="http://schemas.openxmlformats.org/officeDocument/2006/relationships/slide" Target="slides/slide1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2770" name="Rectangle 2">
            <a:extLst>
              <a:ext uri="{FF2B5EF4-FFF2-40B4-BE49-F238E27FC236}">
                <a16:creationId xmlns:a16="http://schemas.microsoft.com/office/drawing/2014/main" id="{3D7D029B-0BDE-7D44-A870-E415792FEDB4}"/>
              </a:ext>
            </a:extLst>
          </p:cNvPr>
          <p:cNvSpPr>
            <a:spLocks noGrp="1" noChangeArrowheads="1"/>
          </p:cNvSpPr>
          <p:nvPr>
            <p:ph type="hdr" sz="quarter"/>
          </p:nvPr>
        </p:nvSpPr>
        <p:spPr bwMode="auto">
          <a:xfrm>
            <a:off x="0" y="0"/>
            <a:ext cx="2971800" cy="457200"/>
          </a:xfrm>
          <a:prstGeom prst="rect">
            <a:avLst/>
          </a:prstGeom>
          <a:noFill/>
          <a:ln>
            <a:noFill/>
          </a:ln>
          <a:effectLst/>
        </p:spPr>
        <p:txBody>
          <a:bodyPr vert="horz" wrap="square" lIns="91440" tIns="45720" rIns="91440" bIns="45720" numCol="1" anchor="t" anchorCtr="0" compatLnSpc="1">
            <a:prstTxWarp prst="textNoShape">
              <a:avLst/>
            </a:prstTxWarp>
          </a:bodyPr>
          <a:lstStyle>
            <a:lvl1pPr eaLnBrk="1" hangingPunct="1">
              <a:defRPr sz="1200"/>
            </a:lvl1pPr>
          </a:lstStyle>
          <a:p>
            <a:pPr>
              <a:defRPr/>
            </a:pPr>
            <a:endParaRPr lang="en-US" altLang="en-US" dirty="0"/>
          </a:p>
        </p:txBody>
      </p:sp>
      <p:sp>
        <p:nvSpPr>
          <p:cNvPr id="32771" name="Rectangle 3">
            <a:extLst>
              <a:ext uri="{FF2B5EF4-FFF2-40B4-BE49-F238E27FC236}">
                <a16:creationId xmlns:a16="http://schemas.microsoft.com/office/drawing/2014/main" id="{471CDD76-6F0F-2A4E-81F7-AB33DA2B64A6}"/>
              </a:ext>
            </a:extLst>
          </p:cNvPr>
          <p:cNvSpPr>
            <a:spLocks noGrp="1" noChangeArrowheads="1"/>
          </p:cNvSpPr>
          <p:nvPr>
            <p:ph type="dt" idx="1"/>
          </p:nvPr>
        </p:nvSpPr>
        <p:spPr bwMode="auto">
          <a:xfrm>
            <a:off x="3886200" y="0"/>
            <a:ext cx="2971800" cy="457200"/>
          </a:xfrm>
          <a:prstGeom prst="rect">
            <a:avLst/>
          </a:prstGeom>
          <a:noFill/>
          <a:ln>
            <a:noFill/>
          </a:ln>
          <a:effectLst/>
        </p:spPr>
        <p:txBody>
          <a:bodyPr vert="horz" wrap="square" lIns="91440" tIns="45720" rIns="91440" bIns="45720" numCol="1" anchor="t" anchorCtr="0" compatLnSpc="1">
            <a:prstTxWarp prst="textNoShape">
              <a:avLst/>
            </a:prstTxWarp>
          </a:bodyPr>
          <a:lstStyle>
            <a:lvl1pPr algn="r" eaLnBrk="1" hangingPunct="1">
              <a:defRPr sz="1200"/>
            </a:lvl1pPr>
          </a:lstStyle>
          <a:p>
            <a:pPr>
              <a:defRPr/>
            </a:pPr>
            <a:endParaRPr lang="en-US" altLang="en-US" dirty="0"/>
          </a:p>
        </p:txBody>
      </p:sp>
      <p:sp>
        <p:nvSpPr>
          <p:cNvPr id="13316" name="Rectangle 4">
            <a:extLst>
              <a:ext uri="{FF2B5EF4-FFF2-40B4-BE49-F238E27FC236}">
                <a16:creationId xmlns:a16="http://schemas.microsoft.com/office/drawing/2014/main" id="{8FFAAC95-6495-C542-819A-064BB9D3E6A5}"/>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32773" name="Rectangle 5">
            <a:extLst>
              <a:ext uri="{FF2B5EF4-FFF2-40B4-BE49-F238E27FC236}">
                <a16:creationId xmlns:a16="http://schemas.microsoft.com/office/drawing/2014/main" id="{A697E0A4-AA62-8A4B-BABD-5150E06DEAE4}"/>
              </a:ext>
            </a:extLst>
          </p:cNvPr>
          <p:cNvSpPr>
            <a:spLocks noGrp="1" noChangeArrowheads="1"/>
          </p:cNvSpPr>
          <p:nvPr>
            <p:ph type="body" sz="quarter" idx="3"/>
          </p:nvPr>
        </p:nvSpPr>
        <p:spPr bwMode="auto">
          <a:xfrm>
            <a:off x="914400" y="4343400"/>
            <a:ext cx="5029200" cy="4114800"/>
          </a:xfrm>
          <a:prstGeom prst="rect">
            <a:avLst/>
          </a:prstGeom>
          <a:noFill/>
          <a:ln>
            <a:noFill/>
          </a:ln>
          <a:effectLst/>
        </p:spPr>
        <p:txBody>
          <a:bodyPr vert="horz" wrap="square" lIns="91440" tIns="45720" rIns="91440" bIns="45720" numCol="1" anchor="t" anchorCtr="0" compatLnSpc="1">
            <a:prstTxWarp prst="textNoShape">
              <a:avLst/>
            </a:prstTxWarp>
          </a:bodyPr>
          <a:lstStyle/>
          <a:p>
            <a:pPr lvl="0"/>
            <a:r>
              <a:rPr lang="en-US" altLang="en-US" noProof="0"/>
              <a:t>Click to edit Master text styles</a:t>
            </a:r>
          </a:p>
          <a:p>
            <a:pPr lvl="1"/>
            <a:r>
              <a:rPr lang="en-US" altLang="en-US" noProof="0"/>
              <a:t>Second level</a:t>
            </a:r>
          </a:p>
          <a:p>
            <a:pPr lvl="2"/>
            <a:r>
              <a:rPr lang="en-US" altLang="en-US" noProof="0"/>
              <a:t>Third level</a:t>
            </a:r>
          </a:p>
          <a:p>
            <a:pPr lvl="3"/>
            <a:r>
              <a:rPr lang="en-US" altLang="en-US" noProof="0"/>
              <a:t>Fourth level</a:t>
            </a:r>
          </a:p>
          <a:p>
            <a:pPr lvl="4"/>
            <a:r>
              <a:rPr lang="en-US" altLang="en-US" noProof="0"/>
              <a:t>Fifth level</a:t>
            </a:r>
          </a:p>
        </p:txBody>
      </p:sp>
      <p:sp>
        <p:nvSpPr>
          <p:cNvPr id="32774" name="Rectangle 6">
            <a:extLst>
              <a:ext uri="{FF2B5EF4-FFF2-40B4-BE49-F238E27FC236}">
                <a16:creationId xmlns:a16="http://schemas.microsoft.com/office/drawing/2014/main" id="{E2FB19DD-CDE6-364B-BA94-3118C14027C3}"/>
              </a:ext>
            </a:extLst>
          </p:cNvPr>
          <p:cNvSpPr>
            <a:spLocks noGrp="1" noChangeArrowheads="1"/>
          </p:cNvSpPr>
          <p:nvPr>
            <p:ph type="ftr" sz="quarter" idx="4"/>
          </p:nvPr>
        </p:nvSpPr>
        <p:spPr bwMode="auto">
          <a:xfrm>
            <a:off x="0" y="8686800"/>
            <a:ext cx="2971800" cy="457200"/>
          </a:xfrm>
          <a:prstGeom prst="rect">
            <a:avLst/>
          </a:prstGeom>
          <a:noFill/>
          <a:ln>
            <a:noFill/>
          </a:ln>
          <a:effectLst/>
        </p:spPr>
        <p:txBody>
          <a:bodyPr vert="horz" wrap="square" lIns="91440" tIns="45720" rIns="91440" bIns="45720" numCol="1" anchor="b" anchorCtr="0" compatLnSpc="1">
            <a:prstTxWarp prst="textNoShape">
              <a:avLst/>
            </a:prstTxWarp>
          </a:bodyPr>
          <a:lstStyle>
            <a:lvl1pPr eaLnBrk="1" hangingPunct="1">
              <a:defRPr sz="1200"/>
            </a:lvl1pPr>
          </a:lstStyle>
          <a:p>
            <a:pPr>
              <a:defRPr/>
            </a:pPr>
            <a:endParaRPr lang="en-US" altLang="en-US" dirty="0"/>
          </a:p>
        </p:txBody>
      </p:sp>
      <p:sp>
        <p:nvSpPr>
          <p:cNvPr id="32775" name="Rectangle 7">
            <a:extLst>
              <a:ext uri="{FF2B5EF4-FFF2-40B4-BE49-F238E27FC236}">
                <a16:creationId xmlns:a16="http://schemas.microsoft.com/office/drawing/2014/main" id="{1CEE0DDD-9E66-0A43-9CAC-07E0EB0CC8EA}"/>
              </a:ext>
            </a:extLst>
          </p:cNvPr>
          <p:cNvSpPr>
            <a:spLocks noGrp="1" noChangeArrowheads="1"/>
          </p:cNvSpPr>
          <p:nvPr>
            <p:ph type="sldNum" sz="quarter" idx="5"/>
          </p:nvPr>
        </p:nvSpPr>
        <p:spPr bwMode="auto">
          <a:xfrm>
            <a:off x="3886200" y="8686800"/>
            <a:ext cx="2971800" cy="457200"/>
          </a:xfrm>
          <a:prstGeom prst="rect">
            <a:avLst/>
          </a:prstGeom>
          <a:noFill/>
          <a:ln>
            <a:noFill/>
          </a:ln>
          <a:effectLst/>
        </p:spPr>
        <p:txBody>
          <a:bodyPr vert="horz" wrap="square" lIns="91440" tIns="45720" rIns="91440" bIns="45720" numCol="1" anchor="b" anchorCtr="0" compatLnSpc="1">
            <a:prstTxWarp prst="textNoShape">
              <a:avLst/>
            </a:prstTxWarp>
          </a:bodyPr>
          <a:lstStyle>
            <a:lvl1pPr algn="r" eaLnBrk="1" hangingPunct="1">
              <a:defRPr sz="1200" smtClean="0"/>
            </a:lvl1pPr>
          </a:lstStyle>
          <a:p>
            <a:pPr>
              <a:defRPr/>
            </a:pPr>
            <a:fld id="{BBFB71AE-FD23-A84D-81BF-1E57EFFF4145}" type="slidenum">
              <a:rPr lang="en-US" altLang="en-US"/>
              <a:pPr>
                <a:defRPr/>
              </a:pPr>
              <a:t>‹#›</a:t>
            </a:fld>
            <a:endParaRPr lang="en-US" alt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130.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131.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132.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133.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134.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135.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136.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Rectangle 7">
            <a:extLst>
              <a:ext uri="{FF2B5EF4-FFF2-40B4-BE49-F238E27FC236}">
                <a16:creationId xmlns:a16="http://schemas.microsoft.com/office/drawing/2014/main" id="{F5341B6E-EE5E-7249-A4CD-AA735BBEAEEC}"/>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C3B95F18-B1C6-F540-8E9E-6C62F5994FC5}" type="slidenum">
              <a:rPr lang="en-US" altLang="en-US"/>
              <a:pPr/>
              <a:t>1</a:t>
            </a:fld>
            <a:endParaRPr lang="en-US" altLang="en-US" dirty="0"/>
          </a:p>
        </p:txBody>
      </p:sp>
      <p:sp>
        <p:nvSpPr>
          <p:cNvPr id="15362" name="Rectangle 2">
            <a:extLst>
              <a:ext uri="{FF2B5EF4-FFF2-40B4-BE49-F238E27FC236}">
                <a16:creationId xmlns:a16="http://schemas.microsoft.com/office/drawing/2014/main" id="{AA493889-797F-7A4E-BE24-04A3E60F5727}"/>
              </a:ext>
            </a:extLst>
          </p:cNvPr>
          <p:cNvSpPr>
            <a:spLocks noGrp="1" noRot="1" noChangeAspect="1" noChangeArrowheads="1" noTextEdit="1"/>
          </p:cNvSpPr>
          <p:nvPr>
            <p:ph type="sldImg"/>
          </p:nvPr>
        </p:nvSpPr>
        <p:spPr>
          <a:ln/>
        </p:spPr>
      </p:sp>
      <p:sp>
        <p:nvSpPr>
          <p:cNvPr id="15363" name="Rectangle 3">
            <a:extLst>
              <a:ext uri="{FF2B5EF4-FFF2-40B4-BE49-F238E27FC236}">
                <a16:creationId xmlns:a16="http://schemas.microsoft.com/office/drawing/2014/main" id="{CD9E49AE-5E88-164E-9444-F7B307798080}"/>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7">
            <a:extLst>
              <a:ext uri="{FF2B5EF4-FFF2-40B4-BE49-F238E27FC236}">
                <a16:creationId xmlns:a16="http://schemas.microsoft.com/office/drawing/2014/main" id="{F04DA913-C41A-8B4D-A3B4-71487A0AAAD0}"/>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4536077A-E181-6C43-ABAC-08297FDBFAC7}" type="slidenum">
              <a:rPr lang="en-US" altLang="en-US"/>
              <a:pPr/>
              <a:t>2</a:t>
            </a:fld>
            <a:endParaRPr lang="en-US" altLang="en-US" dirty="0"/>
          </a:p>
        </p:txBody>
      </p:sp>
      <p:sp>
        <p:nvSpPr>
          <p:cNvPr id="17410" name="Rectangle 1026">
            <a:extLst>
              <a:ext uri="{FF2B5EF4-FFF2-40B4-BE49-F238E27FC236}">
                <a16:creationId xmlns:a16="http://schemas.microsoft.com/office/drawing/2014/main" id="{0FFAE612-4652-D540-BE47-A660AB2C2A0B}"/>
              </a:ext>
            </a:extLst>
          </p:cNvPr>
          <p:cNvSpPr>
            <a:spLocks noGrp="1" noRot="1" noChangeAspect="1" noChangeArrowheads="1" noTextEdit="1"/>
          </p:cNvSpPr>
          <p:nvPr>
            <p:ph type="sldImg"/>
          </p:nvPr>
        </p:nvSpPr>
        <p:spPr>
          <a:solidFill>
            <a:srgbClr val="FFFFFF"/>
          </a:solidFill>
          <a:ln/>
        </p:spPr>
      </p:sp>
      <p:sp>
        <p:nvSpPr>
          <p:cNvPr id="17411" name="Rectangle 1027">
            <a:extLst>
              <a:ext uri="{FF2B5EF4-FFF2-40B4-BE49-F238E27FC236}">
                <a16:creationId xmlns:a16="http://schemas.microsoft.com/office/drawing/2014/main" id="{32EB8759-5C07-464D-BD20-5676AD39F55E}"/>
              </a:ext>
            </a:extLst>
          </p:cNvPr>
          <p:cNvSpPr>
            <a:spLocks noGrp="1"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7">
            <a:extLst>
              <a:ext uri="{FF2B5EF4-FFF2-40B4-BE49-F238E27FC236}">
                <a16:creationId xmlns:a16="http://schemas.microsoft.com/office/drawing/2014/main" id="{A332B26A-AE80-A447-B7BD-268B6F7E6069}"/>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525F84FD-4115-9249-A19F-8D6A1CC0FEAB}" type="slidenum">
              <a:rPr lang="en-US" altLang="en-US"/>
              <a:pPr/>
              <a:t>3</a:t>
            </a:fld>
            <a:endParaRPr lang="en-US" altLang="en-US" dirty="0"/>
          </a:p>
        </p:txBody>
      </p:sp>
      <p:sp>
        <p:nvSpPr>
          <p:cNvPr id="19458" name="Rectangle 2">
            <a:extLst>
              <a:ext uri="{FF2B5EF4-FFF2-40B4-BE49-F238E27FC236}">
                <a16:creationId xmlns:a16="http://schemas.microsoft.com/office/drawing/2014/main" id="{81D8F8EA-6699-7F4A-861E-F7D35EB5AD6C}"/>
              </a:ext>
            </a:extLst>
          </p:cNvPr>
          <p:cNvSpPr>
            <a:spLocks noGrp="1" noRot="1" noChangeAspect="1" noChangeArrowheads="1" noTextEdit="1"/>
          </p:cNvSpPr>
          <p:nvPr>
            <p:ph type="sldImg"/>
          </p:nvPr>
        </p:nvSpPr>
        <p:spPr>
          <a:solidFill>
            <a:srgbClr val="FFFFFF"/>
          </a:solidFill>
          <a:ln/>
        </p:spPr>
      </p:sp>
      <p:sp>
        <p:nvSpPr>
          <p:cNvPr id="19459" name="Rectangle 3">
            <a:extLst>
              <a:ext uri="{FF2B5EF4-FFF2-40B4-BE49-F238E27FC236}">
                <a16:creationId xmlns:a16="http://schemas.microsoft.com/office/drawing/2014/main" id="{1802D8BB-D082-494E-8281-3784CA014E52}"/>
              </a:ext>
            </a:extLst>
          </p:cNvPr>
          <p:cNvSpPr>
            <a:spLocks noGrp="1"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7">
            <a:extLst>
              <a:ext uri="{FF2B5EF4-FFF2-40B4-BE49-F238E27FC236}">
                <a16:creationId xmlns:a16="http://schemas.microsoft.com/office/drawing/2014/main" id="{79C21810-9197-0E48-A4F8-D121F4437A70}"/>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E226A9A3-2589-D341-B6AF-EDC57748293D}" type="slidenum">
              <a:rPr lang="en-US" altLang="en-US"/>
              <a:pPr/>
              <a:t>4</a:t>
            </a:fld>
            <a:endParaRPr lang="en-US" altLang="en-US" dirty="0"/>
          </a:p>
        </p:txBody>
      </p:sp>
      <p:sp>
        <p:nvSpPr>
          <p:cNvPr id="21506" name="Rectangle 1026">
            <a:extLst>
              <a:ext uri="{FF2B5EF4-FFF2-40B4-BE49-F238E27FC236}">
                <a16:creationId xmlns:a16="http://schemas.microsoft.com/office/drawing/2014/main" id="{79B9865C-2788-2A44-8269-B64070ABB2F8}"/>
              </a:ext>
            </a:extLst>
          </p:cNvPr>
          <p:cNvSpPr>
            <a:spLocks noGrp="1" noRot="1" noChangeAspect="1" noChangeArrowheads="1" noTextEdit="1"/>
          </p:cNvSpPr>
          <p:nvPr>
            <p:ph type="sldImg"/>
          </p:nvPr>
        </p:nvSpPr>
        <p:spPr>
          <a:solidFill>
            <a:srgbClr val="FFFFFF"/>
          </a:solidFill>
          <a:ln/>
        </p:spPr>
      </p:sp>
      <p:sp>
        <p:nvSpPr>
          <p:cNvPr id="21507" name="Rectangle 1027">
            <a:extLst>
              <a:ext uri="{FF2B5EF4-FFF2-40B4-BE49-F238E27FC236}">
                <a16:creationId xmlns:a16="http://schemas.microsoft.com/office/drawing/2014/main" id="{7F9B4F69-69B2-E348-942F-3241A3309DA8}"/>
              </a:ext>
            </a:extLst>
          </p:cNvPr>
          <p:cNvSpPr>
            <a:spLocks noGrp="1"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7">
            <a:extLst>
              <a:ext uri="{FF2B5EF4-FFF2-40B4-BE49-F238E27FC236}">
                <a16:creationId xmlns:a16="http://schemas.microsoft.com/office/drawing/2014/main" id="{E1A825A8-482E-3941-9567-D2BD3E839346}"/>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976D8C99-B091-2548-A348-67EE7CA4D7E7}" type="slidenum">
              <a:rPr lang="en-US" altLang="en-US"/>
              <a:pPr/>
              <a:t>5</a:t>
            </a:fld>
            <a:endParaRPr lang="en-US" altLang="en-US" dirty="0"/>
          </a:p>
        </p:txBody>
      </p:sp>
      <p:sp>
        <p:nvSpPr>
          <p:cNvPr id="23554" name="Rectangle 2">
            <a:extLst>
              <a:ext uri="{FF2B5EF4-FFF2-40B4-BE49-F238E27FC236}">
                <a16:creationId xmlns:a16="http://schemas.microsoft.com/office/drawing/2014/main" id="{9179E017-ED1B-A846-A6D7-2450EAEF08AE}"/>
              </a:ext>
            </a:extLst>
          </p:cNvPr>
          <p:cNvSpPr>
            <a:spLocks noGrp="1" noRot="1" noChangeAspect="1" noChangeArrowheads="1" noTextEdit="1"/>
          </p:cNvSpPr>
          <p:nvPr>
            <p:ph type="sldImg"/>
          </p:nvPr>
        </p:nvSpPr>
        <p:spPr>
          <a:solidFill>
            <a:srgbClr val="FFFFFF"/>
          </a:solidFill>
          <a:ln/>
        </p:spPr>
      </p:sp>
      <p:sp>
        <p:nvSpPr>
          <p:cNvPr id="23555" name="Rectangle 3">
            <a:extLst>
              <a:ext uri="{FF2B5EF4-FFF2-40B4-BE49-F238E27FC236}">
                <a16:creationId xmlns:a16="http://schemas.microsoft.com/office/drawing/2014/main" id="{9C038434-F5D9-5E49-8E7B-4DAC3E9142A4}"/>
              </a:ext>
            </a:extLst>
          </p:cNvPr>
          <p:cNvSpPr>
            <a:spLocks noGrp="1"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Rectangle 7">
            <a:extLst>
              <a:ext uri="{FF2B5EF4-FFF2-40B4-BE49-F238E27FC236}">
                <a16:creationId xmlns:a16="http://schemas.microsoft.com/office/drawing/2014/main" id="{4BCB3420-0D32-4F49-B0E1-424A0D18645C}"/>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5DF45C64-3091-4F44-9FDD-DF8F0360A16C}" type="slidenum">
              <a:rPr lang="en-US" altLang="en-US"/>
              <a:pPr/>
              <a:t>6</a:t>
            </a:fld>
            <a:endParaRPr lang="en-US" altLang="en-US" dirty="0"/>
          </a:p>
        </p:txBody>
      </p:sp>
      <p:sp>
        <p:nvSpPr>
          <p:cNvPr id="25602" name="Rectangle 2">
            <a:extLst>
              <a:ext uri="{FF2B5EF4-FFF2-40B4-BE49-F238E27FC236}">
                <a16:creationId xmlns:a16="http://schemas.microsoft.com/office/drawing/2014/main" id="{96C1A3AF-0E7D-D648-BD3B-541AC3DB8DFB}"/>
              </a:ext>
            </a:extLst>
          </p:cNvPr>
          <p:cNvSpPr>
            <a:spLocks noGrp="1" noRot="1" noChangeAspect="1" noChangeArrowheads="1" noTextEdit="1"/>
          </p:cNvSpPr>
          <p:nvPr>
            <p:ph type="sldImg"/>
          </p:nvPr>
        </p:nvSpPr>
        <p:spPr>
          <a:solidFill>
            <a:srgbClr val="FFFFFF"/>
          </a:solidFill>
          <a:ln/>
        </p:spPr>
      </p:sp>
      <p:sp>
        <p:nvSpPr>
          <p:cNvPr id="25603" name="Rectangle 3">
            <a:extLst>
              <a:ext uri="{FF2B5EF4-FFF2-40B4-BE49-F238E27FC236}">
                <a16:creationId xmlns:a16="http://schemas.microsoft.com/office/drawing/2014/main" id="{B6AB1E27-0C5A-A641-ADA3-78E0407E146E}"/>
              </a:ext>
            </a:extLst>
          </p:cNvPr>
          <p:cNvSpPr>
            <a:spLocks noGrp="1"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Rectangle 7">
            <a:extLst>
              <a:ext uri="{FF2B5EF4-FFF2-40B4-BE49-F238E27FC236}">
                <a16:creationId xmlns:a16="http://schemas.microsoft.com/office/drawing/2014/main" id="{C9561EC1-0558-DE4D-BBD5-69862404F99B}"/>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5F680D77-D4F7-9F4C-845D-82375EE2864F}" type="slidenum">
              <a:rPr lang="en-US" altLang="en-US"/>
              <a:pPr/>
              <a:t>7</a:t>
            </a:fld>
            <a:endParaRPr lang="en-US" altLang="en-US" dirty="0"/>
          </a:p>
        </p:txBody>
      </p:sp>
      <p:sp>
        <p:nvSpPr>
          <p:cNvPr id="27650" name="Rectangle 1026">
            <a:extLst>
              <a:ext uri="{FF2B5EF4-FFF2-40B4-BE49-F238E27FC236}">
                <a16:creationId xmlns:a16="http://schemas.microsoft.com/office/drawing/2014/main" id="{33D8EE9F-BD99-7B4A-AC92-7580BF8E2B36}"/>
              </a:ext>
            </a:extLst>
          </p:cNvPr>
          <p:cNvSpPr>
            <a:spLocks noGrp="1" noRot="1" noChangeAspect="1" noChangeArrowheads="1" noTextEdit="1"/>
          </p:cNvSpPr>
          <p:nvPr>
            <p:ph type="sldImg"/>
          </p:nvPr>
        </p:nvSpPr>
        <p:spPr>
          <a:solidFill>
            <a:srgbClr val="FFFFFF"/>
          </a:solidFill>
          <a:ln/>
        </p:spPr>
      </p:sp>
      <p:sp>
        <p:nvSpPr>
          <p:cNvPr id="27651" name="Rectangle 1027">
            <a:extLst>
              <a:ext uri="{FF2B5EF4-FFF2-40B4-BE49-F238E27FC236}">
                <a16:creationId xmlns:a16="http://schemas.microsoft.com/office/drawing/2014/main" id="{291FB79C-A395-9F48-99FF-19E6CF839B7E}"/>
              </a:ext>
            </a:extLst>
          </p:cNvPr>
          <p:cNvSpPr>
            <a:spLocks noGrp="1"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7">
            <a:extLst>
              <a:ext uri="{FF2B5EF4-FFF2-40B4-BE49-F238E27FC236}">
                <a16:creationId xmlns:a16="http://schemas.microsoft.com/office/drawing/2014/main" id="{6A58B3FC-501C-D44D-BCAA-A236746ED4FD}"/>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152E42AB-6FA7-3A43-B3E7-007789CD9E80}" type="slidenum">
              <a:rPr lang="en-US" altLang="en-US"/>
              <a:pPr/>
              <a:t>8</a:t>
            </a:fld>
            <a:endParaRPr lang="en-US" altLang="en-US" dirty="0"/>
          </a:p>
        </p:txBody>
      </p:sp>
      <p:sp>
        <p:nvSpPr>
          <p:cNvPr id="29698" name="Rectangle 1026">
            <a:extLst>
              <a:ext uri="{FF2B5EF4-FFF2-40B4-BE49-F238E27FC236}">
                <a16:creationId xmlns:a16="http://schemas.microsoft.com/office/drawing/2014/main" id="{DAE9D805-F3C5-8F4C-AF02-52CCBDD97217}"/>
              </a:ext>
            </a:extLst>
          </p:cNvPr>
          <p:cNvSpPr>
            <a:spLocks noGrp="1" noRot="1" noChangeAspect="1" noChangeArrowheads="1" noTextEdit="1"/>
          </p:cNvSpPr>
          <p:nvPr>
            <p:ph type="sldImg"/>
          </p:nvPr>
        </p:nvSpPr>
        <p:spPr>
          <a:solidFill>
            <a:srgbClr val="FFFFFF"/>
          </a:solidFill>
          <a:ln/>
        </p:spPr>
      </p:sp>
      <p:sp>
        <p:nvSpPr>
          <p:cNvPr id="29699" name="Rectangle 1027">
            <a:extLst>
              <a:ext uri="{FF2B5EF4-FFF2-40B4-BE49-F238E27FC236}">
                <a16:creationId xmlns:a16="http://schemas.microsoft.com/office/drawing/2014/main" id="{3B4659FD-B66F-3346-99DD-173B289E4F3C}"/>
              </a:ext>
            </a:extLst>
          </p:cNvPr>
          <p:cNvSpPr>
            <a:spLocks noGrp="1"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Rectangle 7">
            <a:extLst>
              <a:ext uri="{FF2B5EF4-FFF2-40B4-BE49-F238E27FC236}">
                <a16:creationId xmlns:a16="http://schemas.microsoft.com/office/drawing/2014/main" id="{15045778-2C49-E840-91A8-DE8ACF6BD6DB}"/>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152D0998-4CB4-3E42-8366-EFC23D0173F1}" type="slidenum">
              <a:rPr lang="en-US" altLang="en-US"/>
              <a:pPr/>
              <a:t>9</a:t>
            </a:fld>
            <a:endParaRPr lang="en-US" altLang="en-US" dirty="0"/>
          </a:p>
        </p:txBody>
      </p:sp>
      <p:sp>
        <p:nvSpPr>
          <p:cNvPr id="31746" name="Rectangle 2">
            <a:extLst>
              <a:ext uri="{FF2B5EF4-FFF2-40B4-BE49-F238E27FC236}">
                <a16:creationId xmlns:a16="http://schemas.microsoft.com/office/drawing/2014/main" id="{EE780572-8424-A54D-A6F8-C3296EF227FA}"/>
              </a:ext>
            </a:extLst>
          </p:cNvPr>
          <p:cNvSpPr>
            <a:spLocks noGrp="1" noRot="1" noChangeAspect="1" noChangeArrowheads="1" noTextEdit="1"/>
          </p:cNvSpPr>
          <p:nvPr>
            <p:ph type="sldImg"/>
          </p:nvPr>
        </p:nvSpPr>
        <p:spPr>
          <a:solidFill>
            <a:srgbClr val="FFFFFF"/>
          </a:solidFill>
          <a:ln/>
        </p:spPr>
      </p:sp>
      <p:sp>
        <p:nvSpPr>
          <p:cNvPr id="31747" name="Rectangle 3">
            <a:extLst>
              <a:ext uri="{FF2B5EF4-FFF2-40B4-BE49-F238E27FC236}">
                <a16:creationId xmlns:a16="http://schemas.microsoft.com/office/drawing/2014/main" id="{7055A191-7F88-B346-B8ED-1EF1C88F4578}"/>
              </a:ext>
            </a:extLst>
          </p:cNvPr>
          <p:cNvSpPr>
            <a:spLocks noGrp="1"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Rectangle 7">
            <a:extLst>
              <a:ext uri="{FF2B5EF4-FFF2-40B4-BE49-F238E27FC236}">
                <a16:creationId xmlns:a16="http://schemas.microsoft.com/office/drawing/2014/main" id="{B51C16DE-64FB-1549-BCF0-135E0BB4D37A}"/>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1DC54847-98C0-254F-87A8-EBFBEF2F96E2}" type="slidenum">
              <a:rPr lang="en-US" altLang="en-US"/>
              <a:pPr/>
              <a:t>10</a:t>
            </a:fld>
            <a:endParaRPr lang="en-US" altLang="en-US" dirty="0"/>
          </a:p>
        </p:txBody>
      </p:sp>
      <p:sp>
        <p:nvSpPr>
          <p:cNvPr id="33794" name="Rectangle 2">
            <a:extLst>
              <a:ext uri="{FF2B5EF4-FFF2-40B4-BE49-F238E27FC236}">
                <a16:creationId xmlns:a16="http://schemas.microsoft.com/office/drawing/2014/main" id="{F0CA60B5-C335-7D4D-AEFA-F08084F23FC1}"/>
              </a:ext>
            </a:extLst>
          </p:cNvPr>
          <p:cNvSpPr>
            <a:spLocks noGrp="1" noRot="1" noChangeAspect="1" noChangeArrowheads="1" noTextEdit="1"/>
          </p:cNvSpPr>
          <p:nvPr>
            <p:ph type="sldImg"/>
          </p:nvPr>
        </p:nvSpPr>
        <p:spPr>
          <a:solidFill>
            <a:srgbClr val="FFFFFF"/>
          </a:solidFill>
          <a:ln/>
        </p:spPr>
      </p:sp>
      <p:sp>
        <p:nvSpPr>
          <p:cNvPr id="33795" name="Rectangle 3">
            <a:extLst>
              <a:ext uri="{FF2B5EF4-FFF2-40B4-BE49-F238E27FC236}">
                <a16:creationId xmlns:a16="http://schemas.microsoft.com/office/drawing/2014/main" id="{B5738888-D30B-0F48-B85D-DB625AF81161}"/>
              </a:ext>
            </a:extLst>
          </p:cNvPr>
          <p:cNvSpPr>
            <a:spLocks noGrp="1"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Rectangle 7">
            <a:extLst>
              <a:ext uri="{FF2B5EF4-FFF2-40B4-BE49-F238E27FC236}">
                <a16:creationId xmlns:a16="http://schemas.microsoft.com/office/drawing/2014/main" id="{4A569981-A0E4-7749-86FE-794FAE6EFCDD}"/>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EE598797-A7C5-FD4B-8ED1-A9183F446C8F}" type="slidenum">
              <a:rPr lang="en-US" altLang="en-US"/>
              <a:pPr/>
              <a:t>11</a:t>
            </a:fld>
            <a:endParaRPr lang="en-US" altLang="en-US" dirty="0"/>
          </a:p>
        </p:txBody>
      </p:sp>
      <p:sp>
        <p:nvSpPr>
          <p:cNvPr id="35842" name="Rectangle 2">
            <a:extLst>
              <a:ext uri="{FF2B5EF4-FFF2-40B4-BE49-F238E27FC236}">
                <a16:creationId xmlns:a16="http://schemas.microsoft.com/office/drawing/2014/main" id="{0461D036-2F99-5643-AAC6-1266F61684FB}"/>
              </a:ext>
            </a:extLst>
          </p:cNvPr>
          <p:cNvSpPr>
            <a:spLocks noGrp="1" noRot="1" noChangeAspect="1" noChangeArrowheads="1" noTextEdit="1"/>
          </p:cNvSpPr>
          <p:nvPr>
            <p:ph type="sldImg"/>
          </p:nvPr>
        </p:nvSpPr>
        <p:spPr>
          <a:solidFill>
            <a:srgbClr val="FFFFFF"/>
          </a:solidFill>
          <a:ln/>
        </p:spPr>
      </p:sp>
      <p:sp>
        <p:nvSpPr>
          <p:cNvPr id="35843" name="Rectangle 3">
            <a:extLst>
              <a:ext uri="{FF2B5EF4-FFF2-40B4-BE49-F238E27FC236}">
                <a16:creationId xmlns:a16="http://schemas.microsoft.com/office/drawing/2014/main" id="{54318332-B6D7-9646-8B3C-4F11B6C710CB}"/>
              </a:ext>
            </a:extLst>
          </p:cNvPr>
          <p:cNvSpPr>
            <a:spLocks noGrp="1"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Rectangle 7">
            <a:extLst>
              <a:ext uri="{FF2B5EF4-FFF2-40B4-BE49-F238E27FC236}">
                <a16:creationId xmlns:a16="http://schemas.microsoft.com/office/drawing/2014/main" id="{5D5BEEC9-531F-2944-93C2-E48AADA16FB2}"/>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A5CFB044-45B7-0F45-B654-C7C8C40E97D1}" type="slidenum">
              <a:rPr lang="en-US" altLang="en-US"/>
              <a:pPr/>
              <a:t>12</a:t>
            </a:fld>
            <a:endParaRPr lang="en-US" altLang="en-US" dirty="0"/>
          </a:p>
        </p:txBody>
      </p:sp>
      <p:sp>
        <p:nvSpPr>
          <p:cNvPr id="37890" name="Rectangle 1026">
            <a:extLst>
              <a:ext uri="{FF2B5EF4-FFF2-40B4-BE49-F238E27FC236}">
                <a16:creationId xmlns:a16="http://schemas.microsoft.com/office/drawing/2014/main" id="{A7F01056-B607-B849-8D8D-2ADB69EFAFFD}"/>
              </a:ext>
            </a:extLst>
          </p:cNvPr>
          <p:cNvSpPr>
            <a:spLocks noGrp="1" noRot="1" noChangeAspect="1" noChangeArrowheads="1" noTextEdit="1"/>
          </p:cNvSpPr>
          <p:nvPr>
            <p:ph type="sldImg"/>
          </p:nvPr>
        </p:nvSpPr>
        <p:spPr>
          <a:solidFill>
            <a:srgbClr val="FFFFFF"/>
          </a:solidFill>
          <a:ln/>
        </p:spPr>
      </p:sp>
      <p:sp>
        <p:nvSpPr>
          <p:cNvPr id="37891" name="Rectangle 1027">
            <a:extLst>
              <a:ext uri="{FF2B5EF4-FFF2-40B4-BE49-F238E27FC236}">
                <a16:creationId xmlns:a16="http://schemas.microsoft.com/office/drawing/2014/main" id="{C3C8FF4E-102C-8340-A304-98DA4FE80556}"/>
              </a:ext>
            </a:extLst>
          </p:cNvPr>
          <p:cNvSpPr>
            <a:spLocks noGrp="1"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Rectangle 7">
            <a:extLst>
              <a:ext uri="{FF2B5EF4-FFF2-40B4-BE49-F238E27FC236}">
                <a16:creationId xmlns:a16="http://schemas.microsoft.com/office/drawing/2014/main" id="{5AFAE25F-6758-5346-B050-C21894FF397E}"/>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D6ECEF98-1229-1940-ADD6-2B4B6119503C}" type="slidenum">
              <a:rPr lang="en-US" altLang="en-US"/>
              <a:pPr/>
              <a:t>13</a:t>
            </a:fld>
            <a:endParaRPr lang="en-US" altLang="en-US" dirty="0"/>
          </a:p>
        </p:txBody>
      </p:sp>
      <p:sp>
        <p:nvSpPr>
          <p:cNvPr id="39938" name="Rectangle 1026">
            <a:extLst>
              <a:ext uri="{FF2B5EF4-FFF2-40B4-BE49-F238E27FC236}">
                <a16:creationId xmlns:a16="http://schemas.microsoft.com/office/drawing/2014/main" id="{040D9359-A53A-5143-8C0D-F33EED8F0B17}"/>
              </a:ext>
            </a:extLst>
          </p:cNvPr>
          <p:cNvSpPr>
            <a:spLocks noGrp="1" noRot="1" noChangeAspect="1" noChangeArrowheads="1" noTextEdit="1"/>
          </p:cNvSpPr>
          <p:nvPr>
            <p:ph type="sldImg"/>
          </p:nvPr>
        </p:nvSpPr>
        <p:spPr>
          <a:solidFill>
            <a:srgbClr val="FFFFFF"/>
          </a:solidFill>
          <a:ln/>
        </p:spPr>
      </p:sp>
      <p:sp>
        <p:nvSpPr>
          <p:cNvPr id="39939" name="Rectangle 1027">
            <a:extLst>
              <a:ext uri="{FF2B5EF4-FFF2-40B4-BE49-F238E27FC236}">
                <a16:creationId xmlns:a16="http://schemas.microsoft.com/office/drawing/2014/main" id="{91E349CE-8CD0-E447-A215-20C2F4BAC4E0}"/>
              </a:ext>
            </a:extLst>
          </p:cNvPr>
          <p:cNvSpPr>
            <a:spLocks noGrp="1"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Rectangle 7">
            <a:extLst>
              <a:ext uri="{FF2B5EF4-FFF2-40B4-BE49-F238E27FC236}">
                <a16:creationId xmlns:a16="http://schemas.microsoft.com/office/drawing/2014/main" id="{5F13393C-19E1-5747-B4AE-86A048001872}"/>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7EFB4D49-8491-D24A-BB09-359E28D493BC}" type="slidenum">
              <a:rPr lang="en-US" altLang="en-US"/>
              <a:pPr/>
              <a:t>14</a:t>
            </a:fld>
            <a:endParaRPr lang="en-US" altLang="en-US" dirty="0"/>
          </a:p>
        </p:txBody>
      </p:sp>
      <p:sp>
        <p:nvSpPr>
          <p:cNvPr id="41986" name="Rectangle 1026">
            <a:extLst>
              <a:ext uri="{FF2B5EF4-FFF2-40B4-BE49-F238E27FC236}">
                <a16:creationId xmlns:a16="http://schemas.microsoft.com/office/drawing/2014/main" id="{67956A97-9161-7B4F-BB04-0E96B05DAD47}"/>
              </a:ext>
            </a:extLst>
          </p:cNvPr>
          <p:cNvSpPr>
            <a:spLocks noGrp="1" noRot="1" noChangeAspect="1" noChangeArrowheads="1" noTextEdit="1"/>
          </p:cNvSpPr>
          <p:nvPr>
            <p:ph type="sldImg"/>
          </p:nvPr>
        </p:nvSpPr>
        <p:spPr>
          <a:solidFill>
            <a:srgbClr val="FFFFFF"/>
          </a:solidFill>
          <a:ln/>
        </p:spPr>
      </p:sp>
      <p:sp>
        <p:nvSpPr>
          <p:cNvPr id="41987" name="Rectangle 1027">
            <a:extLst>
              <a:ext uri="{FF2B5EF4-FFF2-40B4-BE49-F238E27FC236}">
                <a16:creationId xmlns:a16="http://schemas.microsoft.com/office/drawing/2014/main" id="{6FF0FC22-BF9F-B049-87EE-BABC39072CE9}"/>
              </a:ext>
            </a:extLst>
          </p:cNvPr>
          <p:cNvSpPr>
            <a:spLocks noGrp="1"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Rectangle 7">
            <a:extLst>
              <a:ext uri="{FF2B5EF4-FFF2-40B4-BE49-F238E27FC236}">
                <a16:creationId xmlns:a16="http://schemas.microsoft.com/office/drawing/2014/main" id="{25B0FEBF-4CE7-8742-95B8-4564AC703D89}"/>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C649F07A-FE58-FF45-B6C5-CD236C452CE2}" type="slidenum">
              <a:rPr lang="en-US" altLang="en-US"/>
              <a:pPr/>
              <a:t>15</a:t>
            </a:fld>
            <a:endParaRPr lang="en-US" altLang="en-US" dirty="0"/>
          </a:p>
        </p:txBody>
      </p:sp>
      <p:sp>
        <p:nvSpPr>
          <p:cNvPr id="44034" name="Rectangle 1026">
            <a:extLst>
              <a:ext uri="{FF2B5EF4-FFF2-40B4-BE49-F238E27FC236}">
                <a16:creationId xmlns:a16="http://schemas.microsoft.com/office/drawing/2014/main" id="{BBE2212E-1993-964E-B6B2-85C0D02A1C93}"/>
              </a:ext>
            </a:extLst>
          </p:cNvPr>
          <p:cNvSpPr>
            <a:spLocks noGrp="1" noRot="1" noChangeAspect="1" noChangeArrowheads="1" noTextEdit="1"/>
          </p:cNvSpPr>
          <p:nvPr>
            <p:ph type="sldImg"/>
          </p:nvPr>
        </p:nvSpPr>
        <p:spPr>
          <a:solidFill>
            <a:srgbClr val="FFFFFF"/>
          </a:solidFill>
          <a:ln/>
        </p:spPr>
      </p:sp>
      <p:sp>
        <p:nvSpPr>
          <p:cNvPr id="44035" name="Rectangle 1027">
            <a:extLst>
              <a:ext uri="{FF2B5EF4-FFF2-40B4-BE49-F238E27FC236}">
                <a16:creationId xmlns:a16="http://schemas.microsoft.com/office/drawing/2014/main" id="{51060263-2B7D-3B43-AE90-8D2305356FB0}"/>
              </a:ext>
            </a:extLst>
          </p:cNvPr>
          <p:cNvSpPr>
            <a:spLocks noGrp="1"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Rectangle 7">
            <a:extLst>
              <a:ext uri="{FF2B5EF4-FFF2-40B4-BE49-F238E27FC236}">
                <a16:creationId xmlns:a16="http://schemas.microsoft.com/office/drawing/2014/main" id="{77B473DD-2E72-0C43-8CD2-524EFE81FD45}"/>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4607B784-C5A4-6A4C-9969-EE8B2331C287}" type="slidenum">
              <a:rPr lang="en-US" altLang="en-US"/>
              <a:pPr/>
              <a:t>16</a:t>
            </a:fld>
            <a:endParaRPr lang="en-US" altLang="en-US" dirty="0"/>
          </a:p>
        </p:txBody>
      </p:sp>
      <p:sp>
        <p:nvSpPr>
          <p:cNvPr id="46082" name="Rectangle 2">
            <a:extLst>
              <a:ext uri="{FF2B5EF4-FFF2-40B4-BE49-F238E27FC236}">
                <a16:creationId xmlns:a16="http://schemas.microsoft.com/office/drawing/2014/main" id="{56EE40ED-8F45-EC4E-89BF-68A09D960989}"/>
              </a:ext>
            </a:extLst>
          </p:cNvPr>
          <p:cNvSpPr>
            <a:spLocks noGrp="1" noRot="1" noChangeAspect="1" noChangeArrowheads="1" noTextEdit="1"/>
          </p:cNvSpPr>
          <p:nvPr>
            <p:ph type="sldImg"/>
          </p:nvPr>
        </p:nvSpPr>
        <p:spPr>
          <a:solidFill>
            <a:srgbClr val="FFFFFF"/>
          </a:solidFill>
          <a:ln/>
        </p:spPr>
      </p:sp>
      <p:sp>
        <p:nvSpPr>
          <p:cNvPr id="46083" name="Rectangle 3">
            <a:extLst>
              <a:ext uri="{FF2B5EF4-FFF2-40B4-BE49-F238E27FC236}">
                <a16:creationId xmlns:a16="http://schemas.microsoft.com/office/drawing/2014/main" id="{DB3B85E4-E246-7E49-82AD-65C854540B36}"/>
              </a:ext>
            </a:extLst>
          </p:cNvPr>
          <p:cNvSpPr>
            <a:spLocks noGrp="1"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Rectangle 7">
            <a:extLst>
              <a:ext uri="{FF2B5EF4-FFF2-40B4-BE49-F238E27FC236}">
                <a16:creationId xmlns:a16="http://schemas.microsoft.com/office/drawing/2014/main" id="{51A5A9B1-8168-464A-9179-EF849D2FEE3D}"/>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9E399D08-4CD4-0F4A-A082-A956A96C3F60}" type="slidenum">
              <a:rPr lang="en-US" altLang="en-US"/>
              <a:pPr/>
              <a:t>17</a:t>
            </a:fld>
            <a:endParaRPr lang="en-US" altLang="en-US" dirty="0"/>
          </a:p>
        </p:txBody>
      </p:sp>
      <p:sp>
        <p:nvSpPr>
          <p:cNvPr id="48130" name="Rectangle 2">
            <a:extLst>
              <a:ext uri="{FF2B5EF4-FFF2-40B4-BE49-F238E27FC236}">
                <a16:creationId xmlns:a16="http://schemas.microsoft.com/office/drawing/2014/main" id="{B94E0429-890A-4542-BE00-8725DFEFBE08}"/>
              </a:ext>
            </a:extLst>
          </p:cNvPr>
          <p:cNvSpPr>
            <a:spLocks noGrp="1" noRot="1" noChangeAspect="1" noChangeArrowheads="1" noTextEdit="1"/>
          </p:cNvSpPr>
          <p:nvPr>
            <p:ph type="sldImg"/>
          </p:nvPr>
        </p:nvSpPr>
        <p:spPr>
          <a:solidFill>
            <a:srgbClr val="FFFFFF"/>
          </a:solidFill>
          <a:ln/>
        </p:spPr>
      </p:sp>
      <p:sp>
        <p:nvSpPr>
          <p:cNvPr id="48131" name="Rectangle 3">
            <a:extLst>
              <a:ext uri="{FF2B5EF4-FFF2-40B4-BE49-F238E27FC236}">
                <a16:creationId xmlns:a16="http://schemas.microsoft.com/office/drawing/2014/main" id="{C6242F9F-F4F7-3844-ADF1-C78CD3C13D32}"/>
              </a:ext>
            </a:extLst>
          </p:cNvPr>
          <p:cNvSpPr>
            <a:spLocks noGrp="1"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Rectangle 7">
            <a:extLst>
              <a:ext uri="{FF2B5EF4-FFF2-40B4-BE49-F238E27FC236}">
                <a16:creationId xmlns:a16="http://schemas.microsoft.com/office/drawing/2014/main" id="{A75759D6-F1B6-9344-9585-3187A25D229D}"/>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9691CFF9-32BF-C549-9438-2232AE6A7622}" type="slidenum">
              <a:rPr lang="en-US" altLang="en-US"/>
              <a:pPr/>
              <a:t>18</a:t>
            </a:fld>
            <a:endParaRPr lang="en-US" altLang="en-US" dirty="0"/>
          </a:p>
        </p:txBody>
      </p:sp>
      <p:sp>
        <p:nvSpPr>
          <p:cNvPr id="50178" name="Rectangle 2">
            <a:extLst>
              <a:ext uri="{FF2B5EF4-FFF2-40B4-BE49-F238E27FC236}">
                <a16:creationId xmlns:a16="http://schemas.microsoft.com/office/drawing/2014/main" id="{004D432F-A0C2-CB46-B971-B6365EBE2402}"/>
              </a:ext>
            </a:extLst>
          </p:cNvPr>
          <p:cNvSpPr>
            <a:spLocks noGrp="1" noRot="1" noChangeAspect="1" noChangeArrowheads="1" noTextEdit="1"/>
          </p:cNvSpPr>
          <p:nvPr>
            <p:ph type="sldImg"/>
          </p:nvPr>
        </p:nvSpPr>
        <p:spPr>
          <a:solidFill>
            <a:srgbClr val="FFFFFF"/>
          </a:solidFill>
          <a:ln/>
        </p:spPr>
      </p:sp>
      <p:sp>
        <p:nvSpPr>
          <p:cNvPr id="50179" name="Rectangle 3">
            <a:extLst>
              <a:ext uri="{FF2B5EF4-FFF2-40B4-BE49-F238E27FC236}">
                <a16:creationId xmlns:a16="http://schemas.microsoft.com/office/drawing/2014/main" id="{644FA3F3-C038-E24C-B9C6-564AAA8CB547}"/>
              </a:ext>
            </a:extLst>
          </p:cNvPr>
          <p:cNvSpPr>
            <a:spLocks noGrp="1"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Rectangle 7">
            <a:extLst>
              <a:ext uri="{FF2B5EF4-FFF2-40B4-BE49-F238E27FC236}">
                <a16:creationId xmlns:a16="http://schemas.microsoft.com/office/drawing/2014/main" id="{D374C9C8-7EA9-D443-B3F9-B19655662AC6}"/>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D9C1308C-8D4D-A54E-BA3B-08914B3C6AAA}" type="slidenum">
              <a:rPr lang="en-US" altLang="en-US"/>
              <a:pPr/>
              <a:t>19</a:t>
            </a:fld>
            <a:endParaRPr lang="en-US" altLang="en-US" dirty="0"/>
          </a:p>
        </p:txBody>
      </p:sp>
      <p:sp>
        <p:nvSpPr>
          <p:cNvPr id="52226" name="Rectangle 2">
            <a:extLst>
              <a:ext uri="{FF2B5EF4-FFF2-40B4-BE49-F238E27FC236}">
                <a16:creationId xmlns:a16="http://schemas.microsoft.com/office/drawing/2014/main" id="{6F95B580-6D17-0944-944F-DF1E573FD88E}"/>
              </a:ext>
            </a:extLst>
          </p:cNvPr>
          <p:cNvSpPr>
            <a:spLocks noGrp="1" noRot="1" noChangeAspect="1" noChangeArrowheads="1" noTextEdit="1"/>
          </p:cNvSpPr>
          <p:nvPr>
            <p:ph type="sldImg"/>
          </p:nvPr>
        </p:nvSpPr>
        <p:spPr>
          <a:solidFill>
            <a:srgbClr val="FFFFFF"/>
          </a:solidFill>
          <a:ln/>
        </p:spPr>
      </p:sp>
      <p:sp>
        <p:nvSpPr>
          <p:cNvPr id="52227" name="Rectangle 3">
            <a:extLst>
              <a:ext uri="{FF2B5EF4-FFF2-40B4-BE49-F238E27FC236}">
                <a16:creationId xmlns:a16="http://schemas.microsoft.com/office/drawing/2014/main" id="{B3514B02-5354-6647-9A8A-AB20633040D6}"/>
              </a:ext>
            </a:extLst>
          </p:cNvPr>
          <p:cNvSpPr>
            <a:spLocks noGrp="1"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Rectangle 7">
            <a:extLst>
              <a:ext uri="{FF2B5EF4-FFF2-40B4-BE49-F238E27FC236}">
                <a16:creationId xmlns:a16="http://schemas.microsoft.com/office/drawing/2014/main" id="{FD38B785-0B28-E148-AEAC-33D6351CA19E}"/>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9BA52C5C-44FE-CA48-A8CD-9DA694D0E394}" type="slidenum">
              <a:rPr lang="en-US" altLang="en-US"/>
              <a:pPr/>
              <a:t>20</a:t>
            </a:fld>
            <a:endParaRPr lang="en-US" altLang="en-US" dirty="0"/>
          </a:p>
        </p:txBody>
      </p:sp>
      <p:sp>
        <p:nvSpPr>
          <p:cNvPr id="54274" name="Rectangle 2">
            <a:extLst>
              <a:ext uri="{FF2B5EF4-FFF2-40B4-BE49-F238E27FC236}">
                <a16:creationId xmlns:a16="http://schemas.microsoft.com/office/drawing/2014/main" id="{71093BB9-D51D-DF42-93FB-C800507EF6AC}"/>
              </a:ext>
            </a:extLst>
          </p:cNvPr>
          <p:cNvSpPr>
            <a:spLocks noGrp="1" noRot="1" noChangeAspect="1" noChangeArrowheads="1" noTextEdit="1"/>
          </p:cNvSpPr>
          <p:nvPr>
            <p:ph type="sldImg"/>
          </p:nvPr>
        </p:nvSpPr>
        <p:spPr>
          <a:solidFill>
            <a:srgbClr val="FFFFFF"/>
          </a:solidFill>
          <a:ln/>
        </p:spPr>
      </p:sp>
      <p:sp>
        <p:nvSpPr>
          <p:cNvPr id="54275" name="Rectangle 3">
            <a:extLst>
              <a:ext uri="{FF2B5EF4-FFF2-40B4-BE49-F238E27FC236}">
                <a16:creationId xmlns:a16="http://schemas.microsoft.com/office/drawing/2014/main" id="{6387F107-324C-0248-9470-E811DE339FA7}"/>
              </a:ext>
            </a:extLst>
          </p:cNvPr>
          <p:cNvSpPr>
            <a:spLocks noGrp="1"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1" name="Rectangle 7">
            <a:extLst>
              <a:ext uri="{FF2B5EF4-FFF2-40B4-BE49-F238E27FC236}">
                <a16:creationId xmlns:a16="http://schemas.microsoft.com/office/drawing/2014/main" id="{905E8D3F-4395-6644-872B-E772BC78FCB8}"/>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EF7C8957-C67D-164B-82CA-313ACD487530}" type="slidenum">
              <a:rPr lang="en-US" altLang="en-US"/>
              <a:pPr/>
              <a:t>21</a:t>
            </a:fld>
            <a:endParaRPr lang="en-US" altLang="en-US" dirty="0"/>
          </a:p>
        </p:txBody>
      </p:sp>
      <p:sp>
        <p:nvSpPr>
          <p:cNvPr id="56322" name="Rectangle 2">
            <a:extLst>
              <a:ext uri="{FF2B5EF4-FFF2-40B4-BE49-F238E27FC236}">
                <a16:creationId xmlns:a16="http://schemas.microsoft.com/office/drawing/2014/main" id="{972A68AC-79D8-0840-AC2A-C52F9237417D}"/>
              </a:ext>
            </a:extLst>
          </p:cNvPr>
          <p:cNvSpPr>
            <a:spLocks noGrp="1" noRot="1" noChangeAspect="1" noChangeArrowheads="1" noTextEdit="1"/>
          </p:cNvSpPr>
          <p:nvPr>
            <p:ph type="sldImg"/>
          </p:nvPr>
        </p:nvSpPr>
        <p:spPr>
          <a:solidFill>
            <a:srgbClr val="FFFFFF"/>
          </a:solidFill>
          <a:ln/>
        </p:spPr>
      </p:sp>
      <p:sp>
        <p:nvSpPr>
          <p:cNvPr id="56323" name="Rectangle 3">
            <a:extLst>
              <a:ext uri="{FF2B5EF4-FFF2-40B4-BE49-F238E27FC236}">
                <a16:creationId xmlns:a16="http://schemas.microsoft.com/office/drawing/2014/main" id="{8012AF22-1E44-7048-877C-9F8950DC4C61}"/>
              </a:ext>
            </a:extLst>
          </p:cNvPr>
          <p:cNvSpPr>
            <a:spLocks noGrp="1"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9" name="Rectangle 7">
            <a:extLst>
              <a:ext uri="{FF2B5EF4-FFF2-40B4-BE49-F238E27FC236}">
                <a16:creationId xmlns:a16="http://schemas.microsoft.com/office/drawing/2014/main" id="{D292CFFC-AB46-AD4D-8105-4D2C558687B2}"/>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7A7BEA9D-C4D7-E647-B3B2-E0D5F476F98E}" type="slidenum">
              <a:rPr lang="en-US" altLang="en-US"/>
              <a:pPr/>
              <a:t>22</a:t>
            </a:fld>
            <a:endParaRPr lang="en-US" altLang="en-US" dirty="0"/>
          </a:p>
        </p:txBody>
      </p:sp>
      <p:sp>
        <p:nvSpPr>
          <p:cNvPr id="58370" name="Rectangle 2">
            <a:extLst>
              <a:ext uri="{FF2B5EF4-FFF2-40B4-BE49-F238E27FC236}">
                <a16:creationId xmlns:a16="http://schemas.microsoft.com/office/drawing/2014/main" id="{8852A51D-20E4-1F4D-8122-31AE246C2B20}"/>
              </a:ext>
            </a:extLst>
          </p:cNvPr>
          <p:cNvSpPr>
            <a:spLocks noGrp="1" noRot="1" noChangeAspect="1" noChangeArrowheads="1" noTextEdit="1"/>
          </p:cNvSpPr>
          <p:nvPr>
            <p:ph type="sldImg"/>
          </p:nvPr>
        </p:nvSpPr>
        <p:spPr>
          <a:solidFill>
            <a:srgbClr val="FFFFFF"/>
          </a:solidFill>
          <a:ln/>
        </p:spPr>
      </p:sp>
      <p:sp>
        <p:nvSpPr>
          <p:cNvPr id="58371" name="Rectangle 3">
            <a:extLst>
              <a:ext uri="{FF2B5EF4-FFF2-40B4-BE49-F238E27FC236}">
                <a16:creationId xmlns:a16="http://schemas.microsoft.com/office/drawing/2014/main" id="{0912305E-ACE8-0847-8419-9046353C8AEB}"/>
              </a:ext>
            </a:extLst>
          </p:cNvPr>
          <p:cNvSpPr>
            <a:spLocks noGrp="1"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7" name="Rectangle 7">
            <a:extLst>
              <a:ext uri="{FF2B5EF4-FFF2-40B4-BE49-F238E27FC236}">
                <a16:creationId xmlns:a16="http://schemas.microsoft.com/office/drawing/2014/main" id="{DD3C1235-F882-A94C-9C59-C44882879467}"/>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19EB1B40-B037-A643-A255-0AFC4D0EDD99}" type="slidenum">
              <a:rPr lang="en-US" altLang="en-US"/>
              <a:pPr/>
              <a:t>23</a:t>
            </a:fld>
            <a:endParaRPr lang="en-US" altLang="en-US" dirty="0"/>
          </a:p>
        </p:txBody>
      </p:sp>
      <p:sp>
        <p:nvSpPr>
          <p:cNvPr id="60418" name="Rectangle 2">
            <a:extLst>
              <a:ext uri="{FF2B5EF4-FFF2-40B4-BE49-F238E27FC236}">
                <a16:creationId xmlns:a16="http://schemas.microsoft.com/office/drawing/2014/main" id="{0BCDA511-6F2C-174B-AC24-F1B07BEA961D}"/>
              </a:ext>
            </a:extLst>
          </p:cNvPr>
          <p:cNvSpPr>
            <a:spLocks noGrp="1" noRot="1" noChangeAspect="1" noChangeArrowheads="1" noTextEdit="1"/>
          </p:cNvSpPr>
          <p:nvPr>
            <p:ph type="sldImg"/>
          </p:nvPr>
        </p:nvSpPr>
        <p:spPr>
          <a:solidFill>
            <a:srgbClr val="FFFFFF"/>
          </a:solidFill>
          <a:ln/>
        </p:spPr>
      </p:sp>
      <p:sp>
        <p:nvSpPr>
          <p:cNvPr id="60419" name="Rectangle 3">
            <a:extLst>
              <a:ext uri="{FF2B5EF4-FFF2-40B4-BE49-F238E27FC236}">
                <a16:creationId xmlns:a16="http://schemas.microsoft.com/office/drawing/2014/main" id="{3E25844A-97C1-9E41-8867-B5EC8981C7F3}"/>
              </a:ext>
            </a:extLst>
          </p:cNvPr>
          <p:cNvSpPr>
            <a:spLocks noGrp="1"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5" name="Rectangle 7">
            <a:extLst>
              <a:ext uri="{FF2B5EF4-FFF2-40B4-BE49-F238E27FC236}">
                <a16:creationId xmlns:a16="http://schemas.microsoft.com/office/drawing/2014/main" id="{E1DB8139-3412-D64A-A530-BD606BA54C39}"/>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77032069-D288-474F-B56D-85E5A9125BC0}" type="slidenum">
              <a:rPr lang="en-US" altLang="en-US"/>
              <a:pPr/>
              <a:t>24</a:t>
            </a:fld>
            <a:endParaRPr lang="en-US" altLang="en-US" dirty="0"/>
          </a:p>
        </p:txBody>
      </p:sp>
      <p:sp>
        <p:nvSpPr>
          <p:cNvPr id="62466" name="Rectangle 2">
            <a:extLst>
              <a:ext uri="{FF2B5EF4-FFF2-40B4-BE49-F238E27FC236}">
                <a16:creationId xmlns:a16="http://schemas.microsoft.com/office/drawing/2014/main" id="{EE2D8AEC-8DC1-BE46-8D7B-D94D7184E858}"/>
              </a:ext>
            </a:extLst>
          </p:cNvPr>
          <p:cNvSpPr>
            <a:spLocks noGrp="1" noRot="1" noChangeAspect="1" noChangeArrowheads="1" noTextEdit="1"/>
          </p:cNvSpPr>
          <p:nvPr>
            <p:ph type="sldImg"/>
          </p:nvPr>
        </p:nvSpPr>
        <p:spPr>
          <a:solidFill>
            <a:srgbClr val="FFFFFF"/>
          </a:solidFill>
          <a:ln/>
        </p:spPr>
      </p:sp>
      <p:sp>
        <p:nvSpPr>
          <p:cNvPr id="62467" name="Rectangle 3">
            <a:extLst>
              <a:ext uri="{FF2B5EF4-FFF2-40B4-BE49-F238E27FC236}">
                <a16:creationId xmlns:a16="http://schemas.microsoft.com/office/drawing/2014/main" id="{B25BDF7C-69D5-D34C-A150-B70DB0E1B84F}"/>
              </a:ext>
            </a:extLst>
          </p:cNvPr>
          <p:cNvSpPr>
            <a:spLocks noGrp="1"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3" name="Rectangle 7">
            <a:extLst>
              <a:ext uri="{FF2B5EF4-FFF2-40B4-BE49-F238E27FC236}">
                <a16:creationId xmlns:a16="http://schemas.microsoft.com/office/drawing/2014/main" id="{EC82EB9B-674F-7244-AC81-D305FF20BBEF}"/>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EF918A16-6984-FE41-9BC0-765B36BA02E4}" type="slidenum">
              <a:rPr lang="en-US" altLang="en-US"/>
              <a:pPr/>
              <a:t>25</a:t>
            </a:fld>
            <a:endParaRPr lang="en-US" altLang="en-US" dirty="0"/>
          </a:p>
        </p:txBody>
      </p:sp>
      <p:sp>
        <p:nvSpPr>
          <p:cNvPr id="64514" name="Rectangle 2">
            <a:extLst>
              <a:ext uri="{FF2B5EF4-FFF2-40B4-BE49-F238E27FC236}">
                <a16:creationId xmlns:a16="http://schemas.microsoft.com/office/drawing/2014/main" id="{7F2E542B-CEB1-124D-9B7F-ED689A50DE00}"/>
              </a:ext>
            </a:extLst>
          </p:cNvPr>
          <p:cNvSpPr>
            <a:spLocks noGrp="1" noRot="1" noChangeAspect="1" noChangeArrowheads="1" noTextEdit="1"/>
          </p:cNvSpPr>
          <p:nvPr>
            <p:ph type="sldImg"/>
          </p:nvPr>
        </p:nvSpPr>
        <p:spPr>
          <a:solidFill>
            <a:srgbClr val="FFFFFF"/>
          </a:solidFill>
          <a:ln/>
        </p:spPr>
      </p:sp>
      <p:sp>
        <p:nvSpPr>
          <p:cNvPr id="64515" name="Rectangle 3">
            <a:extLst>
              <a:ext uri="{FF2B5EF4-FFF2-40B4-BE49-F238E27FC236}">
                <a16:creationId xmlns:a16="http://schemas.microsoft.com/office/drawing/2014/main" id="{86BEF0C1-6824-1A4F-A85E-25AFE536A8CA}"/>
              </a:ext>
            </a:extLst>
          </p:cNvPr>
          <p:cNvSpPr>
            <a:spLocks noGrp="1"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1" name="Rectangle 7">
            <a:extLst>
              <a:ext uri="{FF2B5EF4-FFF2-40B4-BE49-F238E27FC236}">
                <a16:creationId xmlns:a16="http://schemas.microsoft.com/office/drawing/2014/main" id="{496C139E-162C-8A44-9F40-99614823764C}"/>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6D7FCA09-6F95-B74B-93BD-F1AB9C028893}" type="slidenum">
              <a:rPr lang="en-US" altLang="en-US"/>
              <a:pPr/>
              <a:t>26</a:t>
            </a:fld>
            <a:endParaRPr lang="en-US" altLang="en-US" dirty="0"/>
          </a:p>
        </p:txBody>
      </p:sp>
      <p:sp>
        <p:nvSpPr>
          <p:cNvPr id="66562" name="Rectangle 2">
            <a:extLst>
              <a:ext uri="{FF2B5EF4-FFF2-40B4-BE49-F238E27FC236}">
                <a16:creationId xmlns:a16="http://schemas.microsoft.com/office/drawing/2014/main" id="{F23B11B0-CF24-274A-8CBE-BB77BB4C6DEE}"/>
              </a:ext>
            </a:extLst>
          </p:cNvPr>
          <p:cNvSpPr>
            <a:spLocks noGrp="1" noRot="1" noChangeAspect="1" noChangeArrowheads="1" noTextEdit="1"/>
          </p:cNvSpPr>
          <p:nvPr>
            <p:ph type="sldImg"/>
          </p:nvPr>
        </p:nvSpPr>
        <p:spPr>
          <a:solidFill>
            <a:srgbClr val="FFFFFF"/>
          </a:solidFill>
          <a:ln/>
        </p:spPr>
      </p:sp>
      <p:sp>
        <p:nvSpPr>
          <p:cNvPr id="66563" name="Rectangle 3">
            <a:extLst>
              <a:ext uri="{FF2B5EF4-FFF2-40B4-BE49-F238E27FC236}">
                <a16:creationId xmlns:a16="http://schemas.microsoft.com/office/drawing/2014/main" id="{0E740DE9-6F45-F14B-8B8E-7C0F556A038B}"/>
              </a:ext>
            </a:extLst>
          </p:cNvPr>
          <p:cNvSpPr>
            <a:spLocks noGrp="1"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09" name="Rectangle 7">
            <a:extLst>
              <a:ext uri="{FF2B5EF4-FFF2-40B4-BE49-F238E27FC236}">
                <a16:creationId xmlns:a16="http://schemas.microsoft.com/office/drawing/2014/main" id="{7F017493-273F-2540-A18A-F76B0DAA2BCA}"/>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CEF59F77-8F21-B649-8B05-62C2CFBA89DB}" type="slidenum">
              <a:rPr lang="en-US" altLang="en-US"/>
              <a:pPr/>
              <a:t>27</a:t>
            </a:fld>
            <a:endParaRPr lang="en-US" altLang="en-US" dirty="0"/>
          </a:p>
        </p:txBody>
      </p:sp>
      <p:sp>
        <p:nvSpPr>
          <p:cNvPr id="68610" name="Rectangle 2">
            <a:extLst>
              <a:ext uri="{FF2B5EF4-FFF2-40B4-BE49-F238E27FC236}">
                <a16:creationId xmlns:a16="http://schemas.microsoft.com/office/drawing/2014/main" id="{AAEDEF54-77FA-8D4C-BA1E-08485F13E998}"/>
              </a:ext>
            </a:extLst>
          </p:cNvPr>
          <p:cNvSpPr>
            <a:spLocks noGrp="1" noRot="1" noChangeAspect="1" noChangeArrowheads="1" noTextEdit="1"/>
          </p:cNvSpPr>
          <p:nvPr>
            <p:ph type="sldImg"/>
          </p:nvPr>
        </p:nvSpPr>
        <p:spPr>
          <a:solidFill>
            <a:srgbClr val="FFFFFF"/>
          </a:solidFill>
          <a:ln/>
        </p:spPr>
      </p:sp>
      <p:sp>
        <p:nvSpPr>
          <p:cNvPr id="68611" name="Rectangle 3">
            <a:extLst>
              <a:ext uri="{FF2B5EF4-FFF2-40B4-BE49-F238E27FC236}">
                <a16:creationId xmlns:a16="http://schemas.microsoft.com/office/drawing/2014/main" id="{CD29899D-EBEE-6E4D-BA1A-90134200D4E2}"/>
              </a:ext>
            </a:extLst>
          </p:cNvPr>
          <p:cNvSpPr>
            <a:spLocks noGrp="1"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7" name="Rectangle 7">
            <a:extLst>
              <a:ext uri="{FF2B5EF4-FFF2-40B4-BE49-F238E27FC236}">
                <a16:creationId xmlns:a16="http://schemas.microsoft.com/office/drawing/2014/main" id="{C874C3BD-ED13-8240-B2B2-A33692440AE9}"/>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7E36C7BD-9456-8B4D-8393-D4B94223BDBC}" type="slidenum">
              <a:rPr lang="en-US" altLang="en-US"/>
              <a:pPr/>
              <a:t>28</a:t>
            </a:fld>
            <a:endParaRPr lang="en-US" altLang="en-US" dirty="0"/>
          </a:p>
        </p:txBody>
      </p:sp>
      <p:sp>
        <p:nvSpPr>
          <p:cNvPr id="70658" name="Rectangle 2">
            <a:extLst>
              <a:ext uri="{FF2B5EF4-FFF2-40B4-BE49-F238E27FC236}">
                <a16:creationId xmlns:a16="http://schemas.microsoft.com/office/drawing/2014/main" id="{C9E23232-9A2D-4842-B1D7-AA8AF0D064C2}"/>
              </a:ext>
            </a:extLst>
          </p:cNvPr>
          <p:cNvSpPr>
            <a:spLocks noGrp="1" noRot="1" noChangeAspect="1" noChangeArrowheads="1" noTextEdit="1"/>
          </p:cNvSpPr>
          <p:nvPr>
            <p:ph type="sldImg"/>
          </p:nvPr>
        </p:nvSpPr>
        <p:spPr>
          <a:solidFill>
            <a:srgbClr val="FFFFFF"/>
          </a:solidFill>
          <a:ln/>
        </p:spPr>
      </p:sp>
      <p:sp>
        <p:nvSpPr>
          <p:cNvPr id="70659" name="Rectangle 3">
            <a:extLst>
              <a:ext uri="{FF2B5EF4-FFF2-40B4-BE49-F238E27FC236}">
                <a16:creationId xmlns:a16="http://schemas.microsoft.com/office/drawing/2014/main" id="{11C13EC9-3A77-A14E-AB55-EA2CE693864C}"/>
              </a:ext>
            </a:extLst>
          </p:cNvPr>
          <p:cNvSpPr>
            <a:spLocks noGrp="1"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5" name="Rectangle 7">
            <a:extLst>
              <a:ext uri="{FF2B5EF4-FFF2-40B4-BE49-F238E27FC236}">
                <a16:creationId xmlns:a16="http://schemas.microsoft.com/office/drawing/2014/main" id="{332A0E0C-61A5-2746-928E-3B703E87334B}"/>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041C6F53-CE5E-7D45-8D1F-8B412020450E}" type="slidenum">
              <a:rPr lang="en-US" altLang="en-US"/>
              <a:pPr/>
              <a:t>29</a:t>
            </a:fld>
            <a:endParaRPr lang="en-US" altLang="en-US" dirty="0"/>
          </a:p>
        </p:txBody>
      </p:sp>
      <p:sp>
        <p:nvSpPr>
          <p:cNvPr id="72706" name="Rectangle 2">
            <a:extLst>
              <a:ext uri="{FF2B5EF4-FFF2-40B4-BE49-F238E27FC236}">
                <a16:creationId xmlns:a16="http://schemas.microsoft.com/office/drawing/2014/main" id="{6E44B54D-1351-954F-BD41-96E33C861D3D}"/>
              </a:ext>
            </a:extLst>
          </p:cNvPr>
          <p:cNvSpPr>
            <a:spLocks noGrp="1" noRot="1" noChangeAspect="1" noChangeArrowheads="1" noTextEdit="1"/>
          </p:cNvSpPr>
          <p:nvPr>
            <p:ph type="sldImg"/>
          </p:nvPr>
        </p:nvSpPr>
        <p:spPr>
          <a:solidFill>
            <a:srgbClr val="FFFFFF"/>
          </a:solidFill>
          <a:ln/>
        </p:spPr>
      </p:sp>
      <p:sp>
        <p:nvSpPr>
          <p:cNvPr id="72707" name="Rectangle 3">
            <a:extLst>
              <a:ext uri="{FF2B5EF4-FFF2-40B4-BE49-F238E27FC236}">
                <a16:creationId xmlns:a16="http://schemas.microsoft.com/office/drawing/2014/main" id="{9B527999-06A3-3E41-85D5-BB634989D870}"/>
              </a:ext>
            </a:extLst>
          </p:cNvPr>
          <p:cNvSpPr>
            <a:spLocks noGrp="1"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7">
            <a:extLst>
              <a:ext uri="{FF2B5EF4-FFF2-40B4-BE49-F238E27FC236}">
                <a16:creationId xmlns:a16="http://schemas.microsoft.com/office/drawing/2014/main" id="{0DDED757-8097-8D44-A63E-C65853895017}"/>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3D7C27BE-E6BC-7D4D-8A86-9AC9ADD1D33B}" type="slidenum">
              <a:rPr lang="en-US" altLang="en-US"/>
              <a:pPr/>
              <a:t>30</a:t>
            </a:fld>
            <a:endParaRPr lang="en-US" altLang="en-US" dirty="0"/>
          </a:p>
        </p:txBody>
      </p:sp>
      <p:sp>
        <p:nvSpPr>
          <p:cNvPr id="74754" name="Rectangle 2">
            <a:extLst>
              <a:ext uri="{FF2B5EF4-FFF2-40B4-BE49-F238E27FC236}">
                <a16:creationId xmlns:a16="http://schemas.microsoft.com/office/drawing/2014/main" id="{FE0036F6-5CF4-BF40-9CCA-AAC3CC3F9FAD}"/>
              </a:ext>
            </a:extLst>
          </p:cNvPr>
          <p:cNvSpPr>
            <a:spLocks noGrp="1" noRot="1" noChangeAspect="1" noChangeArrowheads="1" noTextEdit="1"/>
          </p:cNvSpPr>
          <p:nvPr>
            <p:ph type="sldImg"/>
          </p:nvPr>
        </p:nvSpPr>
        <p:spPr>
          <a:solidFill>
            <a:srgbClr val="FFFFFF"/>
          </a:solidFill>
          <a:ln/>
        </p:spPr>
      </p:sp>
      <p:sp>
        <p:nvSpPr>
          <p:cNvPr id="74755" name="Rectangle 3">
            <a:extLst>
              <a:ext uri="{FF2B5EF4-FFF2-40B4-BE49-F238E27FC236}">
                <a16:creationId xmlns:a16="http://schemas.microsoft.com/office/drawing/2014/main" id="{F44A0508-498F-9C45-927B-38756532A053}"/>
              </a:ext>
            </a:extLst>
          </p:cNvPr>
          <p:cNvSpPr>
            <a:spLocks noGrp="1"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1" name="Rectangle 7">
            <a:extLst>
              <a:ext uri="{FF2B5EF4-FFF2-40B4-BE49-F238E27FC236}">
                <a16:creationId xmlns:a16="http://schemas.microsoft.com/office/drawing/2014/main" id="{1FE11C35-DD4A-C24D-AD13-F59CA74C5927}"/>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01BB4F1B-E639-C941-92E2-3F6ADEEF9CAC}" type="slidenum">
              <a:rPr lang="en-US" altLang="en-US"/>
              <a:pPr/>
              <a:t>31</a:t>
            </a:fld>
            <a:endParaRPr lang="en-US" altLang="en-US" dirty="0"/>
          </a:p>
        </p:txBody>
      </p:sp>
      <p:sp>
        <p:nvSpPr>
          <p:cNvPr id="76802" name="Rectangle 2">
            <a:extLst>
              <a:ext uri="{FF2B5EF4-FFF2-40B4-BE49-F238E27FC236}">
                <a16:creationId xmlns:a16="http://schemas.microsoft.com/office/drawing/2014/main" id="{C3476786-05A4-5144-8FA4-9C29D0F15661}"/>
              </a:ext>
            </a:extLst>
          </p:cNvPr>
          <p:cNvSpPr>
            <a:spLocks noGrp="1" noRot="1" noChangeAspect="1" noChangeArrowheads="1" noTextEdit="1"/>
          </p:cNvSpPr>
          <p:nvPr>
            <p:ph type="sldImg"/>
          </p:nvPr>
        </p:nvSpPr>
        <p:spPr>
          <a:solidFill>
            <a:srgbClr val="FFFFFF"/>
          </a:solidFill>
          <a:ln/>
        </p:spPr>
      </p:sp>
      <p:sp>
        <p:nvSpPr>
          <p:cNvPr id="76803" name="Rectangle 3">
            <a:extLst>
              <a:ext uri="{FF2B5EF4-FFF2-40B4-BE49-F238E27FC236}">
                <a16:creationId xmlns:a16="http://schemas.microsoft.com/office/drawing/2014/main" id="{FCFB69A8-A9C0-004E-9BF5-7C56B486DC68}"/>
              </a:ext>
            </a:extLst>
          </p:cNvPr>
          <p:cNvSpPr>
            <a:spLocks noGrp="1"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49" name="Rectangle 7">
            <a:extLst>
              <a:ext uri="{FF2B5EF4-FFF2-40B4-BE49-F238E27FC236}">
                <a16:creationId xmlns:a16="http://schemas.microsoft.com/office/drawing/2014/main" id="{B0B9DF44-9FC4-1542-B458-7C9AA5343100}"/>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AA9A1E06-8F96-3846-BAD5-64EA5832A310}" type="slidenum">
              <a:rPr lang="en-US" altLang="en-US"/>
              <a:pPr/>
              <a:t>32</a:t>
            </a:fld>
            <a:endParaRPr lang="en-US" altLang="en-US" dirty="0"/>
          </a:p>
        </p:txBody>
      </p:sp>
      <p:sp>
        <p:nvSpPr>
          <p:cNvPr id="78850" name="Rectangle 2">
            <a:extLst>
              <a:ext uri="{FF2B5EF4-FFF2-40B4-BE49-F238E27FC236}">
                <a16:creationId xmlns:a16="http://schemas.microsoft.com/office/drawing/2014/main" id="{45D60023-3CAF-814D-B6EA-55FAC016BCD6}"/>
              </a:ext>
            </a:extLst>
          </p:cNvPr>
          <p:cNvSpPr>
            <a:spLocks noGrp="1" noRot="1" noChangeAspect="1" noChangeArrowheads="1" noTextEdit="1"/>
          </p:cNvSpPr>
          <p:nvPr>
            <p:ph type="sldImg"/>
          </p:nvPr>
        </p:nvSpPr>
        <p:spPr>
          <a:solidFill>
            <a:srgbClr val="FFFFFF"/>
          </a:solidFill>
          <a:ln/>
        </p:spPr>
      </p:sp>
      <p:sp>
        <p:nvSpPr>
          <p:cNvPr id="78851" name="Rectangle 3">
            <a:extLst>
              <a:ext uri="{FF2B5EF4-FFF2-40B4-BE49-F238E27FC236}">
                <a16:creationId xmlns:a16="http://schemas.microsoft.com/office/drawing/2014/main" id="{3440F85F-DEFC-604D-8A0A-B5328B02B293}"/>
              </a:ext>
            </a:extLst>
          </p:cNvPr>
          <p:cNvSpPr>
            <a:spLocks noGrp="1"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7" name="Rectangle 7">
            <a:extLst>
              <a:ext uri="{FF2B5EF4-FFF2-40B4-BE49-F238E27FC236}">
                <a16:creationId xmlns:a16="http://schemas.microsoft.com/office/drawing/2014/main" id="{EDF07333-E664-3B44-AEE7-2DDB0BBC3A00}"/>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34D454A5-56A6-B141-A758-C0ED5729EC49}" type="slidenum">
              <a:rPr lang="en-US" altLang="en-US"/>
              <a:pPr/>
              <a:t>33</a:t>
            </a:fld>
            <a:endParaRPr lang="en-US" altLang="en-US" dirty="0"/>
          </a:p>
        </p:txBody>
      </p:sp>
      <p:sp>
        <p:nvSpPr>
          <p:cNvPr id="80898" name="Rectangle 2">
            <a:extLst>
              <a:ext uri="{FF2B5EF4-FFF2-40B4-BE49-F238E27FC236}">
                <a16:creationId xmlns:a16="http://schemas.microsoft.com/office/drawing/2014/main" id="{4C4CA9D6-3008-1748-B191-E3D0765A9B04}"/>
              </a:ext>
            </a:extLst>
          </p:cNvPr>
          <p:cNvSpPr>
            <a:spLocks noGrp="1" noRot="1" noChangeAspect="1" noChangeArrowheads="1" noTextEdit="1"/>
          </p:cNvSpPr>
          <p:nvPr>
            <p:ph type="sldImg"/>
          </p:nvPr>
        </p:nvSpPr>
        <p:spPr>
          <a:solidFill>
            <a:srgbClr val="FFFFFF"/>
          </a:solidFill>
          <a:ln/>
        </p:spPr>
      </p:sp>
      <p:sp>
        <p:nvSpPr>
          <p:cNvPr id="80899" name="Rectangle 3">
            <a:extLst>
              <a:ext uri="{FF2B5EF4-FFF2-40B4-BE49-F238E27FC236}">
                <a16:creationId xmlns:a16="http://schemas.microsoft.com/office/drawing/2014/main" id="{D7F8F362-BBF1-0241-B8B4-71A619D9A962}"/>
              </a:ext>
            </a:extLst>
          </p:cNvPr>
          <p:cNvSpPr>
            <a:spLocks noGrp="1"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5" name="Rectangle 7">
            <a:extLst>
              <a:ext uri="{FF2B5EF4-FFF2-40B4-BE49-F238E27FC236}">
                <a16:creationId xmlns:a16="http://schemas.microsoft.com/office/drawing/2014/main" id="{5572C669-C4B6-B14F-BF28-4F24B1F0641C}"/>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8CCD6B1A-E899-4940-94CE-1E03BD5358FA}" type="slidenum">
              <a:rPr lang="en-US" altLang="en-US"/>
              <a:pPr/>
              <a:t>34</a:t>
            </a:fld>
            <a:endParaRPr lang="en-US" altLang="en-US" dirty="0"/>
          </a:p>
        </p:txBody>
      </p:sp>
      <p:sp>
        <p:nvSpPr>
          <p:cNvPr id="82946" name="Rectangle 2">
            <a:extLst>
              <a:ext uri="{FF2B5EF4-FFF2-40B4-BE49-F238E27FC236}">
                <a16:creationId xmlns:a16="http://schemas.microsoft.com/office/drawing/2014/main" id="{23BAA57E-8C76-9A46-B0FA-2E0B922E10F7}"/>
              </a:ext>
            </a:extLst>
          </p:cNvPr>
          <p:cNvSpPr>
            <a:spLocks noGrp="1" noRot="1" noChangeAspect="1" noChangeArrowheads="1" noTextEdit="1"/>
          </p:cNvSpPr>
          <p:nvPr>
            <p:ph type="sldImg"/>
          </p:nvPr>
        </p:nvSpPr>
        <p:spPr>
          <a:solidFill>
            <a:srgbClr val="FFFFFF"/>
          </a:solidFill>
          <a:ln/>
        </p:spPr>
      </p:sp>
      <p:sp>
        <p:nvSpPr>
          <p:cNvPr id="82947" name="Rectangle 3">
            <a:extLst>
              <a:ext uri="{FF2B5EF4-FFF2-40B4-BE49-F238E27FC236}">
                <a16:creationId xmlns:a16="http://schemas.microsoft.com/office/drawing/2014/main" id="{17952AE4-24CE-F944-BC49-98A1007D800C}"/>
              </a:ext>
            </a:extLst>
          </p:cNvPr>
          <p:cNvSpPr>
            <a:spLocks noGrp="1"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3" name="Rectangle 7">
            <a:extLst>
              <a:ext uri="{FF2B5EF4-FFF2-40B4-BE49-F238E27FC236}">
                <a16:creationId xmlns:a16="http://schemas.microsoft.com/office/drawing/2014/main" id="{85EE67B1-D63D-7D41-A9EF-C7D9F9A788E0}"/>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C6F673C0-4B70-E44A-8BB6-DDD662DC5853}" type="slidenum">
              <a:rPr lang="en-US" altLang="en-US"/>
              <a:pPr/>
              <a:t>35</a:t>
            </a:fld>
            <a:endParaRPr lang="en-US" altLang="en-US" dirty="0"/>
          </a:p>
        </p:txBody>
      </p:sp>
      <p:sp>
        <p:nvSpPr>
          <p:cNvPr id="84994" name="Rectangle 2">
            <a:extLst>
              <a:ext uri="{FF2B5EF4-FFF2-40B4-BE49-F238E27FC236}">
                <a16:creationId xmlns:a16="http://schemas.microsoft.com/office/drawing/2014/main" id="{5C1786A7-56C3-3C48-A36B-FB3F019607DE}"/>
              </a:ext>
            </a:extLst>
          </p:cNvPr>
          <p:cNvSpPr>
            <a:spLocks noGrp="1" noRot="1" noChangeAspect="1" noChangeArrowheads="1" noTextEdit="1"/>
          </p:cNvSpPr>
          <p:nvPr>
            <p:ph type="sldImg"/>
          </p:nvPr>
        </p:nvSpPr>
        <p:spPr>
          <a:solidFill>
            <a:srgbClr val="FFFFFF"/>
          </a:solidFill>
          <a:ln/>
        </p:spPr>
      </p:sp>
      <p:sp>
        <p:nvSpPr>
          <p:cNvPr id="84995" name="Rectangle 3">
            <a:extLst>
              <a:ext uri="{FF2B5EF4-FFF2-40B4-BE49-F238E27FC236}">
                <a16:creationId xmlns:a16="http://schemas.microsoft.com/office/drawing/2014/main" id="{A153D030-58A5-1F4F-9250-48E3B77E939F}"/>
              </a:ext>
            </a:extLst>
          </p:cNvPr>
          <p:cNvSpPr>
            <a:spLocks noGrp="1"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1" name="Rectangle 7">
            <a:extLst>
              <a:ext uri="{FF2B5EF4-FFF2-40B4-BE49-F238E27FC236}">
                <a16:creationId xmlns:a16="http://schemas.microsoft.com/office/drawing/2014/main" id="{18E329BD-17FE-AA46-A1A6-0BA27275FE42}"/>
              </a:ext>
            </a:extLst>
          </p:cNvPr>
          <p:cNvSpPr txBox="1">
            <a:spLocks noGrp="1" noChangeArrowheads="1"/>
          </p:cNvSpPr>
          <p:nvPr/>
        </p:nvSpPr>
        <p:spPr bwMode="auto">
          <a:xfrm>
            <a:off x="388620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r" eaLnBrk="1" hangingPunct="1"/>
            <a:fld id="{1759B244-EB31-B547-9933-30F4F4EF5A2A}" type="slidenum">
              <a:rPr lang="en-US" altLang="en-US" sz="1200"/>
              <a:pPr algn="r" eaLnBrk="1" hangingPunct="1"/>
              <a:t>36</a:t>
            </a:fld>
            <a:endParaRPr lang="en-US" altLang="en-US" sz="1200" dirty="0"/>
          </a:p>
        </p:txBody>
      </p:sp>
      <p:sp>
        <p:nvSpPr>
          <p:cNvPr id="87042" name="Rectangle 2">
            <a:extLst>
              <a:ext uri="{FF2B5EF4-FFF2-40B4-BE49-F238E27FC236}">
                <a16:creationId xmlns:a16="http://schemas.microsoft.com/office/drawing/2014/main" id="{4639EC2A-FB33-2441-8EEB-03C856F093F8}"/>
              </a:ext>
            </a:extLst>
          </p:cNvPr>
          <p:cNvSpPr>
            <a:spLocks noGrp="1" noRot="1" noChangeAspect="1" noChangeArrowheads="1" noTextEdit="1"/>
          </p:cNvSpPr>
          <p:nvPr>
            <p:ph type="sldImg"/>
          </p:nvPr>
        </p:nvSpPr>
        <p:spPr>
          <a:solidFill>
            <a:srgbClr val="FFFFFF"/>
          </a:solidFill>
          <a:ln/>
        </p:spPr>
      </p:sp>
      <p:sp>
        <p:nvSpPr>
          <p:cNvPr id="87043" name="Rectangle 3">
            <a:extLst>
              <a:ext uri="{FF2B5EF4-FFF2-40B4-BE49-F238E27FC236}">
                <a16:creationId xmlns:a16="http://schemas.microsoft.com/office/drawing/2014/main" id="{05735EC7-09AA-B94B-A902-A22189544D4A}"/>
              </a:ext>
            </a:extLst>
          </p:cNvPr>
          <p:cNvSpPr>
            <a:spLocks noGrp="1"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89" name="Rectangle 7">
            <a:extLst>
              <a:ext uri="{FF2B5EF4-FFF2-40B4-BE49-F238E27FC236}">
                <a16:creationId xmlns:a16="http://schemas.microsoft.com/office/drawing/2014/main" id="{AB2D39B6-F56F-C443-A1AF-8BDD98E17370}"/>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B61395E2-C600-4949-B71F-C80F9BBFCB83}" type="slidenum">
              <a:rPr lang="en-US" altLang="en-US"/>
              <a:pPr/>
              <a:t>37</a:t>
            </a:fld>
            <a:endParaRPr lang="en-US" altLang="en-US" dirty="0"/>
          </a:p>
        </p:txBody>
      </p:sp>
      <p:sp>
        <p:nvSpPr>
          <p:cNvPr id="89090" name="Rectangle 2">
            <a:extLst>
              <a:ext uri="{FF2B5EF4-FFF2-40B4-BE49-F238E27FC236}">
                <a16:creationId xmlns:a16="http://schemas.microsoft.com/office/drawing/2014/main" id="{F4F73CAB-E4F1-5246-9F51-72580BD12C43}"/>
              </a:ext>
            </a:extLst>
          </p:cNvPr>
          <p:cNvSpPr>
            <a:spLocks noGrp="1" noRot="1" noChangeAspect="1" noChangeArrowheads="1" noTextEdit="1"/>
          </p:cNvSpPr>
          <p:nvPr>
            <p:ph type="sldImg"/>
          </p:nvPr>
        </p:nvSpPr>
        <p:spPr>
          <a:solidFill>
            <a:srgbClr val="FFFFFF"/>
          </a:solidFill>
          <a:ln/>
        </p:spPr>
      </p:sp>
      <p:sp>
        <p:nvSpPr>
          <p:cNvPr id="89091" name="Rectangle 3">
            <a:extLst>
              <a:ext uri="{FF2B5EF4-FFF2-40B4-BE49-F238E27FC236}">
                <a16:creationId xmlns:a16="http://schemas.microsoft.com/office/drawing/2014/main" id="{F78B0416-8926-3942-9A17-41F159AF4AA4}"/>
              </a:ext>
            </a:extLst>
          </p:cNvPr>
          <p:cNvSpPr>
            <a:spLocks noGrp="1"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7" name="Rectangle 7">
            <a:extLst>
              <a:ext uri="{FF2B5EF4-FFF2-40B4-BE49-F238E27FC236}">
                <a16:creationId xmlns:a16="http://schemas.microsoft.com/office/drawing/2014/main" id="{843C87CA-B912-7F4E-8D0C-63DD165901A9}"/>
              </a:ext>
            </a:extLst>
          </p:cNvPr>
          <p:cNvSpPr txBox="1">
            <a:spLocks noGrp="1" noChangeArrowheads="1"/>
          </p:cNvSpPr>
          <p:nvPr/>
        </p:nvSpPr>
        <p:spPr bwMode="auto">
          <a:xfrm>
            <a:off x="388620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r" eaLnBrk="1" hangingPunct="1"/>
            <a:fld id="{2251A95C-5CF1-F84F-BC26-E5C5EEF41413}" type="slidenum">
              <a:rPr lang="en-US" altLang="en-US" sz="1200"/>
              <a:pPr algn="r" eaLnBrk="1" hangingPunct="1"/>
              <a:t>38</a:t>
            </a:fld>
            <a:endParaRPr lang="en-US" altLang="en-US" sz="1200" dirty="0"/>
          </a:p>
        </p:txBody>
      </p:sp>
      <p:sp>
        <p:nvSpPr>
          <p:cNvPr id="91138" name="Rectangle 2">
            <a:extLst>
              <a:ext uri="{FF2B5EF4-FFF2-40B4-BE49-F238E27FC236}">
                <a16:creationId xmlns:a16="http://schemas.microsoft.com/office/drawing/2014/main" id="{2BE7191C-7549-0646-84A6-495AD53F46E6}"/>
              </a:ext>
            </a:extLst>
          </p:cNvPr>
          <p:cNvSpPr>
            <a:spLocks noGrp="1" noRot="1" noChangeAspect="1" noChangeArrowheads="1" noTextEdit="1"/>
          </p:cNvSpPr>
          <p:nvPr>
            <p:ph type="sldImg"/>
          </p:nvPr>
        </p:nvSpPr>
        <p:spPr>
          <a:solidFill>
            <a:srgbClr val="FFFFFF"/>
          </a:solidFill>
          <a:ln/>
        </p:spPr>
      </p:sp>
      <p:sp>
        <p:nvSpPr>
          <p:cNvPr id="91139" name="Rectangle 3">
            <a:extLst>
              <a:ext uri="{FF2B5EF4-FFF2-40B4-BE49-F238E27FC236}">
                <a16:creationId xmlns:a16="http://schemas.microsoft.com/office/drawing/2014/main" id="{C99D4227-2A4C-274F-AA9E-448294781321}"/>
              </a:ext>
            </a:extLst>
          </p:cNvPr>
          <p:cNvSpPr>
            <a:spLocks noGrp="1"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5" name="Rectangle 7">
            <a:extLst>
              <a:ext uri="{FF2B5EF4-FFF2-40B4-BE49-F238E27FC236}">
                <a16:creationId xmlns:a16="http://schemas.microsoft.com/office/drawing/2014/main" id="{A1B90184-2F41-6E4A-B3CF-F55001DDEC8D}"/>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E90061E6-8AE3-A544-9C73-038A52CCEB3A}" type="slidenum">
              <a:rPr lang="en-US" altLang="en-US"/>
              <a:pPr/>
              <a:t>39</a:t>
            </a:fld>
            <a:endParaRPr lang="en-US" altLang="en-US" dirty="0"/>
          </a:p>
        </p:txBody>
      </p:sp>
      <p:sp>
        <p:nvSpPr>
          <p:cNvPr id="93186" name="Rectangle 2">
            <a:extLst>
              <a:ext uri="{FF2B5EF4-FFF2-40B4-BE49-F238E27FC236}">
                <a16:creationId xmlns:a16="http://schemas.microsoft.com/office/drawing/2014/main" id="{D7AC227E-6483-2B40-B4C7-2C5FC842D2D9}"/>
              </a:ext>
            </a:extLst>
          </p:cNvPr>
          <p:cNvSpPr>
            <a:spLocks noGrp="1" noRot="1" noChangeAspect="1" noChangeArrowheads="1" noTextEdit="1"/>
          </p:cNvSpPr>
          <p:nvPr>
            <p:ph type="sldImg"/>
          </p:nvPr>
        </p:nvSpPr>
        <p:spPr>
          <a:solidFill>
            <a:srgbClr val="FFFFFF"/>
          </a:solidFill>
          <a:ln/>
        </p:spPr>
      </p:sp>
      <p:sp>
        <p:nvSpPr>
          <p:cNvPr id="93187" name="Rectangle 3">
            <a:extLst>
              <a:ext uri="{FF2B5EF4-FFF2-40B4-BE49-F238E27FC236}">
                <a16:creationId xmlns:a16="http://schemas.microsoft.com/office/drawing/2014/main" id="{A82C9D48-C948-1542-A378-DB8B485B9E5D}"/>
              </a:ext>
            </a:extLst>
          </p:cNvPr>
          <p:cNvSpPr>
            <a:spLocks noGrp="1"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3" name="Rectangle 7">
            <a:extLst>
              <a:ext uri="{FF2B5EF4-FFF2-40B4-BE49-F238E27FC236}">
                <a16:creationId xmlns:a16="http://schemas.microsoft.com/office/drawing/2014/main" id="{ACD62059-2067-B045-88FD-4F295C26D4F9}"/>
              </a:ext>
            </a:extLst>
          </p:cNvPr>
          <p:cNvSpPr txBox="1">
            <a:spLocks noGrp="1" noChangeArrowheads="1"/>
          </p:cNvSpPr>
          <p:nvPr/>
        </p:nvSpPr>
        <p:spPr bwMode="auto">
          <a:xfrm>
            <a:off x="388620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r" eaLnBrk="1" hangingPunct="1"/>
            <a:fld id="{16064F4E-C005-AB4E-A769-7900969BE2B3}" type="slidenum">
              <a:rPr lang="en-US" altLang="en-US" sz="1200"/>
              <a:pPr algn="r" eaLnBrk="1" hangingPunct="1"/>
              <a:t>40</a:t>
            </a:fld>
            <a:endParaRPr lang="en-US" altLang="en-US" sz="1200" dirty="0"/>
          </a:p>
        </p:txBody>
      </p:sp>
      <p:sp>
        <p:nvSpPr>
          <p:cNvPr id="95234" name="Rectangle 2">
            <a:extLst>
              <a:ext uri="{FF2B5EF4-FFF2-40B4-BE49-F238E27FC236}">
                <a16:creationId xmlns:a16="http://schemas.microsoft.com/office/drawing/2014/main" id="{458CE383-A549-4C44-8490-87BD84BED2A4}"/>
              </a:ext>
            </a:extLst>
          </p:cNvPr>
          <p:cNvSpPr>
            <a:spLocks noGrp="1" noRot="1" noChangeAspect="1" noChangeArrowheads="1" noTextEdit="1"/>
          </p:cNvSpPr>
          <p:nvPr>
            <p:ph type="sldImg"/>
          </p:nvPr>
        </p:nvSpPr>
        <p:spPr>
          <a:solidFill>
            <a:srgbClr val="FFFFFF"/>
          </a:solidFill>
          <a:ln/>
        </p:spPr>
      </p:sp>
      <p:sp>
        <p:nvSpPr>
          <p:cNvPr id="95235" name="Rectangle 3">
            <a:extLst>
              <a:ext uri="{FF2B5EF4-FFF2-40B4-BE49-F238E27FC236}">
                <a16:creationId xmlns:a16="http://schemas.microsoft.com/office/drawing/2014/main" id="{89BADEC3-729B-9547-A5F5-6995520035E4}"/>
              </a:ext>
            </a:extLst>
          </p:cNvPr>
          <p:cNvSpPr>
            <a:spLocks noGrp="1"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1" name="Rectangle 7">
            <a:extLst>
              <a:ext uri="{FF2B5EF4-FFF2-40B4-BE49-F238E27FC236}">
                <a16:creationId xmlns:a16="http://schemas.microsoft.com/office/drawing/2014/main" id="{87424635-98CD-5942-A53D-EDB266832C7D}"/>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7D747ED2-C232-D345-85B3-136639D4BF66}" type="slidenum">
              <a:rPr lang="en-US" altLang="en-US"/>
              <a:pPr/>
              <a:t>41</a:t>
            </a:fld>
            <a:endParaRPr lang="en-US" altLang="en-US" dirty="0"/>
          </a:p>
        </p:txBody>
      </p:sp>
      <p:sp>
        <p:nvSpPr>
          <p:cNvPr id="97282" name="Rectangle 2">
            <a:extLst>
              <a:ext uri="{FF2B5EF4-FFF2-40B4-BE49-F238E27FC236}">
                <a16:creationId xmlns:a16="http://schemas.microsoft.com/office/drawing/2014/main" id="{8A919A1F-ED81-AB45-AD29-D1A596B676D2}"/>
              </a:ext>
            </a:extLst>
          </p:cNvPr>
          <p:cNvSpPr>
            <a:spLocks noGrp="1" noRot="1" noChangeAspect="1" noChangeArrowheads="1" noTextEdit="1"/>
          </p:cNvSpPr>
          <p:nvPr>
            <p:ph type="sldImg"/>
          </p:nvPr>
        </p:nvSpPr>
        <p:spPr>
          <a:solidFill>
            <a:srgbClr val="FFFFFF"/>
          </a:solidFill>
          <a:ln/>
        </p:spPr>
      </p:sp>
      <p:sp>
        <p:nvSpPr>
          <p:cNvPr id="97283" name="Rectangle 3">
            <a:extLst>
              <a:ext uri="{FF2B5EF4-FFF2-40B4-BE49-F238E27FC236}">
                <a16:creationId xmlns:a16="http://schemas.microsoft.com/office/drawing/2014/main" id="{E76896EA-5A2E-E74E-949D-EB9B52E80C37}"/>
              </a:ext>
            </a:extLst>
          </p:cNvPr>
          <p:cNvSpPr>
            <a:spLocks noGrp="1"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29" name="Rectangle 7">
            <a:extLst>
              <a:ext uri="{FF2B5EF4-FFF2-40B4-BE49-F238E27FC236}">
                <a16:creationId xmlns:a16="http://schemas.microsoft.com/office/drawing/2014/main" id="{AC672CD5-8C81-C646-900F-BA82DBCAF8E6}"/>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647ADEA6-C889-F648-9785-F0B81D354900}" type="slidenum">
              <a:rPr lang="en-US" altLang="en-US"/>
              <a:pPr/>
              <a:t>42</a:t>
            </a:fld>
            <a:endParaRPr lang="en-US" altLang="en-US" dirty="0"/>
          </a:p>
        </p:txBody>
      </p:sp>
      <p:sp>
        <p:nvSpPr>
          <p:cNvPr id="99330" name="Rectangle 2">
            <a:extLst>
              <a:ext uri="{FF2B5EF4-FFF2-40B4-BE49-F238E27FC236}">
                <a16:creationId xmlns:a16="http://schemas.microsoft.com/office/drawing/2014/main" id="{B9285548-2F86-5F42-BD99-3B30209F851E}"/>
              </a:ext>
            </a:extLst>
          </p:cNvPr>
          <p:cNvSpPr>
            <a:spLocks noGrp="1" noRot="1" noChangeAspect="1" noChangeArrowheads="1" noTextEdit="1"/>
          </p:cNvSpPr>
          <p:nvPr>
            <p:ph type="sldImg"/>
          </p:nvPr>
        </p:nvSpPr>
        <p:spPr>
          <a:solidFill>
            <a:srgbClr val="FFFFFF"/>
          </a:solidFill>
          <a:ln/>
        </p:spPr>
      </p:sp>
      <p:sp>
        <p:nvSpPr>
          <p:cNvPr id="99331" name="Rectangle 3">
            <a:extLst>
              <a:ext uri="{FF2B5EF4-FFF2-40B4-BE49-F238E27FC236}">
                <a16:creationId xmlns:a16="http://schemas.microsoft.com/office/drawing/2014/main" id="{7DAC9235-F0B1-B547-81A3-26A481931C64}"/>
              </a:ext>
            </a:extLst>
          </p:cNvPr>
          <p:cNvSpPr>
            <a:spLocks noGrp="1"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7" name="Rectangle 7">
            <a:extLst>
              <a:ext uri="{FF2B5EF4-FFF2-40B4-BE49-F238E27FC236}">
                <a16:creationId xmlns:a16="http://schemas.microsoft.com/office/drawing/2014/main" id="{2CFEA59C-0230-A748-90B9-BE3E40FDB385}"/>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4469B91F-8CBA-0249-8BB0-CC3EA77DCF27}" type="slidenum">
              <a:rPr lang="en-US" altLang="en-US"/>
              <a:pPr/>
              <a:t>43</a:t>
            </a:fld>
            <a:endParaRPr lang="en-US" altLang="en-US" dirty="0"/>
          </a:p>
        </p:txBody>
      </p:sp>
      <p:sp>
        <p:nvSpPr>
          <p:cNvPr id="101378" name="Rectangle 2">
            <a:extLst>
              <a:ext uri="{FF2B5EF4-FFF2-40B4-BE49-F238E27FC236}">
                <a16:creationId xmlns:a16="http://schemas.microsoft.com/office/drawing/2014/main" id="{520203AE-E3C0-F340-AF15-63DE46164F7C}"/>
              </a:ext>
            </a:extLst>
          </p:cNvPr>
          <p:cNvSpPr>
            <a:spLocks noGrp="1" noRot="1" noChangeAspect="1" noChangeArrowheads="1" noTextEdit="1"/>
          </p:cNvSpPr>
          <p:nvPr>
            <p:ph type="sldImg"/>
          </p:nvPr>
        </p:nvSpPr>
        <p:spPr>
          <a:solidFill>
            <a:srgbClr val="FFFFFF"/>
          </a:solidFill>
          <a:ln/>
        </p:spPr>
      </p:sp>
      <p:sp>
        <p:nvSpPr>
          <p:cNvPr id="101379" name="Rectangle 3">
            <a:extLst>
              <a:ext uri="{FF2B5EF4-FFF2-40B4-BE49-F238E27FC236}">
                <a16:creationId xmlns:a16="http://schemas.microsoft.com/office/drawing/2014/main" id="{4C26CF85-C1B7-2B4F-BFA5-A2BB479F7F34}"/>
              </a:ext>
            </a:extLst>
          </p:cNvPr>
          <p:cNvSpPr>
            <a:spLocks noGrp="1"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5" name="Rectangle 7">
            <a:extLst>
              <a:ext uri="{FF2B5EF4-FFF2-40B4-BE49-F238E27FC236}">
                <a16:creationId xmlns:a16="http://schemas.microsoft.com/office/drawing/2014/main" id="{7FD60D2B-1EA1-AD43-A495-9D4B774B118D}"/>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FDBED2F9-CF61-D24A-936C-C76C57C6EE9E}" type="slidenum">
              <a:rPr lang="en-US" altLang="en-US"/>
              <a:pPr/>
              <a:t>44</a:t>
            </a:fld>
            <a:endParaRPr lang="en-US" altLang="en-US" dirty="0"/>
          </a:p>
        </p:txBody>
      </p:sp>
      <p:sp>
        <p:nvSpPr>
          <p:cNvPr id="103426" name="Rectangle 2">
            <a:extLst>
              <a:ext uri="{FF2B5EF4-FFF2-40B4-BE49-F238E27FC236}">
                <a16:creationId xmlns:a16="http://schemas.microsoft.com/office/drawing/2014/main" id="{0EDFBDBA-39AD-8F48-8522-8FCCE203A6D2}"/>
              </a:ext>
            </a:extLst>
          </p:cNvPr>
          <p:cNvSpPr>
            <a:spLocks noGrp="1" noRot="1" noChangeAspect="1" noChangeArrowheads="1" noTextEdit="1"/>
          </p:cNvSpPr>
          <p:nvPr>
            <p:ph type="sldImg"/>
          </p:nvPr>
        </p:nvSpPr>
        <p:spPr>
          <a:solidFill>
            <a:srgbClr val="FFFFFF"/>
          </a:solidFill>
          <a:ln/>
        </p:spPr>
      </p:sp>
      <p:sp>
        <p:nvSpPr>
          <p:cNvPr id="103427" name="Rectangle 3">
            <a:extLst>
              <a:ext uri="{FF2B5EF4-FFF2-40B4-BE49-F238E27FC236}">
                <a16:creationId xmlns:a16="http://schemas.microsoft.com/office/drawing/2014/main" id="{F128A64D-066E-7E48-8D4F-FE1ADF010745}"/>
              </a:ext>
            </a:extLst>
          </p:cNvPr>
          <p:cNvSpPr>
            <a:spLocks noGrp="1"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3" name="Rectangle 7">
            <a:extLst>
              <a:ext uri="{FF2B5EF4-FFF2-40B4-BE49-F238E27FC236}">
                <a16:creationId xmlns:a16="http://schemas.microsoft.com/office/drawing/2014/main" id="{5F70B287-3532-094C-A630-E85A3D2DD2F8}"/>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C7D1017F-169D-1B4B-B222-BC118EF01671}" type="slidenum">
              <a:rPr lang="en-US" altLang="en-US"/>
              <a:pPr/>
              <a:t>45</a:t>
            </a:fld>
            <a:endParaRPr lang="en-US" altLang="en-US" dirty="0"/>
          </a:p>
        </p:txBody>
      </p:sp>
      <p:sp>
        <p:nvSpPr>
          <p:cNvPr id="105474" name="Rectangle 2">
            <a:extLst>
              <a:ext uri="{FF2B5EF4-FFF2-40B4-BE49-F238E27FC236}">
                <a16:creationId xmlns:a16="http://schemas.microsoft.com/office/drawing/2014/main" id="{93DF387A-F44C-5B4F-B247-AAD8D93DBAE3}"/>
              </a:ext>
            </a:extLst>
          </p:cNvPr>
          <p:cNvSpPr>
            <a:spLocks noGrp="1" noRot="1" noChangeAspect="1" noChangeArrowheads="1" noTextEdit="1"/>
          </p:cNvSpPr>
          <p:nvPr>
            <p:ph type="sldImg"/>
          </p:nvPr>
        </p:nvSpPr>
        <p:spPr>
          <a:solidFill>
            <a:srgbClr val="FFFFFF"/>
          </a:solidFill>
          <a:ln/>
        </p:spPr>
      </p:sp>
      <p:sp>
        <p:nvSpPr>
          <p:cNvPr id="105475" name="Rectangle 3">
            <a:extLst>
              <a:ext uri="{FF2B5EF4-FFF2-40B4-BE49-F238E27FC236}">
                <a16:creationId xmlns:a16="http://schemas.microsoft.com/office/drawing/2014/main" id="{D81BF5DF-E11B-EB4A-97CD-D764ADD0B7BF}"/>
              </a:ext>
            </a:extLst>
          </p:cNvPr>
          <p:cNvSpPr>
            <a:spLocks noGrp="1"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1" name="Rectangle 7">
            <a:extLst>
              <a:ext uri="{FF2B5EF4-FFF2-40B4-BE49-F238E27FC236}">
                <a16:creationId xmlns:a16="http://schemas.microsoft.com/office/drawing/2014/main" id="{AB971DE9-BBA4-E340-9077-542985BF1C22}"/>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2A0E86E5-21C5-244C-A2E8-E5754BB1FDE0}" type="slidenum">
              <a:rPr lang="en-US" altLang="en-US"/>
              <a:pPr/>
              <a:t>46</a:t>
            </a:fld>
            <a:endParaRPr lang="en-US" altLang="en-US" dirty="0"/>
          </a:p>
        </p:txBody>
      </p:sp>
      <p:sp>
        <p:nvSpPr>
          <p:cNvPr id="107522" name="Rectangle 2">
            <a:extLst>
              <a:ext uri="{FF2B5EF4-FFF2-40B4-BE49-F238E27FC236}">
                <a16:creationId xmlns:a16="http://schemas.microsoft.com/office/drawing/2014/main" id="{4D525D33-63FA-5544-BF05-893C0E37BE31}"/>
              </a:ext>
            </a:extLst>
          </p:cNvPr>
          <p:cNvSpPr>
            <a:spLocks noGrp="1" noRot="1" noChangeAspect="1" noChangeArrowheads="1" noTextEdit="1"/>
          </p:cNvSpPr>
          <p:nvPr>
            <p:ph type="sldImg"/>
          </p:nvPr>
        </p:nvSpPr>
        <p:spPr>
          <a:solidFill>
            <a:srgbClr val="FFFFFF"/>
          </a:solidFill>
          <a:ln/>
        </p:spPr>
      </p:sp>
      <p:sp>
        <p:nvSpPr>
          <p:cNvPr id="107523" name="Rectangle 3">
            <a:extLst>
              <a:ext uri="{FF2B5EF4-FFF2-40B4-BE49-F238E27FC236}">
                <a16:creationId xmlns:a16="http://schemas.microsoft.com/office/drawing/2014/main" id="{CD971A75-B18C-684A-8E3E-057B59748DAA}"/>
              </a:ext>
            </a:extLst>
          </p:cNvPr>
          <p:cNvSpPr>
            <a:spLocks noGrp="1"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7" name="Rectangle 7">
            <a:extLst>
              <a:ext uri="{FF2B5EF4-FFF2-40B4-BE49-F238E27FC236}">
                <a16:creationId xmlns:a16="http://schemas.microsoft.com/office/drawing/2014/main" id="{0AFE9F88-BCCC-714C-95C9-F8B10BF283CC}"/>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E4D3CF5F-F7B3-CE48-B3E5-BF9B6C361DBF}" type="slidenum">
              <a:rPr lang="en-US" altLang="en-US"/>
              <a:pPr/>
              <a:t>47</a:t>
            </a:fld>
            <a:endParaRPr lang="en-US" altLang="en-US" dirty="0"/>
          </a:p>
        </p:txBody>
      </p:sp>
      <p:sp>
        <p:nvSpPr>
          <p:cNvPr id="111618" name="Rectangle 2">
            <a:extLst>
              <a:ext uri="{FF2B5EF4-FFF2-40B4-BE49-F238E27FC236}">
                <a16:creationId xmlns:a16="http://schemas.microsoft.com/office/drawing/2014/main" id="{08B98B75-986A-6B4A-BFBD-4845A6B9D7EB}"/>
              </a:ext>
            </a:extLst>
          </p:cNvPr>
          <p:cNvSpPr>
            <a:spLocks noGrp="1" noRot="1" noChangeAspect="1" noChangeArrowheads="1" noTextEdit="1"/>
          </p:cNvSpPr>
          <p:nvPr>
            <p:ph type="sldImg"/>
          </p:nvPr>
        </p:nvSpPr>
        <p:spPr>
          <a:solidFill>
            <a:srgbClr val="FFFFFF"/>
          </a:solidFill>
          <a:ln/>
        </p:spPr>
      </p:sp>
      <p:sp>
        <p:nvSpPr>
          <p:cNvPr id="111619" name="Rectangle 3">
            <a:extLst>
              <a:ext uri="{FF2B5EF4-FFF2-40B4-BE49-F238E27FC236}">
                <a16:creationId xmlns:a16="http://schemas.microsoft.com/office/drawing/2014/main" id="{1B103E59-27A9-4142-B29E-45CC6D32750F}"/>
              </a:ext>
            </a:extLst>
          </p:cNvPr>
          <p:cNvSpPr>
            <a:spLocks noGrp="1"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extLst>
      <p:ext uri="{BB962C8B-B14F-4D97-AF65-F5344CB8AC3E}">
        <p14:creationId xmlns:p14="http://schemas.microsoft.com/office/powerpoint/2010/main" val="1621241428"/>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7" name="Rectangle 7">
            <a:extLst>
              <a:ext uri="{FF2B5EF4-FFF2-40B4-BE49-F238E27FC236}">
                <a16:creationId xmlns:a16="http://schemas.microsoft.com/office/drawing/2014/main" id="{0AFE9F88-BCCC-714C-95C9-F8B10BF283CC}"/>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E4D3CF5F-F7B3-CE48-B3E5-BF9B6C361DBF}" type="slidenum">
              <a:rPr lang="en-US" altLang="en-US"/>
              <a:pPr/>
              <a:t>48</a:t>
            </a:fld>
            <a:endParaRPr lang="en-US" altLang="en-US" dirty="0"/>
          </a:p>
        </p:txBody>
      </p:sp>
      <p:sp>
        <p:nvSpPr>
          <p:cNvPr id="111618" name="Rectangle 2">
            <a:extLst>
              <a:ext uri="{FF2B5EF4-FFF2-40B4-BE49-F238E27FC236}">
                <a16:creationId xmlns:a16="http://schemas.microsoft.com/office/drawing/2014/main" id="{08B98B75-986A-6B4A-BFBD-4845A6B9D7EB}"/>
              </a:ext>
            </a:extLst>
          </p:cNvPr>
          <p:cNvSpPr>
            <a:spLocks noGrp="1" noRot="1" noChangeAspect="1" noChangeArrowheads="1" noTextEdit="1"/>
          </p:cNvSpPr>
          <p:nvPr>
            <p:ph type="sldImg"/>
          </p:nvPr>
        </p:nvSpPr>
        <p:spPr>
          <a:solidFill>
            <a:srgbClr val="FFFFFF"/>
          </a:solidFill>
          <a:ln/>
        </p:spPr>
      </p:sp>
      <p:sp>
        <p:nvSpPr>
          <p:cNvPr id="111619" name="Rectangle 3">
            <a:extLst>
              <a:ext uri="{FF2B5EF4-FFF2-40B4-BE49-F238E27FC236}">
                <a16:creationId xmlns:a16="http://schemas.microsoft.com/office/drawing/2014/main" id="{1B103E59-27A9-4142-B29E-45CC6D32750F}"/>
              </a:ext>
            </a:extLst>
          </p:cNvPr>
          <p:cNvSpPr>
            <a:spLocks noGrp="1"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5" name="Rectangle 7">
            <a:extLst>
              <a:ext uri="{FF2B5EF4-FFF2-40B4-BE49-F238E27FC236}">
                <a16:creationId xmlns:a16="http://schemas.microsoft.com/office/drawing/2014/main" id="{286EA32D-9FB6-B64F-8CF4-C31BC3FAEF07}"/>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78449909-DB92-724D-8584-ECBC2B9BD383}" type="slidenum">
              <a:rPr lang="en-US" altLang="en-US"/>
              <a:pPr/>
              <a:t>49</a:t>
            </a:fld>
            <a:endParaRPr lang="en-US" altLang="en-US" dirty="0"/>
          </a:p>
        </p:txBody>
      </p:sp>
      <p:sp>
        <p:nvSpPr>
          <p:cNvPr id="113666" name="Rectangle 2">
            <a:extLst>
              <a:ext uri="{FF2B5EF4-FFF2-40B4-BE49-F238E27FC236}">
                <a16:creationId xmlns:a16="http://schemas.microsoft.com/office/drawing/2014/main" id="{9824FA1F-3FE6-BB4E-9786-6EDFDCF7830D}"/>
              </a:ext>
            </a:extLst>
          </p:cNvPr>
          <p:cNvSpPr>
            <a:spLocks noGrp="1" noRot="1" noChangeAspect="1" noChangeArrowheads="1" noTextEdit="1"/>
          </p:cNvSpPr>
          <p:nvPr>
            <p:ph type="sldImg"/>
          </p:nvPr>
        </p:nvSpPr>
        <p:spPr>
          <a:solidFill>
            <a:srgbClr val="FFFFFF"/>
          </a:solidFill>
          <a:ln/>
        </p:spPr>
      </p:sp>
      <p:sp>
        <p:nvSpPr>
          <p:cNvPr id="113667" name="Rectangle 3">
            <a:extLst>
              <a:ext uri="{FF2B5EF4-FFF2-40B4-BE49-F238E27FC236}">
                <a16:creationId xmlns:a16="http://schemas.microsoft.com/office/drawing/2014/main" id="{1E6BD0E4-0DC7-444A-A4EE-BBA22F2B46C1}"/>
              </a:ext>
            </a:extLst>
          </p:cNvPr>
          <p:cNvSpPr>
            <a:spLocks noGrp="1"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7" name="Rectangle 7">
            <a:extLst>
              <a:ext uri="{FF2B5EF4-FFF2-40B4-BE49-F238E27FC236}">
                <a16:creationId xmlns:a16="http://schemas.microsoft.com/office/drawing/2014/main" id="{0AFE9F88-BCCC-714C-95C9-F8B10BF283CC}"/>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E4D3CF5F-F7B3-CE48-B3E5-BF9B6C361DBF}" type="slidenum">
              <a:rPr lang="en-US" altLang="en-US"/>
              <a:pPr/>
              <a:t>50</a:t>
            </a:fld>
            <a:endParaRPr lang="en-US" altLang="en-US" dirty="0"/>
          </a:p>
        </p:txBody>
      </p:sp>
      <p:sp>
        <p:nvSpPr>
          <p:cNvPr id="111618" name="Rectangle 2">
            <a:extLst>
              <a:ext uri="{FF2B5EF4-FFF2-40B4-BE49-F238E27FC236}">
                <a16:creationId xmlns:a16="http://schemas.microsoft.com/office/drawing/2014/main" id="{08B98B75-986A-6B4A-BFBD-4845A6B9D7EB}"/>
              </a:ext>
            </a:extLst>
          </p:cNvPr>
          <p:cNvSpPr>
            <a:spLocks noGrp="1" noRot="1" noChangeAspect="1" noChangeArrowheads="1" noTextEdit="1"/>
          </p:cNvSpPr>
          <p:nvPr>
            <p:ph type="sldImg"/>
          </p:nvPr>
        </p:nvSpPr>
        <p:spPr>
          <a:solidFill>
            <a:srgbClr val="FFFFFF"/>
          </a:solidFill>
          <a:ln/>
        </p:spPr>
      </p:sp>
      <p:sp>
        <p:nvSpPr>
          <p:cNvPr id="111619" name="Rectangle 3">
            <a:extLst>
              <a:ext uri="{FF2B5EF4-FFF2-40B4-BE49-F238E27FC236}">
                <a16:creationId xmlns:a16="http://schemas.microsoft.com/office/drawing/2014/main" id="{1B103E59-27A9-4142-B29E-45CC6D32750F}"/>
              </a:ext>
            </a:extLst>
          </p:cNvPr>
          <p:cNvSpPr>
            <a:spLocks noGrp="1"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extLst>
      <p:ext uri="{BB962C8B-B14F-4D97-AF65-F5344CB8AC3E}">
        <p14:creationId xmlns:p14="http://schemas.microsoft.com/office/powerpoint/2010/main" val="1840535450"/>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7" name="Rectangle 7">
            <a:extLst>
              <a:ext uri="{FF2B5EF4-FFF2-40B4-BE49-F238E27FC236}">
                <a16:creationId xmlns:a16="http://schemas.microsoft.com/office/drawing/2014/main" id="{0AFE9F88-BCCC-714C-95C9-F8B10BF283CC}"/>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E4D3CF5F-F7B3-CE48-B3E5-BF9B6C361DBF}" type="slidenum">
              <a:rPr lang="en-US" altLang="en-US"/>
              <a:pPr/>
              <a:t>51</a:t>
            </a:fld>
            <a:endParaRPr lang="en-US" altLang="en-US" dirty="0"/>
          </a:p>
        </p:txBody>
      </p:sp>
      <p:sp>
        <p:nvSpPr>
          <p:cNvPr id="111618" name="Rectangle 2">
            <a:extLst>
              <a:ext uri="{FF2B5EF4-FFF2-40B4-BE49-F238E27FC236}">
                <a16:creationId xmlns:a16="http://schemas.microsoft.com/office/drawing/2014/main" id="{08B98B75-986A-6B4A-BFBD-4845A6B9D7EB}"/>
              </a:ext>
            </a:extLst>
          </p:cNvPr>
          <p:cNvSpPr>
            <a:spLocks noGrp="1" noRot="1" noChangeAspect="1" noChangeArrowheads="1" noTextEdit="1"/>
          </p:cNvSpPr>
          <p:nvPr>
            <p:ph type="sldImg"/>
          </p:nvPr>
        </p:nvSpPr>
        <p:spPr>
          <a:solidFill>
            <a:srgbClr val="FFFFFF"/>
          </a:solidFill>
          <a:ln/>
        </p:spPr>
      </p:sp>
      <p:sp>
        <p:nvSpPr>
          <p:cNvPr id="111619" name="Rectangle 3">
            <a:extLst>
              <a:ext uri="{FF2B5EF4-FFF2-40B4-BE49-F238E27FC236}">
                <a16:creationId xmlns:a16="http://schemas.microsoft.com/office/drawing/2014/main" id="{1B103E59-27A9-4142-B29E-45CC6D32750F}"/>
              </a:ext>
            </a:extLst>
          </p:cNvPr>
          <p:cNvSpPr>
            <a:spLocks noGrp="1"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extLst>
      <p:ext uri="{BB962C8B-B14F-4D97-AF65-F5344CB8AC3E}">
        <p14:creationId xmlns:p14="http://schemas.microsoft.com/office/powerpoint/2010/main" val="486689653"/>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3" name="Rectangle 7">
            <a:extLst>
              <a:ext uri="{FF2B5EF4-FFF2-40B4-BE49-F238E27FC236}">
                <a16:creationId xmlns:a16="http://schemas.microsoft.com/office/drawing/2014/main" id="{320DA0ED-3A61-434C-8F12-838A25C10E20}"/>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158F7DBC-D6B8-164D-A5BD-14FD4C41DD19}" type="slidenum">
              <a:rPr lang="en-US" altLang="en-US"/>
              <a:pPr/>
              <a:t>52</a:t>
            </a:fld>
            <a:endParaRPr lang="en-US" altLang="en-US" dirty="0"/>
          </a:p>
        </p:txBody>
      </p:sp>
      <p:sp>
        <p:nvSpPr>
          <p:cNvPr id="115714" name="Rectangle 2">
            <a:extLst>
              <a:ext uri="{FF2B5EF4-FFF2-40B4-BE49-F238E27FC236}">
                <a16:creationId xmlns:a16="http://schemas.microsoft.com/office/drawing/2014/main" id="{D4B9C02A-F513-AC4A-943B-249468324CB1}"/>
              </a:ext>
            </a:extLst>
          </p:cNvPr>
          <p:cNvSpPr>
            <a:spLocks noGrp="1" noRot="1" noChangeAspect="1" noChangeArrowheads="1" noTextEdit="1"/>
          </p:cNvSpPr>
          <p:nvPr>
            <p:ph type="sldImg"/>
          </p:nvPr>
        </p:nvSpPr>
        <p:spPr>
          <a:solidFill>
            <a:srgbClr val="FFFFFF"/>
          </a:solidFill>
          <a:ln/>
        </p:spPr>
      </p:sp>
      <p:sp>
        <p:nvSpPr>
          <p:cNvPr id="115715" name="Rectangle 3">
            <a:extLst>
              <a:ext uri="{FF2B5EF4-FFF2-40B4-BE49-F238E27FC236}">
                <a16:creationId xmlns:a16="http://schemas.microsoft.com/office/drawing/2014/main" id="{D90240FA-B0A6-894D-A92E-60E58EFB93FD}"/>
              </a:ext>
            </a:extLst>
          </p:cNvPr>
          <p:cNvSpPr>
            <a:spLocks noGrp="1"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1" name="Rectangle 7">
            <a:extLst>
              <a:ext uri="{FF2B5EF4-FFF2-40B4-BE49-F238E27FC236}">
                <a16:creationId xmlns:a16="http://schemas.microsoft.com/office/drawing/2014/main" id="{0EA7F9FE-9834-AC44-A346-1832368D534E}"/>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79052F45-9FDE-2B45-A6C9-4E7B12BBD0BB}" type="slidenum">
              <a:rPr lang="en-US" altLang="en-US"/>
              <a:pPr/>
              <a:t>53</a:t>
            </a:fld>
            <a:endParaRPr lang="en-US" altLang="en-US" dirty="0"/>
          </a:p>
        </p:txBody>
      </p:sp>
      <p:sp>
        <p:nvSpPr>
          <p:cNvPr id="117762" name="Rectangle 2">
            <a:extLst>
              <a:ext uri="{FF2B5EF4-FFF2-40B4-BE49-F238E27FC236}">
                <a16:creationId xmlns:a16="http://schemas.microsoft.com/office/drawing/2014/main" id="{2DE3C7F5-F2F3-384F-9203-DADF7E4B7F69}"/>
              </a:ext>
            </a:extLst>
          </p:cNvPr>
          <p:cNvSpPr>
            <a:spLocks noGrp="1" noRot="1" noChangeAspect="1" noChangeArrowheads="1" noTextEdit="1"/>
          </p:cNvSpPr>
          <p:nvPr>
            <p:ph type="sldImg"/>
          </p:nvPr>
        </p:nvSpPr>
        <p:spPr>
          <a:solidFill>
            <a:srgbClr val="FFFFFF"/>
          </a:solidFill>
          <a:ln/>
        </p:spPr>
      </p:sp>
      <p:sp>
        <p:nvSpPr>
          <p:cNvPr id="117763" name="Rectangle 3">
            <a:extLst>
              <a:ext uri="{FF2B5EF4-FFF2-40B4-BE49-F238E27FC236}">
                <a16:creationId xmlns:a16="http://schemas.microsoft.com/office/drawing/2014/main" id="{A05C24B1-5897-DC4E-9203-C8E8228AB19E}"/>
              </a:ext>
            </a:extLst>
          </p:cNvPr>
          <p:cNvSpPr>
            <a:spLocks noGrp="1"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09" name="Rectangle 7">
            <a:extLst>
              <a:ext uri="{FF2B5EF4-FFF2-40B4-BE49-F238E27FC236}">
                <a16:creationId xmlns:a16="http://schemas.microsoft.com/office/drawing/2014/main" id="{D7AFA9AA-6991-9941-A9D5-023FDED645FE}"/>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0570C31D-D8E0-4F4A-B60D-855462DF10B1}" type="slidenum">
              <a:rPr lang="en-US" altLang="en-US"/>
              <a:pPr/>
              <a:t>54</a:t>
            </a:fld>
            <a:endParaRPr lang="en-US" altLang="en-US" dirty="0"/>
          </a:p>
        </p:txBody>
      </p:sp>
      <p:sp>
        <p:nvSpPr>
          <p:cNvPr id="119810" name="Rectangle 2">
            <a:extLst>
              <a:ext uri="{FF2B5EF4-FFF2-40B4-BE49-F238E27FC236}">
                <a16:creationId xmlns:a16="http://schemas.microsoft.com/office/drawing/2014/main" id="{58A17B19-53B1-0C48-B217-438D8896DD9C}"/>
              </a:ext>
            </a:extLst>
          </p:cNvPr>
          <p:cNvSpPr>
            <a:spLocks noGrp="1" noRot="1" noChangeAspect="1" noChangeArrowheads="1" noTextEdit="1"/>
          </p:cNvSpPr>
          <p:nvPr>
            <p:ph type="sldImg"/>
          </p:nvPr>
        </p:nvSpPr>
        <p:spPr>
          <a:solidFill>
            <a:srgbClr val="FFFFFF"/>
          </a:solidFill>
          <a:ln/>
        </p:spPr>
      </p:sp>
      <p:sp>
        <p:nvSpPr>
          <p:cNvPr id="119811" name="Rectangle 3">
            <a:extLst>
              <a:ext uri="{FF2B5EF4-FFF2-40B4-BE49-F238E27FC236}">
                <a16:creationId xmlns:a16="http://schemas.microsoft.com/office/drawing/2014/main" id="{372755AA-A99F-0445-9E08-515FA517A1FD}"/>
              </a:ext>
            </a:extLst>
          </p:cNvPr>
          <p:cNvSpPr>
            <a:spLocks noGrp="1"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7" name="Rectangle 7">
            <a:extLst>
              <a:ext uri="{FF2B5EF4-FFF2-40B4-BE49-F238E27FC236}">
                <a16:creationId xmlns:a16="http://schemas.microsoft.com/office/drawing/2014/main" id="{78C68955-D8C3-6E4A-BA8E-583CB8D0E2E3}"/>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2BBD8BE5-D781-9348-BBB8-BEBE367E5440}" type="slidenum">
              <a:rPr lang="en-US" altLang="en-US"/>
              <a:pPr/>
              <a:t>55</a:t>
            </a:fld>
            <a:endParaRPr lang="en-US" altLang="en-US" dirty="0"/>
          </a:p>
        </p:txBody>
      </p:sp>
      <p:sp>
        <p:nvSpPr>
          <p:cNvPr id="121858" name="Rectangle 2">
            <a:extLst>
              <a:ext uri="{FF2B5EF4-FFF2-40B4-BE49-F238E27FC236}">
                <a16:creationId xmlns:a16="http://schemas.microsoft.com/office/drawing/2014/main" id="{5E027AEB-090D-D34C-BEB9-A72FAF8798BB}"/>
              </a:ext>
            </a:extLst>
          </p:cNvPr>
          <p:cNvSpPr>
            <a:spLocks noGrp="1" noRot="1" noChangeAspect="1" noChangeArrowheads="1" noTextEdit="1"/>
          </p:cNvSpPr>
          <p:nvPr>
            <p:ph type="sldImg"/>
          </p:nvPr>
        </p:nvSpPr>
        <p:spPr>
          <a:solidFill>
            <a:srgbClr val="FFFFFF"/>
          </a:solidFill>
          <a:ln/>
        </p:spPr>
      </p:sp>
      <p:sp>
        <p:nvSpPr>
          <p:cNvPr id="121859" name="Rectangle 3">
            <a:extLst>
              <a:ext uri="{FF2B5EF4-FFF2-40B4-BE49-F238E27FC236}">
                <a16:creationId xmlns:a16="http://schemas.microsoft.com/office/drawing/2014/main" id="{6FB8A6EE-7D5D-A041-8B13-74FC84000C94}"/>
              </a:ext>
            </a:extLst>
          </p:cNvPr>
          <p:cNvSpPr>
            <a:spLocks noGrp="1"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5" name="Rectangle 7">
            <a:extLst>
              <a:ext uri="{FF2B5EF4-FFF2-40B4-BE49-F238E27FC236}">
                <a16:creationId xmlns:a16="http://schemas.microsoft.com/office/drawing/2014/main" id="{BA54A32A-60F0-8640-B75A-988FD44F864F}"/>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9E4328CF-9E26-4D4E-95CD-E6E64B39A96D}" type="slidenum">
              <a:rPr lang="en-US" altLang="en-US"/>
              <a:pPr/>
              <a:t>56</a:t>
            </a:fld>
            <a:endParaRPr lang="en-US" altLang="en-US" dirty="0"/>
          </a:p>
        </p:txBody>
      </p:sp>
      <p:sp>
        <p:nvSpPr>
          <p:cNvPr id="123906" name="Rectangle 2">
            <a:extLst>
              <a:ext uri="{FF2B5EF4-FFF2-40B4-BE49-F238E27FC236}">
                <a16:creationId xmlns:a16="http://schemas.microsoft.com/office/drawing/2014/main" id="{2372C80D-20D1-F74A-8B29-80911FB58442}"/>
              </a:ext>
            </a:extLst>
          </p:cNvPr>
          <p:cNvSpPr>
            <a:spLocks noGrp="1" noRot="1" noChangeAspect="1" noChangeArrowheads="1" noTextEdit="1"/>
          </p:cNvSpPr>
          <p:nvPr>
            <p:ph type="sldImg"/>
          </p:nvPr>
        </p:nvSpPr>
        <p:spPr>
          <a:solidFill>
            <a:srgbClr val="FFFFFF"/>
          </a:solidFill>
          <a:ln/>
        </p:spPr>
      </p:sp>
      <p:sp>
        <p:nvSpPr>
          <p:cNvPr id="123907" name="Rectangle 3">
            <a:extLst>
              <a:ext uri="{FF2B5EF4-FFF2-40B4-BE49-F238E27FC236}">
                <a16:creationId xmlns:a16="http://schemas.microsoft.com/office/drawing/2014/main" id="{11E610E9-6F79-5742-8ECA-559B010007CF}"/>
              </a:ext>
            </a:extLst>
          </p:cNvPr>
          <p:cNvSpPr>
            <a:spLocks noGrp="1"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3" name="Rectangle 7">
            <a:extLst>
              <a:ext uri="{FF2B5EF4-FFF2-40B4-BE49-F238E27FC236}">
                <a16:creationId xmlns:a16="http://schemas.microsoft.com/office/drawing/2014/main" id="{BF820D55-C6A5-9641-9A71-A82981BB9F73}"/>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757423AD-BBD5-6346-8CC9-6FE63C7997C9}" type="slidenum">
              <a:rPr lang="en-US" altLang="en-US"/>
              <a:pPr/>
              <a:t>57</a:t>
            </a:fld>
            <a:endParaRPr lang="en-US" altLang="en-US" dirty="0"/>
          </a:p>
        </p:txBody>
      </p:sp>
      <p:sp>
        <p:nvSpPr>
          <p:cNvPr id="125954" name="Rectangle 2">
            <a:extLst>
              <a:ext uri="{FF2B5EF4-FFF2-40B4-BE49-F238E27FC236}">
                <a16:creationId xmlns:a16="http://schemas.microsoft.com/office/drawing/2014/main" id="{010705E8-3063-084B-8BC1-2167E1854F9C}"/>
              </a:ext>
            </a:extLst>
          </p:cNvPr>
          <p:cNvSpPr>
            <a:spLocks noGrp="1" noRot="1" noChangeAspect="1" noChangeArrowheads="1" noTextEdit="1"/>
          </p:cNvSpPr>
          <p:nvPr>
            <p:ph type="sldImg"/>
          </p:nvPr>
        </p:nvSpPr>
        <p:spPr>
          <a:solidFill>
            <a:srgbClr val="FFFFFF"/>
          </a:solidFill>
          <a:ln/>
        </p:spPr>
      </p:sp>
      <p:sp>
        <p:nvSpPr>
          <p:cNvPr id="125955" name="Rectangle 3">
            <a:extLst>
              <a:ext uri="{FF2B5EF4-FFF2-40B4-BE49-F238E27FC236}">
                <a16:creationId xmlns:a16="http://schemas.microsoft.com/office/drawing/2014/main" id="{CED070D5-A2E5-DE46-814D-A396E7DDDB0C}"/>
              </a:ext>
            </a:extLst>
          </p:cNvPr>
          <p:cNvSpPr>
            <a:spLocks noGrp="1"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1" name="Rectangle 7">
            <a:extLst>
              <a:ext uri="{FF2B5EF4-FFF2-40B4-BE49-F238E27FC236}">
                <a16:creationId xmlns:a16="http://schemas.microsoft.com/office/drawing/2014/main" id="{2FC299CE-4E36-DB47-B3B2-E7B273CF066B}"/>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DEAE04DD-3C77-924E-8496-6649EDC8D38A}" type="slidenum">
              <a:rPr lang="en-US" altLang="en-US"/>
              <a:pPr/>
              <a:t>58</a:t>
            </a:fld>
            <a:endParaRPr lang="en-US" altLang="en-US" dirty="0"/>
          </a:p>
        </p:txBody>
      </p:sp>
      <p:sp>
        <p:nvSpPr>
          <p:cNvPr id="128002" name="Rectangle 2">
            <a:extLst>
              <a:ext uri="{FF2B5EF4-FFF2-40B4-BE49-F238E27FC236}">
                <a16:creationId xmlns:a16="http://schemas.microsoft.com/office/drawing/2014/main" id="{7A2D7726-51CA-564B-9ED6-C1F684E94A20}"/>
              </a:ext>
            </a:extLst>
          </p:cNvPr>
          <p:cNvSpPr>
            <a:spLocks noGrp="1" noRot="1" noChangeAspect="1" noChangeArrowheads="1" noTextEdit="1"/>
          </p:cNvSpPr>
          <p:nvPr>
            <p:ph type="sldImg"/>
          </p:nvPr>
        </p:nvSpPr>
        <p:spPr>
          <a:solidFill>
            <a:srgbClr val="FFFFFF"/>
          </a:solidFill>
          <a:ln/>
        </p:spPr>
      </p:sp>
      <p:sp>
        <p:nvSpPr>
          <p:cNvPr id="128003" name="Rectangle 3">
            <a:extLst>
              <a:ext uri="{FF2B5EF4-FFF2-40B4-BE49-F238E27FC236}">
                <a16:creationId xmlns:a16="http://schemas.microsoft.com/office/drawing/2014/main" id="{020D5145-0E74-8E4C-ADB0-8939D49C4FF0}"/>
              </a:ext>
            </a:extLst>
          </p:cNvPr>
          <p:cNvSpPr>
            <a:spLocks noGrp="1"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1" name="Rectangle 7">
            <a:extLst>
              <a:ext uri="{FF2B5EF4-FFF2-40B4-BE49-F238E27FC236}">
                <a16:creationId xmlns:a16="http://schemas.microsoft.com/office/drawing/2014/main" id="{2B5ED403-48FC-704B-B4D7-6377BAB75796}"/>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CCBDCDE7-AF36-BD41-A5B6-1A8230C599B9}" type="slidenum">
              <a:rPr lang="en-US" altLang="en-US"/>
              <a:pPr/>
              <a:t>59</a:t>
            </a:fld>
            <a:endParaRPr lang="en-US" altLang="en-US" dirty="0"/>
          </a:p>
        </p:txBody>
      </p:sp>
      <p:sp>
        <p:nvSpPr>
          <p:cNvPr id="148482" name="Rectangle 2">
            <a:extLst>
              <a:ext uri="{FF2B5EF4-FFF2-40B4-BE49-F238E27FC236}">
                <a16:creationId xmlns:a16="http://schemas.microsoft.com/office/drawing/2014/main" id="{C7A1C556-ADB7-1444-8D92-0AF16C0BFC07}"/>
              </a:ext>
            </a:extLst>
          </p:cNvPr>
          <p:cNvSpPr>
            <a:spLocks noGrp="1" noRot="1" noChangeAspect="1" noChangeArrowheads="1" noTextEdit="1"/>
          </p:cNvSpPr>
          <p:nvPr>
            <p:ph type="sldImg"/>
          </p:nvPr>
        </p:nvSpPr>
        <p:spPr>
          <a:solidFill>
            <a:srgbClr val="FFFFFF"/>
          </a:solidFill>
          <a:ln/>
        </p:spPr>
      </p:sp>
      <p:sp>
        <p:nvSpPr>
          <p:cNvPr id="148483" name="Rectangle 3">
            <a:extLst>
              <a:ext uri="{FF2B5EF4-FFF2-40B4-BE49-F238E27FC236}">
                <a16:creationId xmlns:a16="http://schemas.microsoft.com/office/drawing/2014/main" id="{C1A8094B-5C44-544F-888B-E768A428D3AD}"/>
              </a:ext>
            </a:extLst>
          </p:cNvPr>
          <p:cNvSpPr>
            <a:spLocks noGrp="1"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extLst>
      <p:ext uri="{BB962C8B-B14F-4D97-AF65-F5344CB8AC3E}">
        <p14:creationId xmlns:p14="http://schemas.microsoft.com/office/powerpoint/2010/main" val="557200860"/>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49" name="Rectangle 7">
            <a:extLst>
              <a:ext uri="{FF2B5EF4-FFF2-40B4-BE49-F238E27FC236}">
                <a16:creationId xmlns:a16="http://schemas.microsoft.com/office/drawing/2014/main" id="{7E815AC7-73FE-EA4B-9CDA-354BD1AA20BE}"/>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E755E1DC-7D23-6543-88F8-03A5F7915DAE}" type="slidenum">
              <a:rPr lang="en-US" altLang="en-US"/>
              <a:pPr/>
              <a:t>60</a:t>
            </a:fld>
            <a:endParaRPr lang="en-US" altLang="en-US" dirty="0"/>
          </a:p>
        </p:txBody>
      </p:sp>
      <p:sp>
        <p:nvSpPr>
          <p:cNvPr id="130050" name="Rectangle 2">
            <a:extLst>
              <a:ext uri="{FF2B5EF4-FFF2-40B4-BE49-F238E27FC236}">
                <a16:creationId xmlns:a16="http://schemas.microsoft.com/office/drawing/2014/main" id="{789578F1-F507-814A-ACED-DEFC0C7A5CE8}"/>
              </a:ext>
            </a:extLst>
          </p:cNvPr>
          <p:cNvSpPr>
            <a:spLocks noGrp="1" noRot="1" noChangeAspect="1" noChangeArrowheads="1" noTextEdit="1"/>
          </p:cNvSpPr>
          <p:nvPr>
            <p:ph type="sldImg"/>
          </p:nvPr>
        </p:nvSpPr>
        <p:spPr>
          <a:solidFill>
            <a:srgbClr val="FFFFFF"/>
          </a:solidFill>
          <a:ln/>
        </p:spPr>
      </p:sp>
      <p:sp>
        <p:nvSpPr>
          <p:cNvPr id="130051" name="Rectangle 3">
            <a:extLst>
              <a:ext uri="{FF2B5EF4-FFF2-40B4-BE49-F238E27FC236}">
                <a16:creationId xmlns:a16="http://schemas.microsoft.com/office/drawing/2014/main" id="{04A4E727-D94E-1A4E-8207-1FE00154F611}"/>
              </a:ext>
            </a:extLst>
          </p:cNvPr>
          <p:cNvSpPr>
            <a:spLocks noGrp="1"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7" name="Rectangle 7">
            <a:extLst>
              <a:ext uri="{FF2B5EF4-FFF2-40B4-BE49-F238E27FC236}">
                <a16:creationId xmlns:a16="http://schemas.microsoft.com/office/drawing/2014/main" id="{F838BF9F-09E9-8646-A193-DE4DA3FEDFA2}"/>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8EF25820-5C3D-5043-BFCC-A6A57BF3742B}" type="slidenum">
              <a:rPr lang="en-US" altLang="en-US"/>
              <a:pPr/>
              <a:t>61</a:t>
            </a:fld>
            <a:endParaRPr lang="en-US" altLang="en-US" dirty="0"/>
          </a:p>
        </p:txBody>
      </p:sp>
      <p:sp>
        <p:nvSpPr>
          <p:cNvPr id="132098" name="Rectangle 2">
            <a:extLst>
              <a:ext uri="{FF2B5EF4-FFF2-40B4-BE49-F238E27FC236}">
                <a16:creationId xmlns:a16="http://schemas.microsoft.com/office/drawing/2014/main" id="{05D0DD9B-00DF-DC40-905A-750E235A8A36}"/>
              </a:ext>
            </a:extLst>
          </p:cNvPr>
          <p:cNvSpPr>
            <a:spLocks noGrp="1" noRot="1" noChangeAspect="1" noChangeArrowheads="1" noTextEdit="1"/>
          </p:cNvSpPr>
          <p:nvPr>
            <p:ph type="sldImg"/>
          </p:nvPr>
        </p:nvSpPr>
        <p:spPr>
          <a:solidFill>
            <a:srgbClr val="FFFFFF"/>
          </a:solidFill>
          <a:ln/>
        </p:spPr>
      </p:sp>
      <p:sp>
        <p:nvSpPr>
          <p:cNvPr id="132099" name="Rectangle 3">
            <a:extLst>
              <a:ext uri="{FF2B5EF4-FFF2-40B4-BE49-F238E27FC236}">
                <a16:creationId xmlns:a16="http://schemas.microsoft.com/office/drawing/2014/main" id="{EAAAC497-B785-B34E-A828-3EFAFF9121B6}"/>
              </a:ext>
            </a:extLst>
          </p:cNvPr>
          <p:cNvSpPr>
            <a:spLocks noGrp="1"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5" name="Rectangle 7">
            <a:extLst>
              <a:ext uri="{FF2B5EF4-FFF2-40B4-BE49-F238E27FC236}">
                <a16:creationId xmlns:a16="http://schemas.microsoft.com/office/drawing/2014/main" id="{76479CC7-F0EE-B54F-9FB7-98FECE72FB95}"/>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48FFF5D3-4D7A-8A4A-9E92-A2F148D1697C}" type="slidenum">
              <a:rPr lang="en-US" altLang="en-US"/>
              <a:pPr/>
              <a:t>62</a:t>
            </a:fld>
            <a:endParaRPr lang="en-US" altLang="en-US" dirty="0"/>
          </a:p>
        </p:txBody>
      </p:sp>
      <p:sp>
        <p:nvSpPr>
          <p:cNvPr id="134146" name="Rectangle 2">
            <a:extLst>
              <a:ext uri="{FF2B5EF4-FFF2-40B4-BE49-F238E27FC236}">
                <a16:creationId xmlns:a16="http://schemas.microsoft.com/office/drawing/2014/main" id="{4F3F987B-F863-954D-BD29-053C02346C14}"/>
              </a:ext>
            </a:extLst>
          </p:cNvPr>
          <p:cNvSpPr>
            <a:spLocks noGrp="1" noRot="1" noChangeAspect="1" noChangeArrowheads="1" noTextEdit="1"/>
          </p:cNvSpPr>
          <p:nvPr>
            <p:ph type="sldImg"/>
          </p:nvPr>
        </p:nvSpPr>
        <p:spPr>
          <a:solidFill>
            <a:srgbClr val="FFFFFF"/>
          </a:solidFill>
          <a:ln/>
        </p:spPr>
      </p:sp>
      <p:sp>
        <p:nvSpPr>
          <p:cNvPr id="134147" name="Rectangle 3">
            <a:extLst>
              <a:ext uri="{FF2B5EF4-FFF2-40B4-BE49-F238E27FC236}">
                <a16:creationId xmlns:a16="http://schemas.microsoft.com/office/drawing/2014/main" id="{829E3C0F-E0A6-7246-845B-5BAF181459D7}"/>
              </a:ext>
            </a:extLst>
          </p:cNvPr>
          <p:cNvSpPr>
            <a:spLocks noGrp="1"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3" name="Rectangle 7">
            <a:extLst>
              <a:ext uri="{FF2B5EF4-FFF2-40B4-BE49-F238E27FC236}">
                <a16:creationId xmlns:a16="http://schemas.microsoft.com/office/drawing/2014/main" id="{81290828-C3E0-9E46-9BB4-2FA7BCD22443}"/>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DBEB8277-0E83-E749-A739-33E59A538811}" type="slidenum">
              <a:rPr lang="en-US" altLang="en-US"/>
              <a:pPr/>
              <a:t>63</a:t>
            </a:fld>
            <a:endParaRPr lang="en-US" altLang="en-US" dirty="0"/>
          </a:p>
        </p:txBody>
      </p:sp>
      <p:sp>
        <p:nvSpPr>
          <p:cNvPr id="136194" name="Rectangle 2">
            <a:extLst>
              <a:ext uri="{FF2B5EF4-FFF2-40B4-BE49-F238E27FC236}">
                <a16:creationId xmlns:a16="http://schemas.microsoft.com/office/drawing/2014/main" id="{3D9A936A-F964-4048-9423-E8114A9E8DE2}"/>
              </a:ext>
            </a:extLst>
          </p:cNvPr>
          <p:cNvSpPr>
            <a:spLocks noGrp="1" noRot="1" noChangeAspect="1" noChangeArrowheads="1" noTextEdit="1"/>
          </p:cNvSpPr>
          <p:nvPr>
            <p:ph type="sldImg"/>
          </p:nvPr>
        </p:nvSpPr>
        <p:spPr>
          <a:solidFill>
            <a:srgbClr val="FFFFFF"/>
          </a:solidFill>
          <a:ln/>
        </p:spPr>
      </p:sp>
      <p:sp>
        <p:nvSpPr>
          <p:cNvPr id="136195" name="Rectangle 3">
            <a:extLst>
              <a:ext uri="{FF2B5EF4-FFF2-40B4-BE49-F238E27FC236}">
                <a16:creationId xmlns:a16="http://schemas.microsoft.com/office/drawing/2014/main" id="{AB1E850B-7492-9142-B464-A8F822806172}"/>
              </a:ext>
            </a:extLst>
          </p:cNvPr>
          <p:cNvSpPr>
            <a:spLocks noGrp="1"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1" name="Rectangle 7">
            <a:extLst>
              <a:ext uri="{FF2B5EF4-FFF2-40B4-BE49-F238E27FC236}">
                <a16:creationId xmlns:a16="http://schemas.microsoft.com/office/drawing/2014/main" id="{8A35180C-80D1-C240-AA29-F615143579CE}"/>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24C5D018-7DBB-0E4E-BD51-2E72DCBFD56E}" type="slidenum">
              <a:rPr lang="en-US" altLang="en-US"/>
              <a:pPr/>
              <a:t>64</a:t>
            </a:fld>
            <a:endParaRPr lang="en-US" altLang="en-US" dirty="0"/>
          </a:p>
        </p:txBody>
      </p:sp>
      <p:sp>
        <p:nvSpPr>
          <p:cNvPr id="138242" name="Rectangle 2">
            <a:extLst>
              <a:ext uri="{FF2B5EF4-FFF2-40B4-BE49-F238E27FC236}">
                <a16:creationId xmlns:a16="http://schemas.microsoft.com/office/drawing/2014/main" id="{06B96E80-0F80-DF46-99FE-B2541E149C73}"/>
              </a:ext>
            </a:extLst>
          </p:cNvPr>
          <p:cNvSpPr>
            <a:spLocks noGrp="1" noRot="1" noChangeAspect="1" noChangeArrowheads="1" noTextEdit="1"/>
          </p:cNvSpPr>
          <p:nvPr>
            <p:ph type="sldImg"/>
          </p:nvPr>
        </p:nvSpPr>
        <p:spPr>
          <a:solidFill>
            <a:srgbClr val="FFFFFF"/>
          </a:solidFill>
          <a:ln/>
        </p:spPr>
      </p:sp>
      <p:sp>
        <p:nvSpPr>
          <p:cNvPr id="138243" name="Rectangle 3">
            <a:extLst>
              <a:ext uri="{FF2B5EF4-FFF2-40B4-BE49-F238E27FC236}">
                <a16:creationId xmlns:a16="http://schemas.microsoft.com/office/drawing/2014/main" id="{1D968FA5-29CD-3E4D-8A20-C5DD5851F6AD}"/>
              </a:ext>
            </a:extLst>
          </p:cNvPr>
          <p:cNvSpPr>
            <a:spLocks noGrp="1"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89" name="Rectangle 7">
            <a:extLst>
              <a:ext uri="{FF2B5EF4-FFF2-40B4-BE49-F238E27FC236}">
                <a16:creationId xmlns:a16="http://schemas.microsoft.com/office/drawing/2014/main" id="{2D583341-5DCC-924A-BA25-98171452B549}"/>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40C06FF9-091C-6846-AF4B-247B69810A90}" type="slidenum">
              <a:rPr lang="en-US" altLang="en-US"/>
              <a:pPr/>
              <a:t>65</a:t>
            </a:fld>
            <a:endParaRPr lang="en-US" altLang="en-US" dirty="0"/>
          </a:p>
        </p:txBody>
      </p:sp>
      <p:sp>
        <p:nvSpPr>
          <p:cNvPr id="140290" name="Rectangle 2">
            <a:extLst>
              <a:ext uri="{FF2B5EF4-FFF2-40B4-BE49-F238E27FC236}">
                <a16:creationId xmlns:a16="http://schemas.microsoft.com/office/drawing/2014/main" id="{6619440F-A50B-7B4B-9ADD-7F329D6F119A}"/>
              </a:ext>
            </a:extLst>
          </p:cNvPr>
          <p:cNvSpPr>
            <a:spLocks noGrp="1" noRot="1" noChangeAspect="1" noChangeArrowheads="1" noTextEdit="1"/>
          </p:cNvSpPr>
          <p:nvPr>
            <p:ph type="sldImg"/>
          </p:nvPr>
        </p:nvSpPr>
        <p:spPr>
          <a:solidFill>
            <a:srgbClr val="FFFFFF"/>
          </a:solidFill>
          <a:ln/>
        </p:spPr>
      </p:sp>
      <p:sp>
        <p:nvSpPr>
          <p:cNvPr id="140291" name="Rectangle 3">
            <a:extLst>
              <a:ext uri="{FF2B5EF4-FFF2-40B4-BE49-F238E27FC236}">
                <a16:creationId xmlns:a16="http://schemas.microsoft.com/office/drawing/2014/main" id="{15CAF62C-280A-164A-8043-690FC056A641}"/>
              </a:ext>
            </a:extLst>
          </p:cNvPr>
          <p:cNvSpPr>
            <a:spLocks noGrp="1"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7" name="Rectangle 7">
            <a:extLst>
              <a:ext uri="{FF2B5EF4-FFF2-40B4-BE49-F238E27FC236}">
                <a16:creationId xmlns:a16="http://schemas.microsoft.com/office/drawing/2014/main" id="{F099FC14-C6C5-6149-9F7B-62549C71E9B4}"/>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9EBCEF23-CE4B-EF45-A3AD-2ACD8996DB30}" type="slidenum">
              <a:rPr lang="en-US" altLang="en-US"/>
              <a:pPr/>
              <a:t>66</a:t>
            </a:fld>
            <a:endParaRPr lang="en-US" altLang="en-US" dirty="0"/>
          </a:p>
        </p:txBody>
      </p:sp>
      <p:sp>
        <p:nvSpPr>
          <p:cNvPr id="142338" name="Rectangle 2">
            <a:extLst>
              <a:ext uri="{FF2B5EF4-FFF2-40B4-BE49-F238E27FC236}">
                <a16:creationId xmlns:a16="http://schemas.microsoft.com/office/drawing/2014/main" id="{805261D3-2619-114C-BC4B-0A5E38566CD1}"/>
              </a:ext>
            </a:extLst>
          </p:cNvPr>
          <p:cNvSpPr>
            <a:spLocks noGrp="1" noRot="1" noChangeAspect="1" noChangeArrowheads="1" noTextEdit="1"/>
          </p:cNvSpPr>
          <p:nvPr>
            <p:ph type="sldImg"/>
          </p:nvPr>
        </p:nvSpPr>
        <p:spPr>
          <a:solidFill>
            <a:srgbClr val="FFFFFF"/>
          </a:solidFill>
          <a:ln/>
        </p:spPr>
      </p:sp>
      <p:sp>
        <p:nvSpPr>
          <p:cNvPr id="142339" name="Rectangle 3">
            <a:extLst>
              <a:ext uri="{FF2B5EF4-FFF2-40B4-BE49-F238E27FC236}">
                <a16:creationId xmlns:a16="http://schemas.microsoft.com/office/drawing/2014/main" id="{AC30C265-AC36-4F46-9A28-EFB8115288BE}"/>
              </a:ext>
            </a:extLst>
          </p:cNvPr>
          <p:cNvSpPr>
            <a:spLocks noGrp="1"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5" name="Rectangle 7">
            <a:extLst>
              <a:ext uri="{FF2B5EF4-FFF2-40B4-BE49-F238E27FC236}">
                <a16:creationId xmlns:a16="http://schemas.microsoft.com/office/drawing/2014/main" id="{A65E3CF8-8E00-D34D-8F57-C87EEBDEA4F7}"/>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E92F3FCD-FC48-4542-9306-F428E47779BF}" type="slidenum">
              <a:rPr lang="en-US" altLang="en-US"/>
              <a:pPr/>
              <a:t>67</a:t>
            </a:fld>
            <a:endParaRPr lang="en-US" altLang="en-US" dirty="0"/>
          </a:p>
        </p:txBody>
      </p:sp>
      <p:sp>
        <p:nvSpPr>
          <p:cNvPr id="144386" name="Rectangle 2">
            <a:extLst>
              <a:ext uri="{FF2B5EF4-FFF2-40B4-BE49-F238E27FC236}">
                <a16:creationId xmlns:a16="http://schemas.microsoft.com/office/drawing/2014/main" id="{DAD3D6AF-C73C-DF4E-8D4D-8111E85247CF}"/>
              </a:ext>
            </a:extLst>
          </p:cNvPr>
          <p:cNvSpPr>
            <a:spLocks noGrp="1" noRot="1" noChangeAspect="1" noChangeArrowheads="1" noTextEdit="1"/>
          </p:cNvSpPr>
          <p:nvPr>
            <p:ph type="sldImg"/>
          </p:nvPr>
        </p:nvSpPr>
        <p:spPr>
          <a:solidFill>
            <a:srgbClr val="FFFFFF"/>
          </a:solidFill>
          <a:ln/>
        </p:spPr>
      </p:sp>
      <p:sp>
        <p:nvSpPr>
          <p:cNvPr id="144387" name="Rectangle 3">
            <a:extLst>
              <a:ext uri="{FF2B5EF4-FFF2-40B4-BE49-F238E27FC236}">
                <a16:creationId xmlns:a16="http://schemas.microsoft.com/office/drawing/2014/main" id="{22291DB2-53EF-554F-B795-690D993098D9}"/>
              </a:ext>
            </a:extLst>
          </p:cNvPr>
          <p:cNvSpPr>
            <a:spLocks noGrp="1"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3" name="Rectangle 7">
            <a:extLst>
              <a:ext uri="{FF2B5EF4-FFF2-40B4-BE49-F238E27FC236}">
                <a16:creationId xmlns:a16="http://schemas.microsoft.com/office/drawing/2014/main" id="{4D7B1394-BA02-3342-9F4E-D1F283112EA9}"/>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F465EC99-012A-5E48-A928-A22F644AD278}" type="slidenum">
              <a:rPr lang="en-US" altLang="en-US"/>
              <a:pPr/>
              <a:t>68</a:t>
            </a:fld>
            <a:endParaRPr lang="en-US" altLang="en-US" dirty="0"/>
          </a:p>
        </p:txBody>
      </p:sp>
      <p:sp>
        <p:nvSpPr>
          <p:cNvPr id="146434" name="Rectangle 2">
            <a:extLst>
              <a:ext uri="{FF2B5EF4-FFF2-40B4-BE49-F238E27FC236}">
                <a16:creationId xmlns:a16="http://schemas.microsoft.com/office/drawing/2014/main" id="{64BD59EA-A4B9-EC4B-AECF-DF80704B3B14}"/>
              </a:ext>
            </a:extLst>
          </p:cNvPr>
          <p:cNvSpPr>
            <a:spLocks noGrp="1" noRot="1" noChangeAspect="1" noChangeArrowheads="1" noTextEdit="1"/>
          </p:cNvSpPr>
          <p:nvPr>
            <p:ph type="sldImg"/>
          </p:nvPr>
        </p:nvSpPr>
        <p:spPr>
          <a:solidFill>
            <a:srgbClr val="FFFFFF"/>
          </a:solidFill>
          <a:ln/>
        </p:spPr>
      </p:sp>
      <p:sp>
        <p:nvSpPr>
          <p:cNvPr id="146435" name="Rectangle 3">
            <a:extLst>
              <a:ext uri="{FF2B5EF4-FFF2-40B4-BE49-F238E27FC236}">
                <a16:creationId xmlns:a16="http://schemas.microsoft.com/office/drawing/2014/main" id="{E8852324-7EAB-4741-8504-10325F58E824}"/>
              </a:ext>
            </a:extLst>
          </p:cNvPr>
          <p:cNvSpPr>
            <a:spLocks noGrp="1"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1" name="Rectangle 7">
            <a:extLst>
              <a:ext uri="{FF2B5EF4-FFF2-40B4-BE49-F238E27FC236}">
                <a16:creationId xmlns:a16="http://schemas.microsoft.com/office/drawing/2014/main" id="{2B5ED403-48FC-704B-B4D7-6377BAB75796}"/>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CCBDCDE7-AF36-BD41-A5B6-1A8230C599B9}" type="slidenum">
              <a:rPr lang="en-US" altLang="en-US"/>
              <a:pPr/>
              <a:t>69</a:t>
            </a:fld>
            <a:endParaRPr lang="en-US" altLang="en-US" dirty="0"/>
          </a:p>
        </p:txBody>
      </p:sp>
      <p:sp>
        <p:nvSpPr>
          <p:cNvPr id="148482" name="Rectangle 2">
            <a:extLst>
              <a:ext uri="{FF2B5EF4-FFF2-40B4-BE49-F238E27FC236}">
                <a16:creationId xmlns:a16="http://schemas.microsoft.com/office/drawing/2014/main" id="{C7A1C556-ADB7-1444-8D92-0AF16C0BFC07}"/>
              </a:ext>
            </a:extLst>
          </p:cNvPr>
          <p:cNvSpPr>
            <a:spLocks noGrp="1" noRot="1" noChangeAspect="1" noChangeArrowheads="1" noTextEdit="1"/>
          </p:cNvSpPr>
          <p:nvPr>
            <p:ph type="sldImg"/>
          </p:nvPr>
        </p:nvSpPr>
        <p:spPr>
          <a:solidFill>
            <a:srgbClr val="FFFFFF"/>
          </a:solidFill>
          <a:ln/>
        </p:spPr>
      </p:sp>
      <p:sp>
        <p:nvSpPr>
          <p:cNvPr id="148483" name="Rectangle 3">
            <a:extLst>
              <a:ext uri="{FF2B5EF4-FFF2-40B4-BE49-F238E27FC236}">
                <a16:creationId xmlns:a16="http://schemas.microsoft.com/office/drawing/2014/main" id="{C1A8094B-5C44-544F-888B-E768A428D3AD}"/>
              </a:ext>
            </a:extLst>
          </p:cNvPr>
          <p:cNvSpPr>
            <a:spLocks noGrp="1"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29" name="Rectangle 7">
            <a:extLst>
              <a:ext uri="{FF2B5EF4-FFF2-40B4-BE49-F238E27FC236}">
                <a16:creationId xmlns:a16="http://schemas.microsoft.com/office/drawing/2014/main" id="{5BB4F3B9-F6E4-C64F-B8B1-50C5BF5FD394}"/>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EB4AD877-D15D-9747-BEE5-533925FCF41A}" type="slidenum">
              <a:rPr lang="en-US" altLang="en-US"/>
              <a:pPr/>
              <a:t>70</a:t>
            </a:fld>
            <a:endParaRPr lang="en-US" altLang="en-US" dirty="0"/>
          </a:p>
        </p:txBody>
      </p:sp>
      <p:sp>
        <p:nvSpPr>
          <p:cNvPr id="150530" name="Rectangle 2">
            <a:extLst>
              <a:ext uri="{FF2B5EF4-FFF2-40B4-BE49-F238E27FC236}">
                <a16:creationId xmlns:a16="http://schemas.microsoft.com/office/drawing/2014/main" id="{7FAA4C51-28F2-8F46-86BF-EFD1E763F2AC}"/>
              </a:ext>
            </a:extLst>
          </p:cNvPr>
          <p:cNvSpPr>
            <a:spLocks noGrp="1" noRot="1" noChangeAspect="1" noChangeArrowheads="1" noTextEdit="1"/>
          </p:cNvSpPr>
          <p:nvPr>
            <p:ph type="sldImg"/>
          </p:nvPr>
        </p:nvSpPr>
        <p:spPr>
          <a:solidFill>
            <a:srgbClr val="FFFFFF"/>
          </a:solidFill>
          <a:ln/>
        </p:spPr>
      </p:sp>
      <p:sp>
        <p:nvSpPr>
          <p:cNvPr id="150531" name="Rectangle 3">
            <a:extLst>
              <a:ext uri="{FF2B5EF4-FFF2-40B4-BE49-F238E27FC236}">
                <a16:creationId xmlns:a16="http://schemas.microsoft.com/office/drawing/2014/main" id="{F47A8256-42BA-8744-B9B1-63BC9962D581}"/>
              </a:ext>
            </a:extLst>
          </p:cNvPr>
          <p:cNvSpPr>
            <a:spLocks noGrp="1"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7" name="Rectangle 7">
            <a:extLst>
              <a:ext uri="{FF2B5EF4-FFF2-40B4-BE49-F238E27FC236}">
                <a16:creationId xmlns:a16="http://schemas.microsoft.com/office/drawing/2014/main" id="{FDA9818A-6458-1C48-88BC-1C39F2B7A7E2}"/>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15829DCF-B513-A043-AD0F-1B47F8F749C0}" type="slidenum">
              <a:rPr lang="en-US" altLang="en-US"/>
              <a:pPr/>
              <a:t>71</a:t>
            </a:fld>
            <a:endParaRPr lang="en-US" altLang="en-US" dirty="0"/>
          </a:p>
        </p:txBody>
      </p:sp>
      <p:sp>
        <p:nvSpPr>
          <p:cNvPr id="152578" name="Rectangle 2">
            <a:extLst>
              <a:ext uri="{FF2B5EF4-FFF2-40B4-BE49-F238E27FC236}">
                <a16:creationId xmlns:a16="http://schemas.microsoft.com/office/drawing/2014/main" id="{7E9980C0-F9DB-5E46-8078-283713D7354A}"/>
              </a:ext>
            </a:extLst>
          </p:cNvPr>
          <p:cNvSpPr>
            <a:spLocks noGrp="1" noRot="1" noChangeAspect="1" noChangeArrowheads="1" noTextEdit="1"/>
          </p:cNvSpPr>
          <p:nvPr>
            <p:ph type="sldImg"/>
          </p:nvPr>
        </p:nvSpPr>
        <p:spPr>
          <a:solidFill>
            <a:srgbClr val="FFFFFF"/>
          </a:solidFill>
          <a:ln/>
        </p:spPr>
      </p:sp>
      <p:sp>
        <p:nvSpPr>
          <p:cNvPr id="152579" name="Rectangle 3">
            <a:extLst>
              <a:ext uri="{FF2B5EF4-FFF2-40B4-BE49-F238E27FC236}">
                <a16:creationId xmlns:a16="http://schemas.microsoft.com/office/drawing/2014/main" id="{E34C3748-A554-5345-B9E1-4F4EE570C0FD}"/>
              </a:ext>
            </a:extLst>
          </p:cNvPr>
          <p:cNvSpPr>
            <a:spLocks noGrp="1"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5" name="Rectangle 7">
            <a:extLst>
              <a:ext uri="{FF2B5EF4-FFF2-40B4-BE49-F238E27FC236}">
                <a16:creationId xmlns:a16="http://schemas.microsoft.com/office/drawing/2014/main" id="{4A059A1E-D4B4-1740-93C3-A6ACE84CC4EF}"/>
              </a:ext>
            </a:extLst>
          </p:cNvPr>
          <p:cNvSpPr txBox="1">
            <a:spLocks noGrp="1" noChangeArrowheads="1"/>
          </p:cNvSpPr>
          <p:nvPr/>
        </p:nvSpPr>
        <p:spPr bwMode="auto">
          <a:xfrm>
            <a:off x="388620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r" eaLnBrk="1" hangingPunct="1"/>
            <a:fld id="{BE2ABBB1-A22E-8644-8E56-7A27BF1AE724}" type="slidenum">
              <a:rPr lang="en-US" altLang="en-US" sz="1200"/>
              <a:pPr algn="r" eaLnBrk="1" hangingPunct="1"/>
              <a:t>72</a:t>
            </a:fld>
            <a:endParaRPr lang="en-US" altLang="en-US" sz="1200" dirty="0"/>
          </a:p>
        </p:txBody>
      </p:sp>
      <p:sp>
        <p:nvSpPr>
          <p:cNvPr id="154626" name="Rectangle 2">
            <a:extLst>
              <a:ext uri="{FF2B5EF4-FFF2-40B4-BE49-F238E27FC236}">
                <a16:creationId xmlns:a16="http://schemas.microsoft.com/office/drawing/2014/main" id="{F2559EF3-7D24-2F43-B40D-6499BB549311}"/>
              </a:ext>
            </a:extLst>
          </p:cNvPr>
          <p:cNvSpPr>
            <a:spLocks noGrp="1" noRot="1" noChangeAspect="1" noChangeArrowheads="1" noTextEdit="1"/>
          </p:cNvSpPr>
          <p:nvPr>
            <p:ph type="sldImg"/>
          </p:nvPr>
        </p:nvSpPr>
        <p:spPr>
          <a:solidFill>
            <a:srgbClr val="FFFFFF"/>
          </a:solidFill>
          <a:ln/>
        </p:spPr>
      </p:sp>
      <p:sp>
        <p:nvSpPr>
          <p:cNvPr id="154627" name="Rectangle 3">
            <a:extLst>
              <a:ext uri="{FF2B5EF4-FFF2-40B4-BE49-F238E27FC236}">
                <a16:creationId xmlns:a16="http://schemas.microsoft.com/office/drawing/2014/main" id="{319AE924-6400-6E4F-954F-E7C94A405BB0}"/>
              </a:ext>
            </a:extLst>
          </p:cNvPr>
          <p:cNvSpPr>
            <a:spLocks noGrp="1"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3" name="Rectangle 7">
            <a:extLst>
              <a:ext uri="{FF2B5EF4-FFF2-40B4-BE49-F238E27FC236}">
                <a16:creationId xmlns:a16="http://schemas.microsoft.com/office/drawing/2014/main" id="{FDC5F795-8D25-D949-9DA6-4F66D7E33454}"/>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CFDF7B76-3C48-004E-8CF9-D8DB647B41E2}" type="slidenum">
              <a:rPr lang="en-US" altLang="en-US"/>
              <a:pPr/>
              <a:t>73</a:t>
            </a:fld>
            <a:endParaRPr lang="en-US" altLang="en-US" dirty="0"/>
          </a:p>
        </p:txBody>
      </p:sp>
      <p:sp>
        <p:nvSpPr>
          <p:cNvPr id="156674" name="Rectangle 2">
            <a:extLst>
              <a:ext uri="{FF2B5EF4-FFF2-40B4-BE49-F238E27FC236}">
                <a16:creationId xmlns:a16="http://schemas.microsoft.com/office/drawing/2014/main" id="{BAA8B4D4-088E-7F48-8E7E-86AE593CD529}"/>
              </a:ext>
            </a:extLst>
          </p:cNvPr>
          <p:cNvSpPr>
            <a:spLocks noGrp="1" noRot="1" noChangeAspect="1" noChangeArrowheads="1" noTextEdit="1"/>
          </p:cNvSpPr>
          <p:nvPr>
            <p:ph type="sldImg"/>
          </p:nvPr>
        </p:nvSpPr>
        <p:spPr>
          <a:solidFill>
            <a:srgbClr val="FFFFFF"/>
          </a:solidFill>
          <a:ln/>
        </p:spPr>
      </p:sp>
      <p:sp>
        <p:nvSpPr>
          <p:cNvPr id="156675" name="Rectangle 3">
            <a:extLst>
              <a:ext uri="{FF2B5EF4-FFF2-40B4-BE49-F238E27FC236}">
                <a16:creationId xmlns:a16="http://schemas.microsoft.com/office/drawing/2014/main" id="{CD3C0C56-143E-5348-9747-C73A4E5E3A4C}"/>
              </a:ext>
            </a:extLst>
          </p:cNvPr>
          <p:cNvSpPr>
            <a:spLocks noGrp="1"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1" name="Rectangle 7">
            <a:extLst>
              <a:ext uri="{FF2B5EF4-FFF2-40B4-BE49-F238E27FC236}">
                <a16:creationId xmlns:a16="http://schemas.microsoft.com/office/drawing/2014/main" id="{77666BAF-2FBC-8347-A76A-E654640418CF}"/>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2A7634E9-02BD-244A-AD8D-2AA00CBA5088}" type="slidenum">
              <a:rPr lang="en-US" altLang="en-US"/>
              <a:pPr/>
              <a:t>74</a:t>
            </a:fld>
            <a:endParaRPr lang="en-US" altLang="en-US" dirty="0"/>
          </a:p>
        </p:txBody>
      </p:sp>
      <p:sp>
        <p:nvSpPr>
          <p:cNvPr id="158722" name="Rectangle 2">
            <a:extLst>
              <a:ext uri="{FF2B5EF4-FFF2-40B4-BE49-F238E27FC236}">
                <a16:creationId xmlns:a16="http://schemas.microsoft.com/office/drawing/2014/main" id="{55601B99-D3DC-A646-86AD-45A61C99D4A2}"/>
              </a:ext>
            </a:extLst>
          </p:cNvPr>
          <p:cNvSpPr>
            <a:spLocks noGrp="1" noRot="1" noChangeAspect="1" noChangeArrowheads="1" noTextEdit="1"/>
          </p:cNvSpPr>
          <p:nvPr>
            <p:ph type="sldImg"/>
          </p:nvPr>
        </p:nvSpPr>
        <p:spPr>
          <a:solidFill>
            <a:srgbClr val="FFFFFF"/>
          </a:solidFill>
          <a:ln/>
        </p:spPr>
      </p:sp>
      <p:sp>
        <p:nvSpPr>
          <p:cNvPr id="158723" name="Rectangle 3">
            <a:extLst>
              <a:ext uri="{FF2B5EF4-FFF2-40B4-BE49-F238E27FC236}">
                <a16:creationId xmlns:a16="http://schemas.microsoft.com/office/drawing/2014/main" id="{923F349F-BD1A-4C43-9C29-B91C9A4A75DC}"/>
              </a:ext>
            </a:extLst>
          </p:cNvPr>
          <p:cNvSpPr>
            <a:spLocks noGrp="1"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69" name="Rectangle 7">
            <a:extLst>
              <a:ext uri="{FF2B5EF4-FFF2-40B4-BE49-F238E27FC236}">
                <a16:creationId xmlns:a16="http://schemas.microsoft.com/office/drawing/2014/main" id="{B0F8D538-8C60-9741-86FF-9B2A3FE53DCC}"/>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0271843C-FC5C-CF46-9741-0ADB56A85389}" type="slidenum">
              <a:rPr lang="en-US" altLang="en-US"/>
              <a:pPr/>
              <a:t>75</a:t>
            </a:fld>
            <a:endParaRPr lang="en-US" altLang="en-US" dirty="0"/>
          </a:p>
        </p:txBody>
      </p:sp>
      <p:sp>
        <p:nvSpPr>
          <p:cNvPr id="160770" name="Rectangle 2">
            <a:extLst>
              <a:ext uri="{FF2B5EF4-FFF2-40B4-BE49-F238E27FC236}">
                <a16:creationId xmlns:a16="http://schemas.microsoft.com/office/drawing/2014/main" id="{0699128E-7C5A-FF43-A961-353BA2652BB6}"/>
              </a:ext>
            </a:extLst>
          </p:cNvPr>
          <p:cNvSpPr>
            <a:spLocks noGrp="1" noRot="1" noChangeAspect="1" noChangeArrowheads="1" noTextEdit="1"/>
          </p:cNvSpPr>
          <p:nvPr>
            <p:ph type="sldImg"/>
          </p:nvPr>
        </p:nvSpPr>
        <p:spPr>
          <a:solidFill>
            <a:srgbClr val="FFFFFF"/>
          </a:solidFill>
          <a:ln/>
        </p:spPr>
      </p:sp>
      <p:sp>
        <p:nvSpPr>
          <p:cNvPr id="160771" name="Rectangle 3">
            <a:extLst>
              <a:ext uri="{FF2B5EF4-FFF2-40B4-BE49-F238E27FC236}">
                <a16:creationId xmlns:a16="http://schemas.microsoft.com/office/drawing/2014/main" id="{91CE4D44-5F27-5049-A5FF-3D27DE5848C9}"/>
              </a:ext>
            </a:extLst>
          </p:cNvPr>
          <p:cNvSpPr>
            <a:spLocks noGrp="1"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7" name="Rectangle 7">
            <a:extLst>
              <a:ext uri="{FF2B5EF4-FFF2-40B4-BE49-F238E27FC236}">
                <a16:creationId xmlns:a16="http://schemas.microsoft.com/office/drawing/2014/main" id="{B687F0B3-FB51-9C4F-9C20-24D5D2F235DB}"/>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BEE2C9E1-D4B9-114F-952B-BF5829239528}" type="slidenum">
              <a:rPr lang="en-US" altLang="en-US"/>
              <a:pPr/>
              <a:t>76</a:t>
            </a:fld>
            <a:endParaRPr lang="en-US" altLang="en-US" dirty="0"/>
          </a:p>
        </p:txBody>
      </p:sp>
      <p:sp>
        <p:nvSpPr>
          <p:cNvPr id="162818" name="Rectangle 2">
            <a:extLst>
              <a:ext uri="{FF2B5EF4-FFF2-40B4-BE49-F238E27FC236}">
                <a16:creationId xmlns:a16="http://schemas.microsoft.com/office/drawing/2014/main" id="{2BB8DE92-B244-CB48-9A01-42F9B9A32B65}"/>
              </a:ext>
            </a:extLst>
          </p:cNvPr>
          <p:cNvSpPr>
            <a:spLocks noGrp="1" noRot="1" noChangeAspect="1" noChangeArrowheads="1" noTextEdit="1"/>
          </p:cNvSpPr>
          <p:nvPr>
            <p:ph type="sldImg"/>
          </p:nvPr>
        </p:nvSpPr>
        <p:spPr>
          <a:solidFill>
            <a:srgbClr val="FFFFFF"/>
          </a:solidFill>
          <a:ln/>
        </p:spPr>
      </p:sp>
      <p:sp>
        <p:nvSpPr>
          <p:cNvPr id="162819" name="Rectangle 3">
            <a:extLst>
              <a:ext uri="{FF2B5EF4-FFF2-40B4-BE49-F238E27FC236}">
                <a16:creationId xmlns:a16="http://schemas.microsoft.com/office/drawing/2014/main" id="{F1E88847-6A78-FD42-8971-19D971CC7678}"/>
              </a:ext>
            </a:extLst>
          </p:cNvPr>
          <p:cNvSpPr>
            <a:spLocks noGrp="1"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5" name="Rectangle 7">
            <a:extLst>
              <a:ext uri="{FF2B5EF4-FFF2-40B4-BE49-F238E27FC236}">
                <a16:creationId xmlns:a16="http://schemas.microsoft.com/office/drawing/2014/main" id="{E48B9C7F-2F3A-2340-A26D-E88B7174E7A4}"/>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F2D7E052-1012-794A-A196-657F9F6D33C5}" type="slidenum">
              <a:rPr lang="en-US" altLang="en-US"/>
              <a:pPr/>
              <a:t>77</a:t>
            </a:fld>
            <a:endParaRPr lang="en-US" altLang="en-US" dirty="0"/>
          </a:p>
        </p:txBody>
      </p:sp>
      <p:sp>
        <p:nvSpPr>
          <p:cNvPr id="164866" name="Rectangle 2">
            <a:extLst>
              <a:ext uri="{FF2B5EF4-FFF2-40B4-BE49-F238E27FC236}">
                <a16:creationId xmlns:a16="http://schemas.microsoft.com/office/drawing/2014/main" id="{DF6FC5F9-7B61-F24E-A7D2-ECA48765EF77}"/>
              </a:ext>
            </a:extLst>
          </p:cNvPr>
          <p:cNvSpPr>
            <a:spLocks noGrp="1" noRot="1" noChangeAspect="1" noChangeArrowheads="1" noTextEdit="1"/>
          </p:cNvSpPr>
          <p:nvPr>
            <p:ph type="sldImg"/>
          </p:nvPr>
        </p:nvSpPr>
        <p:spPr>
          <a:solidFill>
            <a:srgbClr val="FFFFFF"/>
          </a:solidFill>
          <a:ln/>
        </p:spPr>
      </p:sp>
      <p:sp>
        <p:nvSpPr>
          <p:cNvPr id="164867" name="Rectangle 3">
            <a:extLst>
              <a:ext uri="{FF2B5EF4-FFF2-40B4-BE49-F238E27FC236}">
                <a16:creationId xmlns:a16="http://schemas.microsoft.com/office/drawing/2014/main" id="{1AE2ECAF-0493-2B48-A462-07B374523D2E}"/>
              </a:ext>
            </a:extLst>
          </p:cNvPr>
          <p:cNvSpPr>
            <a:spLocks noGrp="1"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3" name="Rectangle 7">
            <a:extLst>
              <a:ext uri="{FF2B5EF4-FFF2-40B4-BE49-F238E27FC236}">
                <a16:creationId xmlns:a16="http://schemas.microsoft.com/office/drawing/2014/main" id="{23DAB8C9-C6CC-0747-9D69-36DD954495A1}"/>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368194C3-5AF3-A648-8139-6AD2D7332E54}" type="slidenum">
              <a:rPr lang="en-US" altLang="en-US"/>
              <a:pPr/>
              <a:t>78</a:t>
            </a:fld>
            <a:endParaRPr lang="en-US" altLang="en-US" dirty="0"/>
          </a:p>
        </p:txBody>
      </p:sp>
      <p:sp>
        <p:nvSpPr>
          <p:cNvPr id="166914" name="Rectangle 2">
            <a:extLst>
              <a:ext uri="{FF2B5EF4-FFF2-40B4-BE49-F238E27FC236}">
                <a16:creationId xmlns:a16="http://schemas.microsoft.com/office/drawing/2014/main" id="{AD32554C-F35B-2F4E-9DA1-3E2813973B3E}"/>
              </a:ext>
            </a:extLst>
          </p:cNvPr>
          <p:cNvSpPr>
            <a:spLocks noGrp="1" noRot="1" noChangeAspect="1" noChangeArrowheads="1" noTextEdit="1"/>
          </p:cNvSpPr>
          <p:nvPr>
            <p:ph type="sldImg"/>
          </p:nvPr>
        </p:nvSpPr>
        <p:spPr>
          <a:solidFill>
            <a:srgbClr val="FFFFFF"/>
          </a:solidFill>
          <a:ln/>
        </p:spPr>
      </p:sp>
      <p:sp>
        <p:nvSpPr>
          <p:cNvPr id="166915" name="Rectangle 3">
            <a:extLst>
              <a:ext uri="{FF2B5EF4-FFF2-40B4-BE49-F238E27FC236}">
                <a16:creationId xmlns:a16="http://schemas.microsoft.com/office/drawing/2014/main" id="{019E90D8-4580-F347-821C-B06D7CC94C2E}"/>
              </a:ext>
            </a:extLst>
          </p:cNvPr>
          <p:cNvSpPr>
            <a:spLocks noGrp="1"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09" name="Rectangle 7">
            <a:extLst>
              <a:ext uri="{FF2B5EF4-FFF2-40B4-BE49-F238E27FC236}">
                <a16:creationId xmlns:a16="http://schemas.microsoft.com/office/drawing/2014/main" id="{AFA5EA7C-EB78-034D-A80C-BA5C9C9CF8E6}"/>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E39515B8-0796-1B4F-B0C4-9A75BFB311BC}" type="slidenum">
              <a:rPr lang="en-US" altLang="en-US"/>
              <a:pPr/>
              <a:t>79</a:t>
            </a:fld>
            <a:endParaRPr lang="en-US" altLang="en-US" dirty="0"/>
          </a:p>
        </p:txBody>
      </p:sp>
      <p:sp>
        <p:nvSpPr>
          <p:cNvPr id="171010" name="Rectangle 2">
            <a:extLst>
              <a:ext uri="{FF2B5EF4-FFF2-40B4-BE49-F238E27FC236}">
                <a16:creationId xmlns:a16="http://schemas.microsoft.com/office/drawing/2014/main" id="{CF8C4A26-8839-194F-B82B-77F74F1D5C5E}"/>
              </a:ext>
            </a:extLst>
          </p:cNvPr>
          <p:cNvSpPr>
            <a:spLocks noGrp="1" noRot="1" noChangeAspect="1" noChangeArrowheads="1" noTextEdit="1"/>
          </p:cNvSpPr>
          <p:nvPr>
            <p:ph type="sldImg"/>
          </p:nvPr>
        </p:nvSpPr>
        <p:spPr>
          <a:solidFill>
            <a:srgbClr val="FFFFFF"/>
          </a:solidFill>
          <a:ln/>
        </p:spPr>
      </p:sp>
      <p:sp>
        <p:nvSpPr>
          <p:cNvPr id="171011" name="Rectangle 3">
            <a:extLst>
              <a:ext uri="{FF2B5EF4-FFF2-40B4-BE49-F238E27FC236}">
                <a16:creationId xmlns:a16="http://schemas.microsoft.com/office/drawing/2014/main" id="{F7BD20FD-D101-874A-AC98-182E157DE108}"/>
              </a:ext>
            </a:extLst>
          </p:cNvPr>
          <p:cNvSpPr>
            <a:spLocks noGrp="1"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1" name="Rectangle 7">
            <a:extLst>
              <a:ext uri="{FF2B5EF4-FFF2-40B4-BE49-F238E27FC236}">
                <a16:creationId xmlns:a16="http://schemas.microsoft.com/office/drawing/2014/main" id="{613744F5-01BC-C248-95EA-D8E13020E228}"/>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66ADEA65-C5B0-1C4C-B167-541C5E0132BB}" type="slidenum">
              <a:rPr lang="en-US" altLang="en-US"/>
              <a:pPr/>
              <a:t>80</a:t>
            </a:fld>
            <a:endParaRPr lang="en-US" altLang="en-US" dirty="0"/>
          </a:p>
        </p:txBody>
      </p:sp>
      <p:sp>
        <p:nvSpPr>
          <p:cNvPr id="168962" name="Rectangle 2">
            <a:extLst>
              <a:ext uri="{FF2B5EF4-FFF2-40B4-BE49-F238E27FC236}">
                <a16:creationId xmlns:a16="http://schemas.microsoft.com/office/drawing/2014/main" id="{11D4BF48-A559-AC41-81F4-D1AC34CFE396}"/>
              </a:ext>
            </a:extLst>
          </p:cNvPr>
          <p:cNvSpPr>
            <a:spLocks noGrp="1" noRot="1" noChangeAspect="1" noChangeArrowheads="1" noTextEdit="1"/>
          </p:cNvSpPr>
          <p:nvPr>
            <p:ph type="sldImg"/>
          </p:nvPr>
        </p:nvSpPr>
        <p:spPr>
          <a:solidFill>
            <a:srgbClr val="FFFFFF"/>
          </a:solidFill>
          <a:ln/>
        </p:spPr>
      </p:sp>
      <p:sp>
        <p:nvSpPr>
          <p:cNvPr id="168963" name="Rectangle 3">
            <a:extLst>
              <a:ext uri="{FF2B5EF4-FFF2-40B4-BE49-F238E27FC236}">
                <a16:creationId xmlns:a16="http://schemas.microsoft.com/office/drawing/2014/main" id="{B1C4D889-D776-6D46-A794-2845006E3E6B}"/>
              </a:ext>
            </a:extLst>
          </p:cNvPr>
          <p:cNvSpPr>
            <a:spLocks noGrp="1"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7" name="Rectangle 7">
            <a:extLst>
              <a:ext uri="{FF2B5EF4-FFF2-40B4-BE49-F238E27FC236}">
                <a16:creationId xmlns:a16="http://schemas.microsoft.com/office/drawing/2014/main" id="{E3F1F9B2-CEEF-754A-9FCA-25C14E7C542A}"/>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23755556-2D2F-E844-8E17-22A5CC225D14}" type="slidenum">
              <a:rPr lang="en-US" altLang="en-US"/>
              <a:pPr/>
              <a:t>81</a:t>
            </a:fld>
            <a:endParaRPr lang="en-US" altLang="en-US" dirty="0"/>
          </a:p>
        </p:txBody>
      </p:sp>
      <p:sp>
        <p:nvSpPr>
          <p:cNvPr id="173058" name="Rectangle 2">
            <a:extLst>
              <a:ext uri="{FF2B5EF4-FFF2-40B4-BE49-F238E27FC236}">
                <a16:creationId xmlns:a16="http://schemas.microsoft.com/office/drawing/2014/main" id="{59609DE6-F912-2F43-AFC6-72CF10C22E2C}"/>
              </a:ext>
            </a:extLst>
          </p:cNvPr>
          <p:cNvSpPr>
            <a:spLocks noGrp="1" noRot="1" noChangeAspect="1" noChangeArrowheads="1" noTextEdit="1"/>
          </p:cNvSpPr>
          <p:nvPr>
            <p:ph type="sldImg"/>
          </p:nvPr>
        </p:nvSpPr>
        <p:spPr>
          <a:solidFill>
            <a:srgbClr val="FFFFFF"/>
          </a:solidFill>
          <a:ln/>
        </p:spPr>
      </p:sp>
      <p:sp>
        <p:nvSpPr>
          <p:cNvPr id="173059" name="Rectangle 3">
            <a:extLst>
              <a:ext uri="{FF2B5EF4-FFF2-40B4-BE49-F238E27FC236}">
                <a16:creationId xmlns:a16="http://schemas.microsoft.com/office/drawing/2014/main" id="{2101BF9C-7983-F845-BFB2-553E7453C5AF}"/>
              </a:ext>
            </a:extLst>
          </p:cNvPr>
          <p:cNvSpPr>
            <a:spLocks noGrp="1"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5" name="Rectangle 7">
            <a:extLst>
              <a:ext uri="{FF2B5EF4-FFF2-40B4-BE49-F238E27FC236}">
                <a16:creationId xmlns:a16="http://schemas.microsoft.com/office/drawing/2014/main" id="{85FE3D61-98CE-294D-BDE8-91FCE36A6755}"/>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2D184C74-26D1-5543-A8A4-6E986D8DE645}" type="slidenum">
              <a:rPr lang="en-US" altLang="en-US"/>
              <a:pPr/>
              <a:t>82</a:t>
            </a:fld>
            <a:endParaRPr lang="en-US" altLang="en-US" dirty="0"/>
          </a:p>
        </p:txBody>
      </p:sp>
      <p:sp>
        <p:nvSpPr>
          <p:cNvPr id="175106" name="Rectangle 2">
            <a:extLst>
              <a:ext uri="{FF2B5EF4-FFF2-40B4-BE49-F238E27FC236}">
                <a16:creationId xmlns:a16="http://schemas.microsoft.com/office/drawing/2014/main" id="{4A38605A-E17E-9840-B8B2-7F3CAA20E056}"/>
              </a:ext>
            </a:extLst>
          </p:cNvPr>
          <p:cNvSpPr>
            <a:spLocks noGrp="1" noRot="1" noChangeAspect="1" noChangeArrowheads="1" noTextEdit="1"/>
          </p:cNvSpPr>
          <p:nvPr>
            <p:ph type="sldImg"/>
          </p:nvPr>
        </p:nvSpPr>
        <p:spPr>
          <a:solidFill>
            <a:srgbClr val="FFFFFF"/>
          </a:solidFill>
          <a:ln/>
        </p:spPr>
      </p:sp>
      <p:sp>
        <p:nvSpPr>
          <p:cNvPr id="175107" name="Rectangle 3">
            <a:extLst>
              <a:ext uri="{FF2B5EF4-FFF2-40B4-BE49-F238E27FC236}">
                <a16:creationId xmlns:a16="http://schemas.microsoft.com/office/drawing/2014/main" id="{4F3CEB46-C7CD-9B42-B03C-AF0D87E824F7}"/>
              </a:ext>
            </a:extLst>
          </p:cNvPr>
          <p:cNvSpPr>
            <a:spLocks noGrp="1"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3" name="Rectangle 7">
            <a:extLst>
              <a:ext uri="{FF2B5EF4-FFF2-40B4-BE49-F238E27FC236}">
                <a16:creationId xmlns:a16="http://schemas.microsoft.com/office/drawing/2014/main" id="{BF0F0CA9-5B83-264F-BD2B-54DEFA5578D8}"/>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8351D685-A313-8E47-9CAD-83FF1F5CCF13}" type="slidenum">
              <a:rPr lang="en-US" altLang="en-US"/>
              <a:pPr/>
              <a:t>83</a:t>
            </a:fld>
            <a:endParaRPr lang="en-US" altLang="en-US" dirty="0"/>
          </a:p>
        </p:txBody>
      </p:sp>
      <p:sp>
        <p:nvSpPr>
          <p:cNvPr id="177154" name="Rectangle 2">
            <a:extLst>
              <a:ext uri="{FF2B5EF4-FFF2-40B4-BE49-F238E27FC236}">
                <a16:creationId xmlns:a16="http://schemas.microsoft.com/office/drawing/2014/main" id="{544051B8-E4CB-3040-8624-E778B6AC251E}"/>
              </a:ext>
            </a:extLst>
          </p:cNvPr>
          <p:cNvSpPr>
            <a:spLocks noGrp="1" noRot="1" noChangeAspect="1" noChangeArrowheads="1" noTextEdit="1"/>
          </p:cNvSpPr>
          <p:nvPr>
            <p:ph type="sldImg"/>
          </p:nvPr>
        </p:nvSpPr>
        <p:spPr>
          <a:solidFill>
            <a:srgbClr val="FFFFFF"/>
          </a:solidFill>
          <a:ln/>
        </p:spPr>
      </p:sp>
      <p:sp>
        <p:nvSpPr>
          <p:cNvPr id="177155" name="Rectangle 3">
            <a:extLst>
              <a:ext uri="{FF2B5EF4-FFF2-40B4-BE49-F238E27FC236}">
                <a16:creationId xmlns:a16="http://schemas.microsoft.com/office/drawing/2014/main" id="{7E678AA9-A995-AD40-B05F-8116299DFF04}"/>
              </a:ext>
            </a:extLst>
          </p:cNvPr>
          <p:cNvSpPr>
            <a:spLocks noGrp="1"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1" name="Rectangle 7">
            <a:extLst>
              <a:ext uri="{FF2B5EF4-FFF2-40B4-BE49-F238E27FC236}">
                <a16:creationId xmlns:a16="http://schemas.microsoft.com/office/drawing/2014/main" id="{83829B50-0ECE-C940-9C3F-5C5C6B030B4B}"/>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3344E590-DD09-884A-9A36-1AD833FD0086}" type="slidenum">
              <a:rPr lang="en-US" altLang="en-US"/>
              <a:pPr/>
              <a:t>84</a:t>
            </a:fld>
            <a:endParaRPr lang="en-US" altLang="en-US" dirty="0"/>
          </a:p>
        </p:txBody>
      </p:sp>
      <p:sp>
        <p:nvSpPr>
          <p:cNvPr id="179202" name="Rectangle 2">
            <a:extLst>
              <a:ext uri="{FF2B5EF4-FFF2-40B4-BE49-F238E27FC236}">
                <a16:creationId xmlns:a16="http://schemas.microsoft.com/office/drawing/2014/main" id="{05BB89A5-8DB9-A54D-8291-8DD61999276C}"/>
              </a:ext>
            </a:extLst>
          </p:cNvPr>
          <p:cNvSpPr>
            <a:spLocks noGrp="1" noRot="1" noChangeAspect="1" noChangeArrowheads="1" noTextEdit="1"/>
          </p:cNvSpPr>
          <p:nvPr>
            <p:ph type="sldImg"/>
          </p:nvPr>
        </p:nvSpPr>
        <p:spPr>
          <a:solidFill>
            <a:srgbClr val="FFFFFF"/>
          </a:solidFill>
          <a:ln/>
        </p:spPr>
      </p:sp>
      <p:sp>
        <p:nvSpPr>
          <p:cNvPr id="179203" name="Rectangle 3">
            <a:extLst>
              <a:ext uri="{FF2B5EF4-FFF2-40B4-BE49-F238E27FC236}">
                <a16:creationId xmlns:a16="http://schemas.microsoft.com/office/drawing/2014/main" id="{227C51C3-8793-474A-B086-85A348689DC1}"/>
              </a:ext>
            </a:extLst>
          </p:cNvPr>
          <p:cNvSpPr>
            <a:spLocks noGrp="1"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49" name="Rectangle 7">
            <a:extLst>
              <a:ext uri="{FF2B5EF4-FFF2-40B4-BE49-F238E27FC236}">
                <a16:creationId xmlns:a16="http://schemas.microsoft.com/office/drawing/2014/main" id="{06EBF324-3142-6A47-939D-15D2AD1AACE8}"/>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E9BF357F-FBA7-C84E-82A5-318E8F713786}" type="slidenum">
              <a:rPr lang="en-US" altLang="en-US"/>
              <a:pPr/>
              <a:t>85</a:t>
            </a:fld>
            <a:endParaRPr lang="en-US" altLang="en-US" dirty="0"/>
          </a:p>
        </p:txBody>
      </p:sp>
      <p:sp>
        <p:nvSpPr>
          <p:cNvPr id="181250" name="Rectangle 2">
            <a:extLst>
              <a:ext uri="{FF2B5EF4-FFF2-40B4-BE49-F238E27FC236}">
                <a16:creationId xmlns:a16="http://schemas.microsoft.com/office/drawing/2014/main" id="{DC6E8064-3C02-904B-831F-ABF54C27E085}"/>
              </a:ext>
            </a:extLst>
          </p:cNvPr>
          <p:cNvSpPr>
            <a:spLocks noGrp="1" noRot="1" noChangeAspect="1" noChangeArrowheads="1" noTextEdit="1"/>
          </p:cNvSpPr>
          <p:nvPr>
            <p:ph type="sldImg"/>
          </p:nvPr>
        </p:nvSpPr>
        <p:spPr>
          <a:solidFill>
            <a:srgbClr val="FFFFFF"/>
          </a:solidFill>
          <a:ln/>
        </p:spPr>
      </p:sp>
      <p:sp>
        <p:nvSpPr>
          <p:cNvPr id="181251" name="Rectangle 3">
            <a:extLst>
              <a:ext uri="{FF2B5EF4-FFF2-40B4-BE49-F238E27FC236}">
                <a16:creationId xmlns:a16="http://schemas.microsoft.com/office/drawing/2014/main" id="{FA5A1542-0FF5-7D46-A199-5AAA833684B8}"/>
              </a:ext>
            </a:extLst>
          </p:cNvPr>
          <p:cNvSpPr>
            <a:spLocks noGrp="1"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7" name="Rectangle 7">
            <a:extLst>
              <a:ext uri="{FF2B5EF4-FFF2-40B4-BE49-F238E27FC236}">
                <a16:creationId xmlns:a16="http://schemas.microsoft.com/office/drawing/2014/main" id="{6BC5FDBC-50E0-F244-B51F-60D554B2D558}"/>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EA6B376E-0662-0643-AF44-AB1FBDC1F73E}" type="slidenum">
              <a:rPr lang="en-US" altLang="en-US"/>
              <a:pPr/>
              <a:t>86</a:t>
            </a:fld>
            <a:endParaRPr lang="en-US" altLang="en-US" dirty="0"/>
          </a:p>
        </p:txBody>
      </p:sp>
      <p:sp>
        <p:nvSpPr>
          <p:cNvPr id="183298" name="Rectangle 2">
            <a:extLst>
              <a:ext uri="{FF2B5EF4-FFF2-40B4-BE49-F238E27FC236}">
                <a16:creationId xmlns:a16="http://schemas.microsoft.com/office/drawing/2014/main" id="{98D8959D-BD32-774F-ABB9-1A789F17248A}"/>
              </a:ext>
            </a:extLst>
          </p:cNvPr>
          <p:cNvSpPr>
            <a:spLocks noGrp="1" noRot="1" noChangeAspect="1" noChangeArrowheads="1" noTextEdit="1"/>
          </p:cNvSpPr>
          <p:nvPr>
            <p:ph type="sldImg"/>
          </p:nvPr>
        </p:nvSpPr>
        <p:spPr>
          <a:solidFill>
            <a:srgbClr val="FFFFFF"/>
          </a:solidFill>
          <a:ln/>
        </p:spPr>
      </p:sp>
      <p:sp>
        <p:nvSpPr>
          <p:cNvPr id="183299" name="Rectangle 3">
            <a:extLst>
              <a:ext uri="{FF2B5EF4-FFF2-40B4-BE49-F238E27FC236}">
                <a16:creationId xmlns:a16="http://schemas.microsoft.com/office/drawing/2014/main" id="{CCF1B30C-CD06-8D4C-BE25-34EE15C156DC}"/>
              </a:ext>
            </a:extLst>
          </p:cNvPr>
          <p:cNvSpPr>
            <a:spLocks noGrp="1"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5" name="Rectangle 7">
            <a:extLst>
              <a:ext uri="{FF2B5EF4-FFF2-40B4-BE49-F238E27FC236}">
                <a16:creationId xmlns:a16="http://schemas.microsoft.com/office/drawing/2014/main" id="{ACDA4D66-81BB-1745-9175-B090E973A461}"/>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EAC17294-C055-4B4B-8351-8437317EE298}" type="slidenum">
              <a:rPr lang="en-US" altLang="en-US"/>
              <a:pPr/>
              <a:t>87</a:t>
            </a:fld>
            <a:endParaRPr lang="en-US" altLang="en-US" dirty="0"/>
          </a:p>
        </p:txBody>
      </p:sp>
      <p:sp>
        <p:nvSpPr>
          <p:cNvPr id="185346" name="Rectangle 2">
            <a:extLst>
              <a:ext uri="{FF2B5EF4-FFF2-40B4-BE49-F238E27FC236}">
                <a16:creationId xmlns:a16="http://schemas.microsoft.com/office/drawing/2014/main" id="{0B0655A8-5FE9-1044-A964-CAC4E1F570F8}"/>
              </a:ext>
            </a:extLst>
          </p:cNvPr>
          <p:cNvSpPr>
            <a:spLocks noGrp="1" noRot="1" noChangeAspect="1" noChangeArrowheads="1" noTextEdit="1"/>
          </p:cNvSpPr>
          <p:nvPr>
            <p:ph type="sldImg"/>
          </p:nvPr>
        </p:nvSpPr>
        <p:spPr>
          <a:solidFill>
            <a:srgbClr val="FFFFFF"/>
          </a:solidFill>
          <a:ln/>
        </p:spPr>
      </p:sp>
      <p:sp>
        <p:nvSpPr>
          <p:cNvPr id="185347" name="Rectangle 3">
            <a:extLst>
              <a:ext uri="{FF2B5EF4-FFF2-40B4-BE49-F238E27FC236}">
                <a16:creationId xmlns:a16="http://schemas.microsoft.com/office/drawing/2014/main" id="{D31B1FC5-75DB-5647-A748-DB1E127425B6}"/>
              </a:ext>
            </a:extLst>
          </p:cNvPr>
          <p:cNvSpPr>
            <a:spLocks noGrp="1"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3" name="Rectangle 7">
            <a:extLst>
              <a:ext uri="{FF2B5EF4-FFF2-40B4-BE49-F238E27FC236}">
                <a16:creationId xmlns:a16="http://schemas.microsoft.com/office/drawing/2014/main" id="{53A8549B-0A09-CD44-AAD8-47BD209C8F47}"/>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9DDDA3D6-BA9A-4245-AB34-B419A21E7A47}" type="slidenum">
              <a:rPr lang="en-US" altLang="en-US"/>
              <a:pPr/>
              <a:t>88</a:t>
            </a:fld>
            <a:endParaRPr lang="en-US" altLang="en-US" dirty="0"/>
          </a:p>
        </p:txBody>
      </p:sp>
      <p:sp>
        <p:nvSpPr>
          <p:cNvPr id="187394" name="Rectangle 2">
            <a:extLst>
              <a:ext uri="{FF2B5EF4-FFF2-40B4-BE49-F238E27FC236}">
                <a16:creationId xmlns:a16="http://schemas.microsoft.com/office/drawing/2014/main" id="{6B1D3247-8BA6-9441-B4E2-75447BF3B59E}"/>
              </a:ext>
            </a:extLst>
          </p:cNvPr>
          <p:cNvSpPr>
            <a:spLocks noGrp="1" noRot="1" noChangeAspect="1" noChangeArrowheads="1" noTextEdit="1"/>
          </p:cNvSpPr>
          <p:nvPr>
            <p:ph type="sldImg"/>
          </p:nvPr>
        </p:nvSpPr>
        <p:spPr>
          <a:solidFill>
            <a:srgbClr val="FFFFFF"/>
          </a:solidFill>
          <a:ln/>
        </p:spPr>
      </p:sp>
      <p:sp>
        <p:nvSpPr>
          <p:cNvPr id="187395" name="Rectangle 3">
            <a:extLst>
              <a:ext uri="{FF2B5EF4-FFF2-40B4-BE49-F238E27FC236}">
                <a16:creationId xmlns:a16="http://schemas.microsoft.com/office/drawing/2014/main" id="{85C0D5C4-4ADD-A54E-8731-91BDA08C695E}"/>
              </a:ext>
            </a:extLst>
          </p:cNvPr>
          <p:cNvSpPr>
            <a:spLocks noGrp="1"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1" name="Rectangle 7">
            <a:extLst>
              <a:ext uri="{FF2B5EF4-FFF2-40B4-BE49-F238E27FC236}">
                <a16:creationId xmlns:a16="http://schemas.microsoft.com/office/drawing/2014/main" id="{DA52E027-AC7B-A04C-8C0D-BD015C009AA9}"/>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30178E2A-4137-8847-8A0C-64F7D4DD2DC2}" type="slidenum">
              <a:rPr lang="en-US" altLang="en-US"/>
              <a:pPr/>
              <a:t>89</a:t>
            </a:fld>
            <a:endParaRPr lang="en-US" altLang="en-US" dirty="0"/>
          </a:p>
        </p:txBody>
      </p:sp>
      <p:sp>
        <p:nvSpPr>
          <p:cNvPr id="189442" name="Rectangle 2">
            <a:extLst>
              <a:ext uri="{FF2B5EF4-FFF2-40B4-BE49-F238E27FC236}">
                <a16:creationId xmlns:a16="http://schemas.microsoft.com/office/drawing/2014/main" id="{E49BE662-D16A-0E46-A50A-012206FD560F}"/>
              </a:ext>
            </a:extLst>
          </p:cNvPr>
          <p:cNvSpPr>
            <a:spLocks noGrp="1" noRot="1" noChangeAspect="1" noChangeArrowheads="1" noTextEdit="1"/>
          </p:cNvSpPr>
          <p:nvPr>
            <p:ph type="sldImg"/>
          </p:nvPr>
        </p:nvSpPr>
        <p:spPr>
          <a:solidFill>
            <a:srgbClr val="FFFFFF"/>
          </a:solidFill>
          <a:ln/>
        </p:spPr>
      </p:sp>
      <p:sp>
        <p:nvSpPr>
          <p:cNvPr id="189443" name="Rectangle 3">
            <a:extLst>
              <a:ext uri="{FF2B5EF4-FFF2-40B4-BE49-F238E27FC236}">
                <a16:creationId xmlns:a16="http://schemas.microsoft.com/office/drawing/2014/main" id="{F6F4BFB0-CAC9-B64B-9A71-8F7818FFA4E2}"/>
              </a:ext>
            </a:extLst>
          </p:cNvPr>
          <p:cNvSpPr>
            <a:spLocks noGrp="1"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89" name="Rectangle 7">
            <a:extLst>
              <a:ext uri="{FF2B5EF4-FFF2-40B4-BE49-F238E27FC236}">
                <a16:creationId xmlns:a16="http://schemas.microsoft.com/office/drawing/2014/main" id="{9CE0076B-D3F2-3345-8796-1CCAD2FF2B3F}"/>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F6BE27D8-16C9-0E4E-9EFD-2CC50DF947E1}" type="slidenum">
              <a:rPr lang="en-US" altLang="en-US"/>
              <a:pPr/>
              <a:t>90</a:t>
            </a:fld>
            <a:endParaRPr lang="en-US" altLang="en-US" dirty="0"/>
          </a:p>
        </p:txBody>
      </p:sp>
      <p:sp>
        <p:nvSpPr>
          <p:cNvPr id="191490" name="Rectangle 2">
            <a:extLst>
              <a:ext uri="{FF2B5EF4-FFF2-40B4-BE49-F238E27FC236}">
                <a16:creationId xmlns:a16="http://schemas.microsoft.com/office/drawing/2014/main" id="{5B4AE314-6A94-334A-8410-78D299F3024F}"/>
              </a:ext>
            </a:extLst>
          </p:cNvPr>
          <p:cNvSpPr>
            <a:spLocks noGrp="1" noRot="1" noChangeAspect="1" noChangeArrowheads="1" noTextEdit="1"/>
          </p:cNvSpPr>
          <p:nvPr>
            <p:ph type="sldImg"/>
          </p:nvPr>
        </p:nvSpPr>
        <p:spPr>
          <a:solidFill>
            <a:srgbClr val="FFFFFF"/>
          </a:solidFill>
          <a:ln/>
        </p:spPr>
      </p:sp>
      <p:sp>
        <p:nvSpPr>
          <p:cNvPr id="191491" name="Rectangle 3">
            <a:extLst>
              <a:ext uri="{FF2B5EF4-FFF2-40B4-BE49-F238E27FC236}">
                <a16:creationId xmlns:a16="http://schemas.microsoft.com/office/drawing/2014/main" id="{007F00ED-BB2D-E843-9982-320A186F7452}"/>
              </a:ext>
            </a:extLst>
          </p:cNvPr>
          <p:cNvSpPr>
            <a:spLocks noGrp="1"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7" name="Rectangle 7">
            <a:extLst>
              <a:ext uri="{FF2B5EF4-FFF2-40B4-BE49-F238E27FC236}">
                <a16:creationId xmlns:a16="http://schemas.microsoft.com/office/drawing/2014/main" id="{C78D2470-5E6F-6045-A284-47F1318C092C}"/>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255721C6-C59E-A347-95A8-A11F53FBB262}" type="slidenum">
              <a:rPr lang="en-US" altLang="en-US"/>
              <a:pPr/>
              <a:t>91</a:t>
            </a:fld>
            <a:endParaRPr lang="en-US" altLang="en-US" dirty="0"/>
          </a:p>
        </p:txBody>
      </p:sp>
      <p:sp>
        <p:nvSpPr>
          <p:cNvPr id="193538" name="Rectangle 2">
            <a:extLst>
              <a:ext uri="{FF2B5EF4-FFF2-40B4-BE49-F238E27FC236}">
                <a16:creationId xmlns:a16="http://schemas.microsoft.com/office/drawing/2014/main" id="{BD3F5681-F552-AC44-ABA9-84C014CA1A94}"/>
              </a:ext>
            </a:extLst>
          </p:cNvPr>
          <p:cNvSpPr>
            <a:spLocks noGrp="1" noRot="1" noChangeAspect="1" noChangeArrowheads="1" noTextEdit="1"/>
          </p:cNvSpPr>
          <p:nvPr>
            <p:ph type="sldImg"/>
          </p:nvPr>
        </p:nvSpPr>
        <p:spPr>
          <a:solidFill>
            <a:srgbClr val="FFFFFF"/>
          </a:solidFill>
          <a:ln/>
        </p:spPr>
      </p:sp>
      <p:sp>
        <p:nvSpPr>
          <p:cNvPr id="193539" name="Rectangle 3">
            <a:extLst>
              <a:ext uri="{FF2B5EF4-FFF2-40B4-BE49-F238E27FC236}">
                <a16:creationId xmlns:a16="http://schemas.microsoft.com/office/drawing/2014/main" id="{96F4EF35-2C66-C745-90A2-6FA9C7C79DFA}"/>
              </a:ext>
            </a:extLst>
          </p:cNvPr>
          <p:cNvSpPr>
            <a:spLocks noGrp="1"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5" name="Rectangle 7">
            <a:extLst>
              <a:ext uri="{FF2B5EF4-FFF2-40B4-BE49-F238E27FC236}">
                <a16:creationId xmlns:a16="http://schemas.microsoft.com/office/drawing/2014/main" id="{02A86BBF-5007-F44D-86DF-AA8BD08325E0}"/>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6BF1BA29-A9D7-E042-A950-50533B6B5585}" type="slidenum">
              <a:rPr lang="en-US" altLang="en-US"/>
              <a:pPr/>
              <a:t>92</a:t>
            </a:fld>
            <a:endParaRPr lang="en-US" altLang="en-US" dirty="0"/>
          </a:p>
        </p:txBody>
      </p:sp>
      <p:sp>
        <p:nvSpPr>
          <p:cNvPr id="195586" name="Rectangle 2">
            <a:extLst>
              <a:ext uri="{FF2B5EF4-FFF2-40B4-BE49-F238E27FC236}">
                <a16:creationId xmlns:a16="http://schemas.microsoft.com/office/drawing/2014/main" id="{58735416-9EAF-B14C-9C9F-AC63332F67FC}"/>
              </a:ext>
            </a:extLst>
          </p:cNvPr>
          <p:cNvSpPr>
            <a:spLocks noGrp="1" noRot="1" noChangeAspect="1" noChangeArrowheads="1" noTextEdit="1"/>
          </p:cNvSpPr>
          <p:nvPr>
            <p:ph type="sldImg"/>
          </p:nvPr>
        </p:nvSpPr>
        <p:spPr>
          <a:solidFill>
            <a:srgbClr val="FFFFFF"/>
          </a:solidFill>
          <a:ln/>
        </p:spPr>
      </p:sp>
      <p:sp>
        <p:nvSpPr>
          <p:cNvPr id="195587" name="Rectangle 3">
            <a:extLst>
              <a:ext uri="{FF2B5EF4-FFF2-40B4-BE49-F238E27FC236}">
                <a16:creationId xmlns:a16="http://schemas.microsoft.com/office/drawing/2014/main" id="{5980EB7C-2568-8047-BE26-D30C350858E0}"/>
              </a:ext>
            </a:extLst>
          </p:cNvPr>
          <p:cNvSpPr>
            <a:spLocks noGrp="1"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3" name="Rectangle 7">
            <a:extLst>
              <a:ext uri="{FF2B5EF4-FFF2-40B4-BE49-F238E27FC236}">
                <a16:creationId xmlns:a16="http://schemas.microsoft.com/office/drawing/2014/main" id="{CB97474C-E400-5F4E-ABDC-0F6842C07251}"/>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64180AAE-A8C9-664A-8D53-1CB276085CCF}" type="slidenum">
              <a:rPr lang="en-US" altLang="en-US"/>
              <a:pPr/>
              <a:t>93</a:t>
            </a:fld>
            <a:endParaRPr lang="en-US" altLang="en-US" dirty="0"/>
          </a:p>
        </p:txBody>
      </p:sp>
      <p:sp>
        <p:nvSpPr>
          <p:cNvPr id="197634" name="Rectangle 2">
            <a:extLst>
              <a:ext uri="{FF2B5EF4-FFF2-40B4-BE49-F238E27FC236}">
                <a16:creationId xmlns:a16="http://schemas.microsoft.com/office/drawing/2014/main" id="{C46B1D86-7859-E643-BB11-D05381A13D36}"/>
              </a:ext>
            </a:extLst>
          </p:cNvPr>
          <p:cNvSpPr>
            <a:spLocks noGrp="1" noRot="1" noChangeAspect="1" noChangeArrowheads="1" noTextEdit="1"/>
          </p:cNvSpPr>
          <p:nvPr>
            <p:ph type="sldImg"/>
          </p:nvPr>
        </p:nvSpPr>
        <p:spPr>
          <a:solidFill>
            <a:srgbClr val="FFFFFF"/>
          </a:solidFill>
          <a:ln/>
        </p:spPr>
      </p:sp>
      <p:sp>
        <p:nvSpPr>
          <p:cNvPr id="197635" name="Rectangle 3">
            <a:extLst>
              <a:ext uri="{FF2B5EF4-FFF2-40B4-BE49-F238E27FC236}">
                <a16:creationId xmlns:a16="http://schemas.microsoft.com/office/drawing/2014/main" id="{6676E4AA-4A9D-6C44-A9F1-1C6DCF721696}"/>
              </a:ext>
            </a:extLst>
          </p:cNvPr>
          <p:cNvSpPr>
            <a:spLocks noGrp="1"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1" name="Rectangle 7">
            <a:extLst>
              <a:ext uri="{FF2B5EF4-FFF2-40B4-BE49-F238E27FC236}">
                <a16:creationId xmlns:a16="http://schemas.microsoft.com/office/drawing/2014/main" id="{05211453-005F-E246-9D0F-BD9A01596B26}"/>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0F9C9C7B-A24F-ED4D-91E8-1705B706092A}" type="slidenum">
              <a:rPr lang="en-US" altLang="en-US"/>
              <a:pPr/>
              <a:t>94</a:t>
            </a:fld>
            <a:endParaRPr lang="en-US" altLang="en-US" dirty="0"/>
          </a:p>
        </p:txBody>
      </p:sp>
      <p:sp>
        <p:nvSpPr>
          <p:cNvPr id="199682" name="Rectangle 2">
            <a:extLst>
              <a:ext uri="{FF2B5EF4-FFF2-40B4-BE49-F238E27FC236}">
                <a16:creationId xmlns:a16="http://schemas.microsoft.com/office/drawing/2014/main" id="{D080A518-A460-7245-AB3B-62BFFB3A2984}"/>
              </a:ext>
            </a:extLst>
          </p:cNvPr>
          <p:cNvSpPr>
            <a:spLocks noGrp="1" noRot="1" noChangeAspect="1" noChangeArrowheads="1" noTextEdit="1"/>
          </p:cNvSpPr>
          <p:nvPr>
            <p:ph type="sldImg"/>
          </p:nvPr>
        </p:nvSpPr>
        <p:spPr>
          <a:solidFill>
            <a:srgbClr val="FFFFFF"/>
          </a:solidFill>
          <a:ln/>
        </p:spPr>
      </p:sp>
      <p:sp>
        <p:nvSpPr>
          <p:cNvPr id="199683" name="Rectangle 3">
            <a:extLst>
              <a:ext uri="{FF2B5EF4-FFF2-40B4-BE49-F238E27FC236}">
                <a16:creationId xmlns:a16="http://schemas.microsoft.com/office/drawing/2014/main" id="{2ABF2A18-1AF1-454B-AE4B-B33D8AF95A49}"/>
              </a:ext>
            </a:extLst>
          </p:cNvPr>
          <p:cNvSpPr>
            <a:spLocks noGrp="1"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29" name="Rectangle 7">
            <a:extLst>
              <a:ext uri="{FF2B5EF4-FFF2-40B4-BE49-F238E27FC236}">
                <a16:creationId xmlns:a16="http://schemas.microsoft.com/office/drawing/2014/main" id="{A37EB694-A529-B64B-8A5D-2CF81FFBFD94}"/>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1DD18D52-01F0-5A43-A165-C6CCC6746C71}" type="slidenum">
              <a:rPr lang="en-US" altLang="en-US"/>
              <a:pPr/>
              <a:t>95</a:t>
            </a:fld>
            <a:endParaRPr lang="en-US" altLang="en-US" dirty="0"/>
          </a:p>
        </p:txBody>
      </p:sp>
      <p:sp>
        <p:nvSpPr>
          <p:cNvPr id="201730" name="Rectangle 2">
            <a:extLst>
              <a:ext uri="{FF2B5EF4-FFF2-40B4-BE49-F238E27FC236}">
                <a16:creationId xmlns:a16="http://schemas.microsoft.com/office/drawing/2014/main" id="{8CAA93BB-BDEB-4D4C-B1E0-4D8C92A0E117}"/>
              </a:ext>
            </a:extLst>
          </p:cNvPr>
          <p:cNvSpPr>
            <a:spLocks noGrp="1" noRot="1" noChangeAspect="1" noChangeArrowheads="1" noTextEdit="1"/>
          </p:cNvSpPr>
          <p:nvPr>
            <p:ph type="sldImg"/>
          </p:nvPr>
        </p:nvSpPr>
        <p:spPr>
          <a:solidFill>
            <a:srgbClr val="FFFFFF"/>
          </a:solidFill>
          <a:ln/>
        </p:spPr>
      </p:sp>
      <p:sp>
        <p:nvSpPr>
          <p:cNvPr id="201731" name="Rectangle 3">
            <a:extLst>
              <a:ext uri="{FF2B5EF4-FFF2-40B4-BE49-F238E27FC236}">
                <a16:creationId xmlns:a16="http://schemas.microsoft.com/office/drawing/2014/main" id="{C6B08A07-1CD9-264C-BF32-C039C9990634}"/>
              </a:ext>
            </a:extLst>
          </p:cNvPr>
          <p:cNvSpPr>
            <a:spLocks noGrp="1"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7" name="Rectangle 7">
            <a:extLst>
              <a:ext uri="{FF2B5EF4-FFF2-40B4-BE49-F238E27FC236}">
                <a16:creationId xmlns:a16="http://schemas.microsoft.com/office/drawing/2014/main" id="{7C9689B4-D882-5143-AF3F-D836F7C9351C}"/>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41084997-EC1F-D44C-9B31-2C3A464D94A1}" type="slidenum">
              <a:rPr lang="en-US" altLang="en-US"/>
              <a:pPr/>
              <a:t>96</a:t>
            </a:fld>
            <a:endParaRPr lang="en-US" altLang="en-US" dirty="0"/>
          </a:p>
        </p:txBody>
      </p:sp>
      <p:sp>
        <p:nvSpPr>
          <p:cNvPr id="203778" name="Rectangle 2">
            <a:extLst>
              <a:ext uri="{FF2B5EF4-FFF2-40B4-BE49-F238E27FC236}">
                <a16:creationId xmlns:a16="http://schemas.microsoft.com/office/drawing/2014/main" id="{6C7B0851-6C3B-734C-AD7A-3766E93A902E}"/>
              </a:ext>
            </a:extLst>
          </p:cNvPr>
          <p:cNvSpPr>
            <a:spLocks noGrp="1" noRot="1" noChangeAspect="1" noChangeArrowheads="1" noTextEdit="1"/>
          </p:cNvSpPr>
          <p:nvPr>
            <p:ph type="sldImg"/>
          </p:nvPr>
        </p:nvSpPr>
        <p:spPr>
          <a:solidFill>
            <a:srgbClr val="FFFFFF"/>
          </a:solidFill>
          <a:ln/>
        </p:spPr>
      </p:sp>
      <p:sp>
        <p:nvSpPr>
          <p:cNvPr id="203779" name="Rectangle 3">
            <a:extLst>
              <a:ext uri="{FF2B5EF4-FFF2-40B4-BE49-F238E27FC236}">
                <a16:creationId xmlns:a16="http://schemas.microsoft.com/office/drawing/2014/main" id="{2EDA42F7-511C-D744-A67D-A9D1E368FBFF}"/>
              </a:ext>
            </a:extLst>
          </p:cNvPr>
          <p:cNvSpPr>
            <a:spLocks noGrp="1"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5" name="Rectangle 7">
            <a:extLst>
              <a:ext uri="{FF2B5EF4-FFF2-40B4-BE49-F238E27FC236}">
                <a16:creationId xmlns:a16="http://schemas.microsoft.com/office/drawing/2014/main" id="{56A1EA4D-15BC-874C-96CC-8F0CD14DBA16}"/>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03559EC7-FA85-8F48-93D2-2BD0F73A4A16}" type="slidenum">
              <a:rPr lang="en-US" altLang="en-US"/>
              <a:pPr/>
              <a:t>97</a:t>
            </a:fld>
            <a:endParaRPr lang="en-US" altLang="en-US" dirty="0"/>
          </a:p>
        </p:txBody>
      </p:sp>
      <p:sp>
        <p:nvSpPr>
          <p:cNvPr id="205826" name="Rectangle 2">
            <a:extLst>
              <a:ext uri="{FF2B5EF4-FFF2-40B4-BE49-F238E27FC236}">
                <a16:creationId xmlns:a16="http://schemas.microsoft.com/office/drawing/2014/main" id="{9E32F0DF-9AB1-4D48-97C2-FF7617E067DB}"/>
              </a:ext>
            </a:extLst>
          </p:cNvPr>
          <p:cNvSpPr>
            <a:spLocks noGrp="1" noRot="1" noChangeAspect="1" noChangeArrowheads="1" noTextEdit="1"/>
          </p:cNvSpPr>
          <p:nvPr>
            <p:ph type="sldImg"/>
          </p:nvPr>
        </p:nvSpPr>
        <p:spPr>
          <a:solidFill>
            <a:srgbClr val="FFFFFF"/>
          </a:solidFill>
          <a:ln/>
        </p:spPr>
      </p:sp>
      <p:sp>
        <p:nvSpPr>
          <p:cNvPr id="205827" name="Rectangle 3">
            <a:extLst>
              <a:ext uri="{FF2B5EF4-FFF2-40B4-BE49-F238E27FC236}">
                <a16:creationId xmlns:a16="http://schemas.microsoft.com/office/drawing/2014/main" id="{66C6D27F-9506-864E-AE7B-B87F5689841D}"/>
              </a:ext>
            </a:extLst>
          </p:cNvPr>
          <p:cNvSpPr>
            <a:spLocks noGrp="1"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3" name="Rectangle 7">
            <a:extLst>
              <a:ext uri="{FF2B5EF4-FFF2-40B4-BE49-F238E27FC236}">
                <a16:creationId xmlns:a16="http://schemas.microsoft.com/office/drawing/2014/main" id="{93771EA4-D170-0D41-9183-38C61E7A3D92}"/>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FF77378B-1A8A-9D4D-91DB-5038D5792615}" type="slidenum">
              <a:rPr lang="en-US" altLang="en-US"/>
              <a:pPr/>
              <a:t>98</a:t>
            </a:fld>
            <a:endParaRPr lang="en-US" altLang="en-US" dirty="0"/>
          </a:p>
        </p:txBody>
      </p:sp>
      <p:sp>
        <p:nvSpPr>
          <p:cNvPr id="207874" name="Rectangle 2">
            <a:extLst>
              <a:ext uri="{FF2B5EF4-FFF2-40B4-BE49-F238E27FC236}">
                <a16:creationId xmlns:a16="http://schemas.microsoft.com/office/drawing/2014/main" id="{580C6775-1BF3-8A49-A9AB-901B0955E019}"/>
              </a:ext>
            </a:extLst>
          </p:cNvPr>
          <p:cNvSpPr>
            <a:spLocks noGrp="1" noRot="1" noChangeAspect="1" noChangeArrowheads="1" noTextEdit="1"/>
          </p:cNvSpPr>
          <p:nvPr>
            <p:ph type="sldImg"/>
          </p:nvPr>
        </p:nvSpPr>
        <p:spPr>
          <a:solidFill>
            <a:srgbClr val="FFFFFF"/>
          </a:solidFill>
          <a:ln/>
        </p:spPr>
      </p:sp>
      <p:sp>
        <p:nvSpPr>
          <p:cNvPr id="207875" name="Rectangle 3">
            <a:extLst>
              <a:ext uri="{FF2B5EF4-FFF2-40B4-BE49-F238E27FC236}">
                <a16:creationId xmlns:a16="http://schemas.microsoft.com/office/drawing/2014/main" id="{8CFAF612-64C3-2C43-8CC3-8E90CF6CAC30}"/>
              </a:ext>
            </a:extLst>
          </p:cNvPr>
          <p:cNvSpPr>
            <a:spLocks noGrp="1"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1" name="Rectangle 7">
            <a:extLst>
              <a:ext uri="{FF2B5EF4-FFF2-40B4-BE49-F238E27FC236}">
                <a16:creationId xmlns:a16="http://schemas.microsoft.com/office/drawing/2014/main" id="{F575AE33-3EC4-4F4B-A844-223BF9C7566C}"/>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C91870D8-44CE-9C4D-9D7B-8CFEE40E289A}" type="slidenum">
              <a:rPr lang="en-US" altLang="en-US"/>
              <a:pPr/>
              <a:t>99</a:t>
            </a:fld>
            <a:endParaRPr lang="en-US" altLang="en-US" dirty="0"/>
          </a:p>
        </p:txBody>
      </p:sp>
      <p:sp>
        <p:nvSpPr>
          <p:cNvPr id="209922" name="Rectangle 2">
            <a:extLst>
              <a:ext uri="{FF2B5EF4-FFF2-40B4-BE49-F238E27FC236}">
                <a16:creationId xmlns:a16="http://schemas.microsoft.com/office/drawing/2014/main" id="{A3A50CD2-0702-6649-A570-8685A71BDA92}"/>
              </a:ext>
            </a:extLst>
          </p:cNvPr>
          <p:cNvSpPr>
            <a:spLocks noGrp="1" noRot="1" noChangeAspect="1" noChangeArrowheads="1" noTextEdit="1"/>
          </p:cNvSpPr>
          <p:nvPr>
            <p:ph type="sldImg"/>
          </p:nvPr>
        </p:nvSpPr>
        <p:spPr>
          <a:solidFill>
            <a:srgbClr val="FFFFFF"/>
          </a:solidFill>
          <a:ln/>
        </p:spPr>
      </p:sp>
      <p:sp>
        <p:nvSpPr>
          <p:cNvPr id="209923" name="Rectangle 3">
            <a:extLst>
              <a:ext uri="{FF2B5EF4-FFF2-40B4-BE49-F238E27FC236}">
                <a16:creationId xmlns:a16="http://schemas.microsoft.com/office/drawing/2014/main" id="{5E080142-4177-2949-B17E-5B4E7F6D4DB9}"/>
              </a:ext>
            </a:extLst>
          </p:cNvPr>
          <p:cNvSpPr>
            <a:spLocks noGrp="1"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69" name="Rectangle 7">
            <a:extLst>
              <a:ext uri="{FF2B5EF4-FFF2-40B4-BE49-F238E27FC236}">
                <a16:creationId xmlns:a16="http://schemas.microsoft.com/office/drawing/2014/main" id="{5900671B-9801-C140-84E9-391D6FDD3814}"/>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11D20E74-B87B-E447-8F67-1D8C9DDAEDDD}" type="slidenum">
              <a:rPr lang="en-US" altLang="en-US"/>
              <a:pPr/>
              <a:t>100</a:t>
            </a:fld>
            <a:endParaRPr lang="en-US" altLang="en-US" dirty="0"/>
          </a:p>
        </p:txBody>
      </p:sp>
      <p:sp>
        <p:nvSpPr>
          <p:cNvPr id="211970" name="Rectangle 2">
            <a:extLst>
              <a:ext uri="{FF2B5EF4-FFF2-40B4-BE49-F238E27FC236}">
                <a16:creationId xmlns:a16="http://schemas.microsoft.com/office/drawing/2014/main" id="{C3751500-9071-0148-965C-CEBAA72F1313}"/>
              </a:ext>
            </a:extLst>
          </p:cNvPr>
          <p:cNvSpPr>
            <a:spLocks noGrp="1" noRot="1" noChangeAspect="1" noChangeArrowheads="1" noTextEdit="1"/>
          </p:cNvSpPr>
          <p:nvPr>
            <p:ph type="sldImg"/>
          </p:nvPr>
        </p:nvSpPr>
        <p:spPr>
          <a:solidFill>
            <a:srgbClr val="FFFFFF"/>
          </a:solidFill>
          <a:ln/>
        </p:spPr>
      </p:sp>
      <p:sp>
        <p:nvSpPr>
          <p:cNvPr id="211971" name="Rectangle 3">
            <a:extLst>
              <a:ext uri="{FF2B5EF4-FFF2-40B4-BE49-F238E27FC236}">
                <a16:creationId xmlns:a16="http://schemas.microsoft.com/office/drawing/2014/main" id="{E55DBD68-EFBF-8D49-AE7E-4003183E87A0}"/>
              </a:ext>
            </a:extLst>
          </p:cNvPr>
          <p:cNvSpPr>
            <a:spLocks noGrp="1"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7" name="Rectangle 7">
            <a:extLst>
              <a:ext uri="{FF2B5EF4-FFF2-40B4-BE49-F238E27FC236}">
                <a16:creationId xmlns:a16="http://schemas.microsoft.com/office/drawing/2014/main" id="{35CC48E7-8B94-E744-86E1-FD727A4897FC}"/>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15E48C6F-2ED0-1043-87A1-2002C06A38D3}" type="slidenum">
              <a:rPr lang="en-US" altLang="en-US"/>
              <a:pPr/>
              <a:t>101</a:t>
            </a:fld>
            <a:endParaRPr lang="en-US" altLang="en-US" dirty="0"/>
          </a:p>
        </p:txBody>
      </p:sp>
      <p:sp>
        <p:nvSpPr>
          <p:cNvPr id="214018" name="Rectangle 2">
            <a:extLst>
              <a:ext uri="{FF2B5EF4-FFF2-40B4-BE49-F238E27FC236}">
                <a16:creationId xmlns:a16="http://schemas.microsoft.com/office/drawing/2014/main" id="{2D56F03F-3A23-DC46-98A6-E1CFEC6BBD85}"/>
              </a:ext>
            </a:extLst>
          </p:cNvPr>
          <p:cNvSpPr>
            <a:spLocks noGrp="1" noRot="1" noChangeAspect="1" noChangeArrowheads="1" noTextEdit="1"/>
          </p:cNvSpPr>
          <p:nvPr>
            <p:ph type="sldImg"/>
          </p:nvPr>
        </p:nvSpPr>
        <p:spPr>
          <a:solidFill>
            <a:srgbClr val="FFFFFF"/>
          </a:solidFill>
          <a:ln/>
        </p:spPr>
      </p:sp>
      <p:sp>
        <p:nvSpPr>
          <p:cNvPr id="214019" name="Rectangle 3">
            <a:extLst>
              <a:ext uri="{FF2B5EF4-FFF2-40B4-BE49-F238E27FC236}">
                <a16:creationId xmlns:a16="http://schemas.microsoft.com/office/drawing/2014/main" id="{75D359D1-032D-5947-929C-A6467B8D9365}"/>
              </a:ext>
            </a:extLst>
          </p:cNvPr>
          <p:cNvSpPr>
            <a:spLocks noGrp="1"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5" name="Rectangle 7">
            <a:extLst>
              <a:ext uri="{FF2B5EF4-FFF2-40B4-BE49-F238E27FC236}">
                <a16:creationId xmlns:a16="http://schemas.microsoft.com/office/drawing/2014/main" id="{90B3989E-C99C-5147-98E2-634DF6F11DDF}"/>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5641BCE5-53D2-CE43-B83A-8075E47650D4}" type="slidenum">
              <a:rPr lang="en-US" altLang="en-US"/>
              <a:pPr/>
              <a:t>102</a:t>
            </a:fld>
            <a:endParaRPr lang="en-US" altLang="en-US" dirty="0"/>
          </a:p>
        </p:txBody>
      </p:sp>
      <p:sp>
        <p:nvSpPr>
          <p:cNvPr id="216066" name="Rectangle 2">
            <a:extLst>
              <a:ext uri="{FF2B5EF4-FFF2-40B4-BE49-F238E27FC236}">
                <a16:creationId xmlns:a16="http://schemas.microsoft.com/office/drawing/2014/main" id="{C9623E7D-BB4A-D340-8884-1A9DC22191C5}"/>
              </a:ext>
            </a:extLst>
          </p:cNvPr>
          <p:cNvSpPr>
            <a:spLocks noGrp="1" noRot="1" noChangeAspect="1" noChangeArrowheads="1" noTextEdit="1"/>
          </p:cNvSpPr>
          <p:nvPr>
            <p:ph type="sldImg"/>
          </p:nvPr>
        </p:nvSpPr>
        <p:spPr>
          <a:solidFill>
            <a:srgbClr val="FFFFFF"/>
          </a:solidFill>
          <a:ln/>
        </p:spPr>
      </p:sp>
      <p:sp>
        <p:nvSpPr>
          <p:cNvPr id="216067" name="Rectangle 3">
            <a:extLst>
              <a:ext uri="{FF2B5EF4-FFF2-40B4-BE49-F238E27FC236}">
                <a16:creationId xmlns:a16="http://schemas.microsoft.com/office/drawing/2014/main" id="{9B45DF72-E29D-B843-BBD5-2832C7A46447}"/>
              </a:ext>
            </a:extLst>
          </p:cNvPr>
          <p:cNvSpPr>
            <a:spLocks noGrp="1"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3" name="Rectangle 7">
            <a:extLst>
              <a:ext uri="{FF2B5EF4-FFF2-40B4-BE49-F238E27FC236}">
                <a16:creationId xmlns:a16="http://schemas.microsoft.com/office/drawing/2014/main" id="{36EF2E8F-2779-3E4C-8371-EC5C544BEFF8}"/>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B9883663-E001-904F-A22E-261633746A8A}" type="slidenum">
              <a:rPr lang="en-US" altLang="en-US"/>
              <a:pPr/>
              <a:t>103</a:t>
            </a:fld>
            <a:endParaRPr lang="en-US" altLang="en-US" dirty="0"/>
          </a:p>
        </p:txBody>
      </p:sp>
      <p:sp>
        <p:nvSpPr>
          <p:cNvPr id="218114" name="Rectangle 2">
            <a:extLst>
              <a:ext uri="{FF2B5EF4-FFF2-40B4-BE49-F238E27FC236}">
                <a16:creationId xmlns:a16="http://schemas.microsoft.com/office/drawing/2014/main" id="{14611182-D25C-904B-97E8-16EC0374C248}"/>
              </a:ext>
            </a:extLst>
          </p:cNvPr>
          <p:cNvSpPr>
            <a:spLocks noGrp="1" noRot="1" noChangeAspect="1" noChangeArrowheads="1" noTextEdit="1"/>
          </p:cNvSpPr>
          <p:nvPr>
            <p:ph type="sldImg"/>
          </p:nvPr>
        </p:nvSpPr>
        <p:spPr>
          <a:solidFill>
            <a:srgbClr val="FFFFFF"/>
          </a:solidFill>
          <a:ln/>
        </p:spPr>
      </p:sp>
      <p:sp>
        <p:nvSpPr>
          <p:cNvPr id="218115" name="Rectangle 3">
            <a:extLst>
              <a:ext uri="{FF2B5EF4-FFF2-40B4-BE49-F238E27FC236}">
                <a16:creationId xmlns:a16="http://schemas.microsoft.com/office/drawing/2014/main" id="{C6C05E99-9792-724E-BEF8-7A7D2AB20AC7}"/>
              </a:ext>
            </a:extLst>
          </p:cNvPr>
          <p:cNvSpPr>
            <a:spLocks noGrp="1"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1" name="Rectangle 7">
            <a:extLst>
              <a:ext uri="{FF2B5EF4-FFF2-40B4-BE49-F238E27FC236}">
                <a16:creationId xmlns:a16="http://schemas.microsoft.com/office/drawing/2014/main" id="{3BB97E2B-299E-E04A-956E-7A77B4E4D748}"/>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C36355FD-C2C9-C44A-B0E9-3435B7D443EA}" type="slidenum">
              <a:rPr lang="en-US" altLang="en-US"/>
              <a:pPr/>
              <a:t>104</a:t>
            </a:fld>
            <a:endParaRPr lang="en-US" altLang="en-US" dirty="0"/>
          </a:p>
        </p:txBody>
      </p:sp>
      <p:sp>
        <p:nvSpPr>
          <p:cNvPr id="220162" name="Rectangle 2">
            <a:extLst>
              <a:ext uri="{FF2B5EF4-FFF2-40B4-BE49-F238E27FC236}">
                <a16:creationId xmlns:a16="http://schemas.microsoft.com/office/drawing/2014/main" id="{18F13A2C-A7F2-D44A-8064-812F7E12BD3A}"/>
              </a:ext>
            </a:extLst>
          </p:cNvPr>
          <p:cNvSpPr>
            <a:spLocks noGrp="1" noRot="1" noChangeAspect="1" noChangeArrowheads="1" noTextEdit="1"/>
          </p:cNvSpPr>
          <p:nvPr>
            <p:ph type="sldImg"/>
          </p:nvPr>
        </p:nvSpPr>
        <p:spPr>
          <a:solidFill>
            <a:srgbClr val="FFFFFF"/>
          </a:solidFill>
          <a:ln/>
        </p:spPr>
      </p:sp>
      <p:sp>
        <p:nvSpPr>
          <p:cNvPr id="220163" name="Rectangle 3">
            <a:extLst>
              <a:ext uri="{FF2B5EF4-FFF2-40B4-BE49-F238E27FC236}">
                <a16:creationId xmlns:a16="http://schemas.microsoft.com/office/drawing/2014/main" id="{AB333C6D-922C-F147-9795-E9789797BC41}"/>
              </a:ext>
            </a:extLst>
          </p:cNvPr>
          <p:cNvSpPr>
            <a:spLocks noGrp="1"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09" name="Rectangle 7">
            <a:extLst>
              <a:ext uri="{FF2B5EF4-FFF2-40B4-BE49-F238E27FC236}">
                <a16:creationId xmlns:a16="http://schemas.microsoft.com/office/drawing/2014/main" id="{3EBFD3FD-50FA-8240-AC26-9A0DF54FC71A}"/>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2AC50D71-2BB5-9947-947D-D0AF4A8117BD}" type="slidenum">
              <a:rPr lang="en-US" altLang="en-US"/>
              <a:pPr/>
              <a:t>105</a:t>
            </a:fld>
            <a:endParaRPr lang="en-US" altLang="en-US" dirty="0"/>
          </a:p>
        </p:txBody>
      </p:sp>
      <p:sp>
        <p:nvSpPr>
          <p:cNvPr id="222210" name="Rectangle 2">
            <a:extLst>
              <a:ext uri="{FF2B5EF4-FFF2-40B4-BE49-F238E27FC236}">
                <a16:creationId xmlns:a16="http://schemas.microsoft.com/office/drawing/2014/main" id="{C26BE268-772C-DA43-8255-3D29D32A5A11}"/>
              </a:ext>
            </a:extLst>
          </p:cNvPr>
          <p:cNvSpPr>
            <a:spLocks noGrp="1" noRot="1" noChangeAspect="1" noChangeArrowheads="1" noTextEdit="1"/>
          </p:cNvSpPr>
          <p:nvPr>
            <p:ph type="sldImg"/>
          </p:nvPr>
        </p:nvSpPr>
        <p:spPr>
          <a:solidFill>
            <a:srgbClr val="FFFFFF"/>
          </a:solidFill>
          <a:ln/>
        </p:spPr>
      </p:sp>
      <p:sp>
        <p:nvSpPr>
          <p:cNvPr id="222211" name="Rectangle 3">
            <a:extLst>
              <a:ext uri="{FF2B5EF4-FFF2-40B4-BE49-F238E27FC236}">
                <a16:creationId xmlns:a16="http://schemas.microsoft.com/office/drawing/2014/main" id="{E877E4F3-F310-B141-9AE9-C617A1EF0716}"/>
              </a:ext>
            </a:extLst>
          </p:cNvPr>
          <p:cNvSpPr>
            <a:spLocks noGrp="1"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7" name="Rectangle 7">
            <a:extLst>
              <a:ext uri="{FF2B5EF4-FFF2-40B4-BE49-F238E27FC236}">
                <a16:creationId xmlns:a16="http://schemas.microsoft.com/office/drawing/2014/main" id="{1FDBF221-2B99-CC4E-A5B0-B0CE486A2FAA}"/>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5AAC4AD5-5ED1-0C4C-AC9D-F2B87DE82BA4}" type="slidenum">
              <a:rPr lang="en-US" altLang="en-US"/>
              <a:pPr/>
              <a:t>106</a:t>
            </a:fld>
            <a:endParaRPr lang="en-US" altLang="en-US" dirty="0"/>
          </a:p>
        </p:txBody>
      </p:sp>
      <p:sp>
        <p:nvSpPr>
          <p:cNvPr id="224258" name="Rectangle 2">
            <a:extLst>
              <a:ext uri="{FF2B5EF4-FFF2-40B4-BE49-F238E27FC236}">
                <a16:creationId xmlns:a16="http://schemas.microsoft.com/office/drawing/2014/main" id="{999610D8-65C4-3C4C-BCEE-1DA14BF1CEEA}"/>
              </a:ext>
            </a:extLst>
          </p:cNvPr>
          <p:cNvSpPr>
            <a:spLocks noGrp="1" noRot="1" noChangeAspect="1" noChangeArrowheads="1" noTextEdit="1"/>
          </p:cNvSpPr>
          <p:nvPr>
            <p:ph type="sldImg"/>
          </p:nvPr>
        </p:nvSpPr>
        <p:spPr>
          <a:solidFill>
            <a:srgbClr val="FFFFFF"/>
          </a:solidFill>
          <a:ln/>
        </p:spPr>
      </p:sp>
      <p:sp>
        <p:nvSpPr>
          <p:cNvPr id="224259" name="Rectangle 3">
            <a:extLst>
              <a:ext uri="{FF2B5EF4-FFF2-40B4-BE49-F238E27FC236}">
                <a16:creationId xmlns:a16="http://schemas.microsoft.com/office/drawing/2014/main" id="{879AD667-9BA9-B84C-87CB-CA80E73C0BEE}"/>
              </a:ext>
            </a:extLst>
          </p:cNvPr>
          <p:cNvSpPr>
            <a:spLocks noGrp="1"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5" name="Rectangle 7">
            <a:extLst>
              <a:ext uri="{FF2B5EF4-FFF2-40B4-BE49-F238E27FC236}">
                <a16:creationId xmlns:a16="http://schemas.microsoft.com/office/drawing/2014/main" id="{BC14CACD-4B09-3941-A026-A32D507CF57F}"/>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8428D3DF-9998-D243-A0F8-2A895E6C4749}" type="slidenum">
              <a:rPr lang="en-US" altLang="en-US"/>
              <a:pPr/>
              <a:t>107</a:t>
            </a:fld>
            <a:endParaRPr lang="en-US" altLang="en-US" dirty="0"/>
          </a:p>
        </p:txBody>
      </p:sp>
      <p:sp>
        <p:nvSpPr>
          <p:cNvPr id="226306" name="Rectangle 2">
            <a:extLst>
              <a:ext uri="{FF2B5EF4-FFF2-40B4-BE49-F238E27FC236}">
                <a16:creationId xmlns:a16="http://schemas.microsoft.com/office/drawing/2014/main" id="{9DCE1EEE-3817-E647-9E81-F2478E9C643B}"/>
              </a:ext>
            </a:extLst>
          </p:cNvPr>
          <p:cNvSpPr>
            <a:spLocks noGrp="1" noRot="1" noChangeAspect="1" noChangeArrowheads="1" noTextEdit="1"/>
          </p:cNvSpPr>
          <p:nvPr>
            <p:ph type="sldImg"/>
          </p:nvPr>
        </p:nvSpPr>
        <p:spPr>
          <a:solidFill>
            <a:srgbClr val="FFFFFF"/>
          </a:solidFill>
          <a:ln/>
        </p:spPr>
      </p:sp>
      <p:sp>
        <p:nvSpPr>
          <p:cNvPr id="226307" name="Rectangle 3">
            <a:extLst>
              <a:ext uri="{FF2B5EF4-FFF2-40B4-BE49-F238E27FC236}">
                <a16:creationId xmlns:a16="http://schemas.microsoft.com/office/drawing/2014/main" id="{77FD385A-4282-BB4E-887E-91C93D52A718}"/>
              </a:ext>
            </a:extLst>
          </p:cNvPr>
          <p:cNvSpPr>
            <a:spLocks noGrp="1"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5" name="Rectangle 7">
            <a:extLst>
              <a:ext uri="{FF2B5EF4-FFF2-40B4-BE49-F238E27FC236}">
                <a16:creationId xmlns:a16="http://schemas.microsoft.com/office/drawing/2014/main" id="{BC14CACD-4B09-3941-A026-A32D507CF57F}"/>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8428D3DF-9998-D243-A0F8-2A895E6C4749}" type="slidenum">
              <a:rPr lang="en-US" altLang="en-US"/>
              <a:pPr/>
              <a:t>108</a:t>
            </a:fld>
            <a:endParaRPr lang="en-US" altLang="en-US" dirty="0"/>
          </a:p>
        </p:txBody>
      </p:sp>
      <p:sp>
        <p:nvSpPr>
          <p:cNvPr id="226306" name="Rectangle 2">
            <a:extLst>
              <a:ext uri="{FF2B5EF4-FFF2-40B4-BE49-F238E27FC236}">
                <a16:creationId xmlns:a16="http://schemas.microsoft.com/office/drawing/2014/main" id="{9DCE1EEE-3817-E647-9E81-F2478E9C643B}"/>
              </a:ext>
            </a:extLst>
          </p:cNvPr>
          <p:cNvSpPr>
            <a:spLocks noGrp="1" noRot="1" noChangeAspect="1" noChangeArrowheads="1" noTextEdit="1"/>
          </p:cNvSpPr>
          <p:nvPr>
            <p:ph type="sldImg"/>
          </p:nvPr>
        </p:nvSpPr>
        <p:spPr>
          <a:solidFill>
            <a:srgbClr val="FFFFFF"/>
          </a:solidFill>
          <a:ln/>
        </p:spPr>
      </p:sp>
      <p:sp>
        <p:nvSpPr>
          <p:cNvPr id="226307" name="Rectangle 3">
            <a:extLst>
              <a:ext uri="{FF2B5EF4-FFF2-40B4-BE49-F238E27FC236}">
                <a16:creationId xmlns:a16="http://schemas.microsoft.com/office/drawing/2014/main" id="{77FD385A-4282-BB4E-887E-91C93D52A718}"/>
              </a:ext>
            </a:extLst>
          </p:cNvPr>
          <p:cNvSpPr>
            <a:spLocks noGrp="1"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extLst>
      <p:ext uri="{BB962C8B-B14F-4D97-AF65-F5344CB8AC3E}">
        <p14:creationId xmlns:p14="http://schemas.microsoft.com/office/powerpoint/2010/main" val="1292944074"/>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3" name="Rectangle 7">
            <a:extLst>
              <a:ext uri="{FF2B5EF4-FFF2-40B4-BE49-F238E27FC236}">
                <a16:creationId xmlns:a16="http://schemas.microsoft.com/office/drawing/2014/main" id="{5A7FD660-9282-5C45-A9EE-0E30800E5A25}"/>
              </a:ext>
            </a:extLst>
          </p:cNvPr>
          <p:cNvSpPr txBox="1">
            <a:spLocks noGrp="1" noChangeArrowheads="1"/>
          </p:cNvSpPr>
          <p:nvPr/>
        </p:nvSpPr>
        <p:spPr bwMode="auto">
          <a:xfrm>
            <a:off x="388620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r" eaLnBrk="1" hangingPunct="1"/>
            <a:fld id="{B0B87F34-8CE9-714E-99D5-29FE93658FD5}" type="slidenum">
              <a:rPr lang="en-US" altLang="en-US" sz="1200"/>
              <a:pPr algn="r" eaLnBrk="1" hangingPunct="1"/>
              <a:t>109</a:t>
            </a:fld>
            <a:endParaRPr lang="en-US" altLang="en-US" sz="1200" dirty="0"/>
          </a:p>
        </p:txBody>
      </p:sp>
      <p:sp>
        <p:nvSpPr>
          <p:cNvPr id="228354" name="Rectangle 2">
            <a:extLst>
              <a:ext uri="{FF2B5EF4-FFF2-40B4-BE49-F238E27FC236}">
                <a16:creationId xmlns:a16="http://schemas.microsoft.com/office/drawing/2014/main" id="{6367ED90-C972-AA44-80C4-86B2D4A7AEE4}"/>
              </a:ext>
            </a:extLst>
          </p:cNvPr>
          <p:cNvSpPr>
            <a:spLocks noGrp="1" noRot="1" noChangeAspect="1" noChangeArrowheads="1" noTextEdit="1"/>
          </p:cNvSpPr>
          <p:nvPr>
            <p:ph type="sldImg"/>
          </p:nvPr>
        </p:nvSpPr>
        <p:spPr>
          <a:solidFill>
            <a:srgbClr val="FFFFFF"/>
          </a:solidFill>
          <a:ln/>
        </p:spPr>
      </p:sp>
      <p:sp>
        <p:nvSpPr>
          <p:cNvPr id="228355" name="Rectangle 3">
            <a:extLst>
              <a:ext uri="{FF2B5EF4-FFF2-40B4-BE49-F238E27FC236}">
                <a16:creationId xmlns:a16="http://schemas.microsoft.com/office/drawing/2014/main" id="{4F2127B4-FFD3-864D-8922-E7035E433ADC}"/>
              </a:ext>
            </a:extLst>
          </p:cNvPr>
          <p:cNvSpPr>
            <a:spLocks noGrp="1"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5" name="Rectangle 7">
            <a:extLst>
              <a:ext uri="{FF2B5EF4-FFF2-40B4-BE49-F238E27FC236}">
                <a16:creationId xmlns:a16="http://schemas.microsoft.com/office/drawing/2014/main" id="{BC14CACD-4B09-3941-A026-A32D507CF57F}"/>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8428D3DF-9998-D243-A0F8-2A895E6C4749}" type="slidenum">
              <a:rPr lang="en-US" altLang="en-US"/>
              <a:pPr/>
              <a:t>110</a:t>
            </a:fld>
            <a:endParaRPr lang="en-US" altLang="en-US" dirty="0"/>
          </a:p>
        </p:txBody>
      </p:sp>
      <p:sp>
        <p:nvSpPr>
          <p:cNvPr id="226306" name="Rectangle 2">
            <a:extLst>
              <a:ext uri="{FF2B5EF4-FFF2-40B4-BE49-F238E27FC236}">
                <a16:creationId xmlns:a16="http://schemas.microsoft.com/office/drawing/2014/main" id="{9DCE1EEE-3817-E647-9E81-F2478E9C643B}"/>
              </a:ext>
            </a:extLst>
          </p:cNvPr>
          <p:cNvSpPr>
            <a:spLocks noGrp="1" noRot="1" noChangeAspect="1" noChangeArrowheads="1" noTextEdit="1"/>
          </p:cNvSpPr>
          <p:nvPr>
            <p:ph type="sldImg"/>
          </p:nvPr>
        </p:nvSpPr>
        <p:spPr>
          <a:solidFill>
            <a:srgbClr val="FFFFFF"/>
          </a:solidFill>
          <a:ln/>
        </p:spPr>
      </p:sp>
      <p:sp>
        <p:nvSpPr>
          <p:cNvPr id="226307" name="Rectangle 3">
            <a:extLst>
              <a:ext uri="{FF2B5EF4-FFF2-40B4-BE49-F238E27FC236}">
                <a16:creationId xmlns:a16="http://schemas.microsoft.com/office/drawing/2014/main" id="{77FD385A-4282-BB4E-887E-91C93D52A718}"/>
              </a:ext>
            </a:extLst>
          </p:cNvPr>
          <p:cNvSpPr>
            <a:spLocks noGrp="1"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extLst>
      <p:ext uri="{BB962C8B-B14F-4D97-AF65-F5344CB8AC3E}">
        <p14:creationId xmlns:p14="http://schemas.microsoft.com/office/powerpoint/2010/main" val="3570252851"/>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1" name="Rectangle 7">
            <a:extLst>
              <a:ext uri="{FF2B5EF4-FFF2-40B4-BE49-F238E27FC236}">
                <a16:creationId xmlns:a16="http://schemas.microsoft.com/office/drawing/2014/main" id="{0CB89CB2-B34B-9949-937B-D162AB87C9AF}"/>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7B7E7EAA-BDEF-0545-977D-272CC4BA1698}" type="slidenum">
              <a:rPr lang="en-US" altLang="en-US"/>
              <a:pPr/>
              <a:t>111</a:t>
            </a:fld>
            <a:endParaRPr lang="en-US" altLang="en-US" dirty="0"/>
          </a:p>
        </p:txBody>
      </p:sp>
      <p:sp>
        <p:nvSpPr>
          <p:cNvPr id="230402" name="Rectangle 2">
            <a:extLst>
              <a:ext uri="{FF2B5EF4-FFF2-40B4-BE49-F238E27FC236}">
                <a16:creationId xmlns:a16="http://schemas.microsoft.com/office/drawing/2014/main" id="{8E7E8CA7-AF36-A54A-B961-C4A11028532F}"/>
              </a:ext>
            </a:extLst>
          </p:cNvPr>
          <p:cNvSpPr>
            <a:spLocks noGrp="1" noRot="1" noChangeAspect="1" noChangeArrowheads="1" noTextEdit="1"/>
          </p:cNvSpPr>
          <p:nvPr>
            <p:ph type="sldImg"/>
          </p:nvPr>
        </p:nvSpPr>
        <p:spPr>
          <a:solidFill>
            <a:srgbClr val="FFFFFF"/>
          </a:solidFill>
          <a:ln/>
        </p:spPr>
      </p:sp>
      <p:sp>
        <p:nvSpPr>
          <p:cNvPr id="230403" name="Rectangle 3">
            <a:extLst>
              <a:ext uri="{FF2B5EF4-FFF2-40B4-BE49-F238E27FC236}">
                <a16:creationId xmlns:a16="http://schemas.microsoft.com/office/drawing/2014/main" id="{5F066606-7AA2-484A-A3DB-4E26D416C324}"/>
              </a:ext>
            </a:extLst>
          </p:cNvPr>
          <p:cNvSpPr>
            <a:spLocks noGrp="1"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49" name="Rectangle 7">
            <a:extLst>
              <a:ext uri="{FF2B5EF4-FFF2-40B4-BE49-F238E27FC236}">
                <a16:creationId xmlns:a16="http://schemas.microsoft.com/office/drawing/2014/main" id="{C94B5F76-7C0C-C346-83A4-91307AAAF46B}"/>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F368931F-B5D5-DD4A-9C75-D9112A2A78EE}" type="slidenum">
              <a:rPr lang="en-US" altLang="en-US"/>
              <a:pPr/>
              <a:t>112</a:t>
            </a:fld>
            <a:endParaRPr lang="en-US" altLang="en-US" dirty="0"/>
          </a:p>
        </p:txBody>
      </p:sp>
      <p:sp>
        <p:nvSpPr>
          <p:cNvPr id="232450" name="Rectangle 2">
            <a:extLst>
              <a:ext uri="{FF2B5EF4-FFF2-40B4-BE49-F238E27FC236}">
                <a16:creationId xmlns:a16="http://schemas.microsoft.com/office/drawing/2014/main" id="{4864F4BA-F26A-B849-B8F1-0F08C1CFC658}"/>
              </a:ext>
            </a:extLst>
          </p:cNvPr>
          <p:cNvSpPr>
            <a:spLocks noGrp="1" noRot="1" noChangeAspect="1" noChangeArrowheads="1" noTextEdit="1"/>
          </p:cNvSpPr>
          <p:nvPr>
            <p:ph type="sldImg"/>
          </p:nvPr>
        </p:nvSpPr>
        <p:spPr>
          <a:solidFill>
            <a:srgbClr val="FFFFFF"/>
          </a:solidFill>
          <a:ln/>
        </p:spPr>
      </p:sp>
      <p:sp>
        <p:nvSpPr>
          <p:cNvPr id="232451" name="Rectangle 3">
            <a:extLst>
              <a:ext uri="{FF2B5EF4-FFF2-40B4-BE49-F238E27FC236}">
                <a16:creationId xmlns:a16="http://schemas.microsoft.com/office/drawing/2014/main" id="{46F82BC3-20D3-D344-98BD-F57C71402370}"/>
              </a:ext>
            </a:extLst>
          </p:cNvPr>
          <p:cNvSpPr>
            <a:spLocks noGrp="1"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7" name="Rectangle 7">
            <a:extLst>
              <a:ext uri="{FF2B5EF4-FFF2-40B4-BE49-F238E27FC236}">
                <a16:creationId xmlns:a16="http://schemas.microsoft.com/office/drawing/2014/main" id="{276174A5-02E7-044B-9A25-3989464CD5C6}"/>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A48486BB-80F8-074D-8A56-C2D82DD73858}" type="slidenum">
              <a:rPr lang="en-US" altLang="en-US"/>
              <a:pPr/>
              <a:t>113</a:t>
            </a:fld>
            <a:endParaRPr lang="en-US" altLang="en-US" dirty="0"/>
          </a:p>
        </p:txBody>
      </p:sp>
      <p:sp>
        <p:nvSpPr>
          <p:cNvPr id="234498" name="Rectangle 2">
            <a:extLst>
              <a:ext uri="{FF2B5EF4-FFF2-40B4-BE49-F238E27FC236}">
                <a16:creationId xmlns:a16="http://schemas.microsoft.com/office/drawing/2014/main" id="{D0292595-6A49-464E-BF67-041498E16C9D}"/>
              </a:ext>
            </a:extLst>
          </p:cNvPr>
          <p:cNvSpPr>
            <a:spLocks noGrp="1" noRot="1" noChangeAspect="1" noChangeArrowheads="1" noTextEdit="1"/>
          </p:cNvSpPr>
          <p:nvPr>
            <p:ph type="sldImg"/>
          </p:nvPr>
        </p:nvSpPr>
        <p:spPr>
          <a:solidFill>
            <a:srgbClr val="FFFFFF"/>
          </a:solidFill>
          <a:ln/>
        </p:spPr>
      </p:sp>
      <p:sp>
        <p:nvSpPr>
          <p:cNvPr id="234499" name="Rectangle 3">
            <a:extLst>
              <a:ext uri="{FF2B5EF4-FFF2-40B4-BE49-F238E27FC236}">
                <a16:creationId xmlns:a16="http://schemas.microsoft.com/office/drawing/2014/main" id="{F1275DEA-D462-5349-B8BE-64533F26D387}"/>
              </a:ext>
            </a:extLst>
          </p:cNvPr>
          <p:cNvSpPr>
            <a:spLocks noGrp="1"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545" name="Rectangle 7">
            <a:extLst>
              <a:ext uri="{FF2B5EF4-FFF2-40B4-BE49-F238E27FC236}">
                <a16:creationId xmlns:a16="http://schemas.microsoft.com/office/drawing/2014/main" id="{0BE2BC32-7023-DE42-8632-56BB9EC006DA}"/>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A435A4A0-9440-EB4B-9539-F1918BB68964}" type="slidenum">
              <a:rPr lang="en-US" altLang="en-US"/>
              <a:pPr/>
              <a:t>114</a:t>
            </a:fld>
            <a:endParaRPr lang="en-US" altLang="en-US" dirty="0"/>
          </a:p>
        </p:txBody>
      </p:sp>
      <p:sp>
        <p:nvSpPr>
          <p:cNvPr id="236546" name="Rectangle 2">
            <a:extLst>
              <a:ext uri="{FF2B5EF4-FFF2-40B4-BE49-F238E27FC236}">
                <a16:creationId xmlns:a16="http://schemas.microsoft.com/office/drawing/2014/main" id="{5E7ADEF0-B9E8-2C4D-9C2B-4477CDFA98EA}"/>
              </a:ext>
            </a:extLst>
          </p:cNvPr>
          <p:cNvSpPr>
            <a:spLocks noGrp="1" noRot="1" noChangeAspect="1" noChangeArrowheads="1" noTextEdit="1"/>
          </p:cNvSpPr>
          <p:nvPr>
            <p:ph type="sldImg"/>
          </p:nvPr>
        </p:nvSpPr>
        <p:spPr>
          <a:solidFill>
            <a:srgbClr val="FFFFFF"/>
          </a:solidFill>
          <a:ln/>
        </p:spPr>
      </p:sp>
      <p:sp>
        <p:nvSpPr>
          <p:cNvPr id="236547" name="Rectangle 3">
            <a:extLst>
              <a:ext uri="{FF2B5EF4-FFF2-40B4-BE49-F238E27FC236}">
                <a16:creationId xmlns:a16="http://schemas.microsoft.com/office/drawing/2014/main" id="{A5F7D522-2D66-B64A-B188-C75071C800EB}"/>
              </a:ext>
            </a:extLst>
          </p:cNvPr>
          <p:cNvSpPr>
            <a:spLocks noGrp="1"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3" name="Rectangle 7">
            <a:extLst>
              <a:ext uri="{FF2B5EF4-FFF2-40B4-BE49-F238E27FC236}">
                <a16:creationId xmlns:a16="http://schemas.microsoft.com/office/drawing/2014/main" id="{EB2BAA21-07AB-B244-A14D-325D58A25628}"/>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4EAFA2D2-3073-D744-9ACD-C5187B2CC664}" type="slidenum">
              <a:rPr lang="en-US" altLang="en-US"/>
              <a:pPr/>
              <a:t>115</a:t>
            </a:fld>
            <a:endParaRPr lang="en-US" altLang="en-US" dirty="0"/>
          </a:p>
        </p:txBody>
      </p:sp>
      <p:sp>
        <p:nvSpPr>
          <p:cNvPr id="238594" name="Rectangle 2">
            <a:extLst>
              <a:ext uri="{FF2B5EF4-FFF2-40B4-BE49-F238E27FC236}">
                <a16:creationId xmlns:a16="http://schemas.microsoft.com/office/drawing/2014/main" id="{3A881EB0-99F9-9E40-BAD7-0BD6548373BF}"/>
              </a:ext>
            </a:extLst>
          </p:cNvPr>
          <p:cNvSpPr>
            <a:spLocks noGrp="1" noRot="1" noChangeAspect="1" noChangeArrowheads="1" noTextEdit="1"/>
          </p:cNvSpPr>
          <p:nvPr>
            <p:ph type="sldImg"/>
          </p:nvPr>
        </p:nvSpPr>
        <p:spPr>
          <a:solidFill>
            <a:srgbClr val="FFFFFF"/>
          </a:solidFill>
          <a:ln/>
        </p:spPr>
      </p:sp>
      <p:sp>
        <p:nvSpPr>
          <p:cNvPr id="238595" name="Rectangle 3">
            <a:extLst>
              <a:ext uri="{FF2B5EF4-FFF2-40B4-BE49-F238E27FC236}">
                <a16:creationId xmlns:a16="http://schemas.microsoft.com/office/drawing/2014/main" id="{A68F01EA-1062-434C-BFCD-B92BBDD6BC51}"/>
              </a:ext>
            </a:extLst>
          </p:cNvPr>
          <p:cNvSpPr>
            <a:spLocks noGrp="1"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641" name="Rectangle 7">
            <a:extLst>
              <a:ext uri="{FF2B5EF4-FFF2-40B4-BE49-F238E27FC236}">
                <a16:creationId xmlns:a16="http://schemas.microsoft.com/office/drawing/2014/main" id="{62436A5F-DA45-D44B-8717-97E684898CA4}"/>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E16F3AA7-7568-2B42-88C0-197BE90CA709}" type="slidenum">
              <a:rPr lang="en-US" altLang="en-US"/>
              <a:pPr/>
              <a:t>116</a:t>
            </a:fld>
            <a:endParaRPr lang="en-US" altLang="en-US" dirty="0"/>
          </a:p>
        </p:txBody>
      </p:sp>
      <p:sp>
        <p:nvSpPr>
          <p:cNvPr id="240642" name="Rectangle 2">
            <a:extLst>
              <a:ext uri="{FF2B5EF4-FFF2-40B4-BE49-F238E27FC236}">
                <a16:creationId xmlns:a16="http://schemas.microsoft.com/office/drawing/2014/main" id="{44AEE5EB-8E19-EC40-862A-80E7251AB41B}"/>
              </a:ext>
            </a:extLst>
          </p:cNvPr>
          <p:cNvSpPr>
            <a:spLocks noGrp="1" noRot="1" noChangeAspect="1" noChangeArrowheads="1" noTextEdit="1"/>
          </p:cNvSpPr>
          <p:nvPr>
            <p:ph type="sldImg"/>
          </p:nvPr>
        </p:nvSpPr>
        <p:spPr>
          <a:solidFill>
            <a:srgbClr val="FFFFFF"/>
          </a:solidFill>
          <a:ln/>
        </p:spPr>
      </p:sp>
      <p:sp>
        <p:nvSpPr>
          <p:cNvPr id="240643" name="Rectangle 3">
            <a:extLst>
              <a:ext uri="{FF2B5EF4-FFF2-40B4-BE49-F238E27FC236}">
                <a16:creationId xmlns:a16="http://schemas.microsoft.com/office/drawing/2014/main" id="{9F5F231B-3BE0-AF41-9EEA-1CF778B08E08}"/>
              </a:ext>
            </a:extLst>
          </p:cNvPr>
          <p:cNvSpPr>
            <a:spLocks noGrp="1"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689" name="Rectangle 7">
            <a:extLst>
              <a:ext uri="{FF2B5EF4-FFF2-40B4-BE49-F238E27FC236}">
                <a16:creationId xmlns:a16="http://schemas.microsoft.com/office/drawing/2014/main" id="{082FCFFD-F5B0-2446-A323-358A3AB17C9D}"/>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FA4C784F-6D6E-CC4A-B204-E891928F533F}" type="slidenum">
              <a:rPr lang="en-US" altLang="en-US"/>
              <a:pPr/>
              <a:t>117</a:t>
            </a:fld>
            <a:endParaRPr lang="en-US" altLang="en-US" dirty="0"/>
          </a:p>
        </p:txBody>
      </p:sp>
      <p:sp>
        <p:nvSpPr>
          <p:cNvPr id="242690" name="Rectangle 2">
            <a:extLst>
              <a:ext uri="{FF2B5EF4-FFF2-40B4-BE49-F238E27FC236}">
                <a16:creationId xmlns:a16="http://schemas.microsoft.com/office/drawing/2014/main" id="{F03FB2AB-27E3-DC43-B82E-5637316162BF}"/>
              </a:ext>
            </a:extLst>
          </p:cNvPr>
          <p:cNvSpPr>
            <a:spLocks noGrp="1" noRot="1" noChangeAspect="1" noChangeArrowheads="1" noTextEdit="1"/>
          </p:cNvSpPr>
          <p:nvPr>
            <p:ph type="sldImg"/>
          </p:nvPr>
        </p:nvSpPr>
        <p:spPr>
          <a:solidFill>
            <a:srgbClr val="FFFFFF"/>
          </a:solidFill>
          <a:ln/>
        </p:spPr>
      </p:sp>
      <p:sp>
        <p:nvSpPr>
          <p:cNvPr id="242691" name="Rectangle 3">
            <a:extLst>
              <a:ext uri="{FF2B5EF4-FFF2-40B4-BE49-F238E27FC236}">
                <a16:creationId xmlns:a16="http://schemas.microsoft.com/office/drawing/2014/main" id="{0D54A4D7-D757-D440-B998-19F3EBAA7CE9}"/>
              </a:ext>
            </a:extLst>
          </p:cNvPr>
          <p:cNvSpPr>
            <a:spLocks noGrp="1"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4737" name="Rectangle 7">
            <a:extLst>
              <a:ext uri="{FF2B5EF4-FFF2-40B4-BE49-F238E27FC236}">
                <a16:creationId xmlns:a16="http://schemas.microsoft.com/office/drawing/2014/main" id="{E7088E4E-CFAC-1F43-BA87-D7B5B39B6EF4}"/>
              </a:ext>
            </a:extLst>
          </p:cNvPr>
          <p:cNvSpPr txBox="1">
            <a:spLocks noGrp="1" noChangeArrowheads="1"/>
          </p:cNvSpPr>
          <p:nvPr/>
        </p:nvSpPr>
        <p:spPr bwMode="auto">
          <a:xfrm>
            <a:off x="388620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r" eaLnBrk="1" hangingPunct="1"/>
            <a:fld id="{F5976C40-80EF-284B-A37B-E50C1751FAA2}" type="slidenum">
              <a:rPr lang="en-US" altLang="en-US" sz="1200"/>
              <a:pPr algn="r" eaLnBrk="1" hangingPunct="1"/>
              <a:t>118</a:t>
            </a:fld>
            <a:endParaRPr lang="en-US" altLang="en-US" sz="1200" dirty="0"/>
          </a:p>
        </p:txBody>
      </p:sp>
      <p:sp>
        <p:nvSpPr>
          <p:cNvPr id="244738" name="Rectangle 2">
            <a:extLst>
              <a:ext uri="{FF2B5EF4-FFF2-40B4-BE49-F238E27FC236}">
                <a16:creationId xmlns:a16="http://schemas.microsoft.com/office/drawing/2014/main" id="{1BB07FE4-C1C4-E34A-B628-1C1B097546BD}"/>
              </a:ext>
            </a:extLst>
          </p:cNvPr>
          <p:cNvSpPr>
            <a:spLocks noGrp="1" noRot="1" noChangeAspect="1" noChangeArrowheads="1" noTextEdit="1"/>
          </p:cNvSpPr>
          <p:nvPr>
            <p:ph type="sldImg"/>
          </p:nvPr>
        </p:nvSpPr>
        <p:spPr>
          <a:solidFill>
            <a:srgbClr val="FFFFFF"/>
          </a:solidFill>
          <a:ln/>
        </p:spPr>
      </p:sp>
      <p:sp>
        <p:nvSpPr>
          <p:cNvPr id="244739" name="Rectangle 3">
            <a:extLst>
              <a:ext uri="{FF2B5EF4-FFF2-40B4-BE49-F238E27FC236}">
                <a16:creationId xmlns:a16="http://schemas.microsoft.com/office/drawing/2014/main" id="{7AFB95F2-8827-2F4B-A167-754F44C275AE}"/>
              </a:ext>
            </a:extLst>
          </p:cNvPr>
          <p:cNvSpPr>
            <a:spLocks noGrp="1"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6785" name="Rectangle 2">
            <a:extLst>
              <a:ext uri="{FF2B5EF4-FFF2-40B4-BE49-F238E27FC236}">
                <a16:creationId xmlns:a16="http://schemas.microsoft.com/office/drawing/2014/main" id="{78D55C8F-C1C2-E748-B37C-6C5E59538BAC}"/>
              </a:ext>
            </a:extLst>
          </p:cNvPr>
          <p:cNvSpPr>
            <a:spLocks noGrp="1" noRot="1" noChangeAspect="1" noChangeArrowheads="1" noTextEdit="1"/>
          </p:cNvSpPr>
          <p:nvPr>
            <p:ph type="sldImg"/>
          </p:nvPr>
        </p:nvSpPr>
        <p:spPr>
          <a:ln/>
        </p:spPr>
      </p:sp>
      <p:sp>
        <p:nvSpPr>
          <p:cNvPr id="246786" name="Rectangle 3">
            <a:extLst>
              <a:ext uri="{FF2B5EF4-FFF2-40B4-BE49-F238E27FC236}">
                <a16:creationId xmlns:a16="http://schemas.microsoft.com/office/drawing/2014/main" id="{9FE74311-998B-2F47-9D06-81E7B6CFD78E}"/>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ltLang="en-US" dirty="0"/>
          </a:p>
        </p:txBody>
      </p:sp>
    </p:spTree>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8833" name="Rectangle 2">
            <a:extLst>
              <a:ext uri="{FF2B5EF4-FFF2-40B4-BE49-F238E27FC236}">
                <a16:creationId xmlns:a16="http://schemas.microsoft.com/office/drawing/2014/main" id="{39B243A7-EF0B-BD46-9808-353816F529D1}"/>
              </a:ext>
            </a:extLst>
          </p:cNvPr>
          <p:cNvSpPr>
            <a:spLocks noGrp="1" noRot="1" noChangeAspect="1" noChangeArrowheads="1" noTextEdit="1"/>
          </p:cNvSpPr>
          <p:nvPr>
            <p:ph type="sldImg"/>
          </p:nvPr>
        </p:nvSpPr>
        <p:spPr>
          <a:ln/>
        </p:spPr>
      </p:sp>
      <p:sp>
        <p:nvSpPr>
          <p:cNvPr id="248834" name="Rectangle 3">
            <a:extLst>
              <a:ext uri="{FF2B5EF4-FFF2-40B4-BE49-F238E27FC236}">
                <a16:creationId xmlns:a16="http://schemas.microsoft.com/office/drawing/2014/main" id="{367CD981-923A-2D42-90EA-68D6843AF32C}"/>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ltLang="en-US" dirty="0"/>
          </a:p>
        </p:txBody>
      </p:sp>
    </p:spTree>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1" name="Rectangle 2">
            <a:extLst>
              <a:ext uri="{FF2B5EF4-FFF2-40B4-BE49-F238E27FC236}">
                <a16:creationId xmlns:a16="http://schemas.microsoft.com/office/drawing/2014/main" id="{0222002E-7C72-1C45-9382-9D9207FCCB47}"/>
              </a:ext>
            </a:extLst>
          </p:cNvPr>
          <p:cNvSpPr>
            <a:spLocks noGrp="1" noRot="1" noChangeAspect="1" noChangeArrowheads="1" noTextEdit="1"/>
          </p:cNvSpPr>
          <p:nvPr>
            <p:ph type="sldImg"/>
          </p:nvPr>
        </p:nvSpPr>
        <p:spPr>
          <a:ln/>
        </p:spPr>
      </p:sp>
      <p:sp>
        <p:nvSpPr>
          <p:cNvPr id="250882" name="Rectangle 3">
            <a:extLst>
              <a:ext uri="{FF2B5EF4-FFF2-40B4-BE49-F238E27FC236}">
                <a16:creationId xmlns:a16="http://schemas.microsoft.com/office/drawing/2014/main" id="{0FEC2608-D8EF-434F-935E-273EB86A8A97}"/>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ltLang="en-US" dirty="0"/>
          </a:p>
        </p:txBody>
      </p:sp>
    </p:spTree>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2929" name="Rectangle 7">
            <a:extLst>
              <a:ext uri="{FF2B5EF4-FFF2-40B4-BE49-F238E27FC236}">
                <a16:creationId xmlns:a16="http://schemas.microsoft.com/office/drawing/2014/main" id="{23EF5E7C-F8AF-004D-BAA8-A6515A947D4C}"/>
              </a:ext>
            </a:extLst>
          </p:cNvPr>
          <p:cNvSpPr txBox="1">
            <a:spLocks noGrp="1" noChangeArrowheads="1"/>
          </p:cNvSpPr>
          <p:nvPr/>
        </p:nvSpPr>
        <p:spPr bwMode="auto">
          <a:xfrm>
            <a:off x="388620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r" eaLnBrk="1" hangingPunct="1"/>
            <a:fld id="{40B666B0-2DE7-5E4F-A7B5-60C5485697C6}" type="slidenum">
              <a:rPr lang="en-US" altLang="en-US" sz="1200"/>
              <a:pPr algn="r" eaLnBrk="1" hangingPunct="1"/>
              <a:t>122</a:t>
            </a:fld>
            <a:endParaRPr lang="en-US" altLang="en-US" sz="1200" dirty="0"/>
          </a:p>
        </p:txBody>
      </p:sp>
      <p:sp>
        <p:nvSpPr>
          <p:cNvPr id="252930" name="Rectangle 2">
            <a:extLst>
              <a:ext uri="{FF2B5EF4-FFF2-40B4-BE49-F238E27FC236}">
                <a16:creationId xmlns:a16="http://schemas.microsoft.com/office/drawing/2014/main" id="{D7E5572E-64D6-BD42-8690-9F2660CC4606}"/>
              </a:ext>
            </a:extLst>
          </p:cNvPr>
          <p:cNvSpPr>
            <a:spLocks noGrp="1" noRot="1" noChangeAspect="1" noChangeArrowheads="1" noTextEdit="1"/>
          </p:cNvSpPr>
          <p:nvPr>
            <p:ph type="sldImg"/>
          </p:nvPr>
        </p:nvSpPr>
        <p:spPr>
          <a:solidFill>
            <a:srgbClr val="FFFFFF"/>
          </a:solidFill>
          <a:ln/>
        </p:spPr>
      </p:sp>
      <p:sp>
        <p:nvSpPr>
          <p:cNvPr id="252931" name="Rectangle 3">
            <a:extLst>
              <a:ext uri="{FF2B5EF4-FFF2-40B4-BE49-F238E27FC236}">
                <a16:creationId xmlns:a16="http://schemas.microsoft.com/office/drawing/2014/main" id="{DD88CABE-8369-134E-A8F0-69166FD3B10C}"/>
              </a:ext>
            </a:extLst>
          </p:cNvPr>
          <p:cNvSpPr>
            <a:spLocks noGrp="1"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4977" name="Rectangle 7">
            <a:extLst>
              <a:ext uri="{FF2B5EF4-FFF2-40B4-BE49-F238E27FC236}">
                <a16:creationId xmlns:a16="http://schemas.microsoft.com/office/drawing/2014/main" id="{015C160E-6A4A-5C48-A4A4-05F94519EC6D}"/>
              </a:ext>
            </a:extLst>
          </p:cNvPr>
          <p:cNvSpPr txBox="1">
            <a:spLocks noGrp="1" noChangeArrowheads="1"/>
          </p:cNvSpPr>
          <p:nvPr/>
        </p:nvSpPr>
        <p:spPr bwMode="auto">
          <a:xfrm>
            <a:off x="388620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r" eaLnBrk="1" hangingPunct="1"/>
            <a:fld id="{B0086359-F5C4-5F4F-B7EB-A0607D8FACA2}" type="slidenum">
              <a:rPr lang="en-US" altLang="en-US" sz="1200"/>
              <a:pPr algn="r" eaLnBrk="1" hangingPunct="1"/>
              <a:t>123</a:t>
            </a:fld>
            <a:endParaRPr lang="en-US" altLang="en-US" sz="1200" dirty="0"/>
          </a:p>
        </p:txBody>
      </p:sp>
      <p:sp>
        <p:nvSpPr>
          <p:cNvPr id="254978" name="Rectangle 2">
            <a:extLst>
              <a:ext uri="{FF2B5EF4-FFF2-40B4-BE49-F238E27FC236}">
                <a16:creationId xmlns:a16="http://schemas.microsoft.com/office/drawing/2014/main" id="{F2E2F1EC-495E-9143-9AC0-A61AA118ECE4}"/>
              </a:ext>
            </a:extLst>
          </p:cNvPr>
          <p:cNvSpPr>
            <a:spLocks noGrp="1" noRot="1" noChangeAspect="1" noChangeArrowheads="1" noTextEdit="1"/>
          </p:cNvSpPr>
          <p:nvPr>
            <p:ph type="sldImg"/>
          </p:nvPr>
        </p:nvSpPr>
        <p:spPr>
          <a:solidFill>
            <a:srgbClr val="FFFFFF"/>
          </a:solidFill>
          <a:ln/>
        </p:spPr>
      </p:sp>
      <p:sp>
        <p:nvSpPr>
          <p:cNvPr id="254979" name="Rectangle 3">
            <a:extLst>
              <a:ext uri="{FF2B5EF4-FFF2-40B4-BE49-F238E27FC236}">
                <a16:creationId xmlns:a16="http://schemas.microsoft.com/office/drawing/2014/main" id="{DA49806F-B08E-2645-B0FE-E5D3EA29112C}"/>
              </a:ext>
            </a:extLst>
          </p:cNvPr>
          <p:cNvSpPr>
            <a:spLocks noGrp="1"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7025" name="Rectangle 2">
            <a:extLst>
              <a:ext uri="{FF2B5EF4-FFF2-40B4-BE49-F238E27FC236}">
                <a16:creationId xmlns:a16="http://schemas.microsoft.com/office/drawing/2014/main" id="{451E750D-0A05-644A-A2D3-385F5CFAF4CA}"/>
              </a:ext>
            </a:extLst>
          </p:cNvPr>
          <p:cNvSpPr>
            <a:spLocks noGrp="1" noRot="1" noChangeAspect="1" noChangeArrowheads="1" noTextEdit="1"/>
          </p:cNvSpPr>
          <p:nvPr>
            <p:ph type="sldImg"/>
          </p:nvPr>
        </p:nvSpPr>
        <p:spPr>
          <a:ln/>
        </p:spPr>
      </p:sp>
      <p:sp>
        <p:nvSpPr>
          <p:cNvPr id="257026" name="Rectangle 3">
            <a:extLst>
              <a:ext uri="{FF2B5EF4-FFF2-40B4-BE49-F238E27FC236}">
                <a16:creationId xmlns:a16="http://schemas.microsoft.com/office/drawing/2014/main" id="{77E196B2-1913-7445-931E-00BFDB64F2DD}"/>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ltLang="en-US" dirty="0"/>
          </a:p>
        </p:txBody>
      </p:sp>
    </p:spTree>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9073" name="Rectangle 7">
            <a:extLst>
              <a:ext uri="{FF2B5EF4-FFF2-40B4-BE49-F238E27FC236}">
                <a16:creationId xmlns:a16="http://schemas.microsoft.com/office/drawing/2014/main" id="{DD6A9D7E-431B-3646-ACC5-7BF96DAEC280}"/>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C46589E0-6AE3-EE4B-A5FE-3A1E1FD84BC8}" type="slidenum">
              <a:rPr lang="en-US" altLang="en-US"/>
              <a:pPr/>
              <a:t>125</a:t>
            </a:fld>
            <a:endParaRPr lang="en-US" altLang="en-US" dirty="0"/>
          </a:p>
        </p:txBody>
      </p:sp>
      <p:sp>
        <p:nvSpPr>
          <p:cNvPr id="259074" name="Rectangle 2">
            <a:extLst>
              <a:ext uri="{FF2B5EF4-FFF2-40B4-BE49-F238E27FC236}">
                <a16:creationId xmlns:a16="http://schemas.microsoft.com/office/drawing/2014/main" id="{BAB337E8-80A1-1B42-8294-5767B762BEB0}"/>
              </a:ext>
            </a:extLst>
          </p:cNvPr>
          <p:cNvSpPr>
            <a:spLocks noGrp="1" noRot="1" noChangeAspect="1" noChangeArrowheads="1" noTextEdit="1"/>
          </p:cNvSpPr>
          <p:nvPr>
            <p:ph type="sldImg"/>
          </p:nvPr>
        </p:nvSpPr>
        <p:spPr>
          <a:solidFill>
            <a:srgbClr val="FFFFFF"/>
          </a:solidFill>
          <a:ln/>
        </p:spPr>
      </p:sp>
      <p:sp>
        <p:nvSpPr>
          <p:cNvPr id="259075" name="Rectangle 3">
            <a:extLst>
              <a:ext uri="{FF2B5EF4-FFF2-40B4-BE49-F238E27FC236}">
                <a16:creationId xmlns:a16="http://schemas.microsoft.com/office/drawing/2014/main" id="{D45131C0-30D9-5240-B27C-2F6AB99592A5}"/>
              </a:ext>
            </a:extLst>
          </p:cNvPr>
          <p:cNvSpPr>
            <a:spLocks noGrp="1"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1121" name="Rectangle 7">
            <a:extLst>
              <a:ext uri="{FF2B5EF4-FFF2-40B4-BE49-F238E27FC236}">
                <a16:creationId xmlns:a16="http://schemas.microsoft.com/office/drawing/2014/main" id="{C80CEF42-B46A-3345-A6B4-4BEF36178C20}"/>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1618444A-E060-E441-B0DB-7F70E545F367}" type="slidenum">
              <a:rPr lang="en-US" altLang="en-US"/>
              <a:pPr/>
              <a:t>126</a:t>
            </a:fld>
            <a:endParaRPr lang="en-US" altLang="en-US" dirty="0"/>
          </a:p>
        </p:txBody>
      </p:sp>
      <p:sp>
        <p:nvSpPr>
          <p:cNvPr id="261122" name="Rectangle 2">
            <a:extLst>
              <a:ext uri="{FF2B5EF4-FFF2-40B4-BE49-F238E27FC236}">
                <a16:creationId xmlns:a16="http://schemas.microsoft.com/office/drawing/2014/main" id="{DCEC1884-D4F1-FD4C-86C0-181D30080A7E}"/>
              </a:ext>
            </a:extLst>
          </p:cNvPr>
          <p:cNvSpPr>
            <a:spLocks noGrp="1" noRot="1" noChangeAspect="1" noChangeArrowheads="1" noTextEdit="1"/>
          </p:cNvSpPr>
          <p:nvPr>
            <p:ph type="sldImg"/>
          </p:nvPr>
        </p:nvSpPr>
        <p:spPr>
          <a:solidFill>
            <a:srgbClr val="FFFFFF"/>
          </a:solidFill>
          <a:ln/>
        </p:spPr>
      </p:sp>
      <p:sp>
        <p:nvSpPr>
          <p:cNvPr id="261123" name="Rectangle 3">
            <a:extLst>
              <a:ext uri="{FF2B5EF4-FFF2-40B4-BE49-F238E27FC236}">
                <a16:creationId xmlns:a16="http://schemas.microsoft.com/office/drawing/2014/main" id="{742C8477-FCB3-8B40-9D2D-4DF59F63FBB3}"/>
              </a:ext>
            </a:extLst>
          </p:cNvPr>
          <p:cNvSpPr>
            <a:spLocks noGrp="1"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3169" name="Rectangle 7">
            <a:extLst>
              <a:ext uri="{FF2B5EF4-FFF2-40B4-BE49-F238E27FC236}">
                <a16:creationId xmlns:a16="http://schemas.microsoft.com/office/drawing/2014/main" id="{0352727C-7BB1-FF44-A7C3-0769B9D87D0B}"/>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1DB949D1-5A8D-EE48-8B35-F934A454A619}" type="slidenum">
              <a:rPr lang="en-US" altLang="en-US"/>
              <a:pPr/>
              <a:t>127</a:t>
            </a:fld>
            <a:endParaRPr lang="en-US" altLang="en-US" dirty="0"/>
          </a:p>
        </p:txBody>
      </p:sp>
      <p:sp>
        <p:nvSpPr>
          <p:cNvPr id="263170" name="Rectangle 2">
            <a:extLst>
              <a:ext uri="{FF2B5EF4-FFF2-40B4-BE49-F238E27FC236}">
                <a16:creationId xmlns:a16="http://schemas.microsoft.com/office/drawing/2014/main" id="{ACCE2C34-DC2A-294C-8933-1CC7F97DFCA3}"/>
              </a:ext>
            </a:extLst>
          </p:cNvPr>
          <p:cNvSpPr>
            <a:spLocks noGrp="1" noRot="1" noChangeAspect="1" noChangeArrowheads="1" noTextEdit="1"/>
          </p:cNvSpPr>
          <p:nvPr>
            <p:ph type="sldImg"/>
          </p:nvPr>
        </p:nvSpPr>
        <p:spPr>
          <a:solidFill>
            <a:srgbClr val="FFFFFF"/>
          </a:solidFill>
          <a:ln/>
        </p:spPr>
      </p:sp>
      <p:sp>
        <p:nvSpPr>
          <p:cNvPr id="263171" name="Rectangle 3">
            <a:extLst>
              <a:ext uri="{FF2B5EF4-FFF2-40B4-BE49-F238E27FC236}">
                <a16:creationId xmlns:a16="http://schemas.microsoft.com/office/drawing/2014/main" id="{E2435597-966C-EB4B-910A-014403FE258A}"/>
              </a:ext>
            </a:extLst>
          </p:cNvPr>
          <p:cNvSpPr>
            <a:spLocks noGrp="1"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5217" name="Rectangle 7">
            <a:extLst>
              <a:ext uri="{FF2B5EF4-FFF2-40B4-BE49-F238E27FC236}">
                <a16:creationId xmlns:a16="http://schemas.microsoft.com/office/drawing/2014/main" id="{7A167DA9-BE05-DE4A-B8CC-646063E10083}"/>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B1E2EFEE-E58B-0044-A5A6-D6D1806EC74C}" type="slidenum">
              <a:rPr lang="en-US" altLang="en-US"/>
              <a:pPr/>
              <a:t>128</a:t>
            </a:fld>
            <a:endParaRPr lang="en-US" altLang="en-US" dirty="0"/>
          </a:p>
        </p:txBody>
      </p:sp>
      <p:sp>
        <p:nvSpPr>
          <p:cNvPr id="265218" name="Rectangle 2">
            <a:extLst>
              <a:ext uri="{FF2B5EF4-FFF2-40B4-BE49-F238E27FC236}">
                <a16:creationId xmlns:a16="http://schemas.microsoft.com/office/drawing/2014/main" id="{B30C1AC2-85C7-5542-8821-F463917D0EA5}"/>
              </a:ext>
            </a:extLst>
          </p:cNvPr>
          <p:cNvSpPr>
            <a:spLocks noGrp="1" noRot="1" noChangeAspect="1" noChangeArrowheads="1" noTextEdit="1"/>
          </p:cNvSpPr>
          <p:nvPr>
            <p:ph type="sldImg"/>
          </p:nvPr>
        </p:nvSpPr>
        <p:spPr>
          <a:solidFill>
            <a:srgbClr val="FFFFFF"/>
          </a:solidFill>
          <a:ln/>
        </p:spPr>
      </p:sp>
      <p:sp>
        <p:nvSpPr>
          <p:cNvPr id="265219" name="Rectangle 3">
            <a:extLst>
              <a:ext uri="{FF2B5EF4-FFF2-40B4-BE49-F238E27FC236}">
                <a16:creationId xmlns:a16="http://schemas.microsoft.com/office/drawing/2014/main" id="{7A2401C5-C140-9B4E-9714-350D5D7798E3}"/>
              </a:ext>
            </a:extLst>
          </p:cNvPr>
          <p:cNvSpPr>
            <a:spLocks noGrp="1"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1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7265" name="Rectangle 7">
            <a:extLst>
              <a:ext uri="{FF2B5EF4-FFF2-40B4-BE49-F238E27FC236}">
                <a16:creationId xmlns:a16="http://schemas.microsoft.com/office/drawing/2014/main" id="{C74464B1-09B7-6E4D-BE02-C38085FAD5CC}"/>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DCA106A3-55BB-764B-9F6E-BBFA522A9341}" type="slidenum">
              <a:rPr lang="en-US" altLang="en-US"/>
              <a:pPr/>
              <a:t>129</a:t>
            </a:fld>
            <a:endParaRPr lang="en-US" altLang="en-US" dirty="0"/>
          </a:p>
        </p:txBody>
      </p:sp>
      <p:sp>
        <p:nvSpPr>
          <p:cNvPr id="267266" name="Rectangle 2">
            <a:extLst>
              <a:ext uri="{FF2B5EF4-FFF2-40B4-BE49-F238E27FC236}">
                <a16:creationId xmlns:a16="http://schemas.microsoft.com/office/drawing/2014/main" id="{1628AA0E-4AD7-7244-86C8-FA0FD1F7FEC5}"/>
              </a:ext>
            </a:extLst>
          </p:cNvPr>
          <p:cNvSpPr>
            <a:spLocks noGrp="1" noRot="1" noChangeAspect="1" noChangeArrowheads="1" noTextEdit="1"/>
          </p:cNvSpPr>
          <p:nvPr>
            <p:ph type="sldImg"/>
          </p:nvPr>
        </p:nvSpPr>
        <p:spPr>
          <a:solidFill>
            <a:srgbClr val="FFFFFF"/>
          </a:solidFill>
          <a:ln/>
        </p:spPr>
      </p:sp>
      <p:sp>
        <p:nvSpPr>
          <p:cNvPr id="267267" name="Rectangle 3">
            <a:extLst>
              <a:ext uri="{FF2B5EF4-FFF2-40B4-BE49-F238E27FC236}">
                <a16:creationId xmlns:a16="http://schemas.microsoft.com/office/drawing/2014/main" id="{8A22F359-4BE8-3241-A9A0-160569BF8097}"/>
              </a:ext>
            </a:extLst>
          </p:cNvPr>
          <p:cNvSpPr>
            <a:spLocks noGrp="1"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1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9313" name="Rectangle 7">
            <a:extLst>
              <a:ext uri="{FF2B5EF4-FFF2-40B4-BE49-F238E27FC236}">
                <a16:creationId xmlns:a16="http://schemas.microsoft.com/office/drawing/2014/main" id="{7032B9BA-D97D-0F4D-9E76-809D2EEF5B3F}"/>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3ED6CC53-9BFE-7D40-8315-5EDDAC3773BB}" type="slidenum">
              <a:rPr lang="en-US" altLang="en-US"/>
              <a:pPr/>
              <a:t>130</a:t>
            </a:fld>
            <a:endParaRPr lang="en-US" altLang="en-US" dirty="0"/>
          </a:p>
        </p:txBody>
      </p:sp>
      <p:sp>
        <p:nvSpPr>
          <p:cNvPr id="269314" name="Rectangle 2">
            <a:extLst>
              <a:ext uri="{FF2B5EF4-FFF2-40B4-BE49-F238E27FC236}">
                <a16:creationId xmlns:a16="http://schemas.microsoft.com/office/drawing/2014/main" id="{7C9533AB-8804-0749-8978-31DC5A874664}"/>
              </a:ext>
            </a:extLst>
          </p:cNvPr>
          <p:cNvSpPr>
            <a:spLocks noGrp="1" noRot="1" noChangeAspect="1" noChangeArrowheads="1" noTextEdit="1"/>
          </p:cNvSpPr>
          <p:nvPr>
            <p:ph type="sldImg"/>
          </p:nvPr>
        </p:nvSpPr>
        <p:spPr>
          <a:solidFill>
            <a:srgbClr val="FFFFFF"/>
          </a:solidFill>
          <a:ln/>
        </p:spPr>
      </p:sp>
      <p:sp>
        <p:nvSpPr>
          <p:cNvPr id="269315" name="Rectangle 3">
            <a:extLst>
              <a:ext uri="{FF2B5EF4-FFF2-40B4-BE49-F238E27FC236}">
                <a16:creationId xmlns:a16="http://schemas.microsoft.com/office/drawing/2014/main" id="{983DEC29-E92E-374A-ACAD-FF426661E0F3}"/>
              </a:ext>
            </a:extLst>
          </p:cNvPr>
          <p:cNvSpPr>
            <a:spLocks noGrp="1"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1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1361" name="Rectangle 7">
            <a:extLst>
              <a:ext uri="{FF2B5EF4-FFF2-40B4-BE49-F238E27FC236}">
                <a16:creationId xmlns:a16="http://schemas.microsoft.com/office/drawing/2014/main" id="{15B5758B-EFFE-6646-A7E7-F6A907485752}"/>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E26D09B1-EB99-B04E-AD8E-95F62F68F2DB}" type="slidenum">
              <a:rPr lang="en-US" altLang="en-US"/>
              <a:pPr/>
              <a:t>131</a:t>
            </a:fld>
            <a:endParaRPr lang="en-US" altLang="en-US" dirty="0"/>
          </a:p>
        </p:txBody>
      </p:sp>
      <p:sp>
        <p:nvSpPr>
          <p:cNvPr id="271362" name="Rectangle 2">
            <a:extLst>
              <a:ext uri="{FF2B5EF4-FFF2-40B4-BE49-F238E27FC236}">
                <a16:creationId xmlns:a16="http://schemas.microsoft.com/office/drawing/2014/main" id="{4EEF5952-FF6A-FC47-8E3E-1ABAF9A80633}"/>
              </a:ext>
            </a:extLst>
          </p:cNvPr>
          <p:cNvSpPr>
            <a:spLocks noGrp="1" noRot="1" noChangeAspect="1" noChangeArrowheads="1" noTextEdit="1"/>
          </p:cNvSpPr>
          <p:nvPr>
            <p:ph type="sldImg"/>
          </p:nvPr>
        </p:nvSpPr>
        <p:spPr>
          <a:solidFill>
            <a:srgbClr val="FFFFFF"/>
          </a:solidFill>
          <a:ln/>
        </p:spPr>
      </p:sp>
      <p:sp>
        <p:nvSpPr>
          <p:cNvPr id="271363" name="Rectangle 3">
            <a:extLst>
              <a:ext uri="{FF2B5EF4-FFF2-40B4-BE49-F238E27FC236}">
                <a16:creationId xmlns:a16="http://schemas.microsoft.com/office/drawing/2014/main" id="{6C866FAC-F640-D049-AC23-17B7C818FDC3}"/>
              </a:ext>
            </a:extLst>
          </p:cNvPr>
          <p:cNvSpPr>
            <a:spLocks noGrp="1"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1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3409" name="Rectangle 7">
            <a:extLst>
              <a:ext uri="{FF2B5EF4-FFF2-40B4-BE49-F238E27FC236}">
                <a16:creationId xmlns:a16="http://schemas.microsoft.com/office/drawing/2014/main" id="{006020D5-C51B-744E-87A6-C3E3AF0B9036}"/>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B15F7DF7-F835-6349-BD7E-B1F27A66412D}" type="slidenum">
              <a:rPr lang="en-US" altLang="en-US"/>
              <a:pPr/>
              <a:t>132</a:t>
            </a:fld>
            <a:endParaRPr lang="en-US" altLang="en-US" dirty="0"/>
          </a:p>
        </p:txBody>
      </p:sp>
      <p:sp>
        <p:nvSpPr>
          <p:cNvPr id="273410" name="Rectangle 2">
            <a:extLst>
              <a:ext uri="{FF2B5EF4-FFF2-40B4-BE49-F238E27FC236}">
                <a16:creationId xmlns:a16="http://schemas.microsoft.com/office/drawing/2014/main" id="{55A45C1C-6ED0-194B-B7B0-379060CB354A}"/>
              </a:ext>
            </a:extLst>
          </p:cNvPr>
          <p:cNvSpPr>
            <a:spLocks noGrp="1" noRot="1" noChangeAspect="1" noChangeArrowheads="1" noTextEdit="1"/>
          </p:cNvSpPr>
          <p:nvPr>
            <p:ph type="sldImg"/>
          </p:nvPr>
        </p:nvSpPr>
        <p:spPr>
          <a:solidFill>
            <a:srgbClr val="FFFFFF"/>
          </a:solidFill>
          <a:ln/>
        </p:spPr>
      </p:sp>
      <p:sp>
        <p:nvSpPr>
          <p:cNvPr id="273411" name="Rectangle 3">
            <a:extLst>
              <a:ext uri="{FF2B5EF4-FFF2-40B4-BE49-F238E27FC236}">
                <a16:creationId xmlns:a16="http://schemas.microsoft.com/office/drawing/2014/main" id="{25DADA6F-732B-B14A-AAFA-001B71D96BA3}"/>
              </a:ext>
            </a:extLst>
          </p:cNvPr>
          <p:cNvSpPr>
            <a:spLocks noGrp="1"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1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5457" name="Rectangle 7">
            <a:extLst>
              <a:ext uri="{FF2B5EF4-FFF2-40B4-BE49-F238E27FC236}">
                <a16:creationId xmlns:a16="http://schemas.microsoft.com/office/drawing/2014/main" id="{63364547-F3A2-BD42-ACDB-B05336ED5B38}"/>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3B9211FB-66AF-514F-A376-2B0AF49854F3}" type="slidenum">
              <a:rPr lang="en-US" altLang="en-US"/>
              <a:pPr/>
              <a:t>133</a:t>
            </a:fld>
            <a:endParaRPr lang="en-US" altLang="en-US" dirty="0"/>
          </a:p>
        </p:txBody>
      </p:sp>
      <p:sp>
        <p:nvSpPr>
          <p:cNvPr id="275458" name="Rectangle 2">
            <a:extLst>
              <a:ext uri="{FF2B5EF4-FFF2-40B4-BE49-F238E27FC236}">
                <a16:creationId xmlns:a16="http://schemas.microsoft.com/office/drawing/2014/main" id="{F5AB723B-0E94-8E4D-86C7-01C58A4B58B8}"/>
              </a:ext>
            </a:extLst>
          </p:cNvPr>
          <p:cNvSpPr>
            <a:spLocks noGrp="1" noRot="1" noChangeAspect="1" noChangeArrowheads="1" noTextEdit="1"/>
          </p:cNvSpPr>
          <p:nvPr>
            <p:ph type="sldImg"/>
          </p:nvPr>
        </p:nvSpPr>
        <p:spPr>
          <a:solidFill>
            <a:srgbClr val="FFFFFF"/>
          </a:solidFill>
          <a:ln/>
        </p:spPr>
      </p:sp>
      <p:sp>
        <p:nvSpPr>
          <p:cNvPr id="275459" name="Rectangle 3">
            <a:extLst>
              <a:ext uri="{FF2B5EF4-FFF2-40B4-BE49-F238E27FC236}">
                <a16:creationId xmlns:a16="http://schemas.microsoft.com/office/drawing/2014/main" id="{5D7B293E-3080-7146-B59A-6B0A6B331179}"/>
              </a:ext>
            </a:extLst>
          </p:cNvPr>
          <p:cNvSpPr>
            <a:spLocks noGrp="1"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1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7505" name="Rectangle 7">
            <a:extLst>
              <a:ext uri="{FF2B5EF4-FFF2-40B4-BE49-F238E27FC236}">
                <a16:creationId xmlns:a16="http://schemas.microsoft.com/office/drawing/2014/main" id="{E37686E1-FBEE-9647-B568-04472D5290ED}"/>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C4BEF0D7-BACC-C643-9455-01D2D4653513}" type="slidenum">
              <a:rPr lang="en-US" altLang="en-US"/>
              <a:pPr/>
              <a:t>134</a:t>
            </a:fld>
            <a:endParaRPr lang="en-US" altLang="en-US" dirty="0"/>
          </a:p>
        </p:txBody>
      </p:sp>
      <p:sp>
        <p:nvSpPr>
          <p:cNvPr id="277506" name="Rectangle 2">
            <a:extLst>
              <a:ext uri="{FF2B5EF4-FFF2-40B4-BE49-F238E27FC236}">
                <a16:creationId xmlns:a16="http://schemas.microsoft.com/office/drawing/2014/main" id="{8CFB05F6-D7D9-B140-957F-1607F3BA5450}"/>
              </a:ext>
            </a:extLst>
          </p:cNvPr>
          <p:cNvSpPr>
            <a:spLocks noGrp="1" noRot="1" noChangeAspect="1" noChangeArrowheads="1" noTextEdit="1"/>
          </p:cNvSpPr>
          <p:nvPr>
            <p:ph type="sldImg"/>
          </p:nvPr>
        </p:nvSpPr>
        <p:spPr>
          <a:solidFill>
            <a:srgbClr val="FFFFFF"/>
          </a:solidFill>
          <a:ln/>
        </p:spPr>
      </p:sp>
      <p:sp>
        <p:nvSpPr>
          <p:cNvPr id="277507" name="Rectangle 3">
            <a:extLst>
              <a:ext uri="{FF2B5EF4-FFF2-40B4-BE49-F238E27FC236}">
                <a16:creationId xmlns:a16="http://schemas.microsoft.com/office/drawing/2014/main" id="{666C5BD4-A0A7-8B4D-9C9F-75065EAD2F57}"/>
              </a:ext>
            </a:extLst>
          </p:cNvPr>
          <p:cNvSpPr>
            <a:spLocks noGrp="1"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1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9553" name="Rectangle 7">
            <a:extLst>
              <a:ext uri="{FF2B5EF4-FFF2-40B4-BE49-F238E27FC236}">
                <a16:creationId xmlns:a16="http://schemas.microsoft.com/office/drawing/2014/main" id="{FB3B0461-B627-374D-8245-33A33A3FB63B}"/>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0B67D505-5537-9843-9FCF-12B9714DE3A3}" type="slidenum">
              <a:rPr lang="en-US" altLang="en-US"/>
              <a:pPr/>
              <a:t>135</a:t>
            </a:fld>
            <a:endParaRPr lang="en-US" altLang="en-US" dirty="0"/>
          </a:p>
        </p:txBody>
      </p:sp>
      <p:sp>
        <p:nvSpPr>
          <p:cNvPr id="279554" name="Rectangle 2">
            <a:extLst>
              <a:ext uri="{FF2B5EF4-FFF2-40B4-BE49-F238E27FC236}">
                <a16:creationId xmlns:a16="http://schemas.microsoft.com/office/drawing/2014/main" id="{44184AB7-629D-5E40-A9A2-2CE374186411}"/>
              </a:ext>
            </a:extLst>
          </p:cNvPr>
          <p:cNvSpPr>
            <a:spLocks noGrp="1" noRot="1" noChangeAspect="1" noChangeArrowheads="1" noTextEdit="1"/>
          </p:cNvSpPr>
          <p:nvPr>
            <p:ph type="sldImg"/>
          </p:nvPr>
        </p:nvSpPr>
        <p:spPr>
          <a:solidFill>
            <a:srgbClr val="FFFFFF"/>
          </a:solidFill>
          <a:ln/>
        </p:spPr>
      </p:sp>
      <p:sp>
        <p:nvSpPr>
          <p:cNvPr id="279555" name="Rectangle 3">
            <a:extLst>
              <a:ext uri="{FF2B5EF4-FFF2-40B4-BE49-F238E27FC236}">
                <a16:creationId xmlns:a16="http://schemas.microsoft.com/office/drawing/2014/main" id="{3329EBBB-8BDA-E04D-BCA3-F12A3BBBC4B5}"/>
              </a:ext>
            </a:extLst>
          </p:cNvPr>
          <p:cNvSpPr>
            <a:spLocks noGrp="1"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1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1601" name="Rectangle 7">
            <a:extLst>
              <a:ext uri="{FF2B5EF4-FFF2-40B4-BE49-F238E27FC236}">
                <a16:creationId xmlns:a16="http://schemas.microsoft.com/office/drawing/2014/main" id="{D3756684-F592-3540-8E2E-69606288E10B}"/>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4E7F2A04-C214-9A49-8D77-D4727E4E4203}" type="slidenum">
              <a:rPr lang="en-US" altLang="en-US"/>
              <a:pPr/>
              <a:t>136</a:t>
            </a:fld>
            <a:endParaRPr lang="en-US" altLang="en-US" dirty="0"/>
          </a:p>
        </p:txBody>
      </p:sp>
      <p:sp>
        <p:nvSpPr>
          <p:cNvPr id="281602" name="Rectangle 2">
            <a:extLst>
              <a:ext uri="{FF2B5EF4-FFF2-40B4-BE49-F238E27FC236}">
                <a16:creationId xmlns:a16="http://schemas.microsoft.com/office/drawing/2014/main" id="{D0699CFA-1E1C-604E-8561-0469E026B925}"/>
              </a:ext>
            </a:extLst>
          </p:cNvPr>
          <p:cNvSpPr>
            <a:spLocks noGrp="1" noRot="1" noChangeAspect="1" noChangeArrowheads="1" noTextEdit="1"/>
          </p:cNvSpPr>
          <p:nvPr>
            <p:ph type="sldImg"/>
          </p:nvPr>
        </p:nvSpPr>
        <p:spPr>
          <a:solidFill>
            <a:srgbClr val="FFFFFF"/>
          </a:solidFill>
          <a:ln/>
        </p:spPr>
      </p:sp>
      <p:sp>
        <p:nvSpPr>
          <p:cNvPr id="281603" name="Rectangle 3">
            <a:extLst>
              <a:ext uri="{FF2B5EF4-FFF2-40B4-BE49-F238E27FC236}">
                <a16:creationId xmlns:a16="http://schemas.microsoft.com/office/drawing/2014/main" id="{3C8FD953-CEDB-C345-B6F9-C9DC594672F7}"/>
              </a:ext>
            </a:extLst>
          </p:cNvPr>
          <p:cNvSpPr>
            <a:spLocks noGrp="1"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Rectangle 4">
            <a:extLst>
              <a:ext uri="{FF2B5EF4-FFF2-40B4-BE49-F238E27FC236}">
                <a16:creationId xmlns:a16="http://schemas.microsoft.com/office/drawing/2014/main" id="{F93ED805-9E37-5F46-A251-A94B1237E161}"/>
              </a:ext>
            </a:extLst>
          </p:cNvPr>
          <p:cNvSpPr>
            <a:spLocks noGrp="1" noChangeArrowheads="1"/>
          </p:cNvSpPr>
          <p:nvPr>
            <p:ph type="dt" sz="half" idx="10"/>
          </p:nvPr>
        </p:nvSpPr>
        <p:spPr>
          <a:ln/>
        </p:spPr>
        <p:txBody>
          <a:bodyPr/>
          <a:lstStyle>
            <a:lvl1pPr>
              <a:defRPr/>
            </a:lvl1pPr>
          </a:lstStyle>
          <a:p>
            <a:pPr>
              <a:defRPr/>
            </a:pPr>
            <a:endParaRPr lang="en-US" altLang="en-US" dirty="0"/>
          </a:p>
        </p:txBody>
      </p:sp>
      <p:sp>
        <p:nvSpPr>
          <p:cNvPr id="5" name="Rectangle 5">
            <a:extLst>
              <a:ext uri="{FF2B5EF4-FFF2-40B4-BE49-F238E27FC236}">
                <a16:creationId xmlns:a16="http://schemas.microsoft.com/office/drawing/2014/main" id="{16F9B1BB-2FE0-DD4F-8E7B-9DBBD7F83C8B}"/>
              </a:ext>
            </a:extLst>
          </p:cNvPr>
          <p:cNvSpPr>
            <a:spLocks noGrp="1" noChangeArrowheads="1"/>
          </p:cNvSpPr>
          <p:nvPr>
            <p:ph type="ftr" sz="quarter" idx="11"/>
          </p:nvPr>
        </p:nvSpPr>
        <p:spPr>
          <a:ln/>
        </p:spPr>
        <p:txBody>
          <a:bodyPr/>
          <a:lstStyle>
            <a:lvl1pPr>
              <a:defRPr/>
            </a:lvl1pPr>
          </a:lstStyle>
          <a:p>
            <a:pPr>
              <a:defRPr/>
            </a:pPr>
            <a:endParaRPr lang="en-US" altLang="en-US" dirty="0"/>
          </a:p>
        </p:txBody>
      </p:sp>
      <p:sp>
        <p:nvSpPr>
          <p:cNvPr id="6" name="Rectangle 6">
            <a:extLst>
              <a:ext uri="{FF2B5EF4-FFF2-40B4-BE49-F238E27FC236}">
                <a16:creationId xmlns:a16="http://schemas.microsoft.com/office/drawing/2014/main" id="{70801C06-72A2-5449-8C07-69721390B0B3}"/>
              </a:ext>
            </a:extLst>
          </p:cNvPr>
          <p:cNvSpPr>
            <a:spLocks noGrp="1" noChangeArrowheads="1"/>
          </p:cNvSpPr>
          <p:nvPr>
            <p:ph type="sldNum" sz="quarter" idx="12"/>
          </p:nvPr>
        </p:nvSpPr>
        <p:spPr>
          <a:ln/>
        </p:spPr>
        <p:txBody>
          <a:bodyPr/>
          <a:lstStyle>
            <a:lvl1pPr>
              <a:defRPr/>
            </a:lvl1pPr>
          </a:lstStyle>
          <a:p>
            <a:pPr>
              <a:defRPr/>
            </a:pPr>
            <a:fld id="{5EE1D94D-F939-3644-A69C-B00368CC9CFB}" type="slidenum">
              <a:rPr lang="en-US" altLang="en-US"/>
              <a:pPr>
                <a:defRPr/>
              </a:pPr>
              <a:t>‹#›</a:t>
            </a:fld>
            <a:endParaRPr lang="en-US" altLang="en-US" dirty="0"/>
          </a:p>
        </p:txBody>
      </p:sp>
    </p:spTree>
    <p:extLst>
      <p:ext uri="{BB962C8B-B14F-4D97-AF65-F5344CB8AC3E}">
        <p14:creationId xmlns:p14="http://schemas.microsoft.com/office/powerpoint/2010/main" val="377669943"/>
      </p:ext>
    </p:extLst>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EE051744-5E88-3540-ABE1-6BEC670E49CE}"/>
              </a:ext>
            </a:extLst>
          </p:cNvPr>
          <p:cNvSpPr>
            <a:spLocks noGrp="1" noChangeArrowheads="1"/>
          </p:cNvSpPr>
          <p:nvPr>
            <p:ph type="dt" sz="half" idx="10"/>
          </p:nvPr>
        </p:nvSpPr>
        <p:spPr>
          <a:ln/>
        </p:spPr>
        <p:txBody>
          <a:bodyPr/>
          <a:lstStyle>
            <a:lvl1pPr>
              <a:defRPr/>
            </a:lvl1pPr>
          </a:lstStyle>
          <a:p>
            <a:pPr>
              <a:defRPr/>
            </a:pPr>
            <a:endParaRPr lang="en-US" altLang="en-US" dirty="0"/>
          </a:p>
        </p:txBody>
      </p:sp>
      <p:sp>
        <p:nvSpPr>
          <p:cNvPr id="5" name="Rectangle 5">
            <a:extLst>
              <a:ext uri="{FF2B5EF4-FFF2-40B4-BE49-F238E27FC236}">
                <a16:creationId xmlns:a16="http://schemas.microsoft.com/office/drawing/2014/main" id="{F249E442-ABAC-9A46-A6F3-FAFEC98E33EB}"/>
              </a:ext>
            </a:extLst>
          </p:cNvPr>
          <p:cNvSpPr>
            <a:spLocks noGrp="1" noChangeArrowheads="1"/>
          </p:cNvSpPr>
          <p:nvPr>
            <p:ph type="ftr" sz="quarter" idx="11"/>
          </p:nvPr>
        </p:nvSpPr>
        <p:spPr>
          <a:ln/>
        </p:spPr>
        <p:txBody>
          <a:bodyPr/>
          <a:lstStyle>
            <a:lvl1pPr>
              <a:defRPr/>
            </a:lvl1pPr>
          </a:lstStyle>
          <a:p>
            <a:pPr>
              <a:defRPr/>
            </a:pPr>
            <a:endParaRPr lang="en-US" altLang="en-US" dirty="0"/>
          </a:p>
        </p:txBody>
      </p:sp>
      <p:sp>
        <p:nvSpPr>
          <p:cNvPr id="6" name="Rectangle 6">
            <a:extLst>
              <a:ext uri="{FF2B5EF4-FFF2-40B4-BE49-F238E27FC236}">
                <a16:creationId xmlns:a16="http://schemas.microsoft.com/office/drawing/2014/main" id="{B6ECC274-D2CB-C947-AE16-8D62CF4D324F}"/>
              </a:ext>
            </a:extLst>
          </p:cNvPr>
          <p:cNvSpPr>
            <a:spLocks noGrp="1" noChangeArrowheads="1"/>
          </p:cNvSpPr>
          <p:nvPr>
            <p:ph type="sldNum" sz="quarter" idx="12"/>
          </p:nvPr>
        </p:nvSpPr>
        <p:spPr>
          <a:ln/>
        </p:spPr>
        <p:txBody>
          <a:bodyPr/>
          <a:lstStyle>
            <a:lvl1pPr>
              <a:defRPr/>
            </a:lvl1pPr>
          </a:lstStyle>
          <a:p>
            <a:pPr>
              <a:defRPr/>
            </a:pPr>
            <a:fld id="{A9B1287B-CB4A-BA49-A3BC-25ADB8FE4668}" type="slidenum">
              <a:rPr lang="en-US" altLang="en-US"/>
              <a:pPr>
                <a:defRPr/>
              </a:pPr>
              <a:t>‹#›</a:t>
            </a:fld>
            <a:endParaRPr lang="en-US" altLang="en-US" dirty="0"/>
          </a:p>
        </p:txBody>
      </p:sp>
    </p:spTree>
    <p:extLst>
      <p:ext uri="{BB962C8B-B14F-4D97-AF65-F5344CB8AC3E}">
        <p14:creationId xmlns:p14="http://schemas.microsoft.com/office/powerpoint/2010/main" val="2290091654"/>
      </p:ext>
    </p:extLst>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8"/>
            <a:ext cx="78867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Rectangle 4">
            <a:extLst>
              <a:ext uri="{FF2B5EF4-FFF2-40B4-BE49-F238E27FC236}">
                <a16:creationId xmlns:a16="http://schemas.microsoft.com/office/drawing/2014/main" id="{C7D16C5B-3C47-FE40-88C1-8F1C5CF5EB6B}"/>
              </a:ext>
            </a:extLst>
          </p:cNvPr>
          <p:cNvSpPr>
            <a:spLocks noGrp="1" noChangeArrowheads="1"/>
          </p:cNvSpPr>
          <p:nvPr>
            <p:ph type="dt" sz="half" idx="10"/>
          </p:nvPr>
        </p:nvSpPr>
        <p:spPr>
          <a:ln/>
        </p:spPr>
        <p:txBody>
          <a:bodyPr/>
          <a:lstStyle>
            <a:lvl1pPr>
              <a:defRPr/>
            </a:lvl1pPr>
          </a:lstStyle>
          <a:p>
            <a:pPr>
              <a:defRPr/>
            </a:pPr>
            <a:endParaRPr lang="en-US" altLang="en-US" dirty="0"/>
          </a:p>
        </p:txBody>
      </p:sp>
      <p:sp>
        <p:nvSpPr>
          <p:cNvPr id="5" name="Rectangle 5">
            <a:extLst>
              <a:ext uri="{FF2B5EF4-FFF2-40B4-BE49-F238E27FC236}">
                <a16:creationId xmlns:a16="http://schemas.microsoft.com/office/drawing/2014/main" id="{D8E71F07-1BB1-F045-AD61-B9B3F9005FDB}"/>
              </a:ext>
            </a:extLst>
          </p:cNvPr>
          <p:cNvSpPr>
            <a:spLocks noGrp="1" noChangeArrowheads="1"/>
          </p:cNvSpPr>
          <p:nvPr>
            <p:ph type="ftr" sz="quarter" idx="11"/>
          </p:nvPr>
        </p:nvSpPr>
        <p:spPr>
          <a:ln/>
        </p:spPr>
        <p:txBody>
          <a:bodyPr/>
          <a:lstStyle>
            <a:lvl1pPr>
              <a:defRPr/>
            </a:lvl1pPr>
          </a:lstStyle>
          <a:p>
            <a:pPr>
              <a:defRPr/>
            </a:pPr>
            <a:endParaRPr lang="en-US" altLang="en-US" dirty="0"/>
          </a:p>
        </p:txBody>
      </p:sp>
      <p:sp>
        <p:nvSpPr>
          <p:cNvPr id="6" name="Rectangle 6">
            <a:extLst>
              <a:ext uri="{FF2B5EF4-FFF2-40B4-BE49-F238E27FC236}">
                <a16:creationId xmlns:a16="http://schemas.microsoft.com/office/drawing/2014/main" id="{80BE325F-186D-0441-8987-16CE41F77499}"/>
              </a:ext>
            </a:extLst>
          </p:cNvPr>
          <p:cNvSpPr>
            <a:spLocks noGrp="1" noChangeArrowheads="1"/>
          </p:cNvSpPr>
          <p:nvPr>
            <p:ph type="sldNum" sz="quarter" idx="12"/>
          </p:nvPr>
        </p:nvSpPr>
        <p:spPr>
          <a:ln/>
        </p:spPr>
        <p:txBody>
          <a:bodyPr/>
          <a:lstStyle>
            <a:lvl1pPr>
              <a:defRPr/>
            </a:lvl1pPr>
          </a:lstStyle>
          <a:p>
            <a:pPr>
              <a:defRPr/>
            </a:pPr>
            <a:fld id="{445CE3C8-7D6C-CA45-9360-7C7BB85311D5}" type="slidenum">
              <a:rPr lang="en-US" altLang="en-US"/>
              <a:pPr>
                <a:defRPr/>
              </a:pPr>
              <a:t>‹#›</a:t>
            </a:fld>
            <a:endParaRPr lang="en-US" altLang="en-US" dirty="0"/>
          </a:p>
        </p:txBody>
      </p:sp>
    </p:spTree>
    <p:extLst>
      <p:ext uri="{BB962C8B-B14F-4D97-AF65-F5344CB8AC3E}">
        <p14:creationId xmlns:p14="http://schemas.microsoft.com/office/powerpoint/2010/main" val="2589093784"/>
      </p:ext>
    </p:extLst>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a:extLst>
              <a:ext uri="{FF2B5EF4-FFF2-40B4-BE49-F238E27FC236}">
                <a16:creationId xmlns:a16="http://schemas.microsoft.com/office/drawing/2014/main" id="{95174682-31D1-CC4E-AEB9-8F963241014C}"/>
              </a:ext>
            </a:extLst>
          </p:cNvPr>
          <p:cNvSpPr>
            <a:spLocks noGrp="1" noChangeArrowheads="1"/>
          </p:cNvSpPr>
          <p:nvPr>
            <p:ph type="dt" sz="half" idx="10"/>
          </p:nvPr>
        </p:nvSpPr>
        <p:spPr>
          <a:ln/>
        </p:spPr>
        <p:txBody>
          <a:bodyPr/>
          <a:lstStyle>
            <a:lvl1pPr>
              <a:defRPr/>
            </a:lvl1pPr>
          </a:lstStyle>
          <a:p>
            <a:pPr>
              <a:defRPr/>
            </a:pPr>
            <a:endParaRPr lang="en-US" altLang="en-US" dirty="0"/>
          </a:p>
        </p:txBody>
      </p:sp>
      <p:sp>
        <p:nvSpPr>
          <p:cNvPr id="6" name="Rectangle 5">
            <a:extLst>
              <a:ext uri="{FF2B5EF4-FFF2-40B4-BE49-F238E27FC236}">
                <a16:creationId xmlns:a16="http://schemas.microsoft.com/office/drawing/2014/main" id="{FCDAB554-23A6-7248-BA01-B1F75F62771F}"/>
              </a:ext>
            </a:extLst>
          </p:cNvPr>
          <p:cNvSpPr>
            <a:spLocks noGrp="1" noChangeArrowheads="1"/>
          </p:cNvSpPr>
          <p:nvPr>
            <p:ph type="ftr" sz="quarter" idx="11"/>
          </p:nvPr>
        </p:nvSpPr>
        <p:spPr>
          <a:ln/>
        </p:spPr>
        <p:txBody>
          <a:bodyPr/>
          <a:lstStyle>
            <a:lvl1pPr>
              <a:defRPr/>
            </a:lvl1pPr>
          </a:lstStyle>
          <a:p>
            <a:pPr>
              <a:defRPr/>
            </a:pPr>
            <a:endParaRPr lang="en-US" altLang="en-US" dirty="0"/>
          </a:p>
        </p:txBody>
      </p:sp>
      <p:sp>
        <p:nvSpPr>
          <p:cNvPr id="7" name="Rectangle 6">
            <a:extLst>
              <a:ext uri="{FF2B5EF4-FFF2-40B4-BE49-F238E27FC236}">
                <a16:creationId xmlns:a16="http://schemas.microsoft.com/office/drawing/2014/main" id="{12951D44-28DB-8C47-A5C1-7EA6BE07D593}"/>
              </a:ext>
            </a:extLst>
          </p:cNvPr>
          <p:cNvSpPr>
            <a:spLocks noGrp="1" noChangeArrowheads="1"/>
          </p:cNvSpPr>
          <p:nvPr>
            <p:ph type="sldNum" sz="quarter" idx="12"/>
          </p:nvPr>
        </p:nvSpPr>
        <p:spPr>
          <a:ln/>
        </p:spPr>
        <p:txBody>
          <a:bodyPr/>
          <a:lstStyle>
            <a:lvl1pPr>
              <a:defRPr/>
            </a:lvl1pPr>
          </a:lstStyle>
          <a:p>
            <a:pPr>
              <a:defRPr/>
            </a:pPr>
            <a:fld id="{EBA8B461-DA4D-0A44-8A0B-0E913BCA0BAC}" type="slidenum">
              <a:rPr lang="en-US" altLang="en-US"/>
              <a:pPr>
                <a:defRPr/>
              </a:pPr>
              <a:t>‹#›</a:t>
            </a:fld>
            <a:endParaRPr lang="en-US" altLang="en-US" dirty="0"/>
          </a:p>
        </p:txBody>
      </p:sp>
    </p:spTree>
    <p:extLst>
      <p:ext uri="{BB962C8B-B14F-4D97-AF65-F5344CB8AC3E}">
        <p14:creationId xmlns:p14="http://schemas.microsoft.com/office/powerpoint/2010/main" val="932067640"/>
      </p:ext>
    </p:extLst>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30238" y="365125"/>
            <a:ext cx="7886700" cy="1325563"/>
          </a:xfrm>
        </p:spPr>
        <p:txBody>
          <a:bodyPr/>
          <a:lstStyle/>
          <a:p>
            <a:r>
              <a:rPr lang="en-US"/>
              <a:t>Click to edit Master title style</a:t>
            </a:r>
          </a:p>
        </p:txBody>
      </p:sp>
      <p:sp>
        <p:nvSpPr>
          <p:cNvPr id="3" name="Text Placeholder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a:extLst>
              <a:ext uri="{FF2B5EF4-FFF2-40B4-BE49-F238E27FC236}">
                <a16:creationId xmlns:a16="http://schemas.microsoft.com/office/drawing/2014/main" id="{10F45C20-290D-C140-B2E9-0C9D52F86BB0}"/>
              </a:ext>
            </a:extLst>
          </p:cNvPr>
          <p:cNvSpPr>
            <a:spLocks noGrp="1" noChangeArrowheads="1"/>
          </p:cNvSpPr>
          <p:nvPr>
            <p:ph type="dt" sz="half" idx="10"/>
          </p:nvPr>
        </p:nvSpPr>
        <p:spPr>
          <a:ln/>
        </p:spPr>
        <p:txBody>
          <a:bodyPr/>
          <a:lstStyle>
            <a:lvl1pPr>
              <a:defRPr/>
            </a:lvl1pPr>
          </a:lstStyle>
          <a:p>
            <a:pPr>
              <a:defRPr/>
            </a:pPr>
            <a:endParaRPr lang="en-US" altLang="en-US" dirty="0"/>
          </a:p>
        </p:txBody>
      </p:sp>
      <p:sp>
        <p:nvSpPr>
          <p:cNvPr id="8" name="Rectangle 5">
            <a:extLst>
              <a:ext uri="{FF2B5EF4-FFF2-40B4-BE49-F238E27FC236}">
                <a16:creationId xmlns:a16="http://schemas.microsoft.com/office/drawing/2014/main" id="{8935663A-E297-D64E-B017-DC1C8EE1C0CC}"/>
              </a:ext>
            </a:extLst>
          </p:cNvPr>
          <p:cNvSpPr>
            <a:spLocks noGrp="1" noChangeArrowheads="1"/>
          </p:cNvSpPr>
          <p:nvPr>
            <p:ph type="ftr" sz="quarter" idx="11"/>
          </p:nvPr>
        </p:nvSpPr>
        <p:spPr>
          <a:ln/>
        </p:spPr>
        <p:txBody>
          <a:bodyPr/>
          <a:lstStyle>
            <a:lvl1pPr>
              <a:defRPr/>
            </a:lvl1pPr>
          </a:lstStyle>
          <a:p>
            <a:pPr>
              <a:defRPr/>
            </a:pPr>
            <a:endParaRPr lang="en-US" altLang="en-US" dirty="0"/>
          </a:p>
        </p:txBody>
      </p:sp>
      <p:sp>
        <p:nvSpPr>
          <p:cNvPr id="9" name="Rectangle 6">
            <a:extLst>
              <a:ext uri="{FF2B5EF4-FFF2-40B4-BE49-F238E27FC236}">
                <a16:creationId xmlns:a16="http://schemas.microsoft.com/office/drawing/2014/main" id="{DB1DA879-A3D2-224A-B382-100ED8A1F3EA}"/>
              </a:ext>
            </a:extLst>
          </p:cNvPr>
          <p:cNvSpPr>
            <a:spLocks noGrp="1" noChangeArrowheads="1"/>
          </p:cNvSpPr>
          <p:nvPr>
            <p:ph type="sldNum" sz="quarter" idx="12"/>
          </p:nvPr>
        </p:nvSpPr>
        <p:spPr>
          <a:ln/>
        </p:spPr>
        <p:txBody>
          <a:bodyPr/>
          <a:lstStyle>
            <a:lvl1pPr>
              <a:defRPr/>
            </a:lvl1pPr>
          </a:lstStyle>
          <a:p>
            <a:pPr>
              <a:defRPr/>
            </a:pPr>
            <a:fld id="{BFEE40D9-113B-3D47-AA79-F4F81C304772}" type="slidenum">
              <a:rPr lang="en-US" altLang="en-US"/>
              <a:pPr>
                <a:defRPr/>
              </a:pPr>
              <a:t>‹#›</a:t>
            </a:fld>
            <a:endParaRPr lang="en-US" altLang="en-US" dirty="0"/>
          </a:p>
        </p:txBody>
      </p:sp>
    </p:spTree>
    <p:extLst>
      <p:ext uri="{BB962C8B-B14F-4D97-AF65-F5344CB8AC3E}">
        <p14:creationId xmlns:p14="http://schemas.microsoft.com/office/powerpoint/2010/main" val="562694864"/>
      </p:ext>
    </p:extLst>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a:extLst>
              <a:ext uri="{FF2B5EF4-FFF2-40B4-BE49-F238E27FC236}">
                <a16:creationId xmlns:a16="http://schemas.microsoft.com/office/drawing/2014/main" id="{9593FF83-E364-A441-8063-F0118932343F}"/>
              </a:ext>
            </a:extLst>
          </p:cNvPr>
          <p:cNvSpPr>
            <a:spLocks noGrp="1" noChangeArrowheads="1"/>
          </p:cNvSpPr>
          <p:nvPr>
            <p:ph type="dt" sz="half" idx="10"/>
          </p:nvPr>
        </p:nvSpPr>
        <p:spPr>
          <a:ln/>
        </p:spPr>
        <p:txBody>
          <a:bodyPr/>
          <a:lstStyle>
            <a:lvl1pPr>
              <a:defRPr/>
            </a:lvl1pPr>
          </a:lstStyle>
          <a:p>
            <a:pPr>
              <a:defRPr/>
            </a:pPr>
            <a:endParaRPr lang="en-US" altLang="en-US" dirty="0"/>
          </a:p>
        </p:txBody>
      </p:sp>
      <p:sp>
        <p:nvSpPr>
          <p:cNvPr id="4" name="Rectangle 5">
            <a:extLst>
              <a:ext uri="{FF2B5EF4-FFF2-40B4-BE49-F238E27FC236}">
                <a16:creationId xmlns:a16="http://schemas.microsoft.com/office/drawing/2014/main" id="{32ACE240-3A45-C54B-A5C9-B532B125149C}"/>
              </a:ext>
            </a:extLst>
          </p:cNvPr>
          <p:cNvSpPr>
            <a:spLocks noGrp="1" noChangeArrowheads="1"/>
          </p:cNvSpPr>
          <p:nvPr>
            <p:ph type="ftr" sz="quarter" idx="11"/>
          </p:nvPr>
        </p:nvSpPr>
        <p:spPr>
          <a:ln/>
        </p:spPr>
        <p:txBody>
          <a:bodyPr/>
          <a:lstStyle>
            <a:lvl1pPr>
              <a:defRPr/>
            </a:lvl1pPr>
          </a:lstStyle>
          <a:p>
            <a:pPr>
              <a:defRPr/>
            </a:pPr>
            <a:endParaRPr lang="en-US" altLang="en-US" dirty="0"/>
          </a:p>
        </p:txBody>
      </p:sp>
      <p:sp>
        <p:nvSpPr>
          <p:cNvPr id="5" name="Rectangle 6">
            <a:extLst>
              <a:ext uri="{FF2B5EF4-FFF2-40B4-BE49-F238E27FC236}">
                <a16:creationId xmlns:a16="http://schemas.microsoft.com/office/drawing/2014/main" id="{7E77A6D6-A9C1-3747-966B-97F5549C0F8D}"/>
              </a:ext>
            </a:extLst>
          </p:cNvPr>
          <p:cNvSpPr>
            <a:spLocks noGrp="1" noChangeArrowheads="1"/>
          </p:cNvSpPr>
          <p:nvPr>
            <p:ph type="sldNum" sz="quarter" idx="12"/>
          </p:nvPr>
        </p:nvSpPr>
        <p:spPr>
          <a:ln/>
        </p:spPr>
        <p:txBody>
          <a:bodyPr/>
          <a:lstStyle>
            <a:lvl1pPr>
              <a:defRPr/>
            </a:lvl1pPr>
          </a:lstStyle>
          <a:p>
            <a:pPr>
              <a:defRPr/>
            </a:pPr>
            <a:fld id="{72EA04ED-7761-A640-9EFE-6665279AD9B9}" type="slidenum">
              <a:rPr lang="en-US" altLang="en-US"/>
              <a:pPr>
                <a:defRPr/>
              </a:pPr>
              <a:t>‹#›</a:t>
            </a:fld>
            <a:endParaRPr lang="en-US" altLang="en-US" dirty="0"/>
          </a:p>
        </p:txBody>
      </p:sp>
    </p:spTree>
    <p:extLst>
      <p:ext uri="{BB962C8B-B14F-4D97-AF65-F5344CB8AC3E}">
        <p14:creationId xmlns:p14="http://schemas.microsoft.com/office/powerpoint/2010/main" val="1484951886"/>
      </p:ext>
    </p:extLst>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19966D32-2943-6947-B61F-2306B2F27515}"/>
              </a:ext>
            </a:extLst>
          </p:cNvPr>
          <p:cNvSpPr>
            <a:spLocks noGrp="1" noChangeArrowheads="1"/>
          </p:cNvSpPr>
          <p:nvPr>
            <p:ph type="dt" sz="half" idx="10"/>
          </p:nvPr>
        </p:nvSpPr>
        <p:spPr>
          <a:ln/>
        </p:spPr>
        <p:txBody>
          <a:bodyPr/>
          <a:lstStyle>
            <a:lvl1pPr>
              <a:defRPr/>
            </a:lvl1pPr>
          </a:lstStyle>
          <a:p>
            <a:pPr>
              <a:defRPr/>
            </a:pPr>
            <a:endParaRPr lang="en-US" altLang="en-US" dirty="0"/>
          </a:p>
        </p:txBody>
      </p:sp>
      <p:sp>
        <p:nvSpPr>
          <p:cNvPr id="3" name="Rectangle 5">
            <a:extLst>
              <a:ext uri="{FF2B5EF4-FFF2-40B4-BE49-F238E27FC236}">
                <a16:creationId xmlns:a16="http://schemas.microsoft.com/office/drawing/2014/main" id="{16AB33ED-E6AA-6E48-AF7C-31AA99998C75}"/>
              </a:ext>
            </a:extLst>
          </p:cNvPr>
          <p:cNvSpPr>
            <a:spLocks noGrp="1" noChangeArrowheads="1"/>
          </p:cNvSpPr>
          <p:nvPr>
            <p:ph type="ftr" sz="quarter" idx="11"/>
          </p:nvPr>
        </p:nvSpPr>
        <p:spPr>
          <a:ln/>
        </p:spPr>
        <p:txBody>
          <a:bodyPr/>
          <a:lstStyle>
            <a:lvl1pPr>
              <a:defRPr/>
            </a:lvl1pPr>
          </a:lstStyle>
          <a:p>
            <a:pPr>
              <a:defRPr/>
            </a:pPr>
            <a:endParaRPr lang="en-US" altLang="en-US" dirty="0"/>
          </a:p>
        </p:txBody>
      </p:sp>
      <p:sp>
        <p:nvSpPr>
          <p:cNvPr id="4" name="Rectangle 6">
            <a:extLst>
              <a:ext uri="{FF2B5EF4-FFF2-40B4-BE49-F238E27FC236}">
                <a16:creationId xmlns:a16="http://schemas.microsoft.com/office/drawing/2014/main" id="{E8734B25-5880-764F-BDD9-0BA562A83CA2}"/>
              </a:ext>
            </a:extLst>
          </p:cNvPr>
          <p:cNvSpPr>
            <a:spLocks noGrp="1" noChangeArrowheads="1"/>
          </p:cNvSpPr>
          <p:nvPr>
            <p:ph type="sldNum" sz="quarter" idx="12"/>
          </p:nvPr>
        </p:nvSpPr>
        <p:spPr>
          <a:ln/>
        </p:spPr>
        <p:txBody>
          <a:bodyPr/>
          <a:lstStyle>
            <a:lvl1pPr>
              <a:defRPr/>
            </a:lvl1pPr>
          </a:lstStyle>
          <a:p>
            <a:pPr>
              <a:defRPr/>
            </a:pPr>
            <a:fld id="{0BC00377-607E-724E-A793-814D44190249}" type="slidenum">
              <a:rPr lang="en-US" altLang="en-US"/>
              <a:pPr>
                <a:defRPr/>
              </a:pPr>
              <a:t>‹#›</a:t>
            </a:fld>
            <a:endParaRPr lang="en-US" altLang="en-US" dirty="0"/>
          </a:p>
        </p:txBody>
      </p:sp>
    </p:spTree>
    <p:extLst>
      <p:ext uri="{BB962C8B-B14F-4D97-AF65-F5344CB8AC3E}">
        <p14:creationId xmlns:p14="http://schemas.microsoft.com/office/powerpoint/2010/main" val="1266600535"/>
      </p:ext>
    </p:extLst>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Rectangle 4">
            <a:extLst>
              <a:ext uri="{FF2B5EF4-FFF2-40B4-BE49-F238E27FC236}">
                <a16:creationId xmlns:a16="http://schemas.microsoft.com/office/drawing/2014/main" id="{F22C454B-C58C-6943-B982-01A8A6F1EEBC}"/>
              </a:ext>
            </a:extLst>
          </p:cNvPr>
          <p:cNvSpPr>
            <a:spLocks noGrp="1" noChangeArrowheads="1"/>
          </p:cNvSpPr>
          <p:nvPr>
            <p:ph type="dt" sz="half" idx="10"/>
          </p:nvPr>
        </p:nvSpPr>
        <p:spPr>
          <a:ln/>
        </p:spPr>
        <p:txBody>
          <a:bodyPr/>
          <a:lstStyle>
            <a:lvl1pPr>
              <a:defRPr/>
            </a:lvl1pPr>
          </a:lstStyle>
          <a:p>
            <a:pPr>
              <a:defRPr/>
            </a:pPr>
            <a:endParaRPr lang="en-US" altLang="en-US" dirty="0"/>
          </a:p>
        </p:txBody>
      </p:sp>
      <p:sp>
        <p:nvSpPr>
          <p:cNvPr id="6" name="Rectangle 5">
            <a:extLst>
              <a:ext uri="{FF2B5EF4-FFF2-40B4-BE49-F238E27FC236}">
                <a16:creationId xmlns:a16="http://schemas.microsoft.com/office/drawing/2014/main" id="{4A1D4C98-422E-9043-A1D0-A540FF5285CD}"/>
              </a:ext>
            </a:extLst>
          </p:cNvPr>
          <p:cNvSpPr>
            <a:spLocks noGrp="1" noChangeArrowheads="1"/>
          </p:cNvSpPr>
          <p:nvPr>
            <p:ph type="ftr" sz="quarter" idx="11"/>
          </p:nvPr>
        </p:nvSpPr>
        <p:spPr>
          <a:ln/>
        </p:spPr>
        <p:txBody>
          <a:bodyPr/>
          <a:lstStyle>
            <a:lvl1pPr>
              <a:defRPr/>
            </a:lvl1pPr>
          </a:lstStyle>
          <a:p>
            <a:pPr>
              <a:defRPr/>
            </a:pPr>
            <a:endParaRPr lang="en-US" altLang="en-US" dirty="0"/>
          </a:p>
        </p:txBody>
      </p:sp>
      <p:sp>
        <p:nvSpPr>
          <p:cNvPr id="7" name="Rectangle 6">
            <a:extLst>
              <a:ext uri="{FF2B5EF4-FFF2-40B4-BE49-F238E27FC236}">
                <a16:creationId xmlns:a16="http://schemas.microsoft.com/office/drawing/2014/main" id="{0D248319-CF57-F249-BC22-ECAAC4F987A4}"/>
              </a:ext>
            </a:extLst>
          </p:cNvPr>
          <p:cNvSpPr>
            <a:spLocks noGrp="1" noChangeArrowheads="1"/>
          </p:cNvSpPr>
          <p:nvPr>
            <p:ph type="sldNum" sz="quarter" idx="12"/>
          </p:nvPr>
        </p:nvSpPr>
        <p:spPr>
          <a:ln/>
        </p:spPr>
        <p:txBody>
          <a:bodyPr/>
          <a:lstStyle>
            <a:lvl1pPr>
              <a:defRPr/>
            </a:lvl1pPr>
          </a:lstStyle>
          <a:p>
            <a:pPr>
              <a:defRPr/>
            </a:pPr>
            <a:fld id="{50FB7CB9-0E9A-9444-B4FD-C276D130781E}" type="slidenum">
              <a:rPr lang="en-US" altLang="en-US"/>
              <a:pPr>
                <a:defRPr/>
              </a:pPr>
              <a:t>‹#›</a:t>
            </a:fld>
            <a:endParaRPr lang="en-US" altLang="en-US" dirty="0"/>
          </a:p>
        </p:txBody>
      </p:sp>
    </p:spTree>
    <p:extLst>
      <p:ext uri="{BB962C8B-B14F-4D97-AF65-F5344CB8AC3E}">
        <p14:creationId xmlns:p14="http://schemas.microsoft.com/office/powerpoint/2010/main" val="113125761"/>
      </p:ext>
    </p:extLst>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Rectangle 4">
            <a:extLst>
              <a:ext uri="{FF2B5EF4-FFF2-40B4-BE49-F238E27FC236}">
                <a16:creationId xmlns:a16="http://schemas.microsoft.com/office/drawing/2014/main" id="{075228C0-115F-2E4C-9D0A-CBCC8E16A70D}"/>
              </a:ext>
            </a:extLst>
          </p:cNvPr>
          <p:cNvSpPr>
            <a:spLocks noGrp="1" noChangeArrowheads="1"/>
          </p:cNvSpPr>
          <p:nvPr>
            <p:ph type="dt" sz="half" idx="10"/>
          </p:nvPr>
        </p:nvSpPr>
        <p:spPr>
          <a:ln/>
        </p:spPr>
        <p:txBody>
          <a:bodyPr/>
          <a:lstStyle>
            <a:lvl1pPr>
              <a:defRPr/>
            </a:lvl1pPr>
          </a:lstStyle>
          <a:p>
            <a:pPr>
              <a:defRPr/>
            </a:pPr>
            <a:endParaRPr lang="en-US" altLang="en-US" dirty="0"/>
          </a:p>
        </p:txBody>
      </p:sp>
      <p:sp>
        <p:nvSpPr>
          <p:cNvPr id="6" name="Rectangle 5">
            <a:extLst>
              <a:ext uri="{FF2B5EF4-FFF2-40B4-BE49-F238E27FC236}">
                <a16:creationId xmlns:a16="http://schemas.microsoft.com/office/drawing/2014/main" id="{2994DEE6-3AF9-E144-887D-B747053D015B}"/>
              </a:ext>
            </a:extLst>
          </p:cNvPr>
          <p:cNvSpPr>
            <a:spLocks noGrp="1" noChangeArrowheads="1"/>
          </p:cNvSpPr>
          <p:nvPr>
            <p:ph type="ftr" sz="quarter" idx="11"/>
          </p:nvPr>
        </p:nvSpPr>
        <p:spPr>
          <a:ln/>
        </p:spPr>
        <p:txBody>
          <a:bodyPr/>
          <a:lstStyle>
            <a:lvl1pPr>
              <a:defRPr/>
            </a:lvl1pPr>
          </a:lstStyle>
          <a:p>
            <a:pPr>
              <a:defRPr/>
            </a:pPr>
            <a:endParaRPr lang="en-US" altLang="en-US" dirty="0"/>
          </a:p>
        </p:txBody>
      </p:sp>
      <p:sp>
        <p:nvSpPr>
          <p:cNvPr id="7" name="Rectangle 6">
            <a:extLst>
              <a:ext uri="{FF2B5EF4-FFF2-40B4-BE49-F238E27FC236}">
                <a16:creationId xmlns:a16="http://schemas.microsoft.com/office/drawing/2014/main" id="{76D29AB9-9B7D-594B-AA55-0ACF2FB4A929}"/>
              </a:ext>
            </a:extLst>
          </p:cNvPr>
          <p:cNvSpPr>
            <a:spLocks noGrp="1" noChangeArrowheads="1"/>
          </p:cNvSpPr>
          <p:nvPr>
            <p:ph type="sldNum" sz="quarter" idx="12"/>
          </p:nvPr>
        </p:nvSpPr>
        <p:spPr>
          <a:ln/>
        </p:spPr>
        <p:txBody>
          <a:bodyPr/>
          <a:lstStyle>
            <a:lvl1pPr>
              <a:defRPr/>
            </a:lvl1pPr>
          </a:lstStyle>
          <a:p>
            <a:pPr>
              <a:defRPr/>
            </a:pPr>
            <a:fld id="{D6232D3C-A6C2-5C43-B75E-B2DB6C0E4E82}" type="slidenum">
              <a:rPr lang="en-US" altLang="en-US"/>
              <a:pPr>
                <a:defRPr/>
              </a:pPr>
              <a:t>‹#›</a:t>
            </a:fld>
            <a:endParaRPr lang="en-US" altLang="en-US" dirty="0"/>
          </a:p>
        </p:txBody>
      </p:sp>
    </p:spTree>
    <p:extLst>
      <p:ext uri="{BB962C8B-B14F-4D97-AF65-F5344CB8AC3E}">
        <p14:creationId xmlns:p14="http://schemas.microsoft.com/office/powerpoint/2010/main" val="1519582971"/>
      </p:ext>
    </p:extLst>
  </p:cSld>
  <p:clrMapOvr>
    <a:masterClrMapping/>
  </p:clrMapOvr>
  <p:transition spd="med"/>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3C605BEC-2F86-4E49-A0AC-4F34D2A9C9DB}"/>
              </a:ext>
            </a:extLst>
          </p:cNvPr>
          <p:cNvSpPr>
            <a:spLocks noGrp="1" noChangeArrowheads="1"/>
          </p:cNvSpPr>
          <p:nvPr>
            <p:ph type="dt" sz="half" idx="10"/>
          </p:nvPr>
        </p:nvSpPr>
        <p:spPr>
          <a:ln/>
        </p:spPr>
        <p:txBody>
          <a:bodyPr/>
          <a:lstStyle>
            <a:lvl1pPr>
              <a:defRPr/>
            </a:lvl1pPr>
          </a:lstStyle>
          <a:p>
            <a:pPr>
              <a:defRPr/>
            </a:pPr>
            <a:endParaRPr lang="en-US" altLang="en-US" dirty="0"/>
          </a:p>
        </p:txBody>
      </p:sp>
      <p:sp>
        <p:nvSpPr>
          <p:cNvPr id="5" name="Rectangle 5">
            <a:extLst>
              <a:ext uri="{FF2B5EF4-FFF2-40B4-BE49-F238E27FC236}">
                <a16:creationId xmlns:a16="http://schemas.microsoft.com/office/drawing/2014/main" id="{B579D2A0-5B3F-074B-A11F-AE21482EFE7C}"/>
              </a:ext>
            </a:extLst>
          </p:cNvPr>
          <p:cNvSpPr>
            <a:spLocks noGrp="1" noChangeArrowheads="1"/>
          </p:cNvSpPr>
          <p:nvPr>
            <p:ph type="ftr" sz="quarter" idx="11"/>
          </p:nvPr>
        </p:nvSpPr>
        <p:spPr>
          <a:ln/>
        </p:spPr>
        <p:txBody>
          <a:bodyPr/>
          <a:lstStyle>
            <a:lvl1pPr>
              <a:defRPr/>
            </a:lvl1pPr>
          </a:lstStyle>
          <a:p>
            <a:pPr>
              <a:defRPr/>
            </a:pPr>
            <a:endParaRPr lang="en-US" altLang="en-US" dirty="0"/>
          </a:p>
        </p:txBody>
      </p:sp>
      <p:sp>
        <p:nvSpPr>
          <p:cNvPr id="6" name="Rectangle 6">
            <a:extLst>
              <a:ext uri="{FF2B5EF4-FFF2-40B4-BE49-F238E27FC236}">
                <a16:creationId xmlns:a16="http://schemas.microsoft.com/office/drawing/2014/main" id="{52A9BE2B-66DE-0344-8417-3A96BF29E1B6}"/>
              </a:ext>
            </a:extLst>
          </p:cNvPr>
          <p:cNvSpPr>
            <a:spLocks noGrp="1" noChangeArrowheads="1"/>
          </p:cNvSpPr>
          <p:nvPr>
            <p:ph type="sldNum" sz="quarter" idx="12"/>
          </p:nvPr>
        </p:nvSpPr>
        <p:spPr>
          <a:ln/>
        </p:spPr>
        <p:txBody>
          <a:bodyPr/>
          <a:lstStyle>
            <a:lvl1pPr>
              <a:defRPr/>
            </a:lvl1pPr>
          </a:lstStyle>
          <a:p>
            <a:pPr>
              <a:defRPr/>
            </a:pPr>
            <a:fld id="{7BCFF6D7-8F64-134C-B4F9-C604FE00D413}" type="slidenum">
              <a:rPr lang="en-US" altLang="en-US"/>
              <a:pPr>
                <a:defRPr/>
              </a:pPr>
              <a:t>‹#›</a:t>
            </a:fld>
            <a:endParaRPr lang="en-US" altLang="en-US" dirty="0"/>
          </a:p>
        </p:txBody>
      </p:sp>
    </p:spTree>
    <p:extLst>
      <p:ext uri="{BB962C8B-B14F-4D97-AF65-F5344CB8AC3E}">
        <p14:creationId xmlns:p14="http://schemas.microsoft.com/office/powerpoint/2010/main" val="3516660400"/>
      </p:ext>
    </p:extLst>
  </p:cSld>
  <p:clrMapOvr>
    <a:masterClrMapping/>
  </p:clrMapOvr>
  <p:transition spd="med"/>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0A226F38-BDFF-4244-91FA-86A7D64A3C1C}"/>
              </a:ext>
            </a:extLst>
          </p:cNvPr>
          <p:cNvSpPr>
            <a:spLocks noGrp="1" noChangeArrowheads="1"/>
          </p:cNvSpPr>
          <p:nvPr>
            <p:ph type="dt" sz="half" idx="10"/>
          </p:nvPr>
        </p:nvSpPr>
        <p:spPr>
          <a:ln/>
        </p:spPr>
        <p:txBody>
          <a:bodyPr/>
          <a:lstStyle>
            <a:lvl1pPr>
              <a:defRPr/>
            </a:lvl1pPr>
          </a:lstStyle>
          <a:p>
            <a:pPr>
              <a:defRPr/>
            </a:pPr>
            <a:endParaRPr lang="en-US" altLang="en-US" dirty="0"/>
          </a:p>
        </p:txBody>
      </p:sp>
      <p:sp>
        <p:nvSpPr>
          <p:cNvPr id="5" name="Rectangle 5">
            <a:extLst>
              <a:ext uri="{FF2B5EF4-FFF2-40B4-BE49-F238E27FC236}">
                <a16:creationId xmlns:a16="http://schemas.microsoft.com/office/drawing/2014/main" id="{BB206C86-BC32-BF41-BD44-3C7B0BC21EDE}"/>
              </a:ext>
            </a:extLst>
          </p:cNvPr>
          <p:cNvSpPr>
            <a:spLocks noGrp="1" noChangeArrowheads="1"/>
          </p:cNvSpPr>
          <p:nvPr>
            <p:ph type="ftr" sz="quarter" idx="11"/>
          </p:nvPr>
        </p:nvSpPr>
        <p:spPr>
          <a:ln/>
        </p:spPr>
        <p:txBody>
          <a:bodyPr/>
          <a:lstStyle>
            <a:lvl1pPr>
              <a:defRPr/>
            </a:lvl1pPr>
          </a:lstStyle>
          <a:p>
            <a:pPr>
              <a:defRPr/>
            </a:pPr>
            <a:endParaRPr lang="en-US" altLang="en-US" dirty="0"/>
          </a:p>
        </p:txBody>
      </p:sp>
      <p:sp>
        <p:nvSpPr>
          <p:cNvPr id="6" name="Rectangle 6">
            <a:extLst>
              <a:ext uri="{FF2B5EF4-FFF2-40B4-BE49-F238E27FC236}">
                <a16:creationId xmlns:a16="http://schemas.microsoft.com/office/drawing/2014/main" id="{5416A346-4D85-B749-90F8-E2534C946C31}"/>
              </a:ext>
            </a:extLst>
          </p:cNvPr>
          <p:cNvSpPr>
            <a:spLocks noGrp="1" noChangeArrowheads="1"/>
          </p:cNvSpPr>
          <p:nvPr>
            <p:ph type="sldNum" sz="quarter" idx="12"/>
          </p:nvPr>
        </p:nvSpPr>
        <p:spPr>
          <a:ln/>
        </p:spPr>
        <p:txBody>
          <a:bodyPr/>
          <a:lstStyle>
            <a:lvl1pPr>
              <a:defRPr/>
            </a:lvl1pPr>
          </a:lstStyle>
          <a:p>
            <a:pPr>
              <a:defRPr/>
            </a:pPr>
            <a:fld id="{042CA84D-46D9-1A4B-A86A-371CCC13C2F4}" type="slidenum">
              <a:rPr lang="en-US" altLang="en-US"/>
              <a:pPr>
                <a:defRPr/>
              </a:pPr>
              <a:t>‹#›</a:t>
            </a:fld>
            <a:endParaRPr lang="en-US" altLang="en-US" dirty="0"/>
          </a:p>
        </p:txBody>
      </p:sp>
    </p:spTree>
    <p:extLst>
      <p:ext uri="{BB962C8B-B14F-4D97-AF65-F5344CB8AC3E}">
        <p14:creationId xmlns:p14="http://schemas.microsoft.com/office/powerpoint/2010/main" val="565347453"/>
      </p:ext>
    </p:extLst>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3025EA5D-789C-E546-A592-D348F11DCC28}"/>
              </a:ext>
            </a:extLst>
          </p:cNvPr>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Rectangle 3">
            <a:extLst>
              <a:ext uri="{FF2B5EF4-FFF2-40B4-BE49-F238E27FC236}">
                <a16:creationId xmlns:a16="http://schemas.microsoft.com/office/drawing/2014/main" id="{C9F5DBAB-42D2-0C45-9538-0F9120E7A4FF}"/>
              </a:ext>
            </a:extLst>
          </p:cNvPr>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a:extLst>
              <a:ext uri="{FF2B5EF4-FFF2-40B4-BE49-F238E27FC236}">
                <a16:creationId xmlns:a16="http://schemas.microsoft.com/office/drawing/2014/main" id="{6B7EB89D-1919-B043-BB71-D0CBE41D2BBB}"/>
              </a:ext>
            </a:extLst>
          </p:cNvPr>
          <p:cNvSpPr>
            <a:spLocks noGrp="1" noChangeArrowheads="1"/>
          </p:cNvSpPr>
          <p:nvPr>
            <p:ph type="dt" sz="half" idx="2"/>
          </p:nvPr>
        </p:nvSpPr>
        <p:spPr bwMode="auto">
          <a:xfrm>
            <a:off x="457200" y="6245225"/>
            <a:ext cx="2133600" cy="476250"/>
          </a:xfrm>
          <a:prstGeom prst="rect">
            <a:avLst/>
          </a:prstGeom>
          <a:noFill/>
          <a:ln>
            <a:noFill/>
          </a:ln>
          <a:effectLst/>
        </p:spPr>
        <p:txBody>
          <a:bodyPr vert="horz" wrap="square" lIns="91440" tIns="45720" rIns="91440" bIns="45720" numCol="1" anchor="t" anchorCtr="0" compatLnSpc="1">
            <a:prstTxWarp prst="textNoShape">
              <a:avLst/>
            </a:prstTxWarp>
          </a:bodyPr>
          <a:lstStyle>
            <a:lvl1pPr eaLnBrk="1" hangingPunct="1">
              <a:defRPr sz="1400"/>
            </a:lvl1pPr>
          </a:lstStyle>
          <a:p>
            <a:pPr>
              <a:defRPr/>
            </a:pPr>
            <a:endParaRPr lang="en-US" altLang="en-US" dirty="0"/>
          </a:p>
        </p:txBody>
      </p:sp>
      <p:sp>
        <p:nvSpPr>
          <p:cNvPr id="1029" name="Rectangle 5">
            <a:extLst>
              <a:ext uri="{FF2B5EF4-FFF2-40B4-BE49-F238E27FC236}">
                <a16:creationId xmlns:a16="http://schemas.microsoft.com/office/drawing/2014/main" id="{1EA6B739-4DCA-4B43-98CB-E4B72DB3A355}"/>
              </a:ext>
            </a:extLst>
          </p:cNvPr>
          <p:cNvSpPr>
            <a:spLocks noGrp="1" noChangeArrowheads="1"/>
          </p:cNvSpPr>
          <p:nvPr>
            <p:ph type="ftr" sz="quarter" idx="3"/>
          </p:nvPr>
        </p:nvSpPr>
        <p:spPr bwMode="auto">
          <a:xfrm>
            <a:off x="3124200" y="6245225"/>
            <a:ext cx="2895600" cy="476250"/>
          </a:xfrm>
          <a:prstGeom prst="rect">
            <a:avLst/>
          </a:prstGeom>
          <a:noFill/>
          <a:ln>
            <a:noFill/>
          </a:ln>
          <a:effectLst/>
        </p:spPr>
        <p:txBody>
          <a:bodyPr vert="horz" wrap="square" lIns="91440" tIns="45720" rIns="91440" bIns="45720" numCol="1" anchor="t" anchorCtr="0" compatLnSpc="1">
            <a:prstTxWarp prst="textNoShape">
              <a:avLst/>
            </a:prstTxWarp>
          </a:bodyPr>
          <a:lstStyle>
            <a:lvl1pPr algn="ctr" eaLnBrk="1" hangingPunct="1">
              <a:defRPr sz="1400"/>
            </a:lvl1pPr>
          </a:lstStyle>
          <a:p>
            <a:pPr>
              <a:defRPr/>
            </a:pPr>
            <a:endParaRPr lang="en-US" altLang="en-US" dirty="0"/>
          </a:p>
        </p:txBody>
      </p:sp>
      <p:sp>
        <p:nvSpPr>
          <p:cNvPr id="1030" name="Rectangle 6">
            <a:extLst>
              <a:ext uri="{FF2B5EF4-FFF2-40B4-BE49-F238E27FC236}">
                <a16:creationId xmlns:a16="http://schemas.microsoft.com/office/drawing/2014/main" id="{5A4A92C8-F84A-5946-A5EA-432A2FD362D7}"/>
              </a:ext>
            </a:extLst>
          </p:cNvPr>
          <p:cNvSpPr>
            <a:spLocks noGrp="1" noChangeArrowheads="1"/>
          </p:cNvSpPr>
          <p:nvPr>
            <p:ph type="sldNum" sz="quarter" idx="4"/>
          </p:nvPr>
        </p:nvSpPr>
        <p:spPr bwMode="auto">
          <a:xfrm>
            <a:off x="6553200" y="6245225"/>
            <a:ext cx="2133600" cy="476250"/>
          </a:xfrm>
          <a:prstGeom prst="rect">
            <a:avLst/>
          </a:prstGeom>
          <a:noFill/>
          <a:ln>
            <a:noFill/>
          </a:ln>
          <a:effectLst/>
        </p:spPr>
        <p:txBody>
          <a:bodyPr vert="horz" wrap="square" lIns="91440" tIns="45720" rIns="91440" bIns="45720" numCol="1" anchor="t" anchorCtr="0" compatLnSpc="1">
            <a:prstTxWarp prst="textNoShape">
              <a:avLst/>
            </a:prstTxWarp>
          </a:bodyPr>
          <a:lstStyle>
            <a:lvl1pPr algn="r" eaLnBrk="1" hangingPunct="1">
              <a:defRPr sz="1400" smtClean="0"/>
            </a:lvl1pPr>
          </a:lstStyle>
          <a:p>
            <a:pPr>
              <a:defRPr/>
            </a:pPr>
            <a:fld id="{6B6C5D1E-471B-C14E-9033-427AB0A52853}" type="slidenum">
              <a:rPr lang="en-US" altLang="en-US"/>
              <a:pPr>
                <a:defRPr/>
              </a:pPr>
              <a:t>‹#›</a:t>
            </a:fld>
            <a:endParaRPr lang="en-US" alt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spd="med"/>
  <p:hf hdr="0" ftr="0" dt="0"/>
  <p:txStyles>
    <p:titleStyle>
      <a:lvl1pPr algn="ctr" rtl="0" eaLnBrk="0" fontAlgn="base" hangingPunct="0">
        <a:spcBef>
          <a:spcPct val="0"/>
        </a:spcBef>
        <a:spcAft>
          <a:spcPct val="0"/>
        </a:spcAft>
        <a:defRPr sz="4400" kern="12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panose="020B0604020202020204" pitchFamily="34" charset="0"/>
        </a:defRPr>
      </a:lvl2pPr>
      <a:lvl3pPr algn="ctr" rtl="0" eaLnBrk="0" fontAlgn="base" hangingPunct="0">
        <a:spcBef>
          <a:spcPct val="0"/>
        </a:spcBef>
        <a:spcAft>
          <a:spcPct val="0"/>
        </a:spcAft>
        <a:defRPr sz="4400">
          <a:solidFill>
            <a:schemeClr val="tx2"/>
          </a:solidFill>
          <a:latin typeface="Arial" panose="020B0604020202020204" pitchFamily="34" charset="0"/>
        </a:defRPr>
      </a:lvl3pPr>
      <a:lvl4pPr algn="ctr" rtl="0" eaLnBrk="0" fontAlgn="base" hangingPunct="0">
        <a:spcBef>
          <a:spcPct val="0"/>
        </a:spcBef>
        <a:spcAft>
          <a:spcPct val="0"/>
        </a:spcAft>
        <a:defRPr sz="4400">
          <a:solidFill>
            <a:schemeClr val="tx2"/>
          </a:solidFill>
          <a:latin typeface="Arial" panose="020B0604020202020204" pitchFamily="34" charset="0"/>
        </a:defRPr>
      </a:lvl4pPr>
      <a:lvl5pPr algn="ctr" rtl="0" eaLnBrk="0" fontAlgn="base" hangingPunct="0">
        <a:spcBef>
          <a:spcPct val="0"/>
        </a:spcBef>
        <a:spcAft>
          <a:spcPct val="0"/>
        </a:spcAft>
        <a:defRPr sz="4400">
          <a:solidFill>
            <a:schemeClr val="tx2"/>
          </a:solidFill>
          <a:latin typeface="Arial" panose="020B0604020202020204" pitchFamily="34" charset="0"/>
        </a:defRPr>
      </a:lvl5pPr>
      <a:lvl6pPr marL="457200" algn="ctr" rtl="0" fontAlgn="base">
        <a:spcBef>
          <a:spcPct val="0"/>
        </a:spcBef>
        <a:spcAft>
          <a:spcPct val="0"/>
        </a:spcAft>
        <a:defRPr sz="4400">
          <a:solidFill>
            <a:schemeClr val="tx2"/>
          </a:solidFill>
          <a:latin typeface="Arial" panose="020B0604020202020204" pitchFamily="34" charset="0"/>
        </a:defRPr>
      </a:lvl6pPr>
      <a:lvl7pPr marL="914400" algn="ctr" rtl="0" fontAlgn="base">
        <a:spcBef>
          <a:spcPct val="0"/>
        </a:spcBef>
        <a:spcAft>
          <a:spcPct val="0"/>
        </a:spcAft>
        <a:defRPr sz="4400">
          <a:solidFill>
            <a:schemeClr val="tx2"/>
          </a:solidFill>
          <a:latin typeface="Arial" panose="020B0604020202020204" pitchFamily="34" charset="0"/>
        </a:defRPr>
      </a:lvl7pPr>
      <a:lvl8pPr marL="1371600" algn="ctr" rtl="0" fontAlgn="base">
        <a:spcBef>
          <a:spcPct val="0"/>
        </a:spcBef>
        <a:spcAft>
          <a:spcPct val="0"/>
        </a:spcAft>
        <a:defRPr sz="4400">
          <a:solidFill>
            <a:schemeClr val="tx2"/>
          </a:solidFill>
          <a:latin typeface="Arial" panose="020B0604020202020204" pitchFamily="34" charset="0"/>
        </a:defRPr>
      </a:lvl8pPr>
      <a:lvl9pPr marL="1828800" algn="ctr" rtl="0" fontAlgn="base">
        <a:spcBef>
          <a:spcPct val="0"/>
        </a:spcBef>
        <a:spcAft>
          <a:spcPct val="0"/>
        </a:spcAft>
        <a:defRPr sz="4400">
          <a:solidFill>
            <a:schemeClr val="tx2"/>
          </a:solidFill>
          <a:latin typeface="Arial" panose="020B0604020202020204" pitchFamily="34" charset="0"/>
        </a:defRPr>
      </a:lvl9pPr>
    </p:titleStyle>
    <p:bodyStyle>
      <a:lvl1pPr marL="342900" indent="-342900" algn="l" rtl="0" eaLnBrk="0" fontAlgn="base" hangingPunct="0">
        <a:spcBef>
          <a:spcPct val="20000"/>
        </a:spcBef>
        <a:spcAft>
          <a:spcPct val="0"/>
        </a:spcAft>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28.xml"/><Relationship Id="rId2" Type="http://schemas.openxmlformats.org/officeDocument/2006/relationships/slideLayout" Target="../slideLayouts/slideLayout2.xml"/><Relationship Id="rId1" Type="http://schemas.openxmlformats.org/officeDocument/2006/relationships/themeOverride" Target="../theme/themeOverride1.xml"/><Relationship Id="rId4" Type="http://schemas.openxmlformats.org/officeDocument/2006/relationships/image" Target="../media/image5.jpeg"/></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29.xml"/><Relationship Id="rId2" Type="http://schemas.openxmlformats.org/officeDocument/2006/relationships/slideLayout" Target="../slideLayouts/slideLayout2.xml"/><Relationship Id="rId1" Type="http://schemas.openxmlformats.org/officeDocument/2006/relationships/themeOverride" Target="../theme/themeOverride2.xml"/><Relationship Id="rId4" Type="http://schemas.openxmlformats.org/officeDocument/2006/relationships/image" Target="../media/image6.jpeg"/></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notesSlide" Target="../notesSlides/notesSlide35.xml"/><Relationship Id="rId2" Type="http://schemas.openxmlformats.org/officeDocument/2006/relationships/slideLayout" Target="../slideLayouts/slideLayout2.xml"/><Relationship Id="rId1" Type="http://schemas.openxmlformats.org/officeDocument/2006/relationships/themeOverride" Target="../theme/themeOverride3.xml"/><Relationship Id="rId4" Type="http://schemas.openxmlformats.org/officeDocument/2006/relationships/image" Target="../media/image8.jpeg"/></Relationships>
</file>

<file path=ppt/slides/_rels/slide3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notesSlide" Target="../notesSlides/notesSlide37.xml"/><Relationship Id="rId2" Type="http://schemas.openxmlformats.org/officeDocument/2006/relationships/slideLayout" Target="../slideLayouts/slideLayout2.xml"/><Relationship Id="rId1" Type="http://schemas.openxmlformats.org/officeDocument/2006/relationships/themeOverride" Target="../theme/themeOverride4.xml"/></Relationships>
</file>

<file path=ppt/slides/_rels/slide38.xml.rels><?xml version="1.0" encoding="UTF-8" standalone="yes"?>
<Relationships xmlns="http://schemas.openxmlformats.org/package/2006/relationships"><Relationship Id="rId3" Type="http://schemas.openxmlformats.org/officeDocument/2006/relationships/notesSlide" Target="../notesSlides/notesSlide38.xml"/><Relationship Id="rId2" Type="http://schemas.openxmlformats.org/officeDocument/2006/relationships/slideLayout" Target="../slideLayouts/slideLayout7.xml"/><Relationship Id="rId1" Type="http://schemas.openxmlformats.org/officeDocument/2006/relationships/themeOverride" Target="../theme/themeOverride5.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hyperlink" Target="https://www.ninds.nih.gov/Disorders/Patient-Caregiver-Education/Understanding-Sleep" TargetMode="External"/><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notesSlide" Target="../notesSlides/notesSlide56.xml"/><Relationship Id="rId2" Type="http://schemas.openxmlformats.org/officeDocument/2006/relationships/slideLayout" Target="../slideLayouts/slideLayout2.xml"/><Relationship Id="rId1" Type="http://schemas.openxmlformats.org/officeDocument/2006/relationships/themeOverride" Target="../theme/themeOverride6.xml"/></Relationships>
</file>

<file path=ppt/slides/_rels/slide57.xml.rels><?xml version="1.0" encoding="UTF-8" standalone="yes"?>
<Relationships xmlns="http://schemas.openxmlformats.org/package/2006/relationships"><Relationship Id="rId3" Type="http://schemas.openxmlformats.org/officeDocument/2006/relationships/notesSlide" Target="../notesSlides/notesSlide57.xml"/><Relationship Id="rId2" Type="http://schemas.openxmlformats.org/officeDocument/2006/relationships/slideLayout" Target="../slideLayouts/slideLayout2.xml"/><Relationship Id="rId1" Type="http://schemas.openxmlformats.org/officeDocument/2006/relationships/themeOverride" Target="../theme/themeOverride7.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69.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71.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76.xm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80.xml"/><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82.xml"/><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83.xml"/><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84.xml"/><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85.xml"/><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86.xml"/><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87.xml"/><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88.xml"/><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89.xml"/><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90.xml"/><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91.xml"/><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92.xml"/><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2" Type="http://schemas.openxmlformats.org/officeDocument/2006/relationships/notesSlide" Target="../notesSlides/notesSlide93.xml"/><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94.xml"/><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95.xml"/><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96.xml"/><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97.xml"/><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98.xml"/><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99.xml"/><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00.xml"/><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01.xml"/><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2" Type="http://schemas.openxmlformats.org/officeDocument/2006/relationships/notesSlide" Target="../notesSlides/notesSlide102.xml"/><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03.xml"/><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2" Type="http://schemas.openxmlformats.org/officeDocument/2006/relationships/notesSlide" Target="../notesSlides/notesSlide104.xml"/><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3" Type="http://schemas.openxmlformats.org/officeDocument/2006/relationships/notesSlide" Target="../notesSlides/notesSlide105.xml"/><Relationship Id="rId2" Type="http://schemas.openxmlformats.org/officeDocument/2006/relationships/slideLayout" Target="../slideLayouts/slideLayout2.xml"/><Relationship Id="rId1" Type="http://schemas.openxmlformats.org/officeDocument/2006/relationships/themeOverride" Target="../theme/themeOverride8.xml"/></Relationships>
</file>

<file path=ppt/slides/_rels/slide106.xml.rels><?xml version="1.0" encoding="UTF-8" standalone="yes"?>
<Relationships xmlns="http://schemas.openxmlformats.org/package/2006/relationships"><Relationship Id="rId3" Type="http://schemas.openxmlformats.org/officeDocument/2006/relationships/notesSlide" Target="../notesSlides/notesSlide106.xml"/><Relationship Id="rId2" Type="http://schemas.openxmlformats.org/officeDocument/2006/relationships/slideLayout" Target="../slideLayouts/slideLayout2.xml"/><Relationship Id="rId1" Type="http://schemas.openxmlformats.org/officeDocument/2006/relationships/themeOverride" Target="../theme/themeOverride9.xml"/><Relationship Id="rId4" Type="http://schemas.openxmlformats.org/officeDocument/2006/relationships/image" Target="../media/image20.png"/></Relationships>
</file>

<file path=ppt/slides/_rels/slide10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07.xml"/><Relationship Id="rId1" Type="http://schemas.openxmlformats.org/officeDocument/2006/relationships/slideLayout" Target="../slideLayouts/slideLayout2.xml"/><Relationship Id="rId5" Type="http://schemas.openxmlformats.org/officeDocument/2006/relationships/image" Target="../media/image25.jpeg"/><Relationship Id="rId4" Type="http://schemas.openxmlformats.org/officeDocument/2006/relationships/image" Target="../media/image24.jpeg"/></Relationships>
</file>

<file path=ppt/slides/_rels/slide108.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108.xml"/><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3" Type="http://schemas.openxmlformats.org/officeDocument/2006/relationships/notesSlide" Target="../notesSlides/notesSlide109.xml"/><Relationship Id="rId2" Type="http://schemas.openxmlformats.org/officeDocument/2006/relationships/slideLayout" Target="../slideLayouts/slideLayout7.xml"/><Relationship Id="rId1" Type="http://schemas.openxmlformats.org/officeDocument/2006/relationships/themeOverride" Target="../theme/themeOverride10.xml"/><Relationship Id="rId4" Type="http://schemas.openxmlformats.org/officeDocument/2006/relationships/image" Target="../media/image20.png"/></Relationships>
</file>

<file path=ppt/slides/_rels/slide110.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110.xml"/><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2" Type="http://schemas.openxmlformats.org/officeDocument/2006/relationships/notesSlide" Target="../notesSlides/notesSlide111.xml"/><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2" Type="http://schemas.openxmlformats.org/officeDocument/2006/relationships/notesSlide" Target="../notesSlides/notesSlide112.xml"/><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2" Type="http://schemas.openxmlformats.org/officeDocument/2006/relationships/notesSlide" Target="../notesSlides/notesSlide113.xml"/><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2" Type="http://schemas.openxmlformats.org/officeDocument/2006/relationships/notesSlide" Target="../notesSlides/notesSlide114.xml"/><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115.xml"/><Relationship Id="rId1" Type="http://schemas.openxmlformats.org/officeDocument/2006/relationships/slideLayout" Target="../slideLayouts/slideLayout2.xml"/><Relationship Id="rId4" Type="http://schemas.openxmlformats.org/officeDocument/2006/relationships/image" Target="../media/image29.jpeg"/></Relationships>
</file>

<file path=ppt/slides/_rels/slide116.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16.xml"/><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2" Type="http://schemas.openxmlformats.org/officeDocument/2006/relationships/notesSlide" Target="../notesSlides/notesSlide117.xml"/><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2" Type="http://schemas.openxmlformats.org/officeDocument/2006/relationships/notesSlide" Target="../notesSlides/notesSlide118.xml"/><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2" Type="http://schemas.openxmlformats.org/officeDocument/2006/relationships/notesSlide" Target="../notesSlides/notesSlide119.xml"/><Relationship Id="rId1" Type="http://schemas.openxmlformats.org/officeDocument/2006/relationships/slideLayout" Target="../slideLayouts/slideLayout7.xml"/></Relationships>
</file>

<file path=ppt/slides/_rels/slide120.xml.rels><?xml version="1.0" encoding="UTF-8" standalone="yes"?>
<Relationships xmlns="http://schemas.openxmlformats.org/package/2006/relationships"><Relationship Id="rId2" Type="http://schemas.openxmlformats.org/officeDocument/2006/relationships/notesSlide" Target="../notesSlides/notesSlide120.xml"/><Relationship Id="rId1" Type="http://schemas.openxmlformats.org/officeDocument/2006/relationships/slideLayout" Target="../slideLayouts/slideLayout7.xml"/></Relationships>
</file>

<file path=ppt/slides/_rels/slide121.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121.xml"/><Relationship Id="rId1" Type="http://schemas.openxmlformats.org/officeDocument/2006/relationships/slideLayout" Target="../slideLayouts/slideLayout7.xml"/></Relationships>
</file>

<file path=ppt/slides/_rels/slide122.xml.rels><?xml version="1.0" encoding="UTF-8" standalone="yes"?>
<Relationships xmlns="http://schemas.openxmlformats.org/package/2006/relationships"><Relationship Id="rId2" Type="http://schemas.openxmlformats.org/officeDocument/2006/relationships/notesSlide" Target="../notesSlides/notesSlide122.xml"/><Relationship Id="rId1" Type="http://schemas.openxmlformats.org/officeDocument/2006/relationships/slideLayout" Target="../slideLayouts/slideLayout7.xml"/></Relationships>
</file>

<file path=ppt/slides/_rels/slide123.xml.rels><?xml version="1.0" encoding="UTF-8" standalone="yes"?>
<Relationships xmlns="http://schemas.openxmlformats.org/package/2006/relationships"><Relationship Id="rId2" Type="http://schemas.openxmlformats.org/officeDocument/2006/relationships/notesSlide" Target="../notesSlides/notesSlide123.xml"/><Relationship Id="rId1" Type="http://schemas.openxmlformats.org/officeDocument/2006/relationships/slideLayout" Target="../slideLayouts/slideLayout7.xml"/></Relationships>
</file>

<file path=ppt/slides/_rels/slide124.xml.rels><?xml version="1.0" encoding="UTF-8" standalone="yes"?>
<Relationships xmlns="http://schemas.openxmlformats.org/package/2006/relationships"><Relationship Id="rId2" Type="http://schemas.openxmlformats.org/officeDocument/2006/relationships/notesSlide" Target="../notesSlides/notesSlide124.xml"/><Relationship Id="rId1" Type="http://schemas.openxmlformats.org/officeDocument/2006/relationships/slideLayout" Target="../slideLayouts/slideLayout7.xml"/></Relationships>
</file>

<file path=ppt/slides/_rels/slide125.xml.rels><?xml version="1.0" encoding="UTF-8" standalone="yes"?>
<Relationships xmlns="http://schemas.openxmlformats.org/package/2006/relationships"><Relationship Id="rId2" Type="http://schemas.openxmlformats.org/officeDocument/2006/relationships/notesSlide" Target="../notesSlides/notesSlide125.xml"/><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2" Type="http://schemas.openxmlformats.org/officeDocument/2006/relationships/notesSlide" Target="../notesSlides/notesSlide126.xml"/><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2" Type="http://schemas.openxmlformats.org/officeDocument/2006/relationships/notesSlide" Target="../notesSlides/notesSlide127.xml"/><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2" Type="http://schemas.openxmlformats.org/officeDocument/2006/relationships/notesSlide" Target="../notesSlides/notesSlide128.xml"/><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2" Type="http://schemas.openxmlformats.org/officeDocument/2006/relationships/notesSlide" Target="../notesSlides/notesSlide129.xml"/><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2" Type="http://schemas.openxmlformats.org/officeDocument/2006/relationships/notesSlide" Target="../notesSlides/notesSlide130.xml"/><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2" Type="http://schemas.openxmlformats.org/officeDocument/2006/relationships/notesSlide" Target="../notesSlides/notesSlide131.xml"/><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2" Type="http://schemas.openxmlformats.org/officeDocument/2006/relationships/notesSlide" Target="../notesSlides/notesSlide132.xml"/><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2" Type="http://schemas.openxmlformats.org/officeDocument/2006/relationships/notesSlide" Target="../notesSlides/notesSlide133.xml"/><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2" Type="http://schemas.openxmlformats.org/officeDocument/2006/relationships/notesSlide" Target="../notesSlides/notesSlide134.xml"/><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2" Type="http://schemas.openxmlformats.org/officeDocument/2006/relationships/notesSlide" Target="../notesSlides/notesSlide135.xml"/><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2" Type="http://schemas.openxmlformats.org/officeDocument/2006/relationships/notesSlide" Target="../notesSlides/notesSlide13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337" name="Group 125">
            <a:extLst>
              <a:ext uri="{FF2B5EF4-FFF2-40B4-BE49-F238E27FC236}">
                <a16:creationId xmlns:a16="http://schemas.microsoft.com/office/drawing/2014/main" id="{40A5341E-647E-5A46-9D03-C4D0EC3D8CFE}"/>
              </a:ext>
            </a:extLst>
          </p:cNvPr>
          <p:cNvGrpSpPr>
            <a:grpSpLocks/>
          </p:cNvGrpSpPr>
          <p:nvPr/>
        </p:nvGrpSpPr>
        <p:grpSpPr bwMode="auto">
          <a:xfrm>
            <a:off x="2216150" y="1946275"/>
            <a:ext cx="4724400" cy="3838575"/>
            <a:chOff x="1396" y="1226"/>
            <a:chExt cx="2976" cy="2418"/>
          </a:xfrm>
        </p:grpSpPr>
        <p:grpSp>
          <p:nvGrpSpPr>
            <p:cNvPr id="14338" name="Group 124">
              <a:extLst>
                <a:ext uri="{FF2B5EF4-FFF2-40B4-BE49-F238E27FC236}">
                  <a16:creationId xmlns:a16="http://schemas.microsoft.com/office/drawing/2014/main" id="{D86EC0DE-337F-3347-BA15-C120E58950F1}"/>
                </a:ext>
              </a:extLst>
            </p:cNvPr>
            <p:cNvGrpSpPr>
              <a:grpSpLocks/>
            </p:cNvGrpSpPr>
            <p:nvPr/>
          </p:nvGrpSpPr>
          <p:grpSpPr bwMode="auto">
            <a:xfrm>
              <a:off x="2293" y="2030"/>
              <a:ext cx="1236" cy="1614"/>
              <a:chOff x="2293" y="2030"/>
              <a:chExt cx="1236" cy="1614"/>
            </a:xfrm>
          </p:grpSpPr>
          <p:pic>
            <p:nvPicPr>
              <p:cNvPr id="14340" name="Picture 111" descr="upload_wikimedia_org Human_brain_in_a_vat">
                <a:extLst>
                  <a:ext uri="{FF2B5EF4-FFF2-40B4-BE49-F238E27FC236}">
                    <a16:creationId xmlns:a16="http://schemas.microsoft.com/office/drawing/2014/main" id="{74CD73D3-9613-BE45-81B6-A36A8D4ADC1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93" y="2030"/>
                <a:ext cx="1169" cy="14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341" name="Text Box 112">
                <a:extLst>
                  <a:ext uri="{FF2B5EF4-FFF2-40B4-BE49-F238E27FC236}">
                    <a16:creationId xmlns:a16="http://schemas.microsoft.com/office/drawing/2014/main" id="{3894488E-0323-0846-9F0D-80D3B4C16ACA}"/>
                  </a:ext>
                </a:extLst>
              </p:cNvPr>
              <p:cNvSpPr txBox="1">
                <a:spLocks noChangeArrowheads="1"/>
              </p:cNvSpPr>
              <p:nvPr/>
            </p:nvSpPr>
            <p:spPr bwMode="auto">
              <a:xfrm>
                <a:off x="2386" y="3479"/>
                <a:ext cx="1143" cy="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100" dirty="0"/>
                  <a:t>https://www.wikimedia.org</a:t>
                </a:r>
                <a:endParaRPr lang="en-US" altLang="en-US" sz="1800" dirty="0"/>
              </a:p>
            </p:txBody>
          </p:sp>
        </p:grpSp>
        <p:sp>
          <p:nvSpPr>
            <p:cNvPr id="14339" name="Text Box 118">
              <a:extLst>
                <a:ext uri="{FF2B5EF4-FFF2-40B4-BE49-F238E27FC236}">
                  <a16:creationId xmlns:a16="http://schemas.microsoft.com/office/drawing/2014/main" id="{040D1452-C835-094F-924A-3D2B736FDB03}"/>
                </a:ext>
              </a:extLst>
            </p:cNvPr>
            <p:cNvSpPr txBox="1">
              <a:spLocks noChangeArrowheads="1"/>
            </p:cNvSpPr>
            <p:nvPr/>
          </p:nvSpPr>
          <p:spPr bwMode="auto">
            <a:xfrm>
              <a:off x="1396" y="1226"/>
              <a:ext cx="2976" cy="3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dirty="0">
                  <a:solidFill>
                    <a:srgbClr val="333333"/>
                  </a:solidFill>
                </a:rPr>
                <a:t>Brain and Cranial Nerves</a:t>
              </a:r>
            </a:p>
          </p:txBody>
        </p:sp>
      </p:grpSp>
    </p:spTree>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Slide Number Placeholder 5">
            <a:extLst>
              <a:ext uri="{FF2B5EF4-FFF2-40B4-BE49-F238E27FC236}">
                <a16:creationId xmlns:a16="http://schemas.microsoft.com/office/drawing/2014/main" id="{7DF551BB-2EC1-094A-B620-24F52E260B50}"/>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02F7B0DF-A188-E04A-9776-042AF8EF1BFF}" type="slidenum">
              <a:rPr lang="en-US" altLang="en-US" sz="1400"/>
              <a:pPr>
                <a:spcBef>
                  <a:spcPct val="0"/>
                </a:spcBef>
                <a:buFontTx/>
                <a:buNone/>
              </a:pPr>
              <a:t>2</a:t>
            </a:fld>
            <a:endParaRPr lang="en-US" altLang="en-US" sz="1400" dirty="0"/>
          </a:p>
        </p:txBody>
      </p:sp>
      <p:grpSp>
        <p:nvGrpSpPr>
          <p:cNvPr id="16386" name="Group 1047">
            <a:extLst>
              <a:ext uri="{FF2B5EF4-FFF2-40B4-BE49-F238E27FC236}">
                <a16:creationId xmlns:a16="http://schemas.microsoft.com/office/drawing/2014/main" id="{6A1191E5-410F-6A42-839F-AA84E4436353}"/>
              </a:ext>
            </a:extLst>
          </p:cNvPr>
          <p:cNvGrpSpPr>
            <a:grpSpLocks/>
          </p:cNvGrpSpPr>
          <p:nvPr/>
        </p:nvGrpSpPr>
        <p:grpSpPr bwMode="auto">
          <a:xfrm>
            <a:off x="457200" y="446088"/>
            <a:ext cx="8229600" cy="5270500"/>
            <a:chOff x="288" y="281"/>
            <a:chExt cx="5184" cy="3320"/>
          </a:xfrm>
        </p:grpSpPr>
        <p:grpSp>
          <p:nvGrpSpPr>
            <p:cNvPr id="16387" name="Group 1042">
              <a:extLst>
                <a:ext uri="{FF2B5EF4-FFF2-40B4-BE49-F238E27FC236}">
                  <a16:creationId xmlns:a16="http://schemas.microsoft.com/office/drawing/2014/main" id="{CA89880A-AFB9-BF4E-BEDC-3C63D4F29C9D}"/>
                </a:ext>
              </a:extLst>
            </p:cNvPr>
            <p:cNvGrpSpPr>
              <a:grpSpLocks/>
            </p:cNvGrpSpPr>
            <p:nvPr/>
          </p:nvGrpSpPr>
          <p:grpSpPr bwMode="auto">
            <a:xfrm>
              <a:off x="947" y="2378"/>
              <a:ext cx="3961" cy="1223"/>
              <a:chOff x="1147" y="2338"/>
              <a:chExt cx="3961" cy="1223"/>
            </a:xfrm>
          </p:grpSpPr>
          <p:sp>
            <p:nvSpPr>
              <p:cNvPr id="16390" name="Rectangle 1027">
                <a:extLst>
                  <a:ext uri="{FF2B5EF4-FFF2-40B4-BE49-F238E27FC236}">
                    <a16:creationId xmlns:a16="http://schemas.microsoft.com/office/drawing/2014/main" id="{4C47A073-C394-CD4C-82F8-F0D3DB44FC4B}"/>
                  </a:ext>
                </a:extLst>
              </p:cNvPr>
              <p:cNvSpPr>
                <a:spLocks noChangeArrowheads="1"/>
              </p:cNvSpPr>
              <p:nvPr/>
            </p:nvSpPr>
            <p:spPr bwMode="auto">
              <a:xfrm>
                <a:off x="1147" y="235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6391" name="Rectangle 1028">
                <a:extLst>
                  <a:ext uri="{FF2B5EF4-FFF2-40B4-BE49-F238E27FC236}">
                    <a16:creationId xmlns:a16="http://schemas.microsoft.com/office/drawing/2014/main" id="{4926C227-6107-004E-8028-282CDCA0ED6C}"/>
                  </a:ext>
                </a:extLst>
              </p:cNvPr>
              <p:cNvSpPr>
                <a:spLocks noChangeArrowheads="1"/>
              </p:cNvSpPr>
              <p:nvPr/>
            </p:nvSpPr>
            <p:spPr bwMode="auto">
              <a:xfrm>
                <a:off x="1150" y="2679"/>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6392" name="Rectangle 1029">
                <a:extLst>
                  <a:ext uri="{FF2B5EF4-FFF2-40B4-BE49-F238E27FC236}">
                    <a16:creationId xmlns:a16="http://schemas.microsoft.com/office/drawing/2014/main" id="{91FCC77B-A196-EE4F-8AB5-D97E8BB4BAD9}"/>
                  </a:ext>
                </a:extLst>
              </p:cNvPr>
              <p:cNvSpPr>
                <a:spLocks noChangeArrowheads="1"/>
              </p:cNvSpPr>
              <p:nvPr/>
            </p:nvSpPr>
            <p:spPr bwMode="auto">
              <a:xfrm>
                <a:off x="1148" y="3015"/>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6393" name="Rectangle 1035">
                <a:extLst>
                  <a:ext uri="{FF2B5EF4-FFF2-40B4-BE49-F238E27FC236}">
                    <a16:creationId xmlns:a16="http://schemas.microsoft.com/office/drawing/2014/main" id="{3D6A0460-3730-1243-BA72-9A05554CE942}"/>
                  </a:ext>
                </a:extLst>
              </p:cNvPr>
              <p:cNvSpPr>
                <a:spLocks noChangeArrowheads="1"/>
              </p:cNvSpPr>
              <p:nvPr/>
            </p:nvSpPr>
            <p:spPr bwMode="auto">
              <a:xfrm>
                <a:off x="1147" y="3343"/>
                <a:ext cx="616" cy="213"/>
              </a:xfrm>
              <a:prstGeom prst="rect">
                <a:avLst/>
              </a:prstGeom>
              <a:solidFill>
                <a:schemeClr val="accent1"/>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6394" name="Text Box 1037">
                <a:extLst>
                  <a:ext uri="{FF2B5EF4-FFF2-40B4-BE49-F238E27FC236}">
                    <a16:creationId xmlns:a16="http://schemas.microsoft.com/office/drawing/2014/main" id="{458E4A18-D291-004C-8F80-FFD9BDF3886F}"/>
                  </a:ext>
                </a:extLst>
              </p:cNvPr>
              <p:cNvSpPr txBox="1">
                <a:spLocks noChangeArrowheads="1"/>
              </p:cNvSpPr>
              <p:nvPr/>
            </p:nvSpPr>
            <p:spPr bwMode="auto">
              <a:xfrm>
                <a:off x="1798" y="2338"/>
                <a:ext cx="861"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800" dirty="0"/>
                  <a:t>14th edition</a:t>
                </a:r>
              </a:p>
            </p:txBody>
          </p:sp>
          <p:sp>
            <p:nvSpPr>
              <p:cNvPr id="16395" name="Text Box 1038">
                <a:extLst>
                  <a:ext uri="{FF2B5EF4-FFF2-40B4-BE49-F238E27FC236}">
                    <a16:creationId xmlns:a16="http://schemas.microsoft.com/office/drawing/2014/main" id="{F12E1A9A-1023-2A45-9E24-BA71324C2571}"/>
                  </a:ext>
                </a:extLst>
              </p:cNvPr>
              <p:cNvSpPr txBox="1">
                <a:spLocks noChangeArrowheads="1"/>
              </p:cNvSpPr>
              <p:nvPr/>
            </p:nvSpPr>
            <p:spPr bwMode="auto">
              <a:xfrm>
                <a:off x="1806" y="2666"/>
                <a:ext cx="861"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800" dirty="0"/>
                  <a:t>13th edition</a:t>
                </a:r>
              </a:p>
            </p:txBody>
          </p:sp>
          <p:sp>
            <p:nvSpPr>
              <p:cNvPr id="16396" name="Text Box 1039">
                <a:extLst>
                  <a:ext uri="{FF2B5EF4-FFF2-40B4-BE49-F238E27FC236}">
                    <a16:creationId xmlns:a16="http://schemas.microsoft.com/office/drawing/2014/main" id="{B81C738C-E191-6D43-83B3-B0D410AF1004}"/>
                  </a:ext>
                </a:extLst>
              </p:cNvPr>
              <p:cNvSpPr txBox="1">
                <a:spLocks noChangeArrowheads="1"/>
              </p:cNvSpPr>
              <p:nvPr/>
            </p:nvSpPr>
            <p:spPr bwMode="auto">
              <a:xfrm>
                <a:off x="1806" y="3002"/>
                <a:ext cx="861"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800" dirty="0"/>
                  <a:t>12th edition</a:t>
                </a:r>
              </a:p>
            </p:txBody>
          </p:sp>
          <p:sp>
            <p:nvSpPr>
              <p:cNvPr id="16397" name="Text Box 1040">
                <a:extLst>
                  <a:ext uri="{FF2B5EF4-FFF2-40B4-BE49-F238E27FC236}">
                    <a16:creationId xmlns:a16="http://schemas.microsoft.com/office/drawing/2014/main" id="{02AB903A-E313-F240-BF50-1F6B054ACD7D}"/>
                  </a:ext>
                </a:extLst>
              </p:cNvPr>
              <p:cNvSpPr txBox="1">
                <a:spLocks noChangeArrowheads="1"/>
              </p:cNvSpPr>
              <p:nvPr/>
            </p:nvSpPr>
            <p:spPr bwMode="auto">
              <a:xfrm>
                <a:off x="1806" y="3330"/>
                <a:ext cx="3302"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800" dirty="0"/>
                  <a:t>Same figure or table reference in all three editions</a:t>
                </a:r>
              </a:p>
            </p:txBody>
          </p:sp>
        </p:grpSp>
        <p:sp>
          <p:nvSpPr>
            <p:cNvPr id="16388" name="Rectangle 1044">
              <a:extLst>
                <a:ext uri="{FF2B5EF4-FFF2-40B4-BE49-F238E27FC236}">
                  <a16:creationId xmlns:a16="http://schemas.microsoft.com/office/drawing/2014/main" id="{9F9DDE75-357D-264A-AD9A-ED2D16C7C829}"/>
                </a:ext>
              </a:extLst>
            </p:cNvPr>
            <p:cNvSpPr>
              <a:spLocks noChangeArrowheads="1"/>
            </p:cNvSpPr>
            <p:nvPr/>
          </p:nvSpPr>
          <p:spPr bwMode="auto">
            <a:xfrm>
              <a:off x="594" y="973"/>
              <a:ext cx="4570" cy="117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ct val="85000"/>
                </a:lnSpc>
                <a:spcAft>
                  <a:spcPct val="50000"/>
                </a:spcAft>
                <a:buFontTx/>
                <a:buNone/>
              </a:pPr>
              <a:r>
                <a:rPr lang="en-US" altLang="en-US" sz="2000" dirty="0"/>
                <a:t>Much of the text material is from, “Principles of Anatomy and Physiology” by Gerald J. Tortora and Bryan Derrickson (2009, 2011, and 2014).  I don’t claim authorship.  Other sources are noted when they are used.</a:t>
              </a:r>
            </a:p>
            <a:p>
              <a:pPr algn="ctr" eaLnBrk="1" hangingPunct="1">
                <a:lnSpc>
                  <a:spcPct val="85000"/>
                </a:lnSpc>
                <a:buFontTx/>
                <a:buNone/>
              </a:pPr>
              <a:r>
                <a:rPr lang="en-US" altLang="en-US" sz="2000" dirty="0"/>
                <a:t>The lecture slides are mapped to the three editions of the textbook based on the color-coded key below.</a:t>
              </a:r>
            </a:p>
          </p:txBody>
        </p:sp>
        <p:sp>
          <p:nvSpPr>
            <p:cNvPr id="16389" name="Rectangle 1046">
              <a:extLst>
                <a:ext uri="{FF2B5EF4-FFF2-40B4-BE49-F238E27FC236}">
                  <a16:creationId xmlns:a16="http://schemas.microsoft.com/office/drawing/2014/main" id="{5EEB5CB0-C48A-6A40-9C34-BFF0FC33EF6B}"/>
                </a:ext>
              </a:extLst>
            </p:cNvPr>
            <p:cNvSpPr>
              <a:spLocks noChangeArrowheads="1"/>
            </p:cNvSpPr>
            <p:nvPr/>
          </p:nvSpPr>
          <p:spPr bwMode="auto">
            <a:xfrm>
              <a:off x="288"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Note</a:t>
              </a:r>
              <a:endParaRPr lang="en-US" altLang="en-US" sz="2800" dirty="0">
                <a:solidFill>
                  <a:schemeClr val="tx2"/>
                </a:solidFill>
              </a:endParaRPr>
            </a:p>
          </p:txBody>
        </p:sp>
      </p:grpSp>
    </p:spTree>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Slide Number Placeholder 5">
            <a:extLst>
              <a:ext uri="{FF2B5EF4-FFF2-40B4-BE49-F238E27FC236}">
                <a16:creationId xmlns:a16="http://schemas.microsoft.com/office/drawing/2014/main" id="{9902F0E8-0390-894C-8716-3535CDCCA1CA}"/>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BC7AB583-F7D7-C945-9354-61A435251A89}" type="slidenum">
              <a:rPr lang="en-US" altLang="en-US" sz="1400"/>
              <a:pPr>
                <a:spcBef>
                  <a:spcPct val="0"/>
                </a:spcBef>
                <a:buFontTx/>
                <a:buNone/>
              </a:pPr>
              <a:t>3</a:t>
            </a:fld>
            <a:endParaRPr lang="en-US" altLang="en-US" sz="1400" dirty="0"/>
          </a:p>
        </p:txBody>
      </p:sp>
      <p:grpSp>
        <p:nvGrpSpPr>
          <p:cNvPr id="18434" name="Group 9">
            <a:extLst>
              <a:ext uri="{FF2B5EF4-FFF2-40B4-BE49-F238E27FC236}">
                <a16:creationId xmlns:a16="http://schemas.microsoft.com/office/drawing/2014/main" id="{7F9B6D7C-6C48-6944-B08E-34CF03F82A4E}"/>
              </a:ext>
            </a:extLst>
          </p:cNvPr>
          <p:cNvGrpSpPr>
            <a:grpSpLocks/>
          </p:cNvGrpSpPr>
          <p:nvPr/>
        </p:nvGrpSpPr>
        <p:grpSpPr bwMode="auto">
          <a:xfrm>
            <a:off x="457200" y="446088"/>
            <a:ext cx="8229600" cy="4233862"/>
            <a:chOff x="288" y="281"/>
            <a:chExt cx="5184" cy="2667"/>
          </a:xfrm>
        </p:grpSpPr>
        <p:sp>
          <p:nvSpPr>
            <p:cNvPr id="18435" name="Rectangle 2">
              <a:extLst>
                <a:ext uri="{FF2B5EF4-FFF2-40B4-BE49-F238E27FC236}">
                  <a16:creationId xmlns:a16="http://schemas.microsoft.com/office/drawing/2014/main" id="{BDD28594-A6D9-3D4A-BF07-EFC630A5DE47}"/>
                </a:ext>
              </a:extLst>
            </p:cNvPr>
            <p:cNvSpPr>
              <a:spLocks noChangeArrowheads="1"/>
            </p:cNvSpPr>
            <p:nvPr/>
          </p:nvSpPr>
          <p:spPr bwMode="auto">
            <a:xfrm>
              <a:off x="288"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Outline</a:t>
              </a:r>
              <a:endParaRPr lang="en-US" altLang="en-US" sz="2800" dirty="0">
                <a:solidFill>
                  <a:schemeClr val="tx2"/>
                </a:solidFill>
              </a:endParaRPr>
            </a:p>
          </p:txBody>
        </p:sp>
        <p:sp>
          <p:nvSpPr>
            <p:cNvPr id="18436" name="Text Box 3">
              <a:extLst>
                <a:ext uri="{FF2B5EF4-FFF2-40B4-BE49-F238E27FC236}">
                  <a16:creationId xmlns:a16="http://schemas.microsoft.com/office/drawing/2014/main" id="{ED7C5414-863A-5647-A2BA-FBFD991F9DAC}"/>
                </a:ext>
              </a:extLst>
            </p:cNvPr>
            <p:cNvSpPr txBox="1">
              <a:spLocks noChangeArrowheads="1"/>
            </p:cNvSpPr>
            <p:nvPr/>
          </p:nvSpPr>
          <p:spPr bwMode="auto">
            <a:xfrm>
              <a:off x="515" y="970"/>
              <a:ext cx="4647" cy="19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600"/>
                </a:spcAft>
                <a:buSzPct val="80000"/>
              </a:pPr>
              <a:r>
                <a:rPr lang="en-US" altLang="en-US" sz="1800" dirty="0"/>
                <a:t>Introduction</a:t>
              </a:r>
            </a:p>
            <a:p>
              <a:pPr eaLnBrk="1" hangingPunct="1">
                <a:lnSpc>
                  <a:spcPct val="85000"/>
                </a:lnSpc>
                <a:spcBef>
                  <a:spcPct val="0"/>
                </a:spcBef>
                <a:spcAft>
                  <a:spcPts val="600"/>
                </a:spcAft>
                <a:buSzPct val="80000"/>
              </a:pPr>
              <a:r>
                <a:rPr lang="en-US" altLang="en-US" sz="1800" dirty="0"/>
                <a:t>Brain organization</a:t>
              </a:r>
            </a:p>
            <a:p>
              <a:pPr eaLnBrk="1" hangingPunct="1">
                <a:lnSpc>
                  <a:spcPct val="85000"/>
                </a:lnSpc>
                <a:spcBef>
                  <a:spcPct val="0"/>
                </a:spcBef>
                <a:spcAft>
                  <a:spcPts val="600"/>
                </a:spcAft>
                <a:buSzPct val="80000"/>
              </a:pPr>
              <a:r>
                <a:rPr lang="en-US" altLang="en-US" sz="1800" dirty="0"/>
                <a:t>Protection and blood supply</a:t>
              </a:r>
            </a:p>
            <a:p>
              <a:pPr eaLnBrk="1" hangingPunct="1">
                <a:lnSpc>
                  <a:spcPct val="85000"/>
                </a:lnSpc>
                <a:spcBef>
                  <a:spcPct val="0"/>
                </a:spcBef>
                <a:spcAft>
                  <a:spcPts val="600"/>
                </a:spcAft>
                <a:buSzPct val="80000"/>
              </a:pPr>
              <a:r>
                <a:rPr lang="en-US" altLang="en-US" sz="1800" dirty="0"/>
                <a:t>Brainstem</a:t>
              </a:r>
            </a:p>
            <a:p>
              <a:pPr eaLnBrk="1" hangingPunct="1">
                <a:lnSpc>
                  <a:spcPct val="85000"/>
                </a:lnSpc>
                <a:spcBef>
                  <a:spcPct val="0"/>
                </a:spcBef>
                <a:spcAft>
                  <a:spcPts val="600"/>
                </a:spcAft>
                <a:buSzPct val="80000"/>
              </a:pPr>
              <a:r>
                <a:rPr lang="en-US" altLang="en-US" sz="1800" dirty="0"/>
                <a:t>Cerebellum</a:t>
              </a:r>
            </a:p>
            <a:p>
              <a:pPr eaLnBrk="1" hangingPunct="1">
                <a:lnSpc>
                  <a:spcPct val="85000"/>
                </a:lnSpc>
                <a:spcBef>
                  <a:spcPct val="0"/>
                </a:spcBef>
                <a:spcAft>
                  <a:spcPts val="600"/>
                </a:spcAft>
                <a:buSzPct val="80000"/>
              </a:pPr>
              <a:r>
                <a:rPr lang="en-US" altLang="en-US" sz="1800" dirty="0"/>
                <a:t>Diencephalon</a:t>
              </a:r>
            </a:p>
            <a:p>
              <a:pPr eaLnBrk="1" hangingPunct="1">
                <a:lnSpc>
                  <a:spcPct val="85000"/>
                </a:lnSpc>
                <a:spcBef>
                  <a:spcPct val="0"/>
                </a:spcBef>
                <a:spcAft>
                  <a:spcPts val="600"/>
                </a:spcAft>
                <a:buSzPct val="80000"/>
              </a:pPr>
              <a:r>
                <a:rPr lang="en-US" altLang="en-US" sz="1800" dirty="0"/>
                <a:t>Telencephalon </a:t>
              </a:r>
            </a:p>
            <a:p>
              <a:pPr eaLnBrk="1" hangingPunct="1">
                <a:lnSpc>
                  <a:spcPct val="85000"/>
                </a:lnSpc>
                <a:spcBef>
                  <a:spcPct val="0"/>
                </a:spcBef>
                <a:spcAft>
                  <a:spcPts val="600"/>
                </a:spcAft>
                <a:buSzPct val="80000"/>
              </a:pPr>
              <a:r>
                <a:rPr lang="en-US" altLang="en-US" sz="1800" dirty="0"/>
                <a:t>Functional organization of the cerebral cortex</a:t>
              </a:r>
            </a:p>
            <a:p>
              <a:pPr eaLnBrk="1" hangingPunct="1">
                <a:lnSpc>
                  <a:spcPct val="85000"/>
                </a:lnSpc>
                <a:spcBef>
                  <a:spcPct val="0"/>
                </a:spcBef>
                <a:spcAft>
                  <a:spcPts val="600"/>
                </a:spcAft>
                <a:buSzPct val="80000"/>
              </a:pPr>
              <a:r>
                <a:rPr lang="en-US" altLang="en-US" sz="1800" dirty="0"/>
                <a:t>Cranial nerves</a:t>
              </a:r>
            </a:p>
            <a:p>
              <a:pPr eaLnBrk="1" hangingPunct="1">
                <a:lnSpc>
                  <a:spcPct val="85000"/>
                </a:lnSpc>
                <a:spcBef>
                  <a:spcPct val="0"/>
                </a:spcBef>
                <a:spcAft>
                  <a:spcPct val="30000"/>
                </a:spcAft>
                <a:buSzPct val="80000"/>
              </a:pPr>
              <a:r>
                <a:rPr lang="en-US" altLang="en-US" sz="1800" dirty="0"/>
                <a:t>Aging</a:t>
              </a:r>
            </a:p>
          </p:txBody>
        </p:sp>
      </p:grpSp>
    </p:spTree>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Slide Number Placeholder 5">
            <a:extLst>
              <a:ext uri="{FF2B5EF4-FFF2-40B4-BE49-F238E27FC236}">
                <a16:creationId xmlns:a16="http://schemas.microsoft.com/office/drawing/2014/main" id="{ABCB4D86-B657-B943-B100-0F1FA22208BC}"/>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46FFD7BC-9182-2E43-B891-0639F7440F2B}" type="slidenum">
              <a:rPr lang="en-US" altLang="en-US" sz="1400"/>
              <a:pPr>
                <a:spcBef>
                  <a:spcPct val="0"/>
                </a:spcBef>
                <a:buFontTx/>
                <a:buNone/>
              </a:pPr>
              <a:t>4</a:t>
            </a:fld>
            <a:endParaRPr lang="en-US" altLang="en-US" sz="1400" dirty="0"/>
          </a:p>
        </p:txBody>
      </p:sp>
      <p:sp>
        <p:nvSpPr>
          <p:cNvPr id="20482" name="Rectangle 2">
            <a:extLst>
              <a:ext uri="{FF2B5EF4-FFF2-40B4-BE49-F238E27FC236}">
                <a16:creationId xmlns:a16="http://schemas.microsoft.com/office/drawing/2014/main" id="{03161CC7-F750-9A4B-8D0C-8A32C46808C9}"/>
              </a:ext>
            </a:extLst>
          </p:cNvPr>
          <p:cNvSpPr>
            <a:spLocks noGrp="1" noChangeArrowheads="1"/>
          </p:cNvSpPr>
          <p:nvPr>
            <p:ph type="body" idx="1"/>
          </p:nvPr>
        </p:nvSpPr>
        <p:spPr>
          <a:xfrm>
            <a:off x="871538" y="969963"/>
            <a:ext cx="7394575" cy="4525962"/>
          </a:xfrm>
        </p:spPr>
        <p:txBody>
          <a:bodyPr/>
          <a:lstStyle/>
          <a:p>
            <a:pPr marL="0" indent="0" eaLnBrk="1" hangingPunct="1"/>
            <a:endParaRPr lang="en-US" altLang="en-US" dirty="0"/>
          </a:p>
          <a:p>
            <a:pPr marL="0" indent="0" eaLnBrk="1" hangingPunct="1"/>
            <a:endParaRPr lang="en-US" altLang="en-US" dirty="0"/>
          </a:p>
          <a:p>
            <a:pPr marL="0" indent="0" algn="ctr" eaLnBrk="1" hangingPunct="1">
              <a:lnSpc>
                <a:spcPct val="85000"/>
              </a:lnSpc>
              <a:spcBef>
                <a:spcPct val="0"/>
              </a:spcBef>
              <a:buFontTx/>
              <a:buNone/>
            </a:pPr>
            <a:r>
              <a:rPr lang="en-US" altLang="en-US" sz="2800" dirty="0">
                <a:solidFill>
                  <a:srgbClr val="333333"/>
                </a:solidFill>
              </a:rPr>
              <a:t>Introduction</a:t>
            </a:r>
            <a:endParaRPr lang="en-US" altLang="en-US" dirty="0"/>
          </a:p>
        </p:txBody>
      </p:sp>
    </p:spTree>
  </p:cSld>
  <p:clrMapOvr>
    <a:masterClrMapping/>
  </p:clrMapOvr>
  <p:transition spd="me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Slide Number Placeholder 5">
            <a:extLst>
              <a:ext uri="{FF2B5EF4-FFF2-40B4-BE49-F238E27FC236}">
                <a16:creationId xmlns:a16="http://schemas.microsoft.com/office/drawing/2014/main" id="{74503CF0-4544-FB4C-B077-B66AEEDE1893}"/>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DA01545D-C720-2746-A334-9FDBAAD21ED1}" type="slidenum">
              <a:rPr lang="en-US" altLang="en-US" sz="1400"/>
              <a:pPr>
                <a:spcBef>
                  <a:spcPct val="0"/>
                </a:spcBef>
                <a:buFontTx/>
                <a:buNone/>
              </a:pPr>
              <a:t>5</a:t>
            </a:fld>
            <a:endParaRPr lang="en-US" altLang="en-US" sz="1400" dirty="0"/>
          </a:p>
        </p:txBody>
      </p:sp>
      <p:grpSp>
        <p:nvGrpSpPr>
          <p:cNvPr id="22530" name="Group 43">
            <a:extLst>
              <a:ext uri="{FF2B5EF4-FFF2-40B4-BE49-F238E27FC236}">
                <a16:creationId xmlns:a16="http://schemas.microsoft.com/office/drawing/2014/main" id="{24B3E18F-F338-7D46-8938-8A7E34C61AF6}"/>
              </a:ext>
            </a:extLst>
          </p:cNvPr>
          <p:cNvGrpSpPr>
            <a:grpSpLocks/>
          </p:cNvGrpSpPr>
          <p:nvPr/>
        </p:nvGrpSpPr>
        <p:grpSpPr bwMode="auto">
          <a:xfrm>
            <a:off x="457200" y="446088"/>
            <a:ext cx="8229600" cy="5719762"/>
            <a:chOff x="288" y="281"/>
            <a:chExt cx="5184" cy="3603"/>
          </a:xfrm>
        </p:grpSpPr>
        <p:sp>
          <p:nvSpPr>
            <p:cNvPr id="22531" name="Rectangle 3">
              <a:extLst>
                <a:ext uri="{FF2B5EF4-FFF2-40B4-BE49-F238E27FC236}">
                  <a16:creationId xmlns:a16="http://schemas.microsoft.com/office/drawing/2014/main" id="{9FF80ECA-550A-E947-BFD0-99F4FB45361C}"/>
                </a:ext>
              </a:extLst>
            </p:cNvPr>
            <p:cNvSpPr>
              <a:spLocks noChangeArrowheads="1"/>
            </p:cNvSpPr>
            <p:nvPr/>
          </p:nvSpPr>
          <p:spPr bwMode="auto">
            <a:xfrm>
              <a:off x="288"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Brain Overview</a:t>
              </a:r>
              <a:endParaRPr lang="en-US" altLang="en-US" sz="2800" dirty="0">
                <a:solidFill>
                  <a:schemeClr val="tx2"/>
                </a:solidFill>
              </a:endParaRPr>
            </a:p>
          </p:txBody>
        </p:sp>
        <p:sp>
          <p:nvSpPr>
            <p:cNvPr id="22532" name="Text Box 4">
              <a:extLst>
                <a:ext uri="{FF2B5EF4-FFF2-40B4-BE49-F238E27FC236}">
                  <a16:creationId xmlns:a16="http://schemas.microsoft.com/office/drawing/2014/main" id="{3B5E701F-75FC-BF4E-B066-6B8F51D36295}"/>
                </a:ext>
              </a:extLst>
            </p:cNvPr>
            <p:cNvSpPr txBox="1">
              <a:spLocks noChangeArrowheads="1"/>
            </p:cNvSpPr>
            <p:nvPr/>
          </p:nvSpPr>
          <p:spPr bwMode="auto">
            <a:xfrm>
              <a:off x="515" y="970"/>
              <a:ext cx="4671" cy="16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dirty="0"/>
                <a:t>The human brain has an estimated 100 billion (10</a:t>
              </a:r>
              <a:r>
                <a:rPr lang="en-US" altLang="en-US" sz="1800" baseline="30000" dirty="0"/>
                <a:t>11</a:t>
              </a:r>
              <a:r>
                <a:rPr lang="en-US" altLang="en-US" sz="1800" dirty="0"/>
                <a:t>) neurons.</a:t>
              </a:r>
            </a:p>
            <a:p>
              <a:pPr eaLnBrk="1" hangingPunct="1">
                <a:lnSpc>
                  <a:spcPct val="85000"/>
                </a:lnSpc>
                <a:spcBef>
                  <a:spcPct val="0"/>
                </a:spcBef>
                <a:spcAft>
                  <a:spcPts val="900"/>
                </a:spcAft>
                <a:buSzPct val="80000"/>
              </a:pPr>
              <a:r>
                <a:rPr lang="en-US" altLang="en-US" sz="1800" dirty="0"/>
                <a:t>It also has as many as 50 trillion neuroglia</a:t>
              </a:r>
              <a:r>
                <a:rPr lang="en-US" altLang="en-US" sz="1800" dirty="0">
                  <a:solidFill>
                    <a:srgbClr val="000000"/>
                  </a:solidFill>
                </a:rPr>
                <a:t>—</a:t>
              </a:r>
              <a:r>
                <a:rPr lang="en-US" altLang="en-US" sz="1800" dirty="0"/>
                <a:t>cells that provide sup-port to neurons. </a:t>
              </a:r>
            </a:p>
            <a:p>
              <a:pPr eaLnBrk="1" hangingPunct="1">
                <a:lnSpc>
                  <a:spcPct val="85000"/>
                </a:lnSpc>
                <a:spcBef>
                  <a:spcPct val="0"/>
                </a:spcBef>
                <a:spcAft>
                  <a:spcPts val="900"/>
                </a:spcAft>
                <a:buSzPct val="80000"/>
              </a:pPr>
              <a:r>
                <a:rPr lang="en-US" altLang="en-US" sz="1800" dirty="0"/>
                <a:t>A single neuron may have more than 1,000 (10</a:t>
              </a:r>
              <a:r>
                <a:rPr lang="en-US" altLang="en-US" sz="1800" baseline="30000" dirty="0"/>
                <a:t>3</a:t>
              </a:r>
              <a:r>
                <a:rPr lang="en-US" altLang="en-US" sz="1800" dirty="0"/>
                <a:t>) synaptic connec-tions with other neurons.</a:t>
              </a:r>
            </a:p>
            <a:p>
              <a:pPr eaLnBrk="1" hangingPunct="1">
                <a:lnSpc>
                  <a:spcPct val="85000"/>
                </a:lnSpc>
                <a:spcBef>
                  <a:spcPct val="0"/>
                </a:spcBef>
                <a:spcAft>
                  <a:spcPts val="900"/>
                </a:spcAft>
                <a:buSzPct val="80000"/>
              </a:pPr>
              <a:r>
                <a:rPr lang="en-US" altLang="en-US" sz="1800" dirty="0"/>
                <a:t>Thus, our brains may have more than a thousand trillion (10</a:t>
              </a:r>
              <a:r>
                <a:rPr lang="en-US" altLang="en-US" sz="1800" baseline="30000" dirty="0"/>
                <a:t>14</a:t>
              </a:r>
              <a:r>
                <a:rPr lang="en-US" altLang="en-US" sz="1800" dirty="0"/>
                <a:t>) syn-apses.</a:t>
              </a:r>
            </a:p>
            <a:p>
              <a:pPr eaLnBrk="1" hangingPunct="1">
                <a:lnSpc>
                  <a:spcPct val="85000"/>
                </a:lnSpc>
                <a:spcBef>
                  <a:spcPct val="0"/>
                </a:spcBef>
                <a:spcAft>
                  <a:spcPct val="30000"/>
                </a:spcAft>
                <a:buSzPct val="80000"/>
              </a:pPr>
              <a:r>
                <a:rPr lang="en-US" altLang="en-US" sz="1800" dirty="0"/>
                <a:t>The human brain is the most intricate and complex single physical entity known to humans.</a:t>
              </a:r>
            </a:p>
          </p:txBody>
        </p:sp>
        <p:grpSp>
          <p:nvGrpSpPr>
            <p:cNvPr id="22533" name="Group 34">
              <a:extLst>
                <a:ext uri="{FF2B5EF4-FFF2-40B4-BE49-F238E27FC236}">
                  <a16:creationId xmlns:a16="http://schemas.microsoft.com/office/drawing/2014/main" id="{4ABEF9E2-97E2-7D48-9FE5-D2F8A675E39B}"/>
                </a:ext>
              </a:extLst>
            </p:cNvPr>
            <p:cNvGrpSpPr>
              <a:grpSpLocks/>
            </p:cNvGrpSpPr>
            <p:nvPr/>
          </p:nvGrpSpPr>
          <p:grpSpPr bwMode="auto">
            <a:xfrm>
              <a:off x="582" y="3671"/>
              <a:ext cx="1990" cy="213"/>
              <a:chOff x="582" y="3671"/>
              <a:chExt cx="1990" cy="213"/>
            </a:xfrm>
          </p:grpSpPr>
          <p:sp>
            <p:nvSpPr>
              <p:cNvPr id="22534" name="Rectangle 10">
                <a:extLst>
                  <a:ext uri="{FF2B5EF4-FFF2-40B4-BE49-F238E27FC236}">
                    <a16:creationId xmlns:a16="http://schemas.microsoft.com/office/drawing/2014/main" id="{F558C3EF-F466-2741-86B6-86E29CF6F8CF}"/>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2535" name="Rectangle 17">
                <a:extLst>
                  <a:ext uri="{FF2B5EF4-FFF2-40B4-BE49-F238E27FC236}">
                    <a16:creationId xmlns:a16="http://schemas.microsoft.com/office/drawing/2014/main" id="{E772349C-C208-3046-B99F-C9A21573B2F6}"/>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2536" name="Rectangle 18">
                <a:extLst>
                  <a:ext uri="{FF2B5EF4-FFF2-40B4-BE49-F238E27FC236}">
                    <a16:creationId xmlns:a16="http://schemas.microsoft.com/office/drawing/2014/main" id="{FE9F02F0-F139-624F-8858-4D547EEAE28B}"/>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2537" name="Text Box 19">
                <a:extLst>
                  <a:ext uri="{FF2B5EF4-FFF2-40B4-BE49-F238E27FC236}">
                    <a16:creationId xmlns:a16="http://schemas.microsoft.com/office/drawing/2014/main" id="{55FB3F02-64DF-E648-951A-5BC9A5BA5D65}"/>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300" dirty="0"/>
                  <a:t>Page 473</a:t>
                </a:r>
                <a:endParaRPr lang="en-US" altLang="en-US" sz="1800" dirty="0"/>
              </a:p>
            </p:txBody>
          </p:sp>
          <p:sp>
            <p:nvSpPr>
              <p:cNvPr id="22538" name="Text Box 20">
                <a:extLst>
                  <a:ext uri="{FF2B5EF4-FFF2-40B4-BE49-F238E27FC236}">
                    <a16:creationId xmlns:a16="http://schemas.microsoft.com/office/drawing/2014/main" id="{19E4C46A-EA99-904E-8DF6-36725C242F9D}"/>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300" dirty="0"/>
                  <a:t>Page 527</a:t>
                </a:r>
                <a:endParaRPr lang="en-US" altLang="en-US" sz="1800" dirty="0"/>
              </a:p>
            </p:txBody>
          </p:sp>
          <p:sp>
            <p:nvSpPr>
              <p:cNvPr id="22539" name="Text Box 24">
                <a:extLst>
                  <a:ext uri="{FF2B5EF4-FFF2-40B4-BE49-F238E27FC236}">
                    <a16:creationId xmlns:a16="http://schemas.microsoft.com/office/drawing/2014/main" id="{AD117266-6EA6-5E4E-A16B-F9139538E52B}"/>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300" dirty="0"/>
                  <a:t>Page 495</a:t>
                </a:r>
                <a:endParaRPr lang="en-US" altLang="en-US" sz="1800" dirty="0"/>
              </a:p>
            </p:txBody>
          </p:sp>
        </p:grpSp>
      </p:grpSp>
    </p:spTree>
  </p:cSld>
  <p:clrMapOvr>
    <a:masterClrMapping/>
  </p:clrMapOvr>
  <p:transition spd="me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Slide Number Placeholder 5">
            <a:extLst>
              <a:ext uri="{FF2B5EF4-FFF2-40B4-BE49-F238E27FC236}">
                <a16:creationId xmlns:a16="http://schemas.microsoft.com/office/drawing/2014/main" id="{20654F7A-8AEF-2947-AE16-5F5DBA32E35D}"/>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B962A426-70FF-C74F-98BC-896F62874170}" type="slidenum">
              <a:rPr lang="en-US" altLang="en-US" sz="1400"/>
              <a:pPr>
                <a:spcBef>
                  <a:spcPct val="0"/>
                </a:spcBef>
                <a:buFontTx/>
                <a:buNone/>
              </a:pPr>
              <a:t>6</a:t>
            </a:fld>
            <a:endParaRPr lang="en-US" altLang="en-US" sz="1400" dirty="0"/>
          </a:p>
        </p:txBody>
      </p:sp>
      <p:grpSp>
        <p:nvGrpSpPr>
          <p:cNvPr id="24578" name="Group 30">
            <a:extLst>
              <a:ext uri="{FF2B5EF4-FFF2-40B4-BE49-F238E27FC236}">
                <a16:creationId xmlns:a16="http://schemas.microsoft.com/office/drawing/2014/main" id="{BE58FE82-7FBA-9449-9A4E-5138B8B0D36B}"/>
              </a:ext>
            </a:extLst>
          </p:cNvPr>
          <p:cNvGrpSpPr>
            <a:grpSpLocks/>
          </p:cNvGrpSpPr>
          <p:nvPr/>
        </p:nvGrpSpPr>
        <p:grpSpPr bwMode="auto">
          <a:xfrm>
            <a:off x="457200" y="446088"/>
            <a:ext cx="8229600" cy="5719762"/>
            <a:chOff x="288" y="281"/>
            <a:chExt cx="5184" cy="3603"/>
          </a:xfrm>
        </p:grpSpPr>
        <p:sp>
          <p:nvSpPr>
            <p:cNvPr id="24579" name="Rectangle 3">
              <a:extLst>
                <a:ext uri="{FF2B5EF4-FFF2-40B4-BE49-F238E27FC236}">
                  <a16:creationId xmlns:a16="http://schemas.microsoft.com/office/drawing/2014/main" id="{44584832-F110-2C44-B524-2B6F7FDA3195}"/>
                </a:ext>
              </a:extLst>
            </p:cNvPr>
            <p:cNvSpPr>
              <a:spLocks noChangeArrowheads="1"/>
            </p:cNvSpPr>
            <p:nvPr/>
          </p:nvSpPr>
          <p:spPr bwMode="auto">
            <a:xfrm>
              <a:off x="288"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Brain Overview </a:t>
              </a:r>
              <a:r>
                <a:rPr lang="en-US" altLang="en-US" sz="2200" dirty="0">
                  <a:solidFill>
                    <a:srgbClr val="333333"/>
                  </a:solidFill>
                </a:rPr>
                <a:t>(continued)</a:t>
              </a:r>
              <a:endParaRPr lang="en-US" altLang="en-US" sz="2200" dirty="0">
                <a:solidFill>
                  <a:schemeClr val="tx2"/>
                </a:solidFill>
              </a:endParaRPr>
            </a:p>
          </p:txBody>
        </p:sp>
        <p:sp>
          <p:nvSpPr>
            <p:cNvPr id="24580" name="Text Box 4">
              <a:extLst>
                <a:ext uri="{FF2B5EF4-FFF2-40B4-BE49-F238E27FC236}">
                  <a16:creationId xmlns:a16="http://schemas.microsoft.com/office/drawing/2014/main" id="{545C8214-6815-9543-98D6-147B67D29CF6}"/>
                </a:ext>
              </a:extLst>
            </p:cNvPr>
            <p:cNvSpPr txBox="1">
              <a:spLocks noChangeArrowheads="1"/>
            </p:cNvSpPr>
            <p:nvPr/>
          </p:nvSpPr>
          <p:spPr bwMode="auto">
            <a:xfrm>
              <a:off x="515" y="970"/>
              <a:ext cx="4647" cy="165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dirty="0"/>
                <a:t>The brain is responsible for sensation, perception, memory, intelli-gence, decision-making, emotions, motivations, and motor control, among other functions.</a:t>
              </a:r>
            </a:p>
            <a:p>
              <a:pPr eaLnBrk="1" hangingPunct="1">
                <a:lnSpc>
                  <a:spcPct val="85000"/>
                </a:lnSpc>
                <a:spcBef>
                  <a:spcPct val="0"/>
                </a:spcBef>
                <a:spcAft>
                  <a:spcPts val="900"/>
                </a:spcAft>
                <a:buSzPct val="80000"/>
              </a:pPr>
              <a:r>
                <a:rPr lang="en-US" altLang="en-US" sz="1800" dirty="0"/>
                <a:t>The brain is also the so-called executive center for the control of many body functions.</a:t>
              </a:r>
            </a:p>
            <a:p>
              <a:pPr eaLnBrk="1" hangingPunct="1">
                <a:lnSpc>
                  <a:spcPct val="85000"/>
                </a:lnSpc>
                <a:spcBef>
                  <a:spcPct val="0"/>
                </a:spcBef>
                <a:spcAft>
                  <a:spcPts val="900"/>
                </a:spcAft>
                <a:buSzPct val="80000"/>
              </a:pPr>
              <a:r>
                <a:rPr lang="en-US" altLang="en-US" sz="1800" dirty="0"/>
                <a:t>Because the nervous system is exceedingly complex, the textbook devotes several chapters to it.</a:t>
              </a:r>
            </a:p>
            <a:p>
              <a:pPr eaLnBrk="1" hangingPunct="1">
                <a:lnSpc>
                  <a:spcPct val="85000"/>
                </a:lnSpc>
                <a:spcBef>
                  <a:spcPct val="0"/>
                </a:spcBef>
                <a:spcAft>
                  <a:spcPts val="900"/>
                </a:spcAft>
                <a:buSzPct val="80000"/>
              </a:pPr>
              <a:r>
                <a:rPr lang="en-US" altLang="en-US" sz="1800" dirty="0"/>
                <a:t>We can only explore one of life’s greatest mysteries in a somewhat cursory manner.</a:t>
              </a:r>
            </a:p>
          </p:txBody>
        </p:sp>
        <p:grpSp>
          <p:nvGrpSpPr>
            <p:cNvPr id="24581" name="Group 10">
              <a:extLst>
                <a:ext uri="{FF2B5EF4-FFF2-40B4-BE49-F238E27FC236}">
                  <a16:creationId xmlns:a16="http://schemas.microsoft.com/office/drawing/2014/main" id="{D3128384-5612-094A-AC30-A985AAC18D47}"/>
                </a:ext>
              </a:extLst>
            </p:cNvPr>
            <p:cNvGrpSpPr>
              <a:grpSpLocks/>
            </p:cNvGrpSpPr>
            <p:nvPr/>
          </p:nvGrpSpPr>
          <p:grpSpPr bwMode="auto">
            <a:xfrm>
              <a:off x="582" y="3671"/>
              <a:ext cx="1990" cy="213"/>
              <a:chOff x="582" y="3671"/>
              <a:chExt cx="1990" cy="213"/>
            </a:xfrm>
          </p:grpSpPr>
          <p:sp>
            <p:nvSpPr>
              <p:cNvPr id="24582" name="Rectangle 11">
                <a:extLst>
                  <a:ext uri="{FF2B5EF4-FFF2-40B4-BE49-F238E27FC236}">
                    <a16:creationId xmlns:a16="http://schemas.microsoft.com/office/drawing/2014/main" id="{C818D4A3-7F10-9440-A322-70D387D63429}"/>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4583" name="Rectangle 12">
                <a:extLst>
                  <a:ext uri="{FF2B5EF4-FFF2-40B4-BE49-F238E27FC236}">
                    <a16:creationId xmlns:a16="http://schemas.microsoft.com/office/drawing/2014/main" id="{E43D2700-0018-8946-A2AF-FD0DAF31E838}"/>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4584" name="Rectangle 13">
                <a:extLst>
                  <a:ext uri="{FF2B5EF4-FFF2-40B4-BE49-F238E27FC236}">
                    <a16:creationId xmlns:a16="http://schemas.microsoft.com/office/drawing/2014/main" id="{E5110CDA-3A4A-014E-9BAF-18F4DF04FF60}"/>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4585" name="Text Box 14">
                <a:extLst>
                  <a:ext uri="{FF2B5EF4-FFF2-40B4-BE49-F238E27FC236}">
                    <a16:creationId xmlns:a16="http://schemas.microsoft.com/office/drawing/2014/main" id="{0DF13B06-4088-C94D-91A9-E51D84749400}"/>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300" dirty="0"/>
                  <a:t>Page 473</a:t>
                </a:r>
                <a:endParaRPr lang="en-US" altLang="en-US" sz="1800" dirty="0"/>
              </a:p>
            </p:txBody>
          </p:sp>
          <p:sp>
            <p:nvSpPr>
              <p:cNvPr id="24586" name="Text Box 15">
                <a:extLst>
                  <a:ext uri="{FF2B5EF4-FFF2-40B4-BE49-F238E27FC236}">
                    <a16:creationId xmlns:a16="http://schemas.microsoft.com/office/drawing/2014/main" id="{E89EEF8E-35E9-694C-B83C-3036C15F6BCE}"/>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300" dirty="0"/>
                  <a:t>Page 527</a:t>
                </a:r>
                <a:endParaRPr lang="en-US" altLang="en-US" sz="1800" dirty="0"/>
              </a:p>
            </p:txBody>
          </p:sp>
          <p:sp>
            <p:nvSpPr>
              <p:cNvPr id="24587" name="Text Box 16">
                <a:extLst>
                  <a:ext uri="{FF2B5EF4-FFF2-40B4-BE49-F238E27FC236}">
                    <a16:creationId xmlns:a16="http://schemas.microsoft.com/office/drawing/2014/main" id="{8F957695-6C5C-A440-895B-EF15EF385AA8}"/>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300" dirty="0"/>
                  <a:t>Page 495</a:t>
                </a:r>
                <a:endParaRPr lang="en-US" altLang="en-US" sz="1800" dirty="0"/>
              </a:p>
            </p:txBody>
          </p:sp>
        </p:grpSp>
      </p:grpSp>
    </p:spTree>
  </p:cSld>
  <p:clrMapOvr>
    <a:masterClrMapping/>
  </p:clrMapOvr>
  <p:transition spd="me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Slide Number Placeholder 5">
            <a:extLst>
              <a:ext uri="{FF2B5EF4-FFF2-40B4-BE49-F238E27FC236}">
                <a16:creationId xmlns:a16="http://schemas.microsoft.com/office/drawing/2014/main" id="{D560E9BF-714D-9647-AF2C-6B2BA27991F0}"/>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40189FE5-5979-FB44-8EFD-4F62565F0499}" type="slidenum">
              <a:rPr lang="en-US" altLang="en-US" sz="1400"/>
              <a:pPr>
                <a:spcBef>
                  <a:spcPct val="0"/>
                </a:spcBef>
                <a:buFontTx/>
                <a:buNone/>
              </a:pPr>
              <a:t>7</a:t>
            </a:fld>
            <a:endParaRPr lang="en-US" altLang="en-US" sz="1400" dirty="0"/>
          </a:p>
        </p:txBody>
      </p:sp>
      <p:grpSp>
        <p:nvGrpSpPr>
          <p:cNvPr id="26626" name="Group 16">
            <a:extLst>
              <a:ext uri="{FF2B5EF4-FFF2-40B4-BE49-F238E27FC236}">
                <a16:creationId xmlns:a16="http://schemas.microsoft.com/office/drawing/2014/main" id="{9654221F-EC7D-E446-9A61-760D9F954D13}"/>
              </a:ext>
            </a:extLst>
          </p:cNvPr>
          <p:cNvGrpSpPr>
            <a:grpSpLocks/>
          </p:cNvGrpSpPr>
          <p:nvPr/>
        </p:nvGrpSpPr>
        <p:grpSpPr bwMode="auto">
          <a:xfrm>
            <a:off x="457200" y="446088"/>
            <a:ext cx="8229600" cy="5719762"/>
            <a:chOff x="288" y="281"/>
            <a:chExt cx="5184" cy="3603"/>
          </a:xfrm>
        </p:grpSpPr>
        <p:sp>
          <p:nvSpPr>
            <p:cNvPr id="26627" name="Rectangle 3">
              <a:extLst>
                <a:ext uri="{FF2B5EF4-FFF2-40B4-BE49-F238E27FC236}">
                  <a16:creationId xmlns:a16="http://schemas.microsoft.com/office/drawing/2014/main" id="{3F462688-185A-AA4C-9784-983BA53F17EA}"/>
                </a:ext>
              </a:extLst>
            </p:cNvPr>
            <p:cNvSpPr>
              <a:spLocks noChangeArrowheads="1"/>
            </p:cNvSpPr>
            <p:nvPr/>
          </p:nvSpPr>
          <p:spPr bwMode="auto">
            <a:xfrm>
              <a:off x="288"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Homeostasis</a:t>
              </a:r>
              <a:endParaRPr lang="en-US" altLang="en-US" sz="2800" dirty="0">
                <a:solidFill>
                  <a:schemeClr val="tx2"/>
                </a:solidFill>
              </a:endParaRPr>
            </a:p>
          </p:txBody>
        </p:sp>
        <p:grpSp>
          <p:nvGrpSpPr>
            <p:cNvPr id="26628" name="Group 15">
              <a:extLst>
                <a:ext uri="{FF2B5EF4-FFF2-40B4-BE49-F238E27FC236}">
                  <a16:creationId xmlns:a16="http://schemas.microsoft.com/office/drawing/2014/main" id="{216946D9-460C-0B46-920A-686146E356BD}"/>
                </a:ext>
              </a:extLst>
            </p:cNvPr>
            <p:cNvGrpSpPr>
              <a:grpSpLocks/>
            </p:cNvGrpSpPr>
            <p:nvPr/>
          </p:nvGrpSpPr>
          <p:grpSpPr bwMode="auto">
            <a:xfrm>
              <a:off x="515" y="970"/>
              <a:ext cx="4543" cy="1859"/>
              <a:chOff x="515" y="970"/>
              <a:chExt cx="4543" cy="1859"/>
            </a:xfrm>
          </p:grpSpPr>
          <p:sp>
            <p:nvSpPr>
              <p:cNvPr id="26636" name="Text Box 5">
                <a:extLst>
                  <a:ext uri="{FF2B5EF4-FFF2-40B4-BE49-F238E27FC236}">
                    <a16:creationId xmlns:a16="http://schemas.microsoft.com/office/drawing/2014/main" id="{BB11A159-AA96-3749-B0F0-E4DFB8499DBD}"/>
                  </a:ext>
                </a:extLst>
              </p:cNvPr>
              <p:cNvSpPr txBox="1">
                <a:spLocks noChangeArrowheads="1"/>
              </p:cNvSpPr>
              <p:nvPr/>
            </p:nvSpPr>
            <p:spPr bwMode="auto">
              <a:xfrm>
                <a:off x="515" y="970"/>
                <a:ext cx="4543" cy="12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dirty="0"/>
                  <a:t>The nervous system and endocrine system maintain homeostasis of the body.</a:t>
                </a:r>
              </a:p>
              <a:p>
                <a:pPr eaLnBrk="1" hangingPunct="1">
                  <a:lnSpc>
                    <a:spcPct val="85000"/>
                  </a:lnSpc>
                  <a:spcBef>
                    <a:spcPct val="0"/>
                  </a:spcBef>
                  <a:spcAft>
                    <a:spcPts val="900"/>
                  </a:spcAft>
                  <a:buSzPct val="80000"/>
                </a:pPr>
                <a:r>
                  <a:rPr lang="en-US" altLang="en-US" sz="1800" dirty="0"/>
                  <a:t>The nervous system regulates body activities by electrical activity known as graded potentials and action potentials and the release of neurotransmitters at synapses.</a:t>
                </a:r>
              </a:p>
              <a:p>
                <a:pPr eaLnBrk="1" hangingPunct="1">
                  <a:lnSpc>
                    <a:spcPct val="85000"/>
                  </a:lnSpc>
                  <a:spcBef>
                    <a:spcPct val="0"/>
                  </a:spcBef>
                  <a:spcAft>
                    <a:spcPct val="50000"/>
                  </a:spcAft>
                  <a:buSzPct val="80000"/>
                </a:pPr>
                <a:r>
                  <a:rPr lang="en-US" altLang="en-US" sz="1800" dirty="0"/>
                  <a:t>The endocrine system responds more slowly through the release of hormones.</a:t>
                </a:r>
              </a:p>
            </p:txBody>
          </p:sp>
          <p:sp>
            <p:nvSpPr>
              <p:cNvPr id="26637" name="Text Box 6">
                <a:extLst>
                  <a:ext uri="{FF2B5EF4-FFF2-40B4-BE49-F238E27FC236}">
                    <a16:creationId xmlns:a16="http://schemas.microsoft.com/office/drawing/2014/main" id="{5AFE8AB5-8E66-6A4C-895F-02E495E1A731}"/>
                  </a:ext>
                </a:extLst>
              </p:cNvPr>
              <p:cNvSpPr txBox="1">
                <a:spLocks noChangeArrowheads="1"/>
              </p:cNvSpPr>
              <p:nvPr/>
            </p:nvSpPr>
            <p:spPr bwMode="auto">
              <a:xfrm>
                <a:off x="1549" y="2178"/>
                <a:ext cx="2664" cy="6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ct val="85000"/>
                  </a:lnSpc>
                  <a:spcBef>
                    <a:spcPct val="0"/>
                  </a:spcBef>
                  <a:buFontTx/>
                  <a:buNone/>
                </a:pPr>
                <a:r>
                  <a:rPr lang="en-US" altLang="en-US" sz="1800" dirty="0">
                    <a:solidFill>
                      <a:srgbClr val="941100"/>
                    </a:solidFill>
                  </a:rPr>
                  <a:t>Homeostasis = the condition in which the body’s internal environment remains relatively constant within physiological limits.</a:t>
                </a:r>
              </a:p>
            </p:txBody>
          </p:sp>
        </p:grpSp>
        <p:grpSp>
          <p:nvGrpSpPr>
            <p:cNvPr id="26629" name="Group 11">
              <a:extLst>
                <a:ext uri="{FF2B5EF4-FFF2-40B4-BE49-F238E27FC236}">
                  <a16:creationId xmlns:a16="http://schemas.microsoft.com/office/drawing/2014/main" id="{8A1F0F5D-21DF-BF4C-ABC5-BE89A18E68ED}"/>
                </a:ext>
              </a:extLst>
            </p:cNvPr>
            <p:cNvGrpSpPr>
              <a:grpSpLocks/>
            </p:cNvGrpSpPr>
            <p:nvPr/>
          </p:nvGrpSpPr>
          <p:grpSpPr bwMode="auto">
            <a:xfrm>
              <a:off x="582" y="3671"/>
              <a:ext cx="1990" cy="213"/>
              <a:chOff x="582" y="3671"/>
              <a:chExt cx="1990" cy="213"/>
            </a:xfrm>
          </p:grpSpPr>
          <p:sp>
            <p:nvSpPr>
              <p:cNvPr id="26630" name="Rectangle 12">
                <a:extLst>
                  <a:ext uri="{FF2B5EF4-FFF2-40B4-BE49-F238E27FC236}">
                    <a16:creationId xmlns:a16="http://schemas.microsoft.com/office/drawing/2014/main" id="{BFCA589F-56EB-2346-96EF-6D8CD7366BC4}"/>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6631" name="Rectangle 13">
                <a:extLst>
                  <a:ext uri="{FF2B5EF4-FFF2-40B4-BE49-F238E27FC236}">
                    <a16:creationId xmlns:a16="http://schemas.microsoft.com/office/drawing/2014/main" id="{6A4AE95F-EABB-B245-AE73-241987093246}"/>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6632" name="Rectangle 14">
                <a:extLst>
                  <a:ext uri="{FF2B5EF4-FFF2-40B4-BE49-F238E27FC236}">
                    <a16:creationId xmlns:a16="http://schemas.microsoft.com/office/drawing/2014/main" id="{3CDB6EC1-2F8F-B843-9D7D-EA0364B75749}"/>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6633" name="Text Box 15">
                <a:extLst>
                  <a:ext uri="{FF2B5EF4-FFF2-40B4-BE49-F238E27FC236}">
                    <a16:creationId xmlns:a16="http://schemas.microsoft.com/office/drawing/2014/main" id="{02D029DD-AD14-4F4B-8789-B11B1204FA7C}"/>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300" dirty="0"/>
                  <a:t>Page 399</a:t>
                </a:r>
                <a:endParaRPr lang="en-US" altLang="en-US" sz="1800" dirty="0"/>
              </a:p>
            </p:txBody>
          </p:sp>
          <p:sp>
            <p:nvSpPr>
              <p:cNvPr id="26634" name="Text Box 16">
                <a:extLst>
                  <a:ext uri="{FF2B5EF4-FFF2-40B4-BE49-F238E27FC236}">
                    <a16:creationId xmlns:a16="http://schemas.microsoft.com/office/drawing/2014/main" id="{0D3607A7-CFCA-4541-A86D-CDE467B59292}"/>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300" dirty="0"/>
                  <a:t>Page 447</a:t>
                </a:r>
                <a:endParaRPr lang="en-US" altLang="en-US" sz="1800" dirty="0"/>
              </a:p>
            </p:txBody>
          </p:sp>
          <p:sp>
            <p:nvSpPr>
              <p:cNvPr id="26635" name="Text Box 17">
                <a:extLst>
                  <a:ext uri="{FF2B5EF4-FFF2-40B4-BE49-F238E27FC236}">
                    <a16:creationId xmlns:a16="http://schemas.microsoft.com/office/drawing/2014/main" id="{6D613B26-ADFE-9341-BDD5-1DD7413A277F}"/>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300" dirty="0"/>
                  <a:t>Page 415</a:t>
                </a:r>
                <a:endParaRPr lang="en-US" altLang="en-US" sz="1800" dirty="0"/>
              </a:p>
            </p:txBody>
          </p:sp>
        </p:grpSp>
      </p:grpSp>
    </p:spTree>
  </p:cSld>
  <p:clrMapOvr>
    <a:masterClrMapping/>
  </p:clrMapOvr>
  <p:transition spd="me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Slide Number Placeholder 5">
            <a:extLst>
              <a:ext uri="{FF2B5EF4-FFF2-40B4-BE49-F238E27FC236}">
                <a16:creationId xmlns:a16="http://schemas.microsoft.com/office/drawing/2014/main" id="{88E14CD0-2B4F-E74F-A575-E358B1201BD3}"/>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497FFD48-AA46-524E-B4A8-0BB4CDE1315E}" type="slidenum">
              <a:rPr lang="en-US" altLang="en-US" sz="1400"/>
              <a:pPr>
                <a:spcBef>
                  <a:spcPct val="0"/>
                </a:spcBef>
                <a:buFontTx/>
                <a:buNone/>
              </a:pPr>
              <a:t>8</a:t>
            </a:fld>
            <a:endParaRPr lang="en-US" altLang="en-US" sz="1400" dirty="0"/>
          </a:p>
        </p:txBody>
      </p:sp>
      <p:sp>
        <p:nvSpPr>
          <p:cNvPr id="28674" name="Rectangle 2">
            <a:extLst>
              <a:ext uri="{FF2B5EF4-FFF2-40B4-BE49-F238E27FC236}">
                <a16:creationId xmlns:a16="http://schemas.microsoft.com/office/drawing/2014/main" id="{61E260A4-5684-A145-978F-553C9BE94D23}"/>
              </a:ext>
            </a:extLst>
          </p:cNvPr>
          <p:cNvSpPr>
            <a:spLocks noGrp="1" noChangeArrowheads="1"/>
          </p:cNvSpPr>
          <p:nvPr>
            <p:ph type="body" idx="1"/>
          </p:nvPr>
        </p:nvSpPr>
        <p:spPr>
          <a:xfrm>
            <a:off x="871538" y="969963"/>
            <a:ext cx="7394575" cy="4525962"/>
          </a:xfrm>
        </p:spPr>
        <p:txBody>
          <a:bodyPr/>
          <a:lstStyle/>
          <a:p>
            <a:pPr marL="0" indent="0" eaLnBrk="1" hangingPunct="1"/>
            <a:endParaRPr lang="en-US" altLang="en-US" dirty="0"/>
          </a:p>
          <a:p>
            <a:pPr marL="0" indent="0" eaLnBrk="1" hangingPunct="1"/>
            <a:endParaRPr lang="en-US" altLang="en-US" dirty="0"/>
          </a:p>
          <a:p>
            <a:pPr marL="0" indent="0" algn="ctr" eaLnBrk="1" hangingPunct="1">
              <a:lnSpc>
                <a:spcPct val="85000"/>
              </a:lnSpc>
              <a:spcBef>
                <a:spcPct val="0"/>
              </a:spcBef>
              <a:buFontTx/>
              <a:buNone/>
            </a:pPr>
            <a:r>
              <a:rPr lang="en-US" altLang="en-US" sz="2800" dirty="0">
                <a:solidFill>
                  <a:srgbClr val="333333"/>
                </a:solidFill>
              </a:rPr>
              <a:t>Brain Organization</a:t>
            </a:r>
            <a:endParaRPr lang="en-US" altLang="en-US" dirty="0"/>
          </a:p>
        </p:txBody>
      </p:sp>
    </p:spTree>
  </p:cSld>
  <p:clrMapOvr>
    <a:masterClrMapping/>
  </p:clrMapOvr>
  <p:transition spd="me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Slide Number Placeholder 5">
            <a:extLst>
              <a:ext uri="{FF2B5EF4-FFF2-40B4-BE49-F238E27FC236}">
                <a16:creationId xmlns:a16="http://schemas.microsoft.com/office/drawing/2014/main" id="{30853CDF-9C04-5941-AC32-254F1C797724}"/>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45221AAE-8850-8342-BFE0-68727E4E89D6}" type="slidenum">
              <a:rPr lang="en-US" altLang="en-US" sz="1400"/>
              <a:pPr>
                <a:spcBef>
                  <a:spcPct val="0"/>
                </a:spcBef>
                <a:buFontTx/>
                <a:buNone/>
              </a:pPr>
              <a:t>9</a:t>
            </a:fld>
            <a:endParaRPr lang="en-US" altLang="en-US" sz="1400" dirty="0"/>
          </a:p>
        </p:txBody>
      </p:sp>
      <p:grpSp>
        <p:nvGrpSpPr>
          <p:cNvPr id="30722" name="Group 91">
            <a:extLst>
              <a:ext uri="{FF2B5EF4-FFF2-40B4-BE49-F238E27FC236}">
                <a16:creationId xmlns:a16="http://schemas.microsoft.com/office/drawing/2014/main" id="{518CD5B1-C4CC-0E44-8AED-1848FD4BA28E}"/>
              </a:ext>
            </a:extLst>
          </p:cNvPr>
          <p:cNvGrpSpPr>
            <a:grpSpLocks/>
          </p:cNvGrpSpPr>
          <p:nvPr/>
        </p:nvGrpSpPr>
        <p:grpSpPr bwMode="auto">
          <a:xfrm>
            <a:off x="457200" y="446088"/>
            <a:ext cx="8229600" cy="5719762"/>
            <a:chOff x="288" y="281"/>
            <a:chExt cx="5184" cy="3603"/>
          </a:xfrm>
        </p:grpSpPr>
        <p:sp>
          <p:nvSpPr>
            <p:cNvPr id="30723" name="Rectangle 2">
              <a:extLst>
                <a:ext uri="{FF2B5EF4-FFF2-40B4-BE49-F238E27FC236}">
                  <a16:creationId xmlns:a16="http://schemas.microsoft.com/office/drawing/2014/main" id="{110AA13A-B21B-7549-8496-BA14746C4D78}"/>
                </a:ext>
              </a:extLst>
            </p:cNvPr>
            <p:cNvSpPr>
              <a:spLocks noChangeArrowheads="1"/>
            </p:cNvSpPr>
            <p:nvPr/>
          </p:nvSpPr>
          <p:spPr bwMode="auto">
            <a:xfrm>
              <a:off x="288"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Embryonic Development</a:t>
              </a:r>
              <a:endParaRPr lang="en-US" altLang="en-US" sz="2800" dirty="0">
                <a:solidFill>
                  <a:schemeClr val="tx2"/>
                </a:solidFill>
              </a:endParaRPr>
            </a:p>
          </p:txBody>
        </p:sp>
        <p:grpSp>
          <p:nvGrpSpPr>
            <p:cNvPr id="30724" name="Group 46">
              <a:extLst>
                <a:ext uri="{FF2B5EF4-FFF2-40B4-BE49-F238E27FC236}">
                  <a16:creationId xmlns:a16="http://schemas.microsoft.com/office/drawing/2014/main" id="{AF610ABB-5AE3-5C47-BDE5-B787AA2D8825}"/>
                </a:ext>
              </a:extLst>
            </p:cNvPr>
            <p:cNvGrpSpPr>
              <a:grpSpLocks/>
            </p:cNvGrpSpPr>
            <p:nvPr/>
          </p:nvGrpSpPr>
          <p:grpSpPr bwMode="auto">
            <a:xfrm>
              <a:off x="515" y="978"/>
              <a:ext cx="4833" cy="1063"/>
              <a:chOff x="515" y="978"/>
              <a:chExt cx="4833" cy="1063"/>
            </a:xfrm>
          </p:grpSpPr>
          <p:sp>
            <p:nvSpPr>
              <p:cNvPr id="30736" name="Text Box 3">
                <a:extLst>
                  <a:ext uri="{FF2B5EF4-FFF2-40B4-BE49-F238E27FC236}">
                    <a16:creationId xmlns:a16="http://schemas.microsoft.com/office/drawing/2014/main" id="{3DC95EC5-6028-4A4F-9C34-D969D35B6976}"/>
                  </a:ext>
                </a:extLst>
              </p:cNvPr>
              <p:cNvSpPr txBox="1">
                <a:spLocks noChangeArrowheads="1"/>
              </p:cNvSpPr>
              <p:nvPr/>
            </p:nvSpPr>
            <p:spPr bwMode="auto">
              <a:xfrm>
                <a:off x="515" y="978"/>
                <a:ext cx="4833" cy="6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dirty="0"/>
                  <a:t>Forebrain (prosencephalon) </a:t>
                </a:r>
                <a:r>
                  <a:rPr lang="en-US" altLang="en-US" sz="1800" dirty="0">
                    <a:sym typeface="Symbol" pitchFamily="2" charset="2"/>
                  </a:rPr>
                  <a:t></a:t>
                </a:r>
                <a:r>
                  <a:rPr lang="en-US" altLang="en-US" sz="1800" dirty="0"/>
                  <a:t> telencephalon, diencephalon</a:t>
                </a:r>
              </a:p>
              <a:p>
                <a:pPr eaLnBrk="1" hangingPunct="1">
                  <a:lnSpc>
                    <a:spcPct val="85000"/>
                  </a:lnSpc>
                  <a:spcBef>
                    <a:spcPct val="0"/>
                  </a:spcBef>
                  <a:spcAft>
                    <a:spcPts val="900"/>
                  </a:spcAft>
                  <a:buSzPct val="80000"/>
                </a:pPr>
                <a:r>
                  <a:rPr lang="en-US" altLang="en-US" sz="1800" dirty="0"/>
                  <a:t>Midbrain (mesencephalon) </a:t>
                </a:r>
                <a:r>
                  <a:rPr lang="en-US" altLang="en-US" sz="1800" dirty="0">
                    <a:sym typeface="Symbol" pitchFamily="2" charset="2"/>
                  </a:rPr>
                  <a:t></a:t>
                </a:r>
                <a:r>
                  <a:rPr lang="en-US" altLang="en-US" sz="1800" dirty="0"/>
                  <a:t> mesencephalon </a:t>
                </a:r>
              </a:p>
              <a:p>
                <a:pPr eaLnBrk="1" hangingPunct="1">
                  <a:lnSpc>
                    <a:spcPct val="85000"/>
                  </a:lnSpc>
                  <a:spcBef>
                    <a:spcPct val="0"/>
                  </a:spcBef>
                  <a:spcAft>
                    <a:spcPct val="30000"/>
                  </a:spcAft>
                  <a:buSzPct val="80000"/>
                </a:pPr>
                <a:r>
                  <a:rPr lang="en-US" altLang="en-US" sz="1800" dirty="0"/>
                  <a:t>Hindbrain (rhombencephalon) </a:t>
                </a:r>
                <a:r>
                  <a:rPr lang="en-US" altLang="en-US" sz="1800" dirty="0">
                    <a:sym typeface="Symbol" pitchFamily="2" charset="2"/>
                  </a:rPr>
                  <a:t> </a:t>
                </a:r>
                <a:r>
                  <a:rPr lang="en-US" altLang="en-US" sz="1800" dirty="0"/>
                  <a:t>metencephalon, myelencephalon</a:t>
                </a:r>
              </a:p>
            </p:txBody>
          </p:sp>
          <p:sp>
            <p:nvSpPr>
              <p:cNvPr id="30737" name="Text Box 22">
                <a:extLst>
                  <a:ext uri="{FF2B5EF4-FFF2-40B4-BE49-F238E27FC236}">
                    <a16:creationId xmlns:a16="http://schemas.microsoft.com/office/drawing/2014/main" id="{BB7EB14B-9AC7-9141-9585-311B1E2C22E1}"/>
                  </a:ext>
                </a:extLst>
              </p:cNvPr>
              <p:cNvSpPr txBox="1">
                <a:spLocks noChangeArrowheads="1"/>
              </p:cNvSpPr>
              <p:nvPr/>
            </p:nvSpPr>
            <p:spPr bwMode="auto">
              <a:xfrm>
                <a:off x="1551" y="1689"/>
                <a:ext cx="2669" cy="3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ct val="85000"/>
                  </a:lnSpc>
                  <a:spcBef>
                    <a:spcPct val="0"/>
                  </a:spcBef>
                  <a:buFontTx/>
                  <a:buNone/>
                </a:pPr>
                <a:r>
                  <a:rPr lang="en-US" altLang="en-US" sz="1800" dirty="0">
                    <a:solidFill>
                      <a:schemeClr val="accent6"/>
                    </a:solidFill>
                  </a:rPr>
                  <a:t>Developmental changes from a 3- and 4-week embryo to a 5-week embryo.</a:t>
                </a:r>
              </a:p>
            </p:txBody>
          </p:sp>
        </p:grpSp>
        <p:grpSp>
          <p:nvGrpSpPr>
            <p:cNvPr id="30725" name="Group 90">
              <a:extLst>
                <a:ext uri="{FF2B5EF4-FFF2-40B4-BE49-F238E27FC236}">
                  <a16:creationId xmlns:a16="http://schemas.microsoft.com/office/drawing/2014/main" id="{C345A312-FC8D-F946-8283-A1331182330B}"/>
                </a:ext>
              </a:extLst>
            </p:cNvPr>
            <p:cNvGrpSpPr>
              <a:grpSpLocks/>
            </p:cNvGrpSpPr>
            <p:nvPr/>
          </p:nvGrpSpPr>
          <p:grpSpPr bwMode="auto">
            <a:xfrm>
              <a:off x="582" y="3671"/>
              <a:ext cx="2993" cy="213"/>
              <a:chOff x="582" y="3671"/>
              <a:chExt cx="2993" cy="213"/>
            </a:xfrm>
          </p:grpSpPr>
          <p:grpSp>
            <p:nvGrpSpPr>
              <p:cNvPr id="30726" name="Group 65">
                <a:extLst>
                  <a:ext uri="{FF2B5EF4-FFF2-40B4-BE49-F238E27FC236}">
                    <a16:creationId xmlns:a16="http://schemas.microsoft.com/office/drawing/2014/main" id="{A391F5B6-1BFE-6949-9E9A-0ECEE6D74BCB}"/>
                  </a:ext>
                </a:extLst>
              </p:cNvPr>
              <p:cNvGrpSpPr>
                <a:grpSpLocks/>
              </p:cNvGrpSpPr>
              <p:nvPr/>
            </p:nvGrpSpPr>
            <p:grpSpPr bwMode="auto">
              <a:xfrm>
                <a:off x="582" y="3671"/>
                <a:ext cx="1990" cy="213"/>
                <a:chOff x="582" y="3671"/>
                <a:chExt cx="1990" cy="213"/>
              </a:xfrm>
            </p:grpSpPr>
            <p:sp>
              <p:nvSpPr>
                <p:cNvPr id="30730" name="Rectangle 66">
                  <a:extLst>
                    <a:ext uri="{FF2B5EF4-FFF2-40B4-BE49-F238E27FC236}">
                      <a16:creationId xmlns:a16="http://schemas.microsoft.com/office/drawing/2014/main" id="{111AE079-0168-F84F-B3A9-2C1AB6CC7960}"/>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30731" name="Rectangle 67">
                  <a:extLst>
                    <a:ext uri="{FF2B5EF4-FFF2-40B4-BE49-F238E27FC236}">
                      <a16:creationId xmlns:a16="http://schemas.microsoft.com/office/drawing/2014/main" id="{64758287-A7B3-C34B-8C86-499B6893451A}"/>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30732" name="Rectangle 68">
                  <a:extLst>
                    <a:ext uri="{FF2B5EF4-FFF2-40B4-BE49-F238E27FC236}">
                      <a16:creationId xmlns:a16="http://schemas.microsoft.com/office/drawing/2014/main" id="{07A40864-0423-854A-86DF-4C2B96DAE0F7}"/>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30733" name="Text Box 69">
                  <a:extLst>
                    <a:ext uri="{FF2B5EF4-FFF2-40B4-BE49-F238E27FC236}">
                      <a16:creationId xmlns:a16="http://schemas.microsoft.com/office/drawing/2014/main" id="{1042ACB1-BC47-E74C-9AC9-473042B08FD3}"/>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300" dirty="0"/>
                    <a:t>Page 474</a:t>
                  </a:r>
                  <a:endParaRPr lang="en-US" altLang="en-US" sz="1800" dirty="0"/>
                </a:p>
              </p:txBody>
            </p:sp>
            <p:sp>
              <p:nvSpPr>
                <p:cNvPr id="30734" name="Text Box 70">
                  <a:extLst>
                    <a:ext uri="{FF2B5EF4-FFF2-40B4-BE49-F238E27FC236}">
                      <a16:creationId xmlns:a16="http://schemas.microsoft.com/office/drawing/2014/main" id="{7A84C576-3C94-3741-9024-B2BF817DB869}"/>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300" dirty="0"/>
                    <a:t>Page 528</a:t>
                  </a:r>
                  <a:endParaRPr lang="en-US" altLang="en-US" sz="1800" dirty="0"/>
                </a:p>
              </p:txBody>
            </p:sp>
            <p:sp>
              <p:nvSpPr>
                <p:cNvPr id="30735" name="Text Box 71">
                  <a:extLst>
                    <a:ext uri="{FF2B5EF4-FFF2-40B4-BE49-F238E27FC236}">
                      <a16:creationId xmlns:a16="http://schemas.microsoft.com/office/drawing/2014/main" id="{17E83E0B-2DCB-D84C-9A6D-B6BFE6614649}"/>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300" dirty="0"/>
                    <a:t>Page 496</a:t>
                  </a:r>
                  <a:endParaRPr lang="en-US" altLang="en-US" sz="1800" dirty="0"/>
                </a:p>
              </p:txBody>
            </p:sp>
          </p:grpSp>
          <p:grpSp>
            <p:nvGrpSpPr>
              <p:cNvPr id="30727" name="Group 85">
                <a:extLst>
                  <a:ext uri="{FF2B5EF4-FFF2-40B4-BE49-F238E27FC236}">
                    <a16:creationId xmlns:a16="http://schemas.microsoft.com/office/drawing/2014/main" id="{D7F0A685-9122-0648-9B17-D1235D566CE9}"/>
                  </a:ext>
                </a:extLst>
              </p:cNvPr>
              <p:cNvGrpSpPr>
                <a:grpSpLocks/>
              </p:cNvGrpSpPr>
              <p:nvPr/>
            </p:nvGrpSpPr>
            <p:grpSpPr bwMode="auto">
              <a:xfrm>
                <a:off x="2844" y="3671"/>
                <a:ext cx="731" cy="213"/>
                <a:chOff x="3190" y="3671"/>
                <a:chExt cx="731" cy="213"/>
              </a:xfrm>
            </p:grpSpPr>
            <p:sp>
              <p:nvSpPr>
                <p:cNvPr id="30728" name="Rectangle 76">
                  <a:extLst>
                    <a:ext uri="{FF2B5EF4-FFF2-40B4-BE49-F238E27FC236}">
                      <a16:creationId xmlns:a16="http://schemas.microsoft.com/office/drawing/2014/main" id="{55CD0AE4-6673-4044-8131-8240BCE311F7}"/>
                    </a:ext>
                  </a:extLst>
                </p:cNvPr>
                <p:cNvSpPr>
                  <a:spLocks noChangeArrowheads="1"/>
                </p:cNvSpPr>
                <p:nvPr/>
              </p:nvSpPr>
              <p:spPr bwMode="auto">
                <a:xfrm>
                  <a:off x="3190" y="3671"/>
                  <a:ext cx="731" cy="213"/>
                </a:xfrm>
                <a:prstGeom prst="rect">
                  <a:avLst/>
                </a:prstGeom>
                <a:solidFill>
                  <a:schemeClr val="accent1"/>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30729" name="Text Box 77">
                  <a:extLst>
                    <a:ext uri="{FF2B5EF4-FFF2-40B4-BE49-F238E27FC236}">
                      <a16:creationId xmlns:a16="http://schemas.microsoft.com/office/drawing/2014/main" id="{E933C717-C4C4-764C-A822-6E5F52715B58}"/>
                    </a:ext>
                  </a:extLst>
                </p:cNvPr>
                <p:cNvSpPr txBox="1">
                  <a:spLocks noChangeArrowheads="1"/>
                </p:cNvSpPr>
                <p:nvPr/>
              </p:nvSpPr>
              <p:spPr bwMode="auto">
                <a:xfrm>
                  <a:off x="3254" y="3687"/>
                  <a:ext cx="607"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300" dirty="0"/>
                    <a:t>Table 14.1</a:t>
                  </a:r>
                  <a:endParaRPr lang="en-US" altLang="en-US" sz="1800" dirty="0"/>
                </a:p>
              </p:txBody>
            </p:sp>
          </p:grpSp>
        </p:grpSp>
      </p:grpSp>
    </p:spTree>
  </p:cSld>
  <p:clrMapOvr>
    <a:masterClrMapping/>
  </p:clrMapOvr>
  <p:transition spd="me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Slide Number Placeholder 5">
            <a:extLst>
              <a:ext uri="{FF2B5EF4-FFF2-40B4-BE49-F238E27FC236}">
                <a16:creationId xmlns:a16="http://schemas.microsoft.com/office/drawing/2014/main" id="{D9C448FF-3D19-784E-8334-98930AD64D8C}"/>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72713217-7F58-4D45-B8FF-220AA199F2B3}" type="slidenum">
              <a:rPr lang="en-US" altLang="en-US" sz="1400"/>
              <a:pPr>
                <a:spcBef>
                  <a:spcPct val="0"/>
                </a:spcBef>
                <a:buFontTx/>
                <a:buNone/>
              </a:pPr>
              <a:t>10</a:t>
            </a:fld>
            <a:endParaRPr lang="en-US" altLang="en-US" sz="1400" dirty="0"/>
          </a:p>
        </p:txBody>
      </p:sp>
      <p:grpSp>
        <p:nvGrpSpPr>
          <p:cNvPr id="32770" name="Group 16">
            <a:extLst>
              <a:ext uri="{FF2B5EF4-FFF2-40B4-BE49-F238E27FC236}">
                <a16:creationId xmlns:a16="http://schemas.microsoft.com/office/drawing/2014/main" id="{D05C0F3F-1D08-6442-8617-999543A79866}"/>
              </a:ext>
            </a:extLst>
          </p:cNvPr>
          <p:cNvGrpSpPr>
            <a:grpSpLocks/>
          </p:cNvGrpSpPr>
          <p:nvPr/>
        </p:nvGrpSpPr>
        <p:grpSpPr bwMode="auto">
          <a:xfrm>
            <a:off x="457200" y="446088"/>
            <a:ext cx="8229600" cy="5719762"/>
            <a:chOff x="288" y="281"/>
            <a:chExt cx="5184" cy="3603"/>
          </a:xfrm>
        </p:grpSpPr>
        <p:sp>
          <p:nvSpPr>
            <p:cNvPr id="32771" name="Rectangle 2">
              <a:extLst>
                <a:ext uri="{FF2B5EF4-FFF2-40B4-BE49-F238E27FC236}">
                  <a16:creationId xmlns:a16="http://schemas.microsoft.com/office/drawing/2014/main" id="{0F6C5C27-BD54-E44D-BF05-09CEB5BF68B7}"/>
                </a:ext>
              </a:extLst>
            </p:cNvPr>
            <p:cNvSpPr>
              <a:spLocks noChangeArrowheads="1"/>
            </p:cNvSpPr>
            <p:nvPr/>
          </p:nvSpPr>
          <p:spPr bwMode="auto">
            <a:xfrm>
              <a:off x="288"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Embryonic Development </a:t>
              </a:r>
              <a:r>
                <a:rPr lang="en-US" altLang="en-US" sz="2200" dirty="0">
                  <a:solidFill>
                    <a:srgbClr val="333333"/>
                  </a:solidFill>
                </a:rPr>
                <a:t>(continued)</a:t>
              </a:r>
              <a:endParaRPr lang="en-US" altLang="en-US" sz="2200" dirty="0">
                <a:solidFill>
                  <a:schemeClr val="tx2"/>
                </a:solidFill>
              </a:endParaRPr>
            </a:p>
          </p:txBody>
        </p:sp>
        <p:grpSp>
          <p:nvGrpSpPr>
            <p:cNvPr id="32772" name="Group 15">
              <a:extLst>
                <a:ext uri="{FF2B5EF4-FFF2-40B4-BE49-F238E27FC236}">
                  <a16:creationId xmlns:a16="http://schemas.microsoft.com/office/drawing/2014/main" id="{F43E3DAC-4353-0A44-9CD3-401DEB78B4D8}"/>
                </a:ext>
              </a:extLst>
            </p:cNvPr>
            <p:cNvGrpSpPr>
              <a:grpSpLocks/>
            </p:cNvGrpSpPr>
            <p:nvPr/>
          </p:nvGrpSpPr>
          <p:grpSpPr bwMode="auto">
            <a:xfrm>
              <a:off x="515" y="978"/>
              <a:ext cx="4833" cy="1710"/>
              <a:chOff x="515" y="978"/>
              <a:chExt cx="4833" cy="1710"/>
            </a:xfrm>
          </p:grpSpPr>
          <p:sp>
            <p:nvSpPr>
              <p:cNvPr id="32780" name="Text Box 3">
                <a:extLst>
                  <a:ext uri="{FF2B5EF4-FFF2-40B4-BE49-F238E27FC236}">
                    <a16:creationId xmlns:a16="http://schemas.microsoft.com/office/drawing/2014/main" id="{2E9515C5-81CB-C54D-BF32-95C4ADA3D876}"/>
                  </a:ext>
                </a:extLst>
              </p:cNvPr>
              <p:cNvSpPr txBox="1">
                <a:spLocks noChangeArrowheads="1"/>
              </p:cNvSpPr>
              <p:nvPr/>
            </p:nvSpPr>
            <p:spPr bwMode="auto">
              <a:xfrm>
                <a:off x="515" y="978"/>
                <a:ext cx="4833" cy="17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dirty="0"/>
                  <a:t>Myelencephalon </a:t>
                </a:r>
                <a:r>
                  <a:rPr lang="en-US" altLang="en-US" sz="1800" dirty="0">
                    <a:sym typeface="Symbol" pitchFamily="2" charset="2"/>
                  </a:rPr>
                  <a:t></a:t>
                </a:r>
                <a:r>
                  <a:rPr lang="en-US" altLang="en-US" sz="1800" dirty="0"/>
                  <a:t> medulla oblongata, lower part of fourth ventricle.</a:t>
                </a:r>
              </a:p>
              <a:p>
                <a:pPr eaLnBrk="1" hangingPunct="1">
                  <a:lnSpc>
                    <a:spcPct val="85000"/>
                  </a:lnSpc>
                  <a:spcBef>
                    <a:spcPct val="0"/>
                  </a:spcBef>
                  <a:spcAft>
                    <a:spcPts val="900"/>
                  </a:spcAft>
                  <a:buSzPct val="80000"/>
                </a:pPr>
                <a:r>
                  <a:rPr lang="en-US" altLang="en-US" sz="1800" dirty="0"/>
                  <a:t>Metencephalon </a:t>
                </a:r>
                <a:r>
                  <a:rPr lang="en-US" altLang="en-US" sz="1800" dirty="0">
                    <a:sym typeface="Symbol" pitchFamily="2" charset="2"/>
                  </a:rPr>
                  <a:t></a:t>
                </a:r>
                <a:r>
                  <a:rPr lang="en-US" altLang="en-US" sz="1800" dirty="0"/>
                  <a:t> pons, cerebellum, upper part of fourth ventricle.</a:t>
                </a:r>
              </a:p>
              <a:p>
                <a:pPr eaLnBrk="1" hangingPunct="1">
                  <a:lnSpc>
                    <a:spcPct val="85000"/>
                  </a:lnSpc>
                  <a:spcBef>
                    <a:spcPct val="0"/>
                  </a:spcBef>
                  <a:spcAft>
                    <a:spcPts val="900"/>
                  </a:spcAft>
                  <a:buSzPct val="80000"/>
                </a:pPr>
                <a:r>
                  <a:rPr lang="en-US" altLang="en-US" sz="1800" dirty="0"/>
                  <a:t>Mesencephalon </a:t>
                </a:r>
                <a:r>
                  <a:rPr lang="en-US" altLang="en-US" sz="1800" dirty="0">
                    <a:sym typeface="Symbol" pitchFamily="2" charset="2"/>
                  </a:rPr>
                  <a:t></a:t>
                </a:r>
                <a:r>
                  <a:rPr lang="en-US" altLang="en-US" sz="1800" dirty="0"/>
                  <a:t> midbrain, aqueduct of the midbrain.</a:t>
                </a:r>
              </a:p>
              <a:p>
                <a:pPr eaLnBrk="1" hangingPunct="1">
                  <a:lnSpc>
                    <a:spcPct val="85000"/>
                  </a:lnSpc>
                  <a:spcBef>
                    <a:spcPct val="0"/>
                  </a:spcBef>
                  <a:spcAft>
                    <a:spcPts val="900"/>
                  </a:spcAft>
                  <a:buSzPct val="80000"/>
                </a:pPr>
                <a:r>
                  <a:rPr lang="en-US" altLang="en-US" sz="1800" dirty="0"/>
                  <a:t>Diencephalon </a:t>
                </a:r>
                <a:r>
                  <a:rPr lang="en-US" altLang="en-US" sz="1800" dirty="0">
                    <a:sym typeface="Symbol" pitchFamily="2" charset="2"/>
                  </a:rPr>
                  <a:t></a:t>
                </a:r>
                <a:r>
                  <a:rPr lang="en-US" altLang="en-US" sz="1800" dirty="0"/>
                  <a:t> thalamus, hypothalamus, epithalamus, third ventricle.</a:t>
                </a:r>
              </a:p>
              <a:p>
                <a:pPr eaLnBrk="1" hangingPunct="1">
                  <a:lnSpc>
                    <a:spcPct val="85000"/>
                  </a:lnSpc>
                  <a:spcBef>
                    <a:spcPct val="0"/>
                  </a:spcBef>
                  <a:spcAft>
                    <a:spcPct val="50000"/>
                  </a:spcAft>
                  <a:buSzPct val="80000"/>
                </a:pPr>
                <a:r>
                  <a:rPr lang="en-US" altLang="en-US" sz="1800" dirty="0"/>
                  <a:t>Telencephalon </a:t>
                </a:r>
                <a:r>
                  <a:rPr lang="en-US" altLang="en-US" sz="1800" dirty="0">
                    <a:sym typeface="Symbol" pitchFamily="2" charset="2"/>
                  </a:rPr>
                  <a:t></a:t>
                </a:r>
                <a:r>
                  <a:rPr lang="en-US" altLang="en-US" sz="1800" dirty="0"/>
                  <a:t> cerebral hemispheres, subcortical structures, lateral ventricles.</a:t>
                </a:r>
              </a:p>
              <a:p>
                <a:pPr eaLnBrk="1" hangingPunct="1">
                  <a:lnSpc>
                    <a:spcPct val="85000"/>
                  </a:lnSpc>
                  <a:spcBef>
                    <a:spcPct val="0"/>
                  </a:spcBef>
                  <a:spcAft>
                    <a:spcPct val="50000"/>
                  </a:spcAft>
                  <a:buSzPct val="80000"/>
                </a:pPr>
                <a:endParaRPr lang="en-US" altLang="en-US" sz="1800" dirty="0"/>
              </a:p>
              <a:p>
                <a:pPr eaLnBrk="1" hangingPunct="1">
                  <a:lnSpc>
                    <a:spcPct val="85000"/>
                  </a:lnSpc>
                  <a:spcBef>
                    <a:spcPct val="0"/>
                  </a:spcBef>
                  <a:spcAft>
                    <a:spcPct val="30000"/>
                  </a:spcAft>
                  <a:buSzPct val="80000"/>
                </a:pPr>
                <a:endParaRPr lang="en-US" altLang="en-US" sz="1800" dirty="0"/>
              </a:p>
            </p:txBody>
          </p:sp>
          <p:sp>
            <p:nvSpPr>
              <p:cNvPr id="32781" name="Text Box 10">
                <a:extLst>
                  <a:ext uri="{FF2B5EF4-FFF2-40B4-BE49-F238E27FC236}">
                    <a16:creationId xmlns:a16="http://schemas.microsoft.com/office/drawing/2014/main" id="{F47E487F-C945-1148-9F7B-27A009B20A0F}"/>
                  </a:ext>
                </a:extLst>
              </p:cNvPr>
              <p:cNvSpPr txBox="1">
                <a:spLocks noChangeArrowheads="1"/>
              </p:cNvSpPr>
              <p:nvPr/>
            </p:nvSpPr>
            <p:spPr bwMode="auto">
              <a:xfrm>
                <a:off x="1668" y="2186"/>
                <a:ext cx="2418" cy="3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ts val="1860"/>
                  </a:lnSpc>
                  <a:spcBef>
                    <a:spcPct val="0"/>
                  </a:spcBef>
                  <a:buFontTx/>
                  <a:buNone/>
                </a:pPr>
                <a:r>
                  <a:rPr lang="en-US" altLang="en-US" sz="1800" dirty="0">
                    <a:solidFill>
                      <a:schemeClr val="accent6"/>
                    </a:solidFill>
                  </a:rPr>
                  <a:t>Progression from a 5-week embryo to full development.</a:t>
                </a:r>
              </a:p>
            </p:txBody>
          </p:sp>
        </p:grpSp>
        <p:grpSp>
          <p:nvGrpSpPr>
            <p:cNvPr id="32773" name="Group 38">
              <a:extLst>
                <a:ext uri="{FF2B5EF4-FFF2-40B4-BE49-F238E27FC236}">
                  <a16:creationId xmlns:a16="http://schemas.microsoft.com/office/drawing/2014/main" id="{F8EC7A0F-20A4-AB49-9955-7D0281E091EE}"/>
                </a:ext>
              </a:extLst>
            </p:cNvPr>
            <p:cNvGrpSpPr>
              <a:grpSpLocks/>
            </p:cNvGrpSpPr>
            <p:nvPr/>
          </p:nvGrpSpPr>
          <p:grpSpPr bwMode="auto">
            <a:xfrm>
              <a:off x="582" y="3671"/>
              <a:ext cx="1990" cy="213"/>
              <a:chOff x="582" y="3671"/>
              <a:chExt cx="1990" cy="213"/>
            </a:xfrm>
          </p:grpSpPr>
          <p:sp>
            <p:nvSpPr>
              <p:cNvPr id="32774" name="Rectangle 39">
                <a:extLst>
                  <a:ext uri="{FF2B5EF4-FFF2-40B4-BE49-F238E27FC236}">
                    <a16:creationId xmlns:a16="http://schemas.microsoft.com/office/drawing/2014/main" id="{F1F0B4D4-4CE5-F443-AD3A-3FBB2FDA9722}"/>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32775" name="Rectangle 40">
                <a:extLst>
                  <a:ext uri="{FF2B5EF4-FFF2-40B4-BE49-F238E27FC236}">
                    <a16:creationId xmlns:a16="http://schemas.microsoft.com/office/drawing/2014/main" id="{12C4E9CA-9391-CA42-9FBD-15AEDE81F014}"/>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32776" name="Rectangle 41">
                <a:extLst>
                  <a:ext uri="{FF2B5EF4-FFF2-40B4-BE49-F238E27FC236}">
                    <a16:creationId xmlns:a16="http://schemas.microsoft.com/office/drawing/2014/main" id="{696C6554-953F-114F-B43B-EA40DF055570}"/>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32777" name="Text Box 42">
                <a:extLst>
                  <a:ext uri="{FF2B5EF4-FFF2-40B4-BE49-F238E27FC236}">
                    <a16:creationId xmlns:a16="http://schemas.microsoft.com/office/drawing/2014/main" id="{10FE986B-2A96-8543-99F5-7B0A61307190}"/>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300" dirty="0"/>
                  <a:t>Page 474</a:t>
                </a:r>
                <a:endParaRPr lang="en-US" altLang="en-US" sz="1800" dirty="0"/>
              </a:p>
            </p:txBody>
          </p:sp>
          <p:sp>
            <p:nvSpPr>
              <p:cNvPr id="32778" name="Text Box 43">
                <a:extLst>
                  <a:ext uri="{FF2B5EF4-FFF2-40B4-BE49-F238E27FC236}">
                    <a16:creationId xmlns:a16="http://schemas.microsoft.com/office/drawing/2014/main" id="{772C6BE0-4D11-FC42-9C20-01E46A73F5F1}"/>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300" dirty="0"/>
                  <a:t>Page 528</a:t>
                </a:r>
                <a:endParaRPr lang="en-US" altLang="en-US" sz="1800" dirty="0"/>
              </a:p>
            </p:txBody>
          </p:sp>
          <p:sp>
            <p:nvSpPr>
              <p:cNvPr id="32779" name="Text Box 44">
                <a:extLst>
                  <a:ext uri="{FF2B5EF4-FFF2-40B4-BE49-F238E27FC236}">
                    <a16:creationId xmlns:a16="http://schemas.microsoft.com/office/drawing/2014/main" id="{93B142F6-8226-9D44-BA6B-89D0104B0B56}"/>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300" dirty="0"/>
                  <a:t>Page 496</a:t>
                </a:r>
                <a:endParaRPr lang="en-US" altLang="en-US" sz="1800" dirty="0"/>
              </a:p>
            </p:txBody>
          </p:sp>
        </p:grpSp>
      </p:grpSp>
    </p:spTree>
  </p:cSld>
  <p:clrMapOvr>
    <a:masterClrMapping/>
  </p:clrMapOvr>
  <p:transition spd="me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Slide Number Placeholder 5">
            <a:extLst>
              <a:ext uri="{FF2B5EF4-FFF2-40B4-BE49-F238E27FC236}">
                <a16:creationId xmlns:a16="http://schemas.microsoft.com/office/drawing/2014/main" id="{1AAE58A0-9F7F-D749-95FE-5CF1E550AD01}"/>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CE01F71B-BA87-374E-8EA9-7022D30AF594}" type="slidenum">
              <a:rPr lang="en-US" altLang="en-US" sz="1400"/>
              <a:pPr>
                <a:spcBef>
                  <a:spcPct val="0"/>
                </a:spcBef>
                <a:buFontTx/>
                <a:buNone/>
              </a:pPr>
              <a:t>11</a:t>
            </a:fld>
            <a:endParaRPr lang="en-US" altLang="en-US" sz="1400" dirty="0"/>
          </a:p>
        </p:txBody>
      </p:sp>
      <p:grpSp>
        <p:nvGrpSpPr>
          <p:cNvPr id="34818" name="Group 59">
            <a:extLst>
              <a:ext uri="{FF2B5EF4-FFF2-40B4-BE49-F238E27FC236}">
                <a16:creationId xmlns:a16="http://schemas.microsoft.com/office/drawing/2014/main" id="{20E62DCD-C489-BC4D-A93E-0864C9E5F9B1}"/>
              </a:ext>
            </a:extLst>
          </p:cNvPr>
          <p:cNvGrpSpPr>
            <a:grpSpLocks/>
          </p:cNvGrpSpPr>
          <p:nvPr/>
        </p:nvGrpSpPr>
        <p:grpSpPr bwMode="auto">
          <a:xfrm>
            <a:off x="457200" y="446088"/>
            <a:ext cx="8229600" cy="5719762"/>
            <a:chOff x="288" y="281"/>
            <a:chExt cx="5184" cy="3603"/>
          </a:xfrm>
        </p:grpSpPr>
        <p:sp>
          <p:nvSpPr>
            <p:cNvPr id="34819" name="Rectangle 2">
              <a:extLst>
                <a:ext uri="{FF2B5EF4-FFF2-40B4-BE49-F238E27FC236}">
                  <a16:creationId xmlns:a16="http://schemas.microsoft.com/office/drawing/2014/main" id="{8A2014BA-D7AA-474D-B772-55B53D13C884}"/>
                </a:ext>
              </a:extLst>
            </p:cNvPr>
            <p:cNvSpPr>
              <a:spLocks noChangeArrowheads="1"/>
            </p:cNvSpPr>
            <p:nvPr/>
          </p:nvSpPr>
          <p:spPr bwMode="auto">
            <a:xfrm>
              <a:off x="288"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Major Parts of the Brain</a:t>
              </a:r>
              <a:endParaRPr lang="en-US" altLang="en-US" sz="2800" dirty="0">
                <a:solidFill>
                  <a:schemeClr val="tx2"/>
                </a:solidFill>
              </a:endParaRPr>
            </a:p>
          </p:txBody>
        </p:sp>
        <p:sp>
          <p:nvSpPr>
            <p:cNvPr id="34820" name="Text Box 3">
              <a:extLst>
                <a:ext uri="{FF2B5EF4-FFF2-40B4-BE49-F238E27FC236}">
                  <a16:creationId xmlns:a16="http://schemas.microsoft.com/office/drawing/2014/main" id="{C0DDB4F6-1154-ED4F-A6D6-9E508FAA33D4}"/>
                </a:ext>
              </a:extLst>
            </p:cNvPr>
            <p:cNvSpPr txBox="1">
              <a:spLocks noChangeArrowheads="1"/>
            </p:cNvSpPr>
            <p:nvPr/>
          </p:nvSpPr>
          <p:spPr bwMode="auto">
            <a:xfrm>
              <a:off x="515" y="970"/>
              <a:ext cx="4851" cy="11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dirty="0"/>
                <a:t>The brainstem</a:t>
              </a:r>
              <a:r>
                <a:rPr lang="en-US" altLang="en-US" sz="1800" dirty="0">
                  <a:solidFill>
                    <a:srgbClr val="000000"/>
                  </a:solidFill>
                </a:rPr>
                <a:t> </a:t>
              </a:r>
              <a:r>
                <a:rPr lang="en-US" altLang="en-US" sz="1800" dirty="0"/>
                <a:t>consists of the medulla oblongata, pons, and midbrain.</a:t>
              </a:r>
            </a:p>
            <a:p>
              <a:pPr eaLnBrk="1" hangingPunct="1">
                <a:lnSpc>
                  <a:spcPct val="85000"/>
                </a:lnSpc>
                <a:spcBef>
                  <a:spcPct val="0"/>
                </a:spcBef>
                <a:spcAft>
                  <a:spcPts val="900"/>
                </a:spcAft>
                <a:buSzPct val="80000"/>
              </a:pPr>
              <a:r>
                <a:rPr lang="en-US" altLang="en-US" sz="1800" dirty="0"/>
                <a:t>The cerebellum</a:t>
              </a:r>
              <a:r>
                <a:rPr lang="en-US" altLang="en-US" sz="1800" dirty="0">
                  <a:solidFill>
                    <a:srgbClr val="000000"/>
                  </a:solidFill>
                </a:rPr>
                <a:t> is located </a:t>
              </a:r>
              <a:r>
                <a:rPr lang="en-US" altLang="en-US" sz="1800" dirty="0"/>
                <a:t>posterior to the brainstem.</a:t>
              </a:r>
            </a:p>
            <a:p>
              <a:pPr eaLnBrk="1" hangingPunct="1">
                <a:lnSpc>
                  <a:spcPct val="85000"/>
                </a:lnSpc>
                <a:spcBef>
                  <a:spcPct val="0"/>
                </a:spcBef>
                <a:spcAft>
                  <a:spcPts val="900"/>
                </a:spcAft>
                <a:buSzPct val="80000"/>
              </a:pPr>
              <a:r>
                <a:rPr lang="en-US" altLang="en-US" sz="1800" dirty="0"/>
                <a:t>The diencephalon</a:t>
              </a:r>
              <a:r>
                <a:rPr lang="en-US" altLang="en-US" sz="1800" dirty="0">
                  <a:solidFill>
                    <a:srgbClr val="000000"/>
                  </a:solidFill>
                </a:rPr>
                <a:t> </a:t>
              </a:r>
              <a:r>
                <a:rPr lang="en-US" altLang="en-US" sz="1800" dirty="0"/>
                <a:t>includes the thalamus, hypothalamus, posterior pitui-tary, and epithalamus.</a:t>
              </a:r>
            </a:p>
            <a:p>
              <a:pPr eaLnBrk="1" hangingPunct="1">
                <a:lnSpc>
                  <a:spcPct val="85000"/>
                </a:lnSpc>
                <a:spcBef>
                  <a:spcPct val="0"/>
                </a:spcBef>
                <a:spcAft>
                  <a:spcPct val="50000"/>
                </a:spcAft>
                <a:buSzPct val="80000"/>
              </a:pPr>
              <a:r>
                <a:rPr lang="en-US" altLang="en-US" sz="1800" dirty="0"/>
                <a:t>The telencephalon</a:t>
              </a:r>
              <a:r>
                <a:rPr lang="en-US" altLang="en-US" sz="1800" dirty="0">
                  <a:solidFill>
                    <a:srgbClr val="000000"/>
                  </a:solidFill>
                </a:rPr>
                <a:t>, the </a:t>
              </a:r>
              <a:r>
                <a:rPr lang="en-US" altLang="en-US" sz="1800" dirty="0"/>
                <a:t>largest part of the human brain</a:t>
              </a:r>
              <a:r>
                <a:rPr lang="en-US" altLang="en-US" sz="1800" dirty="0">
                  <a:solidFill>
                    <a:srgbClr val="000000"/>
                  </a:solidFill>
                </a:rPr>
                <a:t>, </a:t>
              </a:r>
              <a:r>
                <a:rPr lang="en-US" altLang="en-US" sz="1800" dirty="0"/>
                <a:t>consists of the cerebral hemispheres, basal ganglia, limbic system, and hippocampus.</a:t>
              </a:r>
            </a:p>
          </p:txBody>
        </p:sp>
        <p:grpSp>
          <p:nvGrpSpPr>
            <p:cNvPr id="34821" name="Group 39">
              <a:extLst>
                <a:ext uri="{FF2B5EF4-FFF2-40B4-BE49-F238E27FC236}">
                  <a16:creationId xmlns:a16="http://schemas.microsoft.com/office/drawing/2014/main" id="{E044B6AE-FEDF-4245-9797-10F2C10A7974}"/>
                </a:ext>
              </a:extLst>
            </p:cNvPr>
            <p:cNvGrpSpPr>
              <a:grpSpLocks/>
            </p:cNvGrpSpPr>
            <p:nvPr/>
          </p:nvGrpSpPr>
          <p:grpSpPr bwMode="auto">
            <a:xfrm>
              <a:off x="582" y="3671"/>
              <a:ext cx="1990" cy="213"/>
              <a:chOff x="582" y="3671"/>
              <a:chExt cx="1990" cy="213"/>
            </a:xfrm>
          </p:grpSpPr>
          <p:sp>
            <p:nvSpPr>
              <p:cNvPr id="34822" name="Rectangle 40">
                <a:extLst>
                  <a:ext uri="{FF2B5EF4-FFF2-40B4-BE49-F238E27FC236}">
                    <a16:creationId xmlns:a16="http://schemas.microsoft.com/office/drawing/2014/main" id="{35AB9EE7-5A21-7141-8054-DDB2B477D3D6}"/>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34823" name="Rectangle 41">
                <a:extLst>
                  <a:ext uri="{FF2B5EF4-FFF2-40B4-BE49-F238E27FC236}">
                    <a16:creationId xmlns:a16="http://schemas.microsoft.com/office/drawing/2014/main" id="{BDE4E714-ABB7-CF49-B304-B4FB30481EE1}"/>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34824" name="Rectangle 42">
                <a:extLst>
                  <a:ext uri="{FF2B5EF4-FFF2-40B4-BE49-F238E27FC236}">
                    <a16:creationId xmlns:a16="http://schemas.microsoft.com/office/drawing/2014/main" id="{40502948-02FA-F748-B804-272CEFD3D100}"/>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34825" name="Text Box 43">
                <a:extLst>
                  <a:ext uri="{FF2B5EF4-FFF2-40B4-BE49-F238E27FC236}">
                    <a16:creationId xmlns:a16="http://schemas.microsoft.com/office/drawing/2014/main" id="{816036E8-4BD5-4C48-B410-BCD49FF57B43}"/>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300" dirty="0"/>
                  <a:t>Page 474</a:t>
                </a:r>
                <a:endParaRPr lang="en-US" altLang="en-US" sz="1800" dirty="0"/>
              </a:p>
            </p:txBody>
          </p:sp>
          <p:sp>
            <p:nvSpPr>
              <p:cNvPr id="34826" name="Text Box 44">
                <a:extLst>
                  <a:ext uri="{FF2B5EF4-FFF2-40B4-BE49-F238E27FC236}">
                    <a16:creationId xmlns:a16="http://schemas.microsoft.com/office/drawing/2014/main" id="{3910AC9F-99D5-5C42-AA6F-F42D64D52144}"/>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300" dirty="0"/>
                  <a:t>Page 528</a:t>
                </a:r>
                <a:endParaRPr lang="en-US" altLang="en-US" sz="1800" dirty="0"/>
              </a:p>
            </p:txBody>
          </p:sp>
          <p:sp>
            <p:nvSpPr>
              <p:cNvPr id="34827" name="Text Box 45">
                <a:extLst>
                  <a:ext uri="{FF2B5EF4-FFF2-40B4-BE49-F238E27FC236}">
                    <a16:creationId xmlns:a16="http://schemas.microsoft.com/office/drawing/2014/main" id="{80369998-CC83-B040-9CB1-F092BCF170DF}"/>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300" dirty="0"/>
                  <a:t>Page 496</a:t>
                </a:r>
                <a:endParaRPr lang="en-US" altLang="en-US" sz="1800" dirty="0"/>
              </a:p>
            </p:txBody>
          </p:sp>
        </p:grpSp>
      </p:grpSp>
    </p:spTree>
  </p:cSld>
  <p:clrMapOvr>
    <a:masterClrMapping/>
  </p:clrMapOvr>
  <p:transition spd="me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Slide Number Placeholder 5">
            <a:extLst>
              <a:ext uri="{FF2B5EF4-FFF2-40B4-BE49-F238E27FC236}">
                <a16:creationId xmlns:a16="http://schemas.microsoft.com/office/drawing/2014/main" id="{4960E1A8-3DEA-184F-BC85-BF74E7F843F1}"/>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75AE0D63-F615-5747-B8C0-B43B9FAE02AD}" type="slidenum">
              <a:rPr lang="en-US" altLang="en-US" sz="1400"/>
              <a:pPr>
                <a:spcBef>
                  <a:spcPct val="0"/>
                </a:spcBef>
                <a:buFontTx/>
                <a:buNone/>
              </a:pPr>
              <a:t>12</a:t>
            </a:fld>
            <a:endParaRPr lang="en-US" altLang="en-US" sz="1400" dirty="0"/>
          </a:p>
        </p:txBody>
      </p:sp>
      <p:grpSp>
        <p:nvGrpSpPr>
          <p:cNvPr id="36866" name="Group 19">
            <a:extLst>
              <a:ext uri="{FF2B5EF4-FFF2-40B4-BE49-F238E27FC236}">
                <a16:creationId xmlns:a16="http://schemas.microsoft.com/office/drawing/2014/main" id="{9DC5804B-34F1-1240-A92C-30BA5B531AB4}"/>
              </a:ext>
            </a:extLst>
          </p:cNvPr>
          <p:cNvGrpSpPr>
            <a:grpSpLocks/>
          </p:cNvGrpSpPr>
          <p:nvPr/>
        </p:nvGrpSpPr>
        <p:grpSpPr bwMode="auto">
          <a:xfrm>
            <a:off x="463550" y="446088"/>
            <a:ext cx="8229600" cy="4864099"/>
            <a:chOff x="292" y="281"/>
            <a:chExt cx="5184" cy="3064"/>
          </a:xfrm>
        </p:grpSpPr>
        <p:sp>
          <p:nvSpPr>
            <p:cNvPr id="36867" name="Rectangle 2">
              <a:extLst>
                <a:ext uri="{FF2B5EF4-FFF2-40B4-BE49-F238E27FC236}">
                  <a16:creationId xmlns:a16="http://schemas.microsoft.com/office/drawing/2014/main" id="{A7B1A3DF-D7EF-F844-9E94-AD4DC4236D50}"/>
                </a:ext>
              </a:extLst>
            </p:cNvPr>
            <p:cNvSpPr>
              <a:spLocks noChangeArrowheads="1"/>
            </p:cNvSpPr>
            <p:nvPr/>
          </p:nvSpPr>
          <p:spPr bwMode="auto">
            <a:xfrm>
              <a:off x="292"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Cerebral Hemispheres</a:t>
              </a:r>
              <a:endParaRPr lang="en-US" altLang="en-US" sz="2800" dirty="0">
                <a:solidFill>
                  <a:schemeClr val="tx2"/>
                </a:solidFill>
              </a:endParaRPr>
            </a:p>
          </p:txBody>
        </p:sp>
        <p:grpSp>
          <p:nvGrpSpPr>
            <p:cNvPr id="36868" name="Group 16">
              <a:extLst>
                <a:ext uri="{FF2B5EF4-FFF2-40B4-BE49-F238E27FC236}">
                  <a16:creationId xmlns:a16="http://schemas.microsoft.com/office/drawing/2014/main" id="{4981C488-426B-DD4C-A413-29D9B7633ED1}"/>
                </a:ext>
              </a:extLst>
            </p:cNvPr>
            <p:cNvGrpSpPr>
              <a:grpSpLocks/>
            </p:cNvGrpSpPr>
            <p:nvPr/>
          </p:nvGrpSpPr>
          <p:grpSpPr bwMode="auto">
            <a:xfrm>
              <a:off x="1551" y="1002"/>
              <a:ext cx="3079" cy="2343"/>
              <a:chOff x="1548" y="1094"/>
              <a:chExt cx="3079" cy="2343"/>
            </a:xfrm>
          </p:grpSpPr>
          <p:pic>
            <p:nvPicPr>
              <p:cNvPr id="36869" name="Picture 11" descr="brain-picture">
                <a:extLst>
                  <a:ext uri="{FF2B5EF4-FFF2-40B4-BE49-F238E27FC236}">
                    <a16:creationId xmlns:a16="http://schemas.microsoft.com/office/drawing/2014/main" id="{7172650C-038C-6140-BE48-9AC793649BC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48" y="1094"/>
                <a:ext cx="2665" cy="21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6870" name="Text Box 12">
                <a:extLst>
                  <a:ext uri="{FF2B5EF4-FFF2-40B4-BE49-F238E27FC236}">
                    <a16:creationId xmlns:a16="http://schemas.microsoft.com/office/drawing/2014/main" id="{61159EDF-1EAB-D148-8E63-2A90DAA01BB2}"/>
                  </a:ext>
                </a:extLst>
              </p:cNvPr>
              <p:cNvSpPr txBox="1">
                <a:spLocks noChangeArrowheads="1"/>
              </p:cNvSpPr>
              <p:nvPr/>
            </p:nvSpPr>
            <p:spPr bwMode="auto">
              <a:xfrm>
                <a:off x="3274" y="3272"/>
                <a:ext cx="1353" cy="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100" dirty="0"/>
                  <a:t>https://www.howstuffworks.com</a:t>
                </a:r>
                <a:endParaRPr lang="en-US" altLang="en-US" sz="1800" dirty="0"/>
              </a:p>
            </p:txBody>
          </p:sp>
        </p:grpSp>
      </p:grpSp>
    </p:spTree>
  </p:cSld>
  <p:clrMapOvr>
    <a:masterClrMapping/>
  </p:clrMapOvr>
  <p:transition spd="me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Slide Number Placeholder 5">
            <a:extLst>
              <a:ext uri="{FF2B5EF4-FFF2-40B4-BE49-F238E27FC236}">
                <a16:creationId xmlns:a16="http://schemas.microsoft.com/office/drawing/2014/main" id="{A4410CC8-DFCE-204A-B26F-C6D8C7A3A1F6}"/>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C72D57C0-5EA9-6C49-AB9A-06FA904E0A41}" type="slidenum">
              <a:rPr lang="en-US" altLang="en-US" sz="1400"/>
              <a:pPr>
                <a:spcBef>
                  <a:spcPct val="0"/>
                </a:spcBef>
                <a:buFontTx/>
                <a:buNone/>
              </a:pPr>
              <a:t>13</a:t>
            </a:fld>
            <a:endParaRPr lang="en-US" altLang="en-US" sz="1400" dirty="0"/>
          </a:p>
        </p:txBody>
      </p:sp>
      <p:grpSp>
        <p:nvGrpSpPr>
          <p:cNvPr id="38914" name="Group 7">
            <a:extLst>
              <a:ext uri="{FF2B5EF4-FFF2-40B4-BE49-F238E27FC236}">
                <a16:creationId xmlns:a16="http://schemas.microsoft.com/office/drawing/2014/main" id="{B6E956EB-367F-7C41-BDBA-7C8170C017D1}"/>
              </a:ext>
            </a:extLst>
          </p:cNvPr>
          <p:cNvGrpSpPr>
            <a:grpSpLocks/>
          </p:cNvGrpSpPr>
          <p:nvPr/>
        </p:nvGrpSpPr>
        <p:grpSpPr bwMode="auto">
          <a:xfrm>
            <a:off x="457200" y="446088"/>
            <a:ext cx="8229600" cy="2474912"/>
            <a:chOff x="288" y="281"/>
            <a:chExt cx="5184" cy="1559"/>
          </a:xfrm>
        </p:grpSpPr>
        <p:sp>
          <p:nvSpPr>
            <p:cNvPr id="38915" name="Rectangle 3">
              <a:extLst>
                <a:ext uri="{FF2B5EF4-FFF2-40B4-BE49-F238E27FC236}">
                  <a16:creationId xmlns:a16="http://schemas.microsoft.com/office/drawing/2014/main" id="{414F1CD7-7164-334C-866D-83B09057EF27}"/>
                </a:ext>
              </a:extLst>
            </p:cNvPr>
            <p:cNvSpPr>
              <a:spLocks noChangeArrowheads="1"/>
            </p:cNvSpPr>
            <p:nvPr/>
          </p:nvSpPr>
          <p:spPr bwMode="auto">
            <a:xfrm>
              <a:off x="288"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Anatomical Positions</a:t>
              </a:r>
              <a:endParaRPr lang="en-US" altLang="en-US" sz="2800" dirty="0">
                <a:solidFill>
                  <a:schemeClr val="tx2"/>
                </a:solidFill>
              </a:endParaRPr>
            </a:p>
          </p:txBody>
        </p:sp>
        <p:sp>
          <p:nvSpPr>
            <p:cNvPr id="38916" name="Text Box 4">
              <a:extLst>
                <a:ext uri="{FF2B5EF4-FFF2-40B4-BE49-F238E27FC236}">
                  <a16:creationId xmlns:a16="http://schemas.microsoft.com/office/drawing/2014/main" id="{2C1F0855-9CE9-4A41-A522-11C8B8D25EDF}"/>
                </a:ext>
              </a:extLst>
            </p:cNvPr>
            <p:cNvSpPr txBox="1">
              <a:spLocks noChangeArrowheads="1"/>
            </p:cNvSpPr>
            <p:nvPr/>
          </p:nvSpPr>
          <p:spPr bwMode="auto">
            <a:xfrm>
              <a:off x="515" y="970"/>
              <a:ext cx="4860" cy="87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dirty="0">
                  <a:solidFill>
                    <a:srgbClr val="000000"/>
                  </a:solidFill>
                </a:rPr>
                <a:t>Superior—toward the upper part of the body or body structure.</a:t>
              </a:r>
            </a:p>
            <a:p>
              <a:pPr eaLnBrk="1" hangingPunct="1">
                <a:lnSpc>
                  <a:spcPct val="85000"/>
                </a:lnSpc>
                <a:spcBef>
                  <a:spcPct val="0"/>
                </a:spcBef>
                <a:spcAft>
                  <a:spcPts val="900"/>
                </a:spcAft>
                <a:buSzPct val="80000"/>
              </a:pPr>
              <a:r>
                <a:rPr lang="en-US" altLang="en-US" sz="1800" dirty="0">
                  <a:solidFill>
                    <a:srgbClr val="000000"/>
                  </a:solidFill>
                </a:rPr>
                <a:t>Inferior—toward the lower part of the body or structure.</a:t>
              </a:r>
            </a:p>
            <a:p>
              <a:pPr eaLnBrk="1" hangingPunct="1">
                <a:lnSpc>
                  <a:spcPct val="85000"/>
                </a:lnSpc>
                <a:spcBef>
                  <a:spcPct val="0"/>
                </a:spcBef>
                <a:spcAft>
                  <a:spcPts val="900"/>
                </a:spcAft>
                <a:buSzPct val="80000"/>
              </a:pPr>
              <a:r>
                <a:rPr lang="en-US" altLang="en-US" sz="1800" dirty="0">
                  <a:solidFill>
                    <a:srgbClr val="000000"/>
                  </a:solidFill>
                </a:rPr>
                <a:t>Anterior—nearer to or at the front of the body or structure.</a:t>
              </a:r>
            </a:p>
            <a:p>
              <a:pPr eaLnBrk="1" hangingPunct="1">
                <a:lnSpc>
                  <a:spcPct val="85000"/>
                </a:lnSpc>
                <a:spcBef>
                  <a:spcPct val="0"/>
                </a:spcBef>
                <a:spcAft>
                  <a:spcPct val="50000"/>
                </a:spcAft>
                <a:buSzPct val="80000"/>
              </a:pPr>
              <a:r>
                <a:rPr lang="en-US" altLang="en-US" sz="1800" dirty="0">
                  <a:solidFill>
                    <a:srgbClr val="000000"/>
                  </a:solidFill>
                </a:rPr>
                <a:t>Posterior—nearer to or at the back of the body or structure.</a:t>
              </a:r>
              <a:endParaRPr lang="en-US" altLang="en-US" sz="1800" dirty="0">
                <a:solidFill>
                  <a:srgbClr val="800000"/>
                </a:solidFill>
              </a:endParaRPr>
            </a:p>
          </p:txBody>
        </p:sp>
      </p:grpSp>
    </p:spTree>
  </p:cSld>
  <p:clrMapOvr>
    <a:masterClrMapping/>
  </p:clrMapOvr>
  <p:transition spd="me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Slide Number Placeholder 5">
            <a:extLst>
              <a:ext uri="{FF2B5EF4-FFF2-40B4-BE49-F238E27FC236}">
                <a16:creationId xmlns:a16="http://schemas.microsoft.com/office/drawing/2014/main" id="{455DEB6B-67FD-F74E-BD90-3DF824A44711}"/>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CC329E2C-A88E-874B-92E0-E368AB15A0B7}" type="slidenum">
              <a:rPr lang="en-US" altLang="en-US" sz="1400"/>
              <a:pPr>
                <a:spcBef>
                  <a:spcPct val="0"/>
                </a:spcBef>
                <a:buFontTx/>
                <a:buNone/>
              </a:pPr>
              <a:t>14</a:t>
            </a:fld>
            <a:endParaRPr lang="en-US" altLang="en-US" sz="1400" dirty="0"/>
          </a:p>
        </p:txBody>
      </p:sp>
      <p:grpSp>
        <p:nvGrpSpPr>
          <p:cNvPr id="40962" name="Group 15">
            <a:extLst>
              <a:ext uri="{FF2B5EF4-FFF2-40B4-BE49-F238E27FC236}">
                <a16:creationId xmlns:a16="http://schemas.microsoft.com/office/drawing/2014/main" id="{B4E01973-9742-284B-BC2F-AFED4C7737F1}"/>
              </a:ext>
            </a:extLst>
          </p:cNvPr>
          <p:cNvGrpSpPr>
            <a:grpSpLocks/>
          </p:cNvGrpSpPr>
          <p:nvPr/>
        </p:nvGrpSpPr>
        <p:grpSpPr bwMode="auto">
          <a:xfrm>
            <a:off x="457200" y="446088"/>
            <a:ext cx="8229600" cy="3571875"/>
            <a:chOff x="288" y="281"/>
            <a:chExt cx="5184" cy="2250"/>
          </a:xfrm>
        </p:grpSpPr>
        <p:sp>
          <p:nvSpPr>
            <p:cNvPr id="40963" name="Rectangle 3">
              <a:extLst>
                <a:ext uri="{FF2B5EF4-FFF2-40B4-BE49-F238E27FC236}">
                  <a16:creationId xmlns:a16="http://schemas.microsoft.com/office/drawing/2014/main" id="{5FC051A9-FB73-6348-BD68-C173AB28AC1F}"/>
                </a:ext>
              </a:extLst>
            </p:cNvPr>
            <p:cNvSpPr>
              <a:spLocks noChangeArrowheads="1"/>
            </p:cNvSpPr>
            <p:nvPr/>
          </p:nvSpPr>
          <p:spPr bwMode="auto">
            <a:xfrm>
              <a:off x="288"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Anatomical Positions </a:t>
              </a:r>
              <a:r>
                <a:rPr lang="en-US" altLang="en-US" sz="2200" dirty="0">
                  <a:solidFill>
                    <a:srgbClr val="333333"/>
                  </a:solidFill>
                </a:rPr>
                <a:t>(continued)</a:t>
              </a:r>
              <a:endParaRPr lang="en-US" altLang="en-US" sz="2800" dirty="0">
                <a:solidFill>
                  <a:schemeClr val="tx2"/>
                </a:solidFill>
              </a:endParaRPr>
            </a:p>
          </p:txBody>
        </p:sp>
        <p:grpSp>
          <p:nvGrpSpPr>
            <p:cNvPr id="40964" name="Group 14">
              <a:extLst>
                <a:ext uri="{FF2B5EF4-FFF2-40B4-BE49-F238E27FC236}">
                  <a16:creationId xmlns:a16="http://schemas.microsoft.com/office/drawing/2014/main" id="{2BEB35BD-E860-EA4F-986F-03943935A3A1}"/>
                </a:ext>
              </a:extLst>
            </p:cNvPr>
            <p:cNvGrpSpPr>
              <a:grpSpLocks/>
            </p:cNvGrpSpPr>
            <p:nvPr/>
          </p:nvGrpSpPr>
          <p:grpSpPr bwMode="auto">
            <a:xfrm>
              <a:off x="515" y="970"/>
              <a:ext cx="4573" cy="1561"/>
              <a:chOff x="515" y="970"/>
              <a:chExt cx="4573" cy="1561"/>
            </a:xfrm>
          </p:grpSpPr>
          <p:sp>
            <p:nvSpPr>
              <p:cNvPr id="40965" name="Text Box 4">
                <a:extLst>
                  <a:ext uri="{FF2B5EF4-FFF2-40B4-BE49-F238E27FC236}">
                    <a16:creationId xmlns:a16="http://schemas.microsoft.com/office/drawing/2014/main" id="{236ED4F1-E9E6-CD4B-836E-C4A3532C3870}"/>
                  </a:ext>
                </a:extLst>
              </p:cNvPr>
              <p:cNvSpPr txBox="1">
                <a:spLocks noChangeArrowheads="1"/>
              </p:cNvSpPr>
              <p:nvPr/>
            </p:nvSpPr>
            <p:spPr bwMode="auto">
              <a:xfrm>
                <a:off x="515" y="970"/>
                <a:ext cx="4573" cy="10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dirty="0">
                    <a:solidFill>
                      <a:srgbClr val="000000"/>
                    </a:solidFill>
                  </a:rPr>
                  <a:t>Midline—vertical plane that divides a bilaterally-symmetrical body or structure into its left and right halves.</a:t>
                </a:r>
              </a:p>
              <a:p>
                <a:pPr eaLnBrk="1" hangingPunct="1">
                  <a:lnSpc>
                    <a:spcPct val="85000"/>
                  </a:lnSpc>
                  <a:spcBef>
                    <a:spcPct val="0"/>
                  </a:spcBef>
                  <a:spcAft>
                    <a:spcPts val="900"/>
                  </a:spcAft>
                  <a:buSzPct val="80000"/>
                </a:pPr>
                <a:r>
                  <a:rPr lang="en-US" altLang="en-US" sz="1800" dirty="0">
                    <a:solidFill>
                      <a:srgbClr val="000000"/>
                    </a:solidFill>
                  </a:rPr>
                  <a:t>Lateral—away from the midline of a body or structure.</a:t>
                </a:r>
              </a:p>
              <a:p>
                <a:pPr eaLnBrk="1" hangingPunct="1">
                  <a:lnSpc>
                    <a:spcPct val="85000"/>
                  </a:lnSpc>
                  <a:spcBef>
                    <a:spcPct val="0"/>
                  </a:spcBef>
                  <a:spcAft>
                    <a:spcPts val="900"/>
                  </a:spcAft>
                  <a:buSzPct val="80000"/>
                </a:pPr>
                <a:r>
                  <a:rPr lang="en-US" altLang="en-US" sz="1800" dirty="0">
                    <a:solidFill>
                      <a:srgbClr val="000000"/>
                    </a:solidFill>
                  </a:rPr>
                  <a:t>Proximal—nearer to the point of origin or attachment.</a:t>
                </a:r>
              </a:p>
              <a:p>
                <a:pPr eaLnBrk="1" hangingPunct="1">
                  <a:lnSpc>
                    <a:spcPct val="85000"/>
                  </a:lnSpc>
                  <a:spcBef>
                    <a:spcPct val="0"/>
                  </a:spcBef>
                  <a:spcAft>
                    <a:spcPct val="50000"/>
                  </a:spcAft>
                  <a:buSzPct val="80000"/>
                </a:pPr>
                <a:r>
                  <a:rPr lang="en-US" altLang="en-US" sz="1800" dirty="0">
                    <a:solidFill>
                      <a:srgbClr val="000000"/>
                    </a:solidFill>
                  </a:rPr>
                  <a:t>Distal—farther from the point of origin or attachment.</a:t>
                </a:r>
                <a:endParaRPr lang="en-US" altLang="en-US" sz="1800" dirty="0">
                  <a:solidFill>
                    <a:srgbClr val="800000"/>
                  </a:solidFill>
                </a:endParaRPr>
              </a:p>
            </p:txBody>
          </p:sp>
          <p:sp>
            <p:nvSpPr>
              <p:cNvPr id="40966" name="Text Box 7">
                <a:extLst>
                  <a:ext uri="{FF2B5EF4-FFF2-40B4-BE49-F238E27FC236}">
                    <a16:creationId xmlns:a16="http://schemas.microsoft.com/office/drawing/2014/main" id="{DD55E922-975D-8340-A33F-555C9B54F4B7}"/>
                  </a:ext>
                </a:extLst>
              </p:cNvPr>
              <p:cNvSpPr txBox="1">
                <a:spLocks noChangeArrowheads="1"/>
              </p:cNvSpPr>
              <p:nvPr/>
            </p:nvSpPr>
            <p:spPr bwMode="auto">
              <a:xfrm>
                <a:off x="1505" y="2028"/>
                <a:ext cx="2750" cy="5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ct val="85000"/>
                  </a:lnSpc>
                  <a:spcBef>
                    <a:spcPct val="0"/>
                  </a:spcBef>
                  <a:buFontTx/>
                  <a:buNone/>
                </a:pPr>
                <a:r>
                  <a:rPr lang="en-US" altLang="en-US" sz="1800" dirty="0">
                    <a:solidFill>
                      <a:srgbClr val="941100"/>
                    </a:solidFill>
                  </a:rPr>
                  <a:t>Bilateral symmetry = the right half of the body or body structure is a mirror image of its left half.</a:t>
                </a:r>
              </a:p>
            </p:txBody>
          </p:sp>
        </p:grpSp>
      </p:grpSp>
    </p:spTree>
  </p:cSld>
  <p:clrMapOvr>
    <a:masterClrMapping/>
  </p:clrMapOvr>
  <p:transition spd="me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Slide Number Placeholder 5">
            <a:extLst>
              <a:ext uri="{FF2B5EF4-FFF2-40B4-BE49-F238E27FC236}">
                <a16:creationId xmlns:a16="http://schemas.microsoft.com/office/drawing/2014/main" id="{AA8CB5DC-9D43-C745-9159-C86299C74C1F}"/>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3D807DBC-6914-1A4F-8B21-EE2D628E17C9}" type="slidenum">
              <a:rPr lang="en-US" altLang="en-US" sz="1400"/>
              <a:pPr>
                <a:spcBef>
                  <a:spcPct val="0"/>
                </a:spcBef>
                <a:buFontTx/>
                <a:buNone/>
              </a:pPr>
              <a:t>15</a:t>
            </a:fld>
            <a:endParaRPr lang="en-US" altLang="en-US" sz="1400" dirty="0"/>
          </a:p>
        </p:txBody>
      </p:sp>
      <p:grpSp>
        <p:nvGrpSpPr>
          <p:cNvPr id="43010" name="Group 16">
            <a:extLst>
              <a:ext uri="{FF2B5EF4-FFF2-40B4-BE49-F238E27FC236}">
                <a16:creationId xmlns:a16="http://schemas.microsoft.com/office/drawing/2014/main" id="{B15BCAF8-900B-6543-A82F-20E11B051AAF}"/>
              </a:ext>
            </a:extLst>
          </p:cNvPr>
          <p:cNvGrpSpPr>
            <a:grpSpLocks/>
          </p:cNvGrpSpPr>
          <p:nvPr/>
        </p:nvGrpSpPr>
        <p:grpSpPr bwMode="auto">
          <a:xfrm>
            <a:off x="457200" y="446088"/>
            <a:ext cx="8229600" cy="4024313"/>
            <a:chOff x="288" y="281"/>
            <a:chExt cx="5184" cy="2535"/>
          </a:xfrm>
        </p:grpSpPr>
        <p:sp>
          <p:nvSpPr>
            <p:cNvPr id="43011" name="Rectangle 2">
              <a:extLst>
                <a:ext uri="{FF2B5EF4-FFF2-40B4-BE49-F238E27FC236}">
                  <a16:creationId xmlns:a16="http://schemas.microsoft.com/office/drawing/2014/main" id="{33C5130F-0283-D94A-ACFC-9DD9212F75EB}"/>
                </a:ext>
              </a:extLst>
            </p:cNvPr>
            <p:cNvSpPr>
              <a:spLocks noChangeArrowheads="1"/>
            </p:cNvSpPr>
            <p:nvPr/>
          </p:nvSpPr>
          <p:spPr bwMode="auto">
            <a:xfrm>
              <a:off x="288"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Anatomical Planes</a:t>
              </a:r>
              <a:endParaRPr lang="en-US" altLang="en-US" sz="2800" dirty="0">
                <a:solidFill>
                  <a:schemeClr val="tx2"/>
                </a:solidFill>
              </a:endParaRPr>
            </a:p>
          </p:txBody>
        </p:sp>
        <p:grpSp>
          <p:nvGrpSpPr>
            <p:cNvPr id="43012" name="Group 15">
              <a:extLst>
                <a:ext uri="{FF2B5EF4-FFF2-40B4-BE49-F238E27FC236}">
                  <a16:creationId xmlns:a16="http://schemas.microsoft.com/office/drawing/2014/main" id="{7F6D2B18-D36A-054F-BADF-B009FDDC301A}"/>
                </a:ext>
              </a:extLst>
            </p:cNvPr>
            <p:cNvGrpSpPr>
              <a:grpSpLocks/>
            </p:cNvGrpSpPr>
            <p:nvPr/>
          </p:nvGrpSpPr>
          <p:grpSpPr bwMode="auto">
            <a:xfrm>
              <a:off x="515" y="972"/>
              <a:ext cx="4585" cy="1844"/>
              <a:chOff x="515" y="972"/>
              <a:chExt cx="4585" cy="1844"/>
            </a:xfrm>
          </p:grpSpPr>
          <p:sp>
            <p:nvSpPr>
              <p:cNvPr id="43013" name="Text Box 3">
                <a:extLst>
                  <a:ext uri="{FF2B5EF4-FFF2-40B4-BE49-F238E27FC236}">
                    <a16:creationId xmlns:a16="http://schemas.microsoft.com/office/drawing/2014/main" id="{4581E72B-9614-4E4C-8EEA-BADC0DF2F1D3}"/>
                  </a:ext>
                </a:extLst>
              </p:cNvPr>
              <p:cNvSpPr txBox="1">
                <a:spLocks noChangeArrowheads="1"/>
              </p:cNvSpPr>
              <p:nvPr/>
            </p:nvSpPr>
            <p:spPr bwMode="auto">
              <a:xfrm>
                <a:off x="515" y="972"/>
                <a:ext cx="4585" cy="14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dirty="0"/>
                  <a:t>Sagittal plane</a:t>
                </a:r>
                <a:r>
                  <a:rPr lang="en-US" altLang="en-US" sz="1800" dirty="0">
                    <a:solidFill>
                      <a:srgbClr val="000000"/>
                    </a:solidFill>
                  </a:rPr>
                  <a:t>: </a:t>
                </a:r>
                <a:r>
                  <a:rPr lang="en-US" altLang="en-US" sz="1800" dirty="0"/>
                  <a:t>vertical cut from the top to bottom of the body or structure that divides it into left and right portions.</a:t>
                </a:r>
              </a:p>
              <a:p>
                <a:pPr eaLnBrk="1" hangingPunct="1">
                  <a:lnSpc>
                    <a:spcPct val="85000"/>
                  </a:lnSpc>
                  <a:spcBef>
                    <a:spcPct val="0"/>
                  </a:spcBef>
                  <a:spcAft>
                    <a:spcPts val="900"/>
                  </a:spcAft>
                  <a:buSzPct val="80000"/>
                </a:pPr>
                <a:r>
                  <a:rPr lang="en-US" altLang="en-US" sz="1800" dirty="0"/>
                  <a:t>Mid-sagittal plane</a:t>
                </a:r>
                <a:r>
                  <a:rPr lang="en-US" altLang="en-US" sz="1800" dirty="0">
                    <a:solidFill>
                      <a:srgbClr val="000000"/>
                    </a:solidFill>
                  </a:rPr>
                  <a:t>: a sagittal cut along the midline of the body or structure.</a:t>
                </a:r>
                <a:endParaRPr lang="en-US" altLang="en-US" sz="1800" dirty="0"/>
              </a:p>
              <a:p>
                <a:pPr eaLnBrk="1" hangingPunct="1">
                  <a:lnSpc>
                    <a:spcPct val="85000"/>
                  </a:lnSpc>
                  <a:spcBef>
                    <a:spcPct val="0"/>
                  </a:spcBef>
                  <a:spcAft>
                    <a:spcPts val="900"/>
                  </a:spcAft>
                  <a:buSzPct val="80000"/>
                </a:pPr>
                <a:r>
                  <a:rPr lang="en-US" altLang="en-US" sz="1800" dirty="0"/>
                  <a:t>Coronal plane</a:t>
                </a:r>
                <a:r>
                  <a:rPr lang="en-US" altLang="en-US" sz="1800" dirty="0">
                    <a:solidFill>
                      <a:srgbClr val="000000"/>
                    </a:solidFill>
                  </a:rPr>
                  <a:t>: </a:t>
                </a:r>
                <a:r>
                  <a:rPr lang="en-US" altLang="en-US" sz="1800" dirty="0"/>
                  <a:t>vertical cut that divides the body or structure into anterior and posterior portions.</a:t>
                </a:r>
              </a:p>
              <a:p>
                <a:pPr eaLnBrk="1" hangingPunct="1">
                  <a:lnSpc>
                    <a:spcPct val="85000"/>
                  </a:lnSpc>
                  <a:spcBef>
                    <a:spcPct val="0"/>
                  </a:spcBef>
                  <a:spcAft>
                    <a:spcPct val="50000"/>
                  </a:spcAft>
                  <a:buSzPct val="80000"/>
                </a:pPr>
                <a:r>
                  <a:rPr lang="en-US" altLang="en-US" sz="1800" dirty="0"/>
                  <a:t>Transverse plane</a:t>
                </a:r>
                <a:r>
                  <a:rPr lang="en-US" altLang="en-US" sz="1800" dirty="0">
                    <a:solidFill>
                      <a:srgbClr val="000000"/>
                    </a:solidFill>
                  </a:rPr>
                  <a:t>: </a:t>
                </a:r>
                <a:r>
                  <a:rPr lang="en-US" altLang="en-US" sz="1800" dirty="0"/>
                  <a:t>horizontal cut that divides the body or structure into cranial and caudal (head and tail) portions.</a:t>
                </a:r>
              </a:p>
            </p:txBody>
          </p:sp>
          <p:sp>
            <p:nvSpPr>
              <p:cNvPr id="43014" name="Text Box 6">
                <a:extLst>
                  <a:ext uri="{FF2B5EF4-FFF2-40B4-BE49-F238E27FC236}">
                    <a16:creationId xmlns:a16="http://schemas.microsoft.com/office/drawing/2014/main" id="{5DF7BE97-D8D2-4644-90B5-45C555A2ED0B}"/>
                  </a:ext>
                </a:extLst>
              </p:cNvPr>
              <p:cNvSpPr txBox="1">
                <a:spLocks noChangeArrowheads="1"/>
              </p:cNvSpPr>
              <p:nvPr/>
            </p:nvSpPr>
            <p:spPr bwMode="auto">
              <a:xfrm>
                <a:off x="780" y="2464"/>
                <a:ext cx="4217" cy="3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ct val="85000"/>
                  </a:lnSpc>
                  <a:spcBef>
                    <a:spcPct val="0"/>
                  </a:spcBef>
                  <a:buFontTx/>
                  <a:buNone/>
                </a:pPr>
                <a:r>
                  <a:rPr lang="en-US" altLang="en-US" sz="1800" dirty="0">
                    <a:solidFill>
                      <a:schemeClr val="accent6"/>
                    </a:solidFill>
                  </a:rPr>
                  <a:t>The definitions were adapted from Wikipedia, https://www.wikipedia.org</a:t>
                </a:r>
              </a:p>
            </p:txBody>
          </p:sp>
        </p:grpSp>
      </p:grpSp>
    </p:spTree>
  </p:cSld>
  <p:clrMapOvr>
    <a:masterClrMapping/>
  </p:clrMapOvr>
  <p:transition spd="me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Slide Number Placeholder 5">
            <a:extLst>
              <a:ext uri="{FF2B5EF4-FFF2-40B4-BE49-F238E27FC236}">
                <a16:creationId xmlns:a16="http://schemas.microsoft.com/office/drawing/2014/main" id="{48E0EBCB-821D-A44B-A950-4AFB6B7AD9FE}"/>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4ACF1A01-2477-2E43-9D42-3A13F93C1763}" type="slidenum">
              <a:rPr lang="en-US" altLang="en-US" sz="1400"/>
              <a:pPr>
                <a:spcBef>
                  <a:spcPct val="0"/>
                </a:spcBef>
                <a:buFontTx/>
                <a:buNone/>
              </a:pPr>
              <a:t>16</a:t>
            </a:fld>
            <a:endParaRPr lang="en-US" altLang="en-US" sz="1400" dirty="0"/>
          </a:p>
        </p:txBody>
      </p:sp>
      <p:grpSp>
        <p:nvGrpSpPr>
          <p:cNvPr id="45058" name="Group 28">
            <a:extLst>
              <a:ext uri="{FF2B5EF4-FFF2-40B4-BE49-F238E27FC236}">
                <a16:creationId xmlns:a16="http://schemas.microsoft.com/office/drawing/2014/main" id="{CFEBF67A-B1DC-D946-9637-F524098D67F4}"/>
              </a:ext>
            </a:extLst>
          </p:cNvPr>
          <p:cNvGrpSpPr>
            <a:grpSpLocks/>
          </p:cNvGrpSpPr>
          <p:nvPr/>
        </p:nvGrpSpPr>
        <p:grpSpPr bwMode="auto">
          <a:xfrm>
            <a:off x="457200" y="446088"/>
            <a:ext cx="8229600" cy="4733925"/>
            <a:chOff x="288" y="281"/>
            <a:chExt cx="5184" cy="2982"/>
          </a:xfrm>
        </p:grpSpPr>
        <p:sp>
          <p:nvSpPr>
            <p:cNvPr id="45059" name="Rectangle 2">
              <a:extLst>
                <a:ext uri="{FF2B5EF4-FFF2-40B4-BE49-F238E27FC236}">
                  <a16:creationId xmlns:a16="http://schemas.microsoft.com/office/drawing/2014/main" id="{B7ECF8D9-39FF-704E-B15C-E6FC939A1038}"/>
                </a:ext>
              </a:extLst>
            </p:cNvPr>
            <p:cNvSpPr>
              <a:spLocks noChangeArrowheads="1"/>
            </p:cNvSpPr>
            <p:nvPr/>
          </p:nvSpPr>
          <p:spPr bwMode="auto">
            <a:xfrm>
              <a:off x="288"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Biped and Quadruped</a:t>
              </a:r>
              <a:endParaRPr lang="en-US" altLang="en-US" sz="2800" dirty="0">
                <a:solidFill>
                  <a:schemeClr val="tx2"/>
                </a:solidFill>
              </a:endParaRPr>
            </a:p>
          </p:txBody>
        </p:sp>
        <p:grpSp>
          <p:nvGrpSpPr>
            <p:cNvPr id="45060" name="Group 27">
              <a:extLst>
                <a:ext uri="{FF2B5EF4-FFF2-40B4-BE49-F238E27FC236}">
                  <a16:creationId xmlns:a16="http://schemas.microsoft.com/office/drawing/2014/main" id="{80823505-1BAC-014A-B8E9-6C008730F517}"/>
                </a:ext>
              </a:extLst>
            </p:cNvPr>
            <p:cNvGrpSpPr>
              <a:grpSpLocks/>
            </p:cNvGrpSpPr>
            <p:nvPr/>
          </p:nvGrpSpPr>
          <p:grpSpPr bwMode="auto">
            <a:xfrm>
              <a:off x="1945" y="1016"/>
              <a:ext cx="1942" cy="2247"/>
              <a:chOff x="1945" y="1016"/>
              <a:chExt cx="1942" cy="2247"/>
            </a:xfrm>
          </p:grpSpPr>
          <p:pic>
            <p:nvPicPr>
              <p:cNvPr id="45061" name="Picture 16" descr="cat">
                <a:extLst>
                  <a:ext uri="{FF2B5EF4-FFF2-40B4-BE49-F238E27FC236}">
                    <a16:creationId xmlns:a16="http://schemas.microsoft.com/office/drawing/2014/main" id="{3CE7B60B-46D9-A448-AF9A-23C4D8D36D0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45" y="1016"/>
                <a:ext cx="1876" cy="2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5062" name="Text Box 17">
                <a:extLst>
                  <a:ext uri="{FF2B5EF4-FFF2-40B4-BE49-F238E27FC236}">
                    <a16:creationId xmlns:a16="http://schemas.microsoft.com/office/drawing/2014/main" id="{25AC7774-1944-AC46-9DBF-B1ECE9B082AA}"/>
                  </a:ext>
                </a:extLst>
              </p:cNvPr>
              <p:cNvSpPr txBox="1">
                <a:spLocks noChangeArrowheads="1"/>
              </p:cNvSpPr>
              <p:nvPr/>
            </p:nvSpPr>
            <p:spPr bwMode="auto">
              <a:xfrm>
                <a:off x="3065" y="3098"/>
                <a:ext cx="822" cy="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100" dirty="0"/>
                  <a:t>https://www.cwi.nl</a:t>
                </a:r>
                <a:endParaRPr lang="en-US" altLang="en-US" sz="1800" dirty="0"/>
              </a:p>
            </p:txBody>
          </p:sp>
        </p:grpSp>
      </p:grpSp>
    </p:spTree>
  </p:cSld>
  <p:clrMapOvr>
    <a:masterClrMapping/>
  </p:clrMapOvr>
  <p:transition spd="me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Slide Number Placeholder 5">
            <a:extLst>
              <a:ext uri="{FF2B5EF4-FFF2-40B4-BE49-F238E27FC236}">
                <a16:creationId xmlns:a16="http://schemas.microsoft.com/office/drawing/2014/main" id="{CD27B641-461C-E641-90E5-43819AE22AE4}"/>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48246FA0-F7F6-9540-8FD8-BC2A085D6F3F}" type="slidenum">
              <a:rPr lang="en-US" altLang="en-US" sz="1400"/>
              <a:pPr>
                <a:spcBef>
                  <a:spcPct val="0"/>
                </a:spcBef>
                <a:buFontTx/>
                <a:buNone/>
              </a:pPr>
              <a:t>17</a:t>
            </a:fld>
            <a:endParaRPr lang="en-US" altLang="en-US" sz="1400" dirty="0"/>
          </a:p>
        </p:txBody>
      </p:sp>
      <p:sp>
        <p:nvSpPr>
          <p:cNvPr id="47106" name="Rectangle 2">
            <a:extLst>
              <a:ext uri="{FF2B5EF4-FFF2-40B4-BE49-F238E27FC236}">
                <a16:creationId xmlns:a16="http://schemas.microsoft.com/office/drawing/2014/main" id="{B98F1DB0-A3CB-EC47-80B1-F1EDA55EE61C}"/>
              </a:ext>
            </a:extLst>
          </p:cNvPr>
          <p:cNvSpPr>
            <a:spLocks noGrp="1" noChangeArrowheads="1"/>
          </p:cNvSpPr>
          <p:nvPr>
            <p:ph type="body" idx="1"/>
          </p:nvPr>
        </p:nvSpPr>
        <p:spPr>
          <a:xfrm>
            <a:off x="871538" y="969963"/>
            <a:ext cx="7394575" cy="4525962"/>
          </a:xfrm>
        </p:spPr>
        <p:txBody>
          <a:bodyPr/>
          <a:lstStyle/>
          <a:p>
            <a:pPr marL="0" indent="0" eaLnBrk="1" hangingPunct="1"/>
            <a:endParaRPr lang="en-US" altLang="en-US" dirty="0"/>
          </a:p>
          <a:p>
            <a:pPr marL="0" indent="0" eaLnBrk="1" hangingPunct="1"/>
            <a:endParaRPr lang="en-US" altLang="en-US" dirty="0"/>
          </a:p>
          <a:p>
            <a:pPr marL="0" indent="0" algn="ctr" eaLnBrk="1" hangingPunct="1">
              <a:lnSpc>
                <a:spcPct val="85000"/>
              </a:lnSpc>
              <a:spcBef>
                <a:spcPct val="0"/>
              </a:spcBef>
              <a:buFontTx/>
              <a:buNone/>
            </a:pPr>
            <a:r>
              <a:rPr lang="en-US" altLang="en-US" sz="2800" dirty="0">
                <a:solidFill>
                  <a:srgbClr val="333333"/>
                </a:solidFill>
              </a:rPr>
              <a:t>Protection and Blood Supply</a:t>
            </a:r>
            <a:endParaRPr lang="en-US" altLang="en-US" dirty="0"/>
          </a:p>
        </p:txBody>
      </p:sp>
    </p:spTree>
  </p:cSld>
  <p:clrMapOvr>
    <a:masterClrMapping/>
  </p:clrMapOvr>
  <p:transition spd="me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Slide Number Placeholder 5">
            <a:extLst>
              <a:ext uri="{FF2B5EF4-FFF2-40B4-BE49-F238E27FC236}">
                <a16:creationId xmlns:a16="http://schemas.microsoft.com/office/drawing/2014/main" id="{96C30C72-DC1B-1B40-88C2-AB8629B59716}"/>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F59CAA37-BA8C-1643-A746-E83AAD5F3DA1}" type="slidenum">
              <a:rPr lang="en-US" altLang="en-US" sz="1400"/>
              <a:pPr>
                <a:spcBef>
                  <a:spcPct val="0"/>
                </a:spcBef>
                <a:buFontTx/>
                <a:buNone/>
              </a:pPr>
              <a:t>18</a:t>
            </a:fld>
            <a:endParaRPr lang="en-US" altLang="en-US" sz="1400" dirty="0"/>
          </a:p>
        </p:txBody>
      </p:sp>
      <p:grpSp>
        <p:nvGrpSpPr>
          <p:cNvPr id="49154" name="Group 71">
            <a:extLst>
              <a:ext uri="{FF2B5EF4-FFF2-40B4-BE49-F238E27FC236}">
                <a16:creationId xmlns:a16="http://schemas.microsoft.com/office/drawing/2014/main" id="{93605390-CA7A-CA48-8B57-C35A1CAEF13A}"/>
              </a:ext>
            </a:extLst>
          </p:cNvPr>
          <p:cNvGrpSpPr>
            <a:grpSpLocks/>
          </p:cNvGrpSpPr>
          <p:nvPr/>
        </p:nvGrpSpPr>
        <p:grpSpPr bwMode="auto">
          <a:xfrm>
            <a:off x="457200" y="446088"/>
            <a:ext cx="8229600" cy="5719762"/>
            <a:chOff x="288" y="281"/>
            <a:chExt cx="5184" cy="3603"/>
          </a:xfrm>
        </p:grpSpPr>
        <p:sp>
          <p:nvSpPr>
            <p:cNvPr id="49155" name="Rectangle 2">
              <a:extLst>
                <a:ext uri="{FF2B5EF4-FFF2-40B4-BE49-F238E27FC236}">
                  <a16:creationId xmlns:a16="http://schemas.microsoft.com/office/drawing/2014/main" id="{B01C4E48-8CF6-4D4A-94EF-E093661702BA}"/>
                </a:ext>
              </a:extLst>
            </p:cNvPr>
            <p:cNvSpPr>
              <a:spLocks noChangeArrowheads="1"/>
            </p:cNvSpPr>
            <p:nvPr/>
          </p:nvSpPr>
          <p:spPr bwMode="auto">
            <a:xfrm>
              <a:off x="288"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Protective Coverings</a:t>
              </a:r>
              <a:endParaRPr lang="en-US" altLang="en-US" sz="2800" dirty="0">
                <a:solidFill>
                  <a:schemeClr val="tx2"/>
                </a:solidFill>
              </a:endParaRPr>
            </a:p>
          </p:txBody>
        </p:sp>
        <p:grpSp>
          <p:nvGrpSpPr>
            <p:cNvPr id="49156" name="Group 29">
              <a:extLst>
                <a:ext uri="{FF2B5EF4-FFF2-40B4-BE49-F238E27FC236}">
                  <a16:creationId xmlns:a16="http://schemas.microsoft.com/office/drawing/2014/main" id="{C96B47A0-BB31-534D-A933-2C2A0995BFA1}"/>
                </a:ext>
              </a:extLst>
            </p:cNvPr>
            <p:cNvGrpSpPr>
              <a:grpSpLocks/>
            </p:cNvGrpSpPr>
            <p:nvPr/>
          </p:nvGrpSpPr>
          <p:grpSpPr bwMode="auto">
            <a:xfrm>
              <a:off x="515" y="970"/>
              <a:ext cx="4795" cy="1362"/>
              <a:chOff x="515" y="970"/>
              <a:chExt cx="4795" cy="1362"/>
            </a:xfrm>
          </p:grpSpPr>
          <p:sp>
            <p:nvSpPr>
              <p:cNvPr id="49168" name="Text Box 3">
                <a:extLst>
                  <a:ext uri="{FF2B5EF4-FFF2-40B4-BE49-F238E27FC236}">
                    <a16:creationId xmlns:a16="http://schemas.microsoft.com/office/drawing/2014/main" id="{B8159C56-3E0A-C847-8B3E-8BD16D0EACC2}"/>
                  </a:ext>
                </a:extLst>
              </p:cNvPr>
              <p:cNvSpPr txBox="1">
                <a:spLocks noChangeArrowheads="1"/>
              </p:cNvSpPr>
              <p:nvPr/>
            </p:nvSpPr>
            <p:spPr bwMode="auto">
              <a:xfrm>
                <a:off x="515" y="970"/>
                <a:ext cx="4795" cy="10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dirty="0"/>
                  <a:t>The cranium and cranial meninges encase (surround) and protect the brain.</a:t>
                </a:r>
              </a:p>
              <a:p>
                <a:pPr eaLnBrk="1" hangingPunct="1">
                  <a:lnSpc>
                    <a:spcPct val="85000"/>
                  </a:lnSpc>
                  <a:spcBef>
                    <a:spcPct val="0"/>
                  </a:spcBef>
                  <a:spcAft>
                    <a:spcPts val="900"/>
                  </a:spcAft>
                  <a:buSzPct val="80000"/>
                </a:pPr>
                <a:r>
                  <a:rPr lang="en-US" altLang="en-US" sz="1800" dirty="0"/>
                  <a:t>The cranial meninges consist of the outer dura mater, middle arach-noid mater, and inner pia mater.</a:t>
                </a:r>
              </a:p>
              <a:p>
                <a:pPr eaLnBrk="1" hangingPunct="1">
                  <a:lnSpc>
                    <a:spcPct val="85000"/>
                  </a:lnSpc>
                  <a:spcBef>
                    <a:spcPct val="0"/>
                  </a:spcBef>
                  <a:spcAft>
                    <a:spcPct val="50000"/>
                  </a:spcAft>
                  <a:buSzPct val="80000"/>
                </a:pPr>
                <a:r>
                  <a:rPr lang="en-US" altLang="en-US" sz="1800" dirty="0"/>
                  <a:t>The cranial meninges are continuous with the spinal meninges—both have the same basic structure.</a:t>
                </a:r>
              </a:p>
            </p:txBody>
          </p:sp>
          <p:sp>
            <p:nvSpPr>
              <p:cNvPr id="49169" name="Text Box 24">
                <a:extLst>
                  <a:ext uri="{FF2B5EF4-FFF2-40B4-BE49-F238E27FC236}">
                    <a16:creationId xmlns:a16="http://schemas.microsoft.com/office/drawing/2014/main" id="{D7C0F7BF-9B75-7B4C-8034-3E1EF9E24158}"/>
                  </a:ext>
                </a:extLst>
              </p:cNvPr>
              <p:cNvSpPr txBox="1">
                <a:spLocks noChangeArrowheads="1"/>
              </p:cNvSpPr>
              <p:nvPr/>
            </p:nvSpPr>
            <p:spPr bwMode="auto">
              <a:xfrm>
                <a:off x="2070" y="2101"/>
                <a:ext cx="1625"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800" dirty="0">
                    <a:solidFill>
                      <a:srgbClr val="941100"/>
                    </a:solidFill>
                  </a:rPr>
                  <a:t>Arachnoid = spider-like.</a:t>
                </a:r>
              </a:p>
            </p:txBody>
          </p:sp>
        </p:grpSp>
        <p:grpSp>
          <p:nvGrpSpPr>
            <p:cNvPr id="49157" name="Group 69">
              <a:extLst>
                <a:ext uri="{FF2B5EF4-FFF2-40B4-BE49-F238E27FC236}">
                  <a16:creationId xmlns:a16="http://schemas.microsoft.com/office/drawing/2014/main" id="{8D755236-9F57-4745-82F6-C815EEA8B058}"/>
                </a:ext>
              </a:extLst>
            </p:cNvPr>
            <p:cNvGrpSpPr>
              <a:grpSpLocks/>
            </p:cNvGrpSpPr>
            <p:nvPr/>
          </p:nvGrpSpPr>
          <p:grpSpPr bwMode="auto">
            <a:xfrm>
              <a:off x="582" y="3671"/>
              <a:ext cx="2993" cy="213"/>
              <a:chOff x="582" y="3671"/>
              <a:chExt cx="2993" cy="213"/>
            </a:xfrm>
          </p:grpSpPr>
          <p:grpSp>
            <p:nvGrpSpPr>
              <p:cNvPr id="49158" name="Group 49">
                <a:extLst>
                  <a:ext uri="{FF2B5EF4-FFF2-40B4-BE49-F238E27FC236}">
                    <a16:creationId xmlns:a16="http://schemas.microsoft.com/office/drawing/2014/main" id="{A3F49B1B-9F9D-A547-AC23-85D62D8A3A72}"/>
                  </a:ext>
                </a:extLst>
              </p:cNvPr>
              <p:cNvGrpSpPr>
                <a:grpSpLocks/>
              </p:cNvGrpSpPr>
              <p:nvPr/>
            </p:nvGrpSpPr>
            <p:grpSpPr bwMode="auto">
              <a:xfrm>
                <a:off x="582" y="3671"/>
                <a:ext cx="1990" cy="213"/>
                <a:chOff x="582" y="3671"/>
                <a:chExt cx="1990" cy="213"/>
              </a:xfrm>
            </p:grpSpPr>
            <p:sp>
              <p:nvSpPr>
                <p:cNvPr id="49162" name="Rectangle 50">
                  <a:extLst>
                    <a:ext uri="{FF2B5EF4-FFF2-40B4-BE49-F238E27FC236}">
                      <a16:creationId xmlns:a16="http://schemas.microsoft.com/office/drawing/2014/main" id="{38CA09C0-FD2E-1946-B38D-D7336031491E}"/>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49163" name="Rectangle 51">
                  <a:extLst>
                    <a:ext uri="{FF2B5EF4-FFF2-40B4-BE49-F238E27FC236}">
                      <a16:creationId xmlns:a16="http://schemas.microsoft.com/office/drawing/2014/main" id="{1235D3CC-9859-1642-A77C-1E37998DD293}"/>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49164" name="Rectangle 52">
                  <a:extLst>
                    <a:ext uri="{FF2B5EF4-FFF2-40B4-BE49-F238E27FC236}">
                      <a16:creationId xmlns:a16="http://schemas.microsoft.com/office/drawing/2014/main" id="{AB495F2A-54BD-6D46-AEB4-9F0A0F065EF0}"/>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49165" name="Text Box 53">
                  <a:extLst>
                    <a:ext uri="{FF2B5EF4-FFF2-40B4-BE49-F238E27FC236}">
                      <a16:creationId xmlns:a16="http://schemas.microsoft.com/office/drawing/2014/main" id="{62C3A1FE-9D8D-0B4B-976F-83555108F1A1}"/>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300" dirty="0"/>
                    <a:t>Page 476</a:t>
                  </a:r>
                  <a:endParaRPr lang="en-US" altLang="en-US" sz="1800" dirty="0"/>
                </a:p>
              </p:txBody>
            </p:sp>
            <p:sp>
              <p:nvSpPr>
                <p:cNvPr id="49166" name="Text Box 54">
                  <a:extLst>
                    <a:ext uri="{FF2B5EF4-FFF2-40B4-BE49-F238E27FC236}">
                      <a16:creationId xmlns:a16="http://schemas.microsoft.com/office/drawing/2014/main" id="{6EA5EDD9-CBE9-AD48-92E6-61A0E8E31CA9}"/>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300" dirty="0"/>
                    <a:t>Page 528</a:t>
                  </a:r>
                  <a:endParaRPr lang="en-US" altLang="en-US" sz="1800" dirty="0"/>
                </a:p>
              </p:txBody>
            </p:sp>
            <p:sp>
              <p:nvSpPr>
                <p:cNvPr id="49167" name="Text Box 55">
                  <a:extLst>
                    <a:ext uri="{FF2B5EF4-FFF2-40B4-BE49-F238E27FC236}">
                      <a16:creationId xmlns:a16="http://schemas.microsoft.com/office/drawing/2014/main" id="{9E2DA32A-2D5D-EE4A-BEC1-35A16172C74E}"/>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300" dirty="0"/>
                    <a:t>Page 496</a:t>
                  </a:r>
                  <a:endParaRPr lang="en-US" altLang="en-US" sz="1800" dirty="0"/>
                </a:p>
              </p:txBody>
            </p:sp>
          </p:grpSp>
          <p:grpSp>
            <p:nvGrpSpPr>
              <p:cNvPr id="49159" name="Group 63">
                <a:extLst>
                  <a:ext uri="{FF2B5EF4-FFF2-40B4-BE49-F238E27FC236}">
                    <a16:creationId xmlns:a16="http://schemas.microsoft.com/office/drawing/2014/main" id="{B521A214-E361-AF48-AC6C-30D33EFE5D81}"/>
                  </a:ext>
                </a:extLst>
              </p:cNvPr>
              <p:cNvGrpSpPr>
                <a:grpSpLocks/>
              </p:cNvGrpSpPr>
              <p:nvPr/>
            </p:nvGrpSpPr>
            <p:grpSpPr bwMode="auto">
              <a:xfrm>
                <a:off x="2844" y="3671"/>
                <a:ext cx="731" cy="213"/>
                <a:chOff x="3190" y="3671"/>
                <a:chExt cx="731" cy="213"/>
              </a:xfrm>
            </p:grpSpPr>
            <p:sp>
              <p:nvSpPr>
                <p:cNvPr id="49160" name="Rectangle 60">
                  <a:extLst>
                    <a:ext uri="{FF2B5EF4-FFF2-40B4-BE49-F238E27FC236}">
                      <a16:creationId xmlns:a16="http://schemas.microsoft.com/office/drawing/2014/main" id="{01BF024B-824F-B84F-B45B-34924BDC713F}"/>
                    </a:ext>
                  </a:extLst>
                </p:cNvPr>
                <p:cNvSpPr>
                  <a:spLocks noChangeArrowheads="1"/>
                </p:cNvSpPr>
                <p:nvPr/>
              </p:nvSpPr>
              <p:spPr bwMode="auto">
                <a:xfrm>
                  <a:off x="3190" y="3671"/>
                  <a:ext cx="731" cy="213"/>
                </a:xfrm>
                <a:prstGeom prst="rect">
                  <a:avLst/>
                </a:prstGeom>
                <a:solidFill>
                  <a:schemeClr val="accent1"/>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49161" name="Text Box 61">
                  <a:extLst>
                    <a:ext uri="{FF2B5EF4-FFF2-40B4-BE49-F238E27FC236}">
                      <a16:creationId xmlns:a16="http://schemas.microsoft.com/office/drawing/2014/main" id="{4D02549E-B38D-9349-9CA0-0C2F20C3E8A2}"/>
                    </a:ext>
                  </a:extLst>
                </p:cNvPr>
                <p:cNvSpPr txBox="1">
                  <a:spLocks noChangeArrowheads="1"/>
                </p:cNvSpPr>
                <p:nvPr/>
              </p:nvSpPr>
              <p:spPr bwMode="auto">
                <a:xfrm>
                  <a:off x="3236" y="3687"/>
                  <a:ext cx="642"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300" dirty="0"/>
                    <a:t>Figure 14.2</a:t>
                  </a:r>
                </a:p>
              </p:txBody>
            </p:sp>
          </p:grpSp>
        </p:grpSp>
      </p:grpSp>
    </p:spTree>
  </p:cSld>
  <p:clrMapOvr>
    <a:masterClrMapping/>
  </p:clrMapOvr>
  <p:transition spd="me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Slide Number Placeholder 5">
            <a:extLst>
              <a:ext uri="{FF2B5EF4-FFF2-40B4-BE49-F238E27FC236}">
                <a16:creationId xmlns:a16="http://schemas.microsoft.com/office/drawing/2014/main" id="{1A6F645C-4746-CD42-8E08-158D9466A505}"/>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5C765E70-6387-E546-BD05-D48247EEFFEC}" type="slidenum">
              <a:rPr lang="en-US" altLang="en-US" sz="1400"/>
              <a:pPr>
                <a:spcBef>
                  <a:spcPct val="0"/>
                </a:spcBef>
                <a:buFontTx/>
                <a:buNone/>
              </a:pPr>
              <a:t>19</a:t>
            </a:fld>
            <a:endParaRPr lang="en-US" altLang="en-US" sz="1400" dirty="0"/>
          </a:p>
        </p:txBody>
      </p:sp>
      <p:grpSp>
        <p:nvGrpSpPr>
          <p:cNvPr id="51202" name="Group 47">
            <a:extLst>
              <a:ext uri="{FF2B5EF4-FFF2-40B4-BE49-F238E27FC236}">
                <a16:creationId xmlns:a16="http://schemas.microsoft.com/office/drawing/2014/main" id="{C758D81D-86DC-4743-B943-9C09178C568D}"/>
              </a:ext>
            </a:extLst>
          </p:cNvPr>
          <p:cNvGrpSpPr>
            <a:grpSpLocks/>
          </p:cNvGrpSpPr>
          <p:nvPr/>
        </p:nvGrpSpPr>
        <p:grpSpPr bwMode="auto">
          <a:xfrm>
            <a:off x="457200" y="446088"/>
            <a:ext cx="8229600" cy="5719762"/>
            <a:chOff x="288" y="281"/>
            <a:chExt cx="5184" cy="3603"/>
          </a:xfrm>
        </p:grpSpPr>
        <p:sp>
          <p:nvSpPr>
            <p:cNvPr id="51203" name="Rectangle 2">
              <a:extLst>
                <a:ext uri="{FF2B5EF4-FFF2-40B4-BE49-F238E27FC236}">
                  <a16:creationId xmlns:a16="http://schemas.microsoft.com/office/drawing/2014/main" id="{6B7510FB-99A1-5144-9BB0-90C02D6162ED}"/>
                </a:ext>
              </a:extLst>
            </p:cNvPr>
            <p:cNvSpPr>
              <a:spLocks noChangeArrowheads="1"/>
            </p:cNvSpPr>
            <p:nvPr/>
          </p:nvSpPr>
          <p:spPr bwMode="auto">
            <a:xfrm>
              <a:off x="288"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Protective Coverings </a:t>
              </a:r>
              <a:r>
                <a:rPr lang="en-US" altLang="en-US" sz="2200" dirty="0">
                  <a:solidFill>
                    <a:srgbClr val="333333"/>
                  </a:solidFill>
                </a:rPr>
                <a:t>(continued)</a:t>
              </a:r>
              <a:endParaRPr lang="en-US" altLang="en-US" sz="2800" dirty="0">
                <a:solidFill>
                  <a:schemeClr val="tx2"/>
                </a:solidFill>
              </a:endParaRPr>
            </a:p>
          </p:txBody>
        </p:sp>
        <p:sp>
          <p:nvSpPr>
            <p:cNvPr id="51204" name="Text Box 3">
              <a:extLst>
                <a:ext uri="{FF2B5EF4-FFF2-40B4-BE49-F238E27FC236}">
                  <a16:creationId xmlns:a16="http://schemas.microsoft.com/office/drawing/2014/main" id="{BDB34BAF-ABFC-934C-931F-00EFBD7820B9}"/>
                </a:ext>
              </a:extLst>
            </p:cNvPr>
            <p:cNvSpPr txBox="1">
              <a:spLocks noChangeArrowheads="1"/>
            </p:cNvSpPr>
            <p:nvPr/>
          </p:nvSpPr>
          <p:spPr bwMode="auto">
            <a:xfrm>
              <a:off x="515" y="970"/>
              <a:ext cx="4549" cy="10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dirty="0"/>
                <a:t>Blood is supplied to the brain via the carotid and vertebral arteries.</a:t>
              </a:r>
            </a:p>
            <a:p>
              <a:pPr eaLnBrk="1" hangingPunct="1">
                <a:lnSpc>
                  <a:spcPct val="85000"/>
                </a:lnSpc>
                <a:spcBef>
                  <a:spcPct val="0"/>
                </a:spcBef>
                <a:spcAft>
                  <a:spcPts val="900"/>
                </a:spcAft>
                <a:buSzPct val="80000"/>
              </a:pPr>
              <a:r>
                <a:rPr lang="en-US" altLang="en-US" sz="1800" dirty="0"/>
                <a:t>Arteries pass along the surface of the brain and then penetrate in-ward sheathed in pia mater.</a:t>
              </a:r>
            </a:p>
            <a:p>
              <a:pPr eaLnBrk="1" hangingPunct="1">
                <a:lnSpc>
                  <a:spcPct val="85000"/>
                </a:lnSpc>
                <a:spcBef>
                  <a:spcPct val="0"/>
                </a:spcBef>
                <a:spcAft>
                  <a:spcPct val="50000"/>
                </a:spcAft>
                <a:buSzPct val="80000"/>
              </a:pPr>
              <a:r>
                <a:rPr lang="en-US" altLang="en-US" sz="1800" dirty="0"/>
                <a:t>Between the layers of the dura mater are venous sinuses that drain the blood and deliver if to the jugular veins for its return to the right atrium of the heart.</a:t>
              </a:r>
            </a:p>
          </p:txBody>
        </p:sp>
        <p:grpSp>
          <p:nvGrpSpPr>
            <p:cNvPr id="51205" name="Group 46">
              <a:extLst>
                <a:ext uri="{FF2B5EF4-FFF2-40B4-BE49-F238E27FC236}">
                  <a16:creationId xmlns:a16="http://schemas.microsoft.com/office/drawing/2014/main" id="{492E116A-5B94-9642-873B-4407181CBB4F}"/>
                </a:ext>
              </a:extLst>
            </p:cNvPr>
            <p:cNvGrpSpPr>
              <a:grpSpLocks/>
            </p:cNvGrpSpPr>
            <p:nvPr/>
          </p:nvGrpSpPr>
          <p:grpSpPr bwMode="auto">
            <a:xfrm>
              <a:off x="582" y="3671"/>
              <a:ext cx="2993" cy="213"/>
              <a:chOff x="582" y="3671"/>
              <a:chExt cx="2993" cy="213"/>
            </a:xfrm>
          </p:grpSpPr>
          <p:grpSp>
            <p:nvGrpSpPr>
              <p:cNvPr id="51206" name="Group 23">
                <a:extLst>
                  <a:ext uri="{FF2B5EF4-FFF2-40B4-BE49-F238E27FC236}">
                    <a16:creationId xmlns:a16="http://schemas.microsoft.com/office/drawing/2014/main" id="{7F38A10D-5374-3A42-B212-B3DF3B57B2C2}"/>
                  </a:ext>
                </a:extLst>
              </p:cNvPr>
              <p:cNvGrpSpPr>
                <a:grpSpLocks/>
              </p:cNvGrpSpPr>
              <p:nvPr/>
            </p:nvGrpSpPr>
            <p:grpSpPr bwMode="auto">
              <a:xfrm>
                <a:off x="582" y="3671"/>
                <a:ext cx="1990" cy="213"/>
                <a:chOff x="582" y="3671"/>
                <a:chExt cx="1990" cy="213"/>
              </a:xfrm>
            </p:grpSpPr>
            <p:sp>
              <p:nvSpPr>
                <p:cNvPr id="51210" name="Rectangle 24">
                  <a:extLst>
                    <a:ext uri="{FF2B5EF4-FFF2-40B4-BE49-F238E27FC236}">
                      <a16:creationId xmlns:a16="http://schemas.microsoft.com/office/drawing/2014/main" id="{849DCDC9-5100-8C43-8DC0-A08513DD8ECB}"/>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51211" name="Rectangle 25">
                  <a:extLst>
                    <a:ext uri="{FF2B5EF4-FFF2-40B4-BE49-F238E27FC236}">
                      <a16:creationId xmlns:a16="http://schemas.microsoft.com/office/drawing/2014/main" id="{ECBCBA16-D4C0-4940-AAF1-196F14EA1603}"/>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51212" name="Rectangle 26">
                  <a:extLst>
                    <a:ext uri="{FF2B5EF4-FFF2-40B4-BE49-F238E27FC236}">
                      <a16:creationId xmlns:a16="http://schemas.microsoft.com/office/drawing/2014/main" id="{5BC1F139-B634-5541-962F-EB7B2F138D0E}"/>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51213" name="Text Box 27">
                  <a:extLst>
                    <a:ext uri="{FF2B5EF4-FFF2-40B4-BE49-F238E27FC236}">
                      <a16:creationId xmlns:a16="http://schemas.microsoft.com/office/drawing/2014/main" id="{86FEBD1C-658B-2248-91B6-63AC970FF984}"/>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300" dirty="0"/>
                    <a:t>Page 477</a:t>
                  </a:r>
                  <a:endParaRPr lang="en-US" altLang="en-US" sz="1800" dirty="0"/>
                </a:p>
              </p:txBody>
            </p:sp>
            <p:sp>
              <p:nvSpPr>
                <p:cNvPr id="51214" name="Text Box 28">
                  <a:extLst>
                    <a:ext uri="{FF2B5EF4-FFF2-40B4-BE49-F238E27FC236}">
                      <a16:creationId xmlns:a16="http://schemas.microsoft.com/office/drawing/2014/main" id="{8E0C3C82-B6B1-0145-8678-43E7FF148980}"/>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300" dirty="0"/>
                    <a:t>Page 531</a:t>
                  </a:r>
                  <a:endParaRPr lang="en-US" altLang="en-US" sz="1800" dirty="0"/>
                </a:p>
              </p:txBody>
            </p:sp>
            <p:sp>
              <p:nvSpPr>
                <p:cNvPr id="51215" name="Text Box 29">
                  <a:extLst>
                    <a:ext uri="{FF2B5EF4-FFF2-40B4-BE49-F238E27FC236}">
                      <a16:creationId xmlns:a16="http://schemas.microsoft.com/office/drawing/2014/main" id="{C5C95758-F4AD-774E-905F-9DBE82D8028F}"/>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300" dirty="0"/>
                    <a:t>Page 496</a:t>
                  </a:r>
                  <a:endParaRPr lang="en-US" altLang="en-US" sz="1800" dirty="0"/>
                </a:p>
              </p:txBody>
            </p:sp>
          </p:grpSp>
          <p:grpSp>
            <p:nvGrpSpPr>
              <p:cNvPr id="51207" name="Group 38">
                <a:extLst>
                  <a:ext uri="{FF2B5EF4-FFF2-40B4-BE49-F238E27FC236}">
                    <a16:creationId xmlns:a16="http://schemas.microsoft.com/office/drawing/2014/main" id="{DB61E8E5-5E3E-CD4E-B1DC-FB394CE2F92F}"/>
                  </a:ext>
                </a:extLst>
              </p:cNvPr>
              <p:cNvGrpSpPr>
                <a:grpSpLocks/>
              </p:cNvGrpSpPr>
              <p:nvPr/>
            </p:nvGrpSpPr>
            <p:grpSpPr bwMode="auto">
              <a:xfrm>
                <a:off x="2844" y="3671"/>
                <a:ext cx="731" cy="213"/>
                <a:chOff x="3190" y="3671"/>
                <a:chExt cx="731" cy="213"/>
              </a:xfrm>
            </p:grpSpPr>
            <p:sp>
              <p:nvSpPr>
                <p:cNvPr id="51208" name="Rectangle 39">
                  <a:extLst>
                    <a:ext uri="{FF2B5EF4-FFF2-40B4-BE49-F238E27FC236}">
                      <a16:creationId xmlns:a16="http://schemas.microsoft.com/office/drawing/2014/main" id="{E4F19003-798F-264B-A006-33E37441259F}"/>
                    </a:ext>
                  </a:extLst>
                </p:cNvPr>
                <p:cNvSpPr>
                  <a:spLocks noChangeArrowheads="1"/>
                </p:cNvSpPr>
                <p:nvPr/>
              </p:nvSpPr>
              <p:spPr bwMode="auto">
                <a:xfrm>
                  <a:off x="3190" y="3671"/>
                  <a:ext cx="731" cy="213"/>
                </a:xfrm>
                <a:prstGeom prst="rect">
                  <a:avLst/>
                </a:prstGeom>
                <a:solidFill>
                  <a:schemeClr val="accent1"/>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51209" name="Text Box 40">
                  <a:extLst>
                    <a:ext uri="{FF2B5EF4-FFF2-40B4-BE49-F238E27FC236}">
                      <a16:creationId xmlns:a16="http://schemas.microsoft.com/office/drawing/2014/main" id="{F0AB07B4-57BF-644B-9A38-A57795194A16}"/>
                    </a:ext>
                  </a:extLst>
                </p:cNvPr>
                <p:cNvSpPr txBox="1">
                  <a:spLocks noChangeArrowheads="1"/>
                </p:cNvSpPr>
                <p:nvPr/>
              </p:nvSpPr>
              <p:spPr bwMode="auto">
                <a:xfrm>
                  <a:off x="3236" y="3687"/>
                  <a:ext cx="642"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300" dirty="0"/>
                    <a:t>Figure 14.2</a:t>
                  </a:r>
                </a:p>
              </p:txBody>
            </p:sp>
          </p:grpSp>
        </p:grpSp>
      </p:grpSp>
    </p:spTree>
  </p:cSld>
  <p:clrMapOvr>
    <a:masterClrMapping/>
  </p:clrMapOvr>
  <p:transition spd="me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Slide Number Placeholder 5">
            <a:extLst>
              <a:ext uri="{FF2B5EF4-FFF2-40B4-BE49-F238E27FC236}">
                <a16:creationId xmlns:a16="http://schemas.microsoft.com/office/drawing/2014/main" id="{3D2767A5-3A4F-3542-9BB5-8D2374BDC4CB}"/>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3D20B96E-D0D8-0348-9129-C8A6589C6542}" type="slidenum">
              <a:rPr lang="en-US" altLang="en-US" sz="1400"/>
              <a:pPr>
                <a:spcBef>
                  <a:spcPct val="0"/>
                </a:spcBef>
                <a:buFontTx/>
                <a:buNone/>
              </a:pPr>
              <a:t>20</a:t>
            </a:fld>
            <a:endParaRPr lang="en-US" altLang="en-US" sz="1400" dirty="0"/>
          </a:p>
        </p:txBody>
      </p:sp>
      <p:grpSp>
        <p:nvGrpSpPr>
          <p:cNvPr id="53250" name="Group 41">
            <a:extLst>
              <a:ext uri="{FF2B5EF4-FFF2-40B4-BE49-F238E27FC236}">
                <a16:creationId xmlns:a16="http://schemas.microsoft.com/office/drawing/2014/main" id="{B13F9104-A57D-DC48-A287-DAF4B90F52E5}"/>
              </a:ext>
            </a:extLst>
          </p:cNvPr>
          <p:cNvGrpSpPr>
            <a:grpSpLocks/>
          </p:cNvGrpSpPr>
          <p:nvPr/>
        </p:nvGrpSpPr>
        <p:grpSpPr bwMode="auto">
          <a:xfrm>
            <a:off x="457200" y="446088"/>
            <a:ext cx="8229600" cy="5719762"/>
            <a:chOff x="288" y="281"/>
            <a:chExt cx="5184" cy="3603"/>
          </a:xfrm>
        </p:grpSpPr>
        <p:sp>
          <p:nvSpPr>
            <p:cNvPr id="53251" name="Rectangle 2">
              <a:extLst>
                <a:ext uri="{FF2B5EF4-FFF2-40B4-BE49-F238E27FC236}">
                  <a16:creationId xmlns:a16="http://schemas.microsoft.com/office/drawing/2014/main" id="{7B445CFA-785B-3D42-8A03-14605B524669}"/>
                </a:ext>
              </a:extLst>
            </p:cNvPr>
            <p:cNvSpPr>
              <a:spLocks noChangeArrowheads="1"/>
            </p:cNvSpPr>
            <p:nvPr/>
          </p:nvSpPr>
          <p:spPr bwMode="auto">
            <a:xfrm>
              <a:off x="288"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Blood Flow</a:t>
              </a:r>
              <a:endParaRPr lang="en-US" altLang="en-US" sz="2800" dirty="0">
                <a:solidFill>
                  <a:schemeClr val="tx2"/>
                </a:solidFill>
              </a:endParaRPr>
            </a:p>
          </p:txBody>
        </p:sp>
        <p:sp>
          <p:nvSpPr>
            <p:cNvPr id="53252" name="Text Box 3">
              <a:extLst>
                <a:ext uri="{FF2B5EF4-FFF2-40B4-BE49-F238E27FC236}">
                  <a16:creationId xmlns:a16="http://schemas.microsoft.com/office/drawing/2014/main" id="{BF0E337F-C0BF-C44A-BF6E-010118D7C7C7}"/>
                </a:ext>
              </a:extLst>
            </p:cNvPr>
            <p:cNvSpPr txBox="1">
              <a:spLocks noChangeArrowheads="1"/>
            </p:cNvSpPr>
            <p:nvPr/>
          </p:nvSpPr>
          <p:spPr bwMode="auto">
            <a:xfrm>
              <a:off x="514" y="970"/>
              <a:ext cx="4684" cy="12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dirty="0"/>
                <a:t>Although the adult brain is about two percent of total body weight, it consumes about 20 percent of oxygen and glucose supplied to the body.</a:t>
              </a:r>
            </a:p>
            <a:p>
              <a:pPr eaLnBrk="1" hangingPunct="1">
                <a:lnSpc>
                  <a:spcPct val="85000"/>
                </a:lnSpc>
                <a:spcBef>
                  <a:spcPct val="0"/>
                </a:spcBef>
                <a:spcAft>
                  <a:spcPts val="900"/>
                </a:spcAft>
                <a:buSzPct val="80000"/>
              </a:pPr>
              <a:r>
                <a:rPr lang="en-US" altLang="en-US" sz="1800" dirty="0"/>
                <a:t>Neurons consume glucose in metabolic reactions that require oxy-gen for aerobic respiration.</a:t>
              </a:r>
            </a:p>
            <a:p>
              <a:pPr eaLnBrk="1" hangingPunct="1">
                <a:lnSpc>
                  <a:spcPct val="85000"/>
                </a:lnSpc>
                <a:spcBef>
                  <a:spcPct val="0"/>
                </a:spcBef>
                <a:spcAft>
                  <a:spcPct val="50000"/>
                </a:spcAft>
                <a:buSzPct val="80000"/>
              </a:pPr>
              <a:r>
                <a:rPr lang="en-US" altLang="en-US" sz="1800" dirty="0"/>
                <a:t>Blood flow increases to the active areas to meet the increased local demands for glucose and oxygen.</a:t>
              </a:r>
            </a:p>
          </p:txBody>
        </p:sp>
        <p:grpSp>
          <p:nvGrpSpPr>
            <p:cNvPr id="53253" name="Group 22">
              <a:extLst>
                <a:ext uri="{FF2B5EF4-FFF2-40B4-BE49-F238E27FC236}">
                  <a16:creationId xmlns:a16="http://schemas.microsoft.com/office/drawing/2014/main" id="{197FE9FD-7723-4C45-96FD-49D9890787DB}"/>
                </a:ext>
              </a:extLst>
            </p:cNvPr>
            <p:cNvGrpSpPr>
              <a:grpSpLocks/>
            </p:cNvGrpSpPr>
            <p:nvPr/>
          </p:nvGrpSpPr>
          <p:grpSpPr bwMode="auto">
            <a:xfrm>
              <a:off x="582" y="3671"/>
              <a:ext cx="1990" cy="213"/>
              <a:chOff x="582" y="3671"/>
              <a:chExt cx="1990" cy="213"/>
            </a:xfrm>
          </p:grpSpPr>
          <p:sp>
            <p:nvSpPr>
              <p:cNvPr id="53254" name="Rectangle 23">
                <a:extLst>
                  <a:ext uri="{FF2B5EF4-FFF2-40B4-BE49-F238E27FC236}">
                    <a16:creationId xmlns:a16="http://schemas.microsoft.com/office/drawing/2014/main" id="{C9D60841-ABDC-1D40-B6CF-8C201648EDF6}"/>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53255" name="Rectangle 24">
                <a:extLst>
                  <a:ext uri="{FF2B5EF4-FFF2-40B4-BE49-F238E27FC236}">
                    <a16:creationId xmlns:a16="http://schemas.microsoft.com/office/drawing/2014/main" id="{CBEAD60F-CB5F-D848-BDF8-7C3CE94F1F95}"/>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53256" name="Rectangle 25">
                <a:extLst>
                  <a:ext uri="{FF2B5EF4-FFF2-40B4-BE49-F238E27FC236}">
                    <a16:creationId xmlns:a16="http://schemas.microsoft.com/office/drawing/2014/main" id="{BD3F5AB7-6880-FA40-BED9-6F94EB48881C}"/>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53257" name="Text Box 26">
                <a:extLst>
                  <a:ext uri="{FF2B5EF4-FFF2-40B4-BE49-F238E27FC236}">
                    <a16:creationId xmlns:a16="http://schemas.microsoft.com/office/drawing/2014/main" id="{C70DDB64-6A7F-5348-9862-DD2C5A0CB691}"/>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300" dirty="0"/>
                  <a:t>Page 477</a:t>
                </a:r>
                <a:endParaRPr lang="en-US" altLang="en-US" sz="1800" dirty="0"/>
              </a:p>
            </p:txBody>
          </p:sp>
          <p:sp>
            <p:nvSpPr>
              <p:cNvPr id="53258" name="Text Box 27">
                <a:extLst>
                  <a:ext uri="{FF2B5EF4-FFF2-40B4-BE49-F238E27FC236}">
                    <a16:creationId xmlns:a16="http://schemas.microsoft.com/office/drawing/2014/main" id="{6CADD986-FBBF-5A46-9D01-926BEC24AC1E}"/>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300" dirty="0"/>
                  <a:t>Page 531</a:t>
                </a:r>
                <a:endParaRPr lang="en-US" altLang="en-US" sz="1800" dirty="0"/>
              </a:p>
            </p:txBody>
          </p:sp>
          <p:sp>
            <p:nvSpPr>
              <p:cNvPr id="53259" name="Text Box 28">
                <a:extLst>
                  <a:ext uri="{FF2B5EF4-FFF2-40B4-BE49-F238E27FC236}">
                    <a16:creationId xmlns:a16="http://schemas.microsoft.com/office/drawing/2014/main" id="{122D7AB0-B6A8-2049-BBBB-07A4EED2F8A1}"/>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300" dirty="0"/>
                  <a:t>Page 498</a:t>
                </a:r>
                <a:endParaRPr lang="en-US" altLang="en-US" sz="1800" dirty="0"/>
              </a:p>
            </p:txBody>
          </p:sp>
        </p:grpSp>
      </p:grpSp>
    </p:spTree>
  </p:cSld>
  <p:clrMapOvr>
    <a:masterClrMapping/>
  </p:clrMapOvr>
  <p:transition spd="med"/>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Slide Number Placeholder 5">
            <a:extLst>
              <a:ext uri="{FF2B5EF4-FFF2-40B4-BE49-F238E27FC236}">
                <a16:creationId xmlns:a16="http://schemas.microsoft.com/office/drawing/2014/main" id="{2C3F2FCE-F009-8B45-B0E5-DC98BACA4BBD}"/>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B94F39B7-CC34-0740-A2F9-2AE24C802B83}" type="slidenum">
              <a:rPr lang="en-US" altLang="en-US" sz="1400"/>
              <a:pPr>
                <a:spcBef>
                  <a:spcPct val="0"/>
                </a:spcBef>
                <a:buFontTx/>
                <a:buNone/>
              </a:pPr>
              <a:t>21</a:t>
            </a:fld>
            <a:endParaRPr lang="en-US" altLang="en-US" sz="1400" dirty="0"/>
          </a:p>
        </p:txBody>
      </p:sp>
      <p:grpSp>
        <p:nvGrpSpPr>
          <p:cNvPr id="55298" name="Group 17">
            <a:extLst>
              <a:ext uri="{FF2B5EF4-FFF2-40B4-BE49-F238E27FC236}">
                <a16:creationId xmlns:a16="http://schemas.microsoft.com/office/drawing/2014/main" id="{88C269C1-3D45-C749-A19B-5FE0655A896F}"/>
              </a:ext>
            </a:extLst>
          </p:cNvPr>
          <p:cNvGrpSpPr>
            <a:grpSpLocks/>
          </p:cNvGrpSpPr>
          <p:nvPr/>
        </p:nvGrpSpPr>
        <p:grpSpPr bwMode="auto">
          <a:xfrm>
            <a:off x="457200" y="446088"/>
            <a:ext cx="8229600" cy="5719762"/>
            <a:chOff x="288" y="281"/>
            <a:chExt cx="5184" cy="3603"/>
          </a:xfrm>
        </p:grpSpPr>
        <p:grpSp>
          <p:nvGrpSpPr>
            <p:cNvPr id="55299" name="Group 15">
              <a:extLst>
                <a:ext uri="{FF2B5EF4-FFF2-40B4-BE49-F238E27FC236}">
                  <a16:creationId xmlns:a16="http://schemas.microsoft.com/office/drawing/2014/main" id="{12116DEB-E31E-3543-A658-5D0D4ABB180B}"/>
                </a:ext>
              </a:extLst>
            </p:cNvPr>
            <p:cNvGrpSpPr>
              <a:grpSpLocks/>
            </p:cNvGrpSpPr>
            <p:nvPr/>
          </p:nvGrpSpPr>
          <p:grpSpPr bwMode="auto">
            <a:xfrm>
              <a:off x="288" y="281"/>
              <a:ext cx="5184" cy="3603"/>
              <a:chOff x="288" y="281"/>
              <a:chExt cx="5184" cy="3603"/>
            </a:xfrm>
          </p:grpSpPr>
          <p:sp>
            <p:nvSpPr>
              <p:cNvPr id="55303" name="Rectangle 2">
                <a:extLst>
                  <a:ext uri="{FF2B5EF4-FFF2-40B4-BE49-F238E27FC236}">
                    <a16:creationId xmlns:a16="http://schemas.microsoft.com/office/drawing/2014/main" id="{9311F81A-05D2-A74F-A8D4-3151305AAD10}"/>
                  </a:ext>
                </a:extLst>
              </p:cNvPr>
              <p:cNvSpPr>
                <a:spLocks noChangeArrowheads="1"/>
              </p:cNvSpPr>
              <p:nvPr/>
            </p:nvSpPr>
            <p:spPr bwMode="auto">
              <a:xfrm>
                <a:off x="288"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Blood Flow </a:t>
                </a:r>
                <a:r>
                  <a:rPr lang="en-US" altLang="en-US" sz="2200" dirty="0">
                    <a:solidFill>
                      <a:srgbClr val="333333"/>
                    </a:solidFill>
                  </a:rPr>
                  <a:t>(continued)</a:t>
                </a:r>
                <a:endParaRPr lang="en-US" altLang="en-US" sz="2800" dirty="0">
                  <a:solidFill>
                    <a:schemeClr val="tx2"/>
                  </a:solidFill>
                </a:endParaRPr>
              </a:p>
            </p:txBody>
          </p:sp>
          <p:grpSp>
            <p:nvGrpSpPr>
              <p:cNvPr id="55304" name="Group 9">
                <a:extLst>
                  <a:ext uri="{FF2B5EF4-FFF2-40B4-BE49-F238E27FC236}">
                    <a16:creationId xmlns:a16="http://schemas.microsoft.com/office/drawing/2014/main" id="{18FEF9BB-7DEF-AD4B-954D-76EB2D4D1981}"/>
                  </a:ext>
                </a:extLst>
              </p:cNvPr>
              <p:cNvGrpSpPr>
                <a:grpSpLocks/>
              </p:cNvGrpSpPr>
              <p:nvPr/>
            </p:nvGrpSpPr>
            <p:grpSpPr bwMode="auto">
              <a:xfrm>
                <a:off x="582" y="3671"/>
                <a:ext cx="1990" cy="213"/>
                <a:chOff x="582" y="3671"/>
                <a:chExt cx="1990" cy="213"/>
              </a:xfrm>
            </p:grpSpPr>
            <p:sp>
              <p:nvSpPr>
                <p:cNvPr id="55305" name="Rectangle 10">
                  <a:extLst>
                    <a:ext uri="{FF2B5EF4-FFF2-40B4-BE49-F238E27FC236}">
                      <a16:creationId xmlns:a16="http://schemas.microsoft.com/office/drawing/2014/main" id="{580AB81A-84B0-E84F-BFD1-415AC130FF4E}"/>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55306" name="Rectangle 11">
                  <a:extLst>
                    <a:ext uri="{FF2B5EF4-FFF2-40B4-BE49-F238E27FC236}">
                      <a16:creationId xmlns:a16="http://schemas.microsoft.com/office/drawing/2014/main" id="{29B69B58-BA84-6F47-9E68-922F91E2CC80}"/>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55307" name="Rectangle 12">
                  <a:extLst>
                    <a:ext uri="{FF2B5EF4-FFF2-40B4-BE49-F238E27FC236}">
                      <a16:creationId xmlns:a16="http://schemas.microsoft.com/office/drawing/2014/main" id="{1A7DD6A2-24F0-F640-B050-9BEB7D088035}"/>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55308" name="Text Box 13">
                  <a:extLst>
                    <a:ext uri="{FF2B5EF4-FFF2-40B4-BE49-F238E27FC236}">
                      <a16:creationId xmlns:a16="http://schemas.microsoft.com/office/drawing/2014/main" id="{7C21FAF8-DCDB-BB4D-8E53-59CFA5F169AE}"/>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300" dirty="0"/>
                    <a:t>Page 477</a:t>
                  </a:r>
                  <a:endParaRPr lang="en-US" altLang="en-US" sz="1800" dirty="0"/>
                </a:p>
              </p:txBody>
            </p:sp>
            <p:sp>
              <p:nvSpPr>
                <p:cNvPr id="55309" name="Text Box 14">
                  <a:extLst>
                    <a:ext uri="{FF2B5EF4-FFF2-40B4-BE49-F238E27FC236}">
                      <a16:creationId xmlns:a16="http://schemas.microsoft.com/office/drawing/2014/main" id="{67954B7D-65DA-B940-873A-B54C89204A58}"/>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300" dirty="0"/>
                    <a:t>Page 531</a:t>
                  </a:r>
                  <a:endParaRPr lang="en-US" altLang="en-US" sz="1800" dirty="0"/>
                </a:p>
              </p:txBody>
            </p:sp>
            <p:sp>
              <p:nvSpPr>
                <p:cNvPr id="55310" name="Text Box 15">
                  <a:extLst>
                    <a:ext uri="{FF2B5EF4-FFF2-40B4-BE49-F238E27FC236}">
                      <a16:creationId xmlns:a16="http://schemas.microsoft.com/office/drawing/2014/main" id="{0D7A5271-99F3-9F43-9600-43A3596DE210}"/>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300" dirty="0"/>
                    <a:t>Page 498</a:t>
                  </a:r>
                  <a:endParaRPr lang="en-US" altLang="en-US" sz="1800" dirty="0"/>
                </a:p>
              </p:txBody>
            </p:sp>
          </p:grpSp>
        </p:grpSp>
        <p:grpSp>
          <p:nvGrpSpPr>
            <p:cNvPr id="55300" name="Group 16">
              <a:extLst>
                <a:ext uri="{FF2B5EF4-FFF2-40B4-BE49-F238E27FC236}">
                  <a16:creationId xmlns:a16="http://schemas.microsoft.com/office/drawing/2014/main" id="{D85BB2F0-4635-2D4B-8456-2EF47FC581C9}"/>
                </a:ext>
              </a:extLst>
            </p:cNvPr>
            <p:cNvGrpSpPr>
              <a:grpSpLocks/>
            </p:cNvGrpSpPr>
            <p:nvPr/>
          </p:nvGrpSpPr>
          <p:grpSpPr bwMode="auto">
            <a:xfrm>
              <a:off x="514" y="970"/>
              <a:ext cx="4826" cy="2317"/>
              <a:chOff x="514" y="970"/>
              <a:chExt cx="4826" cy="2317"/>
            </a:xfrm>
          </p:grpSpPr>
          <p:sp>
            <p:nvSpPr>
              <p:cNvPr id="55301" name="Text Box 3">
                <a:extLst>
                  <a:ext uri="{FF2B5EF4-FFF2-40B4-BE49-F238E27FC236}">
                    <a16:creationId xmlns:a16="http://schemas.microsoft.com/office/drawing/2014/main" id="{B86A09D3-B623-904D-9171-D5EF89251D12}"/>
                  </a:ext>
                </a:extLst>
              </p:cNvPr>
              <p:cNvSpPr txBox="1">
                <a:spLocks noChangeArrowheads="1"/>
              </p:cNvSpPr>
              <p:nvPr/>
            </p:nvSpPr>
            <p:spPr bwMode="auto">
              <a:xfrm>
                <a:off x="514" y="970"/>
                <a:ext cx="4826" cy="14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dirty="0"/>
                  <a:t>Oxygen and glucose must be continuously supplied to neurons since neither is stored in the brain.</a:t>
                </a:r>
              </a:p>
              <a:p>
                <a:pPr eaLnBrk="1" hangingPunct="1">
                  <a:lnSpc>
                    <a:spcPct val="85000"/>
                  </a:lnSpc>
                  <a:spcBef>
                    <a:spcPct val="0"/>
                  </a:spcBef>
                  <a:spcAft>
                    <a:spcPts val="900"/>
                  </a:spcAft>
                  <a:buSzPct val="80000"/>
                </a:pPr>
                <a:r>
                  <a:rPr lang="en-US" altLang="en-US" sz="1800" dirty="0"/>
                  <a:t>A brief slowing of blood flow to the brain can result in unconscious-ness.</a:t>
                </a:r>
              </a:p>
              <a:p>
                <a:pPr eaLnBrk="1" hangingPunct="1">
                  <a:lnSpc>
                    <a:spcPct val="85000"/>
                  </a:lnSpc>
                  <a:spcBef>
                    <a:spcPct val="0"/>
                  </a:spcBef>
                  <a:spcAft>
                    <a:spcPts val="900"/>
                  </a:spcAft>
                  <a:buSzPct val="80000"/>
                </a:pPr>
                <a:r>
                  <a:rPr lang="en-US" altLang="en-US" sz="1800" dirty="0"/>
                  <a:t>One to two minutes of disrupted blood flow can impair mental func-tions.</a:t>
                </a:r>
              </a:p>
              <a:p>
                <a:pPr eaLnBrk="1" hangingPunct="1">
                  <a:lnSpc>
                    <a:spcPct val="85000"/>
                  </a:lnSpc>
                  <a:spcBef>
                    <a:spcPct val="0"/>
                  </a:spcBef>
                  <a:spcAft>
                    <a:spcPct val="50000"/>
                  </a:spcAft>
                  <a:buSzPct val="80000"/>
                </a:pPr>
                <a:r>
                  <a:rPr lang="en-US" altLang="en-US" sz="1800" dirty="0"/>
                  <a:t>Deprivation of oxygen, such as in a stroke, for as little as four minutes can cause permanent brain damage. </a:t>
                </a:r>
              </a:p>
            </p:txBody>
          </p:sp>
          <p:sp>
            <p:nvSpPr>
              <p:cNvPr id="55302" name="Text Box 13">
                <a:extLst>
                  <a:ext uri="{FF2B5EF4-FFF2-40B4-BE49-F238E27FC236}">
                    <a16:creationId xmlns:a16="http://schemas.microsoft.com/office/drawing/2014/main" id="{E705492D-F3E7-3447-A34D-3B559870B799}"/>
                  </a:ext>
                </a:extLst>
              </p:cNvPr>
              <p:cNvSpPr txBox="1">
                <a:spLocks noChangeArrowheads="1"/>
              </p:cNvSpPr>
              <p:nvPr/>
            </p:nvSpPr>
            <p:spPr bwMode="auto">
              <a:xfrm>
                <a:off x="1248" y="2487"/>
                <a:ext cx="3262" cy="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lnSpc>
                    <a:spcPct val="85000"/>
                  </a:lnSpc>
                  <a:spcBef>
                    <a:spcPct val="30000"/>
                  </a:spcBef>
                  <a:spcAft>
                    <a:spcPct val="30000"/>
                  </a:spcAft>
                </a:pPr>
                <a:r>
                  <a:rPr lang="en-US" altLang="en-US" dirty="0">
                    <a:solidFill>
                      <a:srgbClr val="941100"/>
                    </a:solidFill>
                  </a:rPr>
                  <a:t>Stroke = disruption of blood supply to the brain. The condition can be caused by a blocked artery (ischemic stroke) or leaking or bursting of a blood vessel (hemorrhagic stroke).   (https://www.mayoclinic.org).</a:t>
                </a:r>
              </a:p>
            </p:txBody>
          </p:sp>
        </p:grpSp>
      </p:grpSp>
    </p:spTree>
  </p:cSld>
  <p:clrMapOvr>
    <a:masterClrMapping/>
  </p:clrMapOvr>
  <p:transition spd="med"/>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Slide Number Placeholder 5">
            <a:extLst>
              <a:ext uri="{FF2B5EF4-FFF2-40B4-BE49-F238E27FC236}">
                <a16:creationId xmlns:a16="http://schemas.microsoft.com/office/drawing/2014/main" id="{53A44E19-82D0-3143-AD7D-0B0AD0F85E3D}"/>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2022DEFF-1DE9-AF4C-B494-DEA60A16A83A}" type="slidenum">
              <a:rPr lang="en-US" altLang="en-US" sz="1400"/>
              <a:pPr>
                <a:spcBef>
                  <a:spcPct val="0"/>
                </a:spcBef>
                <a:buFontTx/>
                <a:buNone/>
              </a:pPr>
              <a:t>22</a:t>
            </a:fld>
            <a:endParaRPr lang="en-US" altLang="en-US" sz="1400" dirty="0"/>
          </a:p>
        </p:txBody>
      </p:sp>
      <p:grpSp>
        <p:nvGrpSpPr>
          <p:cNvPr id="57346" name="Group 18">
            <a:extLst>
              <a:ext uri="{FF2B5EF4-FFF2-40B4-BE49-F238E27FC236}">
                <a16:creationId xmlns:a16="http://schemas.microsoft.com/office/drawing/2014/main" id="{E045B6DF-728F-2D4E-AD7E-464EC5D1483B}"/>
              </a:ext>
            </a:extLst>
          </p:cNvPr>
          <p:cNvGrpSpPr>
            <a:grpSpLocks/>
          </p:cNvGrpSpPr>
          <p:nvPr/>
        </p:nvGrpSpPr>
        <p:grpSpPr bwMode="auto">
          <a:xfrm>
            <a:off x="457200" y="446088"/>
            <a:ext cx="8229600" cy="5719762"/>
            <a:chOff x="288" y="281"/>
            <a:chExt cx="5184" cy="3603"/>
          </a:xfrm>
        </p:grpSpPr>
        <p:sp>
          <p:nvSpPr>
            <p:cNvPr id="57347" name="Rectangle 2">
              <a:extLst>
                <a:ext uri="{FF2B5EF4-FFF2-40B4-BE49-F238E27FC236}">
                  <a16:creationId xmlns:a16="http://schemas.microsoft.com/office/drawing/2014/main" id="{298C9EC2-7295-DA43-BBDD-41FCA2324774}"/>
                </a:ext>
              </a:extLst>
            </p:cNvPr>
            <p:cNvSpPr>
              <a:spLocks noChangeArrowheads="1"/>
            </p:cNvSpPr>
            <p:nvPr/>
          </p:nvSpPr>
          <p:spPr bwMode="auto">
            <a:xfrm>
              <a:off x="288"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Blood-Brain Barrier</a:t>
              </a:r>
              <a:endParaRPr lang="en-US" altLang="en-US" sz="2800" dirty="0">
                <a:solidFill>
                  <a:schemeClr val="tx2"/>
                </a:solidFill>
              </a:endParaRPr>
            </a:p>
          </p:txBody>
        </p:sp>
        <p:grpSp>
          <p:nvGrpSpPr>
            <p:cNvPr id="57348" name="Group 17">
              <a:extLst>
                <a:ext uri="{FF2B5EF4-FFF2-40B4-BE49-F238E27FC236}">
                  <a16:creationId xmlns:a16="http://schemas.microsoft.com/office/drawing/2014/main" id="{A84CADA8-E729-E448-BB6F-BEC2154C9CB9}"/>
                </a:ext>
              </a:extLst>
            </p:cNvPr>
            <p:cNvGrpSpPr>
              <a:grpSpLocks/>
            </p:cNvGrpSpPr>
            <p:nvPr/>
          </p:nvGrpSpPr>
          <p:grpSpPr bwMode="auto">
            <a:xfrm>
              <a:off x="515" y="970"/>
              <a:ext cx="4689" cy="1945"/>
              <a:chOff x="515" y="970"/>
              <a:chExt cx="4689" cy="1945"/>
            </a:xfrm>
          </p:grpSpPr>
          <p:sp>
            <p:nvSpPr>
              <p:cNvPr id="57356" name="Text Box 3">
                <a:extLst>
                  <a:ext uri="{FF2B5EF4-FFF2-40B4-BE49-F238E27FC236}">
                    <a16:creationId xmlns:a16="http://schemas.microsoft.com/office/drawing/2014/main" id="{47C613DF-0590-E949-9F3C-D28C43779C2F}"/>
                  </a:ext>
                </a:extLst>
              </p:cNvPr>
              <p:cNvSpPr txBox="1">
                <a:spLocks noChangeArrowheads="1"/>
              </p:cNvSpPr>
              <p:nvPr/>
            </p:nvSpPr>
            <p:spPr bwMode="auto">
              <a:xfrm>
                <a:off x="515" y="970"/>
                <a:ext cx="4689" cy="139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dirty="0"/>
                  <a:t>The blood-brain barrier (BBB) protects that brain from harmful sub-stances and pathogens by preventing their passage from the blood vessels into brain tissue.</a:t>
                </a:r>
              </a:p>
              <a:p>
                <a:pPr eaLnBrk="1" hangingPunct="1">
                  <a:lnSpc>
                    <a:spcPct val="85000"/>
                  </a:lnSpc>
                  <a:spcBef>
                    <a:spcPct val="0"/>
                  </a:spcBef>
                  <a:spcAft>
                    <a:spcPts val="900"/>
                  </a:spcAft>
                  <a:buSzPct val="80000"/>
                </a:pPr>
                <a:r>
                  <a:rPr lang="en-US" altLang="en-US" sz="1800" dirty="0"/>
                  <a:t>Tight junctions in the endothelial cells lining the walls of the brain’s capillaries form the BBB.</a:t>
                </a:r>
              </a:p>
              <a:p>
                <a:pPr eaLnBrk="1" hangingPunct="1">
                  <a:lnSpc>
                    <a:spcPct val="85000"/>
                  </a:lnSpc>
                  <a:spcBef>
                    <a:spcPct val="0"/>
                  </a:spcBef>
                  <a:spcAft>
                    <a:spcPct val="50000"/>
                  </a:spcAft>
                  <a:buSzPct val="80000"/>
                </a:pPr>
                <a:r>
                  <a:rPr lang="en-US" altLang="en-US" sz="1800" dirty="0"/>
                  <a:t>Processes from the astrocytes, a type of neuroglial cell, embrace the capillaries and secrete chemicals that help maintain the permeability characteristics of the capillaries.</a:t>
                </a:r>
              </a:p>
            </p:txBody>
          </p:sp>
          <p:sp>
            <p:nvSpPr>
              <p:cNvPr id="57357" name="Text Box 13">
                <a:extLst>
                  <a:ext uri="{FF2B5EF4-FFF2-40B4-BE49-F238E27FC236}">
                    <a16:creationId xmlns:a16="http://schemas.microsoft.com/office/drawing/2014/main" id="{54BF5181-39FA-F049-8C42-B7DA3853DA1D}"/>
                  </a:ext>
                </a:extLst>
              </p:cNvPr>
              <p:cNvSpPr txBox="1">
                <a:spLocks noChangeArrowheads="1"/>
              </p:cNvSpPr>
              <p:nvPr/>
            </p:nvSpPr>
            <p:spPr bwMode="auto">
              <a:xfrm>
                <a:off x="1273" y="2416"/>
                <a:ext cx="3215" cy="4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ct val="85000"/>
                  </a:lnSpc>
                  <a:spcBef>
                    <a:spcPct val="0"/>
                  </a:spcBef>
                  <a:buFontTx/>
                  <a:buNone/>
                </a:pPr>
                <a:r>
                  <a:rPr lang="en-US" altLang="en-US" sz="1800" dirty="0">
                    <a:solidFill>
                      <a:srgbClr val="941100"/>
                    </a:solidFill>
                  </a:rPr>
                  <a:t>Pathogen = a disease-producing agent, especially a virus or a bacterium.</a:t>
                </a:r>
              </a:p>
              <a:p>
                <a:pPr algn="ctr" eaLnBrk="1" hangingPunct="1">
                  <a:lnSpc>
                    <a:spcPct val="85000"/>
                  </a:lnSpc>
                  <a:spcBef>
                    <a:spcPct val="0"/>
                  </a:spcBef>
                  <a:buFontTx/>
                  <a:buNone/>
                </a:pPr>
                <a:r>
                  <a:rPr lang="en-US" altLang="en-US" sz="1800" dirty="0">
                    <a:solidFill>
                      <a:srgbClr val="941100"/>
                    </a:solidFill>
                  </a:rPr>
                  <a:t>(https://www.wordnetweb.princeton.edu)</a:t>
                </a:r>
              </a:p>
            </p:txBody>
          </p:sp>
        </p:grpSp>
        <p:grpSp>
          <p:nvGrpSpPr>
            <p:cNvPr id="57349" name="Group 22">
              <a:extLst>
                <a:ext uri="{FF2B5EF4-FFF2-40B4-BE49-F238E27FC236}">
                  <a16:creationId xmlns:a16="http://schemas.microsoft.com/office/drawing/2014/main" id="{49DA6978-737B-9E46-A8D9-166140373C53}"/>
                </a:ext>
              </a:extLst>
            </p:cNvPr>
            <p:cNvGrpSpPr>
              <a:grpSpLocks/>
            </p:cNvGrpSpPr>
            <p:nvPr/>
          </p:nvGrpSpPr>
          <p:grpSpPr bwMode="auto">
            <a:xfrm>
              <a:off x="582" y="3671"/>
              <a:ext cx="1990" cy="213"/>
              <a:chOff x="582" y="3671"/>
              <a:chExt cx="1990" cy="213"/>
            </a:xfrm>
          </p:grpSpPr>
          <p:sp>
            <p:nvSpPr>
              <p:cNvPr id="57350" name="Rectangle 23">
                <a:extLst>
                  <a:ext uri="{FF2B5EF4-FFF2-40B4-BE49-F238E27FC236}">
                    <a16:creationId xmlns:a16="http://schemas.microsoft.com/office/drawing/2014/main" id="{34F23AE7-7A8E-1645-B2E6-6393A0305C11}"/>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57351" name="Rectangle 24">
                <a:extLst>
                  <a:ext uri="{FF2B5EF4-FFF2-40B4-BE49-F238E27FC236}">
                    <a16:creationId xmlns:a16="http://schemas.microsoft.com/office/drawing/2014/main" id="{990A0E54-2514-674C-AEF5-1E62F2CC5B32}"/>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57352" name="Rectangle 25">
                <a:extLst>
                  <a:ext uri="{FF2B5EF4-FFF2-40B4-BE49-F238E27FC236}">
                    <a16:creationId xmlns:a16="http://schemas.microsoft.com/office/drawing/2014/main" id="{D8FF7C65-1044-E841-9BAF-1DC2F18D1E87}"/>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57353" name="Text Box 26">
                <a:extLst>
                  <a:ext uri="{FF2B5EF4-FFF2-40B4-BE49-F238E27FC236}">
                    <a16:creationId xmlns:a16="http://schemas.microsoft.com/office/drawing/2014/main" id="{D43B1104-633C-BE44-B4AD-C890CB88A34A}"/>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300" dirty="0"/>
                  <a:t>Page 477</a:t>
                </a:r>
                <a:endParaRPr lang="en-US" altLang="en-US" sz="1800" dirty="0"/>
              </a:p>
            </p:txBody>
          </p:sp>
          <p:sp>
            <p:nvSpPr>
              <p:cNvPr id="57354" name="Text Box 27">
                <a:extLst>
                  <a:ext uri="{FF2B5EF4-FFF2-40B4-BE49-F238E27FC236}">
                    <a16:creationId xmlns:a16="http://schemas.microsoft.com/office/drawing/2014/main" id="{1A978A69-190F-2249-9FA4-5571AB8A2336}"/>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300" dirty="0"/>
                  <a:t>Page 531</a:t>
                </a:r>
                <a:endParaRPr lang="en-US" altLang="en-US" sz="1800" dirty="0"/>
              </a:p>
            </p:txBody>
          </p:sp>
          <p:sp>
            <p:nvSpPr>
              <p:cNvPr id="57355" name="Text Box 28">
                <a:extLst>
                  <a:ext uri="{FF2B5EF4-FFF2-40B4-BE49-F238E27FC236}">
                    <a16:creationId xmlns:a16="http://schemas.microsoft.com/office/drawing/2014/main" id="{76BED108-E82B-2342-954C-34A532C804BA}"/>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300" dirty="0"/>
                  <a:t>Page 499</a:t>
                </a:r>
                <a:endParaRPr lang="en-US" altLang="en-US" sz="1800" dirty="0"/>
              </a:p>
            </p:txBody>
          </p:sp>
        </p:grpSp>
      </p:grpSp>
    </p:spTree>
  </p:cSld>
  <p:clrMapOvr>
    <a:masterClrMapping/>
  </p:clrMapOvr>
  <p:transition spd="med"/>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Slide Number Placeholder 5">
            <a:extLst>
              <a:ext uri="{FF2B5EF4-FFF2-40B4-BE49-F238E27FC236}">
                <a16:creationId xmlns:a16="http://schemas.microsoft.com/office/drawing/2014/main" id="{1086F014-0305-5D42-AD9F-81C042939265}"/>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F9E525EE-BC0F-1243-B6DF-3175AD173FE8}" type="slidenum">
              <a:rPr lang="en-US" altLang="en-US" sz="1400"/>
              <a:pPr>
                <a:spcBef>
                  <a:spcPct val="0"/>
                </a:spcBef>
                <a:buFontTx/>
                <a:buNone/>
              </a:pPr>
              <a:t>23</a:t>
            </a:fld>
            <a:endParaRPr lang="en-US" altLang="en-US" sz="1400" dirty="0"/>
          </a:p>
        </p:txBody>
      </p:sp>
      <p:grpSp>
        <p:nvGrpSpPr>
          <p:cNvPr id="59394" name="Group 31">
            <a:extLst>
              <a:ext uri="{FF2B5EF4-FFF2-40B4-BE49-F238E27FC236}">
                <a16:creationId xmlns:a16="http://schemas.microsoft.com/office/drawing/2014/main" id="{BCFB8BC7-7D30-DB42-BA9B-ABF99A5C1D6A}"/>
              </a:ext>
            </a:extLst>
          </p:cNvPr>
          <p:cNvGrpSpPr>
            <a:grpSpLocks/>
          </p:cNvGrpSpPr>
          <p:nvPr/>
        </p:nvGrpSpPr>
        <p:grpSpPr bwMode="auto">
          <a:xfrm>
            <a:off x="457200" y="446088"/>
            <a:ext cx="8229600" cy="5719762"/>
            <a:chOff x="288" y="281"/>
            <a:chExt cx="5184" cy="3603"/>
          </a:xfrm>
        </p:grpSpPr>
        <p:sp>
          <p:nvSpPr>
            <p:cNvPr id="59395" name="Rectangle 2">
              <a:extLst>
                <a:ext uri="{FF2B5EF4-FFF2-40B4-BE49-F238E27FC236}">
                  <a16:creationId xmlns:a16="http://schemas.microsoft.com/office/drawing/2014/main" id="{044B81E3-9788-DA4E-99EB-4C126014E422}"/>
                </a:ext>
              </a:extLst>
            </p:cNvPr>
            <p:cNvSpPr>
              <a:spLocks noChangeArrowheads="1"/>
            </p:cNvSpPr>
            <p:nvPr/>
          </p:nvSpPr>
          <p:spPr bwMode="auto">
            <a:xfrm>
              <a:off x="288"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Blood-Brain Barrier </a:t>
              </a:r>
              <a:r>
                <a:rPr lang="en-US" altLang="en-US" sz="2200" dirty="0">
                  <a:solidFill>
                    <a:srgbClr val="333333"/>
                  </a:solidFill>
                </a:rPr>
                <a:t>(continued)</a:t>
              </a:r>
              <a:endParaRPr lang="en-US" altLang="en-US" sz="2800" dirty="0">
                <a:solidFill>
                  <a:schemeClr val="tx2"/>
                </a:solidFill>
              </a:endParaRPr>
            </a:p>
          </p:txBody>
        </p:sp>
        <p:sp>
          <p:nvSpPr>
            <p:cNvPr id="59396" name="Text Box 3">
              <a:extLst>
                <a:ext uri="{FF2B5EF4-FFF2-40B4-BE49-F238E27FC236}">
                  <a16:creationId xmlns:a16="http://schemas.microsoft.com/office/drawing/2014/main" id="{A0DC950F-EE2B-1C4D-B7F8-FCC0FC78FB94}"/>
                </a:ext>
              </a:extLst>
            </p:cNvPr>
            <p:cNvSpPr txBox="1">
              <a:spLocks noChangeArrowheads="1"/>
            </p:cNvSpPr>
            <p:nvPr/>
          </p:nvSpPr>
          <p:spPr bwMode="auto">
            <a:xfrm>
              <a:off x="515" y="970"/>
              <a:ext cx="4710" cy="175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dirty="0"/>
                <a:t>A few water-soluble compounds, including glucose, cross the blood-brain barrier via active transport (requires energy in the form of ATP or other high energy molecule).</a:t>
              </a:r>
            </a:p>
            <a:p>
              <a:pPr eaLnBrk="1" hangingPunct="1">
                <a:lnSpc>
                  <a:spcPct val="85000"/>
                </a:lnSpc>
                <a:spcBef>
                  <a:spcPct val="0"/>
                </a:spcBef>
                <a:spcAft>
                  <a:spcPts val="900"/>
                </a:spcAft>
                <a:buSzPct val="80000"/>
              </a:pPr>
              <a:r>
                <a:rPr lang="en-US" altLang="en-US" sz="1800" dirty="0"/>
                <a:t>Lipid-soluble compounds, including oxygen, carbon dioxide, alcohol, and most anesthetics, passively diffuse across the BBB.</a:t>
              </a:r>
            </a:p>
            <a:p>
              <a:pPr eaLnBrk="1" hangingPunct="1">
                <a:lnSpc>
                  <a:spcPct val="85000"/>
                </a:lnSpc>
                <a:spcBef>
                  <a:spcPct val="0"/>
                </a:spcBef>
                <a:spcAft>
                  <a:spcPts val="900"/>
                </a:spcAft>
                <a:buSzPct val="80000"/>
              </a:pPr>
              <a:r>
                <a:rPr lang="en-US" altLang="en-US" sz="1800" dirty="0"/>
                <a:t>Creatine, urea, and most ions pass through the BBB very slowly, and antibiotics and proteins do not pass at all.</a:t>
              </a:r>
            </a:p>
            <a:p>
              <a:pPr eaLnBrk="1" hangingPunct="1">
                <a:lnSpc>
                  <a:spcPct val="85000"/>
                </a:lnSpc>
                <a:spcBef>
                  <a:spcPct val="0"/>
                </a:spcBef>
                <a:spcAft>
                  <a:spcPct val="50000"/>
                </a:spcAft>
                <a:buSzPct val="80000"/>
              </a:pPr>
              <a:r>
                <a:rPr lang="en-US" altLang="en-US" sz="1800" dirty="0"/>
                <a:t>Brain trauma, some toxins, and inflammation can cause a breakdown of the BBB, which can enable pathogens and harmful substances to reach neurons.</a:t>
              </a:r>
            </a:p>
          </p:txBody>
        </p:sp>
        <p:grpSp>
          <p:nvGrpSpPr>
            <p:cNvPr id="59397" name="Group 16">
              <a:extLst>
                <a:ext uri="{FF2B5EF4-FFF2-40B4-BE49-F238E27FC236}">
                  <a16:creationId xmlns:a16="http://schemas.microsoft.com/office/drawing/2014/main" id="{02ABD9B2-D87B-8F48-A5DB-46095039A036}"/>
                </a:ext>
              </a:extLst>
            </p:cNvPr>
            <p:cNvGrpSpPr>
              <a:grpSpLocks/>
            </p:cNvGrpSpPr>
            <p:nvPr/>
          </p:nvGrpSpPr>
          <p:grpSpPr bwMode="auto">
            <a:xfrm>
              <a:off x="582" y="3671"/>
              <a:ext cx="1990" cy="213"/>
              <a:chOff x="582" y="3671"/>
              <a:chExt cx="1990" cy="213"/>
            </a:xfrm>
          </p:grpSpPr>
          <p:sp>
            <p:nvSpPr>
              <p:cNvPr id="59398" name="Rectangle 17">
                <a:extLst>
                  <a:ext uri="{FF2B5EF4-FFF2-40B4-BE49-F238E27FC236}">
                    <a16:creationId xmlns:a16="http://schemas.microsoft.com/office/drawing/2014/main" id="{70388F28-193D-B94E-B23B-518FC524738E}"/>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59399" name="Rectangle 18">
                <a:extLst>
                  <a:ext uri="{FF2B5EF4-FFF2-40B4-BE49-F238E27FC236}">
                    <a16:creationId xmlns:a16="http://schemas.microsoft.com/office/drawing/2014/main" id="{011D5944-D73C-954C-87AD-8001E01BB226}"/>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59400" name="Rectangle 19">
                <a:extLst>
                  <a:ext uri="{FF2B5EF4-FFF2-40B4-BE49-F238E27FC236}">
                    <a16:creationId xmlns:a16="http://schemas.microsoft.com/office/drawing/2014/main" id="{7FF26614-0CF6-CE40-82A6-A874D1F49BC0}"/>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59401" name="Text Box 20">
                <a:extLst>
                  <a:ext uri="{FF2B5EF4-FFF2-40B4-BE49-F238E27FC236}">
                    <a16:creationId xmlns:a16="http://schemas.microsoft.com/office/drawing/2014/main" id="{8BF5720F-150F-F44F-B065-66D41FC8B16B}"/>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300" dirty="0"/>
                  <a:t>Page 477</a:t>
                </a:r>
                <a:endParaRPr lang="en-US" altLang="en-US" sz="1800" dirty="0"/>
              </a:p>
            </p:txBody>
          </p:sp>
          <p:sp>
            <p:nvSpPr>
              <p:cNvPr id="59402" name="Text Box 21">
                <a:extLst>
                  <a:ext uri="{FF2B5EF4-FFF2-40B4-BE49-F238E27FC236}">
                    <a16:creationId xmlns:a16="http://schemas.microsoft.com/office/drawing/2014/main" id="{0C6AAE7F-08E6-8E4F-8C1C-9C64C2E0EB7F}"/>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300" dirty="0"/>
                  <a:t>Page 531</a:t>
                </a:r>
                <a:endParaRPr lang="en-US" altLang="en-US" sz="1800" dirty="0"/>
              </a:p>
            </p:txBody>
          </p:sp>
          <p:sp>
            <p:nvSpPr>
              <p:cNvPr id="59403" name="Text Box 22">
                <a:extLst>
                  <a:ext uri="{FF2B5EF4-FFF2-40B4-BE49-F238E27FC236}">
                    <a16:creationId xmlns:a16="http://schemas.microsoft.com/office/drawing/2014/main" id="{3D005C1F-8678-5A40-8746-0A97EE473819}"/>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300" dirty="0"/>
                  <a:t>Page 499</a:t>
                </a:r>
                <a:endParaRPr lang="en-US" altLang="en-US" sz="1800" dirty="0"/>
              </a:p>
            </p:txBody>
          </p:sp>
        </p:grpSp>
      </p:grpSp>
    </p:spTree>
  </p:cSld>
  <p:clrMapOvr>
    <a:masterClrMapping/>
  </p:clrMapOvr>
  <p:transition spd="med"/>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Slide Number Placeholder 5">
            <a:extLst>
              <a:ext uri="{FF2B5EF4-FFF2-40B4-BE49-F238E27FC236}">
                <a16:creationId xmlns:a16="http://schemas.microsoft.com/office/drawing/2014/main" id="{935D68BD-4B8D-994B-A77A-1B76C1677507}"/>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2E3D42E8-E079-FE4D-9443-3770195F9ABF}" type="slidenum">
              <a:rPr lang="en-US" altLang="en-US" sz="1400"/>
              <a:pPr>
                <a:spcBef>
                  <a:spcPct val="0"/>
                </a:spcBef>
                <a:buFontTx/>
                <a:buNone/>
              </a:pPr>
              <a:t>24</a:t>
            </a:fld>
            <a:endParaRPr lang="en-US" altLang="en-US" sz="1400" dirty="0"/>
          </a:p>
        </p:txBody>
      </p:sp>
      <p:grpSp>
        <p:nvGrpSpPr>
          <p:cNvPr id="61442" name="Group 25">
            <a:extLst>
              <a:ext uri="{FF2B5EF4-FFF2-40B4-BE49-F238E27FC236}">
                <a16:creationId xmlns:a16="http://schemas.microsoft.com/office/drawing/2014/main" id="{FCC5D9B1-34A3-FC49-87B2-613D2C5B14AB}"/>
              </a:ext>
            </a:extLst>
          </p:cNvPr>
          <p:cNvGrpSpPr>
            <a:grpSpLocks/>
          </p:cNvGrpSpPr>
          <p:nvPr/>
        </p:nvGrpSpPr>
        <p:grpSpPr bwMode="auto">
          <a:xfrm>
            <a:off x="458788" y="446088"/>
            <a:ext cx="8229600" cy="5094288"/>
            <a:chOff x="289" y="281"/>
            <a:chExt cx="5184" cy="3209"/>
          </a:xfrm>
        </p:grpSpPr>
        <p:sp>
          <p:nvSpPr>
            <p:cNvPr id="61443" name="Rectangle 3">
              <a:extLst>
                <a:ext uri="{FF2B5EF4-FFF2-40B4-BE49-F238E27FC236}">
                  <a16:creationId xmlns:a16="http://schemas.microsoft.com/office/drawing/2014/main" id="{96C5BF60-0E40-4940-908A-AAB47CAC3136}"/>
                </a:ext>
              </a:extLst>
            </p:cNvPr>
            <p:cNvSpPr>
              <a:spLocks noChangeArrowheads="1"/>
            </p:cNvSpPr>
            <p:nvPr/>
          </p:nvSpPr>
          <p:spPr bwMode="auto">
            <a:xfrm>
              <a:off x="289"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Ventricles</a:t>
              </a:r>
              <a:endParaRPr lang="en-US" altLang="en-US" sz="2800" dirty="0">
                <a:solidFill>
                  <a:schemeClr val="tx2"/>
                </a:solidFill>
              </a:endParaRPr>
            </a:p>
          </p:txBody>
        </p:sp>
        <p:grpSp>
          <p:nvGrpSpPr>
            <p:cNvPr id="61444" name="Group 21">
              <a:extLst>
                <a:ext uri="{FF2B5EF4-FFF2-40B4-BE49-F238E27FC236}">
                  <a16:creationId xmlns:a16="http://schemas.microsoft.com/office/drawing/2014/main" id="{E7F00F14-6421-104D-8D03-A253F78CC24E}"/>
                </a:ext>
              </a:extLst>
            </p:cNvPr>
            <p:cNvGrpSpPr>
              <a:grpSpLocks/>
            </p:cNvGrpSpPr>
            <p:nvPr/>
          </p:nvGrpSpPr>
          <p:grpSpPr bwMode="auto">
            <a:xfrm>
              <a:off x="1680" y="992"/>
              <a:ext cx="2400" cy="2498"/>
              <a:chOff x="1680" y="992"/>
              <a:chExt cx="2400" cy="2498"/>
            </a:xfrm>
          </p:grpSpPr>
          <p:pic>
            <p:nvPicPr>
              <p:cNvPr id="61445" name="Picture 17" descr="cerebral ventricles">
                <a:extLst>
                  <a:ext uri="{FF2B5EF4-FFF2-40B4-BE49-F238E27FC236}">
                    <a16:creationId xmlns:a16="http://schemas.microsoft.com/office/drawing/2014/main" id="{FF0E2708-43EE-FD42-B681-24092B03289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80" y="992"/>
                <a:ext cx="2400" cy="24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446" name="Text Box 18">
                <a:extLst>
                  <a:ext uri="{FF2B5EF4-FFF2-40B4-BE49-F238E27FC236}">
                    <a16:creationId xmlns:a16="http://schemas.microsoft.com/office/drawing/2014/main" id="{27C10911-334E-6D45-8B87-3E54FEC80136}"/>
                  </a:ext>
                </a:extLst>
              </p:cNvPr>
              <p:cNvSpPr txBox="1">
                <a:spLocks noChangeArrowheads="1"/>
              </p:cNvSpPr>
              <p:nvPr/>
            </p:nvSpPr>
            <p:spPr bwMode="auto">
              <a:xfrm>
                <a:off x="2710" y="3325"/>
                <a:ext cx="1264" cy="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100" dirty="0"/>
                  <a:t>https://www.arthursclipart.org</a:t>
                </a:r>
              </a:p>
            </p:txBody>
          </p:sp>
        </p:grpSp>
      </p:grpSp>
    </p:spTree>
  </p:cSld>
  <p:clrMapOvr>
    <a:masterClrMapping/>
  </p:clrMapOvr>
  <p:transition spd="med"/>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89" name="Slide Number Placeholder 5">
            <a:extLst>
              <a:ext uri="{FF2B5EF4-FFF2-40B4-BE49-F238E27FC236}">
                <a16:creationId xmlns:a16="http://schemas.microsoft.com/office/drawing/2014/main" id="{05646B9C-050D-5244-908C-FC8C0AF2B041}"/>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BC33FC01-ACE2-E54D-BD4B-13BA8C6A35A3}" type="slidenum">
              <a:rPr lang="en-US" altLang="en-US" sz="1400"/>
              <a:pPr>
                <a:spcBef>
                  <a:spcPct val="0"/>
                </a:spcBef>
                <a:buFontTx/>
                <a:buNone/>
              </a:pPr>
              <a:t>25</a:t>
            </a:fld>
            <a:endParaRPr lang="en-US" altLang="en-US" sz="1400" dirty="0"/>
          </a:p>
        </p:txBody>
      </p:sp>
      <p:grpSp>
        <p:nvGrpSpPr>
          <p:cNvPr id="63490" name="Group 69">
            <a:extLst>
              <a:ext uri="{FF2B5EF4-FFF2-40B4-BE49-F238E27FC236}">
                <a16:creationId xmlns:a16="http://schemas.microsoft.com/office/drawing/2014/main" id="{D5A375A1-045E-BE41-AE1B-17E8632D844A}"/>
              </a:ext>
            </a:extLst>
          </p:cNvPr>
          <p:cNvGrpSpPr>
            <a:grpSpLocks/>
          </p:cNvGrpSpPr>
          <p:nvPr/>
        </p:nvGrpSpPr>
        <p:grpSpPr bwMode="auto">
          <a:xfrm>
            <a:off x="458788" y="446088"/>
            <a:ext cx="8229600" cy="5719762"/>
            <a:chOff x="289" y="281"/>
            <a:chExt cx="5184" cy="3603"/>
          </a:xfrm>
        </p:grpSpPr>
        <p:sp>
          <p:nvSpPr>
            <p:cNvPr id="63491" name="Rectangle 2">
              <a:extLst>
                <a:ext uri="{FF2B5EF4-FFF2-40B4-BE49-F238E27FC236}">
                  <a16:creationId xmlns:a16="http://schemas.microsoft.com/office/drawing/2014/main" id="{3E08F7FE-C152-0248-9823-1DE81CAC48F1}"/>
                </a:ext>
              </a:extLst>
            </p:cNvPr>
            <p:cNvSpPr>
              <a:spLocks noChangeArrowheads="1"/>
            </p:cNvSpPr>
            <p:nvPr/>
          </p:nvSpPr>
          <p:spPr bwMode="auto">
            <a:xfrm>
              <a:off x="289"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Cerebrospinal Fluid</a:t>
              </a:r>
              <a:endParaRPr lang="en-US" altLang="en-US" sz="2800" dirty="0">
                <a:solidFill>
                  <a:schemeClr val="tx2"/>
                </a:solidFill>
              </a:endParaRPr>
            </a:p>
          </p:txBody>
        </p:sp>
        <p:grpSp>
          <p:nvGrpSpPr>
            <p:cNvPr id="63492" name="Group 66">
              <a:extLst>
                <a:ext uri="{FF2B5EF4-FFF2-40B4-BE49-F238E27FC236}">
                  <a16:creationId xmlns:a16="http://schemas.microsoft.com/office/drawing/2014/main" id="{3EAE7742-D8E3-5E4A-B930-E030EAB41B03}"/>
                </a:ext>
              </a:extLst>
            </p:cNvPr>
            <p:cNvGrpSpPr>
              <a:grpSpLocks/>
            </p:cNvGrpSpPr>
            <p:nvPr/>
          </p:nvGrpSpPr>
          <p:grpSpPr bwMode="auto">
            <a:xfrm>
              <a:off x="515" y="970"/>
              <a:ext cx="4833" cy="1786"/>
              <a:chOff x="515" y="970"/>
              <a:chExt cx="4833" cy="1786"/>
            </a:xfrm>
          </p:grpSpPr>
          <p:sp>
            <p:nvSpPr>
              <p:cNvPr id="63504" name="Text Box 3">
                <a:extLst>
                  <a:ext uri="{FF2B5EF4-FFF2-40B4-BE49-F238E27FC236}">
                    <a16:creationId xmlns:a16="http://schemas.microsoft.com/office/drawing/2014/main" id="{9DB95329-AC4F-244D-99E5-642896F85AA3}"/>
                  </a:ext>
                </a:extLst>
              </p:cNvPr>
              <p:cNvSpPr txBox="1">
                <a:spLocks noChangeArrowheads="1"/>
              </p:cNvSpPr>
              <p:nvPr/>
            </p:nvSpPr>
            <p:spPr bwMode="auto">
              <a:xfrm>
                <a:off x="515" y="970"/>
                <a:ext cx="4833" cy="13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dirty="0"/>
                  <a:t>Cerebrospinal fluid (CSF) is a clear, colorless liquid that helps protect the brain and spinal cord from chemical and physical trauma and other injuries.</a:t>
                </a:r>
              </a:p>
              <a:p>
                <a:pPr eaLnBrk="1" hangingPunct="1">
                  <a:lnSpc>
                    <a:spcPct val="85000"/>
                  </a:lnSpc>
                  <a:spcBef>
                    <a:spcPct val="0"/>
                  </a:spcBef>
                  <a:spcAft>
                    <a:spcPts val="900"/>
                  </a:spcAft>
                  <a:buSzPct val="80000"/>
                </a:pPr>
                <a:r>
                  <a:rPr lang="en-US" altLang="en-US" sz="1800" dirty="0"/>
                  <a:t>It circulates through the cavities of the brain and spinal cord and in the subarachnoid space between the arachnoid mater and pia mater.</a:t>
                </a:r>
              </a:p>
              <a:p>
                <a:pPr eaLnBrk="1" hangingPunct="1">
                  <a:lnSpc>
                    <a:spcPct val="85000"/>
                  </a:lnSpc>
                  <a:spcBef>
                    <a:spcPct val="0"/>
                  </a:spcBef>
                  <a:spcAft>
                    <a:spcPts val="900"/>
                  </a:spcAft>
                  <a:buSzPct val="80000"/>
                </a:pPr>
                <a:r>
                  <a:rPr lang="en-US" altLang="en-US" sz="1800" dirty="0"/>
                  <a:t>The total volume of CSF in an adult is 80 to 150 mL.</a:t>
                </a:r>
              </a:p>
              <a:p>
                <a:pPr eaLnBrk="1" hangingPunct="1">
                  <a:lnSpc>
                    <a:spcPct val="85000"/>
                  </a:lnSpc>
                  <a:spcBef>
                    <a:spcPct val="0"/>
                  </a:spcBef>
                  <a:spcAft>
                    <a:spcPct val="50000"/>
                  </a:spcAft>
                  <a:buSzPct val="80000"/>
                </a:pPr>
                <a:r>
                  <a:rPr lang="en-US" altLang="en-US" sz="1800" dirty="0"/>
                  <a:t>CSF contains glucose, proteins, lactic acid, urea, anions, and cations.</a:t>
                </a:r>
              </a:p>
            </p:txBody>
          </p:sp>
          <p:sp>
            <p:nvSpPr>
              <p:cNvPr id="63505" name="Text Box 17">
                <a:extLst>
                  <a:ext uri="{FF2B5EF4-FFF2-40B4-BE49-F238E27FC236}">
                    <a16:creationId xmlns:a16="http://schemas.microsoft.com/office/drawing/2014/main" id="{910E27FA-C427-C14D-B234-3E7918947268}"/>
                  </a:ext>
                </a:extLst>
              </p:cNvPr>
              <p:cNvSpPr txBox="1">
                <a:spLocks noChangeArrowheads="1"/>
              </p:cNvSpPr>
              <p:nvPr/>
            </p:nvSpPr>
            <p:spPr bwMode="auto">
              <a:xfrm>
                <a:off x="969" y="2358"/>
                <a:ext cx="3830" cy="3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ct val="85000"/>
                  </a:lnSpc>
                  <a:spcBef>
                    <a:spcPct val="0"/>
                  </a:spcBef>
                  <a:spcAft>
                    <a:spcPct val="25000"/>
                  </a:spcAft>
                  <a:buFontTx/>
                  <a:buNone/>
                </a:pPr>
                <a:r>
                  <a:rPr lang="en-US" altLang="en-US" sz="1800" dirty="0">
                    <a:solidFill>
                      <a:srgbClr val="941100"/>
                    </a:solidFill>
                  </a:rPr>
                  <a:t>Anion = ion that has a negative (-) charge.</a:t>
                </a:r>
              </a:p>
              <a:p>
                <a:pPr algn="ctr" eaLnBrk="1" hangingPunct="1">
                  <a:lnSpc>
                    <a:spcPct val="85000"/>
                  </a:lnSpc>
                  <a:spcBef>
                    <a:spcPct val="0"/>
                  </a:spcBef>
                  <a:spcAft>
                    <a:spcPct val="25000"/>
                  </a:spcAft>
                  <a:buFontTx/>
                  <a:buNone/>
                </a:pPr>
                <a:r>
                  <a:rPr lang="en-US" altLang="en-US" sz="1800" dirty="0">
                    <a:solidFill>
                      <a:srgbClr val="941100"/>
                    </a:solidFill>
                  </a:rPr>
                  <a:t>Cation = ion that has a positive (+) charge.</a:t>
                </a:r>
              </a:p>
            </p:txBody>
          </p:sp>
        </p:grpSp>
        <p:grpSp>
          <p:nvGrpSpPr>
            <p:cNvPr id="63493" name="Group 68">
              <a:extLst>
                <a:ext uri="{FF2B5EF4-FFF2-40B4-BE49-F238E27FC236}">
                  <a16:creationId xmlns:a16="http://schemas.microsoft.com/office/drawing/2014/main" id="{5B76F03C-CDEA-C24B-AD59-A1941FEF2BBD}"/>
                </a:ext>
              </a:extLst>
            </p:cNvPr>
            <p:cNvGrpSpPr>
              <a:grpSpLocks/>
            </p:cNvGrpSpPr>
            <p:nvPr/>
          </p:nvGrpSpPr>
          <p:grpSpPr bwMode="auto">
            <a:xfrm>
              <a:off x="582" y="3671"/>
              <a:ext cx="2993" cy="213"/>
              <a:chOff x="582" y="3671"/>
              <a:chExt cx="2993" cy="213"/>
            </a:xfrm>
          </p:grpSpPr>
          <p:grpSp>
            <p:nvGrpSpPr>
              <p:cNvPr id="63494" name="Group 45">
                <a:extLst>
                  <a:ext uri="{FF2B5EF4-FFF2-40B4-BE49-F238E27FC236}">
                    <a16:creationId xmlns:a16="http://schemas.microsoft.com/office/drawing/2014/main" id="{0A202A67-B69B-F945-B8EA-A6EC81B0F604}"/>
                  </a:ext>
                </a:extLst>
              </p:cNvPr>
              <p:cNvGrpSpPr>
                <a:grpSpLocks/>
              </p:cNvGrpSpPr>
              <p:nvPr/>
            </p:nvGrpSpPr>
            <p:grpSpPr bwMode="auto">
              <a:xfrm>
                <a:off x="582" y="3671"/>
                <a:ext cx="1990" cy="213"/>
                <a:chOff x="582" y="3671"/>
                <a:chExt cx="1990" cy="213"/>
              </a:xfrm>
            </p:grpSpPr>
            <p:sp>
              <p:nvSpPr>
                <p:cNvPr id="63498" name="Rectangle 46">
                  <a:extLst>
                    <a:ext uri="{FF2B5EF4-FFF2-40B4-BE49-F238E27FC236}">
                      <a16:creationId xmlns:a16="http://schemas.microsoft.com/office/drawing/2014/main" id="{FF0133EF-C03F-3142-A47E-288518375AC1}"/>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63499" name="Rectangle 47">
                  <a:extLst>
                    <a:ext uri="{FF2B5EF4-FFF2-40B4-BE49-F238E27FC236}">
                      <a16:creationId xmlns:a16="http://schemas.microsoft.com/office/drawing/2014/main" id="{A21556BB-D95B-4448-9484-803BDEDBE99F}"/>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63500" name="Rectangle 48">
                  <a:extLst>
                    <a:ext uri="{FF2B5EF4-FFF2-40B4-BE49-F238E27FC236}">
                      <a16:creationId xmlns:a16="http://schemas.microsoft.com/office/drawing/2014/main" id="{74CDFC15-2196-4940-8E6B-74CE9D9B2B5A}"/>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63501" name="Text Box 49">
                  <a:extLst>
                    <a:ext uri="{FF2B5EF4-FFF2-40B4-BE49-F238E27FC236}">
                      <a16:creationId xmlns:a16="http://schemas.microsoft.com/office/drawing/2014/main" id="{784B28B7-1550-6C4F-8240-6C3597B6B3B3}"/>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300" dirty="0"/>
                    <a:t>Page 477</a:t>
                  </a:r>
                  <a:endParaRPr lang="en-US" altLang="en-US" sz="1800" dirty="0"/>
                </a:p>
              </p:txBody>
            </p:sp>
            <p:sp>
              <p:nvSpPr>
                <p:cNvPr id="63502" name="Text Box 50">
                  <a:extLst>
                    <a:ext uri="{FF2B5EF4-FFF2-40B4-BE49-F238E27FC236}">
                      <a16:creationId xmlns:a16="http://schemas.microsoft.com/office/drawing/2014/main" id="{34E0A008-8449-304C-9ECE-E309E8A6D8D5}"/>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300" dirty="0"/>
                    <a:t>Page 531</a:t>
                  </a:r>
                  <a:endParaRPr lang="en-US" altLang="en-US" sz="1800" dirty="0"/>
                </a:p>
              </p:txBody>
            </p:sp>
            <p:sp>
              <p:nvSpPr>
                <p:cNvPr id="63503" name="Text Box 51">
                  <a:extLst>
                    <a:ext uri="{FF2B5EF4-FFF2-40B4-BE49-F238E27FC236}">
                      <a16:creationId xmlns:a16="http://schemas.microsoft.com/office/drawing/2014/main" id="{2AA2019B-054B-E946-A792-C98101BB6E21}"/>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300" dirty="0"/>
                    <a:t>Page 499</a:t>
                  </a:r>
                  <a:endParaRPr lang="en-US" altLang="en-US" sz="1800" dirty="0"/>
                </a:p>
              </p:txBody>
            </p:sp>
          </p:grpSp>
          <p:grpSp>
            <p:nvGrpSpPr>
              <p:cNvPr id="63495" name="Group 60">
                <a:extLst>
                  <a:ext uri="{FF2B5EF4-FFF2-40B4-BE49-F238E27FC236}">
                    <a16:creationId xmlns:a16="http://schemas.microsoft.com/office/drawing/2014/main" id="{A60D0CA0-E52A-BF41-BC08-02BFE81FEC7A}"/>
                  </a:ext>
                </a:extLst>
              </p:cNvPr>
              <p:cNvGrpSpPr>
                <a:grpSpLocks/>
              </p:cNvGrpSpPr>
              <p:nvPr/>
            </p:nvGrpSpPr>
            <p:grpSpPr bwMode="auto">
              <a:xfrm>
                <a:off x="2844" y="3671"/>
                <a:ext cx="731" cy="213"/>
                <a:chOff x="3190" y="3671"/>
                <a:chExt cx="731" cy="213"/>
              </a:xfrm>
            </p:grpSpPr>
            <p:sp>
              <p:nvSpPr>
                <p:cNvPr id="63496" name="Rectangle 61">
                  <a:extLst>
                    <a:ext uri="{FF2B5EF4-FFF2-40B4-BE49-F238E27FC236}">
                      <a16:creationId xmlns:a16="http://schemas.microsoft.com/office/drawing/2014/main" id="{E3D4CB2A-EA0B-FB48-9750-9E01869BD277}"/>
                    </a:ext>
                  </a:extLst>
                </p:cNvPr>
                <p:cNvSpPr>
                  <a:spLocks noChangeArrowheads="1"/>
                </p:cNvSpPr>
                <p:nvPr/>
              </p:nvSpPr>
              <p:spPr bwMode="auto">
                <a:xfrm>
                  <a:off x="3190" y="3671"/>
                  <a:ext cx="731" cy="213"/>
                </a:xfrm>
                <a:prstGeom prst="rect">
                  <a:avLst/>
                </a:prstGeom>
                <a:solidFill>
                  <a:schemeClr val="accent1"/>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63497" name="Text Box 62">
                  <a:extLst>
                    <a:ext uri="{FF2B5EF4-FFF2-40B4-BE49-F238E27FC236}">
                      <a16:creationId xmlns:a16="http://schemas.microsoft.com/office/drawing/2014/main" id="{07C1829C-20CE-9F44-987B-55A3C6FE1E2C}"/>
                    </a:ext>
                  </a:extLst>
                </p:cNvPr>
                <p:cNvSpPr txBox="1">
                  <a:spLocks noChangeArrowheads="1"/>
                </p:cNvSpPr>
                <p:nvPr/>
              </p:nvSpPr>
              <p:spPr bwMode="auto">
                <a:xfrm>
                  <a:off x="3236" y="3687"/>
                  <a:ext cx="642"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300" dirty="0"/>
                    <a:t>Figure 14.4</a:t>
                  </a:r>
                </a:p>
              </p:txBody>
            </p:sp>
          </p:grpSp>
        </p:grpSp>
      </p:grpSp>
    </p:spTree>
  </p:cSld>
  <p:clrMapOvr>
    <a:masterClrMapping/>
  </p:clrMapOvr>
  <p:transition spd="med"/>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Slide Number Placeholder 5">
            <a:extLst>
              <a:ext uri="{FF2B5EF4-FFF2-40B4-BE49-F238E27FC236}">
                <a16:creationId xmlns:a16="http://schemas.microsoft.com/office/drawing/2014/main" id="{D8743288-D24C-824B-BAD7-D425BB3FB2A8}"/>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41B7E393-F1AF-1C49-A67D-1ED9636B4B66}" type="slidenum">
              <a:rPr lang="en-US" altLang="en-US" sz="1400"/>
              <a:pPr>
                <a:spcBef>
                  <a:spcPct val="0"/>
                </a:spcBef>
                <a:buFontTx/>
                <a:buNone/>
              </a:pPr>
              <a:t>26</a:t>
            </a:fld>
            <a:endParaRPr lang="en-US" altLang="en-US" sz="1400" dirty="0"/>
          </a:p>
        </p:txBody>
      </p:sp>
      <p:grpSp>
        <p:nvGrpSpPr>
          <p:cNvPr id="65538" name="Group 50">
            <a:extLst>
              <a:ext uri="{FF2B5EF4-FFF2-40B4-BE49-F238E27FC236}">
                <a16:creationId xmlns:a16="http://schemas.microsoft.com/office/drawing/2014/main" id="{6879BCCB-5933-F041-9400-99EA2C7B0B1F}"/>
              </a:ext>
            </a:extLst>
          </p:cNvPr>
          <p:cNvGrpSpPr>
            <a:grpSpLocks/>
          </p:cNvGrpSpPr>
          <p:nvPr/>
        </p:nvGrpSpPr>
        <p:grpSpPr bwMode="auto">
          <a:xfrm>
            <a:off x="401638" y="446088"/>
            <a:ext cx="8334375" cy="5719762"/>
            <a:chOff x="253" y="281"/>
            <a:chExt cx="5250" cy="3603"/>
          </a:xfrm>
        </p:grpSpPr>
        <p:sp>
          <p:nvSpPr>
            <p:cNvPr id="65539" name="Rectangle 2">
              <a:extLst>
                <a:ext uri="{FF2B5EF4-FFF2-40B4-BE49-F238E27FC236}">
                  <a16:creationId xmlns:a16="http://schemas.microsoft.com/office/drawing/2014/main" id="{0ED14A5D-416E-B641-BCB3-1DD9F0ED9FDC}"/>
                </a:ext>
              </a:extLst>
            </p:cNvPr>
            <p:cNvSpPr>
              <a:spLocks noChangeArrowheads="1"/>
            </p:cNvSpPr>
            <p:nvPr/>
          </p:nvSpPr>
          <p:spPr bwMode="auto">
            <a:xfrm>
              <a:off x="253" y="281"/>
              <a:ext cx="5250"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Cerebrospinal Fluid </a:t>
              </a:r>
              <a:r>
                <a:rPr lang="en-US" altLang="en-US" sz="2200" dirty="0">
                  <a:solidFill>
                    <a:srgbClr val="333333"/>
                  </a:solidFill>
                </a:rPr>
                <a:t>(continued)</a:t>
              </a:r>
              <a:endParaRPr lang="en-US" altLang="en-US" sz="2800" dirty="0">
                <a:solidFill>
                  <a:schemeClr val="tx2"/>
                </a:solidFill>
              </a:endParaRPr>
            </a:p>
          </p:txBody>
        </p:sp>
        <p:sp>
          <p:nvSpPr>
            <p:cNvPr id="65540" name="Text Box 3">
              <a:extLst>
                <a:ext uri="{FF2B5EF4-FFF2-40B4-BE49-F238E27FC236}">
                  <a16:creationId xmlns:a16="http://schemas.microsoft.com/office/drawing/2014/main" id="{C71DC349-C9A0-EE47-A122-96E9406C6A8E}"/>
                </a:ext>
              </a:extLst>
            </p:cNvPr>
            <p:cNvSpPr txBox="1">
              <a:spLocks noChangeArrowheads="1"/>
            </p:cNvSpPr>
            <p:nvPr/>
          </p:nvSpPr>
          <p:spPr bwMode="auto">
            <a:xfrm>
              <a:off x="515" y="970"/>
              <a:ext cx="4718" cy="139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dirty="0"/>
                <a:t>CSF is produced in the choroid plexuses, a network of capillaries in walls of the ventricles.</a:t>
              </a:r>
            </a:p>
            <a:p>
              <a:pPr eaLnBrk="1" hangingPunct="1">
                <a:lnSpc>
                  <a:spcPct val="85000"/>
                </a:lnSpc>
                <a:spcBef>
                  <a:spcPct val="0"/>
                </a:spcBef>
                <a:spcAft>
                  <a:spcPts val="900"/>
                </a:spcAft>
                <a:buSzPct val="80000"/>
              </a:pPr>
              <a:r>
                <a:rPr lang="en-US" altLang="en-US" sz="1800" dirty="0"/>
                <a:t>The blood-cerebrospinal barrier regulates substances that can enter the CSF to protect the brain and spinal cord from potentially harmful materials.</a:t>
              </a:r>
            </a:p>
            <a:p>
              <a:pPr eaLnBrk="1" hangingPunct="1">
                <a:lnSpc>
                  <a:spcPct val="85000"/>
                </a:lnSpc>
                <a:spcBef>
                  <a:spcPct val="0"/>
                </a:spcBef>
                <a:spcAft>
                  <a:spcPct val="70000"/>
                </a:spcAft>
                <a:buSzPct val="80000"/>
              </a:pPr>
              <a:r>
                <a:rPr lang="en-US" altLang="en-US" sz="1800" dirty="0"/>
                <a:t>The rates of formation and reabsorption of CSF are normally equal, resulting in a constant CSF volume in the cavities of the brain and spinal cord.</a:t>
              </a:r>
            </a:p>
          </p:txBody>
        </p:sp>
        <p:grpSp>
          <p:nvGrpSpPr>
            <p:cNvPr id="65541" name="Group 36">
              <a:extLst>
                <a:ext uri="{FF2B5EF4-FFF2-40B4-BE49-F238E27FC236}">
                  <a16:creationId xmlns:a16="http://schemas.microsoft.com/office/drawing/2014/main" id="{E2449EEF-B465-C447-97DE-26BDEF9E7131}"/>
                </a:ext>
              </a:extLst>
            </p:cNvPr>
            <p:cNvGrpSpPr>
              <a:grpSpLocks/>
            </p:cNvGrpSpPr>
            <p:nvPr/>
          </p:nvGrpSpPr>
          <p:grpSpPr bwMode="auto">
            <a:xfrm>
              <a:off x="582" y="3671"/>
              <a:ext cx="1990" cy="213"/>
              <a:chOff x="582" y="3671"/>
              <a:chExt cx="1990" cy="213"/>
            </a:xfrm>
          </p:grpSpPr>
          <p:sp>
            <p:nvSpPr>
              <p:cNvPr id="65542" name="Rectangle 37">
                <a:extLst>
                  <a:ext uri="{FF2B5EF4-FFF2-40B4-BE49-F238E27FC236}">
                    <a16:creationId xmlns:a16="http://schemas.microsoft.com/office/drawing/2014/main" id="{329494F2-5FE0-0046-A382-DD2D2E31D6CE}"/>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65543" name="Rectangle 38">
                <a:extLst>
                  <a:ext uri="{FF2B5EF4-FFF2-40B4-BE49-F238E27FC236}">
                    <a16:creationId xmlns:a16="http://schemas.microsoft.com/office/drawing/2014/main" id="{121BE151-69AF-754A-82F4-3315909F754E}"/>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65544" name="Rectangle 39">
                <a:extLst>
                  <a:ext uri="{FF2B5EF4-FFF2-40B4-BE49-F238E27FC236}">
                    <a16:creationId xmlns:a16="http://schemas.microsoft.com/office/drawing/2014/main" id="{9576B657-BA0A-BD49-8F9D-0CC00EBA48A2}"/>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65545" name="Text Box 40">
                <a:extLst>
                  <a:ext uri="{FF2B5EF4-FFF2-40B4-BE49-F238E27FC236}">
                    <a16:creationId xmlns:a16="http://schemas.microsoft.com/office/drawing/2014/main" id="{42771222-0426-AA4B-B7B2-D052B5EB7B03}"/>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300" dirty="0"/>
                  <a:t>Page 477</a:t>
                </a:r>
                <a:endParaRPr lang="en-US" altLang="en-US" sz="1800" dirty="0"/>
              </a:p>
            </p:txBody>
          </p:sp>
          <p:sp>
            <p:nvSpPr>
              <p:cNvPr id="65546" name="Text Box 41">
                <a:extLst>
                  <a:ext uri="{FF2B5EF4-FFF2-40B4-BE49-F238E27FC236}">
                    <a16:creationId xmlns:a16="http://schemas.microsoft.com/office/drawing/2014/main" id="{4AFC40AE-3D18-6C42-A3AE-A30F9E9E3081}"/>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300" dirty="0"/>
                  <a:t>Page 531</a:t>
                </a:r>
                <a:endParaRPr lang="en-US" altLang="en-US" sz="1800" dirty="0"/>
              </a:p>
            </p:txBody>
          </p:sp>
          <p:sp>
            <p:nvSpPr>
              <p:cNvPr id="65547" name="Text Box 42">
                <a:extLst>
                  <a:ext uri="{FF2B5EF4-FFF2-40B4-BE49-F238E27FC236}">
                    <a16:creationId xmlns:a16="http://schemas.microsoft.com/office/drawing/2014/main" id="{CAF02618-C0BC-1B48-A0BA-31EA0D067BC3}"/>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300" dirty="0"/>
                  <a:t>Page 500</a:t>
                </a:r>
                <a:endParaRPr lang="en-US" altLang="en-US" sz="1800" dirty="0"/>
              </a:p>
            </p:txBody>
          </p:sp>
        </p:grpSp>
      </p:grpSp>
    </p:spTree>
  </p:cSld>
  <p:clrMapOvr>
    <a:masterClrMapping/>
  </p:clrMapOvr>
  <p:transition spd="med"/>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5" name="Slide Number Placeholder 5">
            <a:extLst>
              <a:ext uri="{FF2B5EF4-FFF2-40B4-BE49-F238E27FC236}">
                <a16:creationId xmlns:a16="http://schemas.microsoft.com/office/drawing/2014/main" id="{1D889035-D285-2246-8EF4-EAC2B62430CF}"/>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982744E9-FC66-B145-88C4-41834B430E93}" type="slidenum">
              <a:rPr lang="en-US" altLang="en-US" sz="1400"/>
              <a:pPr>
                <a:spcBef>
                  <a:spcPct val="0"/>
                </a:spcBef>
                <a:buFontTx/>
                <a:buNone/>
              </a:pPr>
              <a:t>27</a:t>
            </a:fld>
            <a:endParaRPr lang="en-US" altLang="en-US" sz="1400" dirty="0"/>
          </a:p>
        </p:txBody>
      </p:sp>
      <p:grpSp>
        <p:nvGrpSpPr>
          <p:cNvPr id="67586" name="Group 16">
            <a:extLst>
              <a:ext uri="{FF2B5EF4-FFF2-40B4-BE49-F238E27FC236}">
                <a16:creationId xmlns:a16="http://schemas.microsoft.com/office/drawing/2014/main" id="{EA9F685F-59A2-E949-A7D6-57AFEDAA0572}"/>
              </a:ext>
            </a:extLst>
          </p:cNvPr>
          <p:cNvGrpSpPr>
            <a:grpSpLocks/>
          </p:cNvGrpSpPr>
          <p:nvPr/>
        </p:nvGrpSpPr>
        <p:grpSpPr bwMode="auto">
          <a:xfrm>
            <a:off x="452438" y="446088"/>
            <a:ext cx="8229600" cy="5719762"/>
            <a:chOff x="285" y="281"/>
            <a:chExt cx="5184" cy="3603"/>
          </a:xfrm>
        </p:grpSpPr>
        <p:sp>
          <p:nvSpPr>
            <p:cNvPr id="67587" name="Rectangle 2">
              <a:extLst>
                <a:ext uri="{FF2B5EF4-FFF2-40B4-BE49-F238E27FC236}">
                  <a16:creationId xmlns:a16="http://schemas.microsoft.com/office/drawing/2014/main" id="{3361029F-BD6F-F843-B63F-A68DD879ACB3}"/>
                </a:ext>
              </a:extLst>
            </p:cNvPr>
            <p:cNvSpPr>
              <a:spLocks noChangeArrowheads="1"/>
            </p:cNvSpPr>
            <p:nvPr/>
          </p:nvSpPr>
          <p:spPr bwMode="auto">
            <a:xfrm>
              <a:off x="285"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CSF Functions</a:t>
              </a:r>
              <a:endParaRPr lang="en-US" altLang="en-US" sz="2800" dirty="0">
                <a:solidFill>
                  <a:schemeClr val="tx2"/>
                </a:solidFill>
              </a:endParaRPr>
            </a:p>
          </p:txBody>
        </p:sp>
        <p:grpSp>
          <p:nvGrpSpPr>
            <p:cNvPr id="67588" name="Group 15">
              <a:extLst>
                <a:ext uri="{FF2B5EF4-FFF2-40B4-BE49-F238E27FC236}">
                  <a16:creationId xmlns:a16="http://schemas.microsoft.com/office/drawing/2014/main" id="{5D31F64E-684A-FB47-89D8-7A520B085D06}"/>
                </a:ext>
              </a:extLst>
            </p:cNvPr>
            <p:cNvGrpSpPr>
              <a:grpSpLocks/>
            </p:cNvGrpSpPr>
            <p:nvPr/>
          </p:nvGrpSpPr>
          <p:grpSpPr bwMode="auto">
            <a:xfrm>
              <a:off x="512" y="969"/>
              <a:ext cx="4697" cy="1663"/>
              <a:chOff x="512" y="969"/>
              <a:chExt cx="4697" cy="1663"/>
            </a:xfrm>
          </p:grpSpPr>
          <p:sp>
            <p:nvSpPr>
              <p:cNvPr id="67596" name="Text Box 3">
                <a:extLst>
                  <a:ext uri="{FF2B5EF4-FFF2-40B4-BE49-F238E27FC236}">
                    <a16:creationId xmlns:a16="http://schemas.microsoft.com/office/drawing/2014/main" id="{926CBF0A-EA85-A54F-BB9D-D00C20989BC2}"/>
                  </a:ext>
                </a:extLst>
              </p:cNvPr>
              <p:cNvSpPr txBox="1">
                <a:spLocks noChangeArrowheads="1"/>
              </p:cNvSpPr>
              <p:nvPr/>
            </p:nvSpPr>
            <p:spPr bwMode="auto">
              <a:xfrm>
                <a:off x="512" y="969"/>
                <a:ext cx="4697" cy="12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dirty="0"/>
                  <a:t>CSF is a shock-absorbing medium to protect delicate tissues of the brain and spinal cord.</a:t>
                </a:r>
              </a:p>
              <a:p>
                <a:pPr eaLnBrk="1" hangingPunct="1">
                  <a:lnSpc>
                    <a:spcPct val="85000"/>
                  </a:lnSpc>
                  <a:spcBef>
                    <a:spcPct val="0"/>
                  </a:spcBef>
                  <a:spcAft>
                    <a:spcPts val="900"/>
                  </a:spcAft>
                  <a:buSzPct val="80000"/>
                </a:pPr>
                <a:r>
                  <a:rPr lang="en-US" altLang="en-US" sz="1800" dirty="0"/>
                  <a:t>It provides an optimal chemical environment for neuronal activity— slight changes in ion concentrations can disrupt the generation of electrical activity in neurons.</a:t>
                </a:r>
              </a:p>
              <a:p>
                <a:pPr eaLnBrk="1" hangingPunct="1">
                  <a:lnSpc>
                    <a:spcPct val="85000"/>
                  </a:lnSpc>
                  <a:spcBef>
                    <a:spcPct val="0"/>
                  </a:spcBef>
                  <a:spcAft>
                    <a:spcPct val="50000"/>
                  </a:spcAft>
                  <a:buSzPct val="80000"/>
                </a:pPr>
                <a:r>
                  <a:rPr lang="en-US" altLang="en-US" sz="1800" dirty="0"/>
                  <a:t>CSF also enables exchange of nutrients and waste products between the blood and nervous tissue.</a:t>
                </a:r>
              </a:p>
            </p:txBody>
          </p:sp>
          <p:sp>
            <p:nvSpPr>
              <p:cNvPr id="67597" name="Text Box 26">
                <a:extLst>
                  <a:ext uri="{FF2B5EF4-FFF2-40B4-BE49-F238E27FC236}">
                    <a16:creationId xmlns:a16="http://schemas.microsoft.com/office/drawing/2014/main" id="{1096EB9F-A83F-DC48-92A2-51675CD3199D}"/>
                  </a:ext>
                </a:extLst>
              </p:cNvPr>
              <p:cNvSpPr txBox="1">
                <a:spLocks noChangeArrowheads="1"/>
              </p:cNvSpPr>
              <p:nvPr/>
            </p:nvSpPr>
            <p:spPr bwMode="auto">
              <a:xfrm>
                <a:off x="1352" y="2280"/>
                <a:ext cx="3045" cy="3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ct val="85000"/>
                  </a:lnSpc>
                  <a:spcBef>
                    <a:spcPct val="0"/>
                  </a:spcBef>
                  <a:buFontTx/>
                  <a:buNone/>
                </a:pPr>
                <a:r>
                  <a:rPr lang="en-US" altLang="en-US" sz="1800" dirty="0">
                    <a:solidFill>
                      <a:srgbClr val="941100"/>
                    </a:solidFill>
                  </a:rPr>
                  <a:t>Action potentials = what are sometimes referred to as nerve impulses.</a:t>
                </a:r>
              </a:p>
            </p:txBody>
          </p:sp>
        </p:grpSp>
        <p:grpSp>
          <p:nvGrpSpPr>
            <p:cNvPr id="67589" name="Group 45">
              <a:extLst>
                <a:ext uri="{FF2B5EF4-FFF2-40B4-BE49-F238E27FC236}">
                  <a16:creationId xmlns:a16="http://schemas.microsoft.com/office/drawing/2014/main" id="{CCB1F9CF-4850-0D4B-BFCF-52B2674F67C4}"/>
                </a:ext>
              </a:extLst>
            </p:cNvPr>
            <p:cNvGrpSpPr>
              <a:grpSpLocks/>
            </p:cNvGrpSpPr>
            <p:nvPr/>
          </p:nvGrpSpPr>
          <p:grpSpPr bwMode="auto">
            <a:xfrm>
              <a:off x="582" y="3671"/>
              <a:ext cx="1990" cy="213"/>
              <a:chOff x="582" y="3671"/>
              <a:chExt cx="1990" cy="213"/>
            </a:xfrm>
          </p:grpSpPr>
          <p:sp>
            <p:nvSpPr>
              <p:cNvPr id="67590" name="Rectangle 46">
                <a:extLst>
                  <a:ext uri="{FF2B5EF4-FFF2-40B4-BE49-F238E27FC236}">
                    <a16:creationId xmlns:a16="http://schemas.microsoft.com/office/drawing/2014/main" id="{DA1F66E8-3B94-7846-BE6D-8F88D2AFB380}"/>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67591" name="Rectangle 47">
                <a:extLst>
                  <a:ext uri="{FF2B5EF4-FFF2-40B4-BE49-F238E27FC236}">
                    <a16:creationId xmlns:a16="http://schemas.microsoft.com/office/drawing/2014/main" id="{C0C04F45-7B9B-D048-A5A8-0CA7C1A89A64}"/>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67592" name="Rectangle 48">
                <a:extLst>
                  <a:ext uri="{FF2B5EF4-FFF2-40B4-BE49-F238E27FC236}">
                    <a16:creationId xmlns:a16="http://schemas.microsoft.com/office/drawing/2014/main" id="{D0340EDA-C6A3-EA43-966C-F87C4A8C5153}"/>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67593" name="Text Box 49">
                <a:extLst>
                  <a:ext uri="{FF2B5EF4-FFF2-40B4-BE49-F238E27FC236}">
                    <a16:creationId xmlns:a16="http://schemas.microsoft.com/office/drawing/2014/main" id="{DCC7FE7E-5788-5347-88FC-B54E54F3FBC7}"/>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300" dirty="0"/>
                  <a:t>Page 477</a:t>
                </a:r>
                <a:endParaRPr lang="en-US" altLang="en-US" sz="1800" dirty="0"/>
              </a:p>
            </p:txBody>
          </p:sp>
          <p:sp>
            <p:nvSpPr>
              <p:cNvPr id="67594" name="Text Box 50">
                <a:extLst>
                  <a:ext uri="{FF2B5EF4-FFF2-40B4-BE49-F238E27FC236}">
                    <a16:creationId xmlns:a16="http://schemas.microsoft.com/office/drawing/2014/main" id="{72B9EAB4-31D2-CA49-BB30-5FCA947AF95E}"/>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300" dirty="0"/>
                  <a:t>Page 532</a:t>
                </a:r>
                <a:endParaRPr lang="en-US" altLang="en-US" sz="1800" dirty="0"/>
              </a:p>
            </p:txBody>
          </p:sp>
          <p:sp>
            <p:nvSpPr>
              <p:cNvPr id="67595" name="Text Box 51">
                <a:extLst>
                  <a:ext uri="{FF2B5EF4-FFF2-40B4-BE49-F238E27FC236}">
                    <a16:creationId xmlns:a16="http://schemas.microsoft.com/office/drawing/2014/main" id="{8096B411-2833-1C42-9088-565A5E00519E}"/>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300" dirty="0"/>
                  <a:t>Page 500</a:t>
                </a:r>
                <a:endParaRPr lang="en-US" altLang="en-US" sz="1800" dirty="0"/>
              </a:p>
            </p:txBody>
          </p:sp>
        </p:grpSp>
      </p:grpSp>
    </p:spTree>
  </p:cSld>
  <p:clrMapOvr>
    <a:masterClrMapping/>
  </p:clrMapOvr>
  <p:transition spd="med"/>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3" name="Slide Number Placeholder 5">
            <a:extLst>
              <a:ext uri="{FF2B5EF4-FFF2-40B4-BE49-F238E27FC236}">
                <a16:creationId xmlns:a16="http://schemas.microsoft.com/office/drawing/2014/main" id="{EB93D20F-2188-314A-B343-D5BCB12F8811}"/>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2EAFDFAC-8D51-2E42-94A2-24ABFC48798C}" type="slidenum">
              <a:rPr lang="en-US" altLang="en-US" sz="1400"/>
              <a:pPr>
                <a:spcBef>
                  <a:spcPct val="0"/>
                </a:spcBef>
                <a:buFontTx/>
                <a:buNone/>
              </a:pPr>
              <a:t>28</a:t>
            </a:fld>
            <a:endParaRPr lang="en-US" altLang="en-US" sz="1400" dirty="0"/>
          </a:p>
        </p:txBody>
      </p:sp>
      <p:grpSp>
        <p:nvGrpSpPr>
          <p:cNvPr id="69634" name="Group 48">
            <a:extLst>
              <a:ext uri="{FF2B5EF4-FFF2-40B4-BE49-F238E27FC236}">
                <a16:creationId xmlns:a16="http://schemas.microsoft.com/office/drawing/2014/main" id="{30ED37D4-0E1E-4E48-AFCA-DF751591113A}"/>
              </a:ext>
            </a:extLst>
          </p:cNvPr>
          <p:cNvGrpSpPr>
            <a:grpSpLocks/>
          </p:cNvGrpSpPr>
          <p:nvPr/>
        </p:nvGrpSpPr>
        <p:grpSpPr bwMode="auto">
          <a:xfrm>
            <a:off x="457200" y="447674"/>
            <a:ext cx="8229600" cy="5797548"/>
            <a:chOff x="288" y="232"/>
            <a:chExt cx="5184" cy="3652"/>
          </a:xfrm>
        </p:grpSpPr>
        <p:sp>
          <p:nvSpPr>
            <p:cNvPr id="69635" name="Rectangle 3">
              <a:extLst>
                <a:ext uri="{FF2B5EF4-FFF2-40B4-BE49-F238E27FC236}">
                  <a16:creationId xmlns:a16="http://schemas.microsoft.com/office/drawing/2014/main" id="{36D7351D-2D9C-D847-B8DD-1A6087DE4C51}"/>
                </a:ext>
              </a:extLst>
            </p:cNvPr>
            <p:cNvSpPr>
              <a:spLocks noChangeArrowheads="1"/>
            </p:cNvSpPr>
            <p:nvPr/>
          </p:nvSpPr>
          <p:spPr bwMode="auto">
            <a:xfrm>
              <a:off x="288" y="232"/>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Hydrocephalus</a:t>
              </a:r>
              <a:endParaRPr lang="en-US" altLang="en-US" sz="2800" dirty="0">
                <a:solidFill>
                  <a:schemeClr val="tx2"/>
                </a:solidFill>
              </a:endParaRPr>
            </a:p>
          </p:txBody>
        </p:sp>
        <p:grpSp>
          <p:nvGrpSpPr>
            <p:cNvPr id="69636" name="Group 29">
              <a:extLst>
                <a:ext uri="{FF2B5EF4-FFF2-40B4-BE49-F238E27FC236}">
                  <a16:creationId xmlns:a16="http://schemas.microsoft.com/office/drawing/2014/main" id="{564E90EC-E67B-334C-B8D3-595059AE76A7}"/>
                </a:ext>
              </a:extLst>
            </p:cNvPr>
            <p:cNvGrpSpPr>
              <a:grpSpLocks/>
            </p:cNvGrpSpPr>
            <p:nvPr/>
          </p:nvGrpSpPr>
          <p:grpSpPr bwMode="auto">
            <a:xfrm>
              <a:off x="582" y="3671"/>
              <a:ext cx="1990" cy="213"/>
              <a:chOff x="582" y="3671"/>
              <a:chExt cx="1990" cy="213"/>
            </a:xfrm>
          </p:grpSpPr>
          <p:sp>
            <p:nvSpPr>
              <p:cNvPr id="69640" name="Rectangle 30">
                <a:extLst>
                  <a:ext uri="{FF2B5EF4-FFF2-40B4-BE49-F238E27FC236}">
                    <a16:creationId xmlns:a16="http://schemas.microsoft.com/office/drawing/2014/main" id="{A2ABB052-2A05-5745-8F12-145F61274661}"/>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69641" name="Rectangle 31">
                <a:extLst>
                  <a:ext uri="{FF2B5EF4-FFF2-40B4-BE49-F238E27FC236}">
                    <a16:creationId xmlns:a16="http://schemas.microsoft.com/office/drawing/2014/main" id="{6266B086-9958-754C-83B5-6B4D2415E9FD}"/>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69642" name="Rectangle 32">
                <a:extLst>
                  <a:ext uri="{FF2B5EF4-FFF2-40B4-BE49-F238E27FC236}">
                    <a16:creationId xmlns:a16="http://schemas.microsoft.com/office/drawing/2014/main" id="{9C9A01BC-E59D-5C4F-91AE-DCEFA1BB3475}"/>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69643" name="Text Box 33">
                <a:extLst>
                  <a:ext uri="{FF2B5EF4-FFF2-40B4-BE49-F238E27FC236}">
                    <a16:creationId xmlns:a16="http://schemas.microsoft.com/office/drawing/2014/main" id="{A2B27F0F-9D89-5A4A-979D-9AE743AF48B8}"/>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300" dirty="0"/>
                  <a:t>Page 479</a:t>
                </a:r>
                <a:endParaRPr lang="en-US" altLang="en-US" sz="1800" dirty="0"/>
              </a:p>
            </p:txBody>
          </p:sp>
          <p:sp>
            <p:nvSpPr>
              <p:cNvPr id="69644" name="Text Box 34">
                <a:extLst>
                  <a:ext uri="{FF2B5EF4-FFF2-40B4-BE49-F238E27FC236}">
                    <a16:creationId xmlns:a16="http://schemas.microsoft.com/office/drawing/2014/main" id="{D64A09AD-8AB0-754B-9B05-7B76768957D4}"/>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300" dirty="0"/>
                  <a:t>Page 533</a:t>
                </a:r>
                <a:endParaRPr lang="en-US" altLang="en-US" sz="1800" dirty="0"/>
              </a:p>
            </p:txBody>
          </p:sp>
          <p:sp>
            <p:nvSpPr>
              <p:cNvPr id="69645" name="Text Box 35">
                <a:extLst>
                  <a:ext uri="{FF2B5EF4-FFF2-40B4-BE49-F238E27FC236}">
                    <a16:creationId xmlns:a16="http://schemas.microsoft.com/office/drawing/2014/main" id="{999C40D3-D8B1-7649-A67D-BF3B35B3451E}"/>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300" dirty="0"/>
                  <a:t>Page 502</a:t>
                </a:r>
                <a:endParaRPr lang="en-US" altLang="en-US" sz="1800" dirty="0"/>
              </a:p>
            </p:txBody>
          </p:sp>
        </p:grpSp>
        <p:grpSp>
          <p:nvGrpSpPr>
            <p:cNvPr id="69637" name="Group 47">
              <a:extLst>
                <a:ext uri="{FF2B5EF4-FFF2-40B4-BE49-F238E27FC236}">
                  <a16:creationId xmlns:a16="http://schemas.microsoft.com/office/drawing/2014/main" id="{9CD388EF-3B81-2F44-ACB4-1E785D30252A}"/>
                </a:ext>
              </a:extLst>
            </p:cNvPr>
            <p:cNvGrpSpPr>
              <a:grpSpLocks/>
            </p:cNvGrpSpPr>
            <p:nvPr/>
          </p:nvGrpSpPr>
          <p:grpSpPr bwMode="auto">
            <a:xfrm>
              <a:off x="515" y="923"/>
              <a:ext cx="4762" cy="2485"/>
              <a:chOff x="515" y="923"/>
              <a:chExt cx="4762" cy="2485"/>
            </a:xfrm>
          </p:grpSpPr>
          <p:sp>
            <p:nvSpPr>
              <p:cNvPr id="69638" name="Text Box 5">
                <a:extLst>
                  <a:ext uri="{FF2B5EF4-FFF2-40B4-BE49-F238E27FC236}">
                    <a16:creationId xmlns:a16="http://schemas.microsoft.com/office/drawing/2014/main" id="{9ACBDD10-9F45-5F46-BD04-885077CEFEA9}"/>
                  </a:ext>
                </a:extLst>
              </p:cNvPr>
              <p:cNvSpPr txBox="1">
                <a:spLocks noChangeArrowheads="1"/>
              </p:cNvSpPr>
              <p:nvPr/>
            </p:nvSpPr>
            <p:spPr bwMode="auto">
              <a:xfrm>
                <a:off x="515" y="923"/>
                <a:ext cx="4762" cy="12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dirty="0"/>
                  <a:t>Tumors, tissue inflammation, and developmental malformations can hinder drainage of CSF from the third ventricle into the subarachnoid space.</a:t>
                </a:r>
              </a:p>
              <a:p>
                <a:pPr eaLnBrk="1" hangingPunct="1">
                  <a:lnSpc>
                    <a:spcPct val="85000"/>
                  </a:lnSpc>
                  <a:spcBef>
                    <a:spcPct val="0"/>
                  </a:spcBef>
                  <a:spcAft>
                    <a:spcPts val="900"/>
                  </a:spcAft>
                  <a:buSzPct val="80000"/>
                </a:pPr>
                <a:r>
                  <a:rPr lang="en-US" altLang="en-US" sz="1800" dirty="0"/>
                  <a:t>Intracranial pressure increases with excessive accumulation of CSF in the ventricles.</a:t>
                </a:r>
              </a:p>
              <a:p>
                <a:pPr eaLnBrk="1" hangingPunct="1">
                  <a:lnSpc>
                    <a:spcPct val="85000"/>
                  </a:lnSpc>
                  <a:spcBef>
                    <a:spcPct val="0"/>
                  </a:spcBef>
                  <a:spcAft>
                    <a:spcPct val="50000"/>
                  </a:spcAft>
                  <a:buSzPct val="80000"/>
                </a:pPr>
                <a:r>
                  <a:rPr lang="en-US" altLang="en-US" sz="1800" dirty="0"/>
                  <a:t>In young children, the cranium can enlarge because the sutures of the skull are not yet fused.</a:t>
                </a:r>
              </a:p>
            </p:txBody>
          </p:sp>
          <p:pic>
            <p:nvPicPr>
              <p:cNvPr id="69639" name="Picture 46" descr="hydrocephalus-fnl_11140875">
                <a:extLst>
                  <a:ext uri="{FF2B5EF4-FFF2-40B4-BE49-F238E27FC236}">
                    <a16:creationId xmlns:a16="http://schemas.microsoft.com/office/drawing/2014/main" id="{6B7B9B9C-BD15-394C-9A61-5CA0838B38F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444" y="2084"/>
                <a:ext cx="2353" cy="1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spTree>
  </p:cSld>
  <p:clrMapOvr>
    <a:overrideClrMapping bg1="lt1" tx1="dk1" bg2="lt2" tx2="dk2" accent1="accent1" accent2="accent2" accent3="accent3" accent4="accent4" accent5="accent5" accent6="accent6" hlink="hlink" folHlink="folHlink"/>
  </p:clrMapOvr>
  <p:transition spd="med"/>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1" name="Slide Number Placeholder 5">
            <a:extLst>
              <a:ext uri="{FF2B5EF4-FFF2-40B4-BE49-F238E27FC236}">
                <a16:creationId xmlns:a16="http://schemas.microsoft.com/office/drawing/2014/main" id="{E7B5E307-8CAF-AB40-82E9-54F730186B99}"/>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A45D24D3-EA12-2F42-8955-C2A42B436BA0}" type="slidenum">
              <a:rPr lang="en-US" altLang="en-US" sz="1400"/>
              <a:pPr>
                <a:spcBef>
                  <a:spcPct val="0"/>
                </a:spcBef>
                <a:buFontTx/>
                <a:buNone/>
              </a:pPr>
              <a:t>29</a:t>
            </a:fld>
            <a:endParaRPr lang="en-US" altLang="en-US" sz="1400" dirty="0"/>
          </a:p>
        </p:txBody>
      </p:sp>
      <p:grpSp>
        <p:nvGrpSpPr>
          <p:cNvPr id="71682" name="Group 23">
            <a:extLst>
              <a:ext uri="{FF2B5EF4-FFF2-40B4-BE49-F238E27FC236}">
                <a16:creationId xmlns:a16="http://schemas.microsoft.com/office/drawing/2014/main" id="{971D3686-D82F-C14F-A27D-3B6F22902B3D}"/>
              </a:ext>
            </a:extLst>
          </p:cNvPr>
          <p:cNvGrpSpPr>
            <a:grpSpLocks/>
          </p:cNvGrpSpPr>
          <p:nvPr/>
        </p:nvGrpSpPr>
        <p:grpSpPr bwMode="auto">
          <a:xfrm>
            <a:off x="85725" y="446088"/>
            <a:ext cx="8601075" cy="5719762"/>
            <a:chOff x="54" y="281"/>
            <a:chExt cx="5418" cy="3603"/>
          </a:xfrm>
        </p:grpSpPr>
        <p:grpSp>
          <p:nvGrpSpPr>
            <p:cNvPr id="71683" name="Group 19">
              <a:extLst>
                <a:ext uri="{FF2B5EF4-FFF2-40B4-BE49-F238E27FC236}">
                  <a16:creationId xmlns:a16="http://schemas.microsoft.com/office/drawing/2014/main" id="{503DA4E4-A298-034A-BA5F-26FDAFDA620B}"/>
                </a:ext>
              </a:extLst>
            </p:cNvPr>
            <p:cNvGrpSpPr>
              <a:grpSpLocks/>
            </p:cNvGrpSpPr>
            <p:nvPr/>
          </p:nvGrpSpPr>
          <p:grpSpPr bwMode="auto">
            <a:xfrm>
              <a:off x="288" y="281"/>
              <a:ext cx="5184" cy="3603"/>
              <a:chOff x="288" y="281"/>
              <a:chExt cx="5184" cy="3603"/>
            </a:xfrm>
          </p:grpSpPr>
          <p:sp>
            <p:nvSpPr>
              <p:cNvPr id="71691" name="Rectangle 3">
                <a:extLst>
                  <a:ext uri="{FF2B5EF4-FFF2-40B4-BE49-F238E27FC236}">
                    <a16:creationId xmlns:a16="http://schemas.microsoft.com/office/drawing/2014/main" id="{146C1AE5-0B5E-8A4B-AD55-4FCD11C41A3D}"/>
                  </a:ext>
                </a:extLst>
              </p:cNvPr>
              <p:cNvSpPr>
                <a:spLocks noChangeArrowheads="1"/>
              </p:cNvSpPr>
              <p:nvPr/>
            </p:nvSpPr>
            <p:spPr bwMode="auto">
              <a:xfrm>
                <a:off x="288"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Hydrocephalus </a:t>
                </a:r>
                <a:r>
                  <a:rPr lang="en-US" altLang="en-US" sz="2200" dirty="0">
                    <a:solidFill>
                      <a:srgbClr val="333333"/>
                    </a:solidFill>
                  </a:rPr>
                  <a:t>(continued)</a:t>
                </a:r>
                <a:endParaRPr lang="en-US" altLang="en-US" sz="2800" dirty="0">
                  <a:solidFill>
                    <a:schemeClr val="tx2"/>
                  </a:solidFill>
                </a:endParaRPr>
              </a:p>
            </p:txBody>
          </p:sp>
          <p:grpSp>
            <p:nvGrpSpPr>
              <p:cNvPr id="71692" name="Group 5">
                <a:extLst>
                  <a:ext uri="{FF2B5EF4-FFF2-40B4-BE49-F238E27FC236}">
                    <a16:creationId xmlns:a16="http://schemas.microsoft.com/office/drawing/2014/main" id="{D12E64FC-638C-3248-B6E6-0F70A8BD83AB}"/>
                  </a:ext>
                </a:extLst>
              </p:cNvPr>
              <p:cNvGrpSpPr>
                <a:grpSpLocks/>
              </p:cNvGrpSpPr>
              <p:nvPr/>
            </p:nvGrpSpPr>
            <p:grpSpPr bwMode="auto">
              <a:xfrm>
                <a:off x="582" y="3671"/>
                <a:ext cx="1990" cy="213"/>
                <a:chOff x="582" y="3671"/>
                <a:chExt cx="1990" cy="213"/>
              </a:xfrm>
            </p:grpSpPr>
            <p:sp>
              <p:nvSpPr>
                <p:cNvPr id="71693" name="Rectangle 6">
                  <a:extLst>
                    <a:ext uri="{FF2B5EF4-FFF2-40B4-BE49-F238E27FC236}">
                      <a16:creationId xmlns:a16="http://schemas.microsoft.com/office/drawing/2014/main" id="{989A1187-2BE6-5E4D-BFAF-00BDE07A8CBC}"/>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71694" name="Rectangle 7">
                  <a:extLst>
                    <a:ext uri="{FF2B5EF4-FFF2-40B4-BE49-F238E27FC236}">
                      <a16:creationId xmlns:a16="http://schemas.microsoft.com/office/drawing/2014/main" id="{C5C2BCC6-EB31-9E44-9F3D-48A15D7C95C6}"/>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71695" name="Rectangle 8">
                  <a:extLst>
                    <a:ext uri="{FF2B5EF4-FFF2-40B4-BE49-F238E27FC236}">
                      <a16:creationId xmlns:a16="http://schemas.microsoft.com/office/drawing/2014/main" id="{7163BF0A-AC1F-7C4A-AD8D-0DFE6FEB4844}"/>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71696" name="Text Box 9">
                  <a:extLst>
                    <a:ext uri="{FF2B5EF4-FFF2-40B4-BE49-F238E27FC236}">
                      <a16:creationId xmlns:a16="http://schemas.microsoft.com/office/drawing/2014/main" id="{3DA8F6D5-9807-2A43-AEC5-CA7984957E93}"/>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300" dirty="0"/>
                    <a:t>Page 479</a:t>
                  </a:r>
                  <a:endParaRPr lang="en-US" altLang="en-US" sz="1800" dirty="0"/>
                </a:p>
              </p:txBody>
            </p:sp>
            <p:sp>
              <p:nvSpPr>
                <p:cNvPr id="71697" name="Text Box 10">
                  <a:extLst>
                    <a:ext uri="{FF2B5EF4-FFF2-40B4-BE49-F238E27FC236}">
                      <a16:creationId xmlns:a16="http://schemas.microsoft.com/office/drawing/2014/main" id="{32FB4303-FC2B-A743-B6A4-888E0404AC66}"/>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300" dirty="0"/>
                    <a:t>Page 533</a:t>
                  </a:r>
                  <a:endParaRPr lang="en-US" altLang="en-US" sz="1800" dirty="0"/>
                </a:p>
              </p:txBody>
            </p:sp>
            <p:sp>
              <p:nvSpPr>
                <p:cNvPr id="71698" name="Text Box 11">
                  <a:extLst>
                    <a:ext uri="{FF2B5EF4-FFF2-40B4-BE49-F238E27FC236}">
                      <a16:creationId xmlns:a16="http://schemas.microsoft.com/office/drawing/2014/main" id="{A8FB6D3E-D963-264B-83BF-500250DF3FC9}"/>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300" dirty="0"/>
                    <a:t>Page 502</a:t>
                  </a:r>
                  <a:endParaRPr lang="en-US" altLang="en-US" sz="1800" dirty="0"/>
                </a:p>
              </p:txBody>
            </p:sp>
          </p:grpSp>
        </p:grpSp>
        <p:grpSp>
          <p:nvGrpSpPr>
            <p:cNvPr id="71684" name="Group 22">
              <a:extLst>
                <a:ext uri="{FF2B5EF4-FFF2-40B4-BE49-F238E27FC236}">
                  <a16:creationId xmlns:a16="http://schemas.microsoft.com/office/drawing/2014/main" id="{B6DA3300-0C03-074D-BC53-5E66C15DF953}"/>
                </a:ext>
              </a:extLst>
            </p:cNvPr>
            <p:cNvGrpSpPr>
              <a:grpSpLocks/>
            </p:cNvGrpSpPr>
            <p:nvPr/>
          </p:nvGrpSpPr>
          <p:grpSpPr bwMode="auto">
            <a:xfrm>
              <a:off x="54" y="972"/>
              <a:ext cx="5223" cy="2452"/>
              <a:chOff x="54" y="972"/>
              <a:chExt cx="5223" cy="2452"/>
            </a:xfrm>
          </p:grpSpPr>
          <p:sp>
            <p:nvSpPr>
              <p:cNvPr id="71685" name="Text Box 4">
                <a:extLst>
                  <a:ext uri="{FF2B5EF4-FFF2-40B4-BE49-F238E27FC236}">
                    <a16:creationId xmlns:a16="http://schemas.microsoft.com/office/drawing/2014/main" id="{047B11AE-A9E7-3544-B898-83DE87C0CD84}"/>
                  </a:ext>
                </a:extLst>
              </p:cNvPr>
              <p:cNvSpPr txBox="1">
                <a:spLocks noChangeArrowheads="1"/>
              </p:cNvSpPr>
              <p:nvPr/>
            </p:nvSpPr>
            <p:spPr bwMode="auto">
              <a:xfrm>
                <a:off x="515" y="972"/>
                <a:ext cx="4762" cy="7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dirty="0"/>
                  <a:t>Fluid buildup compresses and damages the delicate nervous tissues if the condition persists.</a:t>
                </a:r>
              </a:p>
              <a:p>
                <a:pPr eaLnBrk="1" hangingPunct="1">
                  <a:lnSpc>
                    <a:spcPct val="85000"/>
                  </a:lnSpc>
                  <a:spcBef>
                    <a:spcPct val="0"/>
                  </a:spcBef>
                  <a:spcAft>
                    <a:spcPct val="50000"/>
                  </a:spcAft>
                  <a:buSzPct val="80000"/>
                </a:pPr>
                <a:r>
                  <a:rPr lang="en-US" altLang="en-US" sz="1800" dirty="0"/>
                  <a:t>The condition can be relieved through surgical procedures to drain ex-cess CSF.</a:t>
                </a:r>
              </a:p>
            </p:txBody>
          </p:sp>
          <p:grpSp>
            <p:nvGrpSpPr>
              <p:cNvPr id="71686" name="Group 21">
                <a:extLst>
                  <a:ext uri="{FF2B5EF4-FFF2-40B4-BE49-F238E27FC236}">
                    <a16:creationId xmlns:a16="http://schemas.microsoft.com/office/drawing/2014/main" id="{38C82D49-8D8F-9448-8FB9-5F8FE750B3C4}"/>
                  </a:ext>
                </a:extLst>
              </p:cNvPr>
              <p:cNvGrpSpPr>
                <a:grpSpLocks/>
              </p:cNvGrpSpPr>
              <p:nvPr/>
            </p:nvGrpSpPr>
            <p:grpSpPr bwMode="auto">
              <a:xfrm>
                <a:off x="54" y="1656"/>
                <a:ext cx="5042" cy="1768"/>
                <a:chOff x="54" y="1656"/>
                <a:chExt cx="5042" cy="1768"/>
              </a:xfrm>
            </p:grpSpPr>
            <p:grpSp>
              <p:nvGrpSpPr>
                <p:cNvPr id="71687" name="Group 17">
                  <a:extLst>
                    <a:ext uri="{FF2B5EF4-FFF2-40B4-BE49-F238E27FC236}">
                      <a16:creationId xmlns:a16="http://schemas.microsoft.com/office/drawing/2014/main" id="{1D07BC7E-84E9-1541-80E4-0339DB21C24A}"/>
                    </a:ext>
                  </a:extLst>
                </p:cNvPr>
                <p:cNvGrpSpPr>
                  <a:grpSpLocks/>
                </p:cNvGrpSpPr>
                <p:nvPr/>
              </p:nvGrpSpPr>
              <p:grpSpPr bwMode="auto">
                <a:xfrm>
                  <a:off x="54" y="1656"/>
                  <a:ext cx="3296" cy="1768"/>
                  <a:chOff x="1099" y="1656"/>
                  <a:chExt cx="3296" cy="1768"/>
                </a:xfrm>
              </p:grpSpPr>
              <p:pic>
                <p:nvPicPr>
                  <p:cNvPr id="71689" name="Picture 13">
                    <a:extLst>
                      <a:ext uri="{FF2B5EF4-FFF2-40B4-BE49-F238E27FC236}">
                        <a16:creationId xmlns:a16="http://schemas.microsoft.com/office/drawing/2014/main" id="{938AFD56-9D07-B149-9215-79EB6B2AD66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39" y="1656"/>
                    <a:ext cx="2479" cy="17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1690" name="Rectangle 14">
                    <a:extLst>
                      <a:ext uri="{FF2B5EF4-FFF2-40B4-BE49-F238E27FC236}">
                        <a16:creationId xmlns:a16="http://schemas.microsoft.com/office/drawing/2014/main" id="{FED8C2C0-E380-E543-BACF-FB2745F027A6}"/>
                      </a:ext>
                    </a:extLst>
                  </p:cNvPr>
                  <p:cNvSpPr>
                    <a:spLocks noChangeArrowheads="1"/>
                  </p:cNvSpPr>
                  <p:nvPr/>
                </p:nvSpPr>
                <p:spPr bwMode="auto">
                  <a:xfrm>
                    <a:off x="1099" y="1694"/>
                    <a:ext cx="3296" cy="277"/>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dirty="0"/>
                  </a:p>
                </p:txBody>
              </p:sp>
            </p:grpSp>
            <p:sp>
              <p:nvSpPr>
                <p:cNvPr id="71688" name="Text Box 20">
                  <a:extLst>
                    <a:ext uri="{FF2B5EF4-FFF2-40B4-BE49-F238E27FC236}">
                      <a16:creationId xmlns:a16="http://schemas.microsoft.com/office/drawing/2014/main" id="{90C283E7-451C-B64D-B0B9-A0BDCCF2973A}"/>
                    </a:ext>
                  </a:extLst>
                </p:cNvPr>
                <p:cNvSpPr txBox="1">
                  <a:spLocks noChangeArrowheads="1"/>
                </p:cNvSpPr>
                <p:nvPr/>
              </p:nvSpPr>
              <p:spPr bwMode="auto">
                <a:xfrm>
                  <a:off x="3005" y="2049"/>
                  <a:ext cx="2091" cy="11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lnSpc>
                      <a:spcPts val="1860"/>
                    </a:lnSpc>
                  </a:pPr>
                  <a:r>
                    <a:rPr lang="en-US" altLang="en-US" dirty="0">
                      <a:solidFill>
                        <a:schemeClr val="accent6"/>
                      </a:solidFill>
                    </a:rPr>
                    <a:t>Normal pressure hydrocephalus (NPH) = excessive CSF accumulates in the ventricles causing thinking and reasoning problems, difficulty in walking, and loss of bladder control.</a:t>
                  </a:r>
                </a:p>
              </p:txBody>
            </p:sp>
          </p:grpSp>
        </p:grpSp>
      </p:grpSp>
    </p:spTree>
  </p:cSld>
  <p:clrMapOvr>
    <a:overrideClrMapping bg1="lt1" tx1="dk1" bg2="lt2" tx2="dk2" accent1="accent1" accent2="accent2" accent3="accent3" accent4="accent4" accent5="accent5" accent6="accent6" hlink="hlink" folHlink="folHlink"/>
  </p:clrMapOvr>
  <p:transition spd="med"/>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29" name="Slide Number Placeholder 5">
            <a:extLst>
              <a:ext uri="{FF2B5EF4-FFF2-40B4-BE49-F238E27FC236}">
                <a16:creationId xmlns:a16="http://schemas.microsoft.com/office/drawing/2014/main" id="{6E7E266F-95FC-9749-A38B-2DD33FF3277E}"/>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FF47E3B5-18B1-614B-A0FF-FE830817AF6A}" type="slidenum">
              <a:rPr lang="en-US" altLang="en-US" sz="1400"/>
              <a:pPr>
                <a:spcBef>
                  <a:spcPct val="0"/>
                </a:spcBef>
                <a:buFontTx/>
                <a:buNone/>
              </a:pPr>
              <a:t>30</a:t>
            </a:fld>
            <a:endParaRPr lang="en-US" altLang="en-US" sz="1400" dirty="0"/>
          </a:p>
        </p:txBody>
      </p:sp>
      <p:sp>
        <p:nvSpPr>
          <p:cNvPr id="73730" name="Rectangle 2">
            <a:extLst>
              <a:ext uri="{FF2B5EF4-FFF2-40B4-BE49-F238E27FC236}">
                <a16:creationId xmlns:a16="http://schemas.microsoft.com/office/drawing/2014/main" id="{DFE8EE59-438F-F842-AB98-93CB03D24F85}"/>
              </a:ext>
            </a:extLst>
          </p:cNvPr>
          <p:cNvSpPr>
            <a:spLocks noGrp="1" noChangeArrowheads="1"/>
          </p:cNvSpPr>
          <p:nvPr>
            <p:ph type="body" idx="1"/>
          </p:nvPr>
        </p:nvSpPr>
        <p:spPr>
          <a:xfrm>
            <a:off x="874713" y="885825"/>
            <a:ext cx="7394575" cy="4525963"/>
          </a:xfrm>
        </p:spPr>
        <p:txBody>
          <a:bodyPr/>
          <a:lstStyle/>
          <a:p>
            <a:pPr marL="0" indent="0" eaLnBrk="1" hangingPunct="1"/>
            <a:endParaRPr lang="en-US" altLang="en-US" dirty="0"/>
          </a:p>
          <a:p>
            <a:pPr marL="0" indent="0" eaLnBrk="1" hangingPunct="1"/>
            <a:endParaRPr lang="en-US" altLang="en-US" dirty="0"/>
          </a:p>
          <a:p>
            <a:pPr marL="0" indent="0" algn="ctr" eaLnBrk="1" hangingPunct="1">
              <a:lnSpc>
                <a:spcPct val="85000"/>
              </a:lnSpc>
              <a:buFontTx/>
              <a:buNone/>
            </a:pPr>
            <a:r>
              <a:rPr lang="en-US" altLang="en-US" sz="2800" dirty="0">
                <a:solidFill>
                  <a:srgbClr val="333333"/>
                </a:solidFill>
              </a:rPr>
              <a:t>Brainstem</a:t>
            </a:r>
            <a:endParaRPr lang="en-US" altLang="en-US" dirty="0"/>
          </a:p>
        </p:txBody>
      </p:sp>
    </p:spTree>
  </p:cSld>
  <p:clrMapOvr>
    <a:masterClrMapping/>
  </p:clrMapOvr>
  <p:transition spd="med"/>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Slide Number Placeholder 5">
            <a:extLst>
              <a:ext uri="{FF2B5EF4-FFF2-40B4-BE49-F238E27FC236}">
                <a16:creationId xmlns:a16="http://schemas.microsoft.com/office/drawing/2014/main" id="{E6B6B860-9A39-F948-82BB-FAFC306AC935}"/>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47AE9686-B3F8-724A-ACCC-AD76C478F366}" type="slidenum">
              <a:rPr lang="en-US" altLang="en-US" sz="1400"/>
              <a:pPr>
                <a:spcBef>
                  <a:spcPct val="0"/>
                </a:spcBef>
                <a:buFontTx/>
                <a:buNone/>
              </a:pPr>
              <a:t>31</a:t>
            </a:fld>
            <a:endParaRPr lang="en-US" altLang="en-US" sz="1400" dirty="0"/>
          </a:p>
        </p:txBody>
      </p:sp>
      <p:grpSp>
        <p:nvGrpSpPr>
          <p:cNvPr id="75778" name="Group 34">
            <a:extLst>
              <a:ext uri="{FF2B5EF4-FFF2-40B4-BE49-F238E27FC236}">
                <a16:creationId xmlns:a16="http://schemas.microsoft.com/office/drawing/2014/main" id="{710BD474-B2D0-674B-B0C2-080AE707A79A}"/>
              </a:ext>
            </a:extLst>
          </p:cNvPr>
          <p:cNvGrpSpPr>
            <a:grpSpLocks/>
          </p:cNvGrpSpPr>
          <p:nvPr/>
        </p:nvGrpSpPr>
        <p:grpSpPr bwMode="auto">
          <a:xfrm>
            <a:off x="458788" y="446088"/>
            <a:ext cx="8229600" cy="4559299"/>
            <a:chOff x="289" y="281"/>
            <a:chExt cx="5184" cy="2872"/>
          </a:xfrm>
        </p:grpSpPr>
        <p:sp>
          <p:nvSpPr>
            <p:cNvPr id="75779" name="Rectangle 2">
              <a:extLst>
                <a:ext uri="{FF2B5EF4-FFF2-40B4-BE49-F238E27FC236}">
                  <a16:creationId xmlns:a16="http://schemas.microsoft.com/office/drawing/2014/main" id="{B8649326-26A6-FE40-9B67-E8A24F32C29B}"/>
                </a:ext>
              </a:extLst>
            </p:cNvPr>
            <p:cNvSpPr>
              <a:spLocks noChangeArrowheads="1"/>
            </p:cNvSpPr>
            <p:nvPr/>
          </p:nvSpPr>
          <p:spPr bwMode="auto">
            <a:xfrm>
              <a:off x="289"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Brainstem</a:t>
              </a:r>
              <a:endParaRPr lang="en-US" altLang="en-US" sz="2800" dirty="0">
                <a:solidFill>
                  <a:schemeClr val="tx2"/>
                </a:solidFill>
              </a:endParaRPr>
            </a:p>
          </p:txBody>
        </p:sp>
        <p:grpSp>
          <p:nvGrpSpPr>
            <p:cNvPr id="75780" name="Group 32">
              <a:extLst>
                <a:ext uri="{FF2B5EF4-FFF2-40B4-BE49-F238E27FC236}">
                  <a16:creationId xmlns:a16="http://schemas.microsoft.com/office/drawing/2014/main" id="{F60943E0-0C43-0444-9699-B7D0032C7741}"/>
                </a:ext>
              </a:extLst>
            </p:cNvPr>
            <p:cNvGrpSpPr>
              <a:grpSpLocks/>
            </p:cNvGrpSpPr>
            <p:nvPr/>
          </p:nvGrpSpPr>
          <p:grpSpPr bwMode="auto">
            <a:xfrm>
              <a:off x="1513" y="930"/>
              <a:ext cx="2912" cy="2223"/>
              <a:chOff x="1513" y="1150"/>
              <a:chExt cx="2912" cy="2223"/>
            </a:xfrm>
          </p:grpSpPr>
          <p:grpSp>
            <p:nvGrpSpPr>
              <p:cNvPr id="75781" name="Group 27">
                <a:extLst>
                  <a:ext uri="{FF2B5EF4-FFF2-40B4-BE49-F238E27FC236}">
                    <a16:creationId xmlns:a16="http://schemas.microsoft.com/office/drawing/2014/main" id="{21BE11C0-C853-5B4A-9A97-076A6D3AC33C}"/>
                  </a:ext>
                </a:extLst>
              </p:cNvPr>
              <p:cNvGrpSpPr>
                <a:grpSpLocks/>
              </p:cNvGrpSpPr>
              <p:nvPr/>
            </p:nvGrpSpPr>
            <p:grpSpPr bwMode="auto">
              <a:xfrm>
                <a:off x="1513" y="1150"/>
                <a:ext cx="2912" cy="2223"/>
                <a:chOff x="1513" y="1150"/>
                <a:chExt cx="2912" cy="2223"/>
              </a:xfrm>
            </p:grpSpPr>
            <p:pic>
              <p:nvPicPr>
                <p:cNvPr id="75783" name="Picture 25" descr="brain2_big">
                  <a:extLst>
                    <a:ext uri="{FF2B5EF4-FFF2-40B4-BE49-F238E27FC236}">
                      <a16:creationId xmlns:a16="http://schemas.microsoft.com/office/drawing/2014/main" id="{44160ACD-8959-1942-B036-AB6A2D4619E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13" y="1150"/>
                  <a:ext cx="2733" cy="20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5784" name="Text Box 26">
                  <a:extLst>
                    <a:ext uri="{FF2B5EF4-FFF2-40B4-BE49-F238E27FC236}">
                      <a16:creationId xmlns:a16="http://schemas.microsoft.com/office/drawing/2014/main" id="{072BD193-A539-A449-87DE-FC29A32D5524}"/>
                    </a:ext>
                  </a:extLst>
                </p:cNvPr>
                <p:cNvSpPr txBox="1">
                  <a:spLocks noChangeArrowheads="1"/>
                </p:cNvSpPr>
                <p:nvPr/>
              </p:nvSpPr>
              <p:spPr bwMode="auto">
                <a:xfrm>
                  <a:off x="2829" y="3208"/>
                  <a:ext cx="1596" cy="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100" dirty="0"/>
                    <a:t>https://www.australianmuseum.net.au</a:t>
                  </a:r>
                </a:p>
              </p:txBody>
            </p:sp>
          </p:grpSp>
          <p:sp>
            <p:nvSpPr>
              <p:cNvPr id="75782" name="Line 31">
                <a:extLst>
                  <a:ext uri="{FF2B5EF4-FFF2-40B4-BE49-F238E27FC236}">
                    <a16:creationId xmlns:a16="http://schemas.microsoft.com/office/drawing/2014/main" id="{D2F5C9B3-09EB-2D49-AB19-F20FE779B6AD}"/>
                  </a:ext>
                </a:extLst>
              </p:cNvPr>
              <p:cNvSpPr>
                <a:spLocks noChangeShapeType="1"/>
              </p:cNvSpPr>
              <p:nvPr/>
            </p:nvSpPr>
            <p:spPr bwMode="auto">
              <a:xfrm rot="8862341">
                <a:off x="2200" y="3151"/>
                <a:ext cx="547" cy="0"/>
              </a:xfrm>
              <a:prstGeom prst="line">
                <a:avLst/>
              </a:prstGeom>
              <a:noFill/>
              <a:ln w="146050">
                <a:solidFill>
                  <a:srgbClr val="000080">
                    <a:alpha val="74652"/>
                  </a:srgbClr>
                </a:solidFill>
                <a:round/>
                <a:headEnd type="triangle"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grpSp>
      </p:grpSp>
    </p:spTree>
  </p:cSld>
  <p:clrMapOvr>
    <a:masterClrMapping/>
  </p:clrMapOvr>
  <p:transition spd="med"/>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5" name="Slide Number Placeholder 5">
            <a:extLst>
              <a:ext uri="{FF2B5EF4-FFF2-40B4-BE49-F238E27FC236}">
                <a16:creationId xmlns:a16="http://schemas.microsoft.com/office/drawing/2014/main" id="{3D3C70B8-1E89-8446-8793-03FBE8EF72D1}"/>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7BA571B9-5FEE-6342-B8B1-80E858D79AB0}" type="slidenum">
              <a:rPr lang="en-US" altLang="en-US" sz="1400"/>
              <a:pPr>
                <a:spcBef>
                  <a:spcPct val="0"/>
                </a:spcBef>
                <a:buFontTx/>
                <a:buNone/>
              </a:pPr>
              <a:t>32</a:t>
            </a:fld>
            <a:endParaRPr lang="en-US" altLang="en-US" sz="1400" dirty="0"/>
          </a:p>
        </p:txBody>
      </p:sp>
      <p:sp>
        <p:nvSpPr>
          <p:cNvPr id="77826" name="Rectangle 2">
            <a:extLst>
              <a:ext uri="{FF2B5EF4-FFF2-40B4-BE49-F238E27FC236}">
                <a16:creationId xmlns:a16="http://schemas.microsoft.com/office/drawing/2014/main" id="{BE7027BC-4414-F249-A587-AC921C0E5E03}"/>
              </a:ext>
            </a:extLst>
          </p:cNvPr>
          <p:cNvSpPr>
            <a:spLocks noChangeArrowheads="1"/>
          </p:cNvSpPr>
          <p:nvPr/>
        </p:nvSpPr>
        <p:spPr bwMode="auto">
          <a:xfrm>
            <a:off x="458788" y="44608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Medulla Oblongata</a:t>
            </a:r>
            <a:endParaRPr lang="en-US" altLang="en-US" sz="2800" dirty="0">
              <a:solidFill>
                <a:schemeClr val="tx2"/>
              </a:solidFill>
            </a:endParaRPr>
          </a:p>
        </p:txBody>
      </p:sp>
      <p:grpSp>
        <p:nvGrpSpPr>
          <p:cNvPr id="77827" name="Group 47">
            <a:extLst>
              <a:ext uri="{FF2B5EF4-FFF2-40B4-BE49-F238E27FC236}">
                <a16:creationId xmlns:a16="http://schemas.microsoft.com/office/drawing/2014/main" id="{DD1CD94F-7A41-2D40-822D-331C418B629B}"/>
              </a:ext>
            </a:extLst>
          </p:cNvPr>
          <p:cNvGrpSpPr>
            <a:grpSpLocks/>
          </p:cNvGrpSpPr>
          <p:nvPr/>
        </p:nvGrpSpPr>
        <p:grpSpPr bwMode="auto">
          <a:xfrm>
            <a:off x="817563" y="1539875"/>
            <a:ext cx="7477126" cy="3165479"/>
            <a:chOff x="515" y="970"/>
            <a:chExt cx="4710" cy="1994"/>
          </a:xfrm>
        </p:grpSpPr>
        <p:sp>
          <p:nvSpPr>
            <p:cNvPr id="77839" name="Text Box 3">
              <a:extLst>
                <a:ext uri="{FF2B5EF4-FFF2-40B4-BE49-F238E27FC236}">
                  <a16:creationId xmlns:a16="http://schemas.microsoft.com/office/drawing/2014/main" id="{5560E560-DAE0-E243-9C44-0A03899CE416}"/>
                </a:ext>
              </a:extLst>
            </p:cNvPr>
            <p:cNvSpPr txBox="1">
              <a:spLocks noChangeArrowheads="1"/>
            </p:cNvSpPr>
            <p:nvPr/>
          </p:nvSpPr>
          <p:spPr bwMode="auto">
            <a:xfrm>
              <a:off x="515" y="970"/>
              <a:ext cx="4710" cy="14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dirty="0"/>
                <a:t>The medulla oblongata is located superior to the cervical segments of the spinal cord.</a:t>
              </a:r>
            </a:p>
            <a:p>
              <a:pPr eaLnBrk="1" hangingPunct="1">
                <a:lnSpc>
                  <a:spcPct val="85000"/>
                </a:lnSpc>
                <a:spcBef>
                  <a:spcPct val="0"/>
                </a:spcBef>
                <a:spcAft>
                  <a:spcPts val="900"/>
                </a:spcAft>
                <a:buSzPct val="80000"/>
              </a:pPr>
              <a:r>
                <a:rPr lang="en-US" altLang="en-US" sz="1800" dirty="0"/>
                <a:t>All sensory and motor fiber tracts between the brain and spinal cord pass through the medulla oblongata.</a:t>
              </a:r>
            </a:p>
            <a:p>
              <a:pPr eaLnBrk="1" hangingPunct="1">
                <a:lnSpc>
                  <a:spcPct val="85000"/>
                </a:lnSpc>
                <a:spcBef>
                  <a:spcPct val="0"/>
                </a:spcBef>
                <a:spcAft>
                  <a:spcPct val="50000"/>
                </a:spcAft>
                <a:buSzPct val="80000"/>
              </a:pPr>
              <a:r>
                <a:rPr lang="en-US" altLang="en-US" sz="1800" dirty="0">
                  <a:solidFill>
                    <a:srgbClr val="000000"/>
                  </a:solidFill>
                </a:rPr>
                <a:t>About 90 percent of the motor fiber tracts crossover for contralateral control of skeletal muscles.</a:t>
              </a:r>
            </a:p>
            <a:p>
              <a:pPr eaLnBrk="1" hangingPunct="1">
                <a:lnSpc>
                  <a:spcPct val="85000"/>
                </a:lnSpc>
                <a:spcBef>
                  <a:spcPct val="0"/>
                </a:spcBef>
                <a:spcAft>
                  <a:spcPct val="50000"/>
                </a:spcAft>
                <a:buSzPct val="80000"/>
              </a:pPr>
              <a:r>
                <a:rPr lang="en-US" altLang="en-US" sz="1800" dirty="0">
                  <a:solidFill>
                    <a:srgbClr val="000000"/>
                  </a:solidFill>
                </a:rPr>
                <a:t>The other ten percent of the tracts allow for ipsilateral or bilateral con-troll.</a:t>
              </a:r>
            </a:p>
          </p:txBody>
        </p:sp>
        <p:sp>
          <p:nvSpPr>
            <p:cNvPr id="77840" name="Text Box 4">
              <a:extLst>
                <a:ext uri="{FF2B5EF4-FFF2-40B4-BE49-F238E27FC236}">
                  <a16:creationId xmlns:a16="http://schemas.microsoft.com/office/drawing/2014/main" id="{EC68B1A5-B159-8D43-977D-F0260DFB964D}"/>
                </a:ext>
              </a:extLst>
            </p:cNvPr>
            <p:cNvSpPr txBox="1">
              <a:spLocks noChangeArrowheads="1"/>
            </p:cNvSpPr>
            <p:nvPr/>
          </p:nvSpPr>
          <p:spPr bwMode="auto">
            <a:xfrm>
              <a:off x="1507" y="2397"/>
              <a:ext cx="2759" cy="5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ts val="1860"/>
                </a:lnSpc>
                <a:spcBef>
                  <a:spcPct val="0"/>
                </a:spcBef>
                <a:spcAft>
                  <a:spcPts val="0"/>
                </a:spcAft>
                <a:buFontTx/>
                <a:buNone/>
              </a:pPr>
              <a:r>
                <a:rPr lang="en-US" altLang="en-US" sz="1800" dirty="0">
                  <a:solidFill>
                    <a:srgbClr val="941100"/>
                  </a:solidFill>
                </a:rPr>
                <a:t>Contralateral = opposite side of the body.</a:t>
              </a:r>
            </a:p>
            <a:p>
              <a:pPr algn="ctr" eaLnBrk="1" hangingPunct="1">
                <a:lnSpc>
                  <a:spcPts val="1860"/>
                </a:lnSpc>
                <a:spcBef>
                  <a:spcPts val="300"/>
                </a:spcBef>
                <a:spcAft>
                  <a:spcPts val="0"/>
                </a:spcAft>
                <a:buFontTx/>
                <a:buNone/>
              </a:pPr>
              <a:r>
                <a:rPr lang="en-US" altLang="en-US" sz="1800" dirty="0">
                  <a:solidFill>
                    <a:srgbClr val="941100"/>
                  </a:solidFill>
                </a:rPr>
                <a:t>Ipsilateral = same side of the body.</a:t>
              </a:r>
            </a:p>
            <a:p>
              <a:pPr algn="ctr" eaLnBrk="1" hangingPunct="1">
                <a:lnSpc>
                  <a:spcPts val="1860"/>
                </a:lnSpc>
                <a:spcBef>
                  <a:spcPts val="300"/>
                </a:spcBef>
                <a:spcAft>
                  <a:spcPts val="0"/>
                </a:spcAft>
                <a:buFontTx/>
                <a:buNone/>
              </a:pPr>
              <a:r>
                <a:rPr lang="en-US" altLang="en-US" sz="1800" dirty="0">
                  <a:solidFill>
                    <a:srgbClr val="941100"/>
                  </a:solidFill>
                </a:rPr>
                <a:t>Bilateral = both sides of the body.</a:t>
              </a:r>
            </a:p>
          </p:txBody>
        </p:sp>
      </p:grpSp>
      <p:grpSp>
        <p:nvGrpSpPr>
          <p:cNvPr id="77828" name="Group 72">
            <a:extLst>
              <a:ext uri="{FF2B5EF4-FFF2-40B4-BE49-F238E27FC236}">
                <a16:creationId xmlns:a16="http://schemas.microsoft.com/office/drawing/2014/main" id="{DB604A13-FE4E-5048-80DC-36F177DB7154}"/>
              </a:ext>
            </a:extLst>
          </p:cNvPr>
          <p:cNvGrpSpPr>
            <a:grpSpLocks/>
          </p:cNvGrpSpPr>
          <p:nvPr/>
        </p:nvGrpSpPr>
        <p:grpSpPr bwMode="auto">
          <a:xfrm>
            <a:off x="923925" y="5827713"/>
            <a:ext cx="4751388" cy="338137"/>
            <a:chOff x="582" y="3671"/>
            <a:chExt cx="2993" cy="213"/>
          </a:xfrm>
        </p:grpSpPr>
        <p:grpSp>
          <p:nvGrpSpPr>
            <p:cNvPr id="77829" name="Group 50">
              <a:extLst>
                <a:ext uri="{FF2B5EF4-FFF2-40B4-BE49-F238E27FC236}">
                  <a16:creationId xmlns:a16="http://schemas.microsoft.com/office/drawing/2014/main" id="{452CB004-37C3-264E-9823-1B73A66FEF96}"/>
                </a:ext>
              </a:extLst>
            </p:cNvPr>
            <p:cNvGrpSpPr>
              <a:grpSpLocks/>
            </p:cNvGrpSpPr>
            <p:nvPr/>
          </p:nvGrpSpPr>
          <p:grpSpPr bwMode="auto">
            <a:xfrm>
              <a:off x="582" y="3671"/>
              <a:ext cx="1990" cy="213"/>
              <a:chOff x="582" y="3671"/>
              <a:chExt cx="1990" cy="213"/>
            </a:xfrm>
          </p:grpSpPr>
          <p:sp>
            <p:nvSpPr>
              <p:cNvPr id="77833" name="Rectangle 51">
                <a:extLst>
                  <a:ext uri="{FF2B5EF4-FFF2-40B4-BE49-F238E27FC236}">
                    <a16:creationId xmlns:a16="http://schemas.microsoft.com/office/drawing/2014/main" id="{D817352A-FBD4-E64B-980C-5AB640BA00FB}"/>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77834" name="Rectangle 52">
                <a:extLst>
                  <a:ext uri="{FF2B5EF4-FFF2-40B4-BE49-F238E27FC236}">
                    <a16:creationId xmlns:a16="http://schemas.microsoft.com/office/drawing/2014/main" id="{EFE3AF49-1F29-084B-8E73-58A5236D97D5}"/>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77835" name="Rectangle 53">
                <a:extLst>
                  <a:ext uri="{FF2B5EF4-FFF2-40B4-BE49-F238E27FC236}">
                    <a16:creationId xmlns:a16="http://schemas.microsoft.com/office/drawing/2014/main" id="{DF57AC34-35FF-8D4E-91DD-7CC0F114B0C1}"/>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77836" name="Text Box 54">
                <a:extLst>
                  <a:ext uri="{FF2B5EF4-FFF2-40B4-BE49-F238E27FC236}">
                    <a16:creationId xmlns:a16="http://schemas.microsoft.com/office/drawing/2014/main" id="{14640C59-B7E8-BC4B-B869-A57284BB53E8}"/>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300" dirty="0"/>
                  <a:t>Page 482</a:t>
                </a:r>
                <a:endParaRPr lang="en-US" altLang="en-US" sz="1800" dirty="0"/>
              </a:p>
            </p:txBody>
          </p:sp>
          <p:sp>
            <p:nvSpPr>
              <p:cNvPr id="77837" name="Text Box 55">
                <a:extLst>
                  <a:ext uri="{FF2B5EF4-FFF2-40B4-BE49-F238E27FC236}">
                    <a16:creationId xmlns:a16="http://schemas.microsoft.com/office/drawing/2014/main" id="{EACCCD11-97EB-504F-8C19-F45357209D39}"/>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300" dirty="0"/>
                  <a:t>Page 536</a:t>
                </a:r>
                <a:endParaRPr lang="en-US" altLang="en-US" sz="1800" dirty="0"/>
              </a:p>
            </p:txBody>
          </p:sp>
          <p:sp>
            <p:nvSpPr>
              <p:cNvPr id="77838" name="Text Box 56">
                <a:extLst>
                  <a:ext uri="{FF2B5EF4-FFF2-40B4-BE49-F238E27FC236}">
                    <a16:creationId xmlns:a16="http://schemas.microsoft.com/office/drawing/2014/main" id="{AE1A7AB1-B8CA-5745-AB5F-648A30891878}"/>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300" dirty="0"/>
                  <a:t>Page 503</a:t>
                </a:r>
                <a:endParaRPr lang="en-US" altLang="en-US" sz="1800" dirty="0"/>
              </a:p>
            </p:txBody>
          </p:sp>
        </p:grpSp>
        <p:grpSp>
          <p:nvGrpSpPr>
            <p:cNvPr id="77830" name="Group 65">
              <a:extLst>
                <a:ext uri="{FF2B5EF4-FFF2-40B4-BE49-F238E27FC236}">
                  <a16:creationId xmlns:a16="http://schemas.microsoft.com/office/drawing/2014/main" id="{FE526257-2DC2-394D-A80D-7E066983A13D}"/>
                </a:ext>
              </a:extLst>
            </p:cNvPr>
            <p:cNvGrpSpPr>
              <a:grpSpLocks/>
            </p:cNvGrpSpPr>
            <p:nvPr/>
          </p:nvGrpSpPr>
          <p:grpSpPr bwMode="auto">
            <a:xfrm>
              <a:off x="2844" y="3671"/>
              <a:ext cx="731" cy="213"/>
              <a:chOff x="3190" y="3671"/>
              <a:chExt cx="731" cy="213"/>
            </a:xfrm>
          </p:grpSpPr>
          <p:sp>
            <p:nvSpPr>
              <p:cNvPr id="77831" name="Rectangle 66">
                <a:extLst>
                  <a:ext uri="{FF2B5EF4-FFF2-40B4-BE49-F238E27FC236}">
                    <a16:creationId xmlns:a16="http://schemas.microsoft.com/office/drawing/2014/main" id="{3DFEEE8C-8AAC-F244-9EC6-8ABA0E0C10C8}"/>
                  </a:ext>
                </a:extLst>
              </p:cNvPr>
              <p:cNvSpPr>
                <a:spLocks noChangeArrowheads="1"/>
              </p:cNvSpPr>
              <p:nvPr/>
            </p:nvSpPr>
            <p:spPr bwMode="auto">
              <a:xfrm>
                <a:off x="3190" y="3671"/>
                <a:ext cx="731" cy="213"/>
              </a:xfrm>
              <a:prstGeom prst="rect">
                <a:avLst/>
              </a:prstGeom>
              <a:solidFill>
                <a:schemeClr val="accent1"/>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77832" name="Text Box 67">
                <a:extLst>
                  <a:ext uri="{FF2B5EF4-FFF2-40B4-BE49-F238E27FC236}">
                    <a16:creationId xmlns:a16="http://schemas.microsoft.com/office/drawing/2014/main" id="{871738A2-7FE7-7841-919C-DC048C3BBD13}"/>
                  </a:ext>
                </a:extLst>
              </p:cNvPr>
              <p:cNvSpPr txBox="1">
                <a:spLocks noChangeArrowheads="1"/>
              </p:cNvSpPr>
              <p:nvPr/>
            </p:nvSpPr>
            <p:spPr bwMode="auto">
              <a:xfrm>
                <a:off x="3236" y="3687"/>
                <a:ext cx="642"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300" dirty="0"/>
                  <a:t>Figure 14.6</a:t>
                </a:r>
              </a:p>
            </p:txBody>
          </p:sp>
        </p:grpSp>
      </p:grpSp>
    </p:spTree>
  </p:cSld>
  <p:clrMapOvr>
    <a:masterClrMapping/>
  </p:clrMapOvr>
  <p:transition spd="med"/>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9873" name="Group 16">
            <a:extLst>
              <a:ext uri="{FF2B5EF4-FFF2-40B4-BE49-F238E27FC236}">
                <a16:creationId xmlns:a16="http://schemas.microsoft.com/office/drawing/2014/main" id="{319A0CB3-796E-5244-9641-45BF775C0839}"/>
              </a:ext>
            </a:extLst>
          </p:cNvPr>
          <p:cNvGrpSpPr>
            <a:grpSpLocks/>
          </p:cNvGrpSpPr>
          <p:nvPr/>
        </p:nvGrpSpPr>
        <p:grpSpPr bwMode="auto">
          <a:xfrm>
            <a:off x="458788" y="446088"/>
            <a:ext cx="8229600" cy="5719762"/>
            <a:chOff x="289" y="281"/>
            <a:chExt cx="5184" cy="3603"/>
          </a:xfrm>
        </p:grpSpPr>
        <p:sp>
          <p:nvSpPr>
            <p:cNvPr id="79875" name="Rectangle 2">
              <a:extLst>
                <a:ext uri="{FF2B5EF4-FFF2-40B4-BE49-F238E27FC236}">
                  <a16:creationId xmlns:a16="http://schemas.microsoft.com/office/drawing/2014/main" id="{F3F23F98-ECAE-A243-A782-E22E894093B0}"/>
                </a:ext>
              </a:extLst>
            </p:cNvPr>
            <p:cNvSpPr>
              <a:spLocks noChangeArrowheads="1"/>
            </p:cNvSpPr>
            <p:nvPr/>
          </p:nvSpPr>
          <p:spPr bwMode="auto">
            <a:xfrm>
              <a:off x="289"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Medullary Functions</a:t>
              </a:r>
              <a:endParaRPr lang="en-US" altLang="en-US" sz="2800" dirty="0">
                <a:solidFill>
                  <a:schemeClr val="tx2"/>
                </a:solidFill>
              </a:endParaRPr>
            </a:p>
          </p:txBody>
        </p:sp>
        <p:sp>
          <p:nvSpPr>
            <p:cNvPr id="79876" name="Text Box 3">
              <a:extLst>
                <a:ext uri="{FF2B5EF4-FFF2-40B4-BE49-F238E27FC236}">
                  <a16:creationId xmlns:a16="http://schemas.microsoft.com/office/drawing/2014/main" id="{ABCFD45A-0065-C44A-B8AE-5B4097DF97B9}"/>
                </a:ext>
              </a:extLst>
            </p:cNvPr>
            <p:cNvSpPr txBox="1">
              <a:spLocks noChangeArrowheads="1"/>
            </p:cNvSpPr>
            <p:nvPr/>
          </p:nvSpPr>
          <p:spPr bwMode="auto">
            <a:xfrm>
              <a:off x="515" y="970"/>
              <a:ext cx="4700" cy="175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dirty="0"/>
                <a:t>The cardiovascular (CV) center</a:t>
              </a:r>
              <a:r>
                <a:rPr lang="en-US" altLang="en-US" sz="1800" dirty="0">
                  <a:solidFill>
                    <a:srgbClr val="000000"/>
                  </a:solidFill>
                </a:rPr>
                <a:t>, a </a:t>
              </a:r>
              <a:r>
                <a:rPr lang="en-US" altLang="en-US" sz="1800" dirty="0"/>
                <a:t>collection of cell bodies of neurons called a nucleus</a:t>
              </a:r>
              <a:r>
                <a:rPr lang="en-US" altLang="en-US" sz="1800" dirty="0">
                  <a:solidFill>
                    <a:srgbClr val="000000"/>
                  </a:solidFill>
                </a:rPr>
                <a:t>, </a:t>
              </a:r>
              <a:r>
                <a:rPr lang="en-US" altLang="en-US" sz="1800" dirty="0"/>
                <a:t>regulates heart rate.</a:t>
              </a:r>
            </a:p>
            <a:p>
              <a:pPr eaLnBrk="1" hangingPunct="1">
                <a:lnSpc>
                  <a:spcPct val="85000"/>
                </a:lnSpc>
                <a:spcBef>
                  <a:spcPct val="0"/>
                </a:spcBef>
                <a:spcAft>
                  <a:spcPts val="900"/>
                </a:spcAft>
                <a:buSzPct val="80000"/>
              </a:pPr>
              <a:r>
                <a:rPr lang="en-US" altLang="en-US" sz="1800" dirty="0"/>
                <a:t>The CV center also regulates the internal diameter of blood vessels, especially the arterioles that supply capillary beds where substance exchange occurs in organs and tissues.</a:t>
              </a:r>
            </a:p>
            <a:p>
              <a:pPr eaLnBrk="1" hangingPunct="1">
                <a:lnSpc>
                  <a:spcPct val="85000"/>
                </a:lnSpc>
                <a:spcBef>
                  <a:spcPct val="0"/>
                </a:spcBef>
                <a:spcAft>
                  <a:spcPts val="900"/>
                </a:spcAft>
                <a:buSzPct val="80000"/>
              </a:pPr>
              <a:r>
                <a:rPr lang="en-US" altLang="en-US" sz="1800" dirty="0"/>
                <a:t>The respiratory rhythmicity center regulates breathing patterns con-trolled by the diaphragm and </a:t>
              </a:r>
              <a:r>
                <a:rPr lang="en-US" altLang="en-US" sz="1800" dirty="0">
                  <a:solidFill>
                    <a:srgbClr val="000000"/>
                  </a:solidFill>
                </a:rPr>
                <a:t>external intercostal muscles (both con-sist of skeletal muscles)</a:t>
              </a:r>
              <a:r>
                <a:rPr lang="en-US" altLang="en-US" sz="1800" dirty="0"/>
                <a:t>.</a:t>
              </a:r>
            </a:p>
            <a:p>
              <a:pPr eaLnBrk="1" hangingPunct="1">
                <a:lnSpc>
                  <a:spcPct val="85000"/>
                </a:lnSpc>
                <a:spcBef>
                  <a:spcPct val="0"/>
                </a:spcBef>
                <a:spcAft>
                  <a:spcPct val="50000"/>
                </a:spcAft>
                <a:buSzPct val="80000"/>
              </a:pPr>
              <a:r>
                <a:rPr lang="en-US" altLang="en-US" sz="1800" dirty="0"/>
                <a:t>The vomiting center initiates the forceful expulsion of the contents of the stomach.</a:t>
              </a:r>
            </a:p>
          </p:txBody>
        </p:sp>
        <p:grpSp>
          <p:nvGrpSpPr>
            <p:cNvPr id="79877" name="Group 12">
              <a:extLst>
                <a:ext uri="{FF2B5EF4-FFF2-40B4-BE49-F238E27FC236}">
                  <a16:creationId xmlns:a16="http://schemas.microsoft.com/office/drawing/2014/main" id="{E8399BE3-2D13-E14E-9BCB-908F505BD0C7}"/>
                </a:ext>
              </a:extLst>
            </p:cNvPr>
            <p:cNvGrpSpPr>
              <a:grpSpLocks/>
            </p:cNvGrpSpPr>
            <p:nvPr/>
          </p:nvGrpSpPr>
          <p:grpSpPr bwMode="auto">
            <a:xfrm>
              <a:off x="582" y="3671"/>
              <a:ext cx="1990" cy="213"/>
              <a:chOff x="582" y="3671"/>
              <a:chExt cx="1990" cy="213"/>
            </a:xfrm>
          </p:grpSpPr>
          <p:sp>
            <p:nvSpPr>
              <p:cNvPr id="79878" name="Rectangle 36">
                <a:extLst>
                  <a:ext uri="{FF2B5EF4-FFF2-40B4-BE49-F238E27FC236}">
                    <a16:creationId xmlns:a16="http://schemas.microsoft.com/office/drawing/2014/main" id="{CE0B15F1-6FD3-3B4D-9D29-3A22EF11486C}"/>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79879" name="Rectangle 37">
                <a:extLst>
                  <a:ext uri="{FF2B5EF4-FFF2-40B4-BE49-F238E27FC236}">
                    <a16:creationId xmlns:a16="http://schemas.microsoft.com/office/drawing/2014/main" id="{D0EAA358-1553-9D4A-8B18-BC2A755156F0}"/>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79880" name="Rectangle 38">
                <a:extLst>
                  <a:ext uri="{FF2B5EF4-FFF2-40B4-BE49-F238E27FC236}">
                    <a16:creationId xmlns:a16="http://schemas.microsoft.com/office/drawing/2014/main" id="{4E0D1C76-58F9-4B46-BFB2-A9AD6FD44CF0}"/>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79881" name="Text Box 39">
                <a:extLst>
                  <a:ext uri="{FF2B5EF4-FFF2-40B4-BE49-F238E27FC236}">
                    <a16:creationId xmlns:a16="http://schemas.microsoft.com/office/drawing/2014/main" id="{8F66A502-5BA2-3248-8CC4-1AA48706FD96}"/>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300" dirty="0"/>
                  <a:t>Page 482</a:t>
                </a:r>
                <a:endParaRPr lang="en-US" altLang="en-US" sz="1800" dirty="0"/>
              </a:p>
            </p:txBody>
          </p:sp>
          <p:sp>
            <p:nvSpPr>
              <p:cNvPr id="79882" name="Text Box 40">
                <a:extLst>
                  <a:ext uri="{FF2B5EF4-FFF2-40B4-BE49-F238E27FC236}">
                    <a16:creationId xmlns:a16="http://schemas.microsoft.com/office/drawing/2014/main" id="{5FD24B85-D5EB-E143-91DD-3F5E32E88420}"/>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300" dirty="0"/>
                  <a:t>Page 537</a:t>
                </a:r>
                <a:endParaRPr lang="en-US" altLang="en-US" sz="1800" dirty="0"/>
              </a:p>
            </p:txBody>
          </p:sp>
          <p:sp>
            <p:nvSpPr>
              <p:cNvPr id="79883" name="Text Box 41">
                <a:extLst>
                  <a:ext uri="{FF2B5EF4-FFF2-40B4-BE49-F238E27FC236}">
                    <a16:creationId xmlns:a16="http://schemas.microsoft.com/office/drawing/2014/main" id="{9FB8C5AF-7B19-ED4F-A3F2-ED908D4CD646}"/>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300" dirty="0"/>
                  <a:t>Page 503</a:t>
                </a:r>
                <a:endParaRPr lang="en-US" altLang="en-US" sz="1800" dirty="0"/>
              </a:p>
            </p:txBody>
          </p:sp>
        </p:grpSp>
      </p:grpSp>
      <p:sp>
        <p:nvSpPr>
          <p:cNvPr id="79874" name="Slide Number Placeholder 5">
            <a:extLst>
              <a:ext uri="{FF2B5EF4-FFF2-40B4-BE49-F238E27FC236}">
                <a16:creationId xmlns:a16="http://schemas.microsoft.com/office/drawing/2014/main" id="{65EC5940-1551-3440-9B29-072563EB03C8}"/>
              </a:ext>
            </a:extLst>
          </p:cNvPr>
          <p:cNvSpPr txBox="1">
            <a:spLocks noGrp="1"/>
          </p:cNvSpPr>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eaLnBrk="1" hangingPunct="1">
              <a:spcBef>
                <a:spcPct val="0"/>
              </a:spcBef>
              <a:buFontTx/>
              <a:buNone/>
            </a:pPr>
            <a:fld id="{C56B6BDB-C4F0-4E43-93E3-8FB67BC71517}" type="slidenum">
              <a:rPr lang="en-US" altLang="en-US" sz="1400"/>
              <a:pPr algn="r" eaLnBrk="1" hangingPunct="1">
                <a:spcBef>
                  <a:spcPct val="0"/>
                </a:spcBef>
                <a:buFontTx/>
                <a:buNone/>
              </a:pPr>
              <a:t>33</a:t>
            </a:fld>
            <a:endParaRPr lang="en-US" altLang="en-US" sz="1400" dirty="0"/>
          </a:p>
        </p:txBody>
      </p:sp>
    </p:spTree>
  </p:cSld>
  <p:clrMapOvr>
    <a:masterClrMapping/>
  </p:clrMapOvr>
  <p:transition spd="med"/>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1" name="Slide Number Placeholder 5">
            <a:extLst>
              <a:ext uri="{FF2B5EF4-FFF2-40B4-BE49-F238E27FC236}">
                <a16:creationId xmlns:a16="http://schemas.microsoft.com/office/drawing/2014/main" id="{7FE55430-4D2B-3F41-8164-4CB7584D480A}"/>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CE691DAD-81CE-6A46-84D4-8E96BA0E6496}" type="slidenum">
              <a:rPr lang="en-US" altLang="en-US" sz="1400"/>
              <a:pPr>
                <a:spcBef>
                  <a:spcPct val="0"/>
                </a:spcBef>
                <a:buFontTx/>
                <a:buNone/>
              </a:pPr>
              <a:t>34</a:t>
            </a:fld>
            <a:endParaRPr lang="en-US" altLang="en-US" sz="1400" dirty="0"/>
          </a:p>
        </p:txBody>
      </p:sp>
      <p:grpSp>
        <p:nvGrpSpPr>
          <p:cNvPr id="81922" name="Group 13">
            <a:extLst>
              <a:ext uri="{FF2B5EF4-FFF2-40B4-BE49-F238E27FC236}">
                <a16:creationId xmlns:a16="http://schemas.microsoft.com/office/drawing/2014/main" id="{5F3F9883-B420-3C46-9B99-535585077CDD}"/>
              </a:ext>
            </a:extLst>
          </p:cNvPr>
          <p:cNvGrpSpPr>
            <a:grpSpLocks/>
          </p:cNvGrpSpPr>
          <p:nvPr/>
        </p:nvGrpSpPr>
        <p:grpSpPr bwMode="auto">
          <a:xfrm>
            <a:off x="458788" y="446088"/>
            <a:ext cx="8229600" cy="5719762"/>
            <a:chOff x="289" y="281"/>
            <a:chExt cx="5184" cy="3603"/>
          </a:xfrm>
        </p:grpSpPr>
        <p:sp>
          <p:nvSpPr>
            <p:cNvPr id="81923" name="Rectangle 2">
              <a:extLst>
                <a:ext uri="{FF2B5EF4-FFF2-40B4-BE49-F238E27FC236}">
                  <a16:creationId xmlns:a16="http://schemas.microsoft.com/office/drawing/2014/main" id="{6FFA4D8E-463C-3F4F-8472-16654A6817A6}"/>
                </a:ext>
              </a:extLst>
            </p:cNvPr>
            <p:cNvSpPr>
              <a:spLocks noChangeArrowheads="1"/>
            </p:cNvSpPr>
            <p:nvPr/>
          </p:nvSpPr>
          <p:spPr bwMode="auto">
            <a:xfrm>
              <a:off x="289"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Medullary Functions </a:t>
              </a:r>
              <a:r>
                <a:rPr lang="en-US" altLang="en-US" sz="2200" dirty="0">
                  <a:solidFill>
                    <a:srgbClr val="333333"/>
                  </a:solidFill>
                </a:rPr>
                <a:t>(continued)</a:t>
              </a:r>
              <a:endParaRPr lang="en-US" altLang="en-US" sz="2800" dirty="0">
                <a:solidFill>
                  <a:schemeClr val="tx2"/>
                </a:solidFill>
              </a:endParaRPr>
            </a:p>
          </p:txBody>
        </p:sp>
        <p:sp>
          <p:nvSpPr>
            <p:cNvPr id="81924" name="Text Box 3">
              <a:extLst>
                <a:ext uri="{FF2B5EF4-FFF2-40B4-BE49-F238E27FC236}">
                  <a16:creationId xmlns:a16="http://schemas.microsoft.com/office/drawing/2014/main" id="{A601DBC9-9137-6B44-AFE6-9F0E97C35872}"/>
                </a:ext>
              </a:extLst>
            </p:cNvPr>
            <p:cNvSpPr txBox="1">
              <a:spLocks noChangeArrowheads="1"/>
            </p:cNvSpPr>
            <p:nvPr/>
          </p:nvSpPr>
          <p:spPr bwMode="auto">
            <a:xfrm>
              <a:off x="515" y="972"/>
              <a:ext cx="4581" cy="10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dirty="0"/>
                <a:t>Nuclei in the medulla oblongata control sneezing, coughing, and hiccupping.</a:t>
              </a:r>
            </a:p>
            <a:p>
              <a:pPr eaLnBrk="1" hangingPunct="1">
                <a:lnSpc>
                  <a:spcPct val="85000"/>
                </a:lnSpc>
                <a:spcBef>
                  <a:spcPct val="0"/>
                </a:spcBef>
                <a:spcAft>
                  <a:spcPts val="900"/>
                </a:spcAft>
                <a:buSzPct val="80000"/>
              </a:pPr>
              <a:r>
                <a:rPr lang="en-US" altLang="en-US" sz="1800" dirty="0"/>
                <a:t>Other nuclei influence neuronal activity in the cerebellum including the learning of new motor skills.</a:t>
              </a:r>
            </a:p>
            <a:p>
              <a:pPr eaLnBrk="1" hangingPunct="1">
                <a:lnSpc>
                  <a:spcPct val="85000"/>
                </a:lnSpc>
                <a:spcBef>
                  <a:spcPct val="0"/>
                </a:spcBef>
                <a:spcAft>
                  <a:spcPct val="50000"/>
                </a:spcAft>
                <a:buSzPct val="80000"/>
              </a:pPr>
              <a:r>
                <a:rPr lang="en-US" altLang="en-US" sz="1800" dirty="0"/>
                <a:t>The medulla oblongata has nuclei and sensory tracts for body sen-sations, hearing, taste, and balance.</a:t>
              </a:r>
            </a:p>
          </p:txBody>
        </p:sp>
        <p:grpSp>
          <p:nvGrpSpPr>
            <p:cNvPr id="81925" name="Group 50">
              <a:extLst>
                <a:ext uri="{FF2B5EF4-FFF2-40B4-BE49-F238E27FC236}">
                  <a16:creationId xmlns:a16="http://schemas.microsoft.com/office/drawing/2014/main" id="{B5649A10-8C8C-7E42-B829-7164F2431B0E}"/>
                </a:ext>
              </a:extLst>
            </p:cNvPr>
            <p:cNvGrpSpPr>
              <a:grpSpLocks/>
            </p:cNvGrpSpPr>
            <p:nvPr/>
          </p:nvGrpSpPr>
          <p:grpSpPr bwMode="auto">
            <a:xfrm>
              <a:off x="582" y="3671"/>
              <a:ext cx="1990" cy="213"/>
              <a:chOff x="582" y="3671"/>
              <a:chExt cx="1990" cy="213"/>
            </a:xfrm>
          </p:grpSpPr>
          <p:sp>
            <p:nvSpPr>
              <p:cNvPr id="81926" name="Rectangle 37">
                <a:extLst>
                  <a:ext uri="{FF2B5EF4-FFF2-40B4-BE49-F238E27FC236}">
                    <a16:creationId xmlns:a16="http://schemas.microsoft.com/office/drawing/2014/main" id="{D8C52F85-45B8-0A4B-A76E-888541C5A80B}"/>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81927" name="Rectangle 38">
                <a:extLst>
                  <a:ext uri="{FF2B5EF4-FFF2-40B4-BE49-F238E27FC236}">
                    <a16:creationId xmlns:a16="http://schemas.microsoft.com/office/drawing/2014/main" id="{7E4908AE-072E-4544-A613-EB675B17DB3E}"/>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81928" name="Rectangle 39">
                <a:extLst>
                  <a:ext uri="{FF2B5EF4-FFF2-40B4-BE49-F238E27FC236}">
                    <a16:creationId xmlns:a16="http://schemas.microsoft.com/office/drawing/2014/main" id="{7B823A2A-CB82-8543-9057-600B179E2D1D}"/>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81929" name="Text Box 40">
                <a:extLst>
                  <a:ext uri="{FF2B5EF4-FFF2-40B4-BE49-F238E27FC236}">
                    <a16:creationId xmlns:a16="http://schemas.microsoft.com/office/drawing/2014/main" id="{66481A5A-5AFF-1649-AD6D-9D1BD5DBA622}"/>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300" dirty="0"/>
                  <a:t>Page 483</a:t>
                </a:r>
                <a:endParaRPr lang="en-US" altLang="en-US" sz="1800" dirty="0"/>
              </a:p>
            </p:txBody>
          </p:sp>
          <p:sp>
            <p:nvSpPr>
              <p:cNvPr id="81930" name="Text Box 41">
                <a:extLst>
                  <a:ext uri="{FF2B5EF4-FFF2-40B4-BE49-F238E27FC236}">
                    <a16:creationId xmlns:a16="http://schemas.microsoft.com/office/drawing/2014/main" id="{6A2A74C0-082A-1844-BFF2-80B93B59E3C8}"/>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300" dirty="0"/>
                  <a:t>Page 537</a:t>
                </a:r>
                <a:endParaRPr lang="en-US" altLang="en-US" sz="1800" dirty="0"/>
              </a:p>
            </p:txBody>
          </p:sp>
          <p:sp>
            <p:nvSpPr>
              <p:cNvPr id="81931" name="Text Box 42">
                <a:extLst>
                  <a:ext uri="{FF2B5EF4-FFF2-40B4-BE49-F238E27FC236}">
                    <a16:creationId xmlns:a16="http://schemas.microsoft.com/office/drawing/2014/main" id="{BFE6F1B0-C894-1841-99B3-95878469B9B8}"/>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300" dirty="0"/>
                  <a:t>Page 503</a:t>
                </a:r>
                <a:endParaRPr lang="en-US" altLang="en-US" sz="1800" dirty="0"/>
              </a:p>
            </p:txBody>
          </p:sp>
        </p:grpSp>
      </p:grpSp>
      <p:sp>
        <p:nvSpPr>
          <p:cNvPr id="2" name="TextBox 1">
            <a:extLst>
              <a:ext uri="{FF2B5EF4-FFF2-40B4-BE49-F238E27FC236}">
                <a16:creationId xmlns:a16="http://schemas.microsoft.com/office/drawing/2014/main" id="{A8582527-107A-8664-4AF4-8D539785EF89}"/>
              </a:ext>
            </a:extLst>
          </p:cNvPr>
          <p:cNvSpPr txBox="1"/>
          <p:nvPr/>
        </p:nvSpPr>
        <p:spPr>
          <a:xfrm>
            <a:off x="2701009" y="3401397"/>
            <a:ext cx="3743332" cy="369332"/>
          </a:xfrm>
          <a:prstGeom prst="rect">
            <a:avLst/>
          </a:prstGeom>
          <a:noFill/>
        </p:spPr>
        <p:txBody>
          <a:bodyPr wrap="none" rtlCol="0">
            <a:spAutoFit/>
          </a:bodyPr>
          <a:lstStyle/>
          <a:p>
            <a:r>
              <a:rPr lang="en-US" dirty="0">
                <a:solidFill>
                  <a:srgbClr val="941100"/>
                </a:solidFill>
              </a:rPr>
              <a:t>Nuclei = the plural form of nucleus.</a:t>
            </a:r>
          </a:p>
        </p:txBody>
      </p:sp>
    </p:spTree>
  </p:cSld>
  <p:clrMapOvr>
    <a:masterClrMapping/>
  </p:clrMapOvr>
  <p:transition spd="med"/>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69" name="Slide Number Placeholder 5">
            <a:extLst>
              <a:ext uri="{FF2B5EF4-FFF2-40B4-BE49-F238E27FC236}">
                <a16:creationId xmlns:a16="http://schemas.microsoft.com/office/drawing/2014/main" id="{B7012BE6-757E-3C48-91B8-F6A3B76BA46A}"/>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AEE1BBC3-B3FA-9D40-9F1F-D71E86DD9032}" type="slidenum">
              <a:rPr lang="en-US" altLang="en-US" sz="1400"/>
              <a:pPr>
                <a:spcBef>
                  <a:spcPct val="0"/>
                </a:spcBef>
                <a:buFontTx/>
                <a:buNone/>
              </a:pPr>
              <a:t>35</a:t>
            </a:fld>
            <a:endParaRPr lang="en-US" altLang="en-US" sz="1400" dirty="0"/>
          </a:p>
        </p:txBody>
      </p:sp>
      <p:grpSp>
        <p:nvGrpSpPr>
          <p:cNvPr id="83970" name="Group 24">
            <a:extLst>
              <a:ext uri="{FF2B5EF4-FFF2-40B4-BE49-F238E27FC236}">
                <a16:creationId xmlns:a16="http://schemas.microsoft.com/office/drawing/2014/main" id="{22D9E3F3-8622-5047-9CCC-90F41CA06C48}"/>
              </a:ext>
            </a:extLst>
          </p:cNvPr>
          <p:cNvGrpSpPr>
            <a:grpSpLocks/>
          </p:cNvGrpSpPr>
          <p:nvPr/>
        </p:nvGrpSpPr>
        <p:grpSpPr bwMode="auto">
          <a:xfrm>
            <a:off x="457200" y="446088"/>
            <a:ext cx="8229600" cy="5719762"/>
            <a:chOff x="288" y="281"/>
            <a:chExt cx="5184" cy="3603"/>
          </a:xfrm>
        </p:grpSpPr>
        <p:sp>
          <p:nvSpPr>
            <p:cNvPr id="83977" name="Rectangle 2">
              <a:extLst>
                <a:ext uri="{FF2B5EF4-FFF2-40B4-BE49-F238E27FC236}">
                  <a16:creationId xmlns:a16="http://schemas.microsoft.com/office/drawing/2014/main" id="{E6460A48-779C-2A48-9060-980606963E61}"/>
                </a:ext>
              </a:extLst>
            </p:cNvPr>
            <p:cNvSpPr>
              <a:spLocks noChangeArrowheads="1"/>
            </p:cNvSpPr>
            <p:nvPr/>
          </p:nvSpPr>
          <p:spPr bwMode="auto">
            <a:xfrm>
              <a:off x="288"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Medullary Damage</a:t>
              </a:r>
              <a:endParaRPr lang="en-US" altLang="en-US" sz="2800" dirty="0">
                <a:solidFill>
                  <a:schemeClr val="tx2"/>
                </a:solidFill>
              </a:endParaRPr>
            </a:p>
          </p:txBody>
        </p:sp>
        <p:grpSp>
          <p:nvGrpSpPr>
            <p:cNvPr id="83978" name="Group 27">
              <a:extLst>
                <a:ext uri="{FF2B5EF4-FFF2-40B4-BE49-F238E27FC236}">
                  <a16:creationId xmlns:a16="http://schemas.microsoft.com/office/drawing/2014/main" id="{87ED74E9-33F1-7D48-B94B-9ED639E145C6}"/>
                </a:ext>
              </a:extLst>
            </p:cNvPr>
            <p:cNvGrpSpPr>
              <a:grpSpLocks/>
            </p:cNvGrpSpPr>
            <p:nvPr/>
          </p:nvGrpSpPr>
          <p:grpSpPr bwMode="auto">
            <a:xfrm>
              <a:off x="582" y="3671"/>
              <a:ext cx="1990" cy="213"/>
              <a:chOff x="582" y="3671"/>
              <a:chExt cx="1990" cy="213"/>
            </a:xfrm>
          </p:grpSpPr>
          <p:sp>
            <p:nvSpPr>
              <p:cNvPr id="83979" name="Rectangle 28">
                <a:extLst>
                  <a:ext uri="{FF2B5EF4-FFF2-40B4-BE49-F238E27FC236}">
                    <a16:creationId xmlns:a16="http://schemas.microsoft.com/office/drawing/2014/main" id="{FB8A3BE8-BAB3-174B-93BF-598C3AC189DA}"/>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83980" name="Rectangle 29">
                <a:extLst>
                  <a:ext uri="{FF2B5EF4-FFF2-40B4-BE49-F238E27FC236}">
                    <a16:creationId xmlns:a16="http://schemas.microsoft.com/office/drawing/2014/main" id="{49937D45-1004-9148-AEF4-3FB90E45B05A}"/>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83981" name="Rectangle 30">
                <a:extLst>
                  <a:ext uri="{FF2B5EF4-FFF2-40B4-BE49-F238E27FC236}">
                    <a16:creationId xmlns:a16="http://schemas.microsoft.com/office/drawing/2014/main" id="{FCFB1B1F-E74C-DB40-94B9-DFC9C12CF7B8}"/>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83982" name="Text Box 31">
                <a:extLst>
                  <a:ext uri="{FF2B5EF4-FFF2-40B4-BE49-F238E27FC236}">
                    <a16:creationId xmlns:a16="http://schemas.microsoft.com/office/drawing/2014/main" id="{0699E335-C5CB-C34E-8931-0105D1437BAD}"/>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300" dirty="0"/>
                  <a:t>Page 484</a:t>
                </a:r>
                <a:endParaRPr lang="en-US" altLang="en-US" sz="1800" dirty="0"/>
              </a:p>
            </p:txBody>
          </p:sp>
          <p:sp>
            <p:nvSpPr>
              <p:cNvPr id="83983" name="Text Box 32">
                <a:extLst>
                  <a:ext uri="{FF2B5EF4-FFF2-40B4-BE49-F238E27FC236}">
                    <a16:creationId xmlns:a16="http://schemas.microsoft.com/office/drawing/2014/main" id="{4AEE1FD6-1FB0-A245-83D9-23FFD97D556B}"/>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300" dirty="0"/>
                  <a:t>Page 538</a:t>
                </a:r>
                <a:endParaRPr lang="en-US" altLang="en-US" sz="1800" dirty="0"/>
              </a:p>
            </p:txBody>
          </p:sp>
          <p:sp>
            <p:nvSpPr>
              <p:cNvPr id="83984" name="Text Box 33">
                <a:extLst>
                  <a:ext uri="{FF2B5EF4-FFF2-40B4-BE49-F238E27FC236}">
                    <a16:creationId xmlns:a16="http://schemas.microsoft.com/office/drawing/2014/main" id="{CDBA15FD-0831-634B-A9EB-F1FDB4628F90}"/>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300" dirty="0"/>
                  <a:t>Page 505</a:t>
                </a:r>
                <a:endParaRPr lang="en-US" altLang="en-US" sz="1800" dirty="0"/>
              </a:p>
            </p:txBody>
          </p:sp>
        </p:grpSp>
      </p:grpSp>
      <p:grpSp>
        <p:nvGrpSpPr>
          <p:cNvPr id="83971" name="Group 25">
            <a:extLst>
              <a:ext uri="{FF2B5EF4-FFF2-40B4-BE49-F238E27FC236}">
                <a16:creationId xmlns:a16="http://schemas.microsoft.com/office/drawing/2014/main" id="{B16AFD73-16C1-AB44-912F-AA7562A548D7}"/>
              </a:ext>
            </a:extLst>
          </p:cNvPr>
          <p:cNvGrpSpPr>
            <a:grpSpLocks/>
          </p:cNvGrpSpPr>
          <p:nvPr/>
        </p:nvGrpSpPr>
        <p:grpSpPr bwMode="auto">
          <a:xfrm>
            <a:off x="800100" y="1539875"/>
            <a:ext cx="7554913" cy="3802064"/>
            <a:chOff x="504" y="970"/>
            <a:chExt cx="4759" cy="2395"/>
          </a:xfrm>
        </p:grpSpPr>
        <p:sp>
          <p:nvSpPr>
            <p:cNvPr id="83972" name="Text Box 3">
              <a:extLst>
                <a:ext uri="{FF2B5EF4-FFF2-40B4-BE49-F238E27FC236}">
                  <a16:creationId xmlns:a16="http://schemas.microsoft.com/office/drawing/2014/main" id="{7B3753D9-82E1-EB49-9E2C-5C36D5BCFAEB}"/>
                </a:ext>
              </a:extLst>
            </p:cNvPr>
            <p:cNvSpPr txBox="1">
              <a:spLocks noChangeArrowheads="1"/>
            </p:cNvSpPr>
            <p:nvPr/>
          </p:nvSpPr>
          <p:spPr bwMode="auto">
            <a:xfrm>
              <a:off x="515" y="970"/>
              <a:ext cx="4712" cy="7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85800" indent="-22860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dirty="0"/>
                <a:t>Damage to the medulla oblongata from a hard blow to the back of the head or upper neck can be fatal.</a:t>
              </a:r>
            </a:p>
            <a:p>
              <a:pPr eaLnBrk="1" hangingPunct="1">
                <a:lnSpc>
                  <a:spcPct val="85000"/>
                </a:lnSpc>
                <a:spcBef>
                  <a:spcPct val="0"/>
                </a:spcBef>
                <a:spcAft>
                  <a:spcPct val="50000"/>
                </a:spcAft>
                <a:buSzPct val="80000"/>
              </a:pPr>
              <a:r>
                <a:rPr lang="en-US" altLang="en-US" sz="1800" dirty="0"/>
                <a:t>Damage to the rhythmicity center can be especially injurious and lead to rapid death.</a:t>
              </a:r>
            </a:p>
          </p:txBody>
        </p:sp>
        <p:sp>
          <p:nvSpPr>
            <p:cNvPr id="83973" name="Text Box 14">
              <a:extLst>
                <a:ext uri="{FF2B5EF4-FFF2-40B4-BE49-F238E27FC236}">
                  <a16:creationId xmlns:a16="http://schemas.microsoft.com/office/drawing/2014/main" id="{67EFB83E-0781-104A-8A8E-017351427943}"/>
                </a:ext>
              </a:extLst>
            </p:cNvPr>
            <p:cNvSpPr txBox="1">
              <a:spLocks noChangeArrowheads="1"/>
            </p:cNvSpPr>
            <p:nvPr/>
          </p:nvSpPr>
          <p:spPr bwMode="auto">
            <a:xfrm>
              <a:off x="504" y="3132"/>
              <a:ext cx="4759" cy="2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dirty="0">
                  <a:solidFill>
                    <a:schemeClr val="accent6"/>
                  </a:solidFill>
                </a:rPr>
                <a:t>Wear your bicycle/motorcycle/skateboard/rollerblade/skating/ski helmet.</a:t>
              </a:r>
            </a:p>
          </p:txBody>
        </p:sp>
        <p:grpSp>
          <p:nvGrpSpPr>
            <p:cNvPr id="83974" name="Group 22">
              <a:extLst>
                <a:ext uri="{FF2B5EF4-FFF2-40B4-BE49-F238E27FC236}">
                  <a16:creationId xmlns:a16="http://schemas.microsoft.com/office/drawing/2014/main" id="{EB0E223E-EFBE-9140-B590-2F9F36C8A009}"/>
                </a:ext>
              </a:extLst>
            </p:cNvPr>
            <p:cNvGrpSpPr>
              <a:grpSpLocks/>
            </p:cNvGrpSpPr>
            <p:nvPr/>
          </p:nvGrpSpPr>
          <p:grpSpPr bwMode="auto">
            <a:xfrm>
              <a:off x="2287" y="1829"/>
              <a:ext cx="2344" cy="1199"/>
              <a:chOff x="2287" y="1950"/>
              <a:chExt cx="2344" cy="1199"/>
            </a:xfrm>
          </p:grpSpPr>
          <p:pic>
            <p:nvPicPr>
              <p:cNvPr id="83975" name="Picture 13">
                <a:extLst>
                  <a:ext uri="{FF2B5EF4-FFF2-40B4-BE49-F238E27FC236}">
                    <a16:creationId xmlns:a16="http://schemas.microsoft.com/office/drawing/2014/main" id="{626885ED-31A3-CD4B-8950-987AD841622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87" y="1950"/>
                <a:ext cx="1199" cy="11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3976" name="Text Box 21">
                <a:extLst>
                  <a:ext uri="{FF2B5EF4-FFF2-40B4-BE49-F238E27FC236}">
                    <a16:creationId xmlns:a16="http://schemas.microsoft.com/office/drawing/2014/main" id="{15586837-91D5-4C4D-972C-809B14F2DE9F}"/>
                  </a:ext>
                </a:extLst>
              </p:cNvPr>
              <p:cNvSpPr txBox="1">
                <a:spLocks noChangeArrowheads="1"/>
              </p:cNvSpPr>
              <p:nvPr/>
            </p:nvSpPr>
            <p:spPr bwMode="auto">
              <a:xfrm>
                <a:off x="3578" y="2438"/>
                <a:ext cx="1053" cy="2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dirty="0"/>
                  <a:t>Bicycle helmet</a:t>
                </a:r>
              </a:p>
            </p:txBody>
          </p:sp>
        </p:grpSp>
      </p:grpSp>
    </p:spTree>
  </p:cSld>
  <p:clrMapOvr>
    <a:overrideClrMapping bg1="lt1" tx1="dk1" bg2="lt2" tx2="dk2" accent1="accent1" accent2="accent2" accent3="accent3" accent4="accent4" accent5="accent5" accent6="accent6" hlink="hlink" folHlink="folHlink"/>
  </p:clrMapOvr>
  <p:transition spd="med"/>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7" name="Slide Number Placeholder 5">
            <a:extLst>
              <a:ext uri="{FF2B5EF4-FFF2-40B4-BE49-F238E27FC236}">
                <a16:creationId xmlns:a16="http://schemas.microsoft.com/office/drawing/2014/main" id="{FA41DED1-41A2-9D43-93F9-DF064E0FC0EC}"/>
              </a:ext>
            </a:extLst>
          </p:cNvPr>
          <p:cNvSpPr txBox="1">
            <a:spLocks noGrp="1"/>
          </p:cNvSpPr>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eaLnBrk="1" hangingPunct="1">
              <a:spcBef>
                <a:spcPct val="0"/>
              </a:spcBef>
              <a:buFontTx/>
              <a:buNone/>
            </a:pPr>
            <a:fld id="{D0589C44-F1D8-2541-B764-5DEF3C83F2C3}" type="slidenum">
              <a:rPr lang="en-US" altLang="en-US" sz="1400"/>
              <a:pPr algn="r" eaLnBrk="1" hangingPunct="1">
                <a:spcBef>
                  <a:spcPct val="0"/>
                </a:spcBef>
                <a:buFontTx/>
                <a:buNone/>
              </a:pPr>
              <a:t>36</a:t>
            </a:fld>
            <a:endParaRPr lang="en-US" altLang="en-US" sz="1400" dirty="0"/>
          </a:p>
        </p:txBody>
      </p:sp>
      <p:grpSp>
        <p:nvGrpSpPr>
          <p:cNvPr id="86018" name="Group 1043">
            <a:extLst>
              <a:ext uri="{FF2B5EF4-FFF2-40B4-BE49-F238E27FC236}">
                <a16:creationId xmlns:a16="http://schemas.microsoft.com/office/drawing/2014/main" id="{AD2EEAAD-D8B5-B143-8524-0AC72AD536B9}"/>
              </a:ext>
            </a:extLst>
          </p:cNvPr>
          <p:cNvGrpSpPr>
            <a:grpSpLocks/>
          </p:cNvGrpSpPr>
          <p:nvPr/>
        </p:nvGrpSpPr>
        <p:grpSpPr bwMode="auto">
          <a:xfrm>
            <a:off x="458788" y="446088"/>
            <a:ext cx="8229600" cy="4959353"/>
            <a:chOff x="289" y="281"/>
            <a:chExt cx="5184" cy="3124"/>
          </a:xfrm>
        </p:grpSpPr>
        <p:sp>
          <p:nvSpPr>
            <p:cNvPr id="86019" name="Rectangle 2">
              <a:extLst>
                <a:ext uri="{FF2B5EF4-FFF2-40B4-BE49-F238E27FC236}">
                  <a16:creationId xmlns:a16="http://schemas.microsoft.com/office/drawing/2014/main" id="{8471A1E7-6E53-1041-9490-A339B4B952C2}"/>
                </a:ext>
              </a:extLst>
            </p:cNvPr>
            <p:cNvSpPr>
              <a:spLocks noChangeArrowheads="1"/>
            </p:cNvSpPr>
            <p:nvPr/>
          </p:nvSpPr>
          <p:spPr bwMode="auto">
            <a:xfrm>
              <a:off x="289"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Bicycle Helmet vs. Counterfeit Helmet</a:t>
              </a:r>
              <a:endParaRPr lang="en-US" altLang="en-US" sz="2800" dirty="0">
                <a:solidFill>
                  <a:schemeClr val="tx2"/>
                </a:solidFill>
              </a:endParaRPr>
            </a:p>
          </p:txBody>
        </p:sp>
        <p:grpSp>
          <p:nvGrpSpPr>
            <p:cNvPr id="86020" name="Group 1042">
              <a:extLst>
                <a:ext uri="{FF2B5EF4-FFF2-40B4-BE49-F238E27FC236}">
                  <a16:creationId xmlns:a16="http://schemas.microsoft.com/office/drawing/2014/main" id="{3B2923CC-3A7B-354E-A89D-782074737910}"/>
                </a:ext>
              </a:extLst>
            </p:cNvPr>
            <p:cNvGrpSpPr>
              <a:grpSpLocks/>
            </p:cNvGrpSpPr>
            <p:nvPr/>
          </p:nvGrpSpPr>
          <p:grpSpPr bwMode="auto">
            <a:xfrm>
              <a:off x="946" y="1013"/>
              <a:ext cx="3858" cy="2392"/>
              <a:chOff x="946" y="1013"/>
              <a:chExt cx="3858" cy="2392"/>
            </a:xfrm>
          </p:grpSpPr>
          <p:grpSp>
            <p:nvGrpSpPr>
              <p:cNvPr id="86021" name="Group 1039">
                <a:extLst>
                  <a:ext uri="{FF2B5EF4-FFF2-40B4-BE49-F238E27FC236}">
                    <a16:creationId xmlns:a16="http://schemas.microsoft.com/office/drawing/2014/main" id="{D049A565-7725-2A43-B448-7AE8105C5A0A}"/>
                  </a:ext>
                </a:extLst>
              </p:cNvPr>
              <p:cNvGrpSpPr>
                <a:grpSpLocks/>
              </p:cNvGrpSpPr>
              <p:nvPr/>
            </p:nvGrpSpPr>
            <p:grpSpPr bwMode="auto">
              <a:xfrm>
                <a:off x="1392" y="1013"/>
                <a:ext cx="3034" cy="1670"/>
                <a:chOff x="1392" y="1013"/>
                <a:chExt cx="3034" cy="1670"/>
              </a:xfrm>
            </p:grpSpPr>
            <p:pic>
              <p:nvPicPr>
                <p:cNvPr id="86023" name="Picture 1037">
                  <a:extLst>
                    <a:ext uri="{FF2B5EF4-FFF2-40B4-BE49-F238E27FC236}">
                      <a16:creationId xmlns:a16="http://schemas.microsoft.com/office/drawing/2014/main" id="{2EE2F7AA-3112-554B-AE14-CC132E9345F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92" y="1013"/>
                  <a:ext cx="2974" cy="16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6024" name="Text Box 1038">
                  <a:extLst>
                    <a:ext uri="{FF2B5EF4-FFF2-40B4-BE49-F238E27FC236}">
                      <a16:creationId xmlns:a16="http://schemas.microsoft.com/office/drawing/2014/main" id="{BDC275F6-79C4-314C-84E5-540B54BDD052}"/>
                    </a:ext>
                  </a:extLst>
                </p:cNvPr>
                <p:cNvSpPr txBox="1">
                  <a:spLocks noChangeArrowheads="1"/>
                </p:cNvSpPr>
                <p:nvPr/>
              </p:nvSpPr>
              <p:spPr bwMode="auto">
                <a:xfrm>
                  <a:off x="3621" y="2515"/>
                  <a:ext cx="805" cy="1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000" dirty="0"/>
                    <a:t>https://www.npr.org</a:t>
                  </a:r>
                  <a:endParaRPr lang="en-US" altLang="en-US" dirty="0"/>
                </a:p>
              </p:txBody>
            </p:sp>
          </p:grpSp>
          <p:sp>
            <p:nvSpPr>
              <p:cNvPr id="86022" name="Text Box 1041">
                <a:extLst>
                  <a:ext uri="{FF2B5EF4-FFF2-40B4-BE49-F238E27FC236}">
                    <a16:creationId xmlns:a16="http://schemas.microsoft.com/office/drawing/2014/main" id="{D9B47EAD-D4CC-524F-BCCB-0B3A79CB16B7}"/>
                  </a:ext>
                </a:extLst>
              </p:cNvPr>
              <p:cNvSpPr txBox="1">
                <a:spLocks noChangeArrowheads="1"/>
              </p:cNvSpPr>
              <p:nvPr/>
            </p:nvSpPr>
            <p:spPr bwMode="auto">
              <a:xfrm>
                <a:off x="946" y="2754"/>
                <a:ext cx="3858" cy="6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lnSpc>
                    <a:spcPct val="85000"/>
                  </a:lnSpc>
                </a:pPr>
                <a:r>
                  <a:rPr lang="en-US" altLang="en-US" dirty="0">
                    <a:solidFill>
                      <a:schemeClr val="accent6"/>
                    </a:solidFill>
                  </a:rPr>
                  <a:t>Both bicycle helmets were subjected to the same impact loads in a safety evaluation.  The helmet that broke apart on impact will provide no head protection.  Which one is the counterfeit helmet?</a:t>
                </a:r>
              </a:p>
            </p:txBody>
          </p:sp>
        </p:grpSp>
      </p:grpSp>
    </p:spTree>
  </p:cSld>
  <p:clrMapOvr>
    <a:masterClrMapping/>
  </p:clrMapOvr>
  <p:transition spd="med"/>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5" name="Slide Number Placeholder 5">
            <a:extLst>
              <a:ext uri="{FF2B5EF4-FFF2-40B4-BE49-F238E27FC236}">
                <a16:creationId xmlns:a16="http://schemas.microsoft.com/office/drawing/2014/main" id="{E2EF7345-AF90-E24C-AB49-D65A4B70F608}"/>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9BC331D2-D1BA-584A-AAD5-8B3065AB0493}" type="slidenum">
              <a:rPr lang="en-US" altLang="en-US" sz="1400"/>
              <a:pPr>
                <a:spcBef>
                  <a:spcPct val="0"/>
                </a:spcBef>
                <a:buFontTx/>
                <a:buNone/>
              </a:pPr>
              <a:t>37</a:t>
            </a:fld>
            <a:endParaRPr lang="en-US" altLang="en-US" sz="1400" dirty="0"/>
          </a:p>
        </p:txBody>
      </p:sp>
      <p:grpSp>
        <p:nvGrpSpPr>
          <p:cNvPr id="88066" name="Group 34">
            <a:extLst>
              <a:ext uri="{FF2B5EF4-FFF2-40B4-BE49-F238E27FC236}">
                <a16:creationId xmlns:a16="http://schemas.microsoft.com/office/drawing/2014/main" id="{B4B75DE9-7B9D-2B43-AFC8-81BC2349490C}"/>
              </a:ext>
            </a:extLst>
          </p:cNvPr>
          <p:cNvGrpSpPr>
            <a:grpSpLocks/>
          </p:cNvGrpSpPr>
          <p:nvPr/>
        </p:nvGrpSpPr>
        <p:grpSpPr bwMode="auto">
          <a:xfrm>
            <a:off x="457200" y="446088"/>
            <a:ext cx="8229600" cy="5719762"/>
            <a:chOff x="288" y="281"/>
            <a:chExt cx="5184" cy="3603"/>
          </a:xfrm>
        </p:grpSpPr>
        <p:sp>
          <p:nvSpPr>
            <p:cNvPr id="88067" name="Rectangle 3">
              <a:extLst>
                <a:ext uri="{FF2B5EF4-FFF2-40B4-BE49-F238E27FC236}">
                  <a16:creationId xmlns:a16="http://schemas.microsoft.com/office/drawing/2014/main" id="{0BE2CAA5-5CE9-604E-A3B0-4727F6C2FEFD}"/>
                </a:ext>
              </a:extLst>
            </p:cNvPr>
            <p:cNvSpPr>
              <a:spLocks noChangeArrowheads="1"/>
            </p:cNvSpPr>
            <p:nvPr/>
          </p:nvSpPr>
          <p:spPr bwMode="auto">
            <a:xfrm>
              <a:off x="288"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Medullary Damage </a:t>
              </a:r>
              <a:r>
                <a:rPr lang="en-US" altLang="en-US" sz="2200" dirty="0">
                  <a:solidFill>
                    <a:srgbClr val="333333"/>
                  </a:solidFill>
                </a:rPr>
                <a:t>(continued)</a:t>
              </a:r>
              <a:endParaRPr lang="en-US" altLang="en-US" sz="2800" dirty="0">
                <a:solidFill>
                  <a:schemeClr val="tx2"/>
                </a:solidFill>
              </a:endParaRPr>
            </a:p>
          </p:txBody>
        </p:sp>
        <p:sp>
          <p:nvSpPr>
            <p:cNvPr id="88068" name="Text Box 5">
              <a:extLst>
                <a:ext uri="{FF2B5EF4-FFF2-40B4-BE49-F238E27FC236}">
                  <a16:creationId xmlns:a16="http://schemas.microsoft.com/office/drawing/2014/main" id="{6139EECD-E6AF-784F-BC37-9D101109005C}"/>
                </a:ext>
              </a:extLst>
            </p:cNvPr>
            <p:cNvSpPr txBox="1">
              <a:spLocks noChangeArrowheads="1"/>
            </p:cNvSpPr>
            <p:nvPr/>
          </p:nvSpPr>
          <p:spPr bwMode="auto">
            <a:xfrm>
              <a:off x="515" y="970"/>
              <a:ext cx="4698" cy="1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85800" indent="-22860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dirty="0"/>
                <a:t>Symptoms of nonfatal injuries to the medulla oblongata include:</a:t>
              </a:r>
            </a:p>
            <a:p>
              <a:pPr lvl="1" eaLnBrk="1" hangingPunct="1">
                <a:lnSpc>
                  <a:spcPct val="85000"/>
                </a:lnSpc>
                <a:spcBef>
                  <a:spcPct val="0"/>
                </a:spcBef>
                <a:spcAft>
                  <a:spcPts val="600"/>
                </a:spcAft>
                <a:buSzPct val="80000"/>
                <a:buFontTx/>
                <a:buChar char="-"/>
              </a:pPr>
              <a:r>
                <a:rPr lang="en-US" altLang="en-US" sz="1800" dirty="0"/>
                <a:t>Irregular breathing and heart rhythm.</a:t>
              </a:r>
            </a:p>
            <a:p>
              <a:pPr lvl="1" eaLnBrk="1" hangingPunct="1">
                <a:lnSpc>
                  <a:spcPct val="85000"/>
                </a:lnSpc>
                <a:spcBef>
                  <a:spcPct val="0"/>
                </a:spcBef>
                <a:spcAft>
                  <a:spcPts val="600"/>
                </a:spcAft>
                <a:buSzPct val="80000"/>
                <a:buFontTx/>
                <a:buChar char="-"/>
              </a:pPr>
              <a:r>
                <a:rPr lang="en-US" altLang="en-US" sz="1800" dirty="0"/>
                <a:t>Paralysis and loss of sensation on the opposite (contralateral) side of the body.</a:t>
              </a:r>
            </a:p>
            <a:p>
              <a:pPr lvl="1" eaLnBrk="1" hangingPunct="1">
                <a:lnSpc>
                  <a:spcPct val="85000"/>
                </a:lnSpc>
                <a:spcBef>
                  <a:spcPct val="0"/>
                </a:spcBef>
                <a:spcAft>
                  <a:spcPct val="35000"/>
                </a:spcAft>
                <a:buSzPct val="80000"/>
                <a:buFontTx/>
                <a:buChar char="-"/>
              </a:pPr>
              <a:r>
                <a:rPr lang="en-US" altLang="en-US" sz="1800" dirty="0"/>
                <a:t>Cranial nerve malfunctions on the same (ipsilateral) side of the body.</a:t>
              </a:r>
            </a:p>
            <a:p>
              <a:pPr lvl="1" eaLnBrk="1" hangingPunct="1">
                <a:lnSpc>
                  <a:spcPct val="85000"/>
                </a:lnSpc>
                <a:spcBef>
                  <a:spcPct val="0"/>
                </a:spcBef>
                <a:spcAft>
                  <a:spcPct val="35000"/>
                </a:spcAft>
                <a:buSzPct val="80000"/>
                <a:buFontTx/>
                <a:buChar char="-"/>
              </a:pPr>
              <a:r>
                <a:rPr lang="en-US" altLang="en-US" sz="1800" dirty="0"/>
                <a:t>Unlike motor tracts, the cranial nerves (except partially for the optic nerve) do not cross over to the opposite side of the body.</a:t>
              </a:r>
            </a:p>
          </p:txBody>
        </p:sp>
        <p:grpSp>
          <p:nvGrpSpPr>
            <p:cNvPr id="88069" name="Group 19">
              <a:extLst>
                <a:ext uri="{FF2B5EF4-FFF2-40B4-BE49-F238E27FC236}">
                  <a16:creationId xmlns:a16="http://schemas.microsoft.com/office/drawing/2014/main" id="{4739176B-DF4C-B247-88B7-E5D5A3B6C2A3}"/>
                </a:ext>
              </a:extLst>
            </p:cNvPr>
            <p:cNvGrpSpPr>
              <a:grpSpLocks/>
            </p:cNvGrpSpPr>
            <p:nvPr/>
          </p:nvGrpSpPr>
          <p:grpSpPr bwMode="auto">
            <a:xfrm>
              <a:off x="582" y="3671"/>
              <a:ext cx="1990" cy="213"/>
              <a:chOff x="582" y="3671"/>
              <a:chExt cx="1990" cy="213"/>
            </a:xfrm>
          </p:grpSpPr>
          <p:sp>
            <p:nvSpPr>
              <p:cNvPr id="88070" name="Rectangle 20">
                <a:extLst>
                  <a:ext uri="{FF2B5EF4-FFF2-40B4-BE49-F238E27FC236}">
                    <a16:creationId xmlns:a16="http://schemas.microsoft.com/office/drawing/2014/main" id="{703B3AE8-7F1C-9543-8D40-6841CA831406}"/>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88071" name="Rectangle 21">
                <a:extLst>
                  <a:ext uri="{FF2B5EF4-FFF2-40B4-BE49-F238E27FC236}">
                    <a16:creationId xmlns:a16="http://schemas.microsoft.com/office/drawing/2014/main" id="{238ADEBB-ADE6-3D40-B850-886648D49F00}"/>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88072" name="Rectangle 22">
                <a:extLst>
                  <a:ext uri="{FF2B5EF4-FFF2-40B4-BE49-F238E27FC236}">
                    <a16:creationId xmlns:a16="http://schemas.microsoft.com/office/drawing/2014/main" id="{9F2FA8BF-FCF9-C64D-BC11-1CD42AFA3278}"/>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88073" name="Text Box 23">
                <a:extLst>
                  <a:ext uri="{FF2B5EF4-FFF2-40B4-BE49-F238E27FC236}">
                    <a16:creationId xmlns:a16="http://schemas.microsoft.com/office/drawing/2014/main" id="{8274822A-9BDA-454E-9D2C-5F099B2F0B58}"/>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484</a:t>
                </a:r>
                <a:endParaRPr lang="en-US" altLang="en-US" sz="1800" dirty="0">
                  <a:ea typeface="ＭＳ Ｐゴシック" panose="020B0600070205080204" pitchFamily="34" charset="-128"/>
                </a:endParaRPr>
              </a:p>
            </p:txBody>
          </p:sp>
          <p:sp>
            <p:nvSpPr>
              <p:cNvPr id="88074" name="Text Box 24">
                <a:extLst>
                  <a:ext uri="{FF2B5EF4-FFF2-40B4-BE49-F238E27FC236}">
                    <a16:creationId xmlns:a16="http://schemas.microsoft.com/office/drawing/2014/main" id="{DCE8DC96-69F4-DC44-A559-7FF2F9C4F17E}"/>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538</a:t>
                </a:r>
                <a:endParaRPr lang="en-US" altLang="en-US" sz="1800" dirty="0">
                  <a:ea typeface="ＭＳ Ｐゴシック" panose="020B0600070205080204" pitchFamily="34" charset="-128"/>
                </a:endParaRPr>
              </a:p>
            </p:txBody>
          </p:sp>
          <p:sp>
            <p:nvSpPr>
              <p:cNvPr id="88075" name="Text Box 25">
                <a:extLst>
                  <a:ext uri="{FF2B5EF4-FFF2-40B4-BE49-F238E27FC236}">
                    <a16:creationId xmlns:a16="http://schemas.microsoft.com/office/drawing/2014/main" id="{78D979A0-8112-984A-B4B0-E71B4DA2FDE0}"/>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505</a:t>
                </a:r>
                <a:endParaRPr lang="en-US" altLang="en-US" sz="1800" dirty="0">
                  <a:ea typeface="ＭＳ Ｐゴシック" panose="020B0600070205080204" pitchFamily="34" charset="-128"/>
                </a:endParaRPr>
              </a:p>
            </p:txBody>
          </p:sp>
        </p:grpSp>
      </p:grpSp>
    </p:spTree>
  </p:cSld>
  <p:clrMapOvr>
    <a:overrideClrMapping bg1="lt1" tx1="dk1" bg2="lt2" tx2="dk2" accent1="accent1" accent2="accent2" accent3="accent3" accent4="accent4" accent5="accent5" accent6="accent6" hlink="hlink" folHlink="folHlink"/>
  </p:clrMapOvr>
  <p:transition spd="med"/>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3" name="Slide Number Placeholder 5">
            <a:extLst>
              <a:ext uri="{FF2B5EF4-FFF2-40B4-BE49-F238E27FC236}">
                <a16:creationId xmlns:a16="http://schemas.microsoft.com/office/drawing/2014/main" id="{C0564B02-623D-DE46-B715-5E00493E2BE2}"/>
              </a:ext>
            </a:extLst>
          </p:cNvPr>
          <p:cNvSpPr txBox="1">
            <a:spLocks noGrp="1"/>
          </p:cNvSpPr>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eaLnBrk="1" hangingPunct="1">
              <a:spcBef>
                <a:spcPct val="0"/>
              </a:spcBef>
              <a:buFontTx/>
              <a:buNone/>
            </a:pPr>
            <a:fld id="{4760EC82-0EFC-394E-AB60-47580883809B}" type="slidenum">
              <a:rPr lang="en-US" altLang="en-US" sz="1400"/>
              <a:pPr algn="r" eaLnBrk="1" hangingPunct="1">
                <a:spcBef>
                  <a:spcPct val="0"/>
                </a:spcBef>
                <a:buFontTx/>
                <a:buNone/>
              </a:pPr>
              <a:t>38</a:t>
            </a:fld>
            <a:endParaRPr lang="en-US" altLang="en-US" sz="1400" dirty="0"/>
          </a:p>
        </p:txBody>
      </p:sp>
      <p:sp>
        <p:nvSpPr>
          <p:cNvPr id="90114" name="Rectangle 2">
            <a:extLst>
              <a:ext uri="{FF2B5EF4-FFF2-40B4-BE49-F238E27FC236}">
                <a16:creationId xmlns:a16="http://schemas.microsoft.com/office/drawing/2014/main" id="{59A678F0-AF89-694F-B52C-3F006E670478}"/>
              </a:ext>
            </a:extLst>
          </p:cNvPr>
          <p:cNvSpPr>
            <a:spLocks noChangeArrowheads="1"/>
          </p:cNvSpPr>
          <p:nvPr/>
        </p:nvSpPr>
        <p:spPr bwMode="auto">
          <a:xfrm>
            <a:off x="457200" y="44608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Medullary Suppression</a:t>
            </a:r>
            <a:endParaRPr lang="en-US" altLang="en-US" sz="2800" dirty="0">
              <a:solidFill>
                <a:schemeClr val="tx2"/>
              </a:solidFill>
            </a:endParaRPr>
          </a:p>
        </p:txBody>
      </p:sp>
      <p:sp>
        <p:nvSpPr>
          <p:cNvPr id="90115" name="Text Box 3">
            <a:extLst>
              <a:ext uri="{FF2B5EF4-FFF2-40B4-BE49-F238E27FC236}">
                <a16:creationId xmlns:a16="http://schemas.microsoft.com/office/drawing/2014/main" id="{04D5C0CF-5543-184C-9A68-54C9671877A6}"/>
              </a:ext>
            </a:extLst>
          </p:cNvPr>
          <p:cNvSpPr txBox="1">
            <a:spLocks noChangeArrowheads="1"/>
          </p:cNvSpPr>
          <p:nvPr/>
        </p:nvSpPr>
        <p:spPr bwMode="auto">
          <a:xfrm>
            <a:off x="817563" y="1539875"/>
            <a:ext cx="7597094" cy="13849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228600" indent="-228600">
              <a:spcBef>
                <a:spcPct val="20000"/>
              </a:spcBef>
              <a:buChar char="•"/>
              <a:defRPr sz="3200">
                <a:solidFill>
                  <a:schemeClr val="tx1"/>
                </a:solidFill>
                <a:latin typeface="Arial" panose="020B0604020202020204" pitchFamily="34" charset="0"/>
              </a:defRPr>
            </a:lvl1pPr>
            <a:lvl2pPr marL="685800" indent="-22860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dirty="0"/>
              <a:t>Opiates can fatally suppress critical medullary functions, especially at higher dosages as a user’s tolerance threshold to the drug increases over time.</a:t>
            </a:r>
          </a:p>
          <a:p>
            <a:pPr eaLnBrk="1" hangingPunct="1">
              <a:lnSpc>
                <a:spcPct val="85000"/>
              </a:lnSpc>
              <a:spcBef>
                <a:spcPct val="0"/>
              </a:spcBef>
              <a:spcAft>
                <a:spcPct val="30000"/>
              </a:spcAft>
              <a:buSzPct val="80000"/>
            </a:pPr>
            <a:r>
              <a:rPr lang="en-US" altLang="en-US" sz="1800" dirty="0"/>
              <a:t>Opiate and alcohol overdoses can suppress the rhythmicity center and result in death.</a:t>
            </a:r>
          </a:p>
        </p:txBody>
      </p:sp>
      <p:grpSp>
        <p:nvGrpSpPr>
          <p:cNvPr id="90116" name="Group 27">
            <a:extLst>
              <a:ext uri="{FF2B5EF4-FFF2-40B4-BE49-F238E27FC236}">
                <a16:creationId xmlns:a16="http://schemas.microsoft.com/office/drawing/2014/main" id="{10ACD73A-7601-EF43-9EE4-2C15328A2F3C}"/>
              </a:ext>
            </a:extLst>
          </p:cNvPr>
          <p:cNvGrpSpPr>
            <a:grpSpLocks/>
          </p:cNvGrpSpPr>
          <p:nvPr/>
        </p:nvGrpSpPr>
        <p:grpSpPr bwMode="auto">
          <a:xfrm>
            <a:off x="923925" y="5827713"/>
            <a:ext cx="3159125" cy="338137"/>
            <a:chOff x="582" y="3671"/>
            <a:chExt cx="1990" cy="213"/>
          </a:xfrm>
        </p:grpSpPr>
        <p:sp>
          <p:nvSpPr>
            <p:cNvPr id="90117" name="Rectangle 28">
              <a:extLst>
                <a:ext uri="{FF2B5EF4-FFF2-40B4-BE49-F238E27FC236}">
                  <a16:creationId xmlns:a16="http://schemas.microsoft.com/office/drawing/2014/main" id="{DAEEFEA1-DCB3-AC4E-9F0D-48C458CA011D}"/>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90118" name="Rectangle 29">
              <a:extLst>
                <a:ext uri="{FF2B5EF4-FFF2-40B4-BE49-F238E27FC236}">
                  <a16:creationId xmlns:a16="http://schemas.microsoft.com/office/drawing/2014/main" id="{7600108A-AC05-C049-B31F-54FED928F272}"/>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90119" name="Rectangle 30">
              <a:extLst>
                <a:ext uri="{FF2B5EF4-FFF2-40B4-BE49-F238E27FC236}">
                  <a16:creationId xmlns:a16="http://schemas.microsoft.com/office/drawing/2014/main" id="{A2E88FFA-5818-2F48-9693-5E1D17F010C9}"/>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90120" name="Text Box 31">
              <a:extLst>
                <a:ext uri="{FF2B5EF4-FFF2-40B4-BE49-F238E27FC236}">
                  <a16:creationId xmlns:a16="http://schemas.microsoft.com/office/drawing/2014/main" id="{488EBC6C-F8D0-3F43-BFE4-3C1ED7114EE8}"/>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300" dirty="0"/>
                <a:t>Page 484</a:t>
              </a:r>
              <a:endParaRPr lang="en-US" altLang="en-US" sz="1800" dirty="0"/>
            </a:p>
          </p:txBody>
        </p:sp>
        <p:sp>
          <p:nvSpPr>
            <p:cNvPr id="90121" name="Text Box 32">
              <a:extLst>
                <a:ext uri="{FF2B5EF4-FFF2-40B4-BE49-F238E27FC236}">
                  <a16:creationId xmlns:a16="http://schemas.microsoft.com/office/drawing/2014/main" id="{050759E0-9F4C-5543-92D4-9D8F4EA26EE1}"/>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300" dirty="0"/>
                <a:t>Page 538</a:t>
              </a:r>
              <a:endParaRPr lang="en-US" altLang="en-US" sz="1800" dirty="0"/>
            </a:p>
          </p:txBody>
        </p:sp>
        <p:sp>
          <p:nvSpPr>
            <p:cNvPr id="90122" name="Text Box 33">
              <a:extLst>
                <a:ext uri="{FF2B5EF4-FFF2-40B4-BE49-F238E27FC236}">
                  <a16:creationId xmlns:a16="http://schemas.microsoft.com/office/drawing/2014/main" id="{1BA85A39-7B26-3541-A5DA-BD7AED031212}"/>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300" dirty="0"/>
                <a:t>Page 505</a:t>
              </a:r>
              <a:endParaRPr lang="en-US" altLang="en-US" sz="1800" dirty="0"/>
            </a:p>
          </p:txBody>
        </p:sp>
      </p:grpSp>
    </p:spTree>
  </p:cSld>
  <p:clrMapOvr>
    <a:overrideClrMapping bg1="lt1" tx1="dk1" bg2="lt2" tx2="dk2" accent1="accent1" accent2="accent2" accent3="accent3" accent4="accent4" accent5="accent5" accent6="accent6" hlink="hlink" folHlink="folHlink"/>
  </p:clrMapOvr>
  <p:transition spd="med"/>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1" name="Slide Number Placeholder 5">
            <a:extLst>
              <a:ext uri="{FF2B5EF4-FFF2-40B4-BE49-F238E27FC236}">
                <a16:creationId xmlns:a16="http://schemas.microsoft.com/office/drawing/2014/main" id="{8FB7E3D9-F3A1-654B-A5D6-1CB41EDA36C7}"/>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74103893-7117-244F-BAE0-2D4E8E15DF18}" type="slidenum">
              <a:rPr lang="en-US" altLang="en-US" sz="1400"/>
              <a:pPr>
                <a:spcBef>
                  <a:spcPct val="0"/>
                </a:spcBef>
                <a:buFontTx/>
                <a:buNone/>
              </a:pPr>
              <a:t>39</a:t>
            </a:fld>
            <a:endParaRPr lang="en-US" altLang="en-US" sz="1400" dirty="0"/>
          </a:p>
        </p:txBody>
      </p:sp>
      <p:grpSp>
        <p:nvGrpSpPr>
          <p:cNvPr id="92162" name="Group 57">
            <a:extLst>
              <a:ext uri="{FF2B5EF4-FFF2-40B4-BE49-F238E27FC236}">
                <a16:creationId xmlns:a16="http://schemas.microsoft.com/office/drawing/2014/main" id="{62434DE6-C735-E241-8C5B-E2A6AEC73576}"/>
              </a:ext>
            </a:extLst>
          </p:cNvPr>
          <p:cNvGrpSpPr>
            <a:grpSpLocks/>
          </p:cNvGrpSpPr>
          <p:nvPr/>
        </p:nvGrpSpPr>
        <p:grpSpPr bwMode="auto">
          <a:xfrm>
            <a:off x="458788" y="446088"/>
            <a:ext cx="8229600" cy="5719762"/>
            <a:chOff x="289" y="281"/>
            <a:chExt cx="5184" cy="3603"/>
          </a:xfrm>
        </p:grpSpPr>
        <p:sp>
          <p:nvSpPr>
            <p:cNvPr id="92163" name="Rectangle 2">
              <a:extLst>
                <a:ext uri="{FF2B5EF4-FFF2-40B4-BE49-F238E27FC236}">
                  <a16:creationId xmlns:a16="http://schemas.microsoft.com/office/drawing/2014/main" id="{EB65B953-8744-D34C-9C48-29E6E5B694E5}"/>
                </a:ext>
              </a:extLst>
            </p:cNvPr>
            <p:cNvSpPr>
              <a:spLocks noChangeArrowheads="1"/>
            </p:cNvSpPr>
            <p:nvPr/>
          </p:nvSpPr>
          <p:spPr bwMode="auto">
            <a:xfrm>
              <a:off x="289"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Pons and Pontine Functions</a:t>
              </a:r>
              <a:endParaRPr lang="en-US" altLang="en-US" sz="2800" dirty="0">
                <a:solidFill>
                  <a:schemeClr val="tx2"/>
                </a:solidFill>
              </a:endParaRPr>
            </a:p>
          </p:txBody>
        </p:sp>
        <p:sp>
          <p:nvSpPr>
            <p:cNvPr id="92164" name="Text Box 3">
              <a:extLst>
                <a:ext uri="{FF2B5EF4-FFF2-40B4-BE49-F238E27FC236}">
                  <a16:creationId xmlns:a16="http://schemas.microsoft.com/office/drawing/2014/main" id="{0F7D27D5-D2E2-D84E-8178-FC416195E4A9}"/>
                </a:ext>
              </a:extLst>
            </p:cNvPr>
            <p:cNvSpPr txBox="1">
              <a:spLocks noChangeArrowheads="1"/>
            </p:cNvSpPr>
            <p:nvPr/>
          </p:nvSpPr>
          <p:spPr bwMode="auto">
            <a:xfrm>
              <a:off x="515" y="970"/>
              <a:ext cx="4587" cy="11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dirty="0"/>
                <a:t>The pons is the bridge that connects superior and inferior parts of the brainstem and the brainstem with the cerebellum.</a:t>
              </a:r>
            </a:p>
            <a:p>
              <a:pPr eaLnBrk="1" hangingPunct="1">
                <a:lnSpc>
                  <a:spcPct val="85000"/>
                </a:lnSpc>
                <a:spcBef>
                  <a:spcPct val="0"/>
                </a:spcBef>
                <a:spcAft>
                  <a:spcPts val="900"/>
                </a:spcAft>
                <a:buSzPct val="80000"/>
              </a:pPr>
              <a:r>
                <a:rPr lang="en-US" altLang="en-US" sz="1800" dirty="0"/>
                <a:t>Like the medulla oblongata, the pons has nuclei, sensory tracts, and motor tracts.</a:t>
              </a:r>
            </a:p>
            <a:p>
              <a:pPr eaLnBrk="1" hangingPunct="1">
                <a:lnSpc>
                  <a:spcPct val="85000"/>
                </a:lnSpc>
                <a:spcBef>
                  <a:spcPct val="0"/>
                </a:spcBef>
                <a:spcAft>
                  <a:spcPct val="50000"/>
                </a:spcAft>
                <a:buSzPct val="80000"/>
              </a:pPr>
              <a:r>
                <a:rPr lang="en-US" altLang="en-US" sz="1800" dirty="0"/>
                <a:t>Motor and sensory fiber tracts do no cross-over in the pons (only in the medulla oblongata).</a:t>
              </a:r>
            </a:p>
          </p:txBody>
        </p:sp>
        <p:grpSp>
          <p:nvGrpSpPr>
            <p:cNvPr id="92165" name="Group 56">
              <a:extLst>
                <a:ext uri="{FF2B5EF4-FFF2-40B4-BE49-F238E27FC236}">
                  <a16:creationId xmlns:a16="http://schemas.microsoft.com/office/drawing/2014/main" id="{850F72AF-73F1-E747-A0E3-8418611809B6}"/>
                </a:ext>
              </a:extLst>
            </p:cNvPr>
            <p:cNvGrpSpPr>
              <a:grpSpLocks/>
            </p:cNvGrpSpPr>
            <p:nvPr/>
          </p:nvGrpSpPr>
          <p:grpSpPr bwMode="auto">
            <a:xfrm>
              <a:off x="582" y="3671"/>
              <a:ext cx="2993" cy="213"/>
              <a:chOff x="582" y="3671"/>
              <a:chExt cx="2993" cy="213"/>
            </a:xfrm>
          </p:grpSpPr>
          <p:grpSp>
            <p:nvGrpSpPr>
              <p:cNvPr id="92166" name="Group 35">
                <a:extLst>
                  <a:ext uri="{FF2B5EF4-FFF2-40B4-BE49-F238E27FC236}">
                    <a16:creationId xmlns:a16="http://schemas.microsoft.com/office/drawing/2014/main" id="{802EDE98-1C26-3A4D-A626-5770CBE6EEFE}"/>
                  </a:ext>
                </a:extLst>
              </p:cNvPr>
              <p:cNvGrpSpPr>
                <a:grpSpLocks/>
              </p:cNvGrpSpPr>
              <p:nvPr/>
            </p:nvGrpSpPr>
            <p:grpSpPr bwMode="auto">
              <a:xfrm>
                <a:off x="582" y="3671"/>
                <a:ext cx="1990" cy="213"/>
                <a:chOff x="582" y="3671"/>
                <a:chExt cx="1990" cy="213"/>
              </a:xfrm>
            </p:grpSpPr>
            <p:sp>
              <p:nvSpPr>
                <p:cNvPr id="92170" name="Rectangle 36">
                  <a:extLst>
                    <a:ext uri="{FF2B5EF4-FFF2-40B4-BE49-F238E27FC236}">
                      <a16:creationId xmlns:a16="http://schemas.microsoft.com/office/drawing/2014/main" id="{695A132E-2BB5-0D4A-BAF9-D5BBE12919AB}"/>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92171" name="Rectangle 37">
                  <a:extLst>
                    <a:ext uri="{FF2B5EF4-FFF2-40B4-BE49-F238E27FC236}">
                      <a16:creationId xmlns:a16="http://schemas.microsoft.com/office/drawing/2014/main" id="{F72648F7-2E06-5F4D-A7B3-7EEB9B1B1F6F}"/>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92172" name="Rectangle 38">
                  <a:extLst>
                    <a:ext uri="{FF2B5EF4-FFF2-40B4-BE49-F238E27FC236}">
                      <a16:creationId xmlns:a16="http://schemas.microsoft.com/office/drawing/2014/main" id="{B785B1F0-EAF7-A54E-8984-6638BE2FE445}"/>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92173" name="Text Box 39">
                  <a:extLst>
                    <a:ext uri="{FF2B5EF4-FFF2-40B4-BE49-F238E27FC236}">
                      <a16:creationId xmlns:a16="http://schemas.microsoft.com/office/drawing/2014/main" id="{7B13B25E-C6D9-5543-BE11-A3165258D13F}"/>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300" dirty="0"/>
                    <a:t>Page 484</a:t>
                  </a:r>
                  <a:endParaRPr lang="en-US" altLang="en-US" sz="1800" dirty="0"/>
                </a:p>
              </p:txBody>
            </p:sp>
            <p:sp>
              <p:nvSpPr>
                <p:cNvPr id="92174" name="Text Box 40">
                  <a:extLst>
                    <a:ext uri="{FF2B5EF4-FFF2-40B4-BE49-F238E27FC236}">
                      <a16:creationId xmlns:a16="http://schemas.microsoft.com/office/drawing/2014/main" id="{33F8B5B6-2A0E-6E42-9F20-B4D0DAA96653}"/>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300" dirty="0"/>
                    <a:t>Page 538</a:t>
                  </a:r>
                  <a:endParaRPr lang="en-US" altLang="en-US" sz="1800" dirty="0"/>
                </a:p>
              </p:txBody>
            </p:sp>
            <p:sp>
              <p:nvSpPr>
                <p:cNvPr id="92175" name="Text Box 41">
                  <a:extLst>
                    <a:ext uri="{FF2B5EF4-FFF2-40B4-BE49-F238E27FC236}">
                      <a16:creationId xmlns:a16="http://schemas.microsoft.com/office/drawing/2014/main" id="{167F233D-BF2F-7C44-BD83-8DB283F39A52}"/>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300" dirty="0"/>
                    <a:t>Page 505</a:t>
                  </a:r>
                  <a:endParaRPr lang="en-US" altLang="en-US" sz="1800" dirty="0"/>
                </a:p>
              </p:txBody>
            </p:sp>
          </p:grpSp>
          <p:grpSp>
            <p:nvGrpSpPr>
              <p:cNvPr id="92167" name="Group 49">
                <a:extLst>
                  <a:ext uri="{FF2B5EF4-FFF2-40B4-BE49-F238E27FC236}">
                    <a16:creationId xmlns:a16="http://schemas.microsoft.com/office/drawing/2014/main" id="{208D7651-A960-5D48-8140-6D71A6BE6EAC}"/>
                  </a:ext>
                </a:extLst>
              </p:cNvPr>
              <p:cNvGrpSpPr>
                <a:grpSpLocks/>
              </p:cNvGrpSpPr>
              <p:nvPr/>
            </p:nvGrpSpPr>
            <p:grpSpPr bwMode="auto">
              <a:xfrm>
                <a:off x="2844" y="3671"/>
                <a:ext cx="731" cy="213"/>
                <a:chOff x="3190" y="3671"/>
                <a:chExt cx="731" cy="213"/>
              </a:xfrm>
            </p:grpSpPr>
            <p:sp>
              <p:nvSpPr>
                <p:cNvPr id="92168" name="Rectangle 50">
                  <a:extLst>
                    <a:ext uri="{FF2B5EF4-FFF2-40B4-BE49-F238E27FC236}">
                      <a16:creationId xmlns:a16="http://schemas.microsoft.com/office/drawing/2014/main" id="{769E2E89-4ADA-AF49-9A49-6BEA84B4513F}"/>
                    </a:ext>
                  </a:extLst>
                </p:cNvPr>
                <p:cNvSpPr>
                  <a:spLocks noChangeArrowheads="1"/>
                </p:cNvSpPr>
                <p:nvPr/>
              </p:nvSpPr>
              <p:spPr bwMode="auto">
                <a:xfrm>
                  <a:off x="3190" y="3671"/>
                  <a:ext cx="731" cy="213"/>
                </a:xfrm>
                <a:prstGeom prst="rect">
                  <a:avLst/>
                </a:prstGeom>
                <a:solidFill>
                  <a:schemeClr val="accent1"/>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92169" name="Text Box 51">
                  <a:extLst>
                    <a:ext uri="{FF2B5EF4-FFF2-40B4-BE49-F238E27FC236}">
                      <a16:creationId xmlns:a16="http://schemas.microsoft.com/office/drawing/2014/main" id="{88511DF4-687D-364F-B145-556680E2A710}"/>
                    </a:ext>
                  </a:extLst>
                </p:cNvPr>
                <p:cNvSpPr txBox="1">
                  <a:spLocks noChangeArrowheads="1"/>
                </p:cNvSpPr>
                <p:nvPr/>
              </p:nvSpPr>
              <p:spPr bwMode="auto">
                <a:xfrm>
                  <a:off x="3236" y="3687"/>
                  <a:ext cx="642"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300" dirty="0"/>
                    <a:t>Figure 14.5</a:t>
                  </a:r>
                </a:p>
              </p:txBody>
            </p:sp>
          </p:grpSp>
        </p:grpSp>
      </p:grpSp>
    </p:spTree>
  </p:cSld>
  <p:clrMapOvr>
    <a:masterClrMapping/>
  </p:clrMapOvr>
  <p:transition spd="med"/>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09" name="Slide Number Placeholder 5">
            <a:extLst>
              <a:ext uri="{FF2B5EF4-FFF2-40B4-BE49-F238E27FC236}">
                <a16:creationId xmlns:a16="http://schemas.microsoft.com/office/drawing/2014/main" id="{F4ACC980-B03C-D548-8CFF-F1DE756B1A63}"/>
              </a:ext>
            </a:extLst>
          </p:cNvPr>
          <p:cNvSpPr txBox="1">
            <a:spLocks noGrp="1"/>
          </p:cNvSpPr>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eaLnBrk="1" hangingPunct="1">
              <a:spcBef>
                <a:spcPct val="0"/>
              </a:spcBef>
              <a:buFontTx/>
              <a:buNone/>
            </a:pPr>
            <a:fld id="{C184F6FA-6B02-3E4B-B820-B8ECC6D97C9B}" type="slidenum">
              <a:rPr lang="en-US" altLang="en-US" sz="1400"/>
              <a:pPr algn="r" eaLnBrk="1" hangingPunct="1">
                <a:spcBef>
                  <a:spcPct val="0"/>
                </a:spcBef>
                <a:buFontTx/>
                <a:buNone/>
              </a:pPr>
              <a:t>40</a:t>
            </a:fld>
            <a:endParaRPr lang="en-US" altLang="en-US" sz="1400" dirty="0"/>
          </a:p>
        </p:txBody>
      </p:sp>
      <p:grpSp>
        <p:nvGrpSpPr>
          <p:cNvPr id="94210" name="Group 17">
            <a:extLst>
              <a:ext uri="{FF2B5EF4-FFF2-40B4-BE49-F238E27FC236}">
                <a16:creationId xmlns:a16="http://schemas.microsoft.com/office/drawing/2014/main" id="{5F51D7BE-1426-DF4F-9A9F-E44201776BF4}"/>
              </a:ext>
            </a:extLst>
          </p:cNvPr>
          <p:cNvGrpSpPr>
            <a:grpSpLocks/>
          </p:cNvGrpSpPr>
          <p:nvPr/>
        </p:nvGrpSpPr>
        <p:grpSpPr bwMode="auto">
          <a:xfrm>
            <a:off x="458788" y="446088"/>
            <a:ext cx="8229600" cy="5719762"/>
            <a:chOff x="289" y="281"/>
            <a:chExt cx="5184" cy="3603"/>
          </a:xfrm>
        </p:grpSpPr>
        <p:sp>
          <p:nvSpPr>
            <p:cNvPr id="94211" name="Rectangle 2">
              <a:extLst>
                <a:ext uri="{FF2B5EF4-FFF2-40B4-BE49-F238E27FC236}">
                  <a16:creationId xmlns:a16="http://schemas.microsoft.com/office/drawing/2014/main" id="{D12AC425-0084-AB46-B5CA-2AEF92E0964A}"/>
                </a:ext>
              </a:extLst>
            </p:cNvPr>
            <p:cNvSpPr>
              <a:spLocks noChangeArrowheads="1"/>
            </p:cNvSpPr>
            <p:nvPr/>
          </p:nvSpPr>
          <p:spPr bwMode="auto">
            <a:xfrm>
              <a:off x="289"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Pons and Pontine Functions </a:t>
              </a:r>
              <a:r>
                <a:rPr lang="en-US" altLang="en-US" sz="2200" dirty="0">
                  <a:solidFill>
                    <a:srgbClr val="333333"/>
                  </a:solidFill>
                </a:rPr>
                <a:t>(continued)</a:t>
              </a:r>
              <a:endParaRPr lang="en-US" altLang="en-US" sz="2200" dirty="0">
                <a:solidFill>
                  <a:schemeClr val="tx2"/>
                </a:solidFill>
              </a:endParaRPr>
            </a:p>
          </p:txBody>
        </p:sp>
        <p:sp>
          <p:nvSpPr>
            <p:cNvPr id="94212" name="Text Box 3">
              <a:extLst>
                <a:ext uri="{FF2B5EF4-FFF2-40B4-BE49-F238E27FC236}">
                  <a16:creationId xmlns:a16="http://schemas.microsoft.com/office/drawing/2014/main" id="{DB11BF15-DD1D-EA4A-8993-341C061C9BE5}"/>
                </a:ext>
              </a:extLst>
            </p:cNvPr>
            <p:cNvSpPr txBox="1">
              <a:spLocks noChangeArrowheads="1"/>
            </p:cNvSpPr>
            <p:nvPr/>
          </p:nvSpPr>
          <p:spPr bwMode="auto">
            <a:xfrm>
              <a:off x="515" y="970"/>
              <a:ext cx="4593" cy="10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dirty="0"/>
                <a:t>Action potentials for voluntary movements from the motor areas of the cerebral cortex are relayed through nuclei in the pons to the cerebellum.</a:t>
              </a:r>
            </a:p>
            <a:p>
              <a:pPr eaLnBrk="1" hangingPunct="1">
                <a:lnSpc>
                  <a:spcPct val="85000"/>
                </a:lnSpc>
                <a:spcBef>
                  <a:spcPct val="0"/>
                </a:spcBef>
                <a:spcAft>
                  <a:spcPct val="50000"/>
                </a:spcAft>
                <a:buSzPct val="80000"/>
              </a:pPr>
              <a:r>
                <a:rPr lang="en-US" altLang="en-US" sz="1800" dirty="0"/>
                <a:t>The pneumotaxic and apneustic centers in the pons work with the rhythmicity center in the medulla oblongata to control our breathing patterns.</a:t>
              </a:r>
            </a:p>
          </p:txBody>
        </p:sp>
        <p:grpSp>
          <p:nvGrpSpPr>
            <p:cNvPr id="94213" name="Group 56">
              <a:extLst>
                <a:ext uri="{FF2B5EF4-FFF2-40B4-BE49-F238E27FC236}">
                  <a16:creationId xmlns:a16="http://schemas.microsoft.com/office/drawing/2014/main" id="{A8314B5D-E759-D342-B847-5C0E83C79154}"/>
                </a:ext>
              </a:extLst>
            </p:cNvPr>
            <p:cNvGrpSpPr>
              <a:grpSpLocks/>
            </p:cNvGrpSpPr>
            <p:nvPr/>
          </p:nvGrpSpPr>
          <p:grpSpPr bwMode="auto">
            <a:xfrm>
              <a:off x="582" y="3671"/>
              <a:ext cx="2993" cy="213"/>
              <a:chOff x="582" y="3671"/>
              <a:chExt cx="2993" cy="213"/>
            </a:xfrm>
          </p:grpSpPr>
          <p:grpSp>
            <p:nvGrpSpPr>
              <p:cNvPr id="94214" name="Group 35">
                <a:extLst>
                  <a:ext uri="{FF2B5EF4-FFF2-40B4-BE49-F238E27FC236}">
                    <a16:creationId xmlns:a16="http://schemas.microsoft.com/office/drawing/2014/main" id="{E384DACB-896E-2148-BD0E-8090B82A256C}"/>
                  </a:ext>
                </a:extLst>
              </p:cNvPr>
              <p:cNvGrpSpPr>
                <a:grpSpLocks/>
              </p:cNvGrpSpPr>
              <p:nvPr/>
            </p:nvGrpSpPr>
            <p:grpSpPr bwMode="auto">
              <a:xfrm>
                <a:off x="582" y="3671"/>
                <a:ext cx="1990" cy="213"/>
                <a:chOff x="582" y="3671"/>
                <a:chExt cx="1990" cy="213"/>
              </a:xfrm>
            </p:grpSpPr>
            <p:sp>
              <p:nvSpPr>
                <p:cNvPr id="94218" name="Rectangle 36">
                  <a:extLst>
                    <a:ext uri="{FF2B5EF4-FFF2-40B4-BE49-F238E27FC236}">
                      <a16:creationId xmlns:a16="http://schemas.microsoft.com/office/drawing/2014/main" id="{4A166587-CE10-BA41-9E22-77223AB03DF1}"/>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94219" name="Rectangle 37">
                  <a:extLst>
                    <a:ext uri="{FF2B5EF4-FFF2-40B4-BE49-F238E27FC236}">
                      <a16:creationId xmlns:a16="http://schemas.microsoft.com/office/drawing/2014/main" id="{AF1F87FC-363A-3144-82F6-8ACAF62FDFAB}"/>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94220" name="Rectangle 38">
                  <a:extLst>
                    <a:ext uri="{FF2B5EF4-FFF2-40B4-BE49-F238E27FC236}">
                      <a16:creationId xmlns:a16="http://schemas.microsoft.com/office/drawing/2014/main" id="{BABF1713-ED3D-4B46-BCC9-DFD290D90602}"/>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94221" name="Text Box 39">
                  <a:extLst>
                    <a:ext uri="{FF2B5EF4-FFF2-40B4-BE49-F238E27FC236}">
                      <a16:creationId xmlns:a16="http://schemas.microsoft.com/office/drawing/2014/main" id="{D01EFBFE-D578-7942-AB33-118A6B3B261F}"/>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300" dirty="0"/>
                    <a:t>Page 484</a:t>
                  </a:r>
                  <a:endParaRPr lang="en-US" altLang="en-US" sz="1800" dirty="0"/>
                </a:p>
              </p:txBody>
            </p:sp>
            <p:sp>
              <p:nvSpPr>
                <p:cNvPr id="94222" name="Text Box 40">
                  <a:extLst>
                    <a:ext uri="{FF2B5EF4-FFF2-40B4-BE49-F238E27FC236}">
                      <a16:creationId xmlns:a16="http://schemas.microsoft.com/office/drawing/2014/main" id="{D0BC4B8B-9F21-8D4A-9952-670D827632A2}"/>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300" dirty="0"/>
                    <a:t>Page 538</a:t>
                  </a:r>
                  <a:endParaRPr lang="en-US" altLang="en-US" sz="1800" dirty="0"/>
                </a:p>
              </p:txBody>
            </p:sp>
            <p:sp>
              <p:nvSpPr>
                <p:cNvPr id="94223" name="Text Box 41">
                  <a:extLst>
                    <a:ext uri="{FF2B5EF4-FFF2-40B4-BE49-F238E27FC236}">
                      <a16:creationId xmlns:a16="http://schemas.microsoft.com/office/drawing/2014/main" id="{D1A7AB50-5585-CE47-9AB9-99CD2D8925C7}"/>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300" dirty="0"/>
                    <a:t>Page 505</a:t>
                  </a:r>
                  <a:endParaRPr lang="en-US" altLang="en-US" sz="1800" dirty="0"/>
                </a:p>
              </p:txBody>
            </p:sp>
          </p:grpSp>
          <p:grpSp>
            <p:nvGrpSpPr>
              <p:cNvPr id="94215" name="Group 49">
                <a:extLst>
                  <a:ext uri="{FF2B5EF4-FFF2-40B4-BE49-F238E27FC236}">
                    <a16:creationId xmlns:a16="http://schemas.microsoft.com/office/drawing/2014/main" id="{208B43B9-B612-314F-96C7-02AF035A33E5}"/>
                  </a:ext>
                </a:extLst>
              </p:cNvPr>
              <p:cNvGrpSpPr>
                <a:grpSpLocks/>
              </p:cNvGrpSpPr>
              <p:nvPr/>
            </p:nvGrpSpPr>
            <p:grpSpPr bwMode="auto">
              <a:xfrm>
                <a:off x="2844" y="3671"/>
                <a:ext cx="731" cy="213"/>
                <a:chOff x="3190" y="3671"/>
                <a:chExt cx="731" cy="213"/>
              </a:xfrm>
            </p:grpSpPr>
            <p:sp>
              <p:nvSpPr>
                <p:cNvPr id="94216" name="Rectangle 50">
                  <a:extLst>
                    <a:ext uri="{FF2B5EF4-FFF2-40B4-BE49-F238E27FC236}">
                      <a16:creationId xmlns:a16="http://schemas.microsoft.com/office/drawing/2014/main" id="{D348EAF6-1B12-8949-A83A-F4658448BC35}"/>
                    </a:ext>
                  </a:extLst>
                </p:cNvPr>
                <p:cNvSpPr>
                  <a:spLocks noChangeArrowheads="1"/>
                </p:cNvSpPr>
                <p:nvPr/>
              </p:nvSpPr>
              <p:spPr bwMode="auto">
                <a:xfrm>
                  <a:off x="3190" y="3671"/>
                  <a:ext cx="731" cy="213"/>
                </a:xfrm>
                <a:prstGeom prst="rect">
                  <a:avLst/>
                </a:prstGeom>
                <a:solidFill>
                  <a:schemeClr val="accent1"/>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94217" name="Text Box 51">
                  <a:extLst>
                    <a:ext uri="{FF2B5EF4-FFF2-40B4-BE49-F238E27FC236}">
                      <a16:creationId xmlns:a16="http://schemas.microsoft.com/office/drawing/2014/main" id="{80298100-B3AB-9049-9A88-8535BA35B404}"/>
                    </a:ext>
                  </a:extLst>
                </p:cNvPr>
                <p:cNvSpPr txBox="1">
                  <a:spLocks noChangeArrowheads="1"/>
                </p:cNvSpPr>
                <p:nvPr/>
              </p:nvSpPr>
              <p:spPr bwMode="auto">
                <a:xfrm>
                  <a:off x="3236" y="3687"/>
                  <a:ext cx="642"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300" dirty="0"/>
                    <a:t>Figure 14.5</a:t>
                  </a:r>
                </a:p>
              </p:txBody>
            </p:sp>
          </p:grpSp>
        </p:grpSp>
      </p:grpSp>
    </p:spTree>
  </p:cSld>
  <p:clrMapOvr>
    <a:masterClrMapping/>
  </p:clrMapOvr>
  <p:transition spd="med"/>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7" name="Slide Number Placeholder 5">
            <a:extLst>
              <a:ext uri="{FF2B5EF4-FFF2-40B4-BE49-F238E27FC236}">
                <a16:creationId xmlns:a16="http://schemas.microsoft.com/office/drawing/2014/main" id="{09DADE93-D695-3D46-BF4D-1447B88F8E61}"/>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C8C1150F-AFF2-CE41-B393-E26F5A2B0F2B}" type="slidenum">
              <a:rPr lang="en-US" altLang="en-US" sz="1400"/>
              <a:pPr>
                <a:spcBef>
                  <a:spcPct val="0"/>
                </a:spcBef>
                <a:buFontTx/>
                <a:buNone/>
              </a:pPr>
              <a:t>41</a:t>
            </a:fld>
            <a:endParaRPr lang="en-US" altLang="en-US" sz="1400" dirty="0"/>
          </a:p>
        </p:txBody>
      </p:sp>
      <p:grpSp>
        <p:nvGrpSpPr>
          <p:cNvPr id="96258" name="Group 60">
            <a:extLst>
              <a:ext uri="{FF2B5EF4-FFF2-40B4-BE49-F238E27FC236}">
                <a16:creationId xmlns:a16="http://schemas.microsoft.com/office/drawing/2014/main" id="{5FBE3760-E2FC-4B41-8D6B-B9CBBF319D90}"/>
              </a:ext>
            </a:extLst>
          </p:cNvPr>
          <p:cNvGrpSpPr>
            <a:grpSpLocks/>
          </p:cNvGrpSpPr>
          <p:nvPr/>
        </p:nvGrpSpPr>
        <p:grpSpPr bwMode="auto">
          <a:xfrm>
            <a:off x="458788" y="446088"/>
            <a:ext cx="8229600" cy="5719762"/>
            <a:chOff x="289" y="281"/>
            <a:chExt cx="5184" cy="3603"/>
          </a:xfrm>
        </p:grpSpPr>
        <p:sp>
          <p:nvSpPr>
            <p:cNvPr id="96259" name="Rectangle 2">
              <a:extLst>
                <a:ext uri="{FF2B5EF4-FFF2-40B4-BE49-F238E27FC236}">
                  <a16:creationId xmlns:a16="http://schemas.microsoft.com/office/drawing/2014/main" id="{14FCEAC9-28B5-1B4E-85A1-937112B42E4D}"/>
                </a:ext>
              </a:extLst>
            </p:cNvPr>
            <p:cNvSpPr>
              <a:spLocks noChangeArrowheads="1"/>
            </p:cNvSpPr>
            <p:nvPr/>
          </p:nvSpPr>
          <p:spPr bwMode="auto">
            <a:xfrm>
              <a:off x="289"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Midbrain</a:t>
              </a:r>
              <a:endParaRPr lang="en-US" altLang="en-US" sz="2800" dirty="0">
                <a:solidFill>
                  <a:schemeClr val="tx2"/>
                </a:solidFill>
              </a:endParaRPr>
            </a:p>
          </p:txBody>
        </p:sp>
        <p:sp>
          <p:nvSpPr>
            <p:cNvPr id="96260" name="Text Box 3">
              <a:extLst>
                <a:ext uri="{FF2B5EF4-FFF2-40B4-BE49-F238E27FC236}">
                  <a16:creationId xmlns:a16="http://schemas.microsoft.com/office/drawing/2014/main" id="{AAED9BCE-8111-524E-8617-E45702C293FA}"/>
                </a:ext>
              </a:extLst>
            </p:cNvPr>
            <p:cNvSpPr txBox="1">
              <a:spLocks noChangeArrowheads="1"/>
            </p:cNvSpPr>
            <p:nvPr/>
          </p:nvSpPr>
          <p:spPr bwMode="auto">
            <a:xfrm>
              <a:off x="512" y="969"/>
              <a:ext cx="4761" cy="16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dirty="0"/>
                <a:t>Like the medulla oblongata and pons, the midbrain contains nuclei, sensory tracts, and motor tracts.</a:t>
              </a:r>
            </a:p>
            <a:p>
              <a:pPr eaLnBrk="1" hangingPunct="1">
                <a:lnSpc>
                  <a:spcPct val="85000"/>
                </a:lnSpc>
                <a:spcBef>
                  <a:spcPct val="0"/>
                </a:spcBef>
                <a:spcAft>
                  <a:spcPts val="900"/>
                </a:spcAft>
                <a:buSzPct val="80000"/>
              </a:pPr>
              <a:r>
                <a:rPr lang="en-US" altLang="en-US" sz="1800" dirty="0"/>
                <a:t>The motor and sensory tracts do not cross-over in the midbrain.</a:t>
              </a:r>
            </a:p>
            <a:p>
              <a:pPr eaLnBrk="1" hangingPunct="1">
                <a:lnSpc>
                  <a:spcPct val="85000"/>
                </a:lnSpc>
                <a:spcBef>
                  <a:spcPct val="0"/>
                </a:spcBef>
                <a:spcAft>
                  <a:spcPts val="900"/>
                </a:spcAft>
                <a:buSzPct val="80000"/>
              </a:pPr>
              <a:r>
                <a:rPr lang="en-US" altLang="en-US" sz="1800" dirty="0"/>
                <a:t>The cerebral peduncles contain the corticospinal (cerebral cortex to the spinal cord), corticopontine (to the pons), and corticobulbar (to the medulla) motor tracts.</a:t>
              </a:r>
            </a:p>
            <a:p>
              <a:pPr eaLnBrk="1" hangingPunct="1">
                <a:lnSpc>
                  <a:spcPct val="85000"/>
                </a:lnSpc>
                <a:spcBef>
                  <a:spcPct val="0"/>
                </a:spcBef>
                <a:spcAft>
                  <a:spcPct val="50000"/>
                </a:spcAft>
                <a:buSzPct val="80000"/>
              </a:pPr>
              <a:r>
                <a:rPr lang="en-US" altLang="en-US" sz="1800" dirty="0"/>
                <a:t>The superior colliculi and inferior colliculi, which mediate visual and auditory reflexes and orientating behavior, are located in the posterior part of the midbrain.</a:t>
              </a:r>
            </a:p>
          </p:txBody>
        </p:sp>
        <p:grpSp>
          <p:nvGrpSpPr>
            <p:cNvPr id="96261" name="Group 59">
              <a:extLst>
                <a:ext uri="{FF2B5EF4-FFF2-40B4-BE49-F238E27FC236}">
                  <a16:creationId xmlns:a16="http://schemas.microsoft.com/office/drawing/2014/main" id="{4B7F1507-E063-7346-BFFB-02B3CBC13C09}"/>
                </a:ext>
              </a:extLst>
            </p:cNvPr>
            <p:cNvGrpSpPr>
              <a:grpSpLocks/>
            </p:cNvGrpSpPr>
            <p:nvPr/>
          </p:nvGrpSpPr>
          <p:grpSpPr bwMode="auto">
            <a:xfrm>
              <a:off x="582" y="3671"/>
              <a:ext cx="2993" cy="213"/>
              <a:chOff x="582" y="3671"/>
              <a:chExt cx="2993" cy="213"/>
            </a:xfrm>
          </p:grpSpPr>
          <p:grpSp>
            <p:nvGrpSpPr>
              <p:cNvPr id="96262" name="Group 38">
                <a:extLst>
                  <a:ext uri="{FF2B5EF4-FFF2-40B4-BE49-F238E27FC236}">
                    <a16:creationId xmlns:a16="http://schemas.microsoft.com/office/drawing/2014/main" id="{A63148C4-BAD3-7742-9A1E-CDCE5B4C5552}"/>
                  </a:ext>
                </a:extLst>
              </p:cNvPr>
              <p:cNvGrpSpPr>
                <a:grpSpLocks/>
              </p:cNvGrpSpPr>
              <p:nvPr/>
            </p:nvGrpSpPr>
            <p:grpSpPr bwMode="auto">
              <a:xfrm>
                <a:off x="582" y="3671"/>
                <a:ext cx="1990" cy="213"/>
                <a:chOff x="582" y="3671"/>
                <a:chExt cx="1990" cy="213"/>
              </a:xfrm>
            </p:grpSpPr>
            <p:sp>
              <p:nvSpPr>
                <p:cNvPr id="96266" name="Rectangle 39">
                  <a:extLst>
                    <a:ext uri="{FF2B5EF4-FFF2-40B4-BE49-F238E27FC236}">
                      <a16:creationId xmlns:a16="http://schemas.microsoft.com/office/drawing/2014/main" id="{AE5BCC9D-DEF0-444D-BB91-20FA277B3ECA}"/>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96267" name="Rectangle 40">
                  <a:extLst>
                    <a:ext uri="{FF2B5EF4-FFF2-40B4-BE49-F238E27FC236}">
                      <a16:creationId xmlns:a16="http://schemas.microsoft.com/office/drawing/2014/main" id="{7781804A-F5F7-374E-B932-B87612C5DF62}"/>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96268" name="Rectangle 41">
                  <a:extLst>
                    <a:ext uri="{FF2B5EF4-FFF2-40B4-BE49-F238E27FC236}">
                      <a16:creationId xmlns:a16="http://schemas.microsoft.com/office/drawing/2014/main" id="{5F98C4B0-4EF4-6E4E-AC8D-38EA15A8444D}"/>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96269" name="Text Box 42">
                  <a:extLst>
                    <a:ext uri="{FF2B5EF4-FFF2-40B4-BE49-F238E27FC236}">
                      <a16:creationId xmlns:a16="http://schemas.microsoft.com/office/drawing/2014/main" id="{FFA7633D-18BE-1F44-B1A4-C7636D417A06}"/>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300" dirty="0"/>
                    <a:t>Page 484</a:t>
                  </a:r>
                  <a:endParaRPr lang="en-US" altLang="en-US" sz="1800" dirty="0"/>
                </a:p>
              </p:txBody>
            </p:sp>
            <p:sp>
              <p:nvSpPr>
                <p:cNvPr id="96270" name="Text Box 43">
                  <a:extLst>
                    <a:ext uri="{FF2B5EF4-FFF2-40B4-BE49-F238E27FC236}">
                      <a16:creationId xmlns:a16="http://schemas.microsoft.com/office/drawing/2014/main" id="{DE2E0447-3311-0045-9631-BA3C2D837AF1}"/>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300" dirty="0"/>
                    <a:t>Page 538</a:t>
                  </a:r>
                  <a:endParaRPr lang="en-US" altLang="en-US" sz="1800" dirty="0"/>
                </a:p>
              </p:txBody>
            </p:sp>
            <p:sp>
              <p:nvSpPr>
                <p:cNvPr id="96271" name="Text Box 44">
                  <a:extLst>
                    <a:ext uri="{FF2B5EF4-FFF2-40B4-BE49-F238E27FC236}">
                      <a16:creationId xmlns:a16="http://schemas.microsoft.com/office/drawing/2014/main" id="{140C58F0-D40B-614C-89F3-710C9F04ACA7}"/>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300" dirty="0"/>
                    <a:t>Page 505</a:t>
                  </a:r>
                  <a:endParaRPr lang="en-US" altLang="en-US" sz="1800" dirty="0"/>
                </a:p>
              </p:txBody>
            </p:sp>
          </p:grpSp>
          <p:grpSp>
            <p:nvGrpSpPr>
              <p:cNvPr id="96263" name="Group 52">
                <a:extLst>
                  <a:ext uri="{FF2B5EF4-FFF2-40B4-BE49-F238E27FC236}">
                    <a16:creationId xmlns:a16="http://schemas.microsoft.com/office/drawing/2014/main" id="{C76FCDAF-BAC6-D846-A0A8-E6D3BA4FCC66}"/>
                  </a:ext>
                </a:extLst>
              </p:cNvPr>
              <p:cNvGrpSpPr>
                <a:grpSpLocks/>
              </p:cNvGrpSpPr>
              <p:nvPr/>
            </p:nvGrpSpPr>
            <p:grpSpPr bwMode="auto">
              <a:xfrm>
                <a:off x="2844" y="3671"/>
                <a:ext cx="731" cy="213"/>
                <a:chOff x="3190" y="3671"/>
                <a:chExt cx="731" cy="213"/>
              </a:xfrm>
            </p:grpSpPr>
            <p:sp>
              <p:nvSpPr>
                <p:cNvPr id="96264" name="Rectangle 53">
                  <a:extLst>
                    <a:ext uri="{FF2B5EF4-FFF2-40B4-BE49-F238E27FC236}">
                      <a16:creationId xmlns:a16="http://schemas.microsoft.com/office/drawing/2014/main" id="{327CDBC8-57B3-B34A-AC45-E9574EC2ABF6}"/>
                    </a:ext>
                  </a:extLst>
                </p:cNvPr>
                <p:cNvSpPr>
                  <a:spLocks noChangeArrowheads="1"/>
                </p:cNvSpPr>
                <p:nvPr/>
              </p:nvSpPr>
              <p:spPr bwMode="auto">
                <a:xfrm>
                  <a:off x="3190" y="3671"/>
                  <a:ext cx="731" cy="213"/>
                </a:xfrm>
                <a:prstGeom prst="rect">
                  <a:avLst/>
                </a:prstGeom>
                <a:solidFill>
                  <a:schemeClr val="accent1"/>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96265" name="Text Box 54">
                  <a:extLst>
                    <a:ext uri="{FF2B5EF4-FFF2-40B4-BE49-F238E27FC236}">
                      <a16:creationId xmlns:a16="http://schemas.microsoft.com/office/drawing/2014/main" id="{2BA6A825-A495-0A4A-BB28-9C4A98985F51}"/>
                    </a:ext>
                  </a:extLst>
                </p:cNvPr>
                <p:cNvSpPr txBox="1">
                  <a:spLocks noChangeArrowheads="1"/>
                </p:cNvSpPr>
                <p:nvPr/>
              </p:nvSpPr>
              <p:spPr bwMode="auto">
                <a:xfrm>
                  <a:off x="3236" y="3687"/>
                  <a:ext cx="642"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300" dirty="0"/>
                    <a:t>Figure 14.7</a:t>
                  </a:r>
                </a:p>
              </p:txBody>
            </p:sp>
          </p:grpSp>
        </p:grpSp>
      </p:grpSp>
    </p:spTree>
  </p:cSld>
  <p:clrMapOvr>
    <a:masterClrMapping/>
  </p:clrMapOvr>
  <p:transition spd="med"/>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8305" name="Group 23">
            <a:extLst>
              <a:ext uri="{FF2B5EF4-FFF2-40B4-BE49-F238E27FC236}">
                <a16:creationId xmlns:a16="http://schemas.microsoft.com/office/drawing/2014/main" id="{FDDB5DD9-901E-C14A-86EC-DFE2578A4824}"/>
              </a:ext>
            </a:extLst>
          </p:cNvPr>
          <p:cNvGrpSpPr>
            <a:grpSpLocks/>
          </p:cNvGrpSpPr>
          <p:nvPr/>
        </p:nvGrpSpPr>
        <p:grpSpPr bwMode="auto">
          <a:xfrm>
            <a:off x="458788" y="446088"/>
            <a:ext cx="8229600" cy="5719762"/>
            <a:chOff x="289" y="281"/>
            <a:chExt cx="5184" cy="3603"/>
          </a:xfrm>
        </p:grpSpPr>
        <p:sp>
          <p:nvSpPr>
            <p:cNvPr id="98306" name="Rectangle 2">
              <a:extLst>
                <a:ext uri="{FF2B5EF4-FFF2-40B4-BE49-F238E27FC236}">
                  <a16:creationId xmlns:a16="http://schemas.microsoft.com/office/drawing/2014/main" id="{041E358F-D2E9-D34C-9B4E-46310D0891DB}"/>
                </a:ext>
              </a:extLst>
            </p:cNvPr>
            <p:cNvSpPr>
              <a:spLocks noChangeArrowheads="1"/>
            </p:cNvSpPr>
            <p:nvPr/>
          </p:nvSpPr>
          <p:spPr bwMode="auto">
            <a:xfrm>
              <a:off x="289"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Superior Colliculi</a:t>
              </a:r>
              <a:endParaRPr lang="en-US" altLang="en-US" sz="2800" dirty="0">
                <a:solidFill>
                  <a:schemeClr val="tx2"/>
                </a:solidFill>
              </a:endParaRPr>
            </a:p>
          </p:txBody>
        </p:sp>
        <p:grpSp>
          <p:nvGrpSpPr>
            <p:cNvPr id="98307" name="Group 49">
              <a:extLst>
                <a:ext uri="{FF2B5EF4-FFF2-40B4-BE49-F238E27FC236}">
                  <a16:creationId xmlns:a16="http://schemas.microsoft.com/office/drawing/2014/main" id="{33C7B2AA-E099-3047-858A-3B5022712EFD}"/>
                </a:ext>
              </a:extLst>
            </p:cNvPr>
            <p:cNvGrpSpPr>
              <a:grpSpLocks/>
            </p:cNvGrpSpPr>
            <p:nvPr/>
          </p:nvGrpSpPr>
          <p:grpSpPr bwMode="auto">
            <a:xfrm>
              <a:off x="582" y="3671"/>
              <a:ext cx="2993" cy="213"/>
              <a:chOff x="582" y="3671"/>
              <a:chExt cx="2993" cy="213"/>
            </a:xfrm>
          </p:grpSpPr>
          <p:grpSp>
            <p:nvGrpSpPr>
              <p:cNvPr id="98311" name="Group 26">
                <a:extLst>
                  <a:ext uri="{FF2B5EF4-FFF2-40B4-BE49-F238E27FC236}">
                    <a16:creationId xmlns:a16="http://schemas.microsoft.com/office/drawing/2014/main" id="{C8AC21B2-DAC3-D542-91EE-722DB7533A37}"/>
                  </a:ext>
                </a:extLst>
              </p:cNvPr>
              <p:cNvGrpSpPr>
                <a:grpSpLocks/>
              </p:cNvGrpSpPr>
              <p:nvPr/>
            </p:nvGrpSpPr>
            <p:grpSpPr bwMode="auto">
              <a:xfrm>
                <a:off x="582" y="3671"/>
                <a:ext cx="1990" cy="213"/>
                <a:chOff x="582" y="3671"/>
                <a:chExt cx="1990" cy="213"/>
              </a:xfrm>
            </p:grpSpPr>
            <p:sp>
              <p:nvSpPr>
                <p:cNvPr id="98315" name="Rectangle 27">
                  <a:extLst>
                    <a:ext uri="{FF2B5EF4-FFF2-40B4-BE49-F238E27FC236}">
                      <a16:creationId xmlns:a16="http://schemas.microsoft.com/office/drawing/2014/main" id="{CEF2F333-A4DB-134F-8C33-D2DF5C4891B1}"/>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98316" name="Rectangle 28">
                  <a:extLst>
                    <a:ext uri="{FF2B5EF4-FFF2-40B4-BE49-F238E27FC236}">
                      <a16:creationId xmlns:a16="http://schemas.microsoft.com/office/drawing/2014/main" id="{35B9AA82-69CB-624E-8899-B3CBBBA6B830}"/>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98317" name="Rectangle 29">
                  <a:extLst>
                    <a:ext uri="{FF2B5EF4-FFF2-40B4-BE49-F238E27FC236}">
                      <a16:creationId xmlns:a16="http://schemas.microsoft.com/office/drawing/2014/main" id="{6E8241D6-1F76-B744-8465-B41C67948BB2}"/>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98318" name="Text Box 30">
                  <a:extLst>
                    <a:ext uri="{FF2B5EF4-FFF2-40B4-BE49-F238E27FC236}">
                      <a16:creationId xmlns:a16="http://schemas.microsoft.com/office/drawing/2014/main" id="{EE89EDB8-1AAC-4C46-9BC2-DF36E7672A38}"/>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300" dirty="0"/>
                    <a:t>Page 484</a:t>
                  </a:r>
                  <a:endParaRPr lang="en-US" altLang="en-US" sz="1800" dirty="0"/>
                </a:p>
              </p:txBody>
            </p:sp>
            <p:sp>
              <p:nvSpPr>
                <p:cNvPr id="98319" name="Text Box 31">
                  <a:extLst>
                    <a:ext uri="{FF2B5EF4-FFF2-40B4-BE49-F238E27FC236}">
                      <a16:creationId xmlns:a16="http://schemas.microsoft.com/office/drawing/2014/main" id="{F15B7D78-225F-8A49-9EF1-3DA6DC870912}"/>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300" dirty="0"/>
                    <a:t>Page 538</a:t>
                  </a:r>
                  <a:endParaRPr lang="en-US" altLang="en-US" sz="1800" dirty="0"/>
                </a:p>
              </p:txBody>
            </p:sp>
            <p:sp>
              <p:nvSpPr>
                <p:cNvPr id="98320" name="Text Box 32">
                  <a:extLst>
                    <a:ext uri="{FF2B5EF4-FFF2-40B4-BE49-F238E27FC236}">
                      <a16:creationId xmlns:a16="http://schemas.microsoft.com/office/drawing/2014/main" id="{E22CF93F-2ADC-CD4F-8F77-7244EC9EBD4E}"/>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300" dirty="0"/>
                    <a:t>Page 507</a:t>
                  </a:r>
                  <a:endParaRPr lang="en-US" altLang="en-US" sz="1800" dirty="0"/>
                </a:p>
              </p:txBody>
            </p:sp>
          </p:grpSp>
          <p:grpSp>
            <p:nvGrpSpPr>
              <p:cNvPr id="98312" name="Group 40">
                <a:extLst>
                  <a:ext uri="{FF2B5EF4-FFF2-40B4-BE49-F238E27FC236}">
                    <a16:creationId xmlns:a16="http://schemas.microsoft.com/office/drawing/2014/main" id="{C5427CBF-1873-F24C-8D59-E8C40104EDCE}"/>
                  </a:ext>
                </a:extLst>
              </p:cNvPr>
              <p:cNvGrpSpPr>
                <a:grpSpLocks/>
              </p:cNvGrpSpPr>
              <p:nvPr/>
            </p:nvGrpSpPr>
            <p:grpSpPr bwMode="auto">
              <a:xfrm>
                <a:off x="2844" y="3671"/>
                <a:ext cx="731" cy="213"/>
                <a:chOff x="3190" y="3671"/>
                <a:chExt cx="731" cy="213"/>
              </a:xfrm>
            </p:grpSpPr>
            <p:sp>
              <p:nvSpPr>
                <p:cNvPr id="98313" name="Rectangle 41">
                  <a:extLst>
                    <a:ext uri="{FF2B5EF4-FFF2-40B4-BE49-F238E27FC236}">
                      <a16:creationId xmlns:a16="http://schemas.microsoft.com/office/drawing/2014/main" id="{FE3F43F6-A035-CC4A-B2AD-BA9C9C9D1B3D}"/>
                    </a:ext>
                  </a:extLst>
                </p:cNvPr>
                <p:cNvSpPr>
                  <a:spLocks noChangeArrowheads="1"/>
                </p:cNvSpPr>
                <p:nvPr/>
              </p:nvSpPr>
              <p:spPr bwMode="auto">
                <a:xfrm>
                  <a:off x="3190" y="3671"/>
                  <a:ext cx="731" cy="213"/>
                </a:xfrm>
                <a:prstGeom prst="rect">
                  <a:avLst/>
                </a:prstGeom>
                <a:solidFill>
                  <a:schemeClr val="accent1"/>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98314" name="Text Box 42">
                  <a:extLst>
                    <a:ext uri="{FF2B5EF4-FFF2-40B4-BE49-F238E27FC236}">
                      <a16:creationId xmlns:a16="http://schemas.microsoft.com/office/drawing/2014/main" id="{6C1D97B4-46AB-8A41-9A56-8695F2221EC2}"/>
                    </a:ext>
                  </a:extLst>
                </p:cNvPr>
                <p:cNvSpPr txBox="1">
                  <a:spLocks noChangeArrowheads="1"/>
                </p:cNvSpPr>
                <p:nvPr/>
              </p:nvSpPr>
              <p:spPr bwMode="auto">
                <a:xfrm>
                  <a:off x="3236" y="3687"/>
                  <a:ext cx="642"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300" dirty="0"/>
                    <a:t>Figure 14.7</a:t>
                  </a:r>
                </a:p>
              </p:txBody>
            </p:sp>
          </p:grpSp>
        </p:grpSp>
        <p:grpSp>
          <p:nvGrpSpPr>
            <p:cNvPr id="98308" name="Group 22">
              <a:extLst>
                <a:ext uri="{FF2B5EF4-FFF2-40B4-BE49-F238E27FC236}">
                  <a16:creationId xmlns:a16="http://schemas.microsoft.com/office/drawing/2014/main" id="{B884090B-4516-1542-AF75-7A8C9D1FFEA3}"/>
                </a:ext>
              </a:extLst>
            </p:cNvPr>
            <p:cNvGrpSpPr>
              <a:grpSpLocks/>
            </p:cNvGrpSpPr>
            <p:nvPr/>
          </p:nvGrpSpPr>
          <p:grpSpPr bwMode="auto">
            <a:xfrm>
              <a:off x="515" y="970"/>
              <a:ext cx="4725" cy="2294"/>
              <a:chOff x="515" y="970"/>
              <a:chExt cx="4725" cy="2294"/>
            </a:xfrm>
          </p:grpSpPr>
          <p:sp>
            <p:nvSpPr>
              <p:cNvPr id="98309" name="Text Box 3">
                <a:extLst>
                  <a:ext uri="{FF2B5EF4-FFF2-40B4-BE49-F238E27FC236}">
                    <a16:creationId xmlns:a16="http://schemas.microsoft.com/office/drawing/2014/main" id="{4F3AE661-C36A-B949-8F6C-F753F4F73C74}"/>
                  </a:ext>
                </a:extLst>
              </p:cNvPr>
              <p:cNvSpPr txBox="1">
                <a:spLocks noChangeArrowheads="1"/>
              </p:cNvSpPr>
              <p:nvPr/>
            </p:nvSpPr>
            <p:spPr bwMode="auto">
              <a:xfrm>
                <a:off x="515" y="970"/>
                <a:ext cx="4725" cy="14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dirty="0"/>
                  <a:t>The superior colliculi are reflex centers involved in certain visual ac-tivities such as tracking moving images and scanning fixed images.</a:t>
                </a:r>
              </a:p>
              <a:p>
                <a:pPr eaLnBrk="1" hangingPunct="1">
                  <a:lnSpc>
                    <a:spcPct val="85000"/>
                  </a:lnSpc>
                  <a:spcBef>
                    <a:spcPct val="0"/>
                  </a:spcBef>
                  <a:spcAft>
                    <a:spcPts val="900"/>
                  </a:spcAft>
                  <a:buSzPct val="80000"/>
                </a:pPr>
                <a:r>
                  <a:rPr lang="en-US" altLang="en-US" sz="1800" dirty="0"/>
                  <a:t>They help control movements of the head, eyes, and body trunk in response to visual stimuli.</a:t>
                </a:r>
              </a:p>
              <a:p>
                <a:pPr eaLnBrk="1" hangingPunct="1">
                  <a:lnSpc>
                    <a:spcPct val="85000"/>
                  </a:lnSpc>
                  <a:spcBef>
                    <a:spcPct val="0"/>
                  </a:spcBef>
                  <a:spcAft>
                    <a:spcPts val="900"/>
                  </a:spcAft>
                  <a:buSzPct val="80000"/>
                </a:pPr>
                <a:r>
                  <a:rPr lang="en-US" altLang="en-US" sz="1800" dirty="0"/>
                  <a:t>The superior colliculi are part of an evolutionarily-older visual system that mammals, including humans, share with reptiles.</a:t>
                </a:r>
              </a:p>
              <a:p>
                <a:pPr eaLnBrk="1" hangingPunct="1">
                  <a:lnSpc>
                    <a:spcPct val="85000"/>
                  </a:lnSpc>
                  <a:spcBef>
                    <a:spcPct val="0"/>
                  </a:spcBef>
                  <a:spcAft>
                    <a:spcPct val="50000"/>
                  </a:spcAft>
                  <a:buSzPct val="80000"/>
                </a:pPr>
                <a:r>
                  <a:rPr lang="en-US" altLang="en-US" sz="1800" dirty="0"/>
                  <a:t>Extensive damage to the visual cortex can result in blindsight involv-ing the older visual system.</a:t>
                </a:r>
              </a:p>
            </p:txBody>
          </p:sp>
          <p:sp>
            <p:nvSpPr>
              <p:cNvPr id="98310" name="Text Box 17">
                <a:extLst>
                  <a:ext uri="{FF2B5EF4-FFF2-40B4-BE49-F238E27FC236}">
                    <a16:creationId xmlns:a16="http://schemas.microsoft.com/office/drawing/2014/main" id="{20571E46-E955-4542-92A2-C498F3E34CA2}"/>
                  </a:ext>
                </a:extLst>
              </p:cNvPr>
              <p:cNvSpPr txBox="1">
                <a:spLocks noChangeArrowheads="1"/>
              </p:cNvSpPr>
              <p:nvPr/>
            </p:nvSpPr>
            <p:spPr bwMode="auto">
              <a:xfrm>
                <a:off x="1229" y="2464"/>
                <a:ext cx="3315" cy="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lnSpc>
                    <a:spcPct val="85000"/>
                  </a:lnSpc>
                </a:pPr>
                <a:r>
                  <a:rPr lang="en-US" altLang="en-US" dirty="0">
                    <a:solidFill>
                      <a:srgbClr val="941100"/>
                    </a:solidFill>
                  </a:rPr>
                  <a:t>Blindsight = ability of people who are cortically blind due to lesions in their striate cortex, also known as primary visual cortex or V1, to respond to visual stimuli that they do not consciously see.  </a:t>
                </a:r>
              </a:p>
              <a:p>
                <a:pPr algn="ctr">
                  <a:lnSpc>
                    <a:spcPct val="85000"/>
                  </a:lnSpc>
                </a:pPr>
                <a:r>
                  <a:rPr lang="en-US" altLang="en-US" dirty="0">
                    <a:solidFill>
                      <a:srgbClr val="941100"/>
                    </a:solidFill>
                  </a:rPr>
                  <a:t>(https://www.wikipedia.org)</a:t>
                </a:r>
              </a:p>
            </p:txBody>
          </p:sp>
        </p:grpSp>
      </p:grpSp>
    </p:spTree>
  </p:cSld>
  <p:clrMapOvr>
    <a:masterClrMapping/>
  </p:clrMapOvr>
  <p:transition spd="med"/>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3" name="Slide Number Placeholder 5">
            <a:extLst>
              <a:ext uri="{FF2B5EF4-FFF2-40B4-BE49-F238E27FC236}">
                <a16:creationId xmlns:a16="http://schemas.microsoft.com/office/drawing/2014/main" id="{DC4D1287-4A10-3849-85E0-6D1518F84328}"/>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3A1A8F03-9367-0146-8422-869AB51946FC}" type="slidenum">
              <a:rPr lang="en-US" altLang="en-US" sz="1400"/>
              <a:pPr>
                <a:spcBef>
                  <a:spcPct val="0"/>
                </a:spcBef>
                <a:buFontTx/>
                <a:buNone/>
              </a:pPr>
              <a:t>43</a:t>
            </a:fld>
            <a:endParaRPr lang="en-US" altLang="en-US" sz="1400" dirty="0"/>
          </a:p>
        </p:txBody>
      </p:sp>
      <p:grpSp>
        <p:nvGrpSpPr>
          <p:cNvPr id="100354" name="Group 2">
            <a:extLst>
              <a:ext uri="{FF2B5EF4-FFF2-40B4-BE49-F238E27FC236}">
                <a16:creationId xmlns:a16="http://schemas.microsoft.com/office/drawing/2014/main" id="{637F2F92-18AA-304A-8A54-1E11DBC4C32F}"/>
              </a:ext>
            </a:extLst>
          </p:cNvPr>
          <p:cNvGrpSpPr>
            <a:grpSpLocks/>
          </p:cNvGrpSpPr>
          <p:nvPr/>
        </p:nvGrpSpPr>
        <p:grpSpPr bwMode="auto">
          <a:xfrm>
            <a:off x="458788" y="446088"/>
            <a:ext cx="8229600" cy="5719762"/>
            <a:chOff x="289" y="281"/>
            <a:chExt cx="5184" cy="3603"/>
          </a:xfrm>
        </p:grpSpPr>
        <p:sp>
          <p:nvSpPr>
            <p:cNvPr id="100355" name="Rectangle 3">
              <a:extLst>
                <a:ext uri="{FF2B5EF4-FFF2-40B4-BE49-F238E27FC236}">
                  <a16:creationId xmlns:a16="http://schemas.microsoft.com/office/drawing/2014/main" id="{B0CAF65D-1E6A-6A45-BDE1-CF239634CE8A}"/>
                </a:ext>
              </a:extLst>
            </p:cNvPr>
            <p:cNvSpPr>
              <a:spLocks noChangeArrowheads="1"/>
            </p:cNvSpPr>
            <p:nvPr/>
          </p:nvSpPr>
          <p:spPr bwMode="auto">
            <a:xfrm>
              <a:off x="289"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Inferior Colliculi</a:t>
              </a:r>
              <a:endParaRPr lang="en-US" altLang="en-US" sz="2800" dirty="0">
                <a:solidFill>
                  <a:schemeClr val="tx2"/>
                </a:solidFill>
              </a:endParaRPr>
            </a:p>
          </p:txBody>
        </p:sp>
        <p:sp>
          <p:nvSpPr>
            <p:cNvPr id="2011140" name="Text Box 4">
              <a:extLst>
                <a:ext uri="{FF2B5EF4-FFF2-40B4-BE49-F238E27FC236}">
                  <a16:creationId xmlns:a16="http://schemas.microsoft.com/office/drawing/2014/main" id="{3CA2222B-68D2-DD4F-9468-BA5637018070}"/>
                </a:ext>
              </a:extLst>
            </p:cNvPr>
            <p:cNvSpPr txBox="1">
              <a:spLocks noChangeArrowheads="1"/>
            </p:cNvSpPr>
            <p:nvPr/>
          </p:nvSpPr>
          <p:spPr bwMode="auto">
            <a:xfrm>
              <a:off x="515" y="970"/>
              <a:ext cx="4725" cy="872"/>
            </a:xfrm>
            <a:prstGeom prst="rect">
              <a:avLst/>
            </a:prstGeom>
            <a:noFill/>
            <a:ln>
              <a:noFill/>
            </a:ln>
            <a:effectLst/>
          </p:spPr>
          <p:txBody>
            <a:bodyPr>
              <a:spAutoFit/>
            </a:bodyPr>
            <a:lstStyle>
              <a:lvl1pPr marL="228600" indent="-228600">
                <a:defRPr>
                  <a:solidFill>
                    <a:schemeClr val="tx1"/>
                  </a:solidFill>
                  <a:latin typeface="Arial" panose="020B0604020202020204" pitchFamily="34" charset="0"/>
                </a:defRPr>
              </a:lvl1pPr>
              <a:lvl2pPr marL="690563" indent="-233363">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fontAlgn="base">
                <a:spcBef>
                  <a:spcPct val="0"/>
                </a:spcBef>
                <a:spcAft>
                  <a:spcPct val="0"/>
                </a:spcAft>
                <a:defRPr>
                  <a:solidFill>
                    <a:schemeClr val="tx1"/>
                  </a:solidFill>
                  <a:latin typeface="Arial" panose="020B0604020202020204" pitchFamily="34" charset="0"/>
                </a:defRPr>
              </a:lvl6pPr>
              <a:lvl7pPr fontAlgn="base">
                <a:spcBef>
                  <a:spcPct val="0"/>
                </a:spcBef>
                <a:spcAft>
                  <a:spcPct val="0"/>
                </a:spcAft>
                <a:defRPr>
                  <a:solidFill>
                    <a:schemeClr val="tx1"/>
                  </a:solidFill>
                  <a:latin typeface="Arial" panose="020B0604020202020204" pitchFamily="34" charset="0"/>
                </a:defRPr>
              </a:lvl7pPr>
              <a:lvl8pPr fontAlgn="base">
                <a:spcBef>
                  <a:spcPct val="0"/>
                </a:spcBef>
                <a:spcAft>
                  <a:spcPct val="0"/>
                </a:spcAft>
                <a:defRPr>
                  <a:solidFill>
                    <a:schemeClr val="tx1"/>
                  </a:solidFill>
                  <a:latin typeface="Arial" panose="020B0604020202020204" pitchFamily="34" charset="0"/>
                </a:defRPr>
              </a:lvl8pPr>
              <a:lvl9pPr fontAlgn="base">
                <a:spcBef>
                  <a:spcPct val="0"/>
                </a:spcBef>
                <a:spcAft>
                  <a:spcPct val="0"/>
                </a:spcAft>
                <a:defRPr>
                  <a:solidFill>
                    <a:schemeClr val="tx1"/>
                  </a:solidFill>
                  <a:latin typeface="Arial" panose="020B0604020202020204" pitchFamily="34" charset="0"/>
                </a:defRPr>
              </a:lvl9pPr>
            </a:lstStyle>
            <a:p>
              <a:pPr marL="285750" indent="-285750" eaLnBrk="1" hangingPunct="1">
                <a:lnSpc>
                  <a:spcPct val="85000"/>
                </a:lnSpc>
                <a:spcAft>
                  <a:spcPts val="900"/>
                </a:spcAft>
                <a:buSzPct val="80000"/>
                <a:buFont typeface="Arial" panose="020B0604020202020204" pitchFamily="34" charset="0"/>
                <a:buChar char="•"/>
                <a:defRPr/>
              </a:pPr>
              <a:r>
                <a:rPr lang="en-US" altLang="en-US" dirty="0"/>
                <a:t>The inferior colliculi are part of the auditory pathway and relay action potentials from the inner ear to other nuclei and centers in the brain.</a:t>
              </a:r>
            </a:p>
            <a:p>
              <a:pPr eaLnBrk="1" hangingPunct="1">
                <a:lnSpc>
                  <a:spcPct val="85000"/>
                </a:lnSpc>
                <a:spcAft>
                  <a:spcPct val="50000"/>
                </a:spcAft>
                <a:buSzPct val="80000"/>
                <a:buFontTx/>
                <a:buChar char="•"/>
                <a:defRPr/>
              </a:pPr>
              <a:r>
                <a:rPr lang="en-US" altLang="en-US" dirty="0"/>
                <a:t>They also mediate the startle reflex that involves sudden movements of the head, eyes, and body trunk when a person is startled by a loud sound.</a:t>
              </a:r>
            </a:p>
          </p:txBody>
        </p:sp>
        <p:grpSp>
          <p:nvGrpSpPr>
            <p:cNvPr id="100357" name="Group 5">
              <a:extLst>
                <a:ext uri="{FF2B5EF4-FFF2-40B4-BE49-F238E27FC236}">
                  <a16:creationId xmlns:a16="http://schemas.microsoft.com/office/drawing/2014/main" id="{227D4359-12BC-9841-81BF-1B86ED1E29D4}"/>
                </a:ext>
              </a:extLst>
            </p:cNvPr>
            <p:cNvGrpSpPr>
              <a:grpSpLocks/>
            </p:cNvGrpSpPr>
            <p:nvPr/>
          </p:nvGrpSpPr>
          <p:grpSpPr bwMode="auto">
            <a:xfrm>
              <a:off x="582" y="3671"/>
              <a:ext cx="2993" cy="213"/>
              <a:chOff x="582" y="3671"/>
              <a:chExt cx="2993" cy="213"/>
            </a:xfrm>
          </p:grpSpPr>
          <p:grpSp>
            <p:nvGrpSpPr>
              <p:cNvPr id="100358" name="Group 6">
                <a:extLst>
                  <a:ext uri="{FF2B5EF4-FFF2-40B4-BE49-F238E27FC236}">
                    <a16:creationId xmlns:a16="http://schemas.microsoft.com/office/drawing/2014/main" id="{54F6B483-CC17-1B45-881F-CFD2ADBE4732}"/>
                  </a:ext>
                </a:extLst>
              </p:cNvPr>
              <p:cNvGrpSpPr>
                <a:grpSpLocks/>
              </p:cNvGrpSpPr>
              <p:nvPr/>
            </p:nvGrpSpPr>
            <p:grpSpPr bwMode="auto">
              <a:xfrm>
                <a:off x="582" y="3671"/>
                <a:ext cx="1990" cy="213"/>
                <a:chOff x="582" y="3671"/>
                <a:chExt cx="1990" cy="213"/>
              </a:xfrm>
            </p:grpSpPr>
            <p:sp>
              <p:nvSpPr>
                <p:cNvPr id="100362" name="Rectangle 7">
                  <a:extLst>
                    <a:ext uri="{FF2B5EF4-FFF2-40B4-BE49-F238E27FC236}">
                      <a16:creationId xmlns:a16="http://schemas.microsoft.com/office/drawing/2014/main" id="{63EA5A05-6F9E-054C-8BE6-9DA5F80C5C89}"/>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00363" name="Rectangle 8">
                  <a:extLst>
                    <a:ext uri="{FF2B5EF4-FFF2-40B4-BE49-F238E27FC236}">
                      <a16:creationId xmlns:a16="http://schemas.microsoft.com/office/drawing/2014/main" id="{7B823470-8F7E-4F47-AFBE-F71230568071}"/>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00364" name="Rectangle 9">
                  <a:extLst>
                    <a:ext uri="{FF2B5EF4-FFF2-40B4-BE49-F238E27FC236}">
                      <a16:creationId xmlns:a16="http://schemas.microsoft.com/office/drawing/2014/main" id="{4A9555DD-6832-B040-BCCB-631105093AAE}"/>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00365" name="Text Box 10">
                  <a:extLst>
                    <a:ext uri="{FF2B5EF4-FFF2-40B4-BE49-F238E27FC236}">
                      <a16:creationId xmlns:a16="http://schemas.microsoft.com/office/drawing/2014/main" id="{DC5631D3-9A85-A543-B493-B215F319ADCE}"/>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300" dirty="0"/>
                    <a:t>Page 484</a:t>
                  </a:r>
                  <a:endParaRPr lang="en-US" altLang="en-US" sz="1800" dirty="0"/>
                </a:p>
              </p:txBody>
            </p:sp>
            <p:sp>
              <p:nvSpPr>
                <p:cNvPr id="100366" name="Text Box 11">
                  <a:extLst>
                    <a:ext uri="{FF2B5EF4-FFF2-40B4-BE49-F238E27FC236}">
                      <a16:creationId xmlns:a16="http://schemas.microsoft.com/office/drawing/2014/main" id="{39018BA8-A04A-F44A-957E-48F99B6AEB50}"/>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300" dirty="0"/>
                    <a:t>Page 538</a:t>
                  </a:r>
                  <a:endParaRPr lang="en-US" altLang="en-US" sz="1800" dirty="0"/>
                </a:p>
              </p:txBody>
            </p:sp>
            <p:sp>
              <p:nvSpPr>
                <p:cNvPr id="100367" name="Text Box 12">
                  <a:extLst>
                    <a:ext uri="{FF2B5EF4-FFF2-40B4-BE49-F238E27FC236}">
                      <a16:creationId xmlns:a16="http://schemas.microsoft.com/office/drawing/2014/main" id="{183487A5-8687-2543-809D-D1D6D1420D6E}"/>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300" dirty="0"/>
                    <a:t>Page 507</a:t>
                  </a:r>
                  <a:endParaRPr lang="en-US" altLang="en-US" sz="1800" dirty="0"/>
                </a:p>
              </p:txBody>
            </p:sp>
          </p:grpSp>
          <p:grpSp>
            <p:nvGrpSpPr>
              <p:cNvPr id="100359" name="Group 13">
                <a:extLst>
                  <a:ext uri="{FF2B5EF4-FFF2-40B4-BE49-F238E27FC236}">
                    <a16:creationId xmlns:a16="http://schemas.microsoft.com/office/drawing/2014/main" id="{6C03268D-D2E6-1C41-AC25-746B97F875FC}"/>
                  </a:ext>
                </a:extLst>
              </p:cNvPr>
              <p:cNvGrpSpPr>
                <a:grpSpLocks/>
              </p:cNvGrpSpPr>
              <p:nvPr/>
            </p:nvGrpSpPr>
            <p:grpSpPr bwMode="auto">
              <a:xfrm>
                <a:off x="2844" y="3671"/>
                <a:ext cx="731" cy="213"/>
                <a:chOff x="3190" y="3671"/>
                <a:chExt cx="731" cy="213"/>
              </a:xfrm>
            </p:grpSpPr>
            <p:sp>
              <p:nvSpPr>
                <p:cNvPr id="100360" name="Rectangle 14">
                  <a:extLst>
                    <a:ext uri="{FF2B5EF4-FFF2-40B4-BE49-F238E27FC236}">
                      <a16:creationId xmlns:a16="http://schemas.microsoft.com/office/drawing/2014/main" id="{188323CC-8EEE-7045-AF75-6C28ED51B16F}"/>
                    </a:ext>
                  </a:extLst>
                </p:cNvPr>
                <p:cNvSpPr>
                  <a:spLocks noChangeArrowheads="1"/>
                </p:cNvSpPr>
                <p:nvPr/>
              </p:nvSpPr>
              <p:spPr bwMode="auto">
                <a:xfrm>
                  <a:off x="3190" y="3671"/>
                  <a:ext cx="731" cy="213"/>
                </a:xfrm>
                <a:prstGeom prst="rect">
                  <a:avLst/>
                </a:prstGeom>
                <a:solidFill>
                  <a:schemeClr val="accent1"/>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00361" name="Text Box 15">
                  <a:extLst>
                    <a:ext uri="{FF2B5EF4-FFF2-40B4-BE49-F238E27FC236}">
                      <a16:creationId xmlns:a16="http://schemas.microsoft.com/office/drawing/2014/main" id="{8552BC86-10FB-5744-89BB-7E1912B18A7E}"/>
                    </a:ext>
                  </a:extLst>
                </p:cNvPr>
                <p:cNvSpPr txBox="1">
                  <a:spLocks noChangeArrowheads="1"/>
                </p:cNvSpPr>
                <p:nvPr/>
              </p:nvSpPr>
              <p:spPr bwMode="auto">
                <a:xfrm>
                  <a:off x="3236" y="3687"/>
                  <a:ext cx="642"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300" dirty="0"/>
                    <a:t>Figure 14.7</a:t>
                  </a:r>
                </a:p>
              </p:txBody>
            </p:sp>
          </p:grpSp>
        </p:grpSp>
      </p:grpSp>
    </p:spTree>
  </p:cSld>
  <p:clrMapOvr>
    <a:masterClrMapping/>
  </p:clrMapOvr>
  <p:transition spd="med"/>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1" name="Slide Number Placeholder 5">
            <a:extLst>
              <a:ext uri="{FF2B5EF4-FFF2-40B4-BE49-F238E27FC236}">
                <a16:creationId xmlns:a16="http://schemas.microsoft.com/office/drawing/2014/main" id="{6BB35119-78A0-8E4E-ADC6-300476CEEEC8}"/>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36E6EC14-BBDD-2E4A-B984-A00DDE500C32}" type="slidenum">
              <a:rPr lang="en-US" altLang="en-US" sz="1400"/>
              <a:pPr>
                <a:spcBef>
                  <a:spcPct val="0"/>
                </a:spcBef>
                <a:buFontTx/>
                <a:buNone/>
              </a:pPr>
              <a:t>44</a:t>
            </a:fld>
            <a:endParaRPr lang="en-US" altLang="en-US" sz="1400" dirty="0"/>
          </a:p>
        </p:txBody>
      </p:sp>
      <p:grpSp>
        <p:nvGrpSpPr>
          <p:cNvPr id="102402" name="Group 66">
            <a:extLst>
              <a:ext uri="{FF2B5EF4-FFF2-40B4-BE49-F238E27FC236}">
                <a16:creationId xmlns:a16="http://schemas.microsoft.com/office/drawing/2014/main" id="{AFD1A6C7-BDCA-D24C-A604-9F684354298F}"/>
              </a:ext>
            </a:extLst>
          </p:cNvPr>
          <p:cNvGrpSpPr>
            <a:grpSpLocks/>
          </p:cNvGrpSpPr>
          <p:nvPr/>
        </p:nvGrpSpPr>
        <p:grpSpPr bwMode="auto">
          <a:xfrm>
            <a:off x="458788" y="446088"/>
            <a:ext cx="8229600" cy="5719762"/>
            <a:chOff x="289" y="281"/>
            <a:chExt cx="5184" cy="3603"/>
          </a:xfrm>
        </p:grpSpPr>
        <p:sp>
          <p:nvSpPr>
            <p:cNvPr id="102403" name="Rectangle 2">
              <a:extLst>
                <a:ext uri="{FF2B5EF4-FFF2-40B4-BE49-F238E27FC236}">
                  <a16:creationId xmlns:a16="http://schemas.microsoft.com/office/drawing/2014/main" id="{D91EF3B8-1614-A549-9EF5-C5DA4A8F1067}"/>
                </a:ext>
              </a:extLst>
            </p:cNvPr>
            <p:cNvSpPr>
              <a:spLocks noChangeArrowheads="1"/>
            </p:cNvSpPr>
            <p:nvPr/>
          </p:nvSpPr>
          <p:spPr bwMode="auto">
            <a:xfrm>
              <a:off x="289"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Other Midbrain Nuclei</a:t>
              </a:r>
              <a:endParaRPr lang="en-US" altLang="en-US" sz="2800" dirty="0">
                <a:solidFill>
                  <a:schemeClr val="tx2"/>
                </a:solidFill>
              </a:endParaRPr>
            </a:p>
          </p:txBody>
        </p:sp>
        <p:grpSp>
          <p:nvGrpSpPr>
            <p:cNvPr id="102404" name="Group 65">
              <a:extLst>
                <a:ext uri="{FF2B5EF4-FFF2-40B4-BE49-F238E27FC236}">
                  <a16:creationId xmlns:a16="http://schemas.microsoft.com/office/drawing/2014/main" id="{0A91BEA3-0EF6-E142-8CF8-34D9D47415BE}"/>
                </a:ext>
              </a:extLst>
            </p:cNvPr>
            <p:cNvGrpSpPr>
              <a:grpSpLocks/>
            </p:cNvGrpSpPr>
            <p:nvPr/>
          </p:nvGrpSpPr>
          <p:grpSpPr bwMode="auto">
            <a:xfrm>
              <a:off x="515" y="972"/>
              <a:ext cx="4593" cy="2544"/>
              <a:chOff x="515" y="972"/>
              <a:chExt cx="4593" cy="2544"/>
            </a:xfrm>
          </p:grpSpPr>
          <p:sp>
            <p:nvSpPr>
              <p:cNvPr id="102416" name="Text Box 3">
                <a:extLst>
                  <a:ext uri="{FF2B5EF4-FFF2-40B4-BE49-F238E27FC236}">
                    <a16:creationId xmlns:a16="http://schemas.microsoft.com/office/drawing/2014/main" id="{06540ED1-840A-3548-96C8-11C14847F949}"/>
                  </a:ext>
                </a:extLst>
              </p:cNvPr>
              <p:cNvSpPr txBox="1">
                <a:spLocks noChangeArrowheads="1"/>
              </p:cNvSpPr>
              <p:nvPr/>
            </p:nvSpPr>
            <p:spPr bwMode="auto">
              <a:xfrm>
                <a:off x="515" y="972"/>
                <a:ext cx="4593" cy="12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dirty="0"/>
                  <a:t>The substantia nigra (black substance) is part of the extrapyramidal motor system.</a:t>
                </a:r>
              </a:p>
              <a:p>
                <a:pPr eaLnBrk="1" hangingPunct="1">
                  <a:lnSpc>
                    <a:spcPct val="85000"/>
                  </a:lnSpc>
                  <a:spcBef>
                    <a:spcPct val="0"/>
                  </a:spcBef>
                  <a:spcAft>
                    <a:spcPts val="900"/>
                  </a:spcAft>
                  <a:buSzPct val="80000"/>
                </a:pPr>
                <a:r>
                  <a:rPr lang="en-US" altLang="en-US" sz="1800" dirty="0"/>
                  <a:t>It involves dopamine as a neurotransmitter for subconscious control of skeletal muscles.</a:t>
                </a:r>
              </a:p>
              <a:p>
                <a:pPr eaLnBrk="1" hangingPunct="1">
                  <a:lnSpc>
                    <a:spcPct val="85000"/>
                  </a:lnSpc>
                  <a:spcBef>
                    <a:spcPct val="0"/>
                  </a:spcBef>
                  <a:spcAft>
                    <a:spcPct val="50000"/>
                  </a:spcAft>
                  <a:buSzPct val="80000"/>
                </a:pPr>
                <a:r>
                  <a:rPr lang="en-US" altLang="en-US" sz="1800" dirty="0"/>
                  <a:t>The red nuclei have nerve fiber connections with the cerebellum and cerebral cortex to regulate some voluntary movements of the limbs.</a:t>
                </a:r>
              </a:p>
            </p:txBody>
          </p:sp>
          <p:sp>
            <p:nvSpPr>
              <p:cNvPr id="102417" name="Text Box 12">
                <a:extLst>
                  <a:ext uri="{FF2B5EF4-FFF2-40B4-BE49-F238E27FC236}">
                    <a16:creationId xmlns:a16="http://schemas.microsoft.com/office/drawing/2014/main" id="{7D886FFC-D235-2848-9093-75300E7D9386}"/>
                  </a:ext>
                </a:extLst>
              </p:cNvPr>
              <p:cNvSpPr txBox="1">
                <a:spLocks noChangeArrowheads="1"/>
              </p:cNvSpPr>
              <p:nvPr/>
            </p:nvSpPr>
            <p:spPr bwMode="auto">
              <a:xfrm>
                <a:off x="1106" y="2199"/>
                <a:ext cx="3550" cy="131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ct val="85000"/>
                  </a:lnSpc>
                  <a:spcBef>
                    <a:spcPct val="0"/>
                  </a:spcBef>
                  <a:buFontTx/>
                  <a:buNone/>
                </a:pPr>
                <a:r>
                  <a:rPr lang="en-US" altLang="en-US" sz="1800" dirty="0">
                    <a:solidFill>
                      <a:srgbClr val="941100"/>
                    </a:solidFill>
                  </a:rPr>
                  <a:t>Extrapyramidal nervous system = the name used to describe a number of centers and their associated tracts whose primary function is to coordinate and process motor commands performed at a subconscious level.</a:t>
                </a:r>
              </a:p>
              <a:p>
                <a:pPr algn="ctr" eaLnBrk="1" hangingPunct="1">
                  <a:lnSpc>
                    <a:spcPct val="85000"/>
                  </a:lnSpc>
                  <a:spcBef>
                    <a:spcPct val="0"/>
                  </a:spcBef>
                  <a:buFontTx/>
                  <a:buNone/>
                </a:pPr>
                <a:r>
                  <a:rPr lang="en-US" altLang="en-US" sz="1800" dirty="0">
                    <a:solidFill>
                      <a:srgbClr val="941100"/>
                    </a:solidFill>
                  </a:rPr>
                  <a:t>(https://www.sciencedirect.com)</a:t>
                </a:r>
              </a:p>
              <a:p>
                <a:pPr algn="ctr" eaLnBrk="1" hangingPunct="1">
                  <a:lnSpc>
                    <a:spcPct val="85000"/>
                  </a:lnSpc>
                  <a:spcBef>
                    <a:spcPts val="900"/>
                  </a:spcBef>
                  <a:buFontTx/>
                  <a:buNone/>
                </a:pPr>
                <a:r>
                  <a:rPr lang="en-US" altLang="en-US" sz="1800" dirty="0">
                    <a:solidFill>
                      <a:srgbClr val="941100"/>
                    </a:solidFill>
                  </a:rPr>
                  <a:t>Nerve fibers = groups or bundles of axons in the central nervous system (CNS).</a:t>
                </a:r>
              </a:p>
            </p:txBody>
          </p:sp>
        </p:grpSp>
        <p:grpSp>
          <p:nvGrpSpPr>
            <p:cNvPr id="102405" name="Group 64">
              <a:extLst>
                <a:ext uri="{FF2B5EF4-FFF2-40B4-BE49-F238E27FC236}">
                  <a16:creationId xmlns:a16="http://schemas.microsoft.com/office/drawing/2014/main" id="{913EBD36-2459-2641-9471-BE29C4310155}"/>
                </a:ext>
              </a:extLst>
            </p:cNvPr>
            <p:cNvGrpSpPr>
              <a:grpSpLocks/>
            </p:cNvGrpSpPr>
            <p:nvPr/>
          </p:nvGrpSpPr>
          <p:grpSpPr bwMode="auto">
            <a:xfrm>
              <a:off x="582" y="3671"/>
              <a:ext cx="2993" cy="213"/>
              <a:chOff x="582" y="3671"/>
              <a:chExt cx="2993" cy="213"/>
            </a:xfrm>
          </p:grpSpPr>
          <p:grpSp>
            <p:nvGrpSpPr>
              <p:cNvPr id="102406" name="Group 43">
                <a:extLst>
                  <a:ext uri="{FF2B5EF4-FFF2-40B4-BE49-F238E27FC236}">
                    <a16:creationId xmlns:a16="http://schemas.microsoft.com/office/drawing/2014/main" id="{EC90A936-BD19-0C43-BDFF-765896CDF3D1}"/>
                  </a:ext>
                </a:extLst>
              </p:cNvPr>
              <p:cNvGrpSpPr>
                <a:grpSpLocks/>
              </p:cNvGrpSpPr>
              <p:nvPr/>
            </p:nvGrpSpPr>
            <p:grpSpPr bwMode="auto">
              <a:xfrm>
                <a:off x="582" y="3671"/>
                <a:ext cx="1990" cy="213"/>
                <a:chOff x="582" y="3671"/>
                <a:chExt cx="1990" cy="213"/>
              </a:xfrm>
            </p:grpSpPr>
            <p:sp>
              <p:nvSpPr>
                <p:cNvPr id="102410" name="Rectangle 44">
                  <a:extLst>
                    <a:ext uri="{FF2B5EF4-FFF2-40B4-BE49-F238E27FC236}">
                      <a16:creationId xmlns:a16="http://schemas.microsoft.com/office/drawing/2014/main" id="{1242339A-5D45-4743-83D9-1FAAEB5FED24}"/>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02411" name="Rectangle 45">
                  <a:extLst>
                    <a:ext uri="{FF2B5EF4-FFF2-40B4-BE49-F238E27FC236}">
                      <a16:creationId xmlns:a16="http://schemas.microsoft.com/office/drawing/2014/main" id="{815E62ED-B453-0F4F-A7BF-BBA61F12B1F4}"/>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02412" name="Rectangle 46">
                  <a:extLst>
                    <a:ext uri="{FF2B5EF4-FFF2-40B4-BE49-F238E27FC236}">
                      <a16:creationId xmlns:a16="http://schemas.microsoft.com/office/drawing/2014/main" id="{19D000E1-3164-BB4D-83E9-08E9F4F00FE9}"/>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02413" name="Text Box 47">
                  <a:extLst>
                    <a:ext uri="{FF2B5EF4-FFF2-40B4-BE49-F238E27FC236}">
                      <a16:creationId xmlns:a16="http://schemas.microsoft.com/office/drawing/2014/main" id="{021BB6AB-AFB1-794C-857C-436D616D7483}"/>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300" dirty="0"/>
                    <a:t>Page 485</a:t>
                  </a:r>
                  <a:endParaRPr lang="en-US" altLang="en-US" sz="1800" dirty="0"/>
                </a:p>
              </p:txBody>
            </p:sp>
            <p:sp>
              <p:nvSpPr>
                <p:cNvPr id="102414" name="Text Box 48">
                  <a:extLst>
                    <a:ext uri="{FF2B5EF4-FFF2-40B4-BE49-F238E27FC236}">
                      <a16:creationId xmlns:a16="http://schemas.microsoft.com/office/drawing/2014/main" id="{5570C58C-7132-484E-8E85-B324026A78AA}"/>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300" dirty="0"/>
                    <a:t>Page 538</a:t>
                  </a:r>
                  <a:endParaRPr lang="en-US" altLang="en-US" sz="1800" dirty="0"/>
                </a:p>
              </p:txBody>
            </p:sp>
            <p:sp>
              <p:nvSpPr>
                <p:cNvPr id="102415" name="Text Box 49">
                  <a:extLst>
                    <a:ext uri="{FF2B5EF4-FFF2-40B4-BE49-F238E27FC236}">
                      <a16:creationId xmlns:a16="http://schemas.microsoft.com/office/drawing/2014/main" id="{AE16B222-674A-5546-A859-D1054CB6B5C9}"/>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300" dirty="0"/>
                    <a:t>Page 507</a:t>
                  </a:r>
                  <a:endParaRPr lang="en-US" altLang="en-US" sz="1800" dirty="0"/>
                </a:p>
              </p:txBody>
            </p:sp>
          </p:grpSp>
          <p:grpSp>
            <p:nvGrpSpPr>
              <p:cNvPr id="102407" name="Group 57">
                <a:extLst>
                  <a:ext uri="{FF2B5EF4-FFF2-40B4-BE49-F238E27FC236}">
                    <a16:creationId xmlns:a16="http://schemas.microsoft.com/office/drawing/2014/main" id="{4C61D824-C3F5-3449-9D08-EF64B3E48875}"/>
                  </a:ext>
                </a:extLst>
              </p:cNvPr>
              <p:cNvGrpSpPr>
                <a:grpSpLocks/>
              </p:cNvGrpSpPr>
              <p:nvPr/>
            </p:nvGrpSpPr>
            <p:grpSpPr bwMode="auto">
              <a:xfrm>
                <a:off x="2844" y="3671"/>
                <a:ext cx="731" cy="213"/>
                <a:chOff x="3190" y="3671"/>
                <a:chExt cx="731" cy="213"/>
              </a:xfrm>
            </p:grpSpPr>
            <p:sp>
              <p:nvSpPr>
                <p:cNvPr id="102408" name="Rectangle 58">
                  <a:extLst>
                    <a:ext uri="{FF2B5EF4-FFF2-40B4-BE49-F238E27FC236}">
                      <a16:creationId xmlns:a16="http://schemas.microsoft.com/office/drawing/2014/main" id="{647963C6-3A6E-0B42-9138-20E2F9A02D9D}"/>
                    </a:ext>
                  </a:extLst>
                </p:cNvPr>
                <p:cNvSpPr>
                  <a:spLocks noChangeArrowheads="1"/>
                </p:cNvSpPr>
                <p:nvPr/>
              </p:nvSpPr>
              <p:spPr bwMode="auto">
                <a:xfrm>
                  <a:off x="3190" y="3671"/>
                  <a:ext cx="731" cy="213"/>
                </a:xfrm>
                <a:prstGeom prst="rect">
                  <a:avLst/>
                </a:prstGeom>
                <a:solidFill>
                  <a:schemeClr val="accent1"/>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02409" name="Text Box 59">
                  <a:extLst>
                    <a:ext uri="{FF2B5EF4-FFF2-40B4-BE49-F238E27FC236}">
                      <a16:creationId xmlns:a16="http://schemas.microsoft.com/office/drawing/2014/main" id="{A8D755FE-BBD4-924B-9FE1-E00F2A343677}"/>
                    </a:ext>
                  </a:extLst>
                </p:cNvPr>
                <p:cNvSpPr txBox="1">
                  <a:spLocks noChangeArrowheads="1"/>
                </p:cNvSpPr>
                <p:nvPr/>
              </p:nvSpPr>
              <p:spPr bwMode="auto">
                <a:xfrm>
                  <a:off x="3236" y="3687"/>
                  <a:ext cx="642"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300" dirty="0"/>
                    <a:t>Figure 14.7</a:t>
                  </a:r>
                </a:p>
              </p:txBody>
            </p:sp>
          </p:grpSp>
        </p:grpSp>
      </p:grpSp>
    </p:spTree>
  </p:cSld>
  <p:clrMapOvr>
    <a:masterClrMapping/>
  </p:clrMapOvr>
  <p:transition spd="med"/>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49" name="Slide Number Placeholder 5">
            <a:extLst>
              <a:ext uri="{FF2B5EF4-FFF2-40B4-BE49-F238E27FC236}">
                <a16:creationId xmlns:a16="http://schemas.microsoft.com/office/drawing/2014/main" id="{D020F5E1-1108-4745-80D5-AE009BF41FC3}"/>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0041A3EE-6B78-C849-A3A9-DB0F71FF8634}" type="slidenum">
              <a:rPr lang="en-US" altLang="en-US" sz="1400"/>
              <a:pPr>
                <a:spcBef>
                  <a:spcPct val="0"/>
                </a:spcBef>
                <a:buFontTx/>
                <a:buNone/>
              </a:pPr>
              <a:t>45</a:t>
            </a:fld>
            <a:endParaRPr lang="en-US" altLang="en-US" sz="1400" dirty="0"/>
          </a:p>
        </p:txBody>
      </p:sp>
      <p:grpSp>
        <p:nvGrpSpPr>
          <p:cNvPr id="104450" name="Group 50">
            <a:extLst>
              <a:ext uri="{FF2B5EF4-FFF2-40B4-BE49-F238E27FC236}">
                <a16:creationId xmlns:a16="http://schemas.microsoft.com/office/drawing/2014/main" id="{D727D82F-AB0C-F946-8097-16763BFA5E84}"/>
              </a:ext>
            </a:extLst>
          </p:cNvPr>
          <p:cNvGrpSpPr>
            <a:grpSpLocks/>
          </p:cNvGrpSpPr>
          <p:nvPr/>
        </p:nvGrpSpPr>
        <p:grpSpPr bwMode="auto">
          <a:xfrm>
            <a:off x="458788" y="446088"/>
            <a:ext cx="8229600" cy="5719762"/>
            <a:chOff x="289" y="281"/>
            <a:chExt cx="5184" cy="3603"/>
          </a:xfrm>
        </p:grpSpPr>
        <p:sp>
          <p:nvSpPr>
            <p:cNvPr id="104451" name="Rectangle 2">
              <a:extLst>
                <a:ext uri="{FF2B5EF4-FFF2-40B4-BE49-F238E27FC236}">
                  <a16:creationId xmlns:a16="http://schemas.microsoft.com/office/drawing/2014/main" id="{DED1B715-596F-2A43-8F6F-D10EB8A0B133}"/>
                </a:ext>
              </a:extLst>
            </p:cNvPr>
            <p:cNvSpPr>
              <a:spLocks noChangeArrowheads="1"/>
            </p:cNvSpPr>
            <p:nvPr/>
          </p:nvSpPr>
          <p:spPr bwMode="auto">
            <a:xfrm>
              <a:off x="289"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Reticular Formation</a:t>
              </a:r>
              <a:endParaRPr lang="en-US" altLang="en-US" sz="2800" dirty="0">
                <a:solidFill>
                  <a:schemeClr val="tx2"/>
                </a:solidFill>
              </a:endParaRPr>
            </a:p>
          </p:txBody>
        </p:sp>
        <p:sp>
          <p:nvSpPr>
            <p:cNvPr id="104452" name="Text Box 3">
              <a:extLst>
                <a:ext uri="{FF2B5EF4-FFF2-40B4-BE49-F238E27FC236}">
                  <a16:creationId xmlns:a16="http://schemas.microsoft.com/office/drawing/2014/main" id="{4ECE86D1-F664-A040-B694-DD6FB976A862}"/>
                </a:ext>
              </a:extLst>
            </p:cNvPr>
            <p:cNvSpPr txBox="1">
              <a:spLocks noChangeArrowheads="1"/>
            </p:cNvSpPr>
            <p:nvPr/>
          </p:nvSpPr>
          <p:spPr bwMode="auto">
            <a:xfrm>
              <a:off x="515" y="970"/>
              <a:ext cx="4697" cy="16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dirty="0"/>
                <a:t>White matter and gray matter form a net-like arrangement known as the reticular formation.</a:t>
              </a:r>
            </a:p>
            <a:p>
              <a:pPr eaLnBrk="1" hangingPunct="1">
                <a:lnSpc>
                  <a:spcPct val="85000"/>
                </a:lnSpc>
                <a:spcBef>
                  <a:spcPct val="0"/>
                </a:spcBef>
                <a:spcAft>
                  <a:spcPts val="900"/>
                </a:spcAft>
                <a:buSzPct val="80000"/>
              </a:pPr>
              <a:r>
                <a:rPr lang="en-US" altLang="en-US" sz="1800" dirty="0"/>
                <a:t>The structure is visible under a light microscope in properly-stained brain tissue.</a:t>
              </a:r>
            </a:p>
            <a:p>
              <a:pPr eaLnBrk="1" hangingPunct="1">
                <a:lnSpc>
                  <a:spcPct val="85000"/>
                </a:lnSpc>
                <a:spcBef>
                  <a:spcPct val="0"/>
                </a:spcBef>
                <a:spcAft>
                  <a:spcPts val="900"/>
                </a:spcAft>
                <a:buSzPct val="80000"/>
              </a:pPr>
              <a:r>
                <a:rPr lang="en-US" altLang="en-US" sz="1800" dirty="0"/>
                <a:t>The reticular formation extends from the medulla oblongata and into the diencephalon (in particular, the thalamus).</a:t>
              </a:r>
            </a:p>
            <a:p>
              <a:pPr eaLnBrk="1" hangingPunct="1">
                <a:lnSpc>
                  <a:spcPct val="85000"/>
                </a:lnSpc>
                <a:spcBef>
                  <a:spcPct val="0"/>
                </a:spcBef>
                <a:spcAft>
                  <a:spcPts val="900"/>
                </a:spcAft>
                <a:buSzPct val="80000"/>
              </a:pPr>
              <a:r>
                <a:rPr lang="en-US" altLang="en-US" sz="1800" dirty="0"/>
                <a:t>The neurons of the reticular formation have afferent (sensory) and efferent (motor) functions.</a:t>
              </a:r>
            </a:p>
            <a:p>
              <a:pPr eaLnBrk="1" hangingPunct="1">
                <a:lnSpc>
                  <a:spcPct val="85000"/>
                </a:lnSpc>
                <a:spcBef>
                  <a:spcPct val="0"/>
                </a:spcBef>
                <a:spcAft>
                  <a:spcPct val="50000"/>
                </a:spcAft>
                <a:buSzPct val="80000"/>
              </a:pPr>
              <a:r>
                <a:rPr lang="en-US" altLang="en-US" sz="1800" dirty="0"/>
                <a:t>The efferent fibers assist in regulating body posture and muscle tone.</a:t>
              </a:r>
            </a:p>
          </p:txBody>
        </p:sp>
        <p:grpSp>
          <p:nvGrpSpPr>
            <p:cNvPr id="104453" name="Group 49">
              <a:extLst>
                <a:ext uri="{FF2B5EF4-FFF2-40B4-BE49-F238E27FC236}">
                  <a16:creationId xmlns:a16="http://schemas.microsoft.com/office/drawing/2014/main" id="{5EB59179-7C86-954E-AE56-8C1D6E5225EF}"/>
                </a:ext>
              </a:extLst>
            </p:cNvPr>
            <p:cNvGrpSpPr>
              <a:grpSpLocks/>
            </p:cNvGrpSpPr>
            <p:nvPr/>
          </p:nvGrpSpPr>
          <p:grpSpPr bwMode="auto">
            <a:xfrm>
              <a:off x="582" y="3671"/>
              <a:ext cx="2993" cy="213"/>
              <a:chOff x="582" y="3671"/>
              <a:chExt cx="2993" cy="213"/>
            </a:xfrm>
          </p:grpSpPr>
          <p:grpSp>
            <p:nvGrpSpPr>
              <p:cNvPr id="104454" name="Group 27">
                <a:extLst>
                  <a:ext uri="{FF2B5EF4-FFF2-40B4-BE49-F238E27FC236}">
                    <a16:creationId xmlns:a16="http://schemas.microsoft.com/office/drawing/2014/main" id="{FC751AC8-494F-9445-B3F7-96A8E55DE980}"/>
                  </a:ext>
                </a:extLst>
              </p:cNvPr>
              <p:cNvGrpSpPr>
                <a:grpSpLocks/>
              </p:cNvGrpSpPr>
              <p:nvPr/>
            </p:nvGrpSpPr>
            <p:grpSpPr bwMode="auto">
              <a:xfrm>
                <a:off x="582" y="3671"/>
                <a:ext cx="1990" cy="213"/>
                <a:chOff x="582" y="3671"/>
                <a:chExt cx="1990" cy="213"/>
              </a:xfrm>
            </p:grpSpPr>
            <p:sp>
              <p:nvSpPr>
                <p:cNvPr id="104458" name="Rectangle 28">
                  <a:extLst>
                    <a:ext uri="{FF2B5EF4-FFF2-40B4-BE49-F238E27FC236}">
                      <a16:creationId xmlns:a16="http://schemas.microsoft.com/office/drawing/2014/main" id="{FE39F51F-7B0D-0841-AD50-F0C0B34BC714}"/>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04459" name="Rectangle 29">
                  <a:extLst>
                    <a:ext uri="{FF2B5EF4-FFF2-40B4-BE49-F238E27FC236}">
                      <a16:creationId xmlns:a16="http://schemas.microsoft.com/office/drawing/2014/main" id="{6B0B9997-251B-C64A-A156-D6F0A1851BA1}"/>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04460" name="Rectangle 30">
                  <a:extLst>
                    <a:ext uri="{FF2B5EF4-FFF2-40B4-BE49-F238E27FC236}">
                      <a16:creationId xmlns:a16="http://schemas.microsoft.com/office/drawing/2014/main" id="{38171E0A-3EC5-B448-ACEE-0A3E335D0372}"/>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04461" name="Text Box 31">
                  <a:extLst>
                    <a:ext uri="{FF2B5EF4-FFF2-40B4-BE49-F238E27FC236}">
                      <a16:creationId xmlns:a16="http://schemas.microsoft.com/office/drawing/2014/main" id="{A818D33F-18DA-454E-9215-32290E41AC3D}"/>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300" dirty="0"/>
                    <a:t>Page 485</a:t>
                  </a:r>
                  <a:endParaRPr lang="en-US" altLang="en-US" sz="1800" dirty="0"/>
                </a:p>
              </p:txBody>
            </p:sp>
            <p:sp>
              <p:nvSpPr>
                <p:cNvPr id="104462" name="Text Box 32">
                  <a:extLst>
                    <a:ext uri="{FF2B5EF4-FFF2-40B4-BE49-F238E27FC236}">
                      <a16:creationId xmlns:a16="http://schemas.microsoft.com/office/drawing/2014/main" id="{2DFD648E-51C7-F548-8BC4-DA9E1AB4A147}"/>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300" dirty="0"/>
                    <a:t>Page 540</a:t>
                  </a:r>
                  <a:endParaRPr lang="en-US" altLang="en-US" sz="1800" dirty="0"/>
                </a:p>
              </p:txBody>
            </p:sp>
            <p:sp>
              <p:nvSpPr>
                <p:cNvPr id="104463" name="Text Box 33">
                  <a:extLst>
                    <a:ext uri="{FF2B5EF4-FFF2-40B4-BE49-F238E27FC236}">
                      <a16:creationId xmlns:a16="http://schemas.microsoft.com/office/drawing/2014/main" id="{5911C000-00BB-1F4A-90C4-EC321426801C}"/>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300" dirty="0"/>
                    <a:t>Page 507</a:t>
                  </a:r>
                  <a:endParaRPr lang="en-US" altLang="en-US" sz="1800" dirty="0"/>
                </a:p>
              </p:txBody>
            </p:sp>
          </p:grpSp>
          <p:grpSp>
            <p:nvGrpSpPr>
              <p:cNvPr id="104455" name="Group 42">
                <a:extLst>
                  <a:ext uri="{FF2B5EF4-FFF2-40B4-BE49-F238E27FC236}">
                    <a16:creationId xmlns:a16="http://schemas.microsoft.com/office/drawing/2014/main" id="{D93478B5-8262-2041-8036-6E77A2B4100C}"/>
                  </a:ext>
                </a:extLst>
              </p:cNvPr>
              <p:cNvGrpSpPr>
                <a:grpSpLocks/>
              </p:cNvGrpSpPr>
              <p:nvPr/>
            </p:nvGrpSpPr>
            <p:grpSpPr bwMode="auto">
              <a:xfrm>
                <a:off x="2844" y="3671"/>
                <a:ext cx="731" cy="213"/>
                <a:chOff x="3190" y="3671"/>
                <a:chExt cx="731" cy="213"/>
              </a:xfrm>
            </p:grpSpPr>
            <p:sp>
              <p:nvSpPr>
                <p:cNvPr id="104456" name="Rectangle 43">
                  <a:extLst>
                    <a:ext uri="{FF2B5EF4-FFF2-40B4-BE49-F238E27FC236}">
                      <a16:creationId xmlns:a16="http://schemas.microsoft.com/office/drawing/2014/main" id="{2204441F-4FA7-4148-A3C0-7740371E80FD}"/>
                    </a:ext>
                  </a:extLst>
                </p:cNvPr>
                <p:cNvSpPr>
                  <a:spLocks noChangeArrowheads="1"/>
                </p:cNvSpPr>
                <p:nvPr/>
              </p:nvSpPr>
              <p:spPr bwMode="auto">
                <a:xfrm>
                  <a:off x="3190" y="3671"/>
                  <a:ext cx="731" cy="213"/>
                </a:xfrm>
                <a:prstGeom prst="rect">
                  <a:avLst/>
                </a:prstGeom>
                <a:solidFill>
                  <a:schemeClr val="accent1"/>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04457" name="Text Box 44">
                  <a:extLst>
                    <a:ext uri="{FF2B5EF4-FFF2-40B4-BE49-F238E27FC236}">
                      <a16:creationId xmlns:a16="http://schemas.microsoft.com/office/drawing/2014/main" id="{CFDE903D-FC7E-3045-B1F6-0D3F51813695}"/>
                    </a:ext>
                  </a:extLst>
                </p:cNvPr>
                <p:cNvSpPr txBox="1">
                  <a:spLocks noChangeArrowheads="1"/>
                </p:cNvSpPr>
                <p:nvPr/>
              </p:nvSpPr>
              <p:spPr bwMode="auto">
                <a:xfrm>
                  <a:off x="3236" y="3687"/>
                  <a:ext cx="642"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300" dirty="0"/>
                    <a:t>Figure 14.7</a:t>
                  </a:r>
                </a:p>
              </p:txBody>
            </p:sp>
          </p:grpSp>
        </p:grpSp>
      </p:grpSp>
      <p:sp>
        <p:nvSpPr>
          <p:cNvPr id="2" name="TextBox 1">
            <a:extLst>
              <a:ext uri="{FF2B5EF4-FFF2-40B4-BE49-F238E27FC236}">
                <a16:creationId xmlns:a16="http://schemas.microsoft.com/office/drawing/2014/main" id="{ADD7E93F-B095-064A-90B0-5A3CD99D5468}"/>
              </a:ext>
            </a:extLst>
          </p:cNvPr>
          <p:cNvSpPr txBox="1"/>
          <p:nvPr/>
        </p:nvSpPr>
        <p:spPr>
          <a:xfrm>
            <a:off x="2173987" y="4315495"/>
            <a:ext cx="4806676" cy="861774"/>
          </a:xfrm>
          <a:prstGeom prst="rect">
            <a:avLst/>
          </a:prstGeom>
          <a:noFill/>
        </p:spPr>
        <p:txBody>
          <a:bodyPr wrap="square" rtlCol="0">
            <a:spAutoFit/>
          </a:bodyPr>
          <a:lstStyle/>
          <a:p>
            <a:pPr algn="ctr">
              <a:lnSpc>
                <a:spcPts val="1860"/>
              </a:lnSpc>
            </a:pPr>
            <a:r>
              <a:rPr lang="en-US" dirty="0">
                <a:solidFill>
                  <a:srgbClr val="941100"/>
                </a:solidFill>
              </a:rPr>
              <a:t>White matter = myelinated axons of neurons.</a:t>
            </a:r>
          </a:p>
          <a:p>
            <a:pPr algn="ctr">
              <a:lnSpc>
                <a:spcPts val="1860"/>
              </a:lnSpc>
              <a:spcBef>
                <a:spcPts val="300"/>
              </a:spcBef>
            </a:pPr>
            <a:r>
              <a:rPr lang="en-US" dirty="0">
                <a:solidFill>
                  <a:srgbClr val="941100"/>
                </a:solidFill>
              </a:rPr>
              <a:t>Gray matter = cell bodies and dendrites of neurons.</a:t>
            </a:r>
          </a:p>
        </p:txBody>
      </p:sp>
    </p:spTree>
  </p:cSld>
  <p:clrMapOvr>
    <a:masterClrMapping/>
  </p:clrMapOvr>
  <p:transition spd="med"/>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7" name="Slide Number Placeholder 5">
            <a:extLst>
              <a:ext uri="{FF2B5EF4-FFF2-40B4-BE49-F238E27FC236}">
                <a16:creationId xmlns:a16="http://schemas.microsoft.com/office/drawing/2014/main" id="{6DAD09AB-751A-5941-A8FF-BB2FB24E62A1}"/>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01DD6067-89F6-784A-9B0D-1F593D80ECDF}" type="slidenum">
              <a:rPr lang="en-US" altLang="en-US" sz="1400"/>
              <a:pPr>
                <a:spcBef>
                  <a:spcPct val="0"/>
                </a:spcBef>
                <a:buFontTx/>
                <a:buNone/>
              </a:pPr>
              <a:t>46</a:t>
            </a:fld>
            <a:endParaRPr lang="en-US" altLang="en-US" sz="1400" dirty="0"/>
          </a:p>
        </p:txBody>
      </p:sp>
      <p:grpSp>
        <p:nvGrpSpPr>
          <p:cNvPr id="106498" name="Group 34">
            <a:extLst>
              <a:ext uri="{FF2B5EF4-FFF2-40B4-BE49-F238E27FC236}">
                <a16:creationId xmlns:a16="http://schemas.microsoft.com/office/drawing/2014/main" id="{02F54BF3-A422-7949-8434-4BA5A3A86B98}"/>
              </a:ext>
            </a:extLst>
          </p:cNvPr>
          <p:cNvGrpSpPr>
            <a:grpSpLocks/>
          </p:cNvGrpSpPr>
          <p:nvPr/>
        </p:nvGrpSpPr>
        <p:grpSpPr bwMode="auto">
          <a:xfrm>
            <a:off x="458788" y="446088"/>
            <a:ext cx="8229600" cy="5719762"/>
            <a:chOff x="289" y="281"/>
            <a:chExt cx="5184" cy="3603"/>
          </a:xfrm>
        </p:grpSpPr>
        <p:sp>
          <p:nvSpPr>
            <p:cNvPr id="106499" name="Rectangle 2">
              <a:extLst>
                <a:ext uri="{FF2B5EF4-FFF2-40B4-BE49-F238E27FC236}">
                  <a16:creationId xmlns:a16="http://schemas.microsoft.com/office/drawing/2014/main" id="{43B7786C-737B-2D4A-A671-80B76613544D}"/>
                </a:ext>
              </a:extLst>
            </p:cNvPr>
            <p:cNvSpPr>
              <a:spLocks noChangeArrowheads="1"/>
            </p:cNvSpPr>
            <p:nvPr/>
          </p:nvSpPr>
          <p:spPr bwMode="auto">
            <a:xfrm>
              <a:off x="289"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Reticular Activating System</a:t>
              </a:r>
              <a:endParaRPr lang="en-US" altLang="en-US" sz="2800" dirty="0">
                <a:solidFill>
                  <a:schemeClr val="tx2"/>
                </a:solidFill>
              </a:endParaRPr>
            </a:p>
          </p:txBody>
        </p:sp>
        <p:sp>
          <p:nvSpPr>
            <p:cNvPr id="106500" name="Text Box 3">
              <a:extLst>
                <a:ext uri="{FF2B5EF4-FFF2-40B4-BE49-F238E27FC236}">
                  <a16:creationId xmlns:a16="http://schemas.microsoft.com/office/drawing/2014/main" id="{1F4232FA-D58C-CB4F-9197-616E157A2E8A}"/>
                </a:ext>
              </a:extLst>
            </p:cNvPr>
            <p:cNvSpPr txBox="1">
              <a:spLocks noChangeArrowheads="1"/>
            </p:cNvSpPr>
            <p:nvPr/>
          </p:nvSpPr>
          <p:spPr bwMode="auto">
            <a:xfrm>
              <a:off x="515" y="970"/>
              <a:ext cx="4559" cy="10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dirty="0"/>
                <a:t>The afferent fibers of the reticular formation make up the reticular activating system (RAS).</a:t>
              </a:r>
            </a:p>
            <a:p>
              <a:pPr eaLnBrk="1" hangingPunct="1">
                <a:lnSpc>
                  <a:spcPct val="85000"/>
                </a:lnSpc>
                <a:spcBef>
                  <a:spcPct val="0"/>
                </a:spcBef>
                <a:spcAft>
                  <a:spcPts val="900"/>
                </a:spcAft>
                <a:buSzPct val="80000"/>
              </a:pPr>
              <a:r>
                <a:rPr lang="en-US" altLang="en-US" sz="1800" dirty="0"/>
                <a:t>The RAS is a complex network of sensory fibers that project to the cerebral cortex through the thalamus.</a:t>
              </a:r>
            </a:p>
            <a:p>
              <a:pPr eaLnBrk="1" hangingPunct="1">
                <a:lnSpc>
                  <a:spcPct val="85000"/>
                </a:lnSpc>
                <a:spcBef>
                  <a:spcPct val="0"/>
                </a:spcBef>
                <a:spcAft>
                  <a:spcPts val="900"/>
                </a:spcAft>
                <a:buSzPct val="80000"/>
              </a:pPr>
              <a:r>
                <a:rPr lang="en-US" altLang="en-US" sz="1800" dirty="0"/>
                <a:t>The RAS maintains our consciousness and is also active when a person awakens from sleep.</a:t>
              </a:r>
            </a:p>
          </p:txBody>
        </p:sp>
        <p:grpSp>
          <p:nvGrpSpPr>
            <p:cNvPr id="106501" name="Group 18">
              <a:extLst>
                <a:ext uri="{FF2B5EF4-FFF2-40B4-BE49-F238E27FC236}">
                  <a16:creationId xmlns:a16="http://schemas.microsoft.com/office/drawing/2014/main" id="{A4E5FAD5-059F-E54C-93ED-33AFC310F7EC}"/>
                </a:ext>
              </a:extLst>
            </p:cNvPr>
            <p:cNvGrpSpPr>
              <a:grpSpLocks/>
            </p:cNvGrpSpPr>
            <p:nvPr/>
          </p:nvGrpSpPr>
          <p:grpSpPr bwMode="auto">
            <a:xfrm>
              <a:off x="582" y="3671"/>
              <a:ext cx="1990" cy="213"/>
              <a:chOff x="582" y="3671"/>
              <a:chExt cx="1990" cy="213"/>
            </a:xfrm>
          </p:grpSpPr>
          <p:sp>
            <p:nvSpPr>
              <p:cNvPr id="106502" name="Rectangle 19">
                <a:extLst>
                  <a:ext uri="{FF2B5EF4-FFF2-40B4-BE49-F238E27FC236}">
                    <a16:creationId xmlns:a16="http://schemas.microsoft.com/office/drawing/2014/main" id="{9B40F5BB-F5BE-4645-B812-6195EEFE2154}"/>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06503" name="Rectangle 20">
                <a:extLst>
                  <a:ext uri="{FF2B5EF4-FFF2-40B4-BE49-F238E27FC236}">
                    <a16:creationId xmlns:a16="http://schemas.microsoft.com/office/drawing/2014/main" id="{4C8DBECE-544D-564B-8B97-6630CDA6C61D}"/>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06504" name="Rectangle 21">
                <a:extLst>
                  <a:ext uri="{FF2B5EF4-FFF2-40B4-BE49-F238E27FC236}">
                    <a16:creationId xmlns:a16="http://schemas.microsoft.com/office/drawing/2014/main" id="{25642758-7661-064E-9A6C-0C5F841FF2FC}"/>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06505" name="Text Box 22">
                <a:extLst>
                  <a:ext uri="{FF2B5EF4-FFF2-40B4-BE49-F238E27FC236}">
                    <a16:creationId xmlns:a16="http://schemas.microsoft.com/office/drawing/2014/main" id="{170B9F16-ED86-3146-96BE-EAE387B68A1F}"/>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485</a:t>
                </a:r>
                <a:endParaRPr lang="en-US" altLang="en-US" sz="1800" dirty="0">
                  <a:ea typeface="ＭＳ Ｐゴシック" panose="020B0600070205080204" pitchFamily="34" charset="-128"/>
                </a:endParaRPr>
              </a:p>
            </p:txBody>
          </p:sp>
          <p:sp>
            <p:nvSpPr>
              <p:cNvPr id="106506" name="Text Box 23">
                <a:extLst>
                  <a:ext uri="{FF2B5EF4-FFF2-40B4-BE49-F238E27FC236}">
                    <a16:creationId xmlns:a16="http://schemas.microsoft.com/office/drawing/2014/main" id="{2D70DB67-2CEC-B048-9DC8-0DE0DE3387BB}"/>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541</a:t>
                </a:r>
                <a:endParaRPr lang="en-US" altLang="en-US" sz="1800" dirty="0">
                  <a:ea typeface="ＭＳ Ｐゴシック" panose="020B0600070205080204" pitchFamily="34" charset="-128"/>
                </a:endParaRPr>
              </a:p>
            </p:txBody>
          </p:sp>
          <p:sp>
            <p:nvSpPr>
              <p:cNvPr id="106507" name="Text Box 24">
                <a:extLst>
                  <a:ext uri="{FF2B5EF4-FFF2-40B4-BE49-F238E27FC236}">
                    <a16:creationId xmlns:a16="http://schemas.microsoft.com/office/drawing/2014/main" id="{0842521B-34BF-BE47-A79F-2B8E8C372178}"/>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507</a:t>
                </a:r>
                <a:endParaRPr lang="en-US" altLang="en-US" sz="1800" dirty="0">
                  <a:ea typeface="ＭＳ Ｐゴシック" panose="020B0600070205080204" pitchFamily="34" charset="-128"/>
                </a:endParaRPr>
              </a:p>
            </p:txBody>
          </p:sp>
        </p:grpSp>
      </p:grpSp>
    </p:spTree>
  </p:cSld>
  <p:clrMapOvr>
    <a:masterClrMapping/>
  </p:clrMapOvr>
  <p:transition spd="med"/>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3" name="Slide Number Placeholder 5">
            <a:extLst>
              <a:ext uri="{FF2B5EF4-FFF2-40B4-BE49-F238E27FC236}">
                <a16:creationId xmlns:a16="http://schemas.microsoft.com/office/drawing/2014/main" id="{72745C2D-16B1-A748-AD07-9767AD8ADEF6}"/>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43DDAD8A-6EB9-DB47-9038-15E698E93DE3}" type="slidenum">
              <a:rPr lang="en-US" altLang="en-US" sz="1400"/>
              <a:pPr>
                <a:spcBef>
                  <a:spcPct val="0"/>
                </a:spcBef>
                <a:buFontTx/>
                <a:buNone/>
              </a:pPr>
              <a:t>47</a:t>
            </a:fld>
            <a:endParaRPr lang="en-US" altLang="en-US" sz="1400" dirty="0"/>
          </a:p>
        </p:txBody>
      </p:sp>
      <p:sp>
        <p:nvSpPr>
          <p:cNvPr id="110594" name="Rectangle 3">
            <a:extLst>
              <a:ext uri="{FF2B5EF4-FFF2-40B4-BE49-F238E27FC236}">
                <a16:creationId xmlns:a16="http://schemas.microsoft.com/office/drawing/2014/main" id="{B4770F14-DD9A-CE46-B5DC-86F5F7DBFBD4}"/>
              </a:ext>
            </a:extLst>
          </p:cNvPr>
          <p:cNvSpPr>
            <a:spLocks noChangeArrowheads="1"/>
          </p:cNvSpPr>
          <p:nvPr/>
        </p:nvSpPr>
        <p:spPr bwMode="auto">
          <a:xfrm>
            <a:off x="458788" y="44608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Sleep</a:t>
            </a:r>
            <a:endParaRPr lang="en-US" altLang="en-US" sz="2800" dirty="0">
              <a:solidFill>
                <a:schemeClr val="tx2"/>
              </a:solidFill>
            </a:endParaRPr>
          </a:p>
        </p:txBody>
      </p:sp>
      <p:sp>
        <p:nvSpPr>
          <p:cNvPr id="110595" name="Text Box 4">
            <a:extLst>
              <a:ext uri="{FF2B5EF4-FFF2-40B4-BE49-F238E27FC236}">
                <a16:creationId xmlns:a16="http://schemas.microsoft.com/office/drawing/2014/main" id="{26A1276C-6AD3-1048-956E-D529E747C0AF}"/>
              </a:ext>
            </a:extLst>
          </p:cNvPr>
          <p:cNvSpPr txBox="1">
            <a:spLocks noChangeArrowheads="1"/>
          </p:cNvSpPr>
          <p:nvPr/>
        </p:nvSpPr>
        <p:spPr bwMode="auto">
          <a:xfrm>
            <a:off x="817563" y="1539875"/>
            <a:ext cx="7373937" cy="32593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285750" indent="-285750">
              <a:defRPr>
                <a:solidFill>
                  <a:schemeClr val="tx1"/>
                </a:solidFill>
                <a:latin typeface="Arial" panose="020B0604020202020204" pitchFamily="34" charset="0"/>
              </a:defRPr>
            </a:lvl1pPr>
            <a:lvl2pPr marL="690563" indent="-233363">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lnSpc>
                <a:spcPct val="85000"/>
              </a:lnSpc>
              <a:spcAft>
                <a:spcPts val="900"/>
              </a:spcAft>
              <a:buSzPct val="80000"/>
              <a:buFont typeface="Arial" panose="020B0604020202020204" pitchFamily="34" charset="0"/>
              <a:buChar char="•"/>
            </a:pPr>
            <a:r>
              <a:rPr lang="en-US" altLang="en-US" dirty="0"/>
              <a:t>We spend about one-third of our lives sleeping—about eight hours each day.</a:t>
            </a:r>
          </a:p>
          <a:p>
            <a:pPr eaLnBrk="1" hangingPunct="1">
              <a:lnSpc>
                <a:spcPct val="85000"/>
              </a:lnSpc>
              <a:spcAft>
                <a:spcPts val="900"/>
              </a:spcAft>
              <a:buSzPct val="80000"/>
              <a:buFont typeface="Arial" panose="020B0604020202020204" pitchFamily="34" charset="0"/>
              <a:buChar char="•"/>
            </a:pPr>
            <a:r>
              <a:rPr lang="en-US" altLang="en-US" dirty="0"/>
              <a:t>The biological reasons of why we sleep are not fully understood despite much research over the past century.</a:t>
            </a:r>
          </a:p>
          <a:p>
            <a:pPr eaLnBrk="1" hangingPunct="1">
              <a:lnSpc>
                <a:spcPct val="85000"/>
              </a:lnSpc>
              <a:spcAft>
                <a:spcPts val="900"/>
              </a:spcAft>
              <a:buSzPct val="80000"/>
              <a:buFont typeface="Arial" panose="020B0604020202020204" pitchFamily="34" charset="0"/>
              <a:buChar char="•"/>
            </a:pPr>
            <a:r>
              <a:rPr lang="en-US" altLang="en-US" dirty="0"/>
              <a:t>Yet, sleep is as essential to survival as consuming food and water.</a:t>
            </a:r>
          </a:p>
          <a:p>
            <a:pPr eaLnBrk="1" hangingPunct="1">
              <a:lnSpc>
                <a:spcPct val="85000"/>
              </a:lnSpc>
              <a:spcAft>
                <a:spcPts val="900"/>
              </a:spcAft>
              <a:buSzPct val="80000"/>
              <a:buFont typeface="Arial" panose="020B0604020202020204" pitchFamily="34" charset="0"/>
              <a:buChar char="•"/>
            </a:pPr>
            <a:r>
              <a:rPr lang="en-US" altLang="en-US" dirty="0"/>
              <a:t>Many areas are involved in sleep including the midbrain, reticular activating system, thalamus, and cerebral cortex.</a:t>
            </a:r>
          </a:p>
          <a:p>
            <a:pPr eaLnBrk="1" hangingPunct="1">
              <a:lnSpc>
                <a:spcPct val="85000"/>
              </a:lnSpc>
              <a:spcAft>
                <a:spcPts val="900"/>
              </a:spcAft>
              <a:buSzPct val="80000"/>
              <a:buFont typeface="Arial" panose="020B0604020202020204" pitchFamily="34" charset="0"/>
              <a:buChar char="•"/>
            </a:pPr>
            <a:r>
              <a:rPr lang="en-US" altLang="en-US" dirty="0"/>
              <a:t>The midbrain contains nuclei that regulate our sleep patterns and cycles.</a:t>
            </a:r>
          </a:p>
          <a:p>
            <a:pPr eaLnBrk="1" hangingPunct="1">
              <a:lnSpc>
                <a:spcPct val="85000"/>
              </a:lnSpc>
              <a:spcAft>
                <a:spcPct val="50000"/>
              </a:spcAft>
              <a:buSzPct val="80000"/>
              <a:buFont typeface="Arial" panose="020B0604020202020204" pitchFamily="34" charset="0"/>
              <a:buChar char="•"/>
            </a:pPr>
            <a:r>
              <a:rPr lang="en-US" altLang="en-US" dirty="0"/>
              <a:t>Sleep has two distinct patterns: slow wave sleep (SWS) and rapid eye movement (REM) sleep.</a:t>
            </a:r>
          </a:p>
        </p:txBody>
      </p:sp>
      <p:sp>
        <p:nvSpPr>
          <p:cNvPr id="2" name="TextBox 1">
            <a:extLst>
              <a:ext uri="{FF2B5EF4-FFF2-40B4-BE49-F238E27FC236}">
                <a16:creationId xmlns:a16="http://schemas.microsoft.com/office/drawing/2014/main" id="{CCB09B67-C11F-7748-9579-14E3CFB5D552}"/>
              </a:ext>
            </a:extLst>
          </p:cNvPr>
          <p:cNvSpPr txBox="1"/>
          <p:nvPr/>
        </p:nvSpPr>
        <p:spPr>
          <a:xfrm>
            <a:off x="2267490" y="4817099"/>
            <a:ext cx="4609019" cy="369332"/>
          </a:xfrm>
          <a:prstGeom prst="rect">
            <a:avLst/>
          </a:prstGeom>
          <a:noFill/>
        </p:spPr>
        <p:txBody>
          <a:bodyPr wrap="none" rtlCol="0">
            <a:spAutoFit/>
          </a:bodyPr>
          <a:lstStyle/>
          <a:p>
            <a:r>
              <a:rPr lang="en-US" dirty="0">
                <a:solidFill>
                  <a:schemeClr val="accent6"/>
                </a:solidFill>
              </a:rPr>
              <a:t>Tap or click </a:t>
            </a:r>
            <a:r>
              <a:rPr lang="en-US" dirty="0">
                <a:solidFill>
                  <a:srgbClr val="7030A0"/>
                </a:solidFill>
                <a:hlinkClick r:id="rId3">
                  <a:extLst>
                    <a:ext uri="{A12FA001-AC4F-418D-AE19-62706E023703}">
                      <ahyp:hlinkClr xmlns:ahyp="http://schemas.microsoft.com/office/drawing/2018/hyperlinkcolor" val="tx"/>
                    </a:ext>
                  </a:extLst>
                </a:hlinkClick>
              </a:rPr>
              <a:t>here</a:t>
            </a:r>
            <a:r>
              <a:rPr lang="en-US" dirty="0">
                <a:solidFill>
                  <a:schemeClr val="accent6"/>
                </a:solidFill>
              </a:rPr>
              <a:t> to learn more about sleep.</a:t>
            </a:r>
          </a:p>
        </p:txBody>
      </p:sp>
    </p:spTree>
    <p:extLst>
      <p:ext uri="{BB962C8B-B14F-4D97-AF65-F5344CB8AC3E}">
        <p14:creationId xmlns:p14="http://schemas.microsoft.com/office/powerpoint/2010/main" val="3674969092"/>
      </p:ext>
    </p:extLst>
  </p:cSld>
  <p:clrMapOvr>
    <a:masterClrMapping/>
  </p:clrMapOvr>
  <p:transition spd="med"/>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3" name="Slide Number Placeholder 5">
            <a:extLst>
              <a:ext uri="{FF2B5EF4-FFF2-40B4-BE49-F238E27FC236}">
                <a16:creationId xmlns:a16="http://schemas.microsoft.com/office/drawing/2014/main" id="{72745C2D-16B1-A748-AD07-9767AD8ADEF6}"/>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43DDAD8A-6EB9-DB47-9038-15E698E93DE3}" type="slidenum">
              <a:rPr lang="en-US" altLang="en-US" sz="1400"/>
              <a:pPr>
                <a:spcBef>
                  <a:spcPct val="0"/>
                </a:spcBef>
                <a:buFontTx/>
                <a:buNone/>
              </a:pPr>
              <a:t>48</a:t>
            </a:fld>
            <a:endParaRPr lang="en-US" altLang="en-US" sz="1400" dirty="0"/>
          </a:p>
        </p:txBody>
      </p:sp>
      <p:sp>
        <p:nvSpPr>
          <p:cNvPr id="110594" name="Rectangle 3">
            <a:extLst>
              <a:ext uri="{FF2B5EF4-FFF2-40B4-BE49-F238E27FC236}">
                <a16:creationId xmlns:a16="http://schemas.microsoft.com/office/drawing/2014/main" id="{B4770F14-DD9A-CE46-B5DC-86F5F7DBFBD4}"/>
              </a:ext>
            </a:extLst>
          </p:cNvPr>
          <p:cNvSpPr>
            <a:spLocks noChangeArrowheads="1"/>
          </p:cNvSpPr>
          <p:nvPr/>
        </p:nvSpPr>
        <p:spPr bwMode="auto">
          <a:xfrm>
            <a:off x="458788" y="44608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Slow Wave Sleep</a:t>
            </a:r>
            <a:endParaRPr lang="en-US" altLang="en-US" sz="2800" dirty="0">
              <a:solidFill>
                <a:schemeClr val="tx2"/>
              </a:solidFill>
            </a:endParaRPr>
          </a:p>
        </p:txBody>
      </p:sp>
      <p:sp>
        <p:nvSpPr>
          <p:cNvPr id="110595" name="Text Box 4">
            <a:extLst>
              <a:ext uri="{FF2B5EF4-FFF2-40B4-BE49-F238E27FC236}">
                <a16:creationId xmlns:a16="http://schemas.microsoft.com/office/drawing/2014/main" id="{26A1276C-6AD3-1048-956E-D529E747C0AF}"/>
              </a:ext>
            </a:extLst>
          </p:cNvPr>
          <p:cNvSpPr txBox="1">
            <a:spLocks noChangeArrowheads="1"/>
          </p:cNvSpPr>
          <p:nvPr/>
        </p:nvSpPr>
        <p:spPr bwMode="auto">
          <a:xfrm>
            <a:off x="817563" y="1539875"/>
            <a:ext cx="7500937" cy="23914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85750" indent="-285750">
              <a:defRPr>
                <a:solidFill>
                  <a:schemeClr val="tx1"/>
                </a:solidFill>
                <a:latin typeface="Arial" panose="020B0604020202020204" pitchFamily="34" charset="0"/>
              </a:defRPr>
            </a:lvl1pPr>
            <a:lvl2pPr marL="690563" indent="-233363">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lnSpc>
                <a:spcPct val="85000"/>
              </a:lnSpc>
              <a:spcAft>
                <a:spcPct val="50000"/>
              </a:spcAft>
              <a:buSzPct val="80000"/>
              <a:buFont typeface="Arial" panose="020B0604020202020204" pitchFamily="34" charset="0"/>
              <a:buChar char="•"/>
            </a:pPr>
            <a:r>
              <a:rPr lang="en-US" altLang="en-US" dirty="0"/>
              <a:t>Once we fall asleep, we progress through four stages of slow wave sleep as characterized by the EEG (brain wave) patterns—these are known as SWS stages 1, 2, 3, and 4.</a:t>
            </a:r>
          </a:p>
          <a:p>
            <a:pPr eaLnBrk="1" hangingPunct="1">
              <a:lnSpc>
                <a:spcPct val="85000"/>
              </a:lnSpc>
              <a:spcAft>
                <a:spcPct val="50000"/>
              </a:spcAft>
              <a:buSzPct val="80000"/>
              <a:buFont typeface="Arial" panose="020B0604020202020204" pitchFamily="34" charset="0"/>
              <a:buChar char="•"/>
            </a:pPr>
            <a:r>
              <a:rPr lang="en-US" altLang="en-US" dirty="0"/>
              <a:t>Each stage represents a progressive deepening of slow wave sleep.</a:t>
            </a:r>
          </a:p>
          <a:p>
            <a:pPr eaLnBrk="1" hangingPunct="1">
              <a:lnSpc>
                <a:spcPct val="85000"/>
              </a:lnSpc>
              <a:spcAft>
                <a:spcPct val="50000"/>
              </a:spcAft>
              <a:buSzPct val="80000"/>
              <a:buFont typeface="Arial" panose="020B0604020202020204" pitchFamily="34" charset="0"/>
              <a:buChar char="•"/>
            </a:pPr>
            <a:r>
              <a:rPr lang="en-US" altLang="en-US" dirty="0"/>
              <a:t>Some hormones, including human growth hormone, are secreted in greater amounts from the anterior pituitary, which is under control of the hypothalamus.</a:t>
            </a:r>
          </a:p>
          <a:p>
            <a:pPr eaLnBrk="1" hangingPunct="1">
              <a:lnSpc>
                <a:spcPct val="85000"/>
              </a:lnSpc>
              <a:spcAft>
                <a:spcPct val="50000"/>
              </a:spcAft>
              <a:buSzPct val="80000"/>
              <a:buFont typeface="Arial" panose="020B0604020202020204" pitchFamily="34" charset="0"/>
              <a:buChar char="•"/>
            </a:pPr>
            <a:r>
              <a:rPr lang="en-US" altLang="en-US" dirty="0"/>
              <a:t>Slow wave sleep is also</a:t>
            </a:r>
          </a:p>
        </p:txBody>
      </p:sp>
      <p:pic>
        <p:nvPicPr>
          <p:cNvPr id="15" name="Picture 10" descr="Sleep_EEG_Stage_4&#10;">
            <a:extLst>
              <a:ext uri="{FF2B5EF4-FFF2-40B4-BE49-F238E27FC236}">
                <a16:creationId xmlns:a16="http://schemas.microsoft.com/office/drawing/2014/main" id="{021CD41A-30D4-D941-B13F-4AD8DC315C6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0" y="3630585"/>
            <a:ext cx="2971800" cy="20844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ctangle 1">
            <a:extLst>
              <a:ext uri="{FF2B5EF4-FFF2-40B4-BE49-F238E27FC236}">
                <a16:creationId xmlns:a16="http://schemas.microsoft.com/office/drawing/2014/main" id="{6D013F9C-4225-1249-B609-EC76A4C7852A}"/>
              </a:ext>
            </a:extLst>
          </p:cNvPr>
          <p:cNvSpPr/>
          <p:nvPr/>
        </p:nvSpPr>
        <p:spPr>
          <a:xfrm>
            <a:off x="1104900" y="3815060"/>
            <a:ext cx="3028950" cy="1066959"/>
          </a:xfrm>
          <a:prstGeom prst="rect">
            <a:avLst/>
          </a:prstGeom>
        </p:spPr>
        <p:txBody>
          <a:bodyPr wrap="square">
            <a:spAutoFit/>
          </a:bodyPr>
          <a:lstStyle/>
          <a:p>
            <a:pPr>
              <a:lnSpc>
                <a:spcPts val="1860"/>
              </a:lnSpc>
            </a:pPr>
            <a:r>
              <a:rPr lang="en-US" altLang="en-US" dirty="0"/>
              <a:t>referred to as restorative sleep since it is associated with physical recovery from the previous day’s activities.</a:t>
            </a:r>
            <a:endParaRPr lang="en-US" dirty="0"/>
          </a:p>
        </p:txBody>
      </p:sp>
      <p:sp>
        <p:nvSpPr>
          <p:cNvPr id="3" name="TextBox 2">
            <a:extLst>
              <a:ext uri="{FF2B5EF4-FFF2-40B4-BE49-F238E27FC236}">
                <a16:creationId xmlns:a16="http://schemas.microsoft.com/office/drawing/2014/main" id="{3CAEABD0-3F18-FF47-8B90-7CC0F3BDC067}"/>
              </a:ext>
            </a:extLst>
          </p:cNvPr>
          <p:cNvSpPr txBox="1"/>
          <p:nvPr/>
        </p:nvSpPr>
        <p:spPr>
          <a:xfrm>
            <a:off x="2300612" y="5071716"/>
            <a:ext cx="2068195" cy="507831"/>
          </a:xfrm>
          <a:prstGeom prst="rect">
            <a:avLst/>
          </a:prstGeom>
          <a:noFill/>
        </p:spPr>
        <p:txBody>
          <a:bodyPr wrap="none" rtlCol="0">
            <a:spAutoFit/>
          </a:bodyPr>
          <a:lstStyle/>
          <a:p>
            <a:pPr algn="ctr"/>
            <a:r>
              <a:rPr lang="en-US" sz="1600" dirty="0"/>
              <a:t>EEG pattern, SWS-4</a:t>
            </a:r>
          </a:p>
          <a:p>
            <a:pPr algn="ctr"/>
            <a:r>
              <a:rPr lang="en-US" altLang="en-US" sz="1100" dirty="0"/>
              <a:t>(https://www.wikipedia.org)</a:t>
            </a:r>
            <a:endParaRPr lang="en-US" sz="1100" dirty="0"/>
          </a:p>
        </p:txBody>
      </p:sp>
    </p:spTree>
  </p:cSld>
  <p:clrMapOvr>
    <a:masterClrMapping/>
  </p:clrMapOvr>
  <p:transition spd="med"/>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1" name="Slide Number Placeholder 5">
            <a:extLst>
              <a:ext uri="{FF2B5EF4-FFF2-40B4-BE49-F238E27FC236}">
                <a16:creationId xmlns:a16="http://schemas.microsoft.com/office/drawing/2014/main" id="{49A73970-371A-3B43-B6BA-138D75FEAC30}"/>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40BE6E92-1B97-4040-89B2-0FA93A66F325}" type="slidenum">
              <a:rPr lang="en-US" altLang="en-US" sz="1400"/>
              <a:pPr>
                <a:spcBef>
                  <a:spcPct val="0"/>
                </a:spcBef>
                <a:buFontTx/>
                <a:buNone/>
              </a:pPr>
              <a:t>49</a:t>
            </a:fld>
            <a:endParaRPr lang="en-US" altLang="en-US" sz="1400" dirty="0"/>
          </a:p>
        </p:txBody>
      </p:sp>
      <p:sp>
        <p:nvSpPr>
          <p:cNvPr id="112642" name="Rectangle 3">
            <a:extLst>
              <a:ext uri="{FF2B5EF4-FFF2-40B4-BE49-F238E27FC236}">
                <a16:creationId xmlns:a16="http://schemas.microsoft.com/office/drawing/2014/main" id="{184784E6-ABF7-1144-AB89-C08180A9F056}"/>
              </a:ext>
            </a:extLst>
          </p:cNvPr>
          <p:cNvSpPr>
            <a:spLocks noChangeArrowheads="1"/>
          </p:cNvSpPr>
          <p:nvPr/>
        </p:nvSpPr>
        <p:spPr bwMode="auto">
          <a:xfrm>
            <a:off x="458788" y="44608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Rapid Eye Movement (REM) Sleep</a:t>
            </a:r>
            <a:endParaRPr lang="en-US" altLang="en-US" sz="2800" dirty="0">
              <a:solidFill>
                <a:schemeClr val="tx2"/>
              </a:solidFill>
            </a:endParaRPr>
          </a:p>
        </p:txBody>
      </p:sp>
      <p:sp>
        <p:nvSpPr>
          <p:cNvPr id="112643" name="Text Box 4">
            <a:extLst>
              <a:ext uri="{FF2B5EF4-FFF2-40B4-BE49-F238E27FC236}">
                <a16:creationId xmlns:a16="http://schemas.microsoft.com/office/drawing/2014/main" id="{D0B741B4-969B-3045-B540-8320CAEA0DEC}"/>
              </a:ext>
            </a:extLst>
          </p:cNvPr>
          <p:cNvSpPr txBox="1">
            <a:spLocks noChangeArrowheads="1"/>
          </p:cNvSpPr>
          <p:nvPr/>
        </p:nvSpPr>
        <p:spPr bwMode="auto">
          <a:xfrm>
            <a:off x="817563" y="1539875"/>
            <a:ext cx="7500937" cy="2086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85750" indent="-285750">
              <a:defRPr>
                <a:solidFill>
                  <a:schemeClr val="tx1"/>
                </a:solidFill>
                <a:latin typeface="Arial" panose="020B0604020202020204" pitchFamily="34" charset="0"/>
              </a:defRPr>
            </a:lvl1pPr>
            <a:lvl2pPr marL="690563" indent="-233363">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lnSpc>
                <a:spcPct val="85000"/>
              </a:lnSpc>
              <a:spcAft>
                <a:spcPts val="900"/>
              </a:spcAft>
              <a:buSzPct val="80000"/>
              <a:buFont typeface="Arial" panose="020B0604020202020204" pitchFamily="34" charset="0"/>
              <a:buChar char="•"/>
            </a:pPr>
            <a:r>
              <a:rPr lang="en-US" altLang="en-US" dirty="0"/>
              <a:t>After about 75 to 90 minutes of slow wave sleep, we enter rapid eye movement (REM) sleep.</a:t>
            </a:r>
          </a:p>
          <a:p>
            <a:pPr eaLnBrk="1" hangingPunct="1">
              <a:lnSpc>
                <a:spcPct val="85000"/>
              </a:lnSpc>
              <a:spcAft>
                <a:spcPts val="900"/>
              </a:spcAft>
              <a:buSzPct val="80000"/>
              <a:buFont typeface="Arial" panose="020B0604020202020204" pitchFamily="34" charset="0"/>
              <a:buChar char="•"/>
            </a:pPr>
            <a:r>
              <a:rPr lang="en-US" altLang="en-US" dirty="0"/>
              <a:t>The eyes flick back and forth—while all other skeletal muscles except those for breathing are inactivated—REM lasts for about ten minutes.</a:t>
            </a:r>
          </a:p>
          <a:p>
            <a:pPr eaLnBrk="1" hangingPunct="1">
              <a:lnSpc>
                <a:spcPct val="85000"/>
              </a:lnSpc>
              <a:spcAft>
                <a:spcPts val="900"/>
              </a:spcAft>
              <a:buSzPct val="80000"/>
              <a:buFont typeface="Arial" panose="020B0604020202020204" pitchFamily="34" charset="0"/>
              <a:buChar char="•"/>
            </a:pPr>
            <a:r>
              <a:rPr lang="en-US" altLang="en-US" dirty="0"/>
              <a:t>The EEG appears like that of one who is fully awake, but the person is still asleep—hence, REM is also referred to as paradoxical sleep. </a:t>
            </a:r>
          </a:p>
          <a:p>
            <a:pPr eaLnBrk="1" hangingPunct="1">
              <a:lnSpc>
                <a:spcPct val="85000"/>
              </a:lnSpc>
              <a:spcAft>
                <a:spcPts val="900"/>
              </a:spcAft>
              <a:buSzPct val="80000"/>
              <a:buFont typeface="Arial" panose="020B0604020202020204" pitchFamily="34" charset="0"/>
              <a:buChar char="•"/>
            </a:pPr>
            <a:r>
              <a:rPr lang="en-US" altLang="en-US" dirty="0"/>
              <a:t>If awakened, the person</a:t>
            </a:r>
          </a:p>
        </p:txBody>
      </p:sp>
      <p:sp>
        <p:nvSpPr>
          <p:cNvPr id="2" name="TextBox 1">
            <a:extLst>
              <a:ext uri="{FF2B5EF4-FFF2-40B4-BE49-F238E27FC236}">
                <a16:creationId xmlns:a16="http://schemas.microsoft.com/office/drawing/2014/main" id="{FA30D922-AA43-904F-B213-C4707147EFD7}"/>
              </a:ext>
            </a:extLst>
          </p:cNvPr>
          <p:cNvSpPr txBox="1"/>
          <p:nvPr/>
        </p:nvSpPr>
        <p:spPr>
          <a:xfrm>
            <a:off x="1104900" y="3524250"/>
            <a:ext cx="2847975" cy="563231"/>
          </a:xfrm>
          <a:prstGeom prst="rect">
            <a:avLst/>
          </a:prstGeom>
          <a:noFill/>
        </p:spPr>
        <p:txBody>
          <a:bodyPr wrap="square" rtlCol="0">
            <a:spAutoFit/>
          </a:bodyPr>
          <a:lstStyle/>
          <a:p>
            <a:pPr eaLnBrk="1" hangingPunct="1">
              <a:lnSpc>
                <a:spcPct val="85000"/>
              </a:lnSpc>
              <a:spcAft>
                <a:spcPts val="0"/>
              </a:spcAft>
              <a:buSzPct val="80000"/>
            </a:pPr>
            <a:r>
              <a:rPr lang="en-US" altLang="en-US" dirty="0"/>
              <a:t>would probably report having been dreaming.</a:t>
            </a:r>
            <a:endParaRPr lang="en-US" dirty="0"/>
          </a:p>
        </p:txBody>
      </p:sp>
      <p:sp>
        <p:nvSpPr>
          <p:cNvPr id="3" name="Rectangle 2">
            <a:extLst>
              <a:ext uri="{FF2B5EF4-FFF2-40B4-BE49-F238E27FC236}">
                <a16:creationId xmlns:a16="http://schemas.microsoft.com/office/drawing/2014/main" id="{B62CB48C-B9E4-C149-90F2-51A01DCE3B0B}"/>
              </a:ext>
            </a:extLst>
          </p:cNvPr>
          <p:cNvSpPr/>
          <p:nvPr/>
        </p:nvSpPr>
        <p:spPr>
          <a:xfrm>
            <a:off x="809625" y="4099885"/>
            <a:ext cx="2857500" cy="1034129"/>
          </a:xfrm>
          <a:prstGeom prst="rect">
            <a:avLst/>
          </a:prstGeom>
        </p:spPr>
        <p:txBody>
          <a:bodyPr wrap="square">
            <a:spAutoFit/>
          </a:bodyPr>
          <a:lstStyle/>
          <a:p>
            <a:pPr marL="293688" indent="-285750" eaLnBrk="1" hangingPunct="1">
              <a:lnSpc>
                <a:spcPct val="85000"/>
              </a:lnSpc>
              <a:spcAft>
                <a:spcPct val="50000"/>
              </a:spcAft>
              <a:buSzPct val="80000"/>
              <a:buFont typeface="Arial" panose="020B0604020202020204" pitchFamily="34" charset="0"/>
              <a:buChar char="•"/>
            </a:pPr>
            <a:r>
              <a:rPr lang="en-US" altLang="en-US" dirty="0"/>
              <a:t>Prolonged REM sleep deprivation can result in disturbances in emo-tional health.</a:t>
            </a:r>
          </a:p>
        </p:txBody>
      </p:sp>
      <p:pic>
        <p:nvPicPr>
          <p:cNvPr id="7" name="Picture 9" descr="REM&#10;">
            <a:extLst>
              <a:ext uri="{FF2B5EF4-FFF2-40B4-BE49-F238E27FC236}">
                <a16:creationId xmlns:a16="http://schemas.microsoft.com/office/drawing/2014/main" id="{DF62BB4A-B5C7-4C49-A800-4D6F97C42BD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0" y="3539317"/>
            <a:ext cx="2971800" cy="21756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Box 7">
            <a:extLst>
              <a:ext uri="{FF2B5EF4-FFF2-40B4-BE49-F238E27FC236}">
                <a16:creationId xmlns:a16="http://schemas.microsoft.com/office/drawing/2014/main" id="{DA71494C-53EC-4247-A0CF-899B981399EE}"/>
              </a:ext>
            </a:extLst>
          </p:cNvPr>
          <p:cNvSpPr txBox="1"/>
          <p:nvPr/>
        </p:nvSpPr>
        <p:spPr>
          <a:xfrm>
            <a:off x="1945331" y="5167798"/>
            <a:ext cx="2432076" cy="507831"/>
          </a:xfrm>
          <a:prstGeom prst="rect">
            <a:avLst/>
          </a:prstGeom>
          <a:noFill/>
        </p:spPr>
        <p:txBody>
          <a:bodyPr wrap="none" rtlCol="0">
            <a:spAutoFit/>
          </a:bodyPr>
          <a:lstStyle/>
          <a:p>
            <a:pPr algn="ctr"/>
            <a:r>
              <a:rPr lang="en-US" sz="1600" dirty="0"/>
              <a:t>EEG pattern, REM sleep</a:t>
            </a:r>
          </a:p>
          <a:p>
            <a:pPr algn="ctr"/>
            <a:r>
              <a:rPr lang="en-US" altLang="en-US" sz="1100" dirty="0"/>
              <a:t>(https://www.wikipedia.org)</a:t>
            </a:r>
            <a:endParaRPr lang="en-US" sz="1100" dirty="0"/>
          </a:p>
        </p:txBody>
      </p:sp>
    </p:spTree>
  </p:cSld>
  <p:clrMapOvr>
    <a:masterClrMapping/>
  </p:clrMapOvr>
  <p:transition spd="med"/>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3" name="Slide Number Placeholder 5">
            <a:extLst>
              <a:ext uri="{FF2B5EF4-FFF2-40B4-BE49-F238E27FC236}">
                <a16:creationId xmlns:a16="http://schemas.microsoft.com/office/drawing/2014/main" id="{72745C2D-16B1-A748-AD07-9767AD8ADEF6}"/>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43DDAD8A-6EB9-DB47-9038-15E698E93DE3}" type="slidenum">
              <a:rPr lang="en-US" altLang="en-US" sz="1400"/>
              <a:pPr>
                <a:spcBef>
                  <a:spcPct val="0"/>
                </a:spcBef>
                <a:buFontTx/>
                <a:buNone/>
              </a:pPr>
              <a:t>50</a:t>
            </a:fld>
            <a:endParaRPr lang="en-US" altLang="en-US" sz="1400" dirty="0"/>
          </a:p>
        </p:txBody>
      </p:sp>
      <p:sp>
        <p:nvSpPr>
          <p:cNvPr id="110594" name="Rectangle 3">
            <a:extLst>
              <a:ext uri="{FF2B5EF4-FFF2-40B4-BE49-F238E27FC236}">
                <a16:creationId xmlns:a16="http://schemas.microsoft.com/office/drawing/2014/main" id="{B4770F14-DD9A-CE46-B5DC-86F5F7DBFBD4}"/>
              </a:ext>
            </a:extLst>
          </p:cNvPr>
          <p:cNvSpPr>
            <a:spLocks noChangeArrowheads="1"/>
          </p:cNvSpPr>
          <p:nvPr/>
        </p:nvSpPr>
        <p:spPr bwMode="auto">
          <a:xfrm>
            <a:off x="458788" y="44608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Sleep Cycles</a:t>
            </a:r>
            <a:endParaRPr lang="en-US" altLang="en-US" sz="2800" dirty="0">
              <a:solidFill>
                <a:schemeClr val="tx2"/>
              </a:solidFill>
            </a:endParaRPr>
          </a:p>
        </p:txBody>
      </p:sp>
      <p:sp>
        <p:nvSpPr>
          <p:cNvPr id="110595" name="Text Box 4">
            <a:extLst>
              <a:ext uri="{FF2B5EF4-FFF2-40B4-BE49-F238E27FC236}">
                <a16:creationId xmlns:a16="http://schemas.microsoft.com/office/drawing/2014/main" id="{26A1276C-6AD3-1048-956E-D529E747C0AF}"/>
              </a:ext>
            </a:extLst>
          </p:cNvPr>
          <p:cNvSpPr txBox="1">
            <a:spLocks noChangeArrowheads="1"/>
          </p:cNvSpPr>
          <p:nvPr/>
        </p:nvSpPr>
        <p:spPr bwMode="auto">
          <a:xfrm>
            <a:off x="817563" y="1539875"/>
            <a:ext cx="7373937" cy="25576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285750" indent="-285750">
              <a:defRPr>
                <a:solidFill>
                  <a:schemeClr val="tx1"/>
                </a:solidFill>
                <a:latin typeface="Arial" panose="020B0604020202020204" pitchFamily="34" charset="0"/>
              </a:defRPr>
            </a:lvl1pPr>
            <a:lvl2pPr marL="690563" indent="-233363">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lnSpc>
                <a:spcPct val="85000"/>
              </a:lnSpc>
              <a:spcAft>
                <a:spcPts val="900"/>
              </a:spcAft>
              <a:buSzPct val="80000"/>
              <a:buFont typeface="Arial" panose="020B0604020202020204" pitchFamily="34" charset="0"/>
              <a:buChar char="•"/>
            </a:pPr>
            <a:r>
              <a:rPr lang="en-US" altLang="en-US" dirty="0"/>
              <a:t>As the sleep session progresses, we repeatedly alternate between slow wave sleep and REM sleep.</a:t>
            </a:r>
          </a:p>
          <a:p>
            <a:pPr eaLnBrk="1" hangingPunct="1">
              <a:lnSpc>
                <a:spcPct val="85000"/>
              </a:lnSpc>
              <a:spcAft>
                <a:spcPts val="900"/>
              </a:spcAft>
              <a:buSzPct val="80000"/>
              <a:buFont typeface="Arial" panose="020B0604020202020204" pitchFamily="34" charset="0"/>
              <a:buChar char="•"/>
            </a:pPr>
            <a:r>
              <a:rPr lang="en-US" altLang="en-US" dirty="0"/>
              <a:t>The SWS periods decrease in duration and the REM sleep periods increase in duration—we do most of our dreaming late in the sleep cycle before we wake up.</a:t>
            </a:r>
          </a:p>
          <a:p>
            <a:pPr eaLnBrk="1" hangingPunct="1">
              <a:lnSpc>
                <a:spcPct val="85000"/>
              </a:lnSpc>
              <a:spcAft>
                <a:spcPts val="900"/>
              </a:spcAft>
              <a:buSzPct val="80000"/>
              <a:buFont typeface="Arial" panose="020B0604020202020204" pitchFamily="34" charset="0"/>
              <a:buChar char="•"/>
            </a:pPr>
            <a:r>
              <a:rPr lang="en-US" altLang="en-US" dirty="0"/>
              <a:t>Jet lag and shift work can disrupt normal sleep patterns.</a:t>
            </a:r>
          </a:p>
          <a:p>
            <a:pPr eaLnBrk="1" hangingPunct="1">
              <a:lnSpc>
                <a:spcPct val="85000"/>
              </a:lnSpc>
              <a:spcAft>
                <a:spcPts val="900"/>
              </a:spcAft>
              <a:buSzPct val="80000"/>
              <a:buFont typeface="Arial" panose="020B0604020202020204" pitchFamily="34" charset="0"/>
              <a:buChar char="•"/>
            </a:pPr>
            <a:r>
              <a:rPr lang="en-US" altLang="en-US" dirty="0"/>
              <a:t>Alcohol consumption and some sleep medications can disrupt REM sleep, which paradoxically can lead to an undesired positive feed-back loop and a greater dependence on sleep-inducing substances.</a:t>
            </a:r>
          </a:p>
        </p:txBody>
      </p:sp>
    </p:spTree>
    <p:extLst>
      <p:ext uri="{BB962C8B-B14F-4D97-AF65-F5344CB8AC3E}">
        <p14:creationId xmlns:p14="http://schemas.microsoft.com/office/powerpoint/2010/main" val="3817105458"/>
      </p:ext>
    </p:extLst>
  </p:cSld>
  <p:clrMapOvr>
    <a:masterClrMapping/>
  </p:clrMapOvr>
  <p:transition spd="med"/>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3" name="Slide Number Placeholder 5">
            <a:extLst>
              <a:ext uri="{FF2B5EF4-FFF2-40B4-BE49-F238E27FC236}">
                <a16:creationId xmlns:a16="http://schemas.microsoft.com/office/drawing/2014/main" id="{72745C2D-16B1-A748-AD07-9767AD8ADEF6}"/>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43DDAD8A-6EB9-DB47-9038-15E698E93DE3}" type="slidenum">
              <a:rPr lang="en-US" altLang="en-US" sz="1400"/>
              <a:pPr>
                <a:spcBef>
                  <a:spcPct val="0"/>
                </a:spcBef>
                <a:buFontTx/>
                <a:buNone/>
              </a:pPr>
              <a:t>51</a:t>
            </a:fld>
            <a:endParaRPr lang="en-US" altLang="en-US" sz="1400" dirty="0"/>
          </a:p>
        </p:txBody>
      </p:sp>
      <p:sp>
        <p:nvSpPr>
          <p:cNvPr id="110594" name="Rectangle 3">
            <a:extLst>
              <a:ext uri="{FF2B5EF4-FFF2-40B4-BE49-F238E27FC236}">
                <a16:creationId xmlns:a16="http://schemas.microsoft.com/office/drawing/2014/main" id="{B4770F14-DD9A-CE46-B5DC-86F5F7DBFBD4}"/>
              </a:ext>
            </a:extLst>
          </p:cNvPr>
          <p:cNvSpPr>
            <a:spLocks noChangeArrowheads="1"/>
          </p:cNvSpPr>
          <p:nvPr/>
        </p:nvSpPr>
        <p:spPr bwMode="auto">
          <a:xfrm>
            <a:off x="458788" y="44608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The Most Common Types of Sleep Disorders</a:t>
            </a:r>
            <a:endParaRPr lang="en-US" altLang="en-US" sz="2800" dirty="0">
              <a:solidFill>
                <a:schemeClr val="tx2"/>
              </a:solidFill>
            </a:endParaRPr>
          </a:p>
        </p:txBody>
      </p:sp>
      <p:sp>
        <p:nvSpPr>
          <p:cNvPr id="110595" name="Text Box 4">
            <a:extLst>
              <a:ext uri="{FF2B5EF4-FFF2-40B4-BE49-F238E27FC236}">
                <a16:creationId xmlns:a16="http://schemas.microsoft.com/office/drawing/2014/main" id="{26A1276C-6AD3-1048-956E-D529E747C0AF}"/>
              </a:ext>
            </a:extLst>
          </p:cNvPr>
          <p:cNvSpPr txBox="1">
            <a:spLocks noChangeArrowheads="1"/>
          </p:cNvSpPr>
          <p:nvPr/>
        </p:nvSpPr>
        <p:spPr bwMode="auto">
          <a:xfrm>
            <a:off x="817563" y="1539875"/>
            <a:ext cx="7500937" cy="12649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85750" indent="-285750">
              <a:defRPr>
                <a:solidFill>
                  <a:schemeClr val="tx1"/>
                </a:solidFill>
                <a:latin typeface="Arial" panose="020B0604020202020204" pitchFamily="34" charset="0"/>
              </a:defRPr>
            </a:lvl1pPr>
            <a:lvl2pPr marL="690563" indent="-233363">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lnSpc>
                <a:spcPct val="85000"/>
              </a:lnSpc>
              <a:spcAft>
                <a:spcPts val="600"/>
              </a:spcAft>
              <a:buSzPct val="80000"/>
              <a:buFont typeface="Arial" panose="020B0604020202020204" pitchFamily="34" charset="0"/>
              <a:buChar char="•"/>
            </a:pPr>
            <a:r>
              <a:rPr lang="en-US" altLang="en-US" dirty="0"/>
              <a:t>Chronic insomnia</a:t>
            </a:r>
          </a:p>
          <a:p>
            <a:pPr eaLnBrk="1" hangingPunct="1">
              <a:lnSpc>
                <a:spcPct val="85000"/>
              </a:lnSpc>
              <a:spcAft>
                <a:spcPts val="600"/>
              </a:spcAft>
              <a:buSzPct val="80000"/>
              <a:buFont typeface="Arial" panose="020B0604020202020204" pitchFamily="34" charset="0"/>
              <a:buChar char="•"/>
            </a:pPr>
            <a:r>
              <a:rPr lang="en-US" altLang="en-US" dirty="0"/>
              <a:t>Sleep apnea</a:t>
            </a:r>
          </a:p>
          <a:p>
            <a:pPr eaLnBrk="1" hangingPunct="1">
              <a:lnSpc>
                <a:spcPct val="85000"/>
              </a:lnSpc>
              <a:spcAft>
                <a:spcPts val="600"/>
              </a:spcAft>
              <a:buSzPct val="80000"/>
              <a:buFont typeface="Arial" panose="020B0604020202020204" pitchFamily="34" charset="0"/>
              <a:buChar char="•"/>
            </a:pPr>
            <a:r>
              <a:rPr lang="en-US" altLang="en-US" dirty="0"/>
              <a:t>Narcolepsy</a:t>
            </a:r>
          </a:p>
          <a:p>
            <a:pPr eaLnBrk="1" hangingPunct="1">
              <a:lnSpc>
                <a:spcPct val="85000"/>
              </a:lnSpc>
              <a:spcAft>
                <a:spcPct val="50000"/>
              </a:spcAft>
              <a:buSzPct val="80000"/>
              <a:buFont typeface="Arial" panose="020B0604020202020204" pitchFamily="34" charset="0"/>
              <a:buChar char="•"/>
            </a:pPr>
            <a:r>
              <a:rPr lang="en-US" altLang="en-US" dirty="0"/>
              <a:t>Restless leg syndrome</a:t>
            </a:r>
          </a:p>
        </p:txBody>
      </p:sp>
      <p:pic>
        <p:nvPicPr>
          <p:cNvPr id="3" name="Picture 2" descr="A person lying on a bed&#10;&#10;Description automatically generated&#10;">
            <a:extLst>
              <a:ext uri="{FF2B5EF4-FFF2-40B4-BE49-F238E27FC236}">
                <a16:creationId xmlns:a16="http://schemas.microsoft.com/office/drawing/2014/main" id="{9F0D0B0F-5912-CD46-A2D8-33D156089F1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18583" y="3227048"/>
            <a:ext cx="2910742" cy="1933413"/>
          </a:xfrm>
          <a:prstGeom prst="rect">
            <a:avLst/>
          </a:prstGeom>
        </p:spPr>
      </p:pic>
      <p:sp>
        <p:nvSpPr>
          <p:cNvPr id="4" name="TextBox 3">
            <a:extLst>
              <a:ext uri="{FF2B5EF4-FFF2-40B4-BE49-F238E27FC236}">
                <a16:creationId xmlns:a16="http://schemas.microsoft.com/office/drawing/2014/main" id="{E695336A-112B-B947-9B68-CD135F385001}"/>
              </a:ext>
            </a:extLst>
          </p:cNvPr>
          <p:cNvSpPr txBox="1"/>
          <p:nvPr/>
        </p:nvSpPr>
        <p:spPr>
          <a:xfrm>
            <a:off x="3425055" y="5149311"/>
            <a:ext cx="2305438" cy="507831"/>
          </a:xfrm>
          <a:prstGeom prst="rect">
            <a:avLst/>
          </a:prstGeom>
          <a:noFill/>
        </p:spPr>
        <p:txBody>
          <a:bodyPr wrap="none" rtlCol="0">
            <a:spAutoFit/>
          </a:bodyPr>
          <a:lstStyle/>
          <a:p>
            <a:pPr algn="ctr"/>
            <a:r>
              <a:rPr lang="en-US" sz="1600" dirty="0"/>
              <a:t>Sleep disorders clinic</a:t>
            </a:r>
          </a:p>
          <a:p>
            <a:pPr algn="ctr"/>
            <a:r>
              <a:rPr lang="en-US" sz="1100" dirty="0"/>
              <a:t>(https://www.texasneurology.com)</a:t>
            </a:r>
          </a:p>
        </p:txBody>
      </p:sp>
    </p:spTree>
    <p:extLst>
      <p:ext uri="{BB962C8B-B14F-4D97-AF65-F5344CB8AC3E}">
        <p14:creationId xmlns:p14="http://schemas.microsoft.com/office/powerpoint/2010/main" val="1119191297"/>
      </p:ext>
    </p:extLst>
  </p:cSld>
  <p:clrMapOvr>
    <a:masterClrMapping/>
  </p:clrMapOvr>
  <p:transition spd="med"/>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89" name="Slide Number Placeholder 5">
            <a:extLst>
              <a:ext uri="{FF2B5EF4-FFF2-40B4-BE49-F238E27FC236}">
                <a16:creationId xmlns:a16="http://schemas.microsoft.com/office/drawing/2014/main" id="{6AB1703F-F642-5B41-9806-AB18DFA10EB4}"/>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EE91BA50-9249-DF41-9971-E05EBC0C120B}" type="slidenum">
              <a:rPr lang="en-US" altLang="en-US" sz="1400"/>
              <a:pPr>
                <a:spcBef>
                  <a:spcPct val="0"/>
                </a:spcBef>
                <a:buFontTx/>
                <a:buNone/>
              </a:pPr>
              <a:t>52</a:t>
            </a:fld>
            <a:endParaRPr lang="en-US" altLang="en-US" sz="1400" dirty="0"/>
          </a:p>
        </p:txBody>
      </p:sp>
      <p:sp>
        <p:nvSpPr>
          <p:cNvPr id="114690" name="Rectangle 2">
            <a:extLst>
              <a:ext uri="{FF2B5EF4-FFF2-40B4-BE49-F238E27FC236}">
                <a16:creationId xmlns:a16="http://schemas.microsoft.com/office/drawing/2014/main" id="{5F58C97E-2283-6149-93E7-5A0FC83839F3}"/>
              </a:ext>
            </a:extLst>
          </p:cNvPr>
          <p:cNvSpPr>
            <a:spLocks noGrp="1" noChangeArrowheads="1"/>
          </p:cNvSpPr>
          <p:nvPr>
            <p:ph type="body" idx="1"/>
          </p:nvPr>
        </p:nvSpPr>
        <p:spPr>
          <a:xfrm>
            <a:off x="876300" y="884238"/>
            <a:ext cx="7394575" cy="4525962"/>
          </a:xfrm>
        </p:spPr>
        <p:txBody>
          <a:bodyPr/>
          <a:lstStyle/>
          <a:p>
            <a:pPr marL="0" indent="0" eaLnBrk="1" hangingPunct="1"/>
            <a:endParaRPr lang="en-US" altLang="en-US" dirty="0"/>
          </a:p>
          <a:p>
            <a:pPr marL="0" indent="0" eaLnBrk="1" hangingPunct="1"/>
            <a:endParaRPr lang="en-US" altLang="en-US" dirty="0"/>
          </a:p>
          <a:p>
            <a:pPr marL="0" indent="0" algn="ctr" eaLnBrk="1" hangingPunct="1">
              <a:lnSpc>
                <a:spcPct val="85000"/>
              </a:lnSpc>
              <a:buFontTx/>
              <a:buNone/>
            </a:pPr>
            <a:r>
              <a:rPr lang="en-US" altLang="en-US" sz="2800" dirty="0">
                <a:solidFill>
                  <a:srgbClr val="333333"/>
                </a:solidFill>
              </a:rPr>
              <a:t>Cerebellum</a:t>
            </a:r>
            <a:endParaRPr lang="en-US" altLang="en-US" dirty="0"/>
          </a:p>
        </p:txBody>
      </p:sp>
    </p:spTree>
  </p:cSld>
  <p:clrMapOvr>
    <a:masterClrMapping/>
  </p:clrMapOvr>
  <p:transition spd="med"/>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7" name="Slide Number Placeholder 5">
            <a:extLst>
              <a:ext uri="{FF2B5EF4-FFF2-40B4-BE49-F238E27FC236}">
                <a16:creationId xmlns:a16="http://schemas.microsoft.com/office/drawing/2014/main" id="{7B42BFA0-C98B-4043-8637-045CD801D426}"/>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453692A8-557E-9F41-8229-A397927EC3A7}" type="slidenum">
              <a:rPr lang="en-US" altLang="en-US" sz="1400"/>
              <a:pPr>
                <a:spcBef>
                  <a:spcPct val="0"/>
                </a:spcBef>
                <a:buFontTx/>
                <a:buNone/>
              </a:pPr>
              <a:t>53</a:t>
            </a:fld>
            <a:endParaRPr lang="en-US" altLang="en-US" sz="1400" dirty="0"/>
          </a:p>
        </p:txBody>
      </p:sp>
      <p:grpSp>
        <p:nvGrpSpPr>
          <p:cNvPr id="116738" name="Group 33">
            <a:extLst>
              <a:ext uri="{FF2B5EF4-FFF2-40B4-BE49-F238E27FC236}">
                <a16:creationId xmlns:a16="http://schemas.microsoft.com/office/drawing/2014/main" id="{FAF90056-15F8-7E4D-8074-387592C4DA7E}"/>
              </a:ext>
            </a:extLst>
          </p:cNvPr>
          <p:cNvGrpSpPr>
            <a:grpSpLocks/>
          </p:cNvGrpSpPr>
          <p:nvPr/>
        </p:nvGrpSpPr>
        <p:grpSpPr bwMode="auto">
          <a:xfrm>
            <a:off x="458788" y="446088"/>
            <a:ext cx="8229600" cy="4559299"/>
            <a:chOff x="289" y="281"/>
            <a:chExt cx="5184" cy="2872"/>
          </a:xfrm>
        </p:grpSpPr>
        <p:sp>
          <p:nvSpPr>
            <p:cNvPr id="116739" name="Rectangle 2">
              <a:extLst>
                <a:ext uri="{FF2B5EF4-FFF2-40B4-BE49-F238E27FC236}">
                  <a16:creationId xmlns:a16="http://schemas.microsoft.com/office/drawing/2014/main" id="{4E4A9DDE-6F4E-0847-B6DD-EDA693BFBFFB}"/>
                </a:ext>
              </a:extLst>
            </p:cNvPr>
            <p:cNvSpPr>
              <a:spLocks noChangeArrowheads="1"/>
            </p:cNvSpPr>
            <p:nvPr/>
          </p:nvSpPr>
          <p:spPr bwMode="auto">
            <a:xfrm>
              <a:off x="289"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Cerebellum</a:t>
              </a:r>
              <a:endParaRPr lang="en-US" altLang="en-US" sz="2800" dirty="0">
                <a:solidFill>
                  <a:schemeClr val="tx2"/>
                </a:solidFill>
              </a:endParaRPr>
            </a:p>
          </p:txBody>
        </p:sp>
        <p:grpSp>
          <p:nvGrpSpPr>
            <p:cNvPr id="116740" name="Group 31">
              <a:extLst>
                <a:ext uri="{FF2B5EF4-FFF2-40B4-BE49-F238E27FC236}">
                  <a16:creationId xmlns:a16="http://schemas.microsoft.com/office/drawing/2014/main" id="{F73A4432-BE0A-E740-805E-5062425AB810}"/>
                </a:ext>
              </a:extLst>
            </p:cNvPr>
            <p:cNvGrpSpPr>
              <a:grpSpLocks/>
            </p:cNvGrpSpPr>
            <p:nvPr/>
          </p:nvGrpSpPr>
          <p:grpSpPr bwMode="auto">
            <a:xfrm>
              <a:off x="1513" y="930"/>
              <a:ext cx="3047" cy="2223"/>
              <a:chOff x="1513" y="1150"/>
              <a:chExt cx="3047" cy="2223"/>
            </a:xfrm>
          </p:grpSpPr>
          <p:grpSp>
            <p:nvGrpSpPr>
              <p:cNvPr id="116741" name="Group 22">
                <a:extLst>
                  <a:ext uri="{FF2B5EF4-FFF2-40B4-BE49-F238E27FC236}">
                    <a16:creationId xmlns:a16="http://schemas.microsoft.com/office/drawing/2014/main" id="{5FDA887A-D2CB-2A4C-887B-5C94ADBF7481}"/>
                  </a:ext>
                </a:extLst>
              </p:cNvPr>
              <p:cNvGrpSpPr>
                <a:grpSpLocks/>
              </p:cNvGrpSpPr>
              <p:nvPr/>
            </p:nvGrpSpPr>
            <p:grpSpPr bwMode="auto">
              <a:xfrm>
                <a:off x="1513" y="1150"/>
                <a:ext cx="2912" cy="2223"/>
                <a:chOff x="1513" y="1150"/>
                <a:chExt cx="2912" cy="2223"/>
              </a:xfrm>
            </p:grpSpPr>
            <p:pic>
              <p:nvPicPr>
                <p:cNvPr id="116743" name="Picture 23" descr="brain2_big">
                  <a:extLst>
                    <a:ext uri="{FF2B5EF4-FFF2-40B4-BE49-F238E27FC236}">
                      <a16:creationId xmlns:a16="http://schemas.microsoft.com/office/drawing/2014/main" id="{8E49B8CF-88F5-A549-AB84-DEB2B8B21FC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13" y="1150"/>
                  <a:ext cx="2733" cy="20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6744" name="Text Box 24">
                  <a:extLst>
                    <a:ext uri="{FF2B5EF4-FFF2-40B4-BE49-F238E27FC236}">
                      <a16:creationId xmlns:a16="http://schemas.microsoft.com/office/drawing/2014/main" id="{27BAD978-0454-9C48-B672-DB942995015F}"/>
                    </a:ext>
                  </a:extLst>
                </p:cNvPr>
                <p:cNvSpPr txBox="1">
                  <a:spLocks noChangeArrowheads="1"/>
                </p:cNvSpPr>
                <p:nvPr/>
              </p:nvSpPr>
              <p:spPr bwMode="auto">
                <a:xfrm>
                  <a:off x="2829" y="3208"/>
                  <a:ext cx="1596" cy="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100" dirty="0"/>
                    <a:t>https://www.australianmuseum.net.au</a:t>
                  </a:r>
                </a:p>
              </p:txBody>
            </p:sp>
          </p:grpSp>
          <p:sp>
            <p:nvSpPr>
              <p:cNvPr id="116742" name="Line 28">
                <a:extLst>
                  <a:ext uri="{FF2B5EF4-FFF2-40B4-BE49-F238E27FC236}">
                    <a16:creationId xmlns:a16="http://schemas.microsoft.com/office/drawing/2014/main" id="{86287A4D-5C0A-E343-8959-5FFE16E155FE}"/>
                  </a:ext>
                </a:extLst>
              </p:cNvPr>
              <p:cNvSpPr>
                <a:spLocks noChangeShapeType="1"/>
              </p:cNvSpPr>
              <p:nvPr/>
            </p:nvSpPr>
            <p:spPr bwMode="auto">
              <a:xfrm>
                <a:off x="4013" y="2597"/>
                <a:ext cx="547" cy="0"/>
              </a:xfrm>
              <a:prstGeom prst="line">
                <a:avLst/>
              </a:prstGeom>
              <a:noFill/>
              <a:ln w="146050">
                <a:solidFill>
                  <a:srgbClr val="000080">
                    <a:alpha val="74863"/>
                  </a:srgbClr>
                </a:solidFill>
                <a:round/>
                <a:headEnd type="triangle"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grpSp>
      </p:grpSp>
    </p:spTree>
  </p:cSld>
  <p:clrMapOvr>
    <a:masterClrMapping/>
  </p:clrMapOvr>
  <p:transition spd="med"/>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5" name="Slide Number Placeholder 5">
            <a:extLst>
              <a:ext uri="{FF2B5EF4-FFF2-40B4-BE49-F238E27FC236}">
                <a16:creationId xmlns:a16="http://schemas.microsoft.com/office/drawing/2014/main" id="{558000EC-41C7-7E45-8658-653C72C73E59}"/>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8FD3C8A7-1B08-2B4A-A230-65740E3955F5}" type="slidenum">
              <a:rPr lang="en-US" altLang="en-US" sz="1400"/>
              <a:pPr>
                <a:spcBef>
                  <a:spcPct val="0"/>
                </a:spcBef>
                <a:buFontTx/>
                <a:buNone/>
              </a:pPr>
              <a:t>54</a:t>
            </a:fld>
            <a:endParaRPr lang="en-US" altLang="en-US" sz="1400" dirty="0"/>
          </a:p>
        </p:txBody>
      </p:sp>
      <p:grpSp>
        <p:nvGrpSpPr>
          <p:cNvPr id="118786" name="Group 16">
            <a:extLst>
              <a:ext uri="{FF2B5EF4-FFF2-40B4-BE49-F238E27FC236}">
                <a16:creationId xmlns:a16="http://schemas.microsoft.com/office/drawing/2014/main" id="{632902C6-328B-DC44-A697-0F6EC95A6993}"/>
              </a:ext>
            </a:extLst>
          </p:cNvPr>
          <p:cNvGrpSpPr>
            <a:grpSpLocks/>
          </p:cNvGrpSpPr>
          <p:nvPr/>
        </p:nvGrpSpPr>
        <p:grpSpPr bwMode="auto">
          <a:xfrm>
            <a:off x="461963" y="446088"/>
            <a:ext cx="8229600" cy="5719762"/>
            <a:chOff x="291" y="281"/>
            <a:chExt cx="5184" cy="3603"/>
          </a:xfrm>
        </p:grpSpPr>
        <p:sp>
          <p:nvSpPr>
            <p:cNvPr id="118787" name="Rectangle 2">
              <a:extLst>
                <a:ext uri="{FF2B5EF4-FFF2-40B4-BE49-F238E27FC236}">
                  <a16:creationId xmlns:a16="http://schemas.microsoft.com/office/drawing/2014/main" id="{E03DAEA6-F839-3D49-9A06-CD1182478AB1}"/>
                </a:ext>
              </a:extLst>
            </p:cNvPr>
            <p:cNvSpPr>
              <a:spLocks noChangeArrowheads="1"/>
            </p:cNvSpPr>
            <p:nvPr/>
          </p:nvSpPr>
          <p:spPr bwMode="auto">
            <a:xfrm>
              <a:off x="291"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Cerebellum </a:t>
              </a:r>
              <a:r>
                <a:rPr lang="en-US" altLang="en-US" sz="2200" dirty="0">
                  <a:solidFill>
                    <a:srgbClr val="333333"/>
                  </a:solidFill>
                </a:rPr>
                <a:t>(continued)</a:t>
              </a:r>
              <a:endParaRPr lang="en-US" altLang="en-US" sz="2800" dirty="0">
                <a:solidFill>
                  <a:schemeClr val="tx2"/>
                </a:solidFill>
              </a:endParaRPr>
            </a:p>
          </p:txBody>
        </p:sp>
        <p:sp>
          <p:nvSpPr>
            <p:cNvPr id="118788" name="Text Box 3">
              <a:extLst>
                <a:ext uri="{FF2B5EF4-FFF2-40B4-BE49-F238E27FC236}">
                  <a16:creationId xmlns:a16="http://schemas.microsoft.com/office/drawing/2014/main" id="{5F2E2A7F-8388-2742-BE42-5D4DF1595728}"/>
                </a:ext>
              </a:extLst>
            </p:cNvPr>
            <p:cNvSpPr txBox="1">
              <a:spLocks noChangeArrowheads="1"/>
            </p:cNvSpPr>
            <p:nvPr/>
          </p:nvSpPr>
          <p:spPr bwMode="auto">
            <a:xfrm>
              <a:off x="516" y="970"/>
              <a:ext cx="4681" cy="13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dirty="0"/>
                <a:t>The cerebellum is second in mass to the cerebral hemispheres.</a:t>
              </a:r>
            </a:p>
            <a:p>
              <a:pPr eaLnBrk="1" hangingPunct="1">
                <a:lnSpc>
                  <a:spcPct val="85000"/>
                </a:lnSpc>
                <a:spcBef>
                  <a:spcPct val="0"/>
                </a:spcBef>
                <a:spcAft>
                  <a:spcPts val="900"/>
                </a:spcAft>
                <a:buSzPct val="80000"/>
              </a:pPr>
              <a:r>
                <a:rPr lang="en-US" altLang="en-US" sz="1800" dirty="0"/>
                <a:t>It has a highly-folded cortex of gray matter, like the cerebral hemi-spheres.</a:t>
              </a:r>
            </a:p>
            <a:p>
              <a:pPr eaLnBrk="1" hangingPunct="1">
                <a:lnSpc>
                  <a:spcPct val="85000"/>
                </a:lnSpc>
                <a:spcBef>
                  <a:spcPct val="0"/>
                </a:spcBef>
                <a:spcAft>
                  <a:spcPts val="900"/>
                </a:spcAft>
                <a:buSzPct val="80000"/>
              </a:pPr>
              <a:r>
                <a:rPr lang="en-US" altLang="en-US" sz="1800" dirty="0"/>
                <a:t>The folding enables a large number of neurons to be packed into a limited area.</a:t>
              </a:r>
            </a:p>
            <a:p>
              <a:pPr eaLnBrk="1" hangingPunct="1">
                <a:lnSpc>
                  <a:spcPct val="85000"/>
                </a:lnSpc>
                <a:spcBef>
                  <a:spcPct val="0"/>
                </a:spcBef>
                <a:spcAft>
                  <a:spcPct val="50000"/>
                </a:spcAft>
                <a:buSzPct val="80000"/>
              </a:pPr>
              <a:r>
                <a:rPr lang="en-US" altLang="en-US" sz="1800" dirty="0"/>
                <a:t>The cerebellum has ~50 percent of all neurons in the brain, although it is only one-tenth of its total mass.</a:t>
              </a:r>
            </a:p>
          </p:txBody>
        </p:sp>
        <p:grpSp>
          <p:nvGrpSpPr>
            <p:cNvPr id="118789" name="Group 39">
              <a:extLst>
                <a:ext uri="{FF2B5EF4-FFF2-40B4-BE49-F238E27FC236}">
                  <a16:creationId xmlns:a16="http://schemas.microsoft.com/office/drawing/2014/main" id="{8BFA81A1-46A6-BD4D-831F-A71F02193B8A}"/>
                </a:ext>
              </a:extLst>
            </p:cNvPr>
            <p:cNvGrpSpPr>
              <a:grpSpLocks/>
            </p:cNvGrpSpPr>
            <p:nvPr/>
          </p:nvGrpSpPr>
          <p:grpSpPr bwMode="auto">
            <a:xfrm>
              <a:off x="2844" y="3671"/>
              <a:ext cx="731" cy="213"/>
              <a:chOff x="3190" y="3671"/>
              <a:chExt cx="731" cy="213"/>
            </a:xfrm>
          </p:grpSpPr>
          <p:sp>
            <p:nvSpPr>
              <p:cNvPr id="118797" name="Rectangle 40">
                <a:extLst>
                  <a:ext uri="{FF2B5EF4-FFF2-40B4-BE49-F238E27FC236}">
                    <a16:creationId xmlns:a16="http://schemas.microsoft.com/office/drawing/2014/main" id="{0B9765EE-B10D-294D-936E-DF51EEF63564}"/>
                  </a:ext>
                </a:extLst>
              </p:cNvPr>
              <p:cNvSpPr>
                <a:spLocks noChangeArrowheads="1"/>
              </p:cNvSpPr>
              <p:nvPr/>
            </p:nvSpPr>
            <p:spPr bwMode="auto">
              <a:xfrm>
                <a:off x="3190" y="3671"/>
                <a:ext cx="731" cy="213"/>
              </a:xfrm>
              <a:prstGeom prst="rect">
                <a:avLst/>
              </a:prstGeom>
              <a:solidFill>
                <a:schemeClr val="accent1"/>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18798" name="Text Box 41">
                <a:extLst>
                  <a:ext uri="{FF2B5EF4-FFF2-40B4-BE49-F238E27FC236}">
                    <a16:creationId xmlns:a16="http://schemas.microsoft.com/office/drawing/2014/main" id="{B04EE558-7E73-8542-B2D1-2A25F34D8464}"/>
                  </a:ext>
                </a:extLst>
              </p:cNvPr>
              <p:cNvSpPr txBox="1">
                <a:spLocks noChangeArrowheads="1"/>
              </p:cNvSpPr>
              <p:nvPr/>
            </p:nvSpPr>
            <p:spPr bwMode="auto">
              <a:xfrm>
                <a:off x="3236" y="3687"/>
                <a:ext cx="642"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300" dirty="0"/>
                  <a:t>Figure 14.8</a:t>
                </a:r>
              </a:p>
            </p:txBody>
          </p:sp>
        </p:grpSp>
        <p:grpSp>
          <p:nvGrpSpPr>
            <p:cNvPr id="118790" name="Group 48">
              <a:extLst>
                <a:ext uri="{FF2B5EF4-FFF2-40B4-BE49-F238E27FC236}">
                  <a16:creationId xmlns:a16="http://schemas.microsoft.com/office/drawing/2014/main" id="{BCA8860B-FCDF-1C41-910A-FF78AB0CEFB8}"/>
                </a:ext>
              </a:extLst>
            </p:cNvPr>
            <p:cNvGrpSpPr>
              <a:grpSpLocks/>
            </p:cNvGrpSpPr>
            <p:nvPr/>
          </p:nvGrpSpPr>
          <p:grpSpPr bwMode="auto">
            <a:xfrm>
              <a:off x="582" y="3671"/>
              <a:ext cx="1990" cy="213"/>
              <a:chOff x="582" y="3671"/>
              <a:chExt cx="1990" cy="213"/>
            </a:xfrm>
          </p:grpSpPr>
          <p:sp>
            <p:nvSpPr>
              <p:cNvPr id="118791" name="Rectangle 49">
                <a:extLst>
                  <a:ext uri="{FF2B5EF4-FFF2-40B4-BE49-F238E27FC236}">
                    <a16:creationId xmlns:a16="http://schemas.microsoft.com/office/drawing/2014/main" id="{94970D87-CB52-5E4F-8C3B-20C78FA9C173}"/>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18792" name="Rectangle 50">
                <a:extLst>
                  <a:ext uri="{FF2B5EF4-FFF2-40B4-BE49-F238E27FC236}">
                    <a16:creationId xmlns:a16="http://schemas.microsoft.com/office/drawing/2014/main" id="{93DE83C8-66A7-3547-BA87-AC8702089DA9}"/>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18793" name="Rectangle 51">
                <a:extLst>
                  <a:ext uri="{FF2B5EF4-FFF2-40B4-BE49-F238E27FC236}">
                    <a16:creationId xmlns:a16="http://schemas.microsoft.com/office/drawing/2014/main" id="{893BCA36-4E6E-3347-BBBF-80FB09BB6AB0}"/>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18794" name="Text Box 52">
                <a:extLst>
                  <a:ext uri="{FF2B5EF4-FFF2-40B4-BE49-F238E27FC236}">
                    <a16:creationId xmlns:a16="http://schemas.microsoft.com/office/drawing/2014/main" id="{666E7E0E-4C82-314B-ACC2-2BE578DDEB3E}"/>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487</a:t>
                </a:r>
                <a:endParaRPr lang="en-US" altLang="en-US" sz="1800" dirty="0">
                  <a:ea typeface="ＭＳ Ｐゴシック" panose="020B0600070205080204" pitchFamily="34" charset="-128"/>
                </a:endParaRPr>
              </a:p>
            </p:txBody>
          </p:sp>
          <p:sp>
            <p:nvSpPr>
              <p:cNvPr id="118795" name="Text Box 53">
                <a:extLst>
                  <a:ext uri="{FF2B5EF4-FFF2-40B4-BE49-F238E27FC236}">
                    <a16:creationId xmlns:a16="http://schemas.microsoft.com/office/drawing/2014/main" id="{35555D21-57DF-8847-A8FB-EA78927B41BB}"/>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541</a:t>
                </a:r>
                <a:endParaRPr lang="en-US" altLang="en-US" sz="1800" dirty="0">
                  <a:ea typeface="ＭＳ Ｐゴシック" panose="020B0600070205080204" pitchFamily="34" charset="-128"/>
                </a:endParaRPr>
              </a:p>
            </p:txBody>
          </p:sp>
          <p:sp>
            <p:nvSpPr>
              <p:cNvPr id="118796" name="Text Box 54">
                <a:extLst>
                  <a:ext uri="{FF2B5EF4-FFF2-40B4-BE49-F238E27FC236}">
                    <a16:creationId xmlns:a16="http://schemas.microsoft.com/office/drawing/2014/main" id="{3A4D913C-595E-FD44-AC95-B1B0BD167DF3}"/>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507</a:t>
                </a:r>
                <a:endParaRPr lang="en-US" altLang="en-US" sz="1800" dirty="0">
                  <a:ea typeface="ＭＳ Ｐゴシック" panose="020B0600070205080204" pitchFamily="34" charset="-128"/>
                </a:endParaRPr>
              </a:p>
            </p:txBody>
          </p:sp>
        </p:grpSp>
      </p:grpSp>
    </p:spTree>
  </p:cSld>
  <p:clrMapOvr>
    <a:masterClrMapping/>
  </p:clrMapOvr>
  <p:transition spd="med"/>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3" name="Slide Number Placeholder 5">
            <a:extLst>
              <a:ext uri="{FF2B5EF4-FFF2-40B4-BE49-F238E27FC236}">
                <a16:creationId xmlns:a16="http://schemas.microsoft.com/office/drawing/2014/main" id="{725609BD-301B-6444-81CA-8248BA837782}"/>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DC1281C6-B4AC-2440-803B-EDA0DE159A34}" type="slidenum">
              <a:rPr lang="en-US" altLang="en-US" sz="1400"/>
              <a:pPr>
                <a:spcBef>
                  <a:spcPct val="0"/>
                </a:spcBef>
                <a:buFontTx/>
                <a:buNone/>
              </a:pPr>
              <a:t>55</a:t>
            </a:fld>
            <a:endParaRPr lang="en-US" altLang="en-US" sz="1400" dirty="0"/>
          </a:p>
        </p:txBody>
      </p:sp>
      <p:grpSp>
        <p:nvGrpSpPr>
          <p:cNvPr id="120834" name="Group 41">
            <a:extLst>
              <a:ext uri="{FF2B5EF4-FFF2-40B4-BE49-F238E27FC236}">
                <a16:creationId xmlns:a16="http://schemas.microsoft.com/office/drawing/2014/main" id="{F107819C-CD11-BC4F-992C-D7CBDFA2FDB8}"/>
              </a:ext>
            </a:extLst>
          </p:cNvPr>
          <p:cNvGrpSpPr>
            <a:grpSpLocks/>
          </p:cNvGrpSpPr>
          <p:nvPr/>
        </p:nvGrpSpPr>
        <p:grpSpPr bwMode="auto">
          <a:xfrm>
            <a:off x="458788" y="446088"/>
            <a:ext cx="8229600" cy="5719762"/>
            <a:chOff x="289" y="281"/>
            <a:chExt cx="5184" cy="3603"/>
          </a:xfrm>
        </p:grpSpPr>
        <p:sp>
          <p:nvSpPr>
            <p:cNvPr id="120835" name="Rectangle 2">
              <a:extLst>
                <a:ext uri="{FF2B5EF4-FFF2-40B4-BE49-F238E27FC236}">
                  <a16:creationId xmlns:a16="http://schemas.microsoft.com/office/drawing/2014/main" id="{7BBA6A62-C9A1-1448-BDFF-92211E642C7E}"/>
                </a:ext>
              </a:extLst>
            </p:cNvPr>
            <p:cNvSpPr>
              <a:spLocks noChangeArrowheads="1"/>
            </p:cNvSpPr>
            <p:nvPr/>
          </p:nvSpPr>
          <p:spPr bwMode="auto">
            <a:xfrm>
              <a:off x="289"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Cerebellar Functions</a:t>
              </a:r>
              <a:endParaRPr lang="en-US" altLang="en-US" sz="2800" dirty="0">
                <a:solidFill>
                  <a:schemeClr val="tx2"/>
                </a:solidFill>
              </a:endParaRPr>
            </a:p>
          </p:txBody>
        </p:sp>
        <p:sp>
          <p:nvSpPr>
            <p:cNvPr id="120836" name="Text Box 3">
              <a:extLst>
                <a:ext uri="{FF2B5EF4-FFF2-40B4-BE49-F238E27FC236}">
                  <a16:creationId xmlns:a16="http://schemas.microsoft.com/office/drawing/2014/main" id="{A8529286-90A7-A14C-B3B0-4E1A54CEB8DF}"/>
                </a:ext>
              </a:extLst>
            </p:cNvPr>
            <p:cNvSpPr txBox="1">
              <a:spLocks noChangeArrowheads="1"/>
            </p:cNvSpPr>
            <p:nvPr/>
          </p:nvSpPr>
          <p:spPr bwMode="auto">
            <a:xfrm>
              <a:off x="515" y="970"/>
              <a:ext cx="4697" cy="16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dirty="0"/>
                <a:t>A primary function of the cerebellum is to evaluate how well move-ments initiated by the motor areas in the cerebral hemispheres are carried-out.</a:t>
              </a:r>
            </a:p>
            <a:p>
              <a:pPr eaLnBrk="1" hangingPunct="1">
                <a:lnSpc>
                  <a:spcPct val="85000"/>
                </a:lnSpc>
                <a:spcBef>
                  <a:spcPct val="0"/>
                </a:spcBef>
                <a:spcAft>
                  <a:spcPts val="900"/>
                </a:spcAft>
                <a:buSzPct val="80000"/>
              </a:pPr>
              <a:r>
                <a:rPr lang="en-US" altLang="en-US" sz="1800" dirty="0"/>
                <a:t>The cerebellum sends feedback signals to the motor areas via nuclei in the thalamus.</a:t>
              </a:r>
            </a:p>
            <a:p>
              <a:pPr eaLnBrk="1" hangingPunct="1">
                <a:lnSpc>
                  <a:spcPct val="85000"/>
                </a:lnSpc>
                <a:spcBef>
                  <a:spcPct val="0"/>
                </a:spcBef>
                <a:spcAft>
                  <a:spcPts val="900"/>
                </a:spcAft>
                <a:buSzPct val="80000"/>
              </a:pPr>
              <a:r>
                <a:rPr lang="en-US" altLang="en-US" sz="1800" dirty="0"/>
                <a:t>The feedback helps correct errors, smooth movements, and coordi-nate complex sequences of skeletal muscle contractions.</a:t>
              </a:r>
            </a:p>
            <a:p>
              <a:pPr eaLnBrk="1" hangingPunct="1">
                <a:lnSpc>
                  <a:spcPct val="85000"/>
                </a:lnSpc>
                <a:spcBef>
                  <a:spcPct val="0"/>
                </a:spcBef>
                <a:spcAft>
                  <a:spcPct val="50000"/>
                </a:spcAft>
                <a:buSzPct val="80000"/>
              </a:pPr>
              <a:r>
                <a:rPr lang="en-US" altLang="en-US" sz="1800" dirty="0"/>
                <a:t>The cerebellum is also the primary region for regulating body posture and balance.</a:t>
              </a:r>
            </a:p>
          </p:txBody>
        </p:sp>
        <p:grpSp>
          <p:nvGrpSpPr>
            <p:cNvPr id="120837" name="Group 26">
              <a:extLst>
                <a:ext uri="{FF2B5EF4-FFF2-40B4-BE49-F238E27FC236}">
                  <a16:creationId xmlns:a16="http://schemas.microsoft.com/office/drawing/2014/main" id="{F70BC76C-870A-F146-BD71-5CAAB94FD94F}"/>
                </a:ext>
              </a:extLst>
            </p:cNvPr>
            <p:cNvGrpSpPr>
              <a:grpSpLocks/>
            </p:cNvGrpSpPr>
            <p:nvPr/>
          </p:nvGrpSpPr>
          <p:grpSpPr bwMode="auto">
            <a:xfrm>
              <a:off x="582" y="3671"/>
              <a:ext cx="1990" cy="213"/>
              <a:chOff x="582" y="3671"/>
              <a:chExt cx="1990" cy="213"/>
            </a:xfrm>
          </p:grpSpPr>
          <p:sp>
            <p:nvSpPr>
              <p:cNvPr id="120838" name="Rectangle 27">
                <a:extLst>
                  <a:ext uri="{FF2B5EF4-FFF2-40B4-BE49-F238E27FC236}">
                    <a16:creationId xmlns:a16="http://schemas.microsoft.com/office/drawing/2014/main" id="{7EF7BFA6-83C6-5348-80A7-7613889B8E94}"/>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20839" name="Rectangle 28">
                <a:extLst>
                  <a:ext uri="{FF2B5EF4-FFF2-40B4-BE49-F238E27FC236}">
                    <a16:creationId xmlns:a16="http://schemas.microsoft.com/office/drawing/2014/main" id="{B9639C6C-3F87-4E4A-8D2C-14DBE7882356}"/>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20840" name="Rectangle 29">
                <a:extLst>
                  <a:ext uri="{FF2B5EF4-FFF2-40B4-BE49-F238E27FC236}">
                    <a16:creationId xmlns:a16="http://schemas.microsoft.com/office/drawing/2014/main" id="{B142F9F0-F6EC-1044-B8DB-FD716ACF2B9E}"/>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20841" name="Text Box 30">
                <a:extLst>
                  <a:ext uri="{FF2B5EF4-FFF2-40B4-BE49-F238E27FC236}">
                    <a16:creationId xmlns:a16="http://schemas.microsoft.com/office/drawing/2014/main" id="{DFBC7229-EFCD-C248-A3EB-353A53E7B64F}"/>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487</a:t>
                </a:r>
                <a:endParaRPr lang="en-US" altLang="en-US" sz="1800" dirty="0">
                  <a:ea typeface="ＭＳ Ｐゴシック" panose="020B0600070205080204" pitchFamily="34" charset="-128"/>
                </a:endParaRPr>
              </a:p>
            </p:txBody>
          </p:sp>
          <p:sp>
            <p:nvSpPr>
              <p:cNvPr id="120842" name="Text Box 31">
                <a:extLst>
                  <a:ext uri="{FF2B5EF4-FFF2-40B4-BE49-F238E27FC236}">
                    <a16:creationId xmlns:a16="http://schemas.microsoft.com/office/drawing/2014/main" id="{C58B56EA-AF4C-174E-9B50-DC452E74AB14}"/>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541</a:t>
                </a:r>
                <a:endParaRPr lang="en-US" altLang="en-US" sz="1800" dirty="0">
                  <a:ea typeface="ＭＳ Ｐゴシック" panose="020B0600070205080204" pitchFamily="34" charset="-128"/>
                </a:endParaRPr>
              </a:p>
            </p:txBody>
          </p:sp>
          <p:sp>
            <p:nvSpPr>
              <p:cNvPr id="120843" name="Text Box 32">
                <a:extLst>
                  <a:ext uri="{FF2B5EF4-FFF2-40B4-BE49-F238E27FC236}">
                    <a16:creationId xmlns:a16="http://schemas.microsoft.com/office/drawing/2014/main" id="{DFF14360-3AB6-BC41-961B-527880B81F72}"/>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509</a:t>
                </a:r>
                <a:endParaRPr lang="en-US" altLang="en-US" sz="1800" dirty="0">
                  <a:ea typeface="ＭＳ Ｐゴシック" panose="020B0600070205080204" pitchFamily="34" charset="-128"/>
                </a:endParaRPr>
              </a:p>
            </p:txBody>
          </p:sp>
        </p:grpSp>
      </p:grpSp>
    </p:spTree>
  </p:cSld>
  <p:clrMapOvr>
    <a:masterClrMapping/>
  </p:clrMapOvr>
  <p:transition spd="med"/>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1" name="Slide Number Placeholder 5">
            <a:extLst>
              <a:ext uri="{FF2B5EF4-FFF2-40B4-BE49-F238E27FC236}">
                <a16:creationId xmlns:a16="http://schemas.microsoft.com/office/drawing/2014/main" id="{A481816A-3909-C44B-A2A1-AF55D413DC84}"/>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EAC1D664-5D9C-5E49-BF22-182DC2E222DE}" type="slidenum">
              <a:rPr lang="en-US" altLang="en-US" sz="1400"/>
              <a:pPr>
                <a:spcBef>
                  <a:spcPct val="0"/>
                </a:spcBef>
                <a:buFontTx/>
                <a:buNone/>
              </a:pPr>
              <a:t>56</a:t>
            </a:fld>
            <a:endParaRPr lang="en-US" altLang="en-US" sz="1400" dirty="0"/>
          </a:p>
        </p:txBody>
      </p:sp>
      <p:grpSp>
        <p:nvGrpSpPr>
          <p:cNvPr id="122882" name="Group 53">
            <a:extLst>
              <a:ext uri="{FF2B5EF4-FFF2-40B4-BE49-F238E27FC236}">
                <a16:creationId xmlns:a16="http://schemas.microsoft.com/office/drawing/2014/main" id="{649AE866-1657-F740-A174-5CD333307C0F}"/>
              </a:ext>
            </a:extLst>
          </p:cNvPr>
          <p:cNvGrpSpPr>
            <a:grpSpLocks/>
          </p:cNvGrpSpPr>
          <p:nvPr/>
        </p:nvGrpSpPr>
        <p:grpSpPr bwMode="auto">
          <a:xfrm>
            <a:off x="457200" y="446088"/>
            <a:ext cx="8229600" cy="5719762"/>
            <a:chOff x="288" y="281"/>
            <a:chExt cx="5184" cy="3603"/>
          </a:xfrm>
        </p:grpSpPr>
        <p:sp>
          <p:nvSpPr>
            <p:cNvPr id="122883" name="Rectangle 2">
              <a:extLst>
                <a:ext uri="{FF2B5EF4-FFF2-40B4-BE49-F238E27FC236}">
                  <a16:creationId xmlns:a16="http://schemas.microsoft.com/office/drawing/2014/main" id="{A79D7BCB-65BE-944F-86CE-E9F0EB90F6DC}"/>
                </a:ext>
              </a:extLst>
            </p:cNvPr>
            <p:cNvSpPr>
              <a:spLocks noChangeArrowheads="1"/>
            </p:cNvSpPr>
            <p:nvPr/>
          </p:nvSpPr>
          <p:spPr bwMode="auto">
            <a:xfrm>
              <a:off x="288"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Ataxia</a:t>
              </a:r>
              <a:endParaRPr lang="en-US" altLang="en-US" sz="2800" dirty="0">
                <a:solidFill>
                  <a:schemeClr val="tx2"/>
                </a:solidFill>
              </a:endParaRPr>
            </a:p>
          </p:txBody>
        </p:sp>
        <p:grpSp>
          <p:nvGrpSpPr>
            <p:cNvPr id="122884" name="Group 36">
              <a:extLst>
                <a:ext uri="{FF2B5EF4-FFF2-40B4-BE49-F238E27FC236}">
                  <a16:creationId xmlns:a16="http://schemas.microsoft.com/office/drawing/2014/main" id="{2DE05444-FE2B-9142-AF7D-C6D69ECEE412}"/>
                </a:ext>
              </a:extLst>
            </p:cNvPr>
            <p:cNvGrpSpPr>
              <a:grpSpLocks/>
            </p:cNvGrpSpPr>
            <p:nvPr/>
          </p:nvGrpSpPr>
          <p:grpSpPr bwMode="auto">
            <a:xfrm>
              <a:off x="515" y="970"/>
              <a:ext cx="4498" cy="1941"/>
              <a:chOff x="515" y="970"/>
              <a:chExt cx="4498" cy="1941"/>
            </a:xfrm>
          </p:grpSpPr>
          <p:sp>
            <p:nvSpPr>
              <p:cNvPr id="122892" name="Text Box 3">
                <a:extLst>
                  <a:ext uri="{FF2B5EF4-FFF2-40B4-BE49-F238E27FC236}">
                    <a16:creationId xmlns:a16="http://schemas.microsoft.com/office/drawing/2014/main" id="{82DB69A0-A012-3D46-944D-9F04F7CD1FB2}"/>
                  </a:ext>
                </a:extLst>
              </p:cNvPr>
              <p:cNvSpPr txBox="1">
                <a:spLocks noChangeArrowheads="1"/>
              </p:cNvSpPr>
              <p:nvPr/>
            </p:nvSpPr>
            <p:spPr bwMode="auto">
              <a:xfrm>
                <a:off x="515" y="970"/>
                <a:ext cx="4498" cy="12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dirty="0"/>
                  <a:t>Ataxia can result from damage to the cerebellum from physical trauma or disease.</a:t>
                </a:r>
              </a:p>
              <a:p>
                <a:pPr eaLnBrk="1" hangingPunct="1">
                  <a:lnSpc>
                    <a:spcPct val="85000"/>
                  </a:lnSpc>
                  <a:spcBef>
                    <a:spcPct val="0"/>
                  </a:spcBef>
                  <a:spcAft>
                    <a:spcPts val="900"/>
                  </a:spcAft>
                  <a:buSzPct val="80000"/>
                </a:pPr>
                <a:r>
                  <a:rPr lang="en-US" altLang="en-US" sz="1800" dirty="0"/>
                  <a:t>Blindfolded people with ataxia often cannot touch the tip of their noses because they are unable to coordinate their movements with the sense of body location.</a:t>
                </a:r>
              </a:p>
              <a:p>
                <a:pPr eaLnBrk="1" hangingPunct="1">
                  <a:lnSpc>
                    <a:spcPct val="85000"/>
                  </a:lnSpc>
                  <a:spcBef>
                    <a:spcPct val="0"/>
                  </a:spcBef>
                  <a:spcAft>
                    <a:spcPct val="30000"/>
                  </a:spcAft>
                  <a:buSzPct val="80000"/>
                </a:pPr>
                <a:r>
                  <a:rPr lang="en-US" altLang="en-US" sz="1800" dirty="0"/>
                  <a:t>Ataxia can alter speech patterns due to uncoordinated control of skeletal muscles in the larynx (voice box).</a:t>
                </a:r>
              </a:p>
            </p:txBody>
          </p:sp>
          <p:sp>
            <p:nvSpPr>
              <p:cNvPr id="122893" name="Text Box 26">
                <a:extLst>
                  <a:ext uri="{FF2B5EF4-FFF2-40B4-BE49-F238E27FC236}">
                    <a16:creationId xmlns:a16="http://schemas.microsoft.com/office/drawing/2014/main" id="{2F993953-FA14-9049-A70A-7FAAFF0590D2}"/>
                  </a:ext>
                </a:extLst>
              </p:cNvPr>
              <p:cNvSpPr txBox="1">
                <a:spLocks noChangeArrowheads="1"/>
              </p:cNvSpPr>
              <p:nvPr/>
            </p:nvSpPr>
            <p:spPr bwMode="auto">
              <a:xfrm>
                <a:off x="1314" y="2260"/>
                <a:ext cx="2766" cy="6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ct val="85000"/>
                  </a:lnSpc>
                  <a:spcBef>
                    <a:spcPct val="0"/>
                  </a:spcBef>
                  <a:buFontTx/>
                  <a:buNone/>
                </a:pPr>
                <a:r>
                  <a:rPr lang="en-US" altLang="en-US" sz="1800" dirty="0">
                    <a:solidFill>
                      <a:srgbClr val="941100"/>
                    </a:solidFill>
                  </a:rPr>
                  <a:t>Trauma = a wound or shock produced by sudden physical injury, as from violence or accident.</a:t>
                </a:r>
              </a:p>
              <a:p>
                <a:pPr algn="ctr" eaLnBrk="1" hangingPunct="1">
                  <a:lnSpc>
                    <a:spcPct val="85000"/>
                  </a:lnSpc>
                  <a:spcBef>
                    <a:spcPct val="0"/>
                  </a:spcBef>
                  <a:buFontTx/>
                  <a:buNone/>
                </a:pPr>
                <a:r>
                  <a:rPr lang="en-US" altLang="en-US" sz="1800" dirty="0">
                    <a:solidFill>
                      <a:srgbClr val="941100"/>
                    </a:solidFill>
                  </a:rPr>
                  <a:t>(https://www.dictionary.reference.com)</a:t>
                </a:r>
              </a:p>
            </p:txBody>
          </p:sp>
        </p:grpSp>
        <p:grpSp>
          <p:nvGrpSpPr>
            <p:cNvPr id="122885" name="Group 39">
              <a:extLst>
                <a:ext uri="{FF2B5EF4-FFF2-40B4-BE49-F238E27FC236}">
                  <a16:creationId xmlns:a16="http://schemas.microsoft.com/office/drawing/2014/main" id="{4BFE53A2-29BF-F745-B544-EDDD11C4ECBB}"/>
                </a:ext>
              </a:extLst>
            </p:cNvPr>
            <p:cNvGrpSpPr>
              <a:grpSpLocks/>
            </p:cNvGrpSpPr>
            <p:nvPr/>
          </p:nvGrpSpPr>
          <p:grpSpPr bwMode="auto">
            <a:xfrm>
              <a:off x="582" y="3671"/>
              <a:ext cx="1990" cy="213"/>
              <a:chOff x="582" y="3671"/>
              <a:chExt cx="1990" cy="213"/>
            </a:xfrm>
          </p:grpSpPr>
          <p:sp>
            <p:nvSpPr>
              <p:cNvPr id="122886" name="Rectangle 40">
                <a:extLst>
                  <a:ext uri="{FF2B5EF4-FFF2-40B4-BE49-F238E27FC236}">
                    <a16:creationId xmlns:a16="http://schemas.microsoft.com/office/drawing/2014/main" id="{1B62CA82-1500-F844-9DA9-0EA296903C57}"/>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22887" name="Rectangle 41">
                <a:extLst>
                  <a:ext uri="{FF2B5EF4-FFF2-40B4-BE49-F238E27FC236}">
                    <a16:creationId xmlns:a16="http://schemas.microsoft.com/office/drawing/2014/main" id="{70DC19F8-6E84-DA4B-BEF3-C800411F28EB}"/>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22888" name="Rectangle 42">
                <a:extLst>
                  <a:ext uri="{FF2B5EF4-FFF2-40B4-BE49-F238E27FC236}">
                    <a16:creationId xmlns:a16="http://schemas.microsoft.com/office/drawing/2014/main" id="{FBFEDC2D-E49C-D44B-9ED5-BFDA7930D384}"/>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22889" name="Text Box 43">
                <a:extLst>
                  <a:ext uri="{FF2B5EF4-FFF2-40B4-BE49-F238E27FC236}">
                    <a16:creationId xmlns:a16="http://schemas.microsoft.com/office/drawing/2014/main" id="{B4A0BDEB-E9F7-0D4B-882D-29CA86C9E9EC}"/>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488</a:t>
                </a:r>
                <a:endParaRPr lang="en-US" altLang="en-US" sz="1800" dirty="0">
                  <a:ea typeface="ＭＳ Ｐゴシック" panose="020B0600070205080204" pitchFamily="34" charset="-128"/>
                </a:endParaRPr>
              </a:p>
            </p:txBody>
          </p:sp>
          <p:sp>
            <p:nvSpPr>
              <p:cNvPr id="122890" name="Text Box 44">
                <a:extLst>
                  <a:ext uri="{FF2B5EF4-FFF2-40B4-BE49-F238E27FC236}">
                    <a16:creationId xmlns:a16="http://schemas.microsoft.com/office/drawing/2014/main" id="{0641D249-3B33-7B45-B21D-5F6683F8E218}"/>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543</a:t>
                </a:r>
                <a:endParaRPr lang="en-US" altLang="en-US" sz="1800" dirty="0">
                  <a:ea typeface="ＭＳ Ｐゴシック" panose="020B0600070205080204" pitchFamily="34" charset="-128"/>
                </a:endParaRPr>
              </a:p>
            </p:txBody>
          </p:sp>
          <p:sp>
            <p:nvSpPr>
              <p:cNvPr id="122891" name="Text Box 45">
                <a:extLst>
                  <a:ext uri="{FF2B5EF4-FFF2-40B4-BE49-F238E27FC236}">
                    <a16:creationId xmlns:a16="http://schemas.microsoft.com/office/drawing/2014/main" id="{7D8CE4E2-4BAD-8F48-94DF-707C67C251F2}"/>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510</a:t>
                </a:r>
                <a:endParaRPr lang="en-US" altLang="en-US" sz="1800" dirty="0">
                  <a:ea typeface="ＭＳ Ｐゴシック" panose="020B0600070205080204" pitchFamily="34" charset="-128"/>
                </a:endParaRPr>
              </a:p>
            </p:txBody>
          </p:sp>
        </p:grpSp>
      </p:grpSp>
    </p:spTree>
  </p:cSld>
  <p:clrMapOvr>
    <a:overrideClrMapping bg1="lt1" tx1="dk1" bg2="lt2" tx2="dk2" accent1="accent1" accent2="accent2" accent3="accent3" accent4="accent4" accent5="accent5" accent6="accent6" hlink="hlink" folHlink="folHlink"/>
  </p:clrMapOvr>
  <p:transition spd="med"/>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29" name="Slide Number Placeholder 5">
            <a:extLst>
              <a:ext uri="{FF2B5EF4-FFF2-40B4-BE49-F238E27FC236}">
                <a16:creationId xmlns:a16="http://schemas.microsoft.com/office/drawing/2014/main" id="{6E1CE390-F97A-AB4E-B8BA-F0CAB81EC058}"/>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B0DACCF2-9949-BF43-88A2-58238CF875BC}" type="slidenum">
              <a:rPr lang="en-US" altLang="en-US" sz="1400"/>
              <a:pPr>
                <a:spcBef>
                  <a:spcPct val="0"/>
                </a:spcBef>
                <a:buFontTx/>
                <a:buNone/>
              </a:pPr>
              <a:t>57</a:t>
            </a:fld>
            <a:endParaRPr lang="en-US" altLang="en-US" sz="1400" dirty="0"/>
          </a:p>
        </p:txBody>
      </p:sp>
      <p:grpSp>
        <p:nvGrpSpPr>
          <p:cNvPr id="124930" name="Group 34">
            <a:extLst>
              <a:ext uri="{FF2B5EF4-FFF2-40B4-BE49-F238E27FC236}">
                <a16:creationId xmlns:a16="http://schemas.microsoft.com/office/drawing/2014/main" id="{ACB2AD35-2571-D446-B590-1518428DB0B8}"/>
              </a:ext>
            </a:extLst>
          </p:cNvPr>
          <p:cNvGrpSpPr>
            <a:grpSpLocks/>
          </p:cNvGrpSpPr>
          <p:nvPr/>
        </p:nvGrpSpPr>
        <p:grpSpPr bwMode="auto">
          <a:xfrm>
            <a:off x="457200" y="446088"/>
            <a:ext cx="8229600" cy="5719762"/>
            <a:chOff x="288" y="281"/>
            <a:chExt cx="5184" cy="3603"/>
          </a:xfrm>
        </p:grpSpPr>
        <p:sp>
          <p:nvSpPr>
            <p:cNvPr id="124931" name="Rectangle 3">
              <a:extLst>
                <a:ext uri="{FF2B5EF4-FFF2-40B4-BE49-F238E27FC236}">
                  <a16:creationId xmlns:a16="http://schemas.microsoft.com/office/drawing/2014/main" id="{19F97D29-BB58-EA49-83F8-FF8AF51B2821}"/>
                </a:ext>
              </a:extLst>
            </p:cNvPr>
            <p:cNvSpPr>
              <a:spLocks noChangeArrowheads="1"/>
            </p:cNvSpPr>
            <p:nvPr/>
          </p:nvSpPr>
          <p:spPr bwMode="auto">
            <a:xfrm>
              <a:off x="288"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Ataxia </a:t>
              </a:r>
              <a:r>
                <a:rPr lang="en-US" altLang="en-US" sz="2200" dirty="0">
                  <a:solidFill>
                    <a:srgbClr val="333333"/>
                  </a:solidFill>
                </a:rPr>
                <a:t>(continued)</a:t>
              </a:r>
              <a:endParaRPr lang="en-US" altLang="en-US" sz="2800" dirty="0">
                <a:solidFill>
                  <a:schemeClr val="tx2"/>
                </a:solidFill>
              </a:endParaRPr>
            </a:p>
          </p:txBody>
        </p:sp>
        <p:sp>
          <p:nvSpPr>
            <p:cNvPr id="124932" name="Text Box 4">
              <a:extLst>
                <a:ext uri="{FF2B5EF4-FFF2-40B4-BE49-F238E27FC236}">
                  <a16:creationId xmlns:a16="http://schemas.microsoft.com/office/drawing/2014/main" id="{9B7A5D17-EE0E-7C41-A356-540A86729D6D}"/>
                </a:ext>
              </a:extLst>
            </p:cNvPr>
            <p:cNvSpPr txBox="1">
              <a:spLocks noChangeArrowheads="1"/>
            </p:cNvSpPr>
            <p:nvPr/>
          </p:nvSpPr>
          <p:spPr bwMode="auto">
            <a:xfrm>
              <a:off x="515" y="972"/>
              <a:ext cx="4698" cy="10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dirty="0"/>
                <a:t>Ataxia can result in a staggering gait and other abnormal walking movements.</a:t>
              </a:r>
            </a:p>
            <a:p>
              <a:pPr eaLnBrk="1" hangingPunct="1">
                <a:lnSpc>
                  <a:spcPct val="85000"/>
                </a:lnSpc>
                <a:spcBef>
                  <a:spcPct val="0"/>
                </a:spcBef>
                <a:spcAft>
                  <a:spcPts val="900"/>
                </a:spcAft>
                <a:buSzPct val="80000"/>
              </a:pPr>
              <a:r>
                <a:rPr lang="en-US" altLang="en-US" sz="1800" dirty="0"/>
                <a:t>Similar behavioral signs can result from consuming too much alcohol, which suppresses cerebellar activity.</a:t>
              </a:r>
            </a:p>
            <a:p>
              <a:pPr eaLnBrk="1" hangingPunct="1">
                <a:lnSpc>
                  <a:spcPct val="85000"/>
                </a:lnSpc>
                <a:spcBef>
                  <a:spcPct val="0"/>
                </a:spcBef>
                <a:spcAft>
                  <a:spcPct val="30000"/>
                </a:spcAft>
                <a:buSzPct val="80000"/>
              </a:pPr>
              <a:r>
                <a:rPr lang="en-US" altLang="en-US" sz="1800" dirty="0"/>
                <a:t>Some of the most obvious signs of alcohol intoxication include slurred speech and staggering.</a:t>
              </a:r>
            </a:p>
          </p:txBody>
        </p:sp>
        <p:grpSp>
          <p:nvGrpSpPr>
            <p:cNvPr id="124933" name="Group 20">
              <a:extLst>
                <a:ext uri="{FF2B5EF4-FFF2-40B4-BE49-F238E27FC236}">
                  <a16:creationId xmlns:a16="http://schemas.microsoft.com/office/drawing/2014/main" id="{EE7574E3-E9F0-A14C-959D-986AB959D1C6}"/>
                </a:ext>
              </a:extLst>
            </p:cNvPr>
            <p:cNvGrpSpPr>
              <a:grpSpLocks/>
            </p:cNvGrpSpPr>
            <p:nvPr/>
          </p:nvGrpSpPr>
          <p:grpSpPr bwMode="auto">
            <a:xfrm>
              <a:off x="582" y="3671"/>
              <a:ext cx="1990" cy="213"/>
              <a:chOff x="582" y="3671"/>
              <a:chExt cx="1990" cy="213"/>
            </a:xfrm>
          </p:grpSpPr>
          <p:sp>
            <p:nvSpPr>
              <p:cNvPr id="124934" name="Rectangle 21">
                <a:extLst>
                  <a:ext uri="{FF2B5EF4-FFF2-40B4-BE49-F238E27FC236}">
                    <a16:creationId xmlns:a16="http://schemas.microsoft.com/office/drawing/2014/main" id="{C0525C25-D180-C544-929D-3BEA45D63A9C}"/>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24935" name="Rectangle 22">
                <a:extLst>
                  <a:ext uri="{FF2B5EF4-FFF2-40B4-BE49-F238E27FC236}">
                    <a16:creationId xmlns:a16="http://schemas.microsoft.com/office/drawing/2014/main" id="{E9CA6772-1130-6446-A798-F00BD403B7A7}"/>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24936" name="Rectangle 23">
                <a:extLst>
                  <a:ext uri="{FF2B5EF4-FFF2-40B4-BE49-F238E27FC236}">
                    <a16:creationId xmlns:a16="http://schemas.microsoft.com/office/drawing/2014/main" id="{F0F39707-B26A-6C4F-B9A2-F7685FF7F0BA}"/>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24937" name="Text Box 24">
                <a:extLst>
                  <a:ext uri="{FF2B5EF4-FFF2-40B4-BE49-F238E27FC236}">
                    <a16:creationId xmlns:a16="http://schemas.microsoft.com/office/drawing/2014/main" id="{CA35AFB9-D2A5-8B42-BE29-34861C1968CE}"/>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488</a:t>
                </a:r>
                <a:endParaRPr lang="en-US" altLang="en-US" sz="1800" dirty="0">
                  <a:ea typeface="ＭＳ Ｐゴシック" panose="020B0600070205080204" pitchFamily="34" charset="-128"/>
                </a:endParaRPr>
              </a:p>
            </p:txBody>
          </p:sp>
          <p:sp>
            <p:nvSpPr>
              <p:cNvPr id="124938" name="Text Box 25">
                <a:extLst>
                  <a:ext uri="{FF2B5EF4-FFF2-40B4-BE49-F238E27FC236}">
                    <a16:creationId xmlns:a16="http://schemas.microsoft.com/office/drawing/2014/main" id="{6B20838C-01E5-CD4A-9C74-E4B071216C3A}"/>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543</a:t>
                </a:r>
                <a:endParaRPr lang="en-US" altLang="en-US" sz="1800" dirty="0">
                  <a:ea typeface="ＭＳ Ｐゴシック" panose="020B0600070205080204" pitchFamily="34" charset="-128"/>
                </a:endParaRPr>
              </a:p>
            </p:txBody>
          </p:sp>
          <p:sp>
            <p:nvSpPr>
              <p:cNvPr id="124939" name="Text Box 26">
                <a:extLst>
                  <a:ext uri="{FF2B5EF4-FFF2-40B4-BE49-F238E27FC236}">
                    <a16:creationId xmlns:a16="http://schemas.microsoft.com/office/drawing/2014/main" id="{D6EC5DF1-BB00-224D-AAAD-3BA5B18FB958}"/>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510</a:t>
                </a:r>
                <a:endParaRPr lang="en-US" altLang="en-US" sz="1800" dirty="0">
                  <a:ea typeface="ＭＳ Ｐゴシック" panose="020B0600070205080204" pitchFamily="34" charset="-128"/>
                </a:endParaRPr>
              </a:p>
            </p:txBody>
          </p:sp>
        </p:grpSp>
      </p:grpSp>
    </p:spTree>
  </p:cSld>
  <p:clrMapOvr>
    <a:overrideClrMapping bg1="lt1" tx1="dk1" bg2="lt2" tx2="dk2" accent1="accent1" accent2="accent2" accent3="accent3" accent4="accent4" accent5="accent5" accent6="accent6" hlink="hlink" folHlink="folHlink"/>
  </p:clrMapOvr>
  <p:transition spd="med"/>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7" name="Slide Number Placeholder 5">
            <a:extLst>
              <a:ext uri="{FF2B5EF4-FFF2-40B4-BE49-F238E27FC236}">
                <a16:creationId xmlns:a16="http://schemas.microsoft.com/office/drawing/2014/main" id="{06074B64-5F98-AF42-9862-B61321926065}"/>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CD14640C-F04A-CA4A-A6ED-AC4EDBEE6368}" type="slidenum">
              <a:rPr lang="en-US" altLang="en-US" sz="1400"/>
              <a:pPr>
                <a:spcBef>
                  <a:spcPct val="0"/>
                </a:spcBef>
                <a:buFontTx/>
                <a:buNone/>
              </a:pPr>
              <a:t>58</a:t>
            </a:fld>
            <a:endParaRPr lang="en-US" altLang="en-US" sz="1400" dirty="0"/>
          </a:p>
        </p:txBody>
      </p:sp>
      <p:sp>
        <p:nvSpPr>
          <p:cNvPr id="126978" name="Rectangle 2">
            <a:extLst>
              <a:ext uri="{FF2B5EF4-FFF2-40B4-BE49-F238E27FC236}">
                <a16:creationId xmlns:a16="http://schemas.microsoft.com/office/drawing/2014/main" id="{068446F8-32FF-AE44-AE69-12325264C747}"/>
              </a:ext>
            </a:extLst>
          </p:cNvPr>
          <p:cNvSpPr>
            <a:spLocks noGrp="1" noChangeArrowheads="1"/>
          </p:cNvSpPr>
          <p:nvPr>
            <p:ph type="body" idx="1"/>
          </p:nvPr>
        </p:nvSpPr>
        <p:spPr>
          <a:xfrm>
            <a:off x="871538" y="885825"/>
            <a:ext cx="7394575" cy="4525963"/>
          </a:xfrm>
        </p:spPr>
        <p:txBody>
          <a:bodyPr/>
          <a:lstStyle/>
          <a:p>
            <a:pPr marL="0" indent="0" eaLnBrk="1" hangingPunct="1"/>
            <a:endParaRPr lang="en-US" altLang="en-US" dirty="0"/>
          </a:p>
          <a:p>
            <a:pPr marL="0" indent="0" eaLnBrk="1" hangingPunct="1"/>
            <a:endParaRPr lang="en-US" altLang="en-US" dirty="0"/>
          </a:p>
          <a:p>
            <a:pPr marL="0" indent="0" algn="ctr" eaLnBrk="1" hangingPunct="1">
              <a:lnSpc>
                <a:spcPct val="85000"/>
              </a:lnSpc>
              <a:buFontTx/>
              <a:buNone/>
            </a:pPr>
            <a:r>
              <a:rPr lang="en-US" altLang="en-US" sz="2800" dirty="0">
                <a:solidFill>
                  <a:srgbClr val="333333"/>
                </a:solidFill>
              </a:rPr>
              <a:t>Diencephalon</a:t>
            </a:r>
            <a:endParaRPr lang="en-US" altLang="en-US" dirty="0"/>
          </a:p>
        </p:txBody>
      </p:sp>
    </p:spTree>
  </p:cSld>
  <p:clrMapOvr>
    <a:masterClrMapping/>
  </p:clrMapOvr>
  <p:transition spd="med"/>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7" name="Slide Number Placeholder 5">
            <a:extLst>
              <a:ext uri="{FF2B5EF4-FFF2-40B4-BE49-F238E27FC236}">
                <a16:creationId xmlns:a16="http://schemas.microsoft.com/office/drawing/2014/main" id="{B52BEAB9-80B1-4B4C-8AA7-FD249836698C}"/>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8D9623F0-608D-BC45-BFA0-3D685D7C9797}" type="slidenum">
              <a:rPr lang="en-US" altLang="en-US" sz="1400"/>
              <a:pPr>
                <a:spcBef>
                  <a:spcPct val="0"/>
                </a:spcBef>
                <a:buFontTx/>
                <a:buNone/>
              </a:pPr>
              <a:t>59</a:t>
            </a:fld>
            <a:endParaRPr lang="en-US" altLang="en-US" sz="1400" dirty="0"/>
          </a:p>
        </p:txBody>
      </p:sp>
      <p:grpSp>
        <p:nvGrpSpPr>
          <p:cNvPr id="147458" name="Group 28">
            <a:extLst>
              <a:ext uri="{FF2B5EF4-FFF2-40B4-BE49-F238E27FC236}">
                <a16:creationId xmlns:a16="http://schemas.microsoft.com/office/drawing/2014/main" id="{3FBCE471-1CC9-4547-B770-D7C2BE4C4A09}"/>
              </a:ext>
            </a:extLst>
          </p:cNvPr>
          <p:cNvGrpSpPr>
            <a:grpSpLocks/>
          </p:cNvGrpSpPr>
          <p:nvPr/>
        </p:nvGrpSpPr>
        <p:grpSpPr bwMode="auto">
          <a:xfrm>
            <a:off x="457200" y="446088"/>
            <a:ext cx="8229600" cy="4775199"/>
            <a:chOff x="288" y="281"/>
            <a:chExt cx="5184" cy="3008"/>
          </a:xfrm>
        </p:grpSpPr>
        <p:sp>
          <p:nvSpPr>
            <p:cNvPr id="147459" name="Rectangle 2">
              <a:extLst>
                <a:ext uri="{FF2B5EF4-FFF2-40B4-BE49-F238E27FC236}">
                  <a16:creationId xmlns:a16="http://schemas.microsoft.com/office/drawing/2014/main" id="{9EB25B88-6643-F240-9B0D-08609C5AD3EB}"/>
                </a:ext>
              </a:extLst>
            </p:cNvPr>
            <p:cNvSpPr>
              <a:spLocks noChangeArrowheads="1"/>
            </p:cNvSpPr>
            <p:nvPr/>
          </p:nvSpPr>
          <p:spPr bwMode="auto">
            <a:xfrm>
              <a:off x="288"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Diencephalon</a:t>
              </a:r>
            </a:p>
          </p:txBody>
        </p:sp>
        <p:grpSp>
          <p:nvGrpSpPr>
            <p:cNvPr id="147460" name="Group 26">
              <a:extLst>
                <a:ext uri="{FF2B5EF4-FFF2-40B4-BE49-F238E27FC236}">
                  <a16:creationId xmlns:a16="http://schemas.microsoft.com/office/drawing/2014/main" id="{9E99E1AC-AC86-C749-80C5-23932FC2DAA2}"/>
                </a:ext>
              </a:extLst>
            </p:cNvPr>
            <p:cNvGrpSpPr>
              <a:grpSpLocks/>
            </p:cNvGrpSpPr>
            <p:nvPr/>
          </p:nvGrpSpPr>
          <p:grpSpPr bwMode="auto">
            <a:xfrm>
              <a:off x="1465" y="1066"/>
              <a:ext cx="2960" cy="2223"/>
              <a:chOff x="1465" y="1150"/>
              <a:chExt cx="2960" cy="2223"/>
            </a:xfrm>
          </p:grpSpPr>
          <p:grpSp>
            <p:nvGrpSpPr>
              <p:cNvPr id="147461" name="Group 19">
                <a:extLst>
                  <a:ext uri="{FF2B5EF4-FFF2-40B4-BE49-F238E27FC236}">
                    <a16:creationId xmlns:a16="http://schemas.microsoft.com/office/drawing/2014/main" id="{151C2C64-BEF6-2645-BA80-742C1ABB9166}"/>
                  </a:ext>
                </a:extLst>
              </p:cNvPr>
              <p:cNvGrpSpPr>
                <a:grpSpLocks/>
              </p:cNvGrpSpPr>
              <p:nvPr/>
            </p:nvGrpSpPr>
            <p:grpSpPr bwMode="auto">
              <a:xfrm>
                <a:off x="1513" y="1150"/>
                <a:ext cx="2912" cy="2223"/>
                <a:chOff x="1513" y="1150"/>
                <a:chExt cx="2912" cy="2223"/>
              </a:xfrm>
            </p:grpSpPr>
            <p:pic>
              <p:nvPicPr>
                <p:cNvPr id="147463" name="Picture 20" descr="brain2_big">
                  <a:extLst>
                    <a:ext uri="{FF2B5EF4-FFF2-40B4-BE49-F238E27FC236}">
                      <a16:creationId xmlns:a16="http://schemas.microsoft.com/office/drawing/2014/main" id="{76CBEB85-4A52-DF40-8FDA-47561F958F5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13" y="1150"/>
                  <a:ext cx="2733" cy="20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7464" name="Text Box 21">
                  <a:extLst>
                    <a:ext uri="{FF2B5EF4-FFF2-40B4-BE49-F238E27FC236}">
                      <a16:creationId xmlns:a16="http://schemas.microsoft.com/office/drawing/2014/main" id="{8CAE47A4-D747-844E-8977-2087D2983B2C}"/>
                    </a:ext>
                  </a:extLst>
                </p:cNvPr>
                <p:cNvSpPr txBox="1">
                  <a:spLocks noChangeArrowheads="1"/>
                </p:cNvSpPr>
                <p:nvPr/>
              </p:nvSpPr>
              <p:spPr bwMode="auto">
                <a:xfrm>
                  <a:off x="2829" y="3208"/>
                  <a:ext cx="1596" cy="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100" dirty="0"/>
                    <a:t>https://www.australianmuseum.net.au</a:t>
                  </a:r>
                </a:p>
              </p:txBody>
            </p:sp>
          </p:grpSp>
          <p:sp>
            <p:nvSpPr>
              <p:cNvPr id="147462" name="Line 25">
                <a:extLst>
                  <a:ext uri="{FF2B5EF4-FFF2-40B4-BE49-F238E27FC236}">
                    <a16:creationId xmlns:a16="http://schemas.microsoft.com/office/drawing/2014/main" id="{536CA1D2-362D-484C-A04D-550582FC1551}"/>
                  </a:ext>
                </a:extLst>
              </p:cNvPr>
              <p:cNvSpPr>
                <a:spLocks noChangeShapeType="1"/>
              </p:cNvSpPr>
              <p:nvPr/>
            </p:nvSpPr>
            <p:spPr bwMode="auto">
              <a:xfrm rot="9687202">
                <a:off x="1465" y="2589"/>
                <a:ext cx="1037" cy="0"/>
              </a:xfrm>
              <a:prstGeom prst="line">
                <a:avLst/>
              </a:prstGeom>
              <a:noFill/>
              <a:ln w="177800">
                <a:solidFill>
                  <a:srgbClr val="000080">
                    <a:alpha val="75000"/>
                  </a:srgbClr>
                </a:solidFill>
                <a:round/>
                <a:headEnd type="triangle"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grpSp>
      </p:grpSp>
    </p:spTree>
    <p:extLst>
      <p:ext uri="{BB962C8B-B14F-4D97-AF65-F5344CB8AC3E}">
        <p14:creationId xmlns:p14="http://schemas.microsoft.com/office/powerpoint/2010/main" val="3694578216"/>
      </p:ext>
    </p:extLst>
  </p:cSld>
  <p:clrMapOvr>
    <a:masterClrMapping/>
  </p:clrMapOvr>
  <p:transition spd="med"/>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5" name="Slide Number Placeholder 5">
            <a:extLst>
              <a:ext uri="{FF2B5EF4-FFF2-40B4-BE49-F238E27FC236}">
                <a16:creationId xmlns:a16="http://schemas.microsoft.com/office/drawing/2014/main" id="{EDAD6A2E-AD02-4548-9933-98B29DC7F133}"/>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B6F40BF3-410B-3B4C-8E7C-E06D03C313B5}" type="slidenum">
              <a:rPr lang="en-US" altLang="en-US" sz="1400"/>
              <a:pPr>
                <a:spcBef>
                  <a:spcPct val="0"/>
                </a:spcBef>
                <a:buFontTx/>
                <a:buNone/>
              </a:pPr>
              <a:t>60</a:t>
            </a:fld>
            <a:endParaRPr lang="en-US" altLang="en-US" sz="1400" dirty="0"/>
          </a:p>
        </p:txBody>
      </p:sp>
      <p:grpSp>
        <p:nvGrpSpPr>
          <p:cNvPr id="129026" name="Group 47">
            <a:extLst>
              <a:ext uri="{FF2B5EF4-FFF2-40B4-BE49-F238E27FC236}">
                <a16:creationId xmlns:a16="http://schemas.microsoft.com/office/drawing/2014/main" id="{012071F1-08C8-C74A-9BE4-A662B93085B8}"/>
              </a:ext>
            </a:extLst>
          </p:cNvPr>
          <p:cNvGrpSpPr>
            <a:grpSpLocks/>
          </p:cNvGrpSpPr>
          <p:nvPr/>
        </p:nvGrpSpPr>
        <p:grpSpPr bwMode="auto">
          <a:xfrm>
            <a:off x="458788" y="446088"/>
            <a:ext cx="8229600" cy="5719762"/>
            <a:chOff x="289" y="281"/>
            <a:chExt cx="5184" cy="3603"/>
          </a:xfrm>
        </p:grpSpPr>
        <p:sp>
          <p:nvSpPr>
            <p:cNvPr id="129027" name="Rectangle 2">
              <a:extLst>
                <a:ext uri="{FF2B5EF4-FFF2-40B4-BE49-F238E27FC236}">
                  <a16:creationId xmlns:a16="http://schemas.microsoft.com/office/drawing/2014/main" id="{8E56698F-43E6-AD45-B419-EBA88A7C862F}"/>
                </a:ext>
              </a:extLst>
            </p:cNvPr>
            <p:cNvSpPr>
              <a:spLocks noChangeArrowheads="1"/>
            </p:cNvSpPr>
            <p:nvPr/>
          </p:nvSpPr>
          <p:spPr bwMode="auto">
            <a:xfrm>
              <a:off x="289"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Thalamus</a:t>
              </a:r>
              <a:endParaRPr lang="en-US" altLang="en-US" sz="2800" dirty="0">
                <a:solidFill>
                  <a:schemeClr val="tx2"/>
                </a:solidFill>
              </a:endParaRPr>
            </a:p>
          </p:txBody>
        </p:sp>
        <p:sp>
          <p:nvSpPr>
            <p:cNvPr id="129028" name="Text Box 3">
              <a:extLst>
                <a:ext uri="{FF2B5EF4-FFF2-40B4-BE49-F238E27FC236}">
                  <a16:creationId xmlns:a16="http://schemas.microsoft.com/office/drawing/2014/main" id="{F1B0184B-17C1-D84C-9464-FAA433B39D51}"/>
                </a:ext>
              </a:extLst>
            </p:cNvPr>
            <p:cNvSpPr txBox="1">
              <a:spLocks noChangeArrowheads="1"/>
            </p:cNvSpPr>
            <p:nvPr/>
          </p:nvSpPr>
          <p:spPr bwMode="auto">
            <a:xfrm>
              <a:off x="515" y="970"/>
              <a:ext cx="4854" cy="16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dirty="0"/>
                <a:t>The diencephalon consists of the thalamus, hypothalamus, posterior pituitary, epithalamus, pineal gland, and circumventricular organs (CVOs).</a:t>
              </a:r>
            </a:p>
            <a:p>
              <a:pPr eaLnBrk="1" hangingPunct="1">
                <a:lnSpc>
                  <a:spcPct val="85000"/>
                </a:lnSpc>
                <a:spcBef>
                  <a:spcPct val="0"/>
                </a:spcBef>
                <a:spcAft>
                  <a:spcPts val="900"/>
                </a:spcAft>
                <a:buSzPct val="80000"/>
              </a:pPr>
              <a:r>
                <a:rPr lang="en-US" altLang="en-US" sz="1800" dirty="0"/>
                <a:t>The thalamus is about 80 percent of the mass of the diencephalon.</a:t>
              </a:r>
            </a:p>
            <a:p>
              <a:pPr eaLnBrk="1" hangingPunct="1">
                <a:lnSpc>
                  <a:spcPct val="85000"/>
                </a:lnSpc>
                <a:spcBef>
                  <a:spcPct val="0"/>
                </a:spcBef>
                <a:spcAft>
                  <a:spcPts val="900"/>
                </a:spcAft>
                <a:buSzPct val="80000"/>
              </a:pPr>
              <a:r>
                <a:rPr lang="en-US" altLang="en-US" sz="1800" dirty="0"/>
                <a:t>It is the major relay station for most sensory information that reaches the sensory projection areas of the cerebral cortex.</a:t>
              </a:r>
            </a:p>
            <a:p>
              <a:pPr eaLnBrk="1" hangingPunct="1">
                <a:lnSpc>
                  <a:spcPct val="85000"/>
                </a:lnSpc>
                <a:spcBef>
                  <a:spcPct val="0"/>
                </a:spcBef>
                <a:spcAft>
                  <a:spcPct val="50000"/>
                </a:spcAft>
                <a:buSzPct val="80000"/>
              </a:pPr>
              <a:r>
                <a:rPr lang="en-US" altLang="en-US" sz="1800" dirty="0"/>
                <a:t>The thalamus also contributes to motor functions by transmitting infor-mation from the cerebellum and basal ganglia to the primary motor area of the cerebral cortex.</a:t>
              </a:r>
            </a:p>
          </p:txBody>
        </p:sp>
        <p:grpSp>
          <p:nvGrpSpPr>
            <p:cNvPr id="129029" name="Group 46">
              <a:extLst>
                <a:ext uri="{FF2B5EF4-FFF2-40B4-BE49-F238E27FC236}">
                  <a16:creationId xmlns:a16="http://schemas.microsoft.com/office/drawing/2014/main" id="{D53E30B0-6C67-4E4B-B4F7-ED9710F1DE9A}"/>
                </a:ext>
              </a:extLst>
            </p:cNvPr>
            <p:cNvGrpSpPr>
              <a:grpSpLocks/>
            </p:cNvGrpSpPr>
            <p:nvPr/>
          </p:nvGrpSpPr>
          <p:grpSpPr bwMode="auto">
            <a:xfrm>
              <a:off x="582" y="3671"/>
              <a:ext cx="2993" cy="213"/>
              <a:chOff x="582" y="3671"/>
              <a:chExt cx="2993" cy="213"/>
            </a:xfrm>
          </p:grpSpPr>
          <p:grpSp>
            <p:nvGrpSpPr>
              <p:cNvPr id="129030" name="Group 24">
                <a:extLst>
                  <a:ext uri="{FF2B5EF4-FFF2-40B4-BE49-F238E27FC236}">
                    <a16:creationId xmlns:a16="http://schemas.microsoft.com/office/drawing/2014/main" id="{D2265704-8D13-B94A-8353-768A7339396B}"/>
                  </a:ext>
                </a:extLst>
              </p:cNvPr>
              <p:cNvGrpSpPr>
                <a:grpSpLocks/>
              </p:cNvGrpSpPr>
              <p:nvPr/>
            </p:nvGrpSpPr>
            <p:grpSpPr bwMode="auto">
              <a:xfrm>
                <a:off x="582" y="3671"/>
                <a:ext cx="1990" cy="213"/>
                <a:chOff x="582" y="3671"/>
                <a:chExt cx="1990" cy="213"/>
              </a:xfrm>
            </p:grpSpPr>
            <p:sp>
              <p:nvSpPr>
                <p:cNvPr id="129034" name="Rectangle 25">
                  <a:extLst>
                    <a:ext uri="{FF2B5EF4-FFF2-40B4-BE49-F238E27FC236}">
                      <a16:creationId xmlns:a16="http://schemas.microsoft.com/office/drawing/2014/main" id="{B56D1803-3622-C84E-A405-1D06118601A8}"/>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29035" name="Rectangle 26">
                  <a:extLst>
                    <a:ext uri="{FF2B5EF4-FFF2-40B4-BE49-F238E27FC236}">
                      <a16:creationId xmlns:a16="http://schemas.microsoft.com/office/drawing/2014/main" id="{814A9389-8B8D-DA47-8FB5-8ABE1BA2D749}"/>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29036" name="Rectangle 27">
                  <a:extLst>
                    <a:ext uri="{FF2B5EF4-FFF2-40B4-BE49-F238E27FC236}">
                      <a16:creationId xmlns:a16="http://schemas.microsoft.com/office/drawing/2014/main" id="{CB1DE3C6-AF4C-C24E-AED6-08423876600F}"/>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29037" name="Text Box 28">
                  <a:extLst>
                    <a:ext uri="{FF2B5EF4-FFF2-40B4-BE49-F238E27FC236}">
                      <a16:creationId xmlns:a16="http://schemas.microsoft.com/office/drawing/2014/main" id="{835312D0-81B8-464B-8A63-8E46C5AA1D90}"/>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300" dirty="0"/>
                    <a:t>Page 489</a:t>
                  </a:r>
                  <a:endParaRPr lang="en-US" altLang="en-US" sz="1800" dirty="0"/>
                </a:p>
              </p:txBody>
            </p:sp>
            <p:sp>
              <p:nvSpPr>
                <p:cNvPr id="129038" name="Text Box 29">
                  <a:extLst>
                    <a:ext uri="{FF2B5EF4-FFF2-40B4-BE49-F238E27FC236}">
                      <a16:creationId xmlns:a16="http://schemas.microsoft.com/office/drawing/2014/main" id="{42A2B978-B667-CA45-9D15-A4A829E39301}"/>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300" dirty="0"/>
                    <a:t>Page 543</a:t>
                  </a:r>
                  <a:endParaRPr lang="en-US" altLang="en-US" sz="1800" dirty="0"/>
                </a:p>
              </p:txBody>
            </p:sp>
            <p:sp>
              <p:nvSpPr>
                <p:cNvPr id="129039" name="Text Box 30">
                  <a:extLst>
                    <a:ext uri="{FF2B5EF4-FFF2-40B4-BE49-F238E27FC236}">
                      <a16:creationId xmlns:a16="http://schemas.microsoft.com/office/drawing/2014/main" id="{F9246B67-E54E-AD45-8FB9-73E685E35354}"/>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300" dirty="0"/>
                    <a:t>Page 510</a:t>
                  </a:r>
                  <a:endParaRPr lang="en-US" altLang="en-US" sz="1800" dirty="0"/>
                </a:p>
              </p:txBody>
            </p:sp>
          </p:grpSp>
          <p:grpSp>
            <p:nvGrpSpPr>
              <p:cNvPr id="129031" name="Group 38">
                <a:extLst>
                  <a:ext uri="{FF2B5EF4-FFF2-40B4-BE49-F238E27FC236}">
                    <a16:creationId xmlns:a16="http://schemas.microsoft.com/office/drawing/2014/main" id="{1FADA899-72B6-F24D-938C-159D12BE39C1}"/>
                  </a:ext>
                </a:extLst>
              </p:cNvPr>
              <p:cNvGrpSpPr>
                <a:grpSpLocks/>
              </p:cNvGrpSpPr>
              <p:nvPr/>
            </p:nvGrpSpPr>
            <p:grpSpPr bwMode="auto">
              <a:xfrm>
                <a:off x="2844" y="3671"/>
                <a:ext cx="731" cy="213"/>
                <a:chOff x="3190" y="3671"/>
                <a:chExt cx="731" cy="213"/>
              </a:xfrm>
            </p:grpSpPr>
            <p:sp>
              <p:nvSpPr>
                <p:cNvPr id="129032" name="Rectangle 39">
                  <a:extLst>
                    <a:ext uri="{FF2B5EF4-FFF2-40B4-BE49-F238E27FC236}">
                      <a16:creationId xmlns:a16="http://schemas.microsoft.com/office/drawing/2014/main" id="{F41CE364-AFC8-A14F-9719-D425AFA60F6D}"/>
                    </a:ext>
                  </a:extLst>
                </p:cNvPr>
                <p:cNvSpPr>
                  <a:spLocks noChangeArrowheads="1"/>
                </p:cNvSpPr>
                <p:nvPr/>
              </p:nvSpPr>
              <p:spPr bwMode="auto">
                <a:xfrm>
                  <a:off x="3190" y="3671"/>
                  <a:ext cx="731" cy="213"/>
                </a:xfrm>
                <a:prstGeom prst="rect">
                  <a:avLst/>
                </a:prstGeom>
                <a:solidFill>
                  <a:schemeClr val="accent1"/>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29033" name="Text Box 40">
                  <a:extLst>
                    <a:ext uri="{FF2B5EF4-FFF2-40B4-BE49-F238E27FC236}">
                      <a16:creationId xmlns:a16="http://schemas.microsoft.com/office/drawing/2014/main" id="{F11BC6A4-63CE-8E40-A046-C5EBAB4A3C7A}"/>
                    </a:ext>
                  </a:extLst>
                </p:cNvPr>
                <p:cNvSpPr txBox="1">
                  <a:spLocks noChangeArrowheads="1"/>
                </p:cNvSpPr>
                <p:nvPr/>
              </p:nvSpPr>
              <p:spPr bwMode="auto">
                <a:xfrm>
                  <a:off x="3236" y="3687"/>
                  <a:ext cx="642"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300" dirty="0"/>
                    <a:t>Figure 14.9</a:t>
                  </a:r>
                </a:p>
              </p:txBody>
            </p:sp>
          </p:grpSp>
        </p:grpSp>
      </p:grpSp>
    </p:spTree>
  </p:cSld>
  <p:clrMapOvr>
    <a:masterClrMapping/>
  </p:clrMapOvr>
  <p:transition spd="med"/>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3" name="Slide Number Placeholder 5">
            <a:extLst>
              <a:ext uri="{FF2B5EF4-FFF2-40B4-BE49-F238E27FC236}">
                <a16:creationId xmlns:a16="http://schemas.microsoft.com/office/drawing/2014/main" id="{913DC674-3590-F743-BA44-3FAB151DAA15}"/>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3D487835-ED99-3B4C-8750-5315C40F9191}" type="slidenum">
              <a:rPr lang="en-US" altLang="en-US" sz="1400"/>
              <a:pPr>
                <a:spcBef>
                  <a:spcPct val="0"/>
                </a:spcBef>
                <a:buFontTx/>
                <a:buNone/>
              </a:pPr>
              <a:t>61</a:t>
            </a:fld>
            <a:endParaRPr lang="en-US" altLang="en-US" sz="1400" dirty="0"/>
          </a:p>
        </p:txBody>
      </p:sp>
      <p:grpSp>
        <p:nvGrpSpPr>
          <p:cNvPr id="131074" name="Group 35">
            <a:extLst>
              <a:ext uri="{FF2B5EF4-FFF2-40B4-BE49-F238E27FC236}">
                <a16:creationId xmlns:a16="http://schemas.microsoft.com/office/drawing/2014/main" id="{1FA6A18C-858F-EB41-8975-F830EDB84F88}"/>
              </a:ext>
            </a:extLst>
          </p:cNvPr>
          <p:cNvGrpSpPr>
            <a:grpSpLocks/>
          </p:cNvGrpSpPr>
          <p:nvPr/>
        </p:nvGrpSpPr>
        <p:grpSpPr bwMode="auto">
          <a:xfrm>
            <a:off x="458788" y="446088"/>
            <a:ext cx="8229600" cy="5719762"/>
            <a:chOff x="289" y="281"/>
            <a:chExt cx="5184" cy="3603"/>
          </a:xfrm>
        </p:grpSpPr>
        <p:sp>
          <p:nvSpPr>
            <p:cNvPr id="131075" name="Rectangle 2">
              <a:extLst>
                <a:ext uri="{FF2B5EF4-FFF2-40B4-BE49-F238E27FC236}">
                  <a16:creationId xmlns:a16="http://schemas.microsoft.com/office/drawing/2014/main" id="{77B347CE-F641-C744-838E-0377CD324315}"/>
                </a:ext>
              </a:extLst>
            </p:cNvPr>
            <p:cNvSpPr>
              <a:spLocks noChangeArrowheads="1"/>
            </p:cNvSpPr>
            <p:nvPr/>
          </p:nvSpPr>
          <p:spPr bwMode="auto">
            <a:xfrm>
              <a:off x="289"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Thalamus </a:t>
              </a:r>
              <a:r>
                <a:rPr lang="en-US" altLang="en-US" sz="2200" dirty="0">
                  <a:solidFill>
                    <a:srgbClr val="333333"/>
                  </a:solidFill>
                </a:rPr>
                <a:t>(continued)</a:t>
              </a:r>
              <a:endParaRPr lang="en-US" altLang="en-US" sz="2800" dirty="0">
                <a:solidFill>
                  <a:schemeClr val="tx2"/>
                </a:solidFill>
              </a:endParaRPr>
            </a:p>
          </p:txBody>
        </p:sp>
        <p:sp>
          <p:nvSpPr>
            <p:cNvPr id="131076" name="Text Box 3">
              <a:extLst>
                <a:ext uri="{FF2B5EF4-FFF2-40B4-BE49-F238E27FC236}">
                  <a16:creationId xmlns:a16="http://schemas.microsoft.com/office/drawing/2014/main" id="{BCCAB547-504E-5740-A4D8-401CAE566EC3}"/>
                </a:ext>
              </a:extLst>
            </p:cNvPr>
            <p:cNvSpPr txBox="1">
              <a:spLocks noChangeArrowheads="1"/>
            </p:cNvSpPr>
            <p:nvPr/>
          </p:nvSpPr>
          <p:spPr bwMode="auto">
            <a:xfrm>
              <a:off x="515" y="970"/>
              <a:ext cx="4685" cy="18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dirty="0"/>
                <a:t>The thalamus also relays action potentials among the different areas of each cerebral hemisphere.</a:t>
              </a:r>
            </a:p>
            <a:p>
              <a:pPr eaLnBrk="1" hangingPunct="1">
                <a:lnSpc>
                  <a:spcPct val="85000"/>
                </a:lnSpc>
                <a:spcBef>
                  <a:spcPct val="0"/>
                </a:spcBef>
                <a:spcAft>
                  <a:spcPts val="900"/>
                </a:spcAft>
                <a:buSzPct val="80000"/>
              </a:pPr>
              <a:r>
                <a:rPr lang="en-US" altLang="en-US" sz="1800" dirty="0"/>
                <a:t>It has roles in the maintenance of consciousness and awareness as part of the reticular activating system.</a:t>
              </a:r>
            </a:p>
            <a:p>
              <a:pPr eaLnBrk="1" hangingPunct="1">
                <a:lnSpc>
                  <a:spcPct val="85000"/>
                </a:lnSpc>
                <a:spcBef>
                  <a:spcPct val="0"/>
                </a:spcBef>
                <a:spcAft>
                  <a:spcPts val="900"/>
                </a:spcAft>
                <a:buSzPct val="80000"/>
              </a:pPr>
              <a:r>
                <a:rPr lang="en-US" altLang="en-US" sz="1800" dirty="0"/>
                <a:t>The thalamus contains seven major groups of nuclei named accord-ing to their positions and functions.</a:t>
              </a:r>
            </a:p>
            <a:p>
              <a:pPr eaLnBrk="1" hangingPunct="1">
                <a:lnSpc>
                  <a:spcPct val="85000"/>
                </a:lnSpc>
                <a:spcBef>
                  <a:spcPct val="0"/>
                </a:spcBef>
                <a:spcAft>
                  <a:spcPts val="900"/>
                </a:spcAft>
                <a:buSzPct val="80000"/>
              </a:pPr>
              <a:r>
                <a:rPr lang="en-US" altLang="en-US" sz="1800" dirty="0"/>
                <a:t>For example, the lateral geniculate body relays sensory information to the primary visual area of the cerebral cortex.</a:t>
              </a:r>
            </a:p>
            <a:p>
              <a:pPr eaLnBrk="1" hangingPunct="1">
                <a:lnSpc>
                  <a:spcPct val="85000"/>
                </a:lnSpc>
                <a:spcBef>
                  <a:spcPct val="0"/>
                </a:spcBef>
                <a:spcAft>
                  <a:spcPct val="50000"/>
                </a:spcAft>
                <a:buSzPct val="80000"/>
              </a:pPr>
              <a:r>
                <a:rPr lang="en-US" altLang="en-US" sz="1800" dirty="0"/>
                <a:t>The medial geniculate body relays sensory information to the primary auditory area.</a:t>
              </a:r>
            </a:p>
          </p:txBody>
        </p:sp>
        <p:grpSp>
          <p:nvGrpSpPr>
            <p:cNvPr id="131077" name="Group 24">
              <a:extLst>
                <a:ext uri="{FF2B5EF4-FFF2-40B4-BE49-F238E27FC236}">
                  <a16:creationId xmlns:a16="http://schemas.microsoft.com/office/drawing/2014/main" id="{D99EE3C0-D8F1-234D-A0B7-9DF9F008E049}"/>
                </a:ext>
              </a:extLst>
            </p:cNvPr>
            <p:cNvGrpSpPr>
              <a:grpSpLocks/>
            </p:cNvGrpSpPr>
            <p:nvPr/>
          </p:nvGrpSpPr>
          <p:grpSpPr bwMode="auto">
            <a:xfrm>
              <a:off x="582" y="3671"/>
              <a:ext cx="1990" cy="213"/>
              <a:chOff x="582" y="3671"/>
              <a:chExt cx="1990" cy="213"/>
            </a:xfrm>
          </p:grpSpPr>
          <p:sp>
            <p:nvSpPr>
              <p:cNvPr id="131078" name="Rectangle 25">
                <a:extLst>
                  <a:ext uri="{FF2B5EF4-FFF2-40B4-BE49-F238E27FC236}">
                    <a16:creationId xmlns:a16="http://schemas.microsoft.com/office/drawing/2014/main" id="{4AA50046-727E-6543-8DA5-096052CA9B67}"/>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31079" name="Rectangle 26">
                <a:extLst>
                  <a:ext uri="{FF2B5EF4-FFF2-40B4-BE49-F238E27FC236}">
                    <a16:creationId xmlns:a16="http://schemas.microsoft.com/office/drawing/2014/main" id="{183026DA-D1E5-5D43-870F-B40632BC4A5C}"/>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31080" name="Rectangle 27">
                <a:extLst>
                  <a:ext uri="{FF2B5EF4-FFF2-40B4-BE49-F238E27FC236}">
                    <a16:creationId xmlns:a16="http://schemas.microsoft.com/office/drawing/2014/main" id="{2CF3E0B4-CC88-7A4F-8905-E1787AE238D2}"/>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31081" name="Text Box 28">
                <a:extLst>
                  <a:ext uri="{FF2B5EF4-FFF2-40B4-BE49-F238E27FC236}">
                    <a16:creationId xmlns:a16="http://schemas.microsoft.com/office/drawing/2014/main" id="{7EDF0315-557E-FA4F-BBEC-09A0F98A0861}"/>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300" dirty="0"/>
                  <a:t>Page 490</a:t>
                </a:r>
                <a:endParaRPr lang="en-US" altLang="en-US" sz="1800" dirty="0"/>
              </a:p>
            </p:txBody>
          </p:sp>
          <p:sp>
            <p:nvSpPr>
              <p:cNvPr id="131082" name="Text Box 29">
                <a:extLst>
                  <a:ext uri="{FF2B5EF4-FFF2-40B4-BE49-F238E27FC236}">
                    <a16:creationId xmlns:a16="http://schemas.microsoft.com/office/drawing/2014/main" id="{39DB6DD9-0D5D-B44C-A4A5-E58258B316E4}"/>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300" dirty="0"/>
                  <a:t>Page 543</a:t>
                </a:r>
                <a:endParaRPr lang="en-US" altLang="en-US" sz="1800" dirty="0"/>
              </a:p>
            </p:txBody>
          </p:sp>
          <p:sp>
            <p:nvSpPr>
              <p:cNvPr id="131083" name="Text Box 30">
                <a:extLst>
                  <a:ext uri="{FF2B5EF4-FFF2-40B4-BE49-F238E27FC236}">
                    <a16:creationId xmlns:a16="http://schemas.microsoft.com/office/drawing/2014/main" id="{89078F05-FCAC-ED4B-9BF9-1C4957557D03}"/>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300" dirty="0"/>
                  <a:t>Page 510</a:t>
                </a:r>
                <a:endParaRPr lang="en-US" altLang="en-US" sz="1800" dirty="0"/>
              </a:p>
            </p:txBody>
          </p:sp>
        </p:grpSp>
      </p:grpSp>
      <p:sp>
        <p:nvSpPr>
          <p:cNvPr id="2" name="TextBox 1">
            <a:extLst>
              <a:ext uri="{FF2B5EF4-FFF2-40B4-BE49-F238E27FC236}">
                <a16:creationId xmlns:a16="http://schemas.microsoft.com/office/drawing/2014/main" id="{B6CA375A-1FE4-C744-8715-1F13178C2EF2}"/>
              </a:ext>
            </a:extLst>
          </p:cNvPr>
          <p:cNvSpPr txBox="1"/>
          <p:nvPr/>
        </p:nvSpPr>
        <p:spPr>
          <a:xfrm>
            <a:off x="2596194" y="4417540"/>
            <a:ext cx="3960721" cy="579646"/>
          </a:xfrm>
          <a:prstGeom prst="rect">
            <a:avLst/>
          </a:prstGeom>
          <a:noFill/>
        </p:spPr>
        <p:txBody>
          <a:bodyPr wrap="square" rtlCol="0">
            <a:spAutoFit/>
          </a:bodyPr>
          <a:lstStyle/>
          <a:p>
            <a:pPr algn="ctr">
              <a:lnSpc>
                <a:spcPts val="1860"/>
              </a:lnSpc>
            </a:pPr>
            <a:r>
              <a:rPr lang="en-US" dirty="0">
                <a:solidFill>
                  <a:schemeClr val="accent6"/>
                </a:solidFill>
              </a:rPr>
              <a:t>Discuss sensory synesthesia during the class session.</a:t>
            </a:r>
          </a:p>
        </p:txBody>
      </p:sp>
    </p:spTree>
  </p:cSld>
  <p:clrMapOvr>
    <a:masterClrMapping/>
  </p:clrMapOvr>
  <p:transition spd="med"/>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1" name="Slide Number Placeholder 5">
            <a:extLst>
              <a:ext uri="{FF2B5EF4-FFF2-40B4-BE49-F238E27FC236}">
                <a16:creationId xmlns:a16="http://schemas.microsoft.com/office/drawing/2014/main" id="{C9588C01-6389-FA49-8595-C322920BFE36}"/>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FD36F3D3-8C88-0C45-8272-BEB4325C4F16}" type="slidenum">
              <a:rPr lang="en-US" altLang="en-US" sz="1400"/>
              <a:pPr>
                <a:spcBef>
                  <a:spcPct val="0"/>
                </a:spcBef>
                <a:buFontTx/>
                <a:buNone/>
              </a:pPr>
              <a:t>62</a:t>
            </a:fld>
            <a:endParaRPr lang="en-US" altLang="en-US" sz="1400" dirty="0"/>
          </a:p>
        </p:txBody>
      </p:sp>
      <p:grpSp>
        <p:nvGrpSpPr>
          <p:cNvPr id="133122" name="Group 22">
            <a:extLst>
              <a:ext uri="{FF2B5EF4-FFF2-40B4-BE49-F238E27FC236}">
                <a16:creationId xmlns:a16="http://schemas.microsoft.com/office/drawing/2014/main" id="{AA26D9D6-5C47-5741-A778-697EB3F51096}"/>
              </a:ext>
            </a:extLst>
          </p:cNvPr>
          <p:cNvGrpSpPr>
            <a:grpSpLocks/>
          </p:cNvGrpSpPr>
          <p:nvPr/>
        </p:nvGrpSpPr>
        <p:grpSpPr bwMode="auto">
          <a:xfrm>
            <a:off x="458788" y="446088"/>
            <a:ext cx="8229600" cy="5719762"/>
            <a:chOff x="289" y="281"/>
            <a:chExt cx="5184" cy="3603"/>
          </a:xfrm>
        </p:grpSpPr>
        <p:sp>
          <p:nvSpPr>
            <p:cNvPr id="133123" name="Rectangle 2">
              <a:extLst>
                <a:ext uri="{FF2B5EF4-FFF2-40B4-BE49-F238E27FC236}">
                  <a16:creationId xmlns:a16="http://schemas.microsoft.com/office/drawing/2014/main" id="{2DEF22F2-BF16-C640-8B35-F3392D02D495}"/>
                </a:ext>
              </a:extLst>
            </p:cNvPr>
            <p:cNvSpPr>
              <a:spLocks noChangeArrowheads="1"/>
            </p:cNvSpPr>
            <p:nvPr/>
          </p:nvSpPr>
          <p:spPr bwMode="auto">
            <a:xfrm>
              <a:off x="289"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Hypothalamus</a:t>
              </a:r>
              <a:endParaRPr lang="en-US" altLang="en-US" sz="2800" dirty="0">
                <a:solidFill>
                  <a:schemeClr val="tx2"/>
                </a:solidFill>
              </a:endParaRPr>
            </a:p>
          </p:txBody>
        </p:sp>
        <p:grpSp>
          <p:nvGrpSpPr>
            <p:cNvPr id="133124" name="Group 21">
              <a:extLst>
                <a:ext uri="{FF2B5EF4-FFF2-40B4-BE49-F238E27FC236}">
                  <a16:creationId xmlns:a16="http://schemas.microsoft.com/office/drawing/2014/main" id="{B0A7D0F9-4BC0-F441-AA1C-9C6F384CC05B}"/>
                </a:ext>
              </a:extLst>
            </p:cNvPr>
            <p:cNvGrpSpPr>
              <a:grpSpLocks/>
            </p:cNvGrpSpPr>
            <p:nvPr/>
          </p:nvGrpSpPr>
          <p:grpSpPr bwMode="auto">
            <a:xfrm>
              <a:off x="515" y="970"/>
              <a:ext cx="4704" cy="2293"/>
              <a:chOff x="515" y="970"/>
              <a:chExt cx="4704" cy="2293"/>
            </a:xfrm>
          </p:grpSpPr>
          <p:sp>
            <p:nvSpPr>
              <p:cNvPr id="133138" name="Text Box 3">
                <a:extLst>
                  <a:ext uri="{FF2B5EF4-FFF2-40B4-BE49-F238E27FC236}">
                    <a16:creationId xmlns:a16="http://schemas.microsoft.com/office/drawing/2014/main" id="{06FFECFA-AE43-4E42-AE7C-3D4EECC58983}"/>
                  </a:ext>
                </a:extLst>
              </p:cNvPr>
              <p:cNvSpPr txBox="1">
                <a:spLocks noChangeArrowheads="1"/>
              </p:cNvSpPr>
              <p:nvPr/>
            </p:nvSpPr>
            <p:spPr bwMode="auto">
              <a:xfrm>
                <a:off x="515" y="970"/>
                <a:ext cx="4704" cy="14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dirty="0"/>
                  <a:t>The hypothalamus is a small area of the diencephalon located inferior to the thalamus.</a:t>
                </a:r>
              </a:p>
              <a:p>
                <a:pPr eaLnBrk="1" hangingPunct="1">
                  <a:lnSpc>
                    <a:spcPct val="85000"/>
                  </a:lnSpc>
                  <a:spcBef>
                    <a:spcPct val="0"/>
                  </a:spcBef>
                  <a:spcAft>
                    <a:spcPts val="900"/>
                  </a:spcAft>
                  <a:buSzPct val="80000"/>
                </a:pPr>
                <a:r>
                  <a:rPr lang="en-US" altLang="en-US" sz="1800" dirty="0"/>
                  <a:t>It controls many body functions and is one of the primary regulators of homeostasis.</a:t>
                </a:r>
              </a:p>
              <a:p>
                <a:pPr eaLnBrk="1" hangingPunct="1">
                  <a:lnSpc>
                    <a:spcPct val="85000"/>
                  </a:lnSpc>
                  <a:spcBef>
                    <a:spcPct val="0"/>
                  </a:spcBef>
                  <a:spcAft>
                    <a:spcPts val="900"/>
                  </a:spcAft>
                  <a:buSzPct val="80000"/>
                </a:pPr>
                <a:r>
                  <a:rPr lang="en-US" altLang="en-US" sz="1800" dirty="0"/>
                  <a:t>The hypothalamus receives input from somatic and visceral sensory receptors, and sensory information for vision, taste, and smell.</a:t>
                </a:r>
              </a:p>
              <a:p>
                <a:pPr eaLnBrk="1" hangingPunct="1">
                  <a:lnSpc>
                    <a:spcPct val="85000"/>
                  </a:lnSpc>
                  <a:spcBef>
                    <a:spcPct val="0"/>
                  </a:spcBef>
                  <a:spcAft>
                    <a:spcPct val="50000"/>
                  </a:spcAft>
                  <a:buSzPct val="80000"/>
                </a:pPr>
                <a:r>
                  <a:rPr lang="en-US" altLang="en-US" sz="1800" dirty="0"/>
                  <a:t>Receptors in the hypothalamus monitor osmotic pressure, blood glu-cose level, some hormone concentrations, and blood temperature.</a:t>
                </a:r>
              </a:p>
            </p:txBody>
          </p:sp>
          <p:sp>
            <p:nvSpPr>
              <p:cNvPr id="133139" name="Text Box 26">
                <a:extLst>
                  <a:ext uri="{FF2B5EF4-FFF2-40B4-BE49-F238E27FC236}">
                    <a16:creationId xmlns:a16="http://schemas.microsoft.com/office/drawing/2014/main" id="{A47E9FCB-67F6-7749-9160-5B9AFD1C17E1}"/>
                  </a:ext>
                </a:extLst>
              </p:cNvPr>
              <p:cNvSpPr txBox="1">
                <a:spLocks noChangeArrowheads="1"/>
              </p:cNvSpPr>
              <p:nvPr/>
            </p:nvSpPr>
            <p:spPr bwMode="auto">
              <a:xfrm>
                <a:off x="1260" y="2463"/>
                <a:ext cx="3242" cy="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ct val="85000"/>
                  </a:lnSpc>
                  <a:spcBef>
                    <a:spcPct val="0"/>
                  </a:spcBef>
                  <a:buFontTx/>
                  <a:buNone/>
                </a:pPr>
                <a:r>
                  <a:rPr lang="en-US" altLang="en-US" sz="1800" dirty="0">
                    <a:solidFill>
                      <a:srgbClr val="941100"/>
                    </a:solidFill>
                  </a:rPr>
                  <a:t>Osmotic pressure = the pressure exerted by the flow of water through a semipermeable mem-brane separating two solutions with different concentrations of a solute. </a:t>
                </a:r>
              </a:p>
              <a:p>
                <a:pPr algn="ctr" eaLnBrk="1" hangingPunct="1">
                  <a:lnSpc>
                    <a:spcPct val="85000"/>
                  </a:lnSpc>
                  <a:spcBef>
                    <a:spcPct val="0"/>
                  </a:spcBef>
                  <a:buFontTx/>
                  <a:buNone/>
                </a:pPr>
                <a:r>
                  <a:rPr lang="en-US" altLang="en-US" sz="1800" dirty="0">
                    <a:solidFill>
                      <a:srgbClr val="941100"/>
                    </a:solidFill>
                  </a:rPr>
                  <a:t>(https://www.thefreedictionary.com)</a:t>
                </a:r>
              </a:p>
            </p:txBody>
          </p:sp>
        </p:grpSp>
        <p:grpSp>
          <p:nvGrpSpPr>
            <p:cNvPr id="133125" name="Group 86">
              <a:extLst>
                <a:ext uri="{FF2B5EF4-FFF2-40B4-BE49-F238E27FC236}">
                  <a16:creationId xmlns:a16="http://schemas.microsoft.com/office/drawing/2014/main" id="{6E6C2B0C-3930-1D49-A6E3-71A418FCE217}"/>
                </a:ext>
              </a:extLst>
            </p:cNvPr>
            <p:cNvGrpSpPr>
              <a:grpSpLocks/>
            </p:cNvGrpSpPr>
            <p:nvPr/>
          </p:nvGrpSpPr>
          <p:grpSpPr bwMode="auto">
            <a:xfrm>
              <a:off x="582" y="3671"/>
              <a:ext cx="2993" cy="213"/>
              <a:chOff x="582" y="3671"/>
              <a:chExt cx="2993" cy="213"/>
            </a:xfrm>
          </p:grpSpPr>
          <p:grpSp>
            <p:nvGrpSpPr>
              <p:cNvPr id="133126" name="Group 60">
                <a:extLst>
                  <a:ext uri="{FF2B5EF4-FFF2-40B4-BE49-F238E27FC236}">
                    <a16:creationId xmlns:a16="http://schemas.microsoft.com/office/drawing/2014/main" id="{5CCCF215-DBCE-A64C-A35F-A5A3F4AB2F24}"/>
                  </a:ext>
                </a:extLst>
              </p:cNvPr>
              <p:cNvGrpSpPr>
                <a:grpSpLocks/>
              </p:cNvGrpSpPr>
              <p:nvPr/>
            </p:nvGrpSpPr>
            <p:grpSpPr bwMode="auto">
              <a:xfrm>
                <a:off x="582" y="3671"/>
                <a:ext cx="1990" cy="213"/>
                <a:chOff x="582" y="3671"/>
                <a:chExt cx="1990" cy="213"/>
              </a:xfrm>
            </p:grpSpPr>
            <p:sp>
              <p:nvSpPr>
                <p:cNvPr id="133132" name="Rectangle 61">
                  <a:extLst>
                    <a:ext uri="{FF2B5EF4-FFF2-40B4-BE49-F238E27FC236}">
                      <a16:creationId xmlns:a16="http://schemas.microsoft.com/office/drawing/2014/main" id="{D4E796D6-A25E-E24F-8C94-34E89E37C1EC}"/>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33133" name="Rectangle 62">
                  <a:extLst>
                    <a:ext uri="{FF2B5EF4-FFF2-40B4-BE49-F238E27FC236}">
                      <a16:creationId xmlns:a16="http://schemas.microsoft.com/office/drawing/2014/main" id="{60A47383-892F-9C46-A76E-12B38F5D147D}"/>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33134" name="Rectangle 63">
                  <a:extLst>
                    <a:ext uri="{FF2B5EF4-FFF2-40B4-BE49-F238E27FC236}">
                      <a16:creationId xmlns:a16="http://schemas.microsoft.com/office/drawing/2014/main" id="{F30F44F4-7410-854D-9EC5-47CFBB9D8FED}"/>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33135" name="Text Box 64">
                  <a:extLst>
                    <a:ext uri="{FF2B5EF4-FFF2-40B4-BE49-F238E27FC236}">
                      <a16:creationId xmlns:a16="http://schemas.microsoft.com/office/drawing/2014/main" id="{86A75DD2-53E7-F64A-AE2D-66CFE0005F71}"/>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300" dirty="0"/>
                    <a:t>Page 490</a:t>
                  </a:r>
                  <a:endParaRPr lang="en-US" altLang="en-US" sz="1800" dirty="0"/>
                </a:p>
              </p:txBody>
            </p:sp>
            <p:sp>
              <p:nvSpPr>
                <p:cNvPr id="133136" name="Text Box 65">
                  <a:extLst>
                    <a:ext uri="{FF2B5EF4-FFF2-40B4-BE49-F238E27FC236}">
                      <a16:creationId xmlns:a16="http://schemas.microsoft.com/office/drawing/2014/main" id="{BAE2E287-F400-2347-A82E-B56E4E9E77E4}"/>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300" dirty="0"/>
                    <a:t>Page 540</a:t>
                  </a:r>
                  <a:endParaRPr lang="en-US" altLang="en-US" sz="1800" dirty="0"/>
                </a:p>
              </p:txBody>
            </p:sp>
            <p:sp>
              <p:nvSpPr>
                <p:cNvPr id="133137" name="Text Box 66">
                  <a:extLst>
                    <a:ext uri="{FF2B5EF4-FFF2-40B4-BE49-F238E27FC236}">
                      <a16:creationId xmlns:a16="http://schemas.microsoft.com/office/drawing/2014/main" id="{F3DB89C8-E0A7-A246-BC12-48E8F353FAA6}"/>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300" dirty="0"/>
                    <a:t>Page 512</a:t>
                  </a:r>
                  <a:endParaRPr lang="en-US" altLang="en-US" sz="1800" dirty="0"/>
                </a:p>
              </p:txBody>
            </p:sp>
          </p:grpSp>
          <p:grpSp>
            <p:nvGrpSpPr>
              <p:cNvPr id="133127" name="Group 79">
                <a:extLst>
                  <a:ext uri="{FF2B5EF4-FFF2-40B4-BE49-F238E27FC236}">
                    <a16:creationId xmlns:a16="http://schemas.microsoft.com/office/drawing/2014/main" id="{6ED5B188-CD7E-B84C-8363-5606B51A4137}"/>
                  </a:ext>
                </a:extLst>
              </p:cNvPr>
              <p:cNvGrpSpPr>
                <a:grpSpLocks/>
              </p:cNvGrpSpPr>
              <p:nvPr/>
            </p:nvGrpSpPr>
            <p:grpSpPr bwMode="auto">
              <a:xfrm>
                <a:off x="2844" y="3671"/>
                <a:ext cx="731" cy="213"/>
                <a:chOff x="3190" y="3671"/>
                <a:chExt cx="731" cy="213"/>
              </a:xfrm>
            </p:grpSpPr>
            <p:grpSp>
              <p:nvGrpSpPr>
                <p:cNvPr id="133128" name="Group 70">
                  <a:extLst>
                    <a:ext uri="{FF2B5EF4-FFF2-40B4-BE49-F238E27FC236}">
                      <a16:creationId xmlns:a16="http://schemas.microsoft.com/office/drawing/2014/main" id="{10E3F0C6-6F31-C345-B8C0-57FF80CE19E4}"/>
                    </a:ext>
                  </a:extLst>
                </p:cNvPr>
                <p:cNvGrpSpPr>
                  <a:grpSpLocks/>
                </p:cNvGrpSpPr>
                <p:nvPr/>
              </p:nvGrpSpPr>
              <p:grpSpPr bwMode="auto">
                <a:xfrm>
                  <a:off x="3190" y="3671"/>
                  <a:ext cx="731" cy="213"/>
                  <a:chOff x="3190" y="3671"/>
                  <a:chExt cx="616" cy="213"/>
                </a:xfrm>
              </p:grpSpPr>
              <p:sp>
                <p:nvSpPr>
                  <p:cNvPr id="133130" name="Rectangle 71">
                    <a:extLst>
                      <a:ext uri="{FF2B5EF4-FFF2-40B4-BE49-F238E27FC236}">
                        <a16:creationId xmlns:a16="http://schemas.microsoft.com/office/drawing/2014/main" id="{A63E3E5E-E7EA-9540-BA8A-2D1360F87687}"/>
                      </a:ext>
                    </a:extLst>
                  </p:cNvPr>
                  <p:cNvSpPr>
                    <a:spLocks noChangeArrowheads="1"/>
                  </p:cNvSpPr>
                  <p:nvPr/>
                </p:nvSpPr>
                <p:spPr bwMode="auto">
                  <a:xfrm>
                    <a:off x="3190" y="3671"/>
                    <a:ext cx="616" cy="213"/>
                  </a:xfrm>
                  <a:prstGeom prst="rect">
                    <a:avLst/>
                  </a:prstGeom>
                  <a:solidFill>
                    <a:schemeClr val="accent1"/>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33131" name="Text Box 72">
                    <a:extLst>
                      <a:ext uri="{FF2B5EF4-FFF2-40B4-BE49-F238E27FC236}">
                        <a16:creationId xmlns:a16="http://schemas.microsoft.com/office/drawing/2014/main" id="{7E2D4911-E76C-2C40-AF56-0EE176AE9BC6}"/>
                      </a:ext>
                    </a:extLst>
                  </p:cNvPr>
                  <p:cNvSpPr txBox="1">
                    <a:spLocks noChangeArrowheads="1"/>
                  </p:cNvSpPr>
                  <p:nvPr/>
                </p:nvSpPr>
                <p:spPr bwMode="auto">
                  <a:xfrm>
                    <a:off x="3197" y="3687"/>
                    <a:ext cx="97"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300" dirty="0"/>
                  </a:p>
                </p:txBody>
              </p:sp>
            </p:grpSp>
            <p:sp>
              <p:nvSpPr>
                <p:cNvPr id="133129" name="Text Box 73">
                  <a:extLst>
                    <a:ext uri="{FF2B5EF4-FFF2-40B4-BE49-F238E27FC236}">
                      <a16:creationId xmlns:a16="http://schemas.microsoft.com/office/drawing/2014/main" id="{DC879CFA-0414-CE4B-B61C-2FFFF918F0F3}"/>
                    </a:ext>
                  </a:extLst>
                </p:cNvPr>
                <p:cNvSpPr txBox="1">
                  <a:spLocks noChangeArrowheads="1"/>
                </p:cNvSpPr>
                <p:nvPr/>
              </p:nvSpPr>
              <p:spPr bwMode="auto">
                <a:xfrm>
                  <a:off x="3207" y="3684"/>
                  <a:ext cx="700"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300" dirty="0"/>
                    <a:t>Figure 14.10</a:t>
                  </a:r>
                  <a:endParaRPr lang="en-US" altLang="en-US" sz="1800" dirty="0"/>
                </a:p>
              </p:txBody>
            </p:sp>
          </p:grpSp>
        </p:grpSp>
      </p:grpSp>
    </p:spTree>
  </p:cSld>
  <p:clrMapOvr>
    <a:masterClrMapping/>
  </p:clrMapOvr>
  <p:transition spd="med"/>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69" name="Slide Number Placeholder 5">
            <a:extLst>
              <a:ext uri="{FF2B5EF4-FFF2-40B4-BE49-F238E27FC236}">
                <a16:creationId xmlns:a16="http://schemas.microsoft.com/office/drawing/2014/main" id="{19130E3A-55ED-7A4B-89DB-6EAF4489E81F}"/>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F65C18C2-982B-6443-81B4-1FC5BA39A240}" type="slidenum">
              <a:rPr lang="en-US" altLang="en-US" sz="1400"/>
              <a:pPr>
                <a:spcBef>
                  <a:spcPct val="0"/>
                </a:spcBef>
                <a:buFontTx/>
                <a:buNone/>
              </a:pPr>
              <a:t>63</a:t>
            </a:fld>
            <a:endParaRPr lang="en-US" altLang="en-US" sz="1400" dirty="0"/>
          </a:p>
        </p:txBody>
      </p:sp>
      <p:grpSp>
        <p:nvGrpSpPr>
          <p:cNvPr id="135170" name="Group 37">
            <a:extLst>
              <a:ext uri="{FF2B5EF4-FFF2-40B4-BE49-F238E27FC236}">
                <a16:creationId xmlns:a16="http://schemas.microsoft.com/office/drawing/2014/main" id="{32789E05-2026-C64D-8F33-4511F67A4A15}"/>
              </a:ext>
            </a:extLst>
          </p:cNvPr>
          <p:cNvGrpSpPr>
            <a:grpSpLocks/>
          </p:cNvGrpSpPr>
          <p:nvPr/>
        </p:nvGrpSpPr>
        <p:grpSpPr bwMode="auto">
          <a:xfrm>
            <a:off x="458788" y="446088"/>
            <a:ext cx="8229600" cy="5719762"/>
            <a:chOff x="289" y="281"/>
            <a:chExt cx="5184" cy="3603"/>
          </a:xfrm>
        </p:grpSpPr>
        <p:sp>
          <p:nvSpPr>
            <p:cNvPr id="135171" name="Rectangle 2">
              <a:extLst>
                <a:ext uri="{FF2B5EF4-FFF2-40B4-BE49-F238E27FC236}">
                  <a16:creationId xmlns:a16="http://schemas.microsoft.com/office/drawing/2014/main" id="{C00173BA-6646-174B-9AD9-CB265140404F}"/>
                </a:ext>
              </a:extLst>
            </p:cNvPr>
            <p:cNvSpPr>
              <a:spLocks noChangeArrowheads="1"/>
            </p:cNvSpPr>
            <p:nvPr/>
          </p:nvSpPr>
          <p:spPr bwMode="auto">
            <a:xfrm>
              <a:off x="289"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Hypothalamic Functions</a:t>
              </a:r>
              <a:endParaRPr lang="en-US" altLang="en-US" sz="2800" dirty="0">
                <a:solidFill>
                  <a:schemeClr val="tx2"/>
                </a:solidFill>
              </a:endParaRPr>
            </a:p>
          </p:txBody>
        </p:sp>
        <p:sp>
          <p:nvSpPr>
            <p:cNvPr id="135172" name="Text Box 3">
              <a:extLst>
                <a:ext uri="{FF2B5EF4-FFF2-40B4-BE49-F238E27FC236}">
                  <a16:creationId xmlns:a16="http://schemas.microsoft.com/office/drawing/2014/main" id="{00E591E3-6408-CA41-8B96-AC9EAD65A1E3}"/>
                </a:ext>
              </a:extLst>
            </p:cNvPr>
            <p:cNvSpPr txBox="1">
              <a:spLocks noChangeArrowheads="1"/>
            </p:cNvSpPr>
            <p:nvPr/>
          </p:nvSpPr>
          <p:spPr bwMode="auto">
            <a:xfrm>
              <a:off x="515" y="970"/>
              <a:ext cx="4676" cy="19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dirty="0"/>
                <a:t>Control of the autonomic nervous system—examples include regula-tion of heart rate, movement of food through the digestive tract, and contraction of the urinary bladder.</a:t>
              </a:r>
            </a:p>
            <a:p>
              <a:pPr eaLnBrk="1" hangingPunct="1">
                <a:lnSpc>
                  <a:spcPct val="85000"/>
                </a:lnSpc>
                <a:spcBef>
                  <a:spcPct val="0"/>
                </a:spcBef>
                <a:spcAft>
                  <a:spcPts val="900"/>
                </a:spcAft>
                <a:buSzPct val="80000"/>
              </a:pPr>
              <a:r>
                <a:rPr lang="en-US" altLang="en-US" sz="1800" dirty="0"/>
                <a:t>Production of hormones—synthesizes releasing and inhibiting hor-mones that control the release of hormones from the anterior pitui-tary.</a:t>
              </a:r>
            </a:p>
            <a:p>
              <a:pPr eaLnBrk="1" hangingPunct="1">
                <a:lnSpc>
                  <a:spcPct val="85000"/>
                </a:lnSpc>
                <a:spcBef>
                  <a:spcPct val="0"/>
                </a:spcBef>
                <a:spcAft>
                  <a:spcPts val="900"/>
                </a:spcAft>
                <a:buSzPct val="80000"/>
              </a:pPr>
              <a:r>
                <a:rPr lang="en-US" altLang="en-US" sz="1800" dirty="0"/>
                <a:t>The hypothalamus also synthesizes the hormones released by the posterior pituitary.</a:t>
              </a:r>
            </a:p>
            <a:p>
              <a:pPr eaLnBrk="1" hangingPunct="1">
                <a:lnSpc>
                  <a:spcPct val="85000"/>
                </a:lnSpc>
                <a:spcBef>
                  <a:spcPct val="0"/>
                </a:spcBef>
                <a:spcAft>
                  <a:spcPct val="50000"/>
                </a:spcAft>
                <a:buSzPct val="80000"/>
              </a:pPr>
              <a:r>
                <a:rPr lang="en-US" altLang="en-US" sz="1800" dirty="0"/>
                <a:t>Regulation of emotional responses—along with the limbic system, the hypothalamus is involved in rage, aggression, pain, pleasure, and sexual arousal.</a:t>
              </a:r>
            </a:p>
          </p:txBody>
        </p:sp>
        <p:grpSp>
          <p:nvGrpSpPr>
            <p:cNvPr id="135173" name="Group 25">
              <a:extLst>
                <a:ext uri="{FF2B5EF4-FFF2-40B4-BE49-F238E27FC236}">
                  <a16:creationId xmlns:a16="http://schemas.microsoft.com/office/drawing/2014/main" id="{9745F9EE-B5D0-0D46-BF36-99BFEFB89B23}"/>
                </a:ext>
              </a:extLst>
            </p:cNvPr>
            <p:cNvGrpSpPr>
              <a:grpSpLocks/>
            </p:cNvGrpSpPr>
            <p:nvPr/>
          </p:nvGrpSpPr>
          <p:grpSpPr bwMode="auto">
            <a:xfrm>
              <a:off x="582" y="3671"/>
              <a:ext cx="1990" cy="213"/>
              <a:chOff x="582" y="3671"/>
              <a:chExt cx="1990" cy="213"/>
            </a:xfrm>
          </p:grpSpPr>
          <p:sp>
            <p:nvSpPr>
              <p:cNvPr id="135174" name="Rectangle 26">
                <a:extLst>
                  <a:ext uri="{FF2B5EF4-FFF2-40B4-BE49-F238E27FC236}">
                    <a16:creationId xmlns:a16="http://schemas.microsoft.com/office/drawing/2014/main" id="{AEE2F6BC-A768-774A-833F-9922FFFDB911}"/>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35175" name="Rectangle 27">
                <a:extLst>
                  <a:ext uri="{FF2B5EF4-FFF2-40B4-BE49-F238E27FC236}">
                    <a16:creationId xmlns:a16="http://schemas.microsoft.com/office/drawing/2014/main" id="{694B2E1F-F998-8B4D-8E01-0FBA015884F7}"/>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35176" name="Rectangle 28">
                <a:extLst>
                  <a:ext uri="{FF2B5EF4-FFF2-40B4-BE49-F238E27FC236}">
                    <a16:creationId xmlns:a16="http://schemas.microsoft.com/office/drawing/2014/main" id="{75CBAAB6-DEE4-3640-AE09-C6F3D7DF23D1}"/>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35177" name="Text Box 29">
                <a:extLst>
                  <a:ext uri="{FF2B5EF4-FFF2-40B4-BE49-F238E27FC236}">
                    <a16:creationId xmlns:a16="http://schemas.microsoft.com/office/drawing/2014/main" id="{83F1B37A-DE66-2F4C-BE34-E4163C2B5C4D}"/>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300" dirty="0"/>
                  <a:t>Page 490</a:t>
                </a:r>
                <a:endParaRPr lang="en-US" altLang="en-US" sz="1800" dirty="0"/>
              </a:p>
            </p:txBody>
          </p:sp>
          <p:sp>
            <p:nvSpPr>
              <p:cNvPr id="135178" name="Text Box 30">
                <a:extLst>
                  <a:ext uri="{FF2B5EF4-FFF2-40B4-BE49-F238E27FC236}">
                    <a16:creationId xmlns:a16="http://schemas.microsoft.com/office/drawing/2014/main" id="{D945D893-CEA7-CB49-97B4-CADBD9B3DB78}"/>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300" dirty="0"/>
                  <a:t>Page 545</a:t>
                </a:r>
                <a:endParaRPr lang="en-US" altLang="en-US" sz="1800" dirty="0"/>
              </a:p>
            </p:txBody>
          </p:sp>
          <p:sp>
            <p:nvSpPr>
              <p:cNvPr id="135179" name="Text Box 31">
                <a:extLst>
                  <a:ext uri="{FF2B5EF4-FFF2-40B4-BE49-F238E27FC236}">
                    <a16:creationId xmlns:a16="http://schemas.microsoft.com/office/drawing/2014/main" id="{DAEA0E53-C8F2-8A4A-A5DA-984A641CF017}"/>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300" dirty="0"/>
                  <a:t>Page 512</a:t>
                </a:r>
                <a:endParaRPr lang="en-US" altLang="en-US" sz="1800" dirty="0"/>
              </a:p>
            </p:txBody>
          </p:sp>
        </p:grpSp>
      </p:grpSp>
    </p:spTree>
  </p:cSld>
  <p:clrMapOvr>
    <a:masterClrMapping/>
  </p:clrMapOvr>
  <p:transition spd="med"/>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7" name="Slide Number Placeholder 5">
            <a:extLst>
              <a:ext uri="{FF2B5EF4-FFF2-40B4-BE49-F238E27FC236}">
                <a16:creationId xmlns:a16="http://schemas.microsoft.com/office/drawing/2014/main" id="{6EA52BF9-5C5D-C748-8668-995E4A99A9D0}"/>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7E1D283B-D937-4D4C-91FD-55C3EE323BC9}" type="slidenum">
              <a:rPr lang="en-US" altLang="en-US" sz="1400"/>
              <a:pPr>
                <a:spcBef>
                  <a:spcPct val="0"/>
                </a:spcBef>
                <a:buFontTx/>
                <a:buNone/>
              </a:pPr>
              <a:t>64</a:t>
            </a:fld>
            <a:endParaRPr lang="en-US" altLang="en-US" sz="1400" dirty="0"/>
          </a:p>
        </p:txBody>
      </p:sp>
      <p:grpSp>
        <p:nvGrpSpPr>
          <p:cNvPr id="137218" name="Group 42">
            <a:extLst>
              <a:ext uri="{FF2B5EF4-FFF2-40B4-BE49-F238E27FC236}">
                <a16:creationId xmlns:a16="http://schemas.microsoft.com/office/drawing/2014/main" id="{9933EEA6-51EE-9D43-90FA-179F855E3BAA}"/>
              </a:ext>
            </a:extLst>
          </p:cNvPr>
          <p:cNvGrpSpPr>
            <a:grpSpLocks/>
          </p:cNvGrpSpPr>
          <p:nvPr/>
        </p:nvGrpSpPr>
        <p:grpSpPr bwMode="auto">
          <a:xfrm>
            <a:off x="457200" y="447675"/>
            <a:ext cx="8229600" cy="5718175"/>
            <a:chOff x="288" y="282"/>
            <a:chExt cx="5184" cy="3602"/>
          </a:xfrm>
        </p:grpSpPr>
        <p:sp>
          <p:nvSpPr>
            <p:cNvPr id="137219" name="Rectangle 2">
              <a:extLst>
                <a:ext uri="{FF2B5EF4-FFF2-40B4-BE49-F238E27FC236}">
                  <a16:creationId xmlns:a16="http://schemas.microsoft.com/office/drawing/2014/main" id="{A28847A0-FD2C-5646-933D-0009FA077599}"/>
                </a:ext>
              </a:extLst>
            </p:cNvPr>
            <p:cNvSpPr>
              <a:spLocks noChangeArrowheads="1"/>
            </p:cNvSpPr>
            <p:nvPr/>
          </p:nvSpPr>
          <p:spPr bwMode="auto">
            <a:xfrm>
              <a:off x="288" y="282"/>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Hypothalamic Functions </a:t>
              </a:r>
              <a:r>
                <a:rPr lang="en-US" altLang="en-US" sz="2200" dirty="0">
                  <a:solidFill>
                    <a:srgbClr val="333333"/>
                  </a:solidFill>
                </a:rPr>
                <a:t>(continued)</a:t>
              </a:r>
              <a:endParaRPr lang="en-US" altLang="en-US" sz="2800" dirty="0">
                <a:solidFill>
                  <a:schemeClr val="tx2"/>
                </a:solidFill>
              </a:endParaRPr>
            </a:p>
          </p:txBody>
        </p:sp>
        <p:sp>
          <p:nvSpPr>
            <p:cNvPr id="137220" name="Text Box 3">
              <a:extLst>
                <a:ext uri="{FF2B5EF4-FFF2-40B4-BE49-F238E27FC236}">
                  <a16:creationId xmlns:a16="http://schemas.microsoft.com/office/drawing/2014/main" id="{FB8A8D32-50CE-5B4B-9B26-3D25AEE421B6}"/>
                </a:ext>
              </a:extLst>
            </p:cNvPr>
            <p:cNvSpPr txBox="1">
              <a:spLocks noChangeArrowheads="1"/>
            </p:cNvSpPr>
            <p:nvPr/>
          </p:nvSpPr>
          <p:spPr bwMode="auto">
            <a:xfrm>
              <a:off x="515" y="970"/>
              <a:ext cx="4769" cy="12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dirty="0"/>
                <a:t>Regulation of eating and drinking—contains feeding, satiety (fullness), and thirst centers.</a:t>
              </a:r>
            </a:p>
            <a:p>
              <a:pPr eaLnBrk="1" hangingPunct="1">
                <a:lnSpc>
                  <a:spcPct val="85000"/>
                </a:lnSpc>
                <a:spcBef>
                  <a:spcPct val="0"/>
                </a:spcBef>
                <a:spcAft>
                  <a:spcPts val="900"/>
                </a:spcAft>
                <a:buSzPct val="80000"/>
              </a:pPr>
              <a:r>
                <a:rPr lang="en-US" altLang="en-US" sz="1800" dirty="0"/>
                <a:t>Control of body temperature—promotes heat production and retention, and heat loss via the autonomic nervous system.</a:t>
              </a:r>
            </a:p>
            <a:p>
              <a:pPr eaLnBrk="1" hangingPunct="1">
                <a:lnSpc>
                  <a:spcPct val="85000"/>
                </a:lnSpc>
                <a:spcBef>
                  <a:spcPct val="0"/>
                </a:spcBef>
                <a:spcAft>
                  <a:spcPct val="50000"/>
                </a:spcAft>
                <a:buSzPct val="80000"/>
              </a:pPr>
              <a:r>
                <a:rPr lang="en-US" altLang="en-US" sz="1800" dirty="0"/>
                <a:t>Regulation of circadian rhythms—serves as a key component of the body’s biological clock for physiological processes that are on about a 24-hour cycle.</a:t>
              </a:r>
            </a:p>
          </p:txBody>
        </p:sp>
        <p:grpSp>
          <p:nvGrpSpPr>
            <p:cNvPr id="137221" name="Group 30">
              <a:extLst>
                <a:ext uri="{FF2B5EF4-FFF2-40B4-BE49-F238E27FC236}">
                  <a16:creationId xmlns:a16="http://schemas.microsoft.com/office/drawing/2014/main" id="{1B37A12D-73A5-2748-9A54-AA3A91618D83}"/>
                </a:ext>
              </a:extLst>
            </p:cNvPr>
            <p:cNvGrpSpPr>
              <a:grpSpLocks/>
            </p:cNvGrpSpPr>
            <p:nvPr/>
          </p:nvGrpSpPr>
          <p:grpSpPr bwMode="auto">
            <a:xfrm>
              <a:off x="582" y="3671"/>
              <a:ext cx="1990" cy="213"/>
              <a:chOff x="582" y="3671"/>
              <a:chExt cx="1990" cy="213"/>
            </a:xfrm>
          </p:grpSpPr>
          <p:sp>
            <p:nvSpPr>
              <p:cNvPr id="137222" name="Rectangle 31">
                <a:extLst>
                  <a:ext uri="{FF2B5EF4-FFF2-40B4-BE49-F238E27FC236}">
                    <a16:creationId xmlns:a16="http://schemas.microsoft.com/office/drawing/2014/main" id="{22FAB2D5-88D0-D346-A642-77A3BFBB2E5E}"/>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37223" name="Rectangle 32">
                <a:extLst>
                  <a:ext uri="{FF2B5EF4-FFF2-40B4-BE49-F238E27FC236}">
                    <a16:creationId xmlns:a16="http://schemas.microsoft.com/office/drawing/2014/main" id="{395A14C1-EAB9-B843-9AD5-169AE56F10B7}"/>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37224" name="Rectangle 33">
                <a:extLst>
                  <a:ext uri="{FF2B5EF4-FFF2-40B4-BE49-F238E27FC236}">
                    <a16:creationId xmlns:a16="http://schemas.microsoft.com/office/drawing/2014/main" id="{69BCD551-E54E-D64E-9A97-2A611E91AE51}"/>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37225" name="Text Box 34">
                <a:extLst>
                  <a:ext uri="{FF2B5EF4-FFF2-40B4-BE49-F238E27FC236}">
                    <a16:creationId xmlns:a16="http://schemas.microsoft.com/office/drawing/2014/main" id="{4A344522-6FA9-EA41-B42B-3C7B8D1333C2}"/>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300" dirty="0"/>
                  <a:t>Page 491</a:t>
                </a:r>
                <a:endParaRPr lang="en-US" altLang="en-US" sz="1800" dirty="0"/>
              </a:p>
            </p:txBody>
          </p:sp>
          <p:sp>
            <p:nvSpPr>
              <p:cNvPr id="137226" name="Text Box 35">
                <a:extLst>
                  <a:ext uri="{FF2B5EF4-FFF2-40B4-BE49-F238E27FC236}">
                    <a16:creationId xmlns:a16="http://schemas.microsoft.com/office/drawing/2014/main" id="{53EE1914-A31D-DA47-998A-0AAC77470AC0}"/>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300" dirty="0"/>
                  <a:t>Page 546</a:t>
                </a:r>
                <a:endParaRPr lang="en-US" altLang="en-US" sz="1800" dirty="0"/>
              </a:p>
            </p:txBody>
          </p:sp>
          <p:sp>
            <p:nvSpPr>
              <p:cNvPr id="137227" name="Text Box 36">
                <a:extLst>
                  <a:ext uri="{FF2B5EF4-FFF2-40B4-BE49-F238E27FC236}">
                    <a16:creationId xmlns:a16="http://schemas.microsoft.com/office/drawing/2014/main" id="{2E70F576-C616-F14A-A244-C58C29E738C0}"/>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300" dirty="0"/>
                  <a:t>Page 512</a:t>
                </a:r>
                <a:endParaRPr lang="en-US" altLang="en-US" sz="1800" dirty="0"/>
              </a:p>
            </p:txBody>
          </p:sp>
        </p:grpSp>
      </p:grpSp>
    </p:spTree>
  </p:cSld>
  <p:clrMapOvr>
    <a:masterClrMapping/>
  </p:clrMapOvr>
  <p:transition spd="med"/>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5" name="Slide Number Placeholder 5">
            <a:extLst>
              <a:ext uri="{FF2B5EF4-FFF2-40B4-BE49-F238E27FC236}">
                <a16:creationId xmlns:a16="http://schemas.microsoft.com/office/drawing/2014/main" id="{9C589E3A-351F-244D-A4CF-9831AB668448}"/>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473777CC-2451-AB4E-976C-9A18AFF5D5D3}" type="slidenum">
              <a:rPr lang="en-US" altLang="en-US" sz="1400"/>
              <a:pPr>
                <a:spcBef>
                  <a:spcPct val="0"/>
                </a:spcBef>
                <a:buFontTx/>
                <a:buNone/>
              </a:pPr>
              <a:t>65</a:t>
            </a:fld>
            <a:endParaRPr lang="en-US" altLang="en-US" sz="1400" dirty="0"/>
          </a:p>
        </p:txBody>
      </p:sp>
      <p:grpSp>
        <p:nvGrpSpPr>
          <p:cNvPr id="139266" name="Group 48">
            <a:extLst>
              <a:ext uri="{FF2B5EF4-FFF2-40B4-BE49-F238E27FC236}">
                <a16:creationId xmlns:a16="http://schemas.microsoft.com/office/drawing/2014/main" id="{3875E969-267F-4447-B2C6-2A4DF3B664D8}"/>
              </a:ext>
            </a:extLst>
          </p:cNvPr>
          <p:cNvGrpSpPr>
            <a:grpSpLocks/>
          </p:cNvGrpSpPr>
          <p:nvPr/>
        </p:nvGrpSpPr>
        <p:grpSpPr bwMode="auto">
          <a:xfrm>
            <a:off x="458788" y="446088"/>
            <a:ext cx="8229600" cy="5719762"/>
            <a:chOff x="289" y="281"/>
            <a:chExt cx="5184" cy="3603"/>
          </a:xfrm>
        </p:grpSpPr>
        <p:sp>
          <p:nvSpPr>
            <p:cNvPr id="139267" name="Rectangle 3">
              <a:extLst>
                <a:ext uri="{FF2B5EF4-FFF2-40B4-BE49-F238E27FC236}">
                  <a16:creationId xmlns:a16="http://schemas.microsoft.com/office/drawing/2014/main" id="{608AA92E-4C7B-EF47-A047-C639322F7BB7}"/>
                </a:ext>
              </a:extLst>
            </p:cNvPr>
            <p:cNvSpPr>
              <a:spLocks noChangeArrowheads="1"/>
            </p:cNvSpPr>
            <p:nvPr/>
          </p:nvSpPr>
          <p:spPr bwMode="auto">
            <a:xfrm>
              <a:off x="289"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Pituitary Gland</a:t>
              </a:r>
              <a:endParaRPr lang="en-US" altLang="en-US" sz="2800" dirty="0">
                <a:solidFill>
                  <a:schemeClr val="tx2"/>
                </a:solidFill>
              </a:endParaRPr>
            </a:p>
          </p:txBody>
        </p:sp>
        <p:sp>
          <p:nvSpPr>
            <p:cNvPr id="139268" name="Text Box 4">
              <a:extLst>
                <a:ext uri="{FF2B5EF4-FFF2-40B4-BE49-F238E27FC236}">
                  <a16:creationId xmlns:a16="http://schemas.microsoft.com/office/drawing/2014/main" id="{8866B846-A1E6-A842-B808-1752AADD1B4C}"/>
                </a:ext>
              </a:extLst>
            </p:cNvPr>
            <p:cNvSpPr txBox="1">
              <a:spLocks noChangeArrowheads="1"/>
            </p:cNvSpPr>
            <p:nvPr/>
          </p:nvSpPr>
          <p:spPr bwMode="auto">
            <a:xfrm>
              <a:off x="515" y="970"/>
              <a:ext cx="4790" cy="18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dirty="0"/>
                <a:t>The pituitary gland, located inferior to the hypothalamus, is under its control.</a:t>
              </a:r>
            </a:p>
            <a:p>
              <a:pPr eaLnBrk="1" hangingPunct="1">
                <a:lnSpc>
                  <a:spcPct val="85000"/>
                </a:lnSpc>
                <a:spcBef>
                  <a:spcPct val="0"/>
                </a:spcBef>
                <a:spcAft>
                  <a:spcPts val="900"/>
                </a:spcAft>
                <a:buSzPct val="80000"/>
              </a:pPr>
              <a:r>
                <a:rPr lang="en-US" altLang="en-US" sz="1800" dirty="0"/>
                <a:t>It is known as the master gland of the body since it controls a number of endocrine glands.</a:t>
              </a:r>
            </a:p>
            <a:p>
              <a:pPr eaLnBrk="1" hangingPunct="1">
                <a:lnSpc>
                  <a:spcPct val="85000"/>
                </a:lnSpc>
                <a:spcBef>
                  <a:spcPct val="0"/>
                </a:spcBef>
                <a:spcAft>
                  <a:spcPts val="900"/>
                </a:spcAft>
                <a:buSzPct val="80000"/>
              </a:pPr>
              <a:r>
                <a:rPr lang="en-US" altLang="en-US" sz="1800" dirty="0"/>
                <a:t>The pituitary gland consists of an anterior lobe (adenohypophysis) and a posterior lobe (neurohypophysis).</a:t>
              </a:r>
            </a:p>
            <a:p>
              <a:pPr eaLnBrk="1" hangingPunct="1">
                <a:lnSpc>
                  <a:spcPct val="85000"/>
                </a:lnSpc>
                <a:spcBef>
                  <a:spcPct val="0"/>
                </a:spcBef>
                <a:spcAft>
                  <a:spcPts val="900"/>
                </a:spcAft>
                <a:buSzPct val="80000"/>
              </a:pPr>
              <a:r>
                <a:rPr lang="en-US" altLang="en-US" sz="1800" dirty="0"/>
                <a:t>The two lobes are controlled by the hypothalamus but in very different ways.</a:t>
              </a:r>
            </a:p>
            <a:p>
              <a:pPr eaLnBrk="1" hangingPunct="1">
                <a:lnSpc>
                  <a:spcPct val="85000"/>
                </a:lnSpc>
                <a:spcBef>
                  <a:spcPct val="0"/>
                </a:spcBef>
                <a:spcAft>
                  <a:spcPct val="50000"/>
                </a:spcAft>
                <a:buSzPct val="80000"/>
              </a:pPr>
              <a:r>
                <a:rPr lang="en-US" altLang="en-US" sz="1800" dirty="0"/>
                <a:t>We will discuss the pituitary gland in much more detail when we study the endocrine system. </a:t>
              </a:r>
            </a:p>
          </p:txBody>
        </p:sp>
        <p:grpSp>
          <p:nvGrpSpPr>
            <p:cNvPr id="139269" name="Group 47">
              <a:extLst>
                <a:ext uri="{FF2B5EF4-FFF2-40B4-BE49-F238E27FC236}">
                  <a16:creationId xmlns:a16="http://schemas.microsoft.com/office/drawing/2014/main" id="{72981B9B-F301-1F49-B5C6-94266AA24FF3}"/>
                </a:ext>
              </a:extLst>
            </p:cNvPr>
            <p:cNvGrpSpPr>
              <a:grpSpLocks/>
            </p:cNvGrpSpPr>
            <p:nvPr/>
          </p:nvGrpSpPr>
          <p:grpSpPr bwMode="auto">
            <a:xfrm>
              <a:off x="582" y="3671"/>
              <a:ext cx="2993" cy="213"/>
              <a:chOff x="582" y="3671"/>
              <a:chExt cx="2993" cy="213"/>
            </a:xfrm>
          </p:grpSpPr>
          <p:grpSp>
            <p:nvGrpSpPr>
              <p:cNvPr id="139270" name="Group 32">
                <a:extLst>
                  <a:ext uri="{FF2B5EF4-FFF2-40B4-BE49-F238E27FC236}">
                    <a16:creationId xmlns:a16="http://schemas.microsoft.com/office/drawing/2014/main" id="{579EBDA3-451D-C74D-A5ED-48CE0652D09C}"/>
                  </a:ext>
                </a:extLst>
              </p:cNvPr>
              <p:cNvGrpSpPr>
                <a:grpSpLocks/>
              </p:cNvGrpSpPr>
              <p:nvPr/>
            </p:nvGrpSpPr>
            <p:grpSpPr bwMode="auto">
              <a:xfrm>
                <a:off x="582" y="3671"/>
                <a:ext cx="1990" cy="213"/>
                <a:chOff x="582" y="3671"/>
                <a:chExt cx="1990" cy="213"/>
              </a:xfrm>
            </p:grpSpPr>
            <p:sp>
              <p:nvSpPr>
                <p:cNvPr id="139276" name="Rectangle 33">
                  <a:extLst>
                    <a:ext uri="{FF2B5EF4-FFF2-40B4-BE49-F238E27FC236}">
                      <a16:creationId xmlns:a16="http://schemas.microsoft.com/office/drawing/2014/main" id="{9DC8C1FF-3FBA-6A40-9D4F-192457E22BAD}"/>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39277" name="Rectangle 34">
                  <a:extLst>
                    <a:ext uri="{FF2B5EF4-FFF2-40B4-BE49-F238E27FC236}">
                      <a16:creationId xmlns:a16="http://schemas.microsoft.com/office/drawing/2014/main" id="{E689056C-A329-3443-9E5E-D672433A151C}"/>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39278" name="Rectangle 35">
                  <a:extLst>
                    <a:ext uri="{FF2B5EF4-FFF2-40B4-BE49-F238E27FC236}">
                      <a16:creationId xmlns:a16="http://schemas.microsoft.com/office/drawing/2014/main" id="{C60522BD-A8FD-E443-BE0E-BAB814251EBA}"/>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39279" name="Text Box 36">
                  <a:extLst>
                    <a:ext uri="{FF2B5EF4-FFF2-40B4-BE49-F238E27FC236}">
                      <a16:creationId xmlns:a16="http://schemas.microsoft.com/office/drawing/2014/main" id="{4E0E818C-A5A1-5D4C-9F6B-419E6CDE14CF}"/>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491</a:t>
                  </a:r>
                  <a:endParaRPr lang="en-US" altLang="en-US" sz="1800" dirty="0">
                    <a:ea typeface="ＭＳ Ｐゴシック" panose="020B0600070205080204" pitchFamily="34" charset="-128"/>
                  </a:endParaRPr>
                </a:p>
              </p:txBody>
            </p:sp>
            <p:sp>
              <p:nvSpPr>
                <p:cNvPr id="139280" name="Text Box 37">
                  <a:extLst>
                    <a:ext uri="{FF2B5EF4-FFF2-40B4-BE49-F238E27FC236}">
                      <a16:creationId xmlns:a16="http://schemas.microsoft.com/office/drawing/2014/main" id="{12BD6715-560A-9D47-A7EF-F2CD7BF93447}"/>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546</a:t>
                  </a:r>
                  <a:endParaRPr lang="en-US" altLang="en-US" sz="1800" dirty="0">
                    <a:ea typeface="ＭＳ Ｐゴシック" panose="020B0600070205080204" pitchFamily="34" charset="-128"/>
                  </a:endParaRPr>
                </a:p>
              </p:txBody>
            </p:sp>
            <p:sp>
              <p:nvSpPr>
                <p:cNvPr id="139281" name="Text Box 38">
                  <a:extLst>
                    <a:ext uri="{FF2B5EF4-FFF2-40B4-BE49-F238E27FC236}">
                      <a16:creationId xmlns:a16="http://schemas.microsoft.com/office/drawing/2014/main" id="{CF1FEB00-F8EF-DF45-9C0D-2AA897018CAC}"/>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513</a:t>
                  </a:r>
                  <a:endParaRPr lang="en-US" altLang="en-US" sz="1800" dirty="0">
                    <a:ea typeface="ＭＳ Ｐゴシック" panose="020B0600070205080204" pitchFamily="34" charset="-128"/>
                  </a:endParaRPr>
                </a:p>
              </p:txBody>
            </p:sp>
          </p:grpSp>
          <p:grpSp>
            <p:nvGrpSpPr>
              <p:cNvPr id="139271" name="Group 39">
                <a:extLst>
                  <a:ext uri="{FF2B5EF4-FFF2-40B4-BE49-F238E27FC236}">
                    <a16:creationId xmlns:a16="http://schemas.microsoft.com/office/drawing/2014/main" id="{0C3643EF-ED88-264C-86B2-9B702BA52F27}"/>
                  </a:ext>
                </a:extLst>
              </p:cNvPr>
              <p:cNvGrpSpPr>
                <a:grpSpLocks/>
              </p:cNvGrpSpPr>
              <p:nvPr/>
            </p:nvGrpSpPr>
            <p:grpSpPr bwMode="auto">
              <a:xfrm>
                <a:off x="2844" y="3671"/>
                <a:ext cx="731" cy="213"/>
                <a:chOff x="3190" y="3671"/>
                <a:chExt cx="731" cy="213"/>
              </a:xfrm>
            </p:grpSpPr>
            <p:grpSp>
              <p:nvGrpSpPr>
                <p:cNvPr id="139272" name="Group 40">
                  <a:extLst>
                    <a:ext uri="{FF2B5EF4-FFF2-40B4-BE49-F238E27FC236}">
                      <a16:creationId xmlns:a16="http://schemas.microsoft.com/office/drawing/2014/main" id="{E0359276-B067-0A42-BE3E-685BC1E6D23A}"/>
                    </a:ext>
                  </a:extLst>
                </p:cNvPr>
                <p:cNvGrpSpPr>
                  <a:grpSpLocks/>
                </p:cNvGrpSpPr>
                <p:nvPr/>
              </p:nvGrpSpPr>
              <p:grpSpPr bwMode="auto">
                <a:xfrm>
                  <a:off x="3190" y="3671"/>
                  <a:ext cx="731" cy="213"/>
                  <a:chOff x="3190" y="3671"/>
                  <a:chExt cx="616" cy="213"/>
                </a:xfrm>
              </p:grpSpPr>
              <p:sp>
                <p:nvSpPr>
                  <p:cNvPr id="139274" name="Rectangle 41">
                    <a:extLst>
                      <a:ext uri="{FF2B5EF4-FFF2-40B4-BE49-F238E27FC236}">
                        <a16:creationId xmlns:a16="http://schemas.microsoft.com/office/drawing/2014/main" id="{B3CBCFA7-1C59-9B4D-A6A3-C3EFACEACC95}"/>
                      </a:ext>
                    </a:extLst>
                  </p:cNvPr>
                  <p:cNvSpPr>
                    <a:spLocks noChangeArrowheads="1"/>
                  </p:cNvSpPr>
                  <p:nvPr/>
                </p:nvSpPr>
                <p:spPr bwMode="auto">
                  <a:xfrm>
                    <a:off x="3190" y="3671"/>
                    <a:ext cx="616" cy="213"/>
                  </a:xfrm>
                  <a:prstGeom prst="rect">
                    <a:avLst/>
                  </a:prstGeom>
                  <a:solidFill>
                    <a:schemeClr val="accent1"/>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39275" name="Text Box 42">
                    <a:extLst>
                      <a:ext uri="{FF2B5EF4-FFF2-40B4-BE49-F238E27FC236}">
                        <a16:creationId xmlns:a16="http://schemas.microsoft.com/office/drawing/2014/main" id="{50F192F0-2AA5-DE42-BA61-70E0CE83F65C}"/>
                      </a:ext>
                    </a:extLst>
                  </p:cNvPr>
                  <p:cNvSpPr txBox="1">
                    <a:spLocks noChangeArrowheads="1"/>
                  </p:cNvSpPr>
                  <p:nvPr/>
                </p:nvSpPr>
                <p:spPr bwMode="auto">
                  <a:xfrm>
                    <a:off x="3197" y="3687"/>
                    <a:ext cx="97"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1300" dirty="0">
                      <a:ea typeface="ＭＳ Ｐゴシック" panose="020B0600070205080204" pitchFamily="34" charset="-128"/>
                    </a:endParaRPr>
                  </a:p>
                </p:txBody>
              </p:sp>
            </p:grpSp>
            <p:sp>
              <p:nvSpPr>
                <p:cNvPr id="139273" name="Text Box 43">
                  <a:extLst>
                    <a:ext uri="{FF2B5EF4-FFF2-40B4-BE49-F238E27FC236}">
                      <a16:creationId xmlns:a16="http://schemas.microsoft.com/office/drawing/2014/main" id="{D5C1090C-57E4-D14D-B150-957C1C59F453}"/>
                    </a:ext>
                  </a:extLst>
                </p:cNvPr>
                <p:cNvSpPr txBox="1">
                  <a:spLocks noChangeArrowheads="1"/>
                </p:cNvSpPr>
                <p:nvPr/>
              </p:nvSpPr>
              <p:spPr bwMode="auto">
                <a:xfrm>
                  <a:off x="3207" y="3684"/>
                  <a:ext cx="700"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Figure 14.10</a:t>
                  </a:r>
                  <a:endParaRPr lang="en-US" altLang="en-US" sz="1800" dirty="0">
                    <a:ea typeface="ＭＳ Ｐゴシック" panose="020B0600070205080204" pitchFamily="34" charset="-128"/>
                  </a:endParaRPr>
                </a:p>
              </p:txBody>
            </p:sp>
          </p:grpSp>
        </p:grpSp>
      </p:grpSp>
    </p:spTree>
  </p:cSld>
  <p:clrMapOvr>
    <a:masterClrMapping/>
  </p:clrMapOvr>
  <p:transition spd="med"/>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3" name="Slide Number Placeholder 5">
            <a:extLst>
              <a:ext uri="{FF2B5EF4-FFF2-40B4-BE49-F238E27FC236}">
                <a16:creationId xmlns:a16="http://schemas.microsoft.com/office/drawing/2014/main" id="{3E77815F-7629-2248-82CE-29EB9C5309CC}"/>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4D941263-F911-FB4F-BDB8-D19CEE741C50}" type="slidenum">
              <a:rPr lang="en-US" altLang="en-US" sz="1400"/>
              <a:pPr>
                <a:spcBef>
                  <a:spcPct val="0"/>
                </a:spcBef>
                <a:buFontTx/>
                <a:buNone/>
              </a:pPr>
              <a:t>66</a:t>
            </a:fld>
            <a:endParaRPr lang="en-US" altLang="en-US" sz="1400" dirty="0"/>
          </a:p>
        </p:txBody>
      </p:sp>
      <p:grpSp>
        <p:nvGrpSpPr>
          <p:cNvPr id="141314" name="Group 35">
            <a:extLst>
              <a:ext uri="{FF2B5EF4-FFF2-40B4-BE49-F238E27FC236}">
                <a16:creationId xmlns:a16="http://schemas.microsoft.com/office/drawing/2014/main" id="{D5EC4B5E-A32D-8F4B-8721-1069D9A6653B}"/>
              </a:ext>
            </a:extLst>
          </p:cNvPr>
          <p:cNvGrpSpPr>
            <a:grpSpLocks/>
          </p:cNvGrpSpPr>
          <p:nvPr/>
        </p:nvGrpSpPr>
        <p:grpSpPr bwMode="auto">
          <a:xfrm>
            <a:off x="458788" y="446088"/>
            <a:ext cx="8229600" cy="5719762"/>
            <a:chOff x="289" y="281"/>
            <a:chExt cx="5184" cy="3603"/>
          </a:xfrm>
        </p:grpSpPr>
        <p:sp>
          <p:nvSpPr>
            <p:cNvPr id="141315" name="Rectangle 2">
              <a:extLst>
                <a:ext uri="{FF2B5EF4-FFF2-40B4-BE49-F238E27FC236}">
                  <a16:creationId xmlns:a16="http://schemas.microsoft.com/office/drawing/2014/main" id="{3CDDA5F4-0294-884D-A155-5B6683D0A260}"/>
                </a:ext>
              </a:extLst>
            </p:cNvPr>
            <p:cNvSpPr>
              <a:spLocks noChangeArrowheads="1"/>
            </p:cNvSpPr>
            <p:nvPr/>
          </p:nvSpPr>
          <p:spPr bwMode="auto">
            <a:xfrm>
              <a:off x="289"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Epithalamus and Pineal Gland</a:t>
              </a:r>
              <a:endParaRPr lang="en-US" altLang="en-US" sz="2800" dirty="0">
                <a:solidFill>
                  <a:schemeClr val="tx2"/>
                </a:solidFill>
              </a:endParaRPr>
            </a:p>
          </p:txBody>
        </p:sp>
        <p:sp>
          <p:nvSpPr>
            <p:cNvPr id="141316" name="Text Box 3">
              <a:extLst>
                <a:ext uri="{FF2B5EF4-FFF2-40B4-BE49-F238E27FC236}">
                  <a16:creationId xmlns:a16="http://schemas.microsoft.com/office/drawing/2014/main" id="{A35FD122-DDD1-714E-971F-D2B645AB902A}"/>
                </a:ext>
              </a:extLst>
            </p:cNvPr>
            <p:cNvSpPr txBox="1">
              <a:spLocks noChangeArrowheads="1"/>
            </p:cNvSpPr>
            <p:nvPr/>
          </p:nvSpPr>
          <p:spPr bwMode="auto">
            <a:xfrm>
              <a:off x="515" y="970"/>
              <a:ext cx="4825" cy="16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dirty="0"/>
                <a:t>The epithalamus, a small area superior and posterior to the thalamus, includes the pineal gland and habenular nuclei.</a:t>
              </a:r>
            </a:p>
            <a:p>
              <a:pPr eaLnBrk="1" hangingPunct="1">
                <a:lnSpc>
                  <a:spcPct val="85000"/>
                </a:lnSpc>
                <a:spcBef>
                  <a:spcPct val="0"/>
                </a:spcBef>
                <a:spcAft>
                  <a:spcPts val="900"/>
                </a:spcAft>
                <a:buSzPct val="80000"/>
              </a:pPr>
              <a:r>
                <a:rPr lang="en-US" altLang="en-US" sz="1800" dirty="0"/>
                <a:t>The pineal gland is about the size of a garden pea.</a:t>
              </a:r>
            </a:p>
            <a:p>
              <a:pPr eaLnBrk="1" hangingPunct="1">
                <a:lnSpc>
                  <a:spcPct val="85000"/>
                </a:lnSpc>
                <a:spcBef>
                  <a:spcPct val="0"/>
                </a:spcBef>
                <a:spcAft>
                  <a:spcPts val="900"/>
                </a:spcAft>
                <a:buSzPct val="80000"/>
              </a:pPr>
              <a:r>
                <a:rPr lang="en-US" altLang="en-US" sz="1800" dirty="0"/>
                <a:t>The pineal gland is involved in the annual migratory patterns of some bird species.</a:t>
              </a:r>
            </a:p>
            <a:p>
              <a:pPr eaLnBrk="1" hangingPunct="1">
                <a:lnSpc>
                  <a:spcPct val="85000"/>
                </a:lnSpc>
                <a:spcBef>
                  <a:spcPct val="0"/>
                </a:spcBef>
                <a:spcAft>
                  <a:spcPts val="900"/>
                </a:spcAft>
                <a:buSzPct val="80000"/>
              </a:pPr>
              <a:r>
                <a:rPr lang="en-US" altLang="en-US" sz="1800" dirty="0"/>
                <a:t>The pineal gland secretes the hormone, melatonin, which in humans is involved in the control of sleep patterns.</a:t>
              </a:r>
            </a:p>
            <a:p>
              <a:pPr eaLnBrk="1" hangingPunct="1">
                <a:lnSpc>
                  <a:spcPct val="85000"/>
                </a:lnSpc>
                <a:spcBef>
                  <a:spcPct val="0"/>
                </a:spcBef>
                <a:spcAft>
                  <a:spcPct val="50000"/>
                </a:spcAft>
                <a:buSzPct val="80000"/>
              </a:pPr>
              <a:r>
                <a:rPr lang="en-US" altLang="en-US" sz="1800" dirty="0"/>
                <a:t>The habenular nuclei are involved in olfaction and especially emotional responses to odors.</a:t>
              </a:r>
            </a:p>
          </p:txBody>
        </p:sp>
        <p:grpSp>
          <p:nvGrpSpPr>
            <p:cNvPr id="141317" name="Group 23">
              <a:extLst>
                <a:ext uri="{FF2B5EF4-FFF2-40B4-BE49-F238E27FC236}">
                  <a16:creationId xmlns:a16="http://schemas.microsoft.com/office/drawing/2014/main" id="{438F4F17-9A08-594B-9DCB-49464156CA31}"/>
                </a:ext>
              </a:extLst>
            </p:cNvPr>
            <p:cNvGrpSpPr>
              <a:grpSpLocks/>
            </p:cNvGrpSpPr>
            <p:nvPr/>
          </p:nvGrpSpPr>
          <p:grpSpPr bwMode="auto">
            <a:xfrm>
              <a:off x="582" y="3671"/>
              <a:ext cx="1990" cy="213"/>
              <a:chOff x="582" y="3671"/>
              <a:chExt cx="1990" cy="213"/>
            </a:xfrm>
          </p:grpSpPr>
          <p:sp>
            <p:nvSpPr>
              <p:cNvPr id="141318" name="Rectangle 24">
                <a:extLst>
                  <a:ext uri="{FF2B5EF4-FFF2-40B4-BE49-F238E27FC236}">
                    <a16:creationId xmlns:a16="http://schemas.microsoft.com/office/drawing/2014/main" id="{2DB979EC-72A2-3046-802D-3E99B2007BC8}"/>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41319" name="Rectangle 25">
                <a:extLst>
                  <a:ext uri="{FF2B5EF4-FFF2-40B4-BE49-F238E27FC236}">
                    <a16:creationId xmlns:a16="http://schemas.microsoft.com/office/drawing/2014/main" id="{C083A215-C8E7-B14F-AF7C-6C1CA453C7E9}"/>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41320" name="Rectangle 26">
                <a:extLst>
                  <a:ext uri="{FF2B5EF4-FFF2-40B4-BE49-F238E27FC236}">
                    <a16:creationId xmlns:a16="http://schemas.microsoft.com/office/drawing/2014/main" id="{F4A2720D-7BA7-B545-BADA-F8E6110B24A9}"/>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41321" name="Text Box 27">
                <a:extLst>
                  <a:ext uri="{FF2B5EF4-FFF2-40B4-BE49-F238E27FC236}">
                    <a16:creationId xmlns:a16="http://schemas.microsoft.com/office/drawing/2014/main" id="{CAD71B57-4A34-7443-9F6E-957BBFDADEF9}"/>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492</a:t>
                </a:r>
                <a:endParaRPr lang="en-US" altLang="en-US" sz="1800" dirty="0">
                  <a:ea typeface="ＭＳ Ｐゴシック" panose="020B0600070205080204" pitchFamily="34" charset="-128"/>
                </a:endParaRPr>
              </a:p>
            </p:txBody>
          </p:sp>
          <p:sp>
            <p:nvSpPr>
              <p:cNvPr id="141322" name="Text Box 28">
                <a:extLst>
                  <a:ext uri="{FF2B5EF4-FFF2-40B4-BE49-F238E27FC236}">
                    <a16:creationId xmlns:a16="http://schemas.microsoft.com/office/drawing/2014/main" id="{C86F1891-624C-E847-AFFF-4482E5E0D4D2}"/>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546</a:t>
                </a:r>
                <a:endParaRPr lang="en-US" altLang="en-US" sz="1800" dirty="0">
                  <a:ea typeface="ＭＳ Ｐゴシック" panose="020B0600070205080204" pitchFamily="34" charset="-128"/>
                </a:endParaRPr>
              </a:p>
            </p:txBody>
          </p:sp>
          <p:sp>
            <p:nvSpPr>
              <p:cNvPr id="141323" name="Text Box 29">
                <a:extLst>
                  <a:ext uri="{FF2B5EF4-FFF2-40B4-BE49-F238E27FC236}">
                    <a16:creationId xmlns:a16="http://schemas.microsoft.com/office/drawing/2014/main" id="{CEC9B504-B26A-D848-BAD2-B830303A9FA0}"/>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513</a:t>
                </a:r>
                <a:endParaRPr lang="en-US" altLang="en-US" sz="1800" dirty="0">
                  <a:ea typeface="ＭＳ Ｐゴシック" panose="020B0600070205080204" pitchFamily="34" charset="-128"/>
                </a:endParaRPr>
              </a:p>
            </p:txBody>
          </p:sp>
        </p:grpSp>
      </p:grpSp>
    </p:spTree>
  </p:cSld>
  <p:clrMapOvr>
    <a:masterClrMapping/>
  </p:clrMapOvr>
  <p:transition spd="med"/>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1" name="Slide Number Placeholder 5">
            <a:extLst>
              <a:ext uri="{FF2B5EF4-FFF2-40B4-BE49-F238E27FC236}">
                <a16:creationId xmlns:a16="http://schemas.microsoft.com/office/drawing/2014/main" id="{3E182400-9569-CA49-A6F8-154457302354}"/>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C33FF929-A436-3443-A52E-91367E8690CF}" type="slidenum">
              <a:rPr lang="en-US" altLang="en-US" sz="1400"/>
              <a:pPr>
                <a:spcBef>
                  <a:spcPct val="0"/>
                </a:spcBef>
                <a:buFontTx/>
                <a:buNone/>
              </a:pPr>
              <a:t>67</a:t>
            </a:fld>
            <a:endParaRPr lang="en-US" altLang="en-US" sz="1400" dirty="0"/>
          </a:p>
        </p:txBody>
      </p:sp>
      <p:grpSp>
        <p:nvGrpSpPr>
          <p:cNvPr id="143362" name="Group 38">
            <a:extLst>
              <a:ext uri="{FF2B5EF4-FFF2-40B4-BE49-F238E27FC236}">
                <a16:creationId xmlns:a16="http://schemas.microsoft.com/office/drawing/2014/main" id="{56C5FD3E-D382-0844-BE9B-79D98417EC9F}"/>
              </a:ext>
            </a:extLst>
          </p:cNvPr>
          <p:cNvGrpSpPr>
            <a:grpSpLocks/>
          </p:cNvGrpSpPr>
          <p:nvPr/>
        </p:nvGrpSpPr>
        <p:grpSpPr bwMode="auto">
          <a:xfrm>
            <a:off x="458788" y="446088"/>
            <a:ext cx="8229600" cy="5719762"/>
            <a:chOff x="289" y="281"/>
            <a:chExt cx="5184" cy="3603"/>
          </a:xfrm>
        </p:grpSpPr>
        <p:sp>
          <p:nvSpPr>
            <p:cNvPr id="143363" name="Rectangle 2">
              <a:extLst>
                <a:ext uri="{FF2B5EF4-FFF2-40B4-BE49-F238E27FC236}">
                  <a16:creationId xmlns:a16="http://schemas.microsoft.com/office/drawing/2014/main" id="{FE7463B5-353A-884C-9BBB-2C7ED2CA74DE}"/>
                </a:ext>
              </a:extLst>
            </p:cNvPr>
            <p:cNvSpPr>
              <a:spLocks noChangeArrowheads="1"/>
            </p:cNvSpPr>
            <p:nvPr/>
          </p:nvSpPr>
          <p:spPr bwMode="auto">
            <a:xfrm>
              <a:off x="289"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Circumventricular Organs</a:t>
              </a:r>
              <a:endParaRPr lang="en-US" altLang="en-US" sz="2800" dirty="0">
                <a:solidFill>
                  <a:schemeClr val="tx2"/>
                </a:solidFill>
              </a:endParaRPr>
            </a:p>
          </p:txBody>
        </p:sp>
        <p:grpSp>
          <p:nvGrpSpPr>
            <p:cNvPr id="143364" name="Group 37">
              <a:extLst>
                <a:ext uri="{FF2B5EF4-FFF2-40B4-BE49-F238E27FC236}">
                  <a16:creationId xmlns:a16="http://schemas.microsoft.com/office/drawing/2014/main" id="{C04846D6-27A6-404F-B669-0C8132A7A574}"/>
                </a:ext>
              </a:extLst>
            </p:cNvPr>
            <p:cNvGrpSpPr>
              <a:grpSpLocks/>
            </p:cNvGrpSpPr>
            <p:nvPr/>
          </p:nvGrpSpPr>
          <p:grpSpPr bwMode="auto">
            <a:xfrm>
              <a:off x="515" y="970"/>
              <a:ext cx="4560" cy="1714"/>
              <a:chOff x="515" y="970"/>
              <a:chExt cx="4560" cy="1714"/>
            </a:xfrm>
          </p:grpSpPr>
          <p:sp>
            <p:nvSpPr>
              <p:cNvPr id="143372" name="Text Box 3">
                <a:extLst>
                  <a:ext uri="{FF2B5EF4-FFF2-40B4-BE49-F238E27FC236}">
                    <a16:creationId xmlns:a16="http://schemas.microsoft.com/office/drawing/2014/main" id="{739CCF2F-F464-944B-8506-F72571634B12}"/>
                  </a:ext>
                </a:extLst>
              </p:cNvPr>
              <p:cNvSpPr txBox="1">
                <a:spLocks noChangeArrowheads="1"/>
              </p:cNvSpPr>
              <p:nvPr/>
            </p:nvSpPr>
            <p:spPr bwMode="auto">
              <a:xfrm>
                <a:off x="515" y="970"/>
                <a:ext cx="4560" cy="12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dirty="0"/>
                  <a:t>The circumventricular organs (CVOs) are located in the wall of the third ventricle.</a:t>
                </a:r>
              </a:p>
              <a:p>
                <a:pPr eaLnBrk="1" hangingPunct="1">
                  <a:lnSpc>
                    <a:spcPct val="85000"/>
                  </a:lnSpc>
                  <a:spcBef>
                    <a:spcPct val="0"/>
                  </a:spcBef>
                  <a:spcAft>
                    <a:spcPts val="900"/>
                  </a:spcAft>
                  <a:buSzPct val="80000"/>
                </a:pPr>
                <a:r>
                  <a:rPr lang="en-US" altLang="en-US" sz="1800" dirty="0"/>
                  <a:t>CVOs monitor changes in blood chemistry as part of maintaining the body’s homeostasis.</a:t>
                </a:r>
              </a:p>
              <a:p>
                <a:pPr eaLnBrk="1" hangingPunct="1">
                  <a:lnSpc>
                    <a:spcPct val="85000"/>
                  </a:lnSpc>
                  <a:spcBef>
                    <a:spcPct val="0"/>
                  </a:spcBef>
                  <a:spcAft>
                    <a:spcPct val="50000"/>
                  </a:spcAft>
                  <a:buSzPct val="80000"/>
                </a:pPr>
                <a:r>
                  <a:rPr lang="en-US" altLang="en-US" sz="1800" dirty="0"/>
                  <a:t>CVOs are an entry site for HIV into the brain, which can lead to irreversible mental deterioration as AIDS progresses without treat-ment.</a:t>
                </a:r>
              </a:p>
            </p:txBody>
          </p:sp>
          <p:sp>
            <p:nvSpPr>
              <p:cNvPr id="143373" name="Text Box 14">
                <a:extLst>
                  <a:ext uri="{FF2B5EF4-FFF2-40B4-BE49-F238E27FC236}">
                    <a16:creationId xmlns:a16="http://schemas.microsoft.com/office/drawing/2014/main" id="{34D45D93-C371-0B44-94E6-B5C0B307F997}"/>
                  </a:ext>
                </a:extLst>
              </p:cNvPr>
              <p:cNvSpPr txBox="1">
                <a:spLocks noChangeArrowheads="1"/>
              </p:cNvSpPr>
              <p:nvPr/>
            </p:nvSpPr>
            <p:spPr bwMode="auto">
              <a:xfrm>
                <a:off x="1212" y="2181"/>
                <a:ext cx="3347" cy="5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ct val="85000"/>
                  </a:lnSpc>
                  <a:spcBef>
                    <a:spcPct val="0"/>
                  </a:spcBef>
                  <a:buFontTx/>
                  <a:buNone/>
                </a:pPr>
                <a:r>
                  <a:rPr lang="en-US" altLang="en-US" sz="1800" dirty="0">
                    <a:solidFill>
                      <a:srgbClr val="941100"/>
                    </a:solidFill>
                  </a:rPr>
                  <a:t>HIV = Human immunodeficiency virus, the retrovirus that causes acquired immunodeficiency syndrome (AIDS).</a:t>
                </a:r>
              </a:p>
            </p:txBody>
          </p:sp>
        </p:grpSp>
        <p:grpSp>
          <p:nvGrpSpPr>
            <p:cNvPr id="143365" name="Group 23">
              <a:extLst>
                <a:ext uri="{FF2B5EF4-FFF2-40B4-BE49-F238E27FC236}">
                  <a16:creationId xmlns:a16="http://schemas.microsoft.com/office/drawing/2014/main" id="{9015EC67-86F2-1145-B4AD-F5FC76094114}"/>
                </a:ext>
              </a:extLst>
            </p:cNvPr>
            <p:cNvGrpSpPr>
              <a:grpSpLocks/>
            </p:cNvGrpSpPr>
            <p:nvPr/>
          </p:nvGrpSpPr>
          <p:grpSpPr bwMode="auto">
            <a:xfrm>
              <a:off x="582" y="3671"/>
              <a:ext cx="1990" cy="213"/>
              <a:chOff x="582" y="3671"/>
              <a:chExt cx="1990" cy="213"/>
            </a:xfrm>
          </p:grpSpPr>
          <p:sp>
            <p:nvSpPr>
              <p:cNvPr id="143366" name="Rectangle 24">
                <a:extLst>
                  <a:ext uri="{FF2B5EF4-FFF2-40B4-BE49-F238E27FC236}">
                    <a16:creationId xmlns:a16="http://schemas.microsoft.com/office/drawing/2014/main" id="{2E16248E-68C5-6A49-A9A9-E82F4D43CD88}"/>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43367" name="Rectangle 25">
                <a:extLst>
                  <a:ext uri="{FF2B5EF4-FFF2-40B4-BE49-F238E27FC236}">
                    <a16:creationId xmlns:a16="http://schemas.microsoft.com/office/drawing/2014/main" id="{802B081D-2D2B-AD4D-829D-8D2D44A6E972}"/>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43368" name="Rectangle 26">
                <a:extLst>
                  <a:ext uri="{FF2B5EF4-FFF2-40B4-BE49-F238E27FC236}">
                    <a16:creationId xmlns:a16="http://schemas.microsoft.com/office/drawing/2014/main" id="{E2924C66-D7D0-8B49-941E-F4FBF2683C74}"/>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43369" name="Text Box 27">
                <a:extLst>
                  <a:ext uri="{FF2B5EF4-FFF2-40B4-BE49-F238E27FC236}">
                    <a16:creationId xmlns:a16="http://schemas.microsoft.com/office/drawing/2014/main" id="{DAD95F44-9B11-F246-9DB8-B1C4E745D0EF}"/>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492</a:t>
                </a:r>
                <a:endParaRPr lang="en-US" altLang="en-US" sz="1800" dirty="0">
                  <a:ea typeface="ＭＳ Ｐゴシック" panose="020B0600070205080204" pitchFamily="34" charset="-128"/>
                </a:endParaRPr>
              </a:p>
            </p:txBody>
          </p:sp>
          <p:sp>
            <p:nvSpPr>
              <p:cNvPr id="143370" name="Text Box 28">
                <a:extLst>
                  <a:ext uri="{FF2B5EF4-FFF2-40B4-BE49-F238E27FC236}">
                    <a16:creationId xmlns:a16="http://schemas.microsoft.com/office/drawing/2014/main" id="{572557BA-C1BD-6148-AB4F-9CD09805BE7F}"/>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546</a:t>
                </a:r>
                <a:endParaRPr lang="en-US" altLang="en-US" sz="1800" dirty="0">
                  <a:ea typeface="ＭＳ Ｐゴシック" panose="020B0600070205080204" pitchFamily="34" charset="-128"/>
                </a:endParaRPr>
              </a:p>
            </p:txBody>
          </p:sp>
          <p:sp>
            <p:nvSpPr>
              <p:cNvPr id="143371" name="Text Box 29">
                <a:extLst>
                  <a:ext uri="{FF2B5EF4-FFF2-40B4-BE49-F238E27FC236}">
                    <a16:creationId xmlns:a16="http://schemas.microsoft.com/office/drawing/2014/main" id="{22D356DC-DD01-2944-A7E9-8CBED3230E2C}"/>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513</a:t>
                </a:r>
                <a:endParaRPr lang="en-US" altLang="en-US" sz="1800" dirty="0">
                  <a:ea typeface="ＭＳ Ｐゴシック" panose="020B0600070205080204" pitchFamily="34" charset="-128"/>
                </a:endParaRPr>
              </a:p>
            </p:txBody>
          </p:sp>
        </p:grpSp>
      </p:grpSp>
    </p:spTree>
  </p:cSld>
  <p:clrMapOvr>
    <a:masterClrMapping/>
  </p:clrMapOvr>
  <p:transition spd="med"/>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09" name="Slide Number Placeholder 5">
            <a:extLst>
              <a:ext uri="{FF2B5EF4-FFF2-40B4-BE49-F238E27FC236}">
                <a16:creationId xmlns:a16="http://schemas.microsoft.com/office/drawing/2014/main" id="{316FD4E9-9646-8E43-9023-1A7EBDAD4B06}"/>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A60DBB3D-89AF-1340-B87B-7D9D2C94EFB7}" type="slidenum">
              <a:rPr lang="en-US" altLang="en-US" sz="1400"/>
              <a:pPr>
                <a:spcBef>
                  <a:spcPct val="0"/>
                </a:spcBef>
                <a:buFontTx/>
                <a:buNone/>
              </a:pPr>
              <a:t>68</a:t>
            </a:fld>
            <a:endParaRPr lang="en-US" altLang="en-US" sz="1400" dirty="0"/>
          </a:p>
        </p:txBody>
      </p:sp>
      <p:sp>
        <p:nvSpPr>
          <p:cNvPr id="145410" name="Rectangle 2">
            <a:extLst>
              <a:ext uri="{FF2B5EF4-FFF2-40B4-BE49-F238E27FC236}">
                <a16:creationId xmlns:a16="http://schemas.microsoft.com/office/drawing/2014/main" id="{57B03552-C582-664B-A047-B2F15F22C051}"/>
              </a:ext>
            </a:extLst>
          </p:cNvPr>
          <p:cNvSpPr>
            <a:spLocks noGrp="1" noChangeArrowheads="1"/>
          </p:cNvSpPr>
          <p:nvPr>
            <p:ph type="body" idx="1"/>
          </p:nvPr>
        </p:nvSpPr>
        <p:spPr>
          <a:xfrm>
            <a:off x="871538" y="885825"/>
            <a:ext cx="7394575" cy="4525963"/>
          </a:xfrm>
        </p:spPr>
        <p:txBody>
          <a:bodyPr/>
          <a:lstStyle/>
          <a:p>
            <a:pPr marL="0" indent="0" eaLnBrk="1" hangingPunct="1"/>
            <a:endParaRPr lang="en-US" altLang="en-US" dirty="0"/>
          </a:p>
          <a:p>
            <a:pPr marL="0" indent="0" eaLnBrk="1" hangingPunct="1"/>
            <a:endParaRPr lang="en-US" altLang="en-US" dirty="0"/>
          </a:p>
          <a:p>
            <a:pPr marL="0" indent="0" algn="ctr" eaLnBrk="1" hangingPunct="1">
              <a:lnSpc>
                <a:spcPct val="85000"/>
              </a:lnSpc>
              <a:buFontTx/>
              <a:buNone/>
            </a:pPr>
            <a:r>
              <a:rPr lang="en-US" altLang="en-US" sz="2800" dirty="0">
                <a:solidFill>
                  <a:srgbClr val="333333"/>
                </a:solidFill>
              </a:rPr>
              <a:t>Telencephalon</a:t>
            </a:r>
            <a:endParaRPr lang="en-US" altLang="en-US" dirty="0"/>
          </a:p>
        </p:txBody>
      </p:sp>
    </p:spTree>
  </p:cSld>
  <p:clrMapOvr>
    <a:masterClrMapping/>
  </p:clrMapOvr>
  <p:transition spd="med"/>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7" name="Slide Number Placeholder 5">
            <a:extLst>
              <a:ext uri="{FF2B5EF4-FFF2-40B4-BE49-F238E27FC236}">
                <a16:creationId xmlns:a16="http://schemas.microsoft.com/office/drawing/2014/main" id="{B52BEAB9-80B1-4B4C-8AA7-FD249836698C}"/>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8D9623F0-608D-BC45-BFA0-3D685D7C9797}" type="slidenum">
              <a:rPr lang="en-US" altLang="en-US" sz="1400"/>
              <a:pPr>
                <a:spcBef>
                  <a:spcPct val="0"/>
                </a:spcBef>
                <a:buFontTx/>
                <a:buNone/>
              </a:pPr>
              <a:t>69</a:t>
            </a:fld>
            <a:endParaRPr lang="en-US" altLang="en-US" sz="1400" dirty="0"/>
          </a:p>
        </p:txBody>
      </p:sp>
      <p:grpSp>
        <p:nvGrpSpPr>
          <p:cNvPr id="147458" name="Group 28">
            <a:extLst>
              <a:ext uri="{FF2B5EF4-FFF2-40B4-BE49-F238E27FC236}">
                <a16:creationId xmlns:a16="http://schemas.microsoft.com/office/drawing/2014/main" id="{3FBCE471-1CC9-4547-B770-D7C2BE4C4A09}"/>
              </a:ext>
            </a:extLst>
          </p:cNvPr>
          <p:cNvGrpSpPr>
            <a:grpSpLocks/>
          </p:cNvGrpSpPr>
          <p:nvPr/>
        </p:nvGrpSpPr>
        <p:grpSpPr bwMode="auto">
          <a:xfrm>
            <a:off x="457200" y="446088"/>
            <a:ext cx="8229600" cy="4775199"/>
            <a:chOff x="288" y="281"/>
            <a:chExt cx="5184" cy="3008"/>
          </a:xfrm>
        </p:grpSpPr>
        <p:sp>
          <p:nvSpPr>
            <p:cNvPr id="147459" name="Rectangle 2">
              <a:extLst>
                <a:ext uri="{FF2B5EF4-FFF2-40B4-BE49-F238E27FC236}">
                  <a16:creationId xmlns:a16="http://schemas.microsoft.com/office/drawing/2014/main" id="{9EB25B88-6643-F240-9B0D-08609C5AD3EB}"/>
                </a:ext>
              </a:extLst>
            </p:cNvPr>
            <p:cNvSpPr>
              <a:spLocks noChangeArrowheads="1"/>
            </p:cNvSpPr>
            <p:nvPr/>
          </p:nvSpPr>
          <p:spPr bwMode="auto">
            <a:xfrm>
              <a:off x="288"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Cerebral Hemispheres</a:t>
              </a:r>
            </a:p>
          </p:txBody>
        </p:sp>
        <p:grpSp>
          <p:nvGrpSpPr>
            <p:cNvPr id="147460" name="Group 26">
              <a:extLst>
                <a:ext uri="{FF2B5EF4-FFF2-40B4-BE49-F238E27FC236}">
                  <a16:creationId xmlns:a16="http://schemas.microsoft.com/office/drawing/2014/main" id="{9E99E1AC-AC86-C749-80C5-23932FC2DAA2}"/>
                </a:ext>
              </a:extLst>
            </p:cNvPr>
            <p:cNvGrpSpPr>
              <a:grpSpLocks/>
            </p:cNvGrpSpPr>
            <p:nvPr/>
          </p:nvGrpSpPr>
          <p:grpSpPr bwMode="auto">
            <a:xfrm>
              <a:off x="1513" y="1066"/>
              <a:ext cx="2912" cy="2223"/>
              <a:chOff x="1513" y="1150"/>
              <a:chExt cx="2912" cy="2223"/>
            </a:xfrm>
          </p:grpSpPr>
          <p:grpSp>
            <p:nvGrpSpPr>
              <p:cNvPr id="147461" name="Group 19">
                <a:extLst>
                  <a:ext uri="{FF2B5EF4-FFF2-40B4-BE49-F238E27FC236}">
                    <a16:creationId xmlns:a16="http://schemas.microsoft.com/office/drawing/2014/main" id="{151C2C64-BEF6-2645-BA80-742C1ABB9166}"/>
                  </a:ext>
                </a:extLst>
              </p:cNvPr>
              <p:cNvGrpSpPr>
                <a:grpSpLocks/>
              </p:cNvGrpSpPr>
              <p:nvPr/>
            </p:nvGrpSpPr>
            <p:grpSpPr bwMode="auto">
              <a:xfrm>
                <a:off x="1513" y="1150"/>
                <a:ext cx="2912" cy="2223"/>
                <a:chOff x="1513" y="1150"/>
                <a:chExt cx="2912" cy="2223"/>
              </a:xfrm>
            </p:grpSpPr>
            <p:pic>
              <p:nvPicPr>
                <p:cNvPr id="147463" name="Picture 20" descr="brain2_big">
                  <a:extLst>
                    <a:ext uri="{FF2B5EF4-FFF2-40B4-BE49-F238E27FC236}">
                      <a16:creationId xmlns:a16="http://schemas.microsoft.com/office/drawing/2014/main" id="{76CBEB85-4A52-DF40-8FDA-47561F958F5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13" y="1150"/>
                  <a:ext cx="2733" cy="20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7464" name="Text Box 21">
                  <a:extLst>
                    <a:ext uri="{FF2B5EF4-FFF2-40B4-BE49-F238E27FC236}">
                      <a16:creationId xmlns:a16="http://schemas.microsoft.com/office/drawing/2014/main" id="{8CAE47A4-D747-844E-8977-2087D2983B2C}"/>
                    </a:ext>
                  </a:extLst>
                </p:cNvPr>
                <p:cNvSpPr txBox="1">
                  <a:spLocks noChangeArrowheads="1"/>
                </p:cNvSpPr>
                <p:nvPr/>
              </p:nvSpPr>
              <p:spPr bwMode="auto">
                <a:xfrm>
                  <a:off x="2829" y="3208"/>
                  <a:ext cx="1596" cy="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100" dirty="0"/>
                    <a:t>https://www.australianmuseum.net.au</a:t>
                  </a:r>
                </a:p>
              </p:txBody>
            </p:sp>
          </p:grpSp>
          <p:sp>
            <p:nvSpPr>
              <p:cNvPr id="147462" name="Line 25">
                <a:extLst>
                  <a:ext uri="{FF2B5EF4-FFF2-40B4-BE49-F238E27FC236}">
                    <a16:creationId xmlns:a16="http://schemas.microsoft.com/office/drawing/2014/main" id="{536CA1D2-362D-484C-A04D-550582FC1551}"/>
                  </a:ext>
                </a:extLst>
              </p:cNvPr>
              <p:cNvSpPr>
                <a:spLocks noChangeShapeType="1"/>
              </p:cNvSpPr>
              <p:nvPr/>
            </p:nvSpPr>
            <p:spPr bwMode="auto">
              <a:xfrm rot="20487202" flipV="1">
                <a:off x="3526" y="1162"/>
                <a:ext cx="500" cy="100"/>
              </a:xfrm>
              <a:prstGeom prst="line">
                <a:avLst/>
              </a:prstGeom>
              <a:noFill/>
              <a:ln w="146050">
                <a:solidFill>
                  <a:srgbClr val="000080">
                    <a:alpha val="75976"/>
                  </a:srgbClr>
                </a:solidFill>
                <a:round/>
                <a:headEnd type="triangle"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grpSp>
      </p:grpSp>
    </p:spTree>
  </p:cSld>
  <p:clrMapOvr>
    <a:masterClrMapping/>
  </p:clrMapOvr>
  <p:transition spd="med"/>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5" name="Slide Number Placeholder 5">
            <a:extLst>
              <a:ext uri="{FF2B5EF4-FFF2-40B4-BE49-F238E27FC236}">
                <a16:creationId xmlns:a16="http://schemas.microsoft.com/office/drawing/2014/main" id="{BA9203BC-DE6E-5A48-9B1C-9C190518EE2C}"/>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D1F01748-82A5-AB4D-A196-06E923D04408}" type="slidenum">
              <a:rPr lang="en-US" altLang="en-US" sz="1400"/>
              <a:pPr>
                <a:spcBef>
                  <a:spcPct val="0"/>
                </a:spcBef>
                <a:buFontTx/>
                <a:buNone/>
              </a:pPr>
              <a:t>70</a:t>
            </a:fld>
            <a:endParaRPr lang="en-US" altLang="en-US" sz="1400" dirty="0"/>
          </a:p>
        </p:txBody>
      </p:sp>
      <p:grpSp>
        <p:nvGrpSpPr>
          <p:cNvPr id="149506" name="Group 50">
            <a:extLst>
              <a:ext uri="{FF2B5EF4-FFF2-40B4-BE49-F238E27FC236}">
                <a16:creationId xmlns:a16="http://schemas.microsoft.com/office/drawing/2014/main" id="{2B322BA1-2733-E44C-A573-1D218568A53B}"/>
              </a:ext>
            </a:extLst>
          </p:cNvPr>
          <p:cNvGrpSpPr>
            <a:grpSpLocks/>
          </p:cNvGrpSpPr>
          <p:nvPr/>
        </p:nvGrpSpPr>
        <p:grpSpPr bwMode="auto">
          <a:xfrm>
            <a:off x="458788" y="446088"/>
            <a:ext cx="8229600" cy="5719762"/>
            <a:chOff x="289" y="281"/>
            <a:chExt cx="5184" cy="3603"/>
          </a:xfrm>
        </p:grpSpPr>
        <p:sp>
          <p:nvSpPr>
            <p:cNvPr id="149507" name="Rectangle 3">
              <a:extLst>
                <a:ext uri="{FF2B5EF4-FFF2-40B4-BE49-F238E27FC236}">
                  <a16:creationId xmlns:a16="http://schemas.microsoft.com/office/drawing/2014/main" id="{B1309660-2F7F-274D-83A8-3D311726E2F1}"/>
                </a:ext>
              </a:extLst>
            </p:cNvPr>
            <p:cNvSpPr>
              <a:spLocks noChangeArrowheads="1"/>
            </p:cNvSpPr>
            <p:nvPr/>
          </p:nvSpPr>
          <p:spPr bwMode="auto">
            <a:xfrm>
              <a:off x="289"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Tissues of the Cerebral Hemispheres</a:t>
              </a:r>
              <a:endParaRPr lang="en-US" altLang="en-US" sz="2200" dirty="0">
                <a:solidFill>
                  <a:srgbClr val="333333"/>
                </a:solidFill>
              </a:endParaRPr>
            </a:p>
          </p:txBody>
        </p:sp>
        <p:grpSp>
          <p:nvGrpSpPr>
            <p:cNvPr id="149508" name="Group 49">
              <a:extLst>
                <a:ext uri="{FF2B5EF4-FFF2-40B4-BE49-F238E27FC236}">
                  <a16:creationId xmlns:a16="http://schemas.microsoft.com/office/drawing/2014/main" id="{684A7B37-0485-8748-B1BA-4BFACD06BC4F}"/>
                </a:ext>
              </a:extLst>
            </p:cNvPr>
            <p:cNvGrpSpPr>
              <a:grpSpLocks/>
            </p:cNvGrpSpPr>
            <p:nvPr/>
          </p:nvGrpSpPr>
          <p:grpSpPr bwMode="auto">
            <a:xfrm>
              <a:off x="515" y="970"/>
              <a:ext cx="4657" cy="2040"/>
              <a:chOff x="515" y="970"/>
              <a:chExt cx="4657" cy="2040"/>
            </a:xfrm>
          </p:grpSpPr>
          <p:sp>
            <p:nvSpPr>
              <p:cNvPr id="149522" name="Text Box 4">
                <a:extLst>
                  <a:ext uri="{FF2B5EF4-FFF2-40B4-BE49-F238E27FC236}">
                    <a16:creationId xmlns:a16="http://schemas.microsoft.com/office/drawing/2014/main" id="{7B35C798-5A1F-9A4B-8071-EDA33CE8FB9F}"/>
                  </a:ext>
                </a:extLst>
              </p:cNvPr>
              <p:cNvSpPr txBox="1">
                <a:spLocks noChangeArrowheads="1"/>
              </p:cNvSpPr>
              <p:nvPr/>
            </p:nvSpPr>
            <p:spPr bwMode="auto">
              <a:xfrm>
                <a:off x="515" y="970"/>
                <a:ext cx="4657" cy="15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dirty="0"/>
                  <a:t>The cerebral hemispheres (or cerebrum) is where higher-level men-tal and other functions take place. </a:t>
                </a:r>
              </a:p>
              <a:p>
                <a:pPr eaLnBrk="1" hangingPunct="1">
                  <a:lnSpc>
                    <a:spcPct val="85000"/>
                  </a:lnSpc>
                  <a:spcBef>
                    <a:spcPct val="0"/>
                  </a:spcBef>
                  <a:spcAft>
                    <a:spcPts val="900"/>
                  </a:spcAft>
                  <a:buSzPct val="80000"/>
                </a:pPr>
                <a:r>
                  <a:rPr lang="en-US" altLang="en-US" sz="1800" dirty="0"/>
                  <a:t>The cerebral hemispheres consist of:</a:t>
                </a:r>
              </a:p>
              <a:p>
                <a:pPr lvl="1" eaLnBrk="1" hangingPunct="1">
                  <a:lnSpc>
                    <a:spcPct val="85000"/>
                  </a:lnSpc>
                  <a:spcBef>
                    <a:spcPct val="0"/>
                  </a:spcBef>
                  <a:spcAft>
                    <a:spcPts val="600"/>
                  </a:spcAft>
                  <a:buSzPct val="80000"/>
                  <a:buFontTx/>
                  <a:buChar char="-"/>
                </a:pPr>
                <a:r>
                  <a:rPr lang="en-US" altLang="en-US" sz="1800" dirty="0"/>
                  <a:t>A thin, outer region known as the cerebral cortex (gray matter).</a:t>
                </a:r>
              </a:p>
              <a:p>
                <a:pPr lvl="1" eaLnBrk="1" hangingPunct="1">
                  <a:lnSpc>
                    <a:spcPct val="85000"/>
                  </a:lnSpc>
                  <a:spcBef>
                    <a:spcPct val="0"/>
                  </a:spcBef>
                  <a:spcAft>
                    <a:spcPts val="600"/>
                  </a:spcAft>
                  <a:buSzPct val="80000"/>
                  <a:buFontTx/>
                  <a:buChar char="-"/>
                </a:pPr>
                <a:r>
                  <a:rPr lang="en-US" altLang="en-US" sz="1800" dirty="0"/>
                  <a:t>An inner region of projection, association, and commissural  fibers (white matter).</a:t>
                </a:r>
              </a:p>
              <a:p>
                <a:pPr lvl="1" eaLnBrk="1" hangingPunct="1">
                  <a:lnSpc>
                    <a:spcPct val="85000"/>
                  </a:lnSpc>
                  <a:spcBef>
                    <a:spcPct val="0"/>
                  </a:spcBef>
                  <a:spcAft>
                    <a:spcPct val="30000"/>
                  </a:spcAft>
                  <a:buSzPct val="80000"/>
                  <a:buFontTx/>
                  <a:buChar char="-"/>
                </a:pPr>
                <a:r>
                  <a:rPr lang="en-US" altLang="en-US" sz="1800" dirty="0"/>
                  <a:t>A deeper region consisting of the basal ganglia, limbic system, and hippocampus (gray matter).</a:t>
                </a:r>
              </a:p>
            </p:txBody>
          </p:sp>
          <p:sp>
            <p:nvSpPr>
              <p:cNvPr id="149523" name="Text Box 26">
                <a:extLst>
                  <a:ext uri="{FF2B5EF4-FFF2-40B4-BE49-F238E27FC236}">
                    <a16:creationId xmlns:a16="http://schemas.microsoft.com/office/drawing/2014/main" id="{74A79AAE-4C1E-3A45-9A49-819CF14FAFD9}"/>
                  </a:ext>
                </a:extLst>
              </p:cNvPr>
              <p:cNvSpPr txBox="1">
                <a:spLocks noChangeArrowheads="1"/>
              </p:cNvSpPr>
              <p:nvPr/>
            </p:nvSpPr>
            <p:spPr bwMode="auto">
              <a:xfrm>
                <a:off x="1015" y="2511"/>
                <a:ext cx="3726" cy="4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ct val="85000"/>
                  </a:lnSpc>
                  <a:spcBef>
                    <a:spcPct val="0"/>
                  </a:spcBef>
                  <a:buFontTx/>
                  <a:buNone/>
                </a:pPr>
                <a:r>
                  <a:rPr lang="en-US" altLang="en-US" sz="1800" dirty="0">
                    <a:solidFill>
                      <a:schemeClr val="accent6"/>
                    </a:solidFill>
                  </a:rPr>
                  <a:t>Higher-level mental functions include thinking, judgment, long-term memory, sensory processing, perception, and control of skeletal muscles.</a:t>
                </a:r>
              </a:p>
            </p:txBody>
          </p:sp>
        </p:grpSp>
        <p:grpSp>
          <p:nvGrpSpPr>
            <p:cNvPr id="149509" name="Group 47">
              <a:extLst>
                <a:ext uri="{FF2B5EF4-FFF2-40B4-BE49-F238E27FC236}">
                  <a16:creationId xmlns:a16="http://schemas.microsoft.com/office/drawing/2014/main" id="{59C6E531-2BB0-A643-9A48-335DB0776348}"/>
                </a:ext>
              </a:extLst>
            </p:cNvPr>
            <p:cNvGrpSpPr>
              <a:grpSpLocks/>
            </p:cNvGrpSpPr>
            <p:nvPr/>
          </p:nvGrpSpPr>
          <p:grpSpPr bwMode="auto">
            <a:xfrm>
              <a:off x="582" y="3671"/>
              <a:ext cx="2993" cy="213"/>
              <a:chOff x="582" y="3671"/>
              <a:chExt cx="2993" cy="213"/>
            </a:xfrm>
          </p:grpSpPr>
          <p:grpSp>
            <p:nvGrpSpPr>
              <p:cNvPr id="149510" name="Group 32">
                <a:extLst>
                  <a:ext uri="{FF2B5EF4-FFF2-40B4-BE49-F238E27FC236}">
                    <a16:creationId xmlns:a16="http://schemas.microsoft.com/office/drawing/2014/main" id="{3A9ECADE-21A5-D348-968B-AECC58DC0A49}"/>
                  </a:ext>
                </a:extLst>
              </p:cNvPr>
              <p:cNvGrpSpPr>
                <a:grpSpLocks/>
              </p:cNvGrpSpPr>
              <p:nvPr/>
            </p:nvGrpSpPr>
            <p:grpSpPr bwMode="auto">
              <a:xfrm>
                <a:off x="582" y="3671"/>
                <a:ext cx="1990" cy="213"/>
                <a:chOff x="582" y="3671"/>
                <a:chExt cx="1990" cy="213"/>
              </a:xfrm>
            </p:grpSpPr>
            <p:sp>
              <p:nvSpPr>
                <p:cNvPr id="149516" name="Rectangle 33">
                  <a:extLst>
                    <a:ext uri="{FF2B5EF4-FFF2-40B4-BE49-F238E27FC236}">
                      <a16:creationId xmlns:a16="http://schemas.microsoft.com/office/drawing/2014/main" id="{A2A3BEDA-6628-C74B-BADA-B64412E136A5}"/>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49517" name="Rectangle 34">
                  <a:extLst>
                    <a:ext uri="{FF2B5EF4-FFF2-40B4-BE49-F238E27FC236}">
                      <a16:creationId xmlns:a16="http://schemas.microsoft.com/office/drawing/2014/main" id="{5D23E2B6-71BF-9147-84C8-60FE98521820}"/>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49518" name="Rectangle 35">
                  <a:extLst>
                    <a:ext uri="{FF2B5EF4-FFF2-40B4-BE49-F238E27FC236}">
                      <a16:creationId xmlns:a16="http://schemas.microsoft.com/office/drawing/2014/main" id="{9F2B3DFE-097B-324D-B2ED-A94FD768AD56}"/>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49519" name="Text Box 36">
                  <a:extLst>
                    <a:ext uri="{FF2B5EF4-FFF2-40B4-BE49-F238E27FC236}">
                      <a16:creationId xmlns:a16="http://schemas.microsoft.com/office/drawing/2014/main" id="{90EC5040-DF07-A54D-BEEA-6F66B1CEDF20}"/>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492</a:t>
                  </a:r>
                  <a:endParaRPr lang="en-US" altLang="en-US" sz="1800" dirty="0">
                    <a:ea typeface="ＭＳ Ｐゴシック" panose="020B0600070205080204" pitchFamily="34" charset="-128"/>
                  </a:endParaRPr>
                </a:p>
              </p:txBody>
            </p:sp>
            <p:sp>
              <p:nvSpPr>
                <p:cNvPr id="149520" name="Text Box 37">
                  <a:extLst>
                    <a:ext uri="{FF2B5EF4-FFF2-40B4-BE49-F238E27FC236}">
                      <a16:creationId xmlns:a16="http://schemas.microsoft.com/office/drawing/2014/main" id="{5D2930B3-78BD-134E-B691-EA7349E7E855}"/>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546</a:t>
                  </a:r>
                  <a:endParaRPr lang="en-US" altLang="en-US" sz="1800" dirty="0">
                    <a:ea typeface="ＭＳ Ｐゴシック" panose="020B0600070205080204" pitchFamily="34" charset="-128"/>
                  </a:endParaRPr>
                </a:p>
              </p:txBody>
            </p:sp>
            <p:sp>
              <p:nvSpPr>
                <p:cNvPr id="149521" name="Text Box 38">
                  <a:extLst>
                    <a:ext uri="{FF2B5EF4-FFF2-40B4-BE49-F238E27FC236}">
                      <a16:creationId xmlns:a16="http://schemas.microsoft.com/office/drawing/2014/main" id="{3D15E77B-5AB1-A143-9586-EBB5AE0E5780}"/>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514</a:t>
                  </a:r>
                  <a:endParaRPr lang="en-US" altLang="en-US" sz="1800" dirty="0">
                    <a:ea typeface="ＭＳ Ｐゴシック" panose="020B0600070205080204" pitchFamily="34" charset="-128"/>
                  </a:endParaRPr>
                </a:p>
              </p:txBody>
            </p:sp>
          </p:grpSp>
          <p:grpSp>
            <p:nvGrpSpPr>
              <p:cNvPr id="149511" name="Group 39">
                <a:extLst>
                  <a:ext uri="{FF2B5EF4-FFF2-40B4-BE49-F238E27FC236}">
                    <a16:creationId xmlns:a16="http://schemas.microsoft.com/office/drawing/2014/main" id="{7C2CD6C9-F3D5-F343-B39A-96610E87AAF3}"/>
                  </a:ext>
                </a:extLst>
              </p:cNvPr>
              <p:cNvGrpSpPr>
                <a:grpSpLocks/>
              </p:cNvGrpSpPr>
              <p:nvPr/>
            </p:nvGrpSpPr>
            <p:grpSpPr bwMode="auto">
              <a:xfrm>
                <a:off x="2844" y="3671"/>
                <a:ext cx="731" cy="213"/>
                <a:chOff x="3190" y="3671"/>
                <a:chExt cx="731" cy="213"/>
              </a:xfrm>
            </p:grpSpPr>
            <p:grpSp>
              <p:nvGrpSpPr>
                <p:cNvPr id="149512" name="Group 40">
                  <a:extLst>
                    <a:ext uri="{FF2B5EF4-FFF2-40B4-BE49-F238E27FC236}">
                      <a16:creationId xmlns:a16="http://schemas.microsoft.com/office/drawing/2014/main" id="{CC0CD716-1F2A-7046-A530-7DF34ECC57E8}"/>
                    </a:ext>
                  </a:extLst>
                </p:cNvPr>
                <p:cNvGrpSpPr>
                  <a:grpSpLocks/>
                </p:cNvGrpSpPr>
                <p:nvPr/>
              </p:nvGrpSpPr>
              <p:grpSpPr bwMode="auto">
                <a:xfrm>
                  <a:off x="3190" y="3671"/>
                  <a:ext cx="731" cy="213"/>
                  <a:chOff x="3190" y="3671"/>
                  <a:chExt cx="616" cy="213"/>
                </a:xfrm>
              </p:grpSpPr>
              <p:sp>
                <p:nvSpPr>
                  <p:cNvPr id="149514" name="Rectangle 41">
                    <a:extLst>
                      <a:ext uri="{FF2B5EF4-FFF2-40B4-BE49-F238E27FC236}">
                        <a16:creationId xmlns:a16="http://schemas.microsoft.com/office/drawing/2014/main" id="{817A3017-C51B-924D-8B48-8C0D5032B85E}"/>
                      </a:ext>
                    </a:extLst>
                  </p:cNvPr>
                  <p:cNvSpPr>
                    <a:spLocks noChangeArrowheads="1"/>
                  </p:cNvSpPr>
                  <p:nvPr/>
                </p:nvSpPr>
                <p:spPr bwMode="auto">
                  <a:xfrm>
                    <a:off x="3190" y="3671"/>
                    <a:ext cx="616" cy="213"/>
                  </a:xfrm>
                  <a:prstGeom prst="rect">
                    <a:avLst/>
                  </a:prstGeom>
                  <a:solidFill>
                    <a:schemeClr val="accent1"/>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49515" name="Text Box 42">
                    <a:extLst>
                      <a:ext uri="{FF2B5EF4-FFF2-40B4-BE49-F238E27FC236}">
                        <a16:creationId xmlns:a16="http://schemas.microsoft.com/office/drawing/2014/main" id="{0706594A-02CB-3C4B-912F-AD7445E2300D}"/>
                      </a:ext>
                    </a:extLst>
                  </p:cNvPr>
                  <p:cNvSpPr txBox="1">
                    <a:spLocks noChangeArrowheads="1"/>
                  </p:cNvSpPr>
                  <p:nvPr/>
                </p:nvSpPr>
                <p:spPr bwMode="auto">
                  <a:xfrm>
                    <a:off x="3197" y="3687"/>
                    <a:ext cx="97"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1300" dirty="0">
                      <a:ea typeface="ＭＳ Ｐゴシック" panose="020B0600070205080204" pitchFamily="34" charset="-128"/>
                    </a:endParaRPr>
                  </a:p>
                </p:txBody>
              </p:sp>
            </p:grpSp>
            <p:sp>
              <p:nvSpPr>
                <p:cNvPr id="149513" name="Text Box 43">
                  <a:extLst>
                    <a:ext uri="{FF2B5EF4-FFF2-40B4-BE49-F238E27FC236}">
                      <a16:creationId xmlns:a16="http://schemas.microsoft.com/office/drawing/2014/main" id="{0A9927B9-00E2-164E-9A7F-614C299A5BED}"/>
                    </a:ext>
                  </a:extLst>
                </p:cNvPr>
                <p:cNvSpPr txBox="1">
                  <a:spLocks noChangeArrowheads="1"/>
                </p:cNvSpPr>
                <p:nvPr/>
              </p:nvSpPr>
              <p:spPr bwMode="auto">
                <a:xfrm>
                  <a:off x="3207" y="3684"/>
                  <a:ext cx="700"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Figure 14.11</a:t>
                  </a:r>
                  <a:endParaRPr lang="en-US" altLang="en-US" sz="1800" dirty="0">
                    <a:ea typeface="ＭＳ Ｐゴシック" panose="020B0600070205080204" pitchFamily="34" charset="-128"/>
                  </a:endParaRPr>
                </a:p>
              </p:txBody>
            </p:sp>
          </p:grpSp>
        </p:grpSp>
      </p:grpSp>
    </p:spTree>
  </p:cSld>
  <p:clrMapOvr>
    <a:masterClrMapping/>
  </p:clrMapOvr>
  <p:transition spd="med"/>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3" name="Slide Number Placeholder 5">
            <a:extLst>
              <a:ext uri="{FF2B5EF4-FFF2-40B4-BE49-F238E27FC236}">
                <a16:creationId xmlns:a16="http://schemas.microsoft.com/office/drawing/2014/main" id="{EA17953A-EEFA-7245-AB7B-CD9B9AFE00A9}"/>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CC0CAD25-62A6-C44B-9A62-6E11B45AFA98}" type="slidenum">
              <a:rPr lang="en-US" altLang="en-US" sz="1400"/>
              <a:pPr>
                <a:spcBef>
                  <a:spcPct val="0"/>
                </a:spcBef>
                <a:buFontTx/>
                <a:buNone/>
              </a:pPr>
              <a:t>71</a:t>
            </a:fld>
            <a:endParaRPr lang="en-US" altLang="en-US" sz="1400" dirty="0"/>
          </a:p>
        </p:txBody>
      </p:sp>
      <p:grpSp>
        <p:nvGrpSpPr>
          <p:cNvPr id="151554" name="Group 15">
            <a:extLst>
              <a:ext uri="{FF2B5EF4-FFF2-40B4-BE49-F238E27FC236}">
                <a16:creationId xmlns:a16="http://schemas.microsoft.com/office/drawing/2014/main" id="{854B7E9C-BC03-3B48-94EE-F305BA1AB4AE}"/>
              </a:ext>
            </a:extLst>
          </p:cNvPr>
          <p:cNvGrpSpPr>
            <a:grpSpLocks/>
          </p:cNvGrpSpPr>
          <p:nvPr/>
        </p:nvGrpSpPr>
        <p:grpSpPr bwMode="auto">
          <a:xfrm>
            <a:off x="458788" y="446088"/>
            <a:ext cx="8229600" cy="4767263"/>
            <a:chOff x="289" y="281"/>
            <a:chExt cx="5184" cy="3003"/>
          </a:xfrm>
        </p:grpSpPr>
        <p:sp>
          <p:nvSpPr>
            <p:cNvPr id="151555" name="Rectangle 3">
              <a:extLst>
                <a:ext uri="{FF2B5EF4-FFF2-40B4-BE49-F238E27FC236}">
                  <a16:creationId xmlns:a16="http://schemas.microsoft.com/office/drawing/2014/main" id="{27EE70BA-F3AB-DB4A-8931-795DBB6925A5}"/>
                </a:ext>
              </a:extLst>
            </p:cNvPr>
            <p:cNvSpPr>
              <a:spLocks noChangeArrowheads="1"/>
            </p:cNvSpPr>
            <p:nvPr/>
          </p:nvSpPr>
          <p:spPr bwMode="auto">
            <a:xfrm>
              <a:off x="289"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Gray and White Matter</a:t>
              </a:r>
              <a:endParaRPr lang="en-US" altLang="en-US" sz="2800" dirty="0">
                <a:solidFill>
                  <a:schemeClr val="tx2"/>
                </a:solidFill>
              </a:endParaRPr>
            </a:p>
          </p:txBody>
        </p:sp>
        <p:grpSp>
          <p:nvGrpSpPr>
            <p:cNvPr id="151556" name="Group 14">
              <a:extLst>
                <a:ext uri="{FF2B5EF4-FFF2-40B4-BE49-F238E27FC236}">
                  <a16:creationId xmlns:a16="http://schemas.microsoft.com/office/drawing/2014/main" id="{A654018E-00D0-6E4E-A0A7-02E2EB69B61F}"/>
                </a:ext>
              </a:extLst>
            </p:cNvPr>
            <p:cNvGrpSpPr>
              <a:grpSpLocks/>
            </p:cNvGrpSpPr>
            <p:nvPr/>
          </p:nvGrpSpPr>
          <p:grpSpPr bwMode="auto">
            <a:xfrm>
              <a:off x="1512" y="1010"/>
              <a:ext cx="2806" cy="2274"/>
              <a:chOff x="1512" y="1010"/>
              <a:chExt cx="2806" cy="2274"/>
            </a:xfrm>
          </p:grpSpPr>
          <p:sp>
            <p:nvSpPr>
              <p:cNvPr id="151557" name="Text Box 5">
                <a:extLst>
                  <a:ext uri="{FF2B5EF4-FFF2-40B4-BE49-F238E27FC236}">
                    <a16:creationId xmlns:a16="http://schemas.microsoft.com/office/drawing/2014/main" id="{0DA392F5-D91F-A847-8098-165EF7645DDB}"/>
                  </a:ext>
                </a:extLst>
              </p:cNvPr>
              <p:cNvSpPr txBox="1">
                <a:spLocks noChangeArrowheads="1"/>
              </p:cNvSpPr>
              <p:nvPr/>
            </p:nvSpPr>
            <p:spPr bwMode="auto">
              <a:xfrm>
                <a:off x="1559" y="2929"/>
                <a:ext cx="2640" cy="3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ct val="85000"/>
                  </a:lnSpc>
                  <a:spcBef>
                    <a:spcPct val="0"/>
                  </a:spcBef>
                  <a:buFontTx/>
                  <a:buNone/>
                </a:pPr>
                <a:r>
                  <a:rPr lang="en-US" altLang="en-US" sz="1800" dirty="0">
                    <a:solidFill>
                      <a:schemeClr val="accent6"/>
                    </a:solidFill>
                  </a:rPr>
                  <a:t>Human brain—mid-sagittal section, right-lateral view.</a:t>
                </a:r>
              </a:p>
            </p:txBody>
          </p:sp>
          <p:grpSp>
            <p:nvGrpSpPr>
              <p:cNvPr id="151558" name="Group 13">
                <a:extLst>
                  <a:ext uri="{FF2B5EF4-FFF2-40B4-BE49-F238E27FC236}">
                    <a16:creationId xmlns:a16="http://schemas.microsoft.com/office/drawing/2014/main" id="{F7029ABB-FE18-044A-8D5B-82993F191A29}"/>
                  </a:ext>
                </a:extLst>
              </p:cNvPr>
              <p:cNvGrpSpPr>
                <a:grpSpLocks/>
              </p:cNvGrpSpPr>
              <p:nvPr/>
            </p:nvGrpSpPr>
            <p:grpSpPr bwMode="auto">
              <a:xfrm>
                <a:off x="1512" y="1010"/>
                <a:ext cx="2806" cy="1869"/>
                <a:chOff x="1512" y="1010"/>
                <a:chExt cx="2806" cy="1869"/>
              </a:xfrm>
            </p:grpSpPr>
            <p:pic>
              <p:nvPicPr>
                <p:cNvPr id="151559" name="Picture 7" descr="Human_brain_right_dissected_lateral_view_description">
                  <a:extLst>
                    <a:ext uri="{FF2B5EF4-FFF2-40B4-BE49-F238E27FC236}">
                      <a16:creationId xmlns:a16="http://schemas.microsoft.com/office/drawing/2014/main" id="{ECFED2D4-A6C3-754D-AB2A-D226152769B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12" y="1010"/>
                  <a:ext cx="2737" cy="1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1560" name="Text Box 8">
                  <a:extLst>
                    <a:ext uri="{FF2B5EF4-FFF2-40B4-BE49-F238E27FC236}">
                      <a16:creationId xmlns:a16="http://schemas.microsoft.com/office/drawing/2014/main" id="{8D6C5E74-2BED-5B46-9323-763EFC60C253}"/>
                    </a:ext>
                  </a:extLst>
                </p:cNvPr>
                <p:cNvSpPr txBox="1">
                  <a:spLocks noChangeArrowheads="1"/>
                </p:cNvSpPr>
                <p:nvPr/>
              </p:nvSpPr>
              <p:spPr bwMode="auto">
                <a:xfrm>
                  <a:off x="3175" y="2714"/>
                  <a:ext cx="1143" cy="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100" dirty="0"/>
                    <a:t>https://www.wikimedia.org</a:t>
                  </a:r>
                  <a:endParaRPr lang="en-US" altLang="en-US" sz="1800" dirty="0"/>
                </a:p>
              </p:txBody>
            </p:sp>
          </p:grpSp>
        </p:grpSp>
      </p:grpSp>
    </p:spTree>
  </p:cSld>
  <p:clrMapOvr>
    <a:masterClrMapping/>
  </p:clrMapOvr>
  <p:transition spd="med"/>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1" name="Slide Number Placeholder 5">
            <a:extLst>
              <a:ext uri="{FF2B5EF4-FFF2-40B4-BE49-F238E27FC236}">
                <a16:creationId xmlns:a16="http://schemas.microsoft.com/office/drawing/2014/main" id="{0D996074-F202-E94A-ABED-5A67358462E2}"/>
              </a:ext>
            </a:extLst>
          </p:cNvPr>
          <p:cNvSpPr txBox="1">
            <a:spLocks noGrp="1"/>
          </p:cNvSpPr>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eaLnBrk="1" hangingPunct="1">
              <a:spcBef>
                <a:spcPct val="0"/>
              </a:spcBef>
              <a:buFontTx/>
              <a:buNone/>
            </a:pPr>
            <a:fld id="{8B47DF77-E461-9F45-9BAF-3781F1A45AC7}" type="slidenum">
              <a:rPr lang="en-US" altLang="en-US" sz="1400"/>
              <a:pPr algn="r" eaLnBrk="1" hangingPunct="1">
                <a:spcBef>
                  <a:spcPct val="0"/>
                </a:spcBef>
                <a:buFontTx/>
                <a:buNone/>
              </a:pPr>
              <a:t>72</a:t>
            </a:fld>
            <a:endParaRPr lang="en-US" altLang="en-US" sz="1400" dirty="0"/>
          </a:p>
        </p:txBody>
      </p:sp>
      <p:grpSp>
        <p:nvGrpSpPr>
          <p:cNvPr id="153602" name="Group 42">
            <a:extLst>
              <a:ext uri="{FF2B5EF4-FFF2-40B4-BE49-F238E27FC236}">
                <a16:creationId xmlns:a16="http://schemas.microsoft.com/office/drawing/2014/main" id="{53B3B5E7-6E4C-BB43-B7A4-D70C128755BD}"/>
              </a:ext>
            </a:extLst>
          </p:cNvPr>
          <p:cNvGrpSpPr>
            <a:grpSpLocks/>
          </p:cNvGrpSpPr>
          <p:nvPr/>
        </p:nvGrpSpPr>
        <p:grpSpPr bwMode="auto">
          <a:xfrm>
            <a:off x="457200" y="446088"/>
            <a:ext cx="8229600" cy="5719762"/>
            <a:chOff x="288" y="281"/>
            <a:chExt cx="5184" cy="3603"/>
          </a:xfrm>
        </p:grpSpPr>
        <p:sp>
          <p:nvSpPr>
            <p:cNvPr id="153603" name="Rectangle 2">
              <a:extLst>
                <a:ext uri="{FF2B5EF4-FFF2-40B4-BE49-F238E27FC236}">
                  <a16:creationId xmlns:a16="http://schemas.microsoft.com/office/drawing/2014/main" id="{C2C5145B-D8BF-7D4F-A399-E2B45CE241C5}"/>
                </a:ext>
              </a:extLst>
            </p:cNvPr>
            <p:cNvSpPr>
              <a:spLocks noChangeArrowheads="1"/>
            </p:cNvSpPr>
            <p:nvPr/>
          </p:nvSpPr>
          <p:spPr bwMode="auto">
            <a:xfrm>
              <a:off x="288"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Definitions</a:t>
              </a:r>
              <a:endParaRPr lang="en-US" altLang="en-US" sz="2800" dirty="0">
                <a:solidFill>
                  <a:schemeClr val="tx2"/>
                </a:solidFill>
              </a:endParaRPr>
            </a:p>
          </p:txBody>
        </p:sp>
        <p:grpSp>
          <p:nvGrpSpPr>
            <p:cNvPr id="153604" name="Group 29">
              <a:extLst>
                <a:ext uri="{FF2B5EF4-FFF2-40B4-BE49-F238E27FC236}">
                  <a16:creationId xmlns:a16="http://schemas.microsoft.com/office/drawing/2014/main" id="{973F9317-C6AA-FA4F-BEA4-CF29072F7B9F}"/>
                </a:ext>
              </a:extLst>
            </p:cNvPr>
            <p:cNvGrpSpPr>
              <a:grpSpLocks/>
            </p:cNvGrpSpPr>
            <p:nvPr/>
          </p:nvGrpSpPr>
          <p:grpSpPr bwMode="auto">
            <a:xfrm>
              <a:off x="515" y="970"/>
              <a:ext cx="4539" cy="1738"/>
              <a:chOff x="515" y="970"/>
              <a:chExt cx="4539" cy="1738"/>
            </a:xfrm>
          </p:grpSpPr>
          <p:sp>
            <p:nvSpPr>
              <p:cNvPr id="153612" name="Text Box 5">
                <a:extLst>
                  <a:ext uri="{FF2B5EF4-FFF2-40B4-BE49-F238E27FC236}">
                    <a16:creationId xmlns:a16="http://schemas.microsoft.com/office/drawing/2014/main" id="{83CA70F9-85CC-7F44-AD4F-59032D67D05F}"/>
                  </a:ext>
                </a:extLst>
              </p:cNvPr>
              <p:cNvSpPr txBox="1">
                <a:spLocks noChangeArrowheads="1"/>
              </p:cNvSpPr>
              <p:nvPr/>
            </p:nvSpPr>
            <p:spPr bwMode="auto">
              <a:xfrm>
                <a:off x="515" y="970"/>
                <a:ext cx="4539" cy="13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228600" indent="-228600">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dirty="0"/>
                  <a:t>Nucleus is a cluster of cell bodies of neurons in the central ner-vous system (CNS)—not to be confused with nucleus of a cell.</a:t>
                </a:r>
              </a:p>
              <a:p>
                <a:pPr eaLnBrk="1" hangingPunct="1">
                  <a:lnSpc>
                    <a:spcPct val="85000"/>
                  </a:lnSpc>
                  <a:spcBef>
                    <a:spcPct val="0"/>
                  </a:spcBef>
                  <a:spcAft>
                    <a:spcPts val="900"/>
                  </a:spcAft>
                  <a:buSzPct val="80000"/>
                </a:pPr>
                <a:r>
                  <a:rPr lang="en-US" altLang="en-US" sz="1800" dirty="0"/>
                  <a:t>Ganglion is a cluster of cell bodies of neurons usually in the peri-pheral nervous system (PNS). </a:t>
                </a:r>
              </a:p>
              <a:p>
                <a:pPr eaLnBrk="1" hangingPunct="1">
                  <a:lnSpc>
                    <a:spcPct val="85000"/>
                  </a:lnSpc>
                  <a:spcBef>
                    <a:spcPct val="0"/>
                  </a:spcBef>
                  <a:spcAft>
                    <a:spcPts val="900"/>
                  </a:spcAft>
                  <a:buSzPct val="80000"/>
                </a:pPr>
                <a:r>
                  <a:rPr lang="en-US" altLang="en-US" sz="1800" dirty="0"/>
                  <a:t>Fiber tract is a bundle of axons connecting neurons in the brain or spinal cord (CNS).</a:t>
                </a:r>
              </a:p>
              <a:p>
                <a:pPr eaLnBrk="1" hangingPunct="1">
                  <a:lnSpc>
                    <a:spcPct val="85000"/>
                  </a:lnSpc>
                  <a:spcBef>
                    <a:spcPct val="0"/>
                  </a:spcBef>
                  <a:spcAft>
                    <a:spcPct val="50000"/>
                  </a:spcAft>
                  <a:buSzPct val="80000"/>
                </a:pPr>
                <a:r>
                  <a:rPr lang="en-US" altLang="en-US" sz="1800" dirty="0"/>
                  <a:t>Nerve is a bundle of axons in the PNS.</a:t>
                </a:r>
              </a:p>
            </p:txBody>
          </p:sp>
          <p:sp>
            <p:nvSpPr>
              <p:cNvPr id="153613" name="Text Box 8">
                <a:extLst>
                  <a:ext uri="{FF2B5EF4-FFF2-40B4-BE49-F238E27FC236}">
                    <a16:creationId xmlns:a16="http://schemas.microsoft.com/office/drawing/2014/main" id="{8F64552A-CCE2-1747-A05C-44FD8EEFD1EC}"/>
                  </a:ext>
                </a:extLst>
              </p:cNvPr>
              <p:cNvSpPr txBox="1">
                <a:spLocks noChangeArrowheads="1"/>
              </p:cNvSpPr>
              <p:nvPr/>
            </p:nvSpPr>
            <p:spPr bwMode="auto">
              <a:xfrm>
                <a:off x="1818" y="2319"/>
                <a:ext cx="2132" cy="38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ts val="1860"/>
                  </a:lnSpc>
                  <a:spcBef>
                    <a:spcPct val="0"/>
                  </a:spcBef>
                  <a:spcAft>
                    <a:spcPts val="0"/>
                  </a:spcAft>
                  <a:buFontTx/>
                  <a:buNone/>
                </a:pPr>
                <a:r>
                  <a:rPr lang="en-US" altLang="en-US" sz="1800" dirty="0">
                    <a:solidFill>
                      <a:srgbClr val="941100"/>
                    </a:solidFill>
                  </a:rPr>
                  <a:t>Nucleus = singular for nuclei.</a:t>
                </a:r>
              </a:p>
              <a:p>
                <a:pPr algn="ctr" eaLnBrk="1" hangingPunct="1">
                  <a:lnSpc>
                    <a:spcPts val="1860"/>
                  </a:lnSpc>
                  <a:spcBef>
                    <a:spcPts val="300"/>
                  </a:spcBef>
                  <a:spcAft>
                    <a:spcPts val="0"/>
                  </a:spcAft>
                  <a:buFontTx/>
                  <a:buNone/>
                </a:pPr>
                <a:r>
                  <a:rPr lang="en-US" altLang="en-US" sz="1800" dirty="0">
                    <a:solidFill>
                      <a:srgbClr val="941100"/>
                    </a:solidFill>
                  </a:rPr>
                  <a:t>Ganglion = singular for ganglia.</a:t>
                </a:r>
              </a:p>
            </p:txBody>
          </p:sp>
        </p:grpSp>
        <p:grpSp>
          <p:nvGrpSpPr>
            <p:cNvPr id="153605" name="Group 32">
              <a:extLst>
                <a:ext uri="{FF2B5EF4-FFF2-40B4-BE49-F238E27FC236}">
                  <a16:creationId xmlns:a16="http://schemas.microsoft.com/office/drawing/2014/main" id="{989383DE-2B12-2543-92C6-D0CCEDA6DD07}"/>
                </a:ext>
              </a:extLst>
            </p:cNvPr>
            <p:cNvGrpSpPr>
              <a:grpSpLocks/>
            </p:cNvGrpSpPr>
            <p:nvPr/>
          </p:nvGrpSpPr>
          <p:grpSpPr bwMode="auto">
            <a:xfrm>
              <a:off x="582" y="3671"/>
              <a:ext cx="1990" cy="213"/>
              <a:chOff x="582" y="3671"/>
              <a:chExt cx="1990" cy="213"/>
            </a:xfrm>
          </p:grpSpPr>
          <p:sp>
            <p:nvSpPr>
              <p:cNvPr id="153606" name="Rectangle 33">
                <a:extLst>
                  <a:ext uri="{FF2B5EF4-FFF2-40B4-BE49-F238E27FC236}">
                    <a16:creationId xmlns:a16="http://schemas.microsoft.com/office/drawing/2014/main" id="{446C0781-1FEC-9140-B83C-36543E0F63BC}"/>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b="1" dirty="0"/>
              </a:p>
            </p:txBody>
          </p:sp>
          <p:sp>
            <p:nvSpPr>
              <p:cNvPr id="153607" name="Rectangle 34">
                <a:extLst>
                  <a:ext uri="{FF2B5EF4-FFF2-40B4-BE49-F238E27FC236}">
                    <a16:creationId xmlns:a16="http://schemas.microsoft.com/office/drawing/2014/main" id="{95398A14-A8FF-D14F-BA88-E2576F2B8AF0}"/>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b="1" dirty="0"/>
              </a:p>
            </p:txBody>
          </p:sp>
          <p:sp>
            <p:nvSpPr>
              <p:cNvPr id="153608" name="Rectangle 35">
                <a:extLst>
                  <a:ext uri="{FF2B5EF4-FFF2-40B4-BE49-F238E27FC236}">
                    <a16:creationId xmlns:a16="http://schemas.microsoft.com/office/drawing/2014/main" id="{6DB67D49-606B-1647-BD6A-89DAF4B35E5A}"/>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b="1" dirty="0"/>
              </a:p>
            </p:txBody>
          </p:sp>
          <p:sp>
            <p:nvSpPr>
              <p:cNvPr id="153609" name="Text Box 36">
                <a:extLst>
                  <a:ext uri="{FF2B5EF4-FFF2-40B4-BE49-F238E27FC236}">
                    <a16:creationId xmlns:a16="http://schemas.microsoft.com/office/drawing/2014/main" id="{571E1350-3CEA-174E-B29D-395EDF58455F}"/>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t>Page 410</a:t>
                </a:r>
                <a:endParaRPr lang="en-US" altLang="en-US" sz="1800" dirty="0"/>
              </a:p>
            </p:txBody>
          </p:sp>
          <p:sp>
            <p:nvSpPr>
              <p:cNvPr id="153610" name="Text Box 37">
                <a:extLst>
                  <a:ext uri="{FF2B5EF4-FFF2-40B4-BE49-F238E27FC236}">
                    <a16:creationId xmlns:a16="http://schemas.microsoft.com/office/drawing/2014/main" id="{0598B5DC-CAEA-494D-9F49-782BFF1EC137}"/>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t>Page 457</a:t>
                </a:r>
                <a:endParaRPr lang="en-US" altLang="en-US" sz="1800" dirty="0"/>
              </a:p>
            </p:txBody>
          </p:sp>
          <p:sp>
            <p:nvSpPr>
              <p:cNvPr id="153611" name="Text Box 38">
                <a:extLst>
                  <a:ext uri="{FF2B5EF4-FFF2-40B4-BE49-F238E27FC236}">
                    <a16:creationId xmlns:a16="http://schemas.microsoft.com/office/drawing/2014/main" id="{65EE9ADF-63DF-4B49-9FB0-C8BAF183DFBB}"/>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t>Page 424</a:t>
                </a:r>
                <a:endParaRPr lang="en-US" altLang="en-US" sz="1800" dirty="0"/>
              </a:p>
            </p:txBody>
          </p:sp>
        </p:grpSp>
      </p:grpSp>
    </p:spTree>
  </p:cSld>
  <p:clrMapOvr>
    <a:masterClrMapping/>
  </p:clrMapOvr>
  <p:transition spd="med"/>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49" name="Slide Number Placeholder 5">
            <a:extLst>
              <a:ext uri="{FF2B5EF4-FFF2-40B4-BE49-F238E27FC236}">
                <a16:creationId xmlns:a16="http://schemas.microsoft.com/office/drawing/2014/main" id="{47A60950-6006-A942-B115-2A669F5D8760}"/>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2672B507-2531-CA4B-83F1-5B474FC00FEE}" type="slidenum">
              <a:rPr lang="en-US" altLang="en-US" sz="1400"/>
              <a:pPr>
                <a:spcBef>
                  <a:spcPct val="0"/>
                </a:spcBef>
                <a:buFontTx/>
                <a:buNone/>
              </a:pPr>
              <a:t>73</a:t>
            </a:fld>
            <a:endParaRPr lang="en-US" altLang="en-US" sz="1400" dirty="0"/>
          </a:p>
        </p:txBody>
      </p:sp>
      <p:grpSp>
        <p:nvGrpSpPr>
          <p:cNvPr id="155650" name="Group 56">
            <a:extLst>
              <a:ext uri="{FF2B5EF4-FFF2-40B4-BE49-F238E27FC236}">
                <a16:creationId xmlns:a16="http://schemas.microsoft.com/office/drawing/2014/main" id="{F8A6F7A7-7C20-3C4C-B903-44019409A492}"/>
              </a:ext>
            </a:extLst>
          </p:cNvPr>
          <p:cNvGrpSpPr>
            <a:grpSpLocks/>
          </p:cNvGrpSpPr>
          <p:nvPr/>
        </p:nvGrpSpPr>
        <p:grpSpPr bwMode="auto">
          <a:xfrm>
            <a:off x="458788" y="446088"/>
            <a:ext cx="8229600" cy="5719762"/>
            <a:chOff x="289" y="281"/>
            <a:chExt cx="5184" cy="3603"/>
          </a:xfrm>
        </p:grpSpPr>
        <p:sp>
          <p:nvSpPr>
            <p:cNvPr id="155651" name="Rectangle 2">
              <a:extLst>
                <a:ext uri="{FF2B5EF4-FFF2-40B4-BE49-F238E27FC236}">
                  <a16:creationId xmlns:a16="http://schemas.microsoft.com/office/drawing/2014/main" id="{BEB64C83-6BCE-5A45-99A1-65CE00104922}"/>
                </a:ext>
              </a:extLst>
            </p:cNvPr>
            <p:cNvSpPr>
              <a:spLocks noChangeArrowheads="1"/>
            </p:cNvSpPr>
            <p:nvPr/>
          </p:nvSpPr>
          <p:spPr bwMode="auto">
            <a:xfrm>
              <a:off x="289"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Cerebral Cortex</a:t>
              </a:r>
              <a:endParaRPr lang="en-US" altLang="en-US" sz="2800" dirty="0">
                <a:solidFill>
                  <a:schemeClr val="tx2"/>
                </a:solidFill>
              </a:endParaRPr>
            </a:p>
          </p:txBody>
        </p:sp>
        <p:sp>
          <p:nvSpPr>
            <p:cNvPr id="155652" name="Text Box 3">
              <a:extLst>
                <a:ext uri="{FF2B5EF4-FFF2-40B4-BE49-F238E27FC236}">
                  <a16:creationId xmlns:a16="http://schemas.microsoft.com/office/drawing/2014/main" id="{9F5C4FB5-D665-274F-A093-65458A7A1D6A}"/>
                </a:ext>
              </a:extLst>
            </p:cNvPr>
            <p:cNvSpPr txBox="1">
              <a:spLocks noChangeArrowheads="1"/>
            </p:cNvSpPr>
            <p:nvPr/>
          </p:nvSpPr>
          <p:spPr bwMode="auto">
            <a:xfrm>
              <a:off x="515" y="970"/>
              <a:ext cx="4746" cy="12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dirty="0"/>
                <a:t>The cerebral cortex—also known as the neocortex—is the region of gray matter that forms the outer layers of the cerebral hemispheres.</a:t>
              </a:r>
            </a:p>
            <a:p>
              <a:pPr eaLnBrk="1" hangingPunct="1">
                <a:lnSpc>
                  <a:spcPct val="85000"/>
                </a:lnSpc>
                <a:spcBef>
                  <a:spcPct val="0"/>
                </a:spcBef>
                <a:spcAft>
                  <a:spcPts val="900"/>
                </a:spcAft>
                <a:buSzPct val="80000"/>
              </a:pPr>
              <a:r>
                <a:rPr lang="en-US" altLang="en-US" sz="1800" dirty="0"/>
                <a:t>It contains many billions of neurons, although it is only about 2 to 4 mm thick.</a:t>
              </a:r>
            </a:p>
            <a:p>
              <a:pPr eaLnBrk="1" hangingPunct="1">
                <a:lnSpc>
                  <a:spcPct val="85000"/>
                </a:lnSpc>
                <a:spcBef>
                  <a:spcPct val="0"/>
                </a:spcBef>
                <a:spcAft>
                  <a:spcPct val="50000"/>
                </a:spcAft>
                <a:buSzPct val="80000"/>
              </a:pPr>
              <a:r>
                <a:rPr lang="en-US" altLang="en-US" sz="1800" dirty="0"/>
                <a:t>A piece of cerebral cortex the size of a grain of beach sand can con-tain up to 100,000 neurons and between one hundred million (10</a:t>
              </a:r>
              <a:r>
                <a:rPr lang="en-US" altLang="en-US" sz="1800" baseline="30000" dirty="0"/>
                <a:t>8</a:t>
              </a:r>
              <a:r>
                <a:rPr lang="en-US" altLang="en-US" sz="1800" dirty="0"/>
                <a:t>) and one billion (10</a:t>
              </a:r>
              <a:r>
                <a:rPr lang="en-US" altLang="en-US" sz="1800" baseline="30000" dirty="0"/>
                <a:t>9</a:t>
              </a:r>
              <a:r>
                <a:rPr lang="en-US" altLang="en-US" sz="1800" dirty="0"/>
                <a:t>) synaptic connections.</a:t>
              </a:r>
            </a:p>
          </p:txBody>
        </p:sp>
        <p:grpSp>
          <p:nvGrpSpPr>
            <p:cNvPr id="155653" name="Group 55">
              <a:extLst>
                <a:ext uri="{FF2B5EF4-FFF2-40B4-BE49-F238E27FC236}">
                  <a16:creationId xmlns:a16="http://schemas.microsoft.com/office/drawing/2014/main" id="{0BF2AB7A-EBCC-D845-B1A9-B81651E04CE4}"/>
                </a:ext>
              </a:extLst>
            </p:cNvPr>
            <p:cNvGrpSpPr>
              <a:grpSpLocks/>
            </p:cNvGrpSpPr>
            <p:nvPr/>
          </p:nvGrpSpPr>
          <p:grpSpPr bwMode="auto">
            <a:xfrm>
              <a:off x="582" y="3671"/>
              <a:ext cx="2993" cy="213"/>
              <a:chOff x="582" y="3671"/>
              <a:chExt cx="2993" cy="213"/>
            </a:xfrm>
          </p:grpSpPr>
          <p:grpSp>
            <p:nvGrpSpPr>
              <p:cNvPr id="155654" name="Group 40">
                <a:extLst>
                  <a:ext uri="{FF2B5EF4-FFF2-40B4-BE49-F238E27FC236}">
                    <a16:creationId xmlns:a16="http://schemas.microsoft.com/office/drawing/2014/main" id="{216E80ED-4F1D-8242-B793-88659258E08C}"/>
                  </a:ext>
                </a:extLst>
              </p:cNvPr>
              <p:cNvGrpSpPr>
                <a:grpSpLocks/>
              </p:cNvGrpSpPr>
              <p:nvPr/>
            </p:nvGrpSpPr>
            <p:grpSpPr bwMode="auto">
              <a:xfrm>
                <a:off x="582" y="3671"/>
                <a:ext cx="1990" cy="213"/>
                <a:chOff x="582" y="3671"/>
                <a:chExt cx="1990" cy="213"/>
              </a:xfrm>
            </p:grpSpPr>
            <p:sp>
              <p:nvSpPr>
                <p:cNvPr id="155660" name="Rectangle 41">
                  <a:extLst>
                    <a:ext uri="{FF2B5EF4-FFF2-40B4-BE49-F238E27FC236}">
                      <a16:creationId xmlns:a16="http://schemas.microsoft.com/office/drawing/2014/main" id="{5FAC6578-89D6-2B43-9FAA-9B99C7F566E4}"/>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55661" name="Rectangle 42">
                  <a:extLst>
                    <a:ext uri="{FF2B5EF4-FFF2-40B4-BE49-F238E27FC236}">
                      <a16:creationId xmlns:a16="http://schemas.microsoft.com/office/drawing/2014/main" id="{6E954B16-B3E6-2947-B907-AF9F0CF2DE64}"/>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55662" name="Rectangle 43">
                  <a:extLst>
                    <a:ext uri="{FF2B5EF4-FFF2-40B4-BE49-F238E27FC236}">
                      <a16:creationId xmlns:a16="http://schemas.microsoft.com/office/drawing/2014/main" id="{C97A899B-492A-C74F-AACE-4C28A32F2957}"/>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55663" name="Text Box 44">
                  <a:extLst>
                    <a:ext uri="{FF2B5EF4-FFF2-40B4-BE49-F238E27FC236}">
                      <a16:creationId xmlns:a16="http://schemas.microsoft.com/office/drawing/2014/main" id="{C2349158-07A4-FC4F-AF92-BD9176230E31}"/>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492</a:t>
                  </a:r>
                  <a:endParaRPr lang="en-US" altLang="en-US" sz="1800" dirty="0">
                    <a:ea typeface="ＭＳ Ｐゴシック" panose="020B0600070205080204" pitchFamily="34" charset="-128"/>
                  </a:endParaRPr>
                </a:p>
              </p:txBody>
            </p:sp>
            <p:sp>
              <p:nvSpPr>
                <p:cNvPr id="155664" name="Text Box 45">
                  <a:extLst>
                    <a:ext uri="{FF2B5EF4-FFF2-40B4-BE49-F238E27FC236}">
                      <a16:creationId xmlns:a16="http://schemas.microsoft.com/office/drawing/2014/main" id="{59B3FFC8-BE4B-214A-8744-CA980C424ADB}"/>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546</a:t>
                  </a:r>
                  <a:endParaRPr lang="en-US" altLang="en-US" sz="1800" dirty="0">
                    <a:ea typeface="ＭＳ Ｐゴシック" panose="020B0600070205080204" pitchFamily="34" charset="-128"/>
                  </a:endParaRPr>
                </a:p>
              </p:txBody>
            </p:sp>
            <p:sp>
              <p:nvSpPr>
                <p:cNvPr id="155665" name="Text Box 46">
                  <a:extLst>
                    <a:ext uri="{FF2B5EF4-FFF2-40B4-BE49-F238E27FC236}">
                      <a16:creationId xmlns:a16="http://schemas.microsoft.com/office/drawing/2014/main" id="{B831008A-5A41-C346-AA92-643B05846FAB}"/>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514</a:t>
                  </a:r>
                  <a:endParaRPr lang="en-US" altLang="en-US" sz="1800" dirty="0">
                    <a:ea typeface="ＭＳ Ｐゴシック" panose="020B0600070205080204" pitchFamily="34" charset="-128"/>
                  </a:endParaRPr>
                </a:p>
              </p:txBody>
            </p:sp>
          </p:grpSp>
          <p:grpSp>
            <p:nvGrpSpPr>
              <p:cNvPr id="155655" name="Group 47">
                <a:extLst>
                  <a:ext uri="{FF2B5EF4-FFF2-40B4-BE49-F238E27FC236}">
                    <a16:creationId xmlns:a16="http://schemas.microsoft.com/office/drawing/2014/main" id="{035DB6FC-3CCB-F341-A6AD-F14648AB1C94}"/>
                  </a:ext>
                </a:extLst>
              </p:cNvPr>
              <p:cNvGrpSpPr>
                <a:grpSpLocks/>
              </p:cNvGrpSpPr>
              <p:nvPr/>
            </p:nvGrpSpPr>
            <p:grpSpPr bwMode="auto">
              <a:xfrm>
                <a:off x="2844" y="3671"/>
                <a:ext cx="731" cy="213"/>
                <a:chOff x="3190" y="3671"/>
                <a:chExt cx="731" cy="213"/>
              </a:xfrm>
            </p:grpSpPr>
            <p:grpSp>
              <p:nvGrpSpPr>
                <p:cNvPr id="155656" name="Group 48">
                  <a:extLst>
                    <a:ext uri="{FF2B5EF4-FFF2-40B4-BE49-F238E27FC236}">
                      <a16:creationId xmlns:a16="http://schemas.microsoft.com/office/drawing/2014/main" id="{75A6EFA7-905E-2D41-8AD0-4176EBF9BDE9}"/>
                    </a:ext>
                  </a:extLst>
                </p:cNvPr>
                <p:cNvGrpSpPr>
                  <a:grpSpLocks/>
                </p:cNvGrpSpPr>
                <p:nvPr/>
              </p:nvGrpSpPr>
              <p:grpSpPr bwMode="auto">
                <a:xfrm>
                  <a:off x="3190" y="3671"/>
                  <a:ext cx="731" cy="213"/>
                  <a:chOff x="3190" y="3671"/>
                  <a:chExt cx="616" cy="213"/>
                </a:xfrm>
              </p:grpSpPr>
              <p:sp>
                <p:nvSpPr>
                  <p:cNvPr id="155658" name="Rectangle 49">
                    <a:extLst>
                      <a:ext uri="{FF2B5EF4-FFF2-40B4-BE49-F238E27FC236}">
                        <a16:creationId xmlns:a16="http://schemas.microsoft.com/office/drawing/2014/main" id="{954809CD-F241-5840-A32B-353774A4C8DA}"/>
                      </a:ext>
                    </a:extLst>
                  </p:cNvPr>
                  <p:cNvSpPr>
                    <a:spLocks noChangeArrowheads="1"/>
                  </p:cNvSpPr>
                  <p:nvPr/>
                </p:nvSpPr>
                <p:spPr bwMode="auto">
                  <a:xfrm>
                    <a:off x="3190" y="3671"/>
                    <a:ext cx="616" cy="213"/>
                  </a:xfrm>
                  <a:prstGeom prst="rect">
                    <a:avLst/>
                  </a:prstGeom>
                  <a:solidFill>
                    <a:schemeClr val="accent1"/>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55659" name="Text Box 50">
                    <a:extLst>
                      <a:ext uri="{FF2B5EF4-FFF2-40B4-BE49-F238E27FC236}">
                        <a16:creationId xmlns:a16="http://schemas.microsoft.com/office/drawing/2014/main" id="{2687F4F1-88E6-BF4A-AA0D-74C7F1F32A8B}"/>
                      </a:ext>
                    </a:extLst>
                  </p:cNvPr>
                  <p:cNvSpPr txBox="1">
                    <a:spLocks noChangeArrowheads="1"/>
                  </p:cNvSpPr>
                  <p:nvPr/>
                </p:nvSpPr>
                <p:spPr bwMode="auto">
                  <a:xfrm>
                    <a:off x="3197" y="3687"/>
                    <a:ext cx="97"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1300" dirty="0">
                      <a:ea typeface="ＭＳ Ｐゴシック" panose="020B0600070205080204" pitchFamily="34" charset="-128"/>
                    </a:endParaRPr>
                  </a:p>
                </p:txBody>
              </p:sp>
            </p:grpSp>
            <p:sp>
              <p:nvSpPr>
                <p:cNvPr id="155657" name="Text Box 51">
                  <a:extLst>
                    <a:ext uri="{FF2B5EF4-FFF2-40B4-BE49-F238E27FC236}">
                      <a16:creationId xmlns:a16="http://schemas.microsoft.com/office/drawing/2014/main" id="{FE0FAF36-8653-B647-B191-EE1ED584EBE5}"/>
                    </a:ext>
                  </a:extLst>
                </p:cNvPr>
                <p:cNvSpPr txBox="1">
                  <a:spLocks noChangeArrowheads="1"/>
                </p:cNvSpPr>
                <p:nvPr/>
              </p:nvSpPr>
              <p:spPr bwMode="auto">
                <a:xfrm>
                  <a:off x="3207" y="3684"/>
                  <a:ext cx="700"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Figure 14.11</a:t>
                  </a:r>
                  <a:endParaRPr lang="en-US" altLang="en-US" sz="1800" dirty="0">
                    <a:ea typeface="ＭＳ Ｐゴシック" panose="020B0600070205080204" pitchFamily="34" charset="-128"/>
                  </a:endParaRPr>
                </a:p>
              </p:txBody>
            </p:sp>
          </p:grpSp>
        </p:grpSp>
      </p:grpSp>
      <p:sp>
        <p:nvSpPr>
          <p:cNvPr id="2" name="TextBox 1">
            <a:extLst>
              <a:ext uri="{FF2B5EF4-FFF2-40B4-BE49-F238E27FC236}">
                <a16:creationId xmlns:a16="http://schemas.microsoft.com/office/drawing/2014/main" id="{D279A473-C504-CB76-A26F-8E451FCD52E2}"/>
              </a:ext>
            </a:extLst>
          </p:cNvPr>
          <p:cNvSpPr txBox="1"/>
          <p:nvPr/>
        </p:nvSpPr>
        <p:spPr>
          <a:xfrm>
            <a:off x="2051422" y="3602454"/>
            <a:ext cx="5063056" cy="823302"/>
          </a:xfrm>
          <a:prstGeom prst="rect">
            <a:avLst/>
          </a:prstGeom>
          <a:noFill/>
        </p:spPr>
        <p:txBody>
          <a:bodyPr wrap="square" rtlCol="0">
            <a:spAutoFit/>
          </a:bodyPr>
          <a:lstStyle/>
          <a:p>
            <a:pPr algn="ctr">
              <a:lnSpc>
                <a:spcPts val="1860"/>
              </a:lnSpc>
            </a:pPr>
            <a:r>
              <a:rPr lang="en-US" dirty="0">
                <a:solidFill>
                  <a:srgbClr val="941100"/>
                </a:solidFill>
              </a:rPr>
              <a:t>Neocortex = the evolutionary most recent part of the brain; hence the word, neocortex in which “neo” means “new.”</a:t>
            </a:r>
          </a:p>
        </p:txBody>
      </p:sp>
    </p:spTree>
  </p:cSld>
  <p:clrMapOvr>
    <a:masterClrMapping/>
  </p:clrMapOvr>
  <p:transition spd="med"/>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7" name="Slide Number Placeholder 5">
            <a:extLst>
              <a:ext uri="{FF2B5EF4-FFF2-40B4-BE49-F238E27FC236}">
                <a16:creationId xmlns:a16="http://schemas.microsoft.com/office/drawing/2014/main" id="{7CED6F89-13EA-1149-8AF7-E07FDC65B7C0}"/>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765F8CAC-D4F0-9948-A7AD-0DC51E1DF47E}" type="slidenum">
              <a:rPr lang="en-US" altLang="en-US" sz="1400"/>
              <a:pPr>
                <a:spcBef>
                  <a:spcPct val="0"/>
                </a:spcBef>
                <a:buFontTx/>
                <a:buNone/>
              </a:pPr>
              <a:t>74</a:t>
            </a:fld>
            <a:endParaRPr lang="en-US" altLang="en-US" sz="1400" dirty="0"/>
          </a:p>
        </p:txBody>
      </p:sp>
      <p:grpSp>
        <p:nvGrpSpPr>
          <p:cNvPr id="157698" name="Group 22">
            <a:extLst>
              <a:ext uri="{FF2B5EF4-FFF2-40B4-BE49-F238E27FC236}">
                <a16:creationId xmlns:a16="http://schemas.microsoft.com/office/drawing/2014/main" id="{98B43B06-6684-2C4C-8C50-B31C5EEC965A}"/>
              </a:ext>
            </a:extLst>
          </p:cNvPr>
          <p:cNvGrpSpPr>
            <a:grpSpLocks/>
          </p:cNvGrpSpPr>
          <p:nvPr/>
        </p:nvGrpSpPr>
        <p:grpSpPr bwMode="auto">
          <a:xfrm>
            <a:off x="458788" y="446088"/>
            <a:ext cx="8229600" cy="5719762"/>
            <a:chOff x="289" y="281"/>
            <a:chExt cx="5184" cy="3603"/>
          </a:xfrm>
        </p:grpSpPr>
        <p:sp>
          <p:nvSpPr>
            <p:cNvPr id="157699" name="Rectangle 3">
              <a:extLst>
                <a:ext uri="{FF2B5EF4-FFF2-40B4-BE49-F238E27FC236}">
                  <a16:creationId xmlns:a16="http://schemas.microsoft.com/office/drawing/2014/main" id="{0AB34D95-73C9-F243-BDB1-A2742C286FDE}"/>
                </a:ext>
              </a:extLst>
            </p:cNvPr>
            <p:cNvSpPr>
              <a:spLocks noChangeArrowheads="1"/>
            </p:cNvSpPr>
            <p:nvPr/>
          </p:nvSpPr>
          <p:spPr bwMode="auto">
            <a:xfrm>
              <a:off x="289"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Cerebral Cortex </a:t>
              </a:r>
              <a:r>
                <a:rPr lang="en-US" altLang="en-US" sz="2200" dirty="0">
                  <a:solidFill>
                    <a:srgbClr val="333333"/>
                  </a:solidFill>
                </a:rPr>
                <a:t>(continued)</a:t>
              </a:r>
              <a:endParaRPr lang="en-US" altLang="en-US" sz="2800" dirty="0">
                <a:solidFill>
                  <a:schemeClr val="tx2"/>
                </a:solidFill>
              </a:endParaRPr>
            </a:p>
          </p:txBody>
        </p:sp>
        <p:grpSp>
          <p:nvGrpSpPr>
            <p:cNvPr id="157700" name="Group 21">
              <a:extLst>
                <a:ext uri="{FF2B5EF4-FFF2-40B4-BE49-F238E27FC236}">
                  <a16:creationId xmlns:a16="http://schemas.microsoft.com/office/drawing/2014/main" id="{106C5D02-56CC-7E49-A7A2-02F5B4340ACD}"/>
                </a:ext>
              </a:extLst>
            </p:cNvPr>
            <p:cNvGrpSpPr>
              <a:grpSpLocks/>
            </p:cNvGrpSpPr>
            <p:nvPr/>
          </p:nvGrpSpPr>
          <p:grpSpPr bwMode="auto">
            <a:xfrm>
              <a:off x="513" y="970"/>
              <a:ext cx="4689" cy="1483"/>
              <a:chOff x="513" y="970"/>
              <a:chExt cx="4689" cy="1483"/>
            </a:xfrm>
          </p:grpSpPr>
          <p:sp>
            <p:nvSpPr>
              <p:cNvPr id="157714" name="Text Box 12">
                <a:extLst>
                  <a:ext uri="{FF2B5EF4-FFF2-40B4-BE49-F238E27FC236}">
                    <a16:creationId xmlns:a16="http://schemas.microsoft.com/office/drawing/2014/main" id="{86D5CDBB-A94A-214A-B695-C542776C210D}"/>
                  </a:ext>
                </a:extLst>
              </p:cNvPr>
              <p:cNvSpPr txBox="1">
                <a:spLocks noChangeArrowheads="1"/>
              </p:cNvSpPr>
              <p:nvPr/>
            </p:nvSpPr>
            <p:spPr bwMode="auto">
              <a:xfrm>
                <a:off x="513" y="970"/>
                <a:ext cx="4689" cy="10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dirty="0"/>
                  <a:t>During embryonic development, the cerebral cortex folds upon itself to provide greater surface area to enable the cell bodies of neurons to be packed in a much greater density.</a:t>
                </a:r>
              </a:p>
              <a:p>
                <a:pPr eaLnBrk="1" hangingPunct="1">
                  <a:lnSpc>
                    <a:spcPct val="85000"/>
                  </a:lnSpc>
                  <a:spcBef>
                    <a:spcPct val="0"/>
                  </a:spcBef>
                  <a:spcAft>
                    <a:spcPts val="900"/>
                  </a:spcAft>
                  <a:buSzPct val="80000"/>
                </a:pPr>
                <a:r>
                  <a:rPr lang="en-US" altLang="en-US" sz="1800" dirty="0"/>
                  <a:t>The folds are called gyri.</a:t>
                </a:r>
              </a:p>
              <a:p>
                <a:pPr eaLnBrk="1" hangingPunct="1">
                  <a:lnSpc>
                    <a:spcPct val="85000"/>
                  </a:lnSpc>
                  <a:spcBef>
                    <a:spcPct val="0"/>
                  </a:spcBef>
                  <a:spcAft>
                    <a:spcPct val="50000"/>
                  </a:spcAft>
                  <a:buSzPct val="80000"/>
                </a:pPr>
                <a:r>
                  <a:rPr lang="en-US" altLang="en-US" sz="1800" dirty="0"/>
                  <a:t>The deepest grooves are called fissures and the shallower grooves are known as sulci.</a:t>
                </a:r>
              </a:p>
            </p:txBody>
          </p:sp>
          <p:sp>
            <p:nvSpPr>
              <p:cNvPr id="157715" name="Text Box 13">
                <a:extLst>
                  <a:ext uri="{FF2B5EF4-FFF2-40B4-BE49-F238E27FC236}">
                    <a16:creationId xmlns:a16="http://schemas.microsoft.com/office/drawing/2014/main" id="{D0A9C9B4-4867-0D47-BB9A-E99F5922D48E}"/>
                  </a:ext>
                </a:extLst>
              </p:cNvPr>
              <p:cNvSpPr txBox="1">
                <a:spLocks noChangeArrowheads="1"/>
              </p:cNvSpPr>
              <p:nvPr/>
            </p:nvSpPr>
            <p:spPr bwMode="auto">
              <a:xfrm>
                <a:off x="1792" y="2064"/>
                <a:ext cx="2177" cy="38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ts val="1860"/>
                  </a:lnSpc>
                  <a:spcBef>
                    <a:spcPct val="0"/>
                  </a:spcBef>
                  <a:spcAft>
                    <a:spcPts val="0"/>
                  </a:spcAft>
                  <a:buFontTx/>
                  <a:buNone/>
                </a:pPr>
                <a:r>
                  <a:rPr lang="en-US" altLang="en-US" sz="1800" dirty="0">
                    <a:solidFill>
                      <a:srgbClr val="941100"/>
                    </a:solidFill>
                  </a:rPr>
                  <a:t>Gyrus = singular form of gyri.</a:t>
                </a:r>
              </a:p>
              <a:p>
                <a:pPr algn="ctr" eaLnBrk="1" hangingPunct="1">
                  <a:lnSpc>
                    <a:spcPts val="1860"/>
                  </a:lnSpc>
                  <a:spcBef>
                    <a:spcPts val="300"/>
                  </a:spcBef>
                  <a:spcAft>
                    <a:spcPts val="0"/>
                  </a:spcAft>
                  <a:buFontTx/>
                  <a:buNone/>
                </a:pPr>
                <a:r>
                  <a:rPr lang="en-US" altLang="en-US" sz="1800" dirty="0">
                    <a:solidFill>
                      <a:srgbClr val="941100"/>
                    </a:solidFill>
                  </a:rPr>
                  <a:t>Sulcus = singular form of sulci.</a:t>
                </a:r>
              </a:p>
            </p:txBody>
          </p:sp>
        </p:grpSp>
        <p:grpSp>
          <p:nvGrpSpPr>
            <p:cNvPr id="157701" name="Group 50">
              <a:extLst>
                <a:ext uri="{FF2B5EF4-FFF2-40B4-BE49-F238E27FC236}">
                  <a16:creationId xmlns:a16="http://schemas.microsoft.com/office/drawing/2014/main" id="{7C0333EE-AC92-BB46-959C-22074E17EB39}"/>
                </a:ext>
              </a:extLst>
            </p:cNvPr>
            <p:cNvGrpSpPr>
              <a:grpSpLocks/>
            </p:cNvGrpSpPr>
            <p:nvPr/>
          </p:nvGrpSpPr>
          <p:grpSpPr bwMode="auto">
            <a:xfrm>
              <a:off x="582" y="3671"/>
              <a:ext cx="2993" cy="213"/>
              <a:chOff x="582" y="3671"/>
              <a:chExt cx="2993" cy="213"/>
            </a:xfrm>
          </p:grpSpPr>
          <p:grpSp>
            <p:nvGrpSpPr>
              <p:cNvPr id="157702" name="Group 34">
                <a:extLst>
                  <a:ext uri="{FF2B5EF4-FFF2-40B4-BE49-F238E27FC236}">
                    <a16:creationId xmlns:a16="http://schemas.microsoft.com/office/drawing/2014/main" id="{2485BD7D-E27A-874F-A26F-9BD4F19F4EA6}"/>
                  </a:ext>
                </a:extLst>
              </p:cNvPr>
              <p:cNvGrpSpPr>
                <a:grpSpLocks/>
              </p:cNvGrpSpPr>
              <p:nvPr/>
            </p:nvGrpSpPr>
            <p:grpSpPr bwMode="auto">
              <a:xfrm>
                <a:off x="582" y="3671"/>
                <a:ext cx="1990" cy="213"/>
                <a:chOff x="582" y="3671"/>
                <a:chExt cx="1990" cy="213"/>
              </a:xfrm>
            </p:grpSpPr>
            <p:sp>
              <p:nvSpPr>
                <p:cNvPr id="157708" name="Rectangle 35">
                  <a:extLst>
                    <a:ext uri="{FF2B5EF4-FFF2-40B4-BE49-F238E27FC236}">
                      <a16:creationId xmlns:a16="http://schemas.microsoft.com/office/drawing/2014/main" id="{14CC3FB8-A60D-E643-924D-8E049911FA89}"/>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57709" name="Rectangle 36">
                  <a:extLst>
                    <a:ext uri="{FF2B5EF4-FFF2-40B4-BE49-F238E27FC236}">
                      <a16:creationId xmlns:a16="http://schemas.microsoft.com/office/drawing/2014/main" id="{97E8C104-9F45-604C-AB0C-5D2A3472A647}"/>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57710" name="Rectangle 37">
                  <a:extLst>
                    <a:ext uri="{FF2B5EF4-FFF2-40B4-BE49-F238E27FC236}">
                      <a16:creationId xmlns:a16="http://schemas.microsoft.com/office/drawing/2014/main" id="{27DFBC55-246C-F84C-B2D1-1C664BA1038D}"/>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57711" name="Text Box 38">
                  <a:extLst>
                    <a:ext uri="{FF2B5EF4-FFF2-40B4-BE49-F238E27FC236}">
                      <a16:creationId xmlns:a16="http://schemas.microsoft.com/office/drawing/2014/main" id="{636F4D2D-484F-AF4B-B1A4-E7F5F2409782}"/>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492</a:t>
                  </a:r>
                  <a:endParaRPr lang="en-US" altLang="en-US" sz="1800" dirty="0">
                    <a:ea typeface="ＭＳ Ｐゴシック" panose="020B0600070205080204" pitchFamily="34" charset="-128"/>
                  </a:endParaRPr>
                </a:p>
              </p:txBody>
            </p:sp>
            <p:sp>
              <p:nvSpPr>
                <p:cNvPr id="157712" name="Text Box 39">
                  <a:extLst>
                    <a:ext uri="{FF2B5EF4-FFF2-40B4-BE49-F238E27FC236}">
                      <a16:creationId xmlns:a16="http://schemas.microsoft.com/office/drawing/2014/main" id="{EF337351-479E-7947-A16F-AAF016777F6C}"/>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547</a:t>
                  </a:r>
                  <a:endParaRPr lang="en-US" altLang="en-US" sz="1800" dirty="0">
                    <a:ea typeface="ＭＳ Ｐゴシック" panose="020B0600070205080204" pitchFamily="34" charset="-128"/>
                  </a:endParaRPr>
                </a:p>
              </p:txBody>
            </p:sp>
            <p:sp>
              <p:nvSpPr>
                <p:cNvPr id="157713" name="Text Box 40">
                  <a:extLst>
                    <a:ext uri="{FF2B5EF4-FFF2-40B4-BE49-F238E27FC236}">
                      <a16:creationId xmlns:a16="http://schemas.microsoft.com/office/drawing/2014/main" id="{653A6D5D-C588-694C-8B36-D26F4DDDF33E}"/>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513</a:t>
                  </a:r>
                  <a:endParaRPr lang="en-US" altLang="en-US" sz="1800" dirty="0">
                    <a:ea typeface="ＭＳ Ｐゴシック" panose="020B0600070205080204" pitchFamily="34" charset="-128"/>
                  </a:endParaRPr>
                </a:p>
              </p:txBody>
            </p:sp>
          </p:grpSp>
          <p:grpSp>
            <p:nvGrpSpPr>
              <p:cNvPr id="157703" name="Group 41">
                <a:extLst>
                  <a:ext uri="{FF2B5EF4-FFF2-40B4-BE49-F238E27FC236}">
                    <a16:creationId xmlns:a16="http://schemas.microsoft.com/office/drawing/2014/main" id="{E05DE9FE-F333-1448-BBC1-F6038D1DDF38}"/>
                  </a:ext>
                </a:extLst>
              </p:cNvPr>
              <p:cNvGrpSpPr>
                <a:grpSpLocks/>
              </p:cNvGrpSpPr>
              <p:nvPr/>
            </p:nvGrpSpPr>
            <p:grpSpPr bwMode="auto">
              <a:xfrm>
                <a:off x="2844" y="3671"/>
                <a:ext cx="731" cy="213"/>
                <a:chOff x="3190" y="3671"/>
                <a:chExt cx="731" cy="213"/>
              </a:xfrm>
            </p:grpSpPr>
            <p:grpSp>
              <p:nvGrpSpPr>
                <p:cNvPr id="157704" name="Group 42">
                  <a:extLst>
                    <a:ext uri="{FF2B5EF4-FFF2-40B4-BE49-F238E27FC236}">
                      <a16:creationId xmlns:a16="http://schemas.microsoft.com/office/drawing/2014/main" id="{8DDDFD20-862E-5F49-B951-72FF8B829C42}"/>
                    </a:ext>
                  </a:extLst>
                </p:cNvPr>
                <p:cNvGrpSpPr>
                  <a:grpSpLocks/>
                </p:cNvGrpSpPr>
                <p:nvPr/>
              </p:nvGrpSpPr>
              <p:grpSpPr bwMode="auto">
                <a:xfrm>
                  <a:off x="3190" y="3671"/>
                  <a:ext cx="731" cy="213"/>
                  <a:chOff x="3190" y="3671"/>
                  <a:chExt cx="616" cy="213"/>
                </a:xfrm>
              </p:grpSpPr>
              <p:sp>
                <p:nvSpPr>
                  <p:cNvPr id="157706" name="Rectangle 43">
                    <a:extLst>
                      <a:ext uri="{FF2B5EF4-FFF2-40B4-BE49-F238E27FC236}">
                        <a16:creationId xmlns:a16="http://schemas.microsoft.com/office/drawing/2014/main" id="{FBB8623E-641B-054D-8DDE-1C0AC5FD23A1}"/>
                      </a:ext>
                    </a:extLst>
                  </p:cNvPr>
                  <p:cNvSpPr>
                    <a:spLocks noChangeArrowheads="1"/>
                  </p:cNvSpPr>
                  <p:nvPr/>
                </p:nvSpPr>
                <p:spPr bwMode="auto">
                  <a:xfrm>
                    <a:off x="3190" y="3671"/>
                    <a:ext cx="616" cy="213"/>
                  </a:xfrm>
                  <a:prstGeom prst="rect">
                    <a:avLst/>
                  </a:prstGeom>
                  <a:solidFill>
                    <a:schemeClr val="accent1"/>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57707" name="Text Box 44">
                    <a:extLst>
                      <a:ext uri="{FF2B5EF4-FFF2-40B4-BE49-F238E27FC236}">
                        <a16:creationId xmlns:a16="http://schemas.microsoft.com/office/drawing/2014/main" id="{4D80763E-8666-EA47-9AA4-7D362A15CB4B}"/>
                      </a:ext>
                    </a:extLst>
                  </p:cNvPr>
                  <p:cNvSpPr txBox="1">
                    <a:spLocks noChangeArrowheads="1"/>
                  </p:cNvSpPr>
                  <p:nvPr/>
                </p:nvSpPr>
                <p:spPr bwMode="auto">
                  <a:xfrm>
                    <a:off x="3197" y="3687"/>
                    <a:ext cx="97"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1300" dirty="0">
                      <a:ea typeface="ＭＳ Ｐゴシック" panose="020B0600070205080204" pitchFamily="34" charset="-128"/>
                    </a:endParaRPr>
                  </a:p>
                </p:txBody>
              </p:sp>
            </p:grpSp>
            <p:sp>
              <p:nvSpPr>
                <p:cNvPr id="157705" name="Text Box 45">
                  <a:extLst>
                    <a:ext uri="{FF2B5EF4-FFF2-40B4-BE49-F238E27FC236}">
                      <a16:creationId xmlns:a16="http://schemas.microsoft.com/office/drawing/2014/main" id="{277C7EE0-7D16-3A4B-BC73-43898BD3B4A3}"/>
                    </a:ext>
                  </a:extLst>
                </p:cNvPr>
                <p:cNvSpPr txBox="1">
                  <a:spLocks noChangeArrowheads="1"/>
                </p:cNvSpPr>
                <p:nvPr/>
              </p:nvSpPr>
              <p:spPr bwMode="auto">
                <a:xfrm>
                  <a:off x="3207" y="3684"/>
                  <a:ext cx="700"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Figure 14.11</a:t>
                  </a:r>
                  <a:endParaRPr lang="en-US" altLang="en-US" sz="1800" dirty="0">
                    <a:ea typeface="ＭＳ Ｐゴシック" panose="020B0600070205080204" pitchFamily="34" charset="-128"/>
                  </a:endParaRPr>
                </a:p>
              </p:txBody>
            </p:sp>
          </p:grpSp>
        </p:grpSp>
      </p:grpSp>
    </p:spTree>
  </p:cSld>
  <p:clrMapOvr>
    <a:masterClrMapping/>
  </p:clrMapOvr>
  <p:transition spd="med"/>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5" name="Slide Number Placeholder 5">
            <a:extLst>
              <a:ext uri="{FF2B5EF4-FFF2-40B4-BE49-F238E27FC236}">
                <a16:creationId xmlns:a16="http://schemas.microsoft.com/office/drawing/2014/main" id="{37D87F91-AC71-5D4C-9097-352CB12F27D0}"/>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332B744C-538B-4846-B2F7-3F4A4C5FAE1B}" type="slidenum">
              <a:rPr lang="en-US" altLang="en-US" sz="1400"/>
              <a:pPr>
                <a:spcBef>
                  <a:spcPct val="0"/>
                </a:spcBef>
                <a:buFontTx/>
                <a:buNone/>
              </a:pPr>
              <a:t>75</a:t>
            </a:fld>
            <a:endParaRPr lang="en-US" altLang="en-US" sz="1400" dirty="0"/>
          </a:p>
        </p:txBody>
      </p:sp>
      <p:grpSp>
        <p:nvGrpSpPr>
          <p:cNvPr id="159746" name="Group 49">
            <a:extLst>
              <a:ext uri="{FF2B5EF4-FFF2-40B4-BE49-F238E27FC236}">
                <a16:creationId xmlns:a16="http://schemas.microsoft.com/office/drawing/2014/main" id="{A76E0A47-BF17-8048-817D-B59F4F50B490}"/>
              </a:ext>
            </a:extLst>
          </p:cNvPr>
          <p:cNvGrpSpPr>
            <a:grpSpLocks/>
          </p:cNvGrpSpPr>
          <p:nvPr/>
        </p:nvGrpSpPr>
        <p:grpSpPr bwMode="auto">
          <a:xfrm>
            <a:off x="458788" y="446088"/>
            <a:ext cx="8229600" cy="5719762"/>
            <a:chOff x="289" y="281"/>
            <a:chExt cx="5184" cy="3603"/>
          </a:xfrm>
        </p:grpSpPr>
        <p:sp>
          <p:nvSpPr>
            <p:cNvPr id="159747" name="Rectangle 2">
              <a:extLst>
                <a:ext uri="{FF2B5EF4-FFF2-40B4-BE49-F238E27FC236}">
                  <a16:creationId xmlns:a16="http://schemas.microsoft.com/office/drawing/2014/main" id="{65E1B865-BEDA-0540-AAF4-5E3F41BFCC27}"/>
                </a:ext>
              </a:extLst>
            </p:cNvPr>
            <p:cNvSpPr>
              <a:spLocks noChangeArrowheads="1"/>
            </p:cNvSpPr>
            <p:nvPr/>
          </p:nvSpPr>
          <p:spPr bwMode="auto">
            <a:xfrm>
              <a:off x="289"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Lobes and Major Fissures</a:t>
              </a:r>
              <a:endParaRPr lang="en-US" altLang="en-US" sz="2800" dirty="0">
                <a:solidFill>
                  <a:schemeClr val="tx2"/>
                </a:solidFill>
              </a:endParaRPr>
            </a:p>
          </p:txBody>
        </p:sp>
        <p:sp>
          <p:nvSpPr>
            <p:cNvPr id="159748" name="Text Box 3">
              <a:extLst>
                <a:ext uri="{FF2B5EF4-FFF2-40B4-BE49-F238E27FC236}">
                  <a16:creationId xmlns:a16="http://schemas.microsoft.com/office/drawing/2014/main" id="{BBFDE18B-D501-0049-9F31-80D391B69607}"/>
                </a:ext>
              </a:extLst>
            </p:cNvPr>
            <p:cNvSpPr txBox="1">
              <a:spLocks noChangeArrowheads="1"/>
            </p:cNvSpPr>
            <p:nvPr/>
          </p:nvSpPr>
          <p:spPr bwMode="auto">
            <a:xfrm>
              <a:off x="515" y="970"/>
              <a:ext cx="4909" cy="12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dirty="0"/>
                <a:t>Each cerebral hemisphere has visible four lobes—frontal, parietal, temporal, and occipital.</a:t>
              </a:r>
            </a:p>
            <a:p>
              <a:pPr eaLnBrk="1" hangingPunct="1">
                <a:lnSpc>
                  <a:spcPct val="85000"/>
                </a:lnSpc>
                <a:spcBef>
                  <a:spcPct val="0"/>
                </a:spcBef>
                <a:spcAft>
                  <a:spcPts val="900"/>
                </a:spcAft>
                <a:buSzPct val="80000"/>
              </a:pPr>
              <a:r>
                <a:rPr lang="en-US" altLang="en-US" sz="1800" dirty="0"/>
                <a:t>A fifth lobe, the medial, is located within the lateral fissure.</a:t>
              </a:r>
            </a:p>
            <a:p>
              <a:pPr eaLnBrk="1" hangingPunct="1">
                <a:lnSpc>
                  <a:spcPct val="85000"/>
                </a:lnSpc>
                <a:spcBef>
                  <a:spcPct val="0"/>
                </a:spcBef>
                <a:spcAft>
                  <a:spcPts val="900"/>
                </a:spcAft>
                <a:buSzPct val="80000"/>
              </a:pPr>
              <a:r>
                <a:rPr lang="en-US" altLang="en-US" sz="1800" dirty="0"/>
                <a:t>The lateral fissure separates the frontal lobe from the temporal lobe.</a:t>
              </a:r>
            </a:p>
            <a:p>
              <a:pPr eaLnBrk="1" hangingPunct="1">
                <a:lnSpc>
                  <a:spcPct val="85000"/>
                </a:lnSpc>
                <a:spcBef>
                  <a:spcPct val="0"/>
                </a:spcBef>
                <a:spcAft>
                  <a:spcPts val="900"/>
                </a:spcAft>
                <a:buSzPct val="80000"/>
              </a:pPr>
              <a:r>
                <a:rPr lang="en-US" altLang="en-US" sz="1800" dirty="0"/>
                <a:t>The central fissure separates the frontal lobe from the parietal lobe.</a:t>
              </a:r>
            </a:p>
            <a:p>
              <a:pPr eaLnBrk="1" hangingPunct="1">
                <a:lnSpc>
                  <a:spcPct val="85000"/>
                </a:lnSpc>
                <a:spcBef>
                  <a:spcPct val="0"/>
                </a:spcBef>
                <a:spcAft>
                  <a:spcPct val="50000"/>
                </a:spcAft>
                <a:buSzPct val="80000"/>
              </a:pPr>
              <a:r>
                <a:rPr lang="en-US" altLang="en-US" sz="1800" dirty="0"/>
                <a:t>The left and right hemispheres are separated by the longitudinal fissure.</a:t>
              </a:r>
            </a:p>
          </p:txBody>
        </p:sp>
        <p:grpSp>
          <p:nvGrpSpPr>
            <p:cNvPr id="159749" name="Group 48">
              <a:extLst>
                <a:ext uri="{FF2B5EF4-FFF2-40B4-BE49-F238E27FC236}">
                  <a16:creationId xmlns:a16="http://schemas.microsoft.com/office/drawing/2014/main" id="{C9D820EA-11BE-BA4B-9F14-1969F4456D32}"/>
                </a:ext>
              </a:extLst>
            </p:cNvPr>
            <p:cNvGrpSpPr>
              <a:grpSpLocks/>
            </p:cNvGrpSpPr>
            <p:nvPr/>
          </p:nvGrpSpPr>
          <p:grpSpPr bwMode="auto">
            <a:xfrm>
              <a:off x="582" y="3671"/>
              <a:ext cx="2993" cy="213"/>
              <a:chOff x="582" y="3671"/>
              <a:chExt cx="2993" cy="213"/>
            </a:xfrm>
          </p:grpSpPr>
          <p:grpSp>
            <p:nvGrpSpPr>
              <p:cNvPr id="159750" name="Group 33">
                <a:extLst>
                  <a:ext uri="{FF2B5EF4-FFF2-40B4-BE49-F238E27FC236}">
                    <a16:creationId xmlns:a16="http://schemas.microsoft.com/office/drawing/2014/main" id="{87026CEB-B703-3F4C-B977-5355F3560BB6}"/>
                  </a:ext>
                </a:extLst>
              </p:cNvPr>
              <p:cNvGrpSpPr>
                <a:grpSpLocks/>
              </p:cNvGrpSpPr>
              <p:nvPr/>
            </p:nvGrpSpPr>
            <p:grpSpPr bwMode="auto">
              <a:xfrm>
                <a:off x="582" y="3671"/>
                <a:ext cx="1990" cy="213"/>
                <a:chOff x="582" y="3671"/>
                <a:chExt cx="1990" cy="213"/>
              </a:xfrm>
            </p:grpSpPr>
            <p:sp>
              <p:nvSpPr>
                <p:cNvPr id="159756" name="Rectangle 34">
                  <a:extLst>
                    <a:ext uri="{FF2B5EF4-FFF2-40B4-BE49-F238E27FC236}">
                      <a16:creationId xmlns:a16="http://schemas.microsoft.com/office/drawing/2014/main" id="{BD08231E-C60E-BA42-AB19-FF366CAB72FB}"/>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59757" name="Rectangle 35">
                  <a:extLst>
                    <a:ext uri="{FF2B5EF4-FFF2-40B4-BE49-F238E27FC236}">
                      <a16:creationId xmlns:a16="http://schemas.microsoft.com/office/drawing/2014/main" id="{3FBE9456-D8BE-0748-8EED-E0084F48354A}"/>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59758" name="Rectangle 36">
                  <a:extLst>
                    <a:ext uri="{FF2B5EF4-FFF2-40B4-BE49-F238E27FC236}">
                      <a16:creationId xmlns:a16="http://schemas.microsoft.com/office/drawing/2014/main" id="{0FCB14D9-C008-8B42-9C63-881313846F32}"/>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59759" name="Text Box 37">
                  <a:extLst>
                    <a:ext uri="{FF2B5EF4-FFF2-40B4-BE49-F238E27FC236}">
                      <a16:creationId xmlns:a16="http://schemas.microsoft.com/office/drawing/2014/main" id="{930446BD-7F19-A14D-B07B-5D1662DF5787}"/>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492</a:t>
                  </a:r>
                  <a:endParaRPr lang="en-US" altLang="en-US" sz="1800" dirty="0">
                    <a:ea typeface="ＭＳ Ｐゴシック" panose="020B0600070205080204" pitchFamily="34" charset="-128"/>
                  </a:endParaRPr>
                </a:p>
              </p:txBody>
            </p:sp>
            <p:sp>
              <p:nvSpPr>
                <p:cNvPr id="159760" name="Text Box 38">
                  <a:extLst>
                    <a:ext uri="{FF2B5EF4-FFF2-40B4-BE49-F238E27FC236}">
                      <a16:creationId xmlns:a16="http://schemas.microsoft.com/office/drawing/2014/main" id="{03393809-8FD5-394E-96CA-B87F613A9F71}"/>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547</a:t>
                  </a:r>
                  <a:endParaRPr lang="en-US" altLang="en-US" sz="1800" dirty="0">
                    <a:ea typeface="ＭＳ Ｐゴシック" panose="020B0600070205080204" pitchFamily="34" charset="-128"/>
                  </a:endParaRPr>
                </a:p>
              </p:txBody>
            </p:sp>
            <p:sp>
              <p:nvSpPr>
                <p:cNvPr id="159761" name="Text Box 39">
                  <a:extLst>
                    <a:ext uri="{FF2B5EF4-FFF2-40B4-BE49-F238E27FC236}">
                      <a16:creationId xmlns:a16="http://schemas.microsoft.com/office/drawing/2014/main" id="{8585567F-E476-4F45-A94B-926BA0D35BFC}"/>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514</a:t>
                  </a:r>
                  <a:endParaRPr lang="en-US" altLang="en-US" sz="1800" dirty="0">
                    <a:ea typeface="ＭＳ Ｐゴシック" panose="020B0600070205080204" pitchFamily="34" charset="-128"/>
                  </a:endParaRPr>
                </a:p>
              </p:txBody>
            </p:sp>
          </p:grpSp>
          <p:grpSp>
            <p:nvGrpSpPr>
              <p:cNvPr id="159751" name="Group 40">
                <a:extLst>
                  <a:ext uri="{FF2B5EF4-FFF2-40B4-BE49-F238E27FC236}">
                    <a16:creationId xmlns:a16="http://schemas.microsoft.com/office/drawing/2014/main" id="{7E3E3637-EDAC-3E47-9F1B-5C97840C087E}"/>
                  </a:ext>
                </a:extLst>
              </p:cNvPr>
              <p:cNvGrpSpPr>
                <a:grpSpLocks/>
              </p:cNvGrpSpPr>
              <p:nvPr/>
            </p:nvGrpSpPr>
            <p:grpSpPr bwMode="auto">
              <a:xfrm>
                <a:off x="2844" y="3671"/>
                <a:ext cx="731" cy="213"/>
                <a:chOff x="3190" y="3671"/>
                <a:chExt cx="731" cy="213"/>
              </a:xfrm>
            </p:grpSpPr>
            <p:grpSp>
              <p:nvGrpSpPr>
                <p:cNvPr id="159752" name="Group 41">
                  <a:extLst>
                    <a:ext uri="{FF2B5EF4-FFF2-40B4-BE49-F238E27FC236}">
                      <a16:creationId xmlns:a16="http://schemas.microsoft.com/office/drawing/2014/main" id="{F359DED4-1B63-1843-928A-216DC8477BD2}"/>
                    </a:ext>
                  </a:extLst>
                </p:cNvPr>
                <p:cNvGrpSpPr>
                  <a:grpSpLocks/>
                </p:cNvGrpSpPr>
                <p:nvPr/>
              </p:nvGrpSpPr>
              <p:grpSpPr bwMode="auto">
                <a:xfrm>
                  <a:off x="3190" y="3671"/>
                  <a:ext cx="731" cy="213"/>
                  <a:chOff x="3190" y="3671"/>
                  <a:chExt cx="616" cy="213"/>
                </a:xfrm>
              </p:grpSpPr>
              <p:sp>
                <p:nvSpPr>
                  <p:cNvPr id="159754" name="Rectangle 42">
                    <a:extLst>
                      <a:ext uri="{FF2B5EF4-FFF2-40B4-BE49-F238E27FC236}">
                        <a16:creationId xmlns:a16="http://schemas.microsoft.com/office/drawing/2014/main" id="{0BE12E4C-6570-2A48-A667-3EA7DF0A7D5A}"/>
                      </a:ext>
                    </a:extLst>
                  </p:cNvPr>
                  <p:cNvSpPr>
                    <a:spLocks noChangeArrowheads="1"/>
                  </p:cNvSpPr>
                  <p:nvPr/>
                </p:nvSpPr>
                <p:spPr bwMode="auto">
                  <a:xfrm>
                    <a:off x="3190" y="3671"/>
                    <a:ext cx="616" cy="213"/>
                  </a:xfrm>
                  <a:prstGeom prst="rect">
                    <a:avLst/>
                  </a:prstGeom>
                  <a:solidFill>
                    <a:schemeClr val="accent1"/>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59755" name="Text Box 43">
                    <a:extLst>
                      <a:ext uri="{FF2B5EF4-FFF2-40B4-BE49-F238E27FC236}">
                        <a16:creationId xmlns:a16="http://schemas.microsoft.com/office/drawing/2014/main" id="{3B2F0563-8E23-734B-9A1B-40810AF76D2A}"/>
                      </a:ext>
                    </a:extLst>
                  </p:cNvPr>
                  <p:cNvSpPr txBox="1">
                    <a:spLocks noChangeArrowheads="1"/>
                  </p:cNvSpPr>
                  <p:nvPr/>
                </p:nvSpPr>
                <p:spPr bwMode="auto">
                  <a:xfrm>
                    <a:off x="3197" y="3687"/>
                    <a:ext cx="97"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1300" dirty="0">
                      <a:ea typeface="ＭＳ Ｐゴシック" panose="020B0600070205080204" pitchFamily="34" charset="-128"/>
                    </a:endParaRPr>
                  </a:p>
                </p:txBody>
              </p:sp>
            </p:grpSp>
            <p:sp>
              <p:nvSpPr>
                <p:cNvPr id="159753" name="Text Box 44">
                  <a:extLst>
                    <a:ext uri="{FF2B5EF4-FFF2-40B4-BE49-F238E27FC236}">
                      <a16:creationId xmlns:a16="http://schemas.microsoft.com/office/drawing/2014/main" id="{13493197-F76E-7A4D-A5DF-222155F67D14}"/>
                    </a:ext>
                  </a:extLst>
                </p:cNvPr>
                <p:cNvSpPr txBox="1">
                  <a:spLocks noChangeArrowheads="1"/>
                </p:cNvSpPr>
                <p:nvPr/>
              </p:nvSpPr>
              <p:spPr bwMode="auto">
                <a:xfrm>
                  <a:off x="3207" y="3684"/>
                  <a:ext cx="700"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Figure 14.11</a:t>
                  </a:r>
                  <a:endParaRPr lang="en-US" altLang="en-US" sz="1800" dirty="0">
                    <a:ea typeface="ＭＳ Ｐゴシック" panose="020B0600070205080204" pitchFamily="34" charset="-128"/>
                  </a:endParaRPr>
                </a:p>
              </p:txBody>
            </p:sp>
          </p:grpSp>
        </p:grpSp>
      </p:grpSp>
    </p:spTree>
  </p:cSld>
  <p:clrMapOvr>
    <a:masterClrMapping/>
  </p:clrMapOvr>
  <p:transition spd="med"/>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3" name="Slide Number Placeholder 5">
            <a:extLst>
              <a:ext uri="{FF2B5EF4-FFF2-40B4-BE49-F238E27FC236}">
                <a16:creationId xmlns:a16="http://schemas.microsoft.com/office/drawing/2014/main" id="{FD8E3E5F-A6B2-6D48-8C22-71D6C039C256}"/>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FF62CA71-05E5-D745-85F0-5D05BB3BA8CA}" type="slidenum">
              <a:rPr lang="en-US" altLang="en-US" sz="1400"/>
              <a:pPr>
                <a:spcBef>
                  <a:spcPct val="0"/>
                </a:spcBef>
                <a:buFontTx/>
                <a:buNone/>
              </a:pPr>
              <a:t>76</a:t>
            </a:fld>
            <a:endParaRPr lang="en-US" altLang="en-US" sz="1400" dirty="0"/>
          </a:p>
        </p:txBody>
      </p:sp>
      <p:grpSp>
        <p:nvGrpSpPr>
          <p:cNvPr id="161794" name="Group 31">
            <a:extLst>
              <a:ext uri="{FF2B5EF4-FFF2-40B4-BE49-F238E27FC236}">
                <a16:creationId xmlns:a16="http://schemas.microsoft.com/office/drawing/2014/main" id="{F054092F-1F87-8F4C-BE0A-F6042306AFD7}"/>
              </a:ext>
            </a:extLst>
          </p:cNvPr>
          <p:cNvGrpSpPr>
            <a:grpSpLocks/>
          </p:cNvGrpSpPr>
          <p:nvPr/>
        </p:nvGrpSpPr>
        <p:grpSpPr bwMode="auto">
          <a:xfrm>
            <a:off x="458788" y="446088"/>
            <a:ext cx="8229600" cy="5267325"/>
            <a:chOff x="289" y="281"/>
            <a:chExt cx="5184" cy="3318"/>
          </a:xfrm>
        </p:grpSpPr>
        <p:sp>
          <p:nvSpPr>
            <p:cNvPr id="161795" name="Rectangle 2">
              <a:extLst>
                <a:ext uri="{FF2B5EF4-FFF2-40B4-BE49-F238E27FC236}">
                  <a16:creationId xmlns:a16="http://schemas.microsoft.com/office/drawing/2014/main" id="{C4FCEDFC-F4C5-A744-8CDD-1D40367126A6}"/>
                </a:ext>
              </a:extLst>
            </p:cNvPr>
            <p:cNvSpPr>
              <a:spLocks noChangeArrowheads="1"/>
            </p:cNvSpPr>
            <p:nvPr/>
          </p:nvSpPr>
          <p:spPr bwMode="auto">
            <a:xfrm>
              <a:off x="289"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Lobes and Major Fissures </a:t>
              </a:r>
              <a:r>
                <a:rPr lang="en-US" altLang="en-US" sz="2200" dirty="0">
                  <a:solidFill>
                    <a:srgbClr val="333333"/>
                  </a:solidFill>
                </a:rPr>
                <a:t>(continued)</a:t>
              </a:r>
              <a:endParaRPr lang="en-US" altLang="en-US" sz="2800" dirty="0">
                <a:solidFill>
                  <a:schemeClr val="tx2"/>
                </a:solidFill>
              </a:endParaRPr>
            </a:p>
          </p:txBody>
        </p:sp>
        <p:grpSp>
          <p:nvGrpSpPr>
            <p:cNvPr id="161796" name="Group 29">
              <a:extLst>
                <a:ext uri="{FF2B5EF4-FFF2-40B4-BE49-F238E27FC236}">
                  <a16:creationId xmlns:a16="http://schemas.microsoft.com/office/drawing/2014/main" id="{0D1C5B24-1917-854F-BAB6-488595CF3943}"/>
                </a:ext>
              </a:extLst>
            </p:cNvPr>
            <p:cNvGrpSpPr>
              <a:grpSpLocks/>
            </p:cNvGrpSpPr>
            <p:nvPr/>
          </p:nvGrpSpPr>
          <p:grpSpPr bwMode="auto">
            <a:xfrm>
              <a:off x="1881" y="821"/>
              <a:ext cx="1998" cy="2778"/>
              <a:chOff x="1881" y="993"/>
              <a:chExt cx="1998" cy="2778"/>
            </a:xfrm>
          </p:grpSpPr>
          <p:sp>
            <p:nvSpPr>
              <p:cNvPr id="161797" name="Text Box 18">
                <a:extLst>
                  <a:ext uri="{FF2B5EF4-FFF2-40B4-BE49-F238E27FC236}">
                    <a16:creationId xmlns:a16="http://schemas.microsoft.com/office/drawing/2014/main" id="{E0F230CD-FEFF-BC47-A5AA-2231C2954536}"/>
                  </a:ext>
                </a:extLst>
              </p:cNvPr>
              <p:cNvSpPr txBox="1">
                <a:spLocks noChangeArrowheads="1"/>
              </p:cNvSpPr>
              <p:nvPr/>
            </p:nvSpPr>
            <p:spPr bwMode="auto">
              <a:xfrm>
                <a:off x="2301" y="3538"/>
                <a:ext cx="1167" cy="2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800" dirty="0">
                    <a:solidFill>
                      <a:schemeClr val="accent6"/>
                    </a:solidFill>
                  </a:rPr>
                  <a:t>Left-lateral view.</a:t>
                </a:r>
              </a:p>
            </p:txBody>
          </p:sp>
          <p:grpSp>
            <p:nvGrpSpPr>
              <p:cNvPr id="161798" name="Group 24">
                <a:extLst>
                  <a:ext uri="{FF2B5EF4-FFF2-40B4-BE49-F238E27FC236}">
                    <a16:creationId xmlns:a16="http://schemas.microsoft.com/office/drawing/2014/main" id="{B3CEF744-FDD7-B34F-87A8-038D54C656EF}"/>
                  </a:ext>
                </a:extLst>
              </p:cNvPr>
              <p:cNvGrpSpPr>
                <a:grpSpLocks/>
              </p:cNvGrpSpPr>
              <p:nvPr/>
            </p:nvGrpSpPr>
            <p:grpSpPr bwMode="auto">
              <a:xfrm>
                <a:off x="1881" y="993"/>
                <a:ext cx="1998" cy="2499"/>
                <a:chOff x="1881" y="993"/>
                <a:chExt cx="1998" cy="2499"/>
              </a:xfrm>
            </p:grpSpPr>
            <p:sp>
              <p:nvSpPr>
                <p:cNvPr id="161799" name="Text Box 15">
                  <a:extLst>
                    <a:ext uri="{FF2B5EF4-FFF2-40B4-BE49-F238E27FC236}">
                      <a16:creationId xmlns:a16="http://schemas.microsoft.com/office/drawing/2014/main" id="{50ED952B-D2A0-4B43-A355-4E3B61B09791}"/>
                    </a:ext>
                  </a:extLst>
                </p:cNvPr>
                <p:cNvSpPr txBox="1">
                  <a:spLocks noChangeArrowheads="1"/>
                </p:cNvSpPr>
                <p:nvPr/>
              </p:nvSpPr>
              <p:spPr bwMode="auto">
                <a:xfrm>
                  <a:off x="2164" y="3327"/>
                  <a:ext cx="1433" cy="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100" dirty="0"/>
                    <a:t>https://www.rhsmpsychology.com</a:t>
                  </a:r>
                  <a:endParaRPr lang="en-US" altLang="en-US" sz="1800" dirty="0"/>
                </a:p>
              </p:txBody>
            </p:sp>
            <p:pic>
              <p:nvPicPr>
                <p:cNvPr id="161800" name="Picture 23" descr="brain_lobes">
                  <a:extLst>
                    <a:ext uri="{FF2B5EF4-FFF2-40B4-BE49-F238E27FC236}">
                      <a16:creationId xmlns:a16="http://schemas.microsoft.com/office/drawing/2014/main" id="{65FD75FE-E33C-284F-A7A9-B77B39B6397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81" y="993"/>
                  <a:ext cx="1998" cy="23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grpSp>
    </p:spTree>
  </p:cSld>
  <p:clrMapOvr>
    <a:masterClrMapping/>
  </p:clrMapOvr>
  <p:transition spd="med"/>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1" name="Slide Number Placeholder 5">
            <a:extLst>
              <a:ext uri="{FF2B5EF4-FFF2-40B4-BE49-F238E27FC236}">
                <a16:creationId xmlns:a16="http://schemas.microsoft.com/office/drawing/2014/main" id="{6EDB9C0A-791F-AA46-A4D5-90754769984D}"/>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15C86ED5-1B5C-5A4B-8B21-C53D52DC06D7}" type="slidenum">
              <a:rPr lang="en-US" altLang="en-US" sz="1400"/>
              <a:pPr>
                <a:spcBef>
                  <a:spcPct val="0"/>
                </a:spcBef>
                <a:buFontTx/>
                <a:buNone/>
              </a:pPr>
              <a:t>77</a:t>
            </a:fld>
            <a:endParaRPr lang="en-US" altLang="en-US" sz="1400" dirty="0"/>
          </a:p>
        </p:txBody>
      </p:sp>
      <p:grpSp>
        <p:nvGrpSpPr>
          <p:cNvPr id="163842" name="Group 57">
            <a:extLst>
              <a:ext uri="{FF2B5EF4-FFF2-40B4-BE49-F238E27FC236}">
                <a16:creationId xmlns:a16="http://schemas.microsoft.com/office/drawing/2014/main" id="{D5FABDAC-7E4E-D34C-B7FD-87E4081F471C}"/>
              </a:ext>
            </a:extLst>
          </p:cNvPr>
          <p:cNvGrpSpPr>
            <a:grpSpLocks/>
          </p:cNvGrpSpPr>
          <p:nvPr/>
        </p:nvGrpSpPr>
        <p:grpSpPr bwMode="auto">
          <a:xfrm>
            <a:off x="458788" y="446088"/>
            <a:ext cx="8229600" cy="5719762"/>
            <a:chOff x="289" y="281"/>
            <a:chExt cx="5184" cy="3603"/>
          </a:xfrm>
        </p:grpSpPr>
        <p:sp>
          <p:nvSpPr>
            <p:cNvPr id="163843" name="Rectangle 3">
              <a:extLst>
                <a:ext uri="{FF2B5EF4-FFF2-40B4-BE49-F238E27FC236}">
                  <a16:creationId xmlns:a16="http://schemas.microsoft.com/office/drawing/2014/main" id="{69FFB09A-EA6A-8D44-A302-C9F03B42FA05}"/>
                </a:ext>
              </a:extLst>
            </p:cNvPr>
            <p:cNvSpPr>
              <a:spLocks noChangeArrowheads="1"/>
            </p:cNvSpPr>
            <p:nvPr/>
          </p:nvSpPr>
          <p:spPr bwMode="auto">
            <a:xfrm>
              <a:off x="289"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Lobes and Major Fissures </a:t>
              </a:r>
              <a:r>
                <a:rPr lang="en-US" altLang="en-US" sz="2200" dirty="0">
                  <a:solidFill>
                    <a:srgbClr val="333333"/>
                  </a:solidFill>
                </a:rPr>
                <a:t>(continued)</a:t>
              </a:r>
              <a:endParaRPr lang="en-US" altLang="en-US" sz="2800" dirty="0">
                <a:solidFill>
                  <a:schemeClr val="tx2"/>
                </a:solidFill>
              </a:endParaRPr>
            </a:p>
          </p:txBody>
        </p:sp>
        <p:grpSp>
          <p:nvGrpSpPr>
            <p:cNvPr id="163844" name="Group 39">
              <a:extLst>
                <a:ext uri="{FF2B5EF4-FFF2-40B4-BE49-F238E27FC236}">
                  <a16:creationId xmlns:a16="http://schemas.microsoft.com/office/drawing/2014/main" id="{234B2144-4763-7140-B8AE-235565405D3C}"/>
                </a:ext>
              </a:extLst>
            </p:cNvPr>
            <p:cNvGrpSpPr>
              <a:grpSpLocks/>
            </p:cNvGrpSpPr>
            <p:nvPr/>
          </p:nvGrpSpPr>
          <p:grpSpPr bwMode="auto">
            <a:xfrm>
              <a:off x="515" y="970"/>
              <a:ext cx="4494" cy="1279"/>
              <a:chOff x="515" y="970"/>
              <a:chExt cx="4494" cy="1279"/>
            </a:xfrm>
          </p:grpSpPr>
          <p:sp>
            <p:nvSpPr>
              <p:cNvPr id="163858" name="Text Box 4">
                <a:extLst>
                  <a:ext uri="{FF2B5EF4-FFF2-40B4-BE49-F238E27FC236}">
                    <a16:creationId xmlns:a16="http://schemas.microsoft.com/office/drawing/2014/main" id="{C565A207-E702-7D41-9B80-7B2C5A6A4014}"/>
                  </a:ext>
                </a:extLst>
              </p:cNvPr>
              <p:cNvSpPr txBox="1">
                <a:spLocks noChangeArrowheads="1"/>
              </p:cNvSpPr>
              <p:nvPr/>
            </p:nvSpPr>
            <p:spPr bwMode="auto">
              <a:xfrm>
                <a:off x="515" y="970"/>
                <a:ext cx="4494" cy="7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dirty="0"/>
                  <a:t>The precentral gyrus immediately anterior to the central fissure is the primary motor area.</a:t>
                </a:r>
              </a:p>
              <a:p>
                <a:pPr eaLnBrk="1" hangingPunct="1">
                  <a:lnSpc>
                    <a:spcPct val="85000"/>
                  </a:lnSpc>
                  <a:spcBef>
                    <a:spcPct val="0"/>
                  </a:spcBef>
                  <a:spcAft>
                    <a:spcPct val="50000"/>
                  </a:spcAft>
                  <a:buSzPct val="80000"/>
                </a:pPr>
                <a:r>
                  <a:rPr lang="en-US" altLang="en-US" sz="1800" dirty="0"/>
                  <a:t>The postcentral gyrus immediately posterior to the central fissure is the primary somatosensory area.</a:t>
                </a:r>
              </a:p>
            </p:txBody>
          </p:sp>
          <p:sp>
            <p:nvSpPr>
              <p:cNvPr id="163859" name="Text Box 28">
                <a:extLst>
                  <a:ext uri="{FF2B5EF4-FFF2-40B4-BE49-F238E27FC236}">
                    <a16:creationId xmlns:a16="http://schemas.microsoft.com/office/drawing/2014/main" id="{A851A96A-F2C6-4547-9629-88495228D577}"/>
                  </a:ext>
                </a:extLst>
              </p:cNvPr>
              <p:cNvSpPr txBox="1">
                <a:spLocks noChangeArrowheads="1"/>
              </p:cNvSpPr>
              <p:nvPr/>
            </p:nvSpPr>
            <p:spPr bwMode="auto">
              <a:xfrm>
                <a:off x="1027" y="1730"/>
                <a:ext cx="3700" cy="5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ts val="1860"/>
                  </a:lnSpc>
                  <a:spcBef>
                    <a:spcPct val="0"/>
                  </a:spcBef>
                  <a:buFontTx/>
                  <a:buNone/>
                </a:pPr>
                <a:r>
                  <a:rPr lang="en-US" altLang="en-US" sz="1800" dirty="0">
                    <a:solidFill>
                      <a:srgbClr val="941100"/>
                    </a:solidFill>
                  </a:rPr>
                  <a:t>Somatosensory = pertaining to sensations received in the skin and deep tissues. </a:t>
                </a:r>
              </a:p>
              <a:p>
                <a:pPr algn="ctr" eaLnBrk="1" hangingPunct="1">
                  <a:lnSpc>
                    <a:spcPts val="1860"/>
                  </a:lnSpc>
                  <a:spcBef>
                    <a:spcPct val="0"/>
                  </a:spcBef>
                  <a:buFontTx/>
                  <a:buNone/>
                </a:pPr>
                <a:r>
                  <a:rPr lang="en-US" altLang="en-US" sz="1800" dirty="0">
                    <a:solidFill>
                      <a:srgbClr val="941100"/>
                    </a:solidFill>
                  </a:rPr>
                  <a:t>(https://www.medical-dictionary.thefreedictionary.com)</a:t>
                </a:r>
              </a:p>
            </p:txBody>
          </p:sp>
        </p:grpSp>
        <p:grpSp>
          <p:nvGrpSpPr>
            <p:cNvPr id="163845" name="Group 56">
              <a:extLst>
                <a:ext uri="{FF2B5EF4-FFF2-40B4-BE49-F238E27FC236}">
                  <a16:creationId xmlns:a16="http://schemas.microsoft.com/office/drawing/2014/main" id="{C7091B8E-6355-D74A-8A88-C441AFCD9A9A}"/>
                </a:ext>
              </a:extLst>
            </p:cNvPr>
            <p:cNvGrpSpPr>
              <a:grpSpLocks/>
            </p:cNvGrpSpPr>
            <p:nvPr/>
          </p:nvGrpSpPr>
          <p:grpSpPr bwMode="auto">
            <a:xfrm>
              <a:off x="582" y="3671"/>
              <a:ext cx="2993" cy="213"/>
              <a:chOff x="582" y="3671"/>
              <a:chExt cx="2993" cy="213"/>
            </a:xfrm>
          </p:grpSpPr>
          <p:grpSp>
            <p:nvGrpSpPr>
              <p:cNvPr id="163846" name="Group 42">
                <a:extLst>
                  <a:ext uri="{FF2B5EF4-FFF2-40B4-BE49-F238E27FC236}">
                    <a16:creationId xmlns:a16="http://schemas.microsoft.com/office/drawing/2014/main" id="{30E9EADE-B6BB-A34C-ADF2-B89F38A454AC}"/>
                  </a:ext>
                </a:extLst>
              </p:cNvPr>
              <p:cNvGrpSpPr>
                <a:grpSpLocks/>
              </p:cNvGrpSpPr>
              <p:nvPr/>
            </p:nvGrpSpPr>
            <p:grpSpPr bwMode="auto">
              <a:xfrm>
                <a:off x="582" y="3671"/>
                <a:ext cx="1990" cy="213"/>
                <a:chOff x="582" y="3671"/>
                <a:chExt cx="1990" cy="213"/>
              </a:xfrm>
            </p:grpSpPr>
            <p:sp>
              <p:nvSpPr>
                <p:cNvPr id="163852" name="Rectangle 43">
                  <a:extLst>
                    <a:ext uri="{FF2B5EF4-FFF2-40B4-BE49-F238E27FC236}">
                      <a16:creationId xmlns:a16="http://schemas.microsoft.com/office/drawing/2014/main" id="{49B5647D-782C-0647-8189-52641E75CA7B}"/>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63853" name="Rectangle 44">
                  <a:extLst>
                    <a:ext uri="{FF2B5EF4-FFF2-40B4-BE49-F238E27FC236}">
                      <a16:creationId xmlns:a16="http://schemas.microsoft.com/office/drawing/2014/main" id="{E641CE73-35D9-F84F-B579-1C6F57847894}"/>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63854" name="Rectangle 45">
                  <a:extLst>
                    <a:ext uri="{FF2B5EF4-FFF2-40B4-BE49-F238E27FC236}">
                      <a16:creationId xmlns:a16="http://schemas.microsoft.com/office/drawing/2014/main" id="{BAD12C59-B45E-BC49-9140-55ABDC316C6B}"/>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63855" name="Text Box 46">
                  <a:extLst>
                    <a:ext uri="{FF2B5EF4-FFF2-40B4-BE49-F238E27FC236}">
                      <a16:creationId xmlns:a16="http://schemas.microsoft.com/office/drawing/2014/main" id="{6F276DC2-9557-7B44-9E3B-8978F5A30D30}"/>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492</a:t>
                  </a:r>
                  <a:endParaRPr lang="en-US" altLang="en-US" sz="1800" dirty="0">
                    <a:ea typeface="ＭＳ Ｐゴシック" panose="020B0600070205080204" pitchFamily="34" charset="-128"/>
                  </a:endParaRPr>
                </a:p>
              </p:txBody>
            </p:sp>
            <p:sp>
              <p:nvSpPr>
                <p:cNvPr id="163856" name="Text Box 47">
                  <a:extLst>
                    <a:ext uri="{FF2B5EF4-FFF2-40B4-BE49-F238E27FC236}">
                      <a16:creationId xmlns:a16="http://schemas.microsoft.com/office/drawing/2014/main" id="{D295935D-0F6E-F748-AC16-F58B200945A7}"/>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549</a:t>
                  </a:r>
                  <a:endParaRPr lang="en-US" altLang="en-US" sz="1800" dirty="0">
                    <a:ea typeface="ＭＳ Ｐゴシック" panose="020B0600070205080204" pitchFamily="34" charset="-128"/>
                  </a:endParaRPr>
                </a:p>
              </p:txBody>
            </p:sp>
            <p:sp>
              <p:nvSpPr>
                <p:cNvPr id="163857" name="Text Box 48">
                  <a:extLst>
                    <a:ext uri="{FF2B5EF4-FFF2-40B4-BE49-F238E27FC236}">
                      <a16:creationId xmlns:a16="http://schemas.microsoft.com/office/drawing/2014/main" id="{DE349E2D-FEC9-B94F-971E-142BB48EDB37}"/>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516</a:t>
                  </a:r>
                  <a:endParaRPr lang="en-US" altLang="en-US" sz="1800" dirty="0">
                    <a:ea typeface="ＭＳ Ｐゴシック" panose="020B0600070205080204" pitchFamily="34" charset="-128"/>
                  </a:endParaRPr>
                </a:p>
              </p:txBody>
            </p:sp>
          </p:grpSp>
          <p:grpSp>
            <p:nvGrpSpPr>
              <p:cNvPr id="163847" name="Group 49">
                <a:extLst>
                  <a:ext uri="{FF2B5EF4-FFF2-40B4-BE49-F238E27FC236}">
                    <a16:creationId xmlns:a16="http://schemas.microsoft.com/office/drawing/2014/main" id="{89FA8DBF-642E-EC4A-83A7-5EE14AD4A506}"/>
                  </a:ext>
                </a:extLst>
              </p:cNvPr>
              <p:cNvGrpSpPr>
                <a:grpSpLocks/>
              </p:cNvGrpSpPr>
              <p:nvPr/>
            </p:nvGrpSpPr>
            <p:grpSpPr bwMode="auto">
              <a:xfrm>
                <a:off x="2844" y="3671"/>
                <a:ext cx="731" cy="213"/>
                <a:chOff x="3190" y="3671"/>
                <a:chExt cx="731" cy="213"/>
              </a:xfrm>
            </p:grpSpPr>
            <p:grpSp>
              <p:nvGrpSpPr>
                <p:cNvPr id="163848" name="Group 50">
                  <a:extLst>
                    <a:ext uri="{FF2B5EF4-FFF2-40B4-BE49-F238E27FC236}">
                      <a16:creationId xmlns:a16="http://schemas.microsoft.com/office/drawing/2014/main" id="{6F1BCF4B-00E1-DB41-8269-9662C26CEE00}"/>
                    </a:ext>
                  </a:extLst>
                </p:cNvPr>
                <p:cNvGrpSpPr>
                  <a:grpSpLocks/>
                </p:cNvGrpSpPr>
                <p:nvPr/>
              </p:nvGrpSpPr>
              <p:grpSpPr bwMode="auto">
                <a:xfrm>
                  <a:off x="3190" y="3671"/>
                  <a:ext cx="731" cy="213"/>
                  <a:chOff x="3190" y="3671"/>
                  <a:chExt cx="616" cy="213"/>
                </a:xfrm>
              </p:grpSpPr>
              <p:sp>
                <p:nvSpPr>
                  <p:cNvPr id="163850" name="Rectangle 51">
                    <a:extLst>
                      <a:ext uri="{FF2B5EF4-FFF2-40B4-BE49-F238E27FC236}">
                        <a16:creationId xmlns:a16="http://schemas.microsoft.com/office/drawing/2014/main" id="{D624DB5F-E495-C44D-843D-5E885DED12C1}"/>
                      </a:ext>
                    </a:extLst>
                  </p:cNvPr>
                  <p:cNvSpPr>
                    <a:spLocks noChangeArrowheads="1"/>
                  </p:cNvSpPr>
                  <p:nvPr/>
                </p:nvSpPr>
                <p:spPr bwMode="auto">
                  <a:xfrm>
                    <a:off x="3190" y="3671"/>
                    <a:ext cx="616" cy="213"/>
                  </a:xfrm>
                  <a:prstGeom prst="rect">
                    <a:avLst/>
                  </a:prstGeom>
                  <a:solidFill>
                    <a:schemeClr val="accent1"/>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63851" name="Text Box 52">
                    <a:extLst>
                      <a:ext uri="{FF2B5EF4-FFF2-40B4-BE49-F238E27FC236}">
                        <a16:creationId xmlns:a16="http://schemas.microsoft.com/office/drawing/2014/main" id="{FCAC2D5C-C31E-584D-8683-55E00AC90E0A}"/>
                      </a:ext>
                    </a:extLst>
                  </p:cNvPr>
                  <p:cNvSpPr txBox="1">
                    <a:spLocks noChangeArrowheads="1"/>
                  </p:cNvSpPr>
                  <p:nvPr/>
                </p:nvSpPr>
                <p:spPr bwMode="auto">
                  <a:xfrm>
                    <a:off x="3197" y="3687"/>
                    <a:ext cx="97"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1300" dirty="0">
                      <a:ea typeface="ＭＳ Ｐゴシック" panose="020B0600070205080204" pitchFamily="34" charset="-128"/>
                    </a:endParaRPr>
                  </a:p>
                </p:txBody>
              </p:sp>
            </p:grpSp>
            <p:sp>
              <p:nvSpPr>
                <p:cNvPr id="163849" name="Text Box 53">
                  <a:extLst>
                    <a:ext uri="{FF2B5EF4-FFF2-40B4-BE49-F238E27FC236}">
                      <a16:creationId xmlns:a16="http://schemas.microsoft.com/office/drawing/2014/main" id="{2BAD8586-6720-7C41-8856-8076E587AC2B}"/>
                    </a:ext>
                  </a:extLst>
                </p:cNvPr>
                <p:cNvSpPr txBox="1">
                  <a:spLocks noChangeArrowheads="1"/>
                </p:cNvSpPr>
                <p:nvPr/>
              </p:nvSpPr>
              <p:spPr bwMode="auto">
                <a:xfrm>
                  <a:off x="3207" y="3684"/>
                  <a:ext cx="700"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Figure 14.11</a:t>
                  </a:r>
                  <a:endParaRPr lang="en-US" altLang="en-US" sz="1800" dirty="0">
                    <a:ea typeface="ＭＳ Ｐゴシック" panose="020B0600070205080204" pitchFamily="34" charset="-128"/>
                  </a:endParaRPr>
                </a:p>
              </p:txBody>
            </p:sp>
          </p:grpSp>
        </p:grpSp>
      </p:grpSp>
    </p:spTree>
  </p:cSld>
  <p:clrMapOvr>
    <a:masterClrMapping/>
  </p:clrMapOvr>
  <p:transition spd="med"/>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89" name="Slide Number Placeholder 5">
            <a:extLst>
              <a:ext uri="{FF2B5EF4-FFF2-40B4-BE49-F238E27FC236}">
                <a16:creationId xmlns:a16="http://schemas.microsoft.com/office/drawing/2014/main" id="{8394CC74-A04A-3B4F-A758-46BF851CE282}"/>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325D812D-0DF2-D348-B5E8-13B7C4C22DB4}" type="slidenum">
              <a:rPr lang="en-US" altLang="en-US" sz="1400"/>
              <a:pPr>
                <a:spcBef>
                  <a:spcPct val="0"/>
                </a:spcBef>
                <a:buFontTx/>
                <a:buNone/>
              </a:pPr>
              <a:t>78</a:t>
            </a:fld>
            <a:endParaRPr lang="en-US" altLang="en-US" sz="1400" dirty="0"/>
          </a:p>
        </p:txBody>
      </p:sp>
      <p:grpSp>
        <p:nvGrpSpPr>
          <p:cNvPr id="165890" name="Group 49">
            <a:extLst>
              <a:ext uri="{FF2B5EF4-FFF2-40B4-BE49-F238E27FC236}">
                <a16:creationId xmlns:a16="http://schemas.microsoft.com/office/drawing/2014/main" id="{6FE49F32-C734-F347-B986-6802A8EC07A6}"/>
              </a:ext>
            </a:extLst>
          </p:cNvPr>
          <p:cNvGrpSpPr>
            <a:grpSpLocks/>
          </p:cNvGrpSpPr>
          <p:nvPr/>
        </p:nvGrpSpPr>
        <p:grpSpPr bwMode="auto">
          <a:xfrm>
            <a:off x="458788" y="446088"/>
            <a:ext cx="8229600" cy="5719762"/>
            <a:chOff x="289" y="281"/>
            <a:chExt cx="5184" cy="3603"/>
          </a:xfrm>
        </p:grpSpPr>
        <p:sp>
          <p:nvSpPr>
            <p:cNvPr id="165891" name="Rectangle 2">
              <a:extLst>
                <a:ext uri="{FF2B5EF4-FFF2-40B4-BE49-F238E27FC236}">
                  <a16:creationId xmlns:a16="http://schemas.microsoft.com/office/drawing/2014/main" id="{D295BD1E-47D5-5C47-9B52-A8860A8775FC}"/>
                </a:ext>
              </a:extLst>
            </p:cNvPr>
            <p:cNvSpPr>
              <a:spLocks noChangeArrowheads="1"/>
            </p:cNvSpPr>
            <p:nvPr/>
          </p:nvSpPr>
          <p:spPr bwMode="auto">
            <a:xfrm>
              <a:off x="289"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Cerebral White Matter</a:t>
              </a:r>
              <a:endParaRPr lang="en-US" altLang="en-US" sz="2800" dirty="0">
                <a:solidFill>
                  <a:schemeClr val="tx2"/>
                </a:solidFill>
              </a:endParaRPr>
            </a:p>
          </p:txBody>
        </p:sp>
        <p:sp>
          <p:nvSpPr>
            <p:cNvPr id="165892" name="Text Box 3">
              <a:extLst>
                <a:ext uri="{FF2B5EF4-FFF2-40B4-BE49-F238E27FC236}">
                  <a16:creationId xmlns:a16="http://schemas.microsoft.com/office/drawing/2014/main" id="{4E93EC40-BA0A-2A40-B5FC-39B4D70AA4B5}"/>
                </a:ext>
              </a:extLst>
            </p:cNvPr>
            <p:cNvSpPr txBox="1">
              <a:spLocks noChangeArrowheads="1"/>
            </p:cNvSpPr>
            <p:nvPr/>
          </p:nvSpPr>
          <p:spPr bwMode="auto">
            <a:xfrm>
              <a:off x="515" y="970"/>
              <a:ext cx="4578" cy="18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dirty="0"/>
                <a:t>Cerebral white matter consists of myelinated axons in three types of tracts.</a:t>
              </a:r>
            </a:p>
            <a:p>
              <a:pPr eaLnBrk="1" hangingPunct="1">
                <a:lnSpc>
                  <a:spcPct val="85000"/>
                </a:lnSpc>
                <a:spcBef>
                  <a:spcPct val="0"/>
                </a:spcBef>
                <a:spcAft>
                  <a:spcPts val="900"/>
                </a:spcAft>
                <a:buSzPct val="80000"/>
              </a:pPr>
              <a:r>
                <a:rPr lang="en-US" altLang="en-US" sz="1800" dirty="0"/>
                <a:t>Association tracts are fibers connecting the gyri (folds) in the same hemisphere (</a:t>
              </a:r>
              <a:r>
                <a:rPr lang="en-US" altLang="en-US" sz="1800" u="sng" dirty="0"/>
                <a:t>intra</a:t>
              </a:r>
              <a:r>
                <a:rPr lang="en-US" altLang="en-US" sz="1800" dirty="0"/>
                <a:t>hemispheric communication).</a:t>
              </a:r>
            </a:p>
            <a:p>
              <a:pPr eaLnBrk="1" hangingPunct="1">
                <a:lnSpc>
                  <a:spcPct val="85000"/>
                </a:lnSpc>
                <a:spcBef>
                  <a:spcPct val="0"/>
                </a:spcBef>
                <a:spcAft>
                  <a:spcPts val="900"/>
                </a:spcAft>
                <a:buSzPct val="80000"/>
              </a:pPr>
              <a:r>
                <a:rPr lang="en-US" altLang="en-US" sz="1800" dirty="0"/>
                <a:t>Commissural tracts are fibers connecting the gyri in the opposite hemispheres (</a:t>
              </a:r>
              <a:r>
                <a:rPr lang="en-US" altLang="en-US" sz="1800" u="sng" dirty="0"/>
                <a:t>inter</a:t>
              </a:r>
              <a:r>
                <a:rPr lang="en-US" altLang="en-US" sz="1800" dirty="0"/>
                <a:t>hemispheric communication).</a:t>
              </a:r>
            </a:p>
            <a:p>
              <a:pPr eaLnBrk="1" hangingPunct="1">
                <a:lnSpc>
                  <a:spcPct val="85000"/>
                </a:lnSpc>
                <a:spcBef>
                  <a:spcPct val="0"/>
                </a:spcBef>
                <a:spcAft>
                  <a:spcPts val="900"/>
                </a:spcAft>
                <a:buSzPct val="80000"/>
              </a:pPr>
              <a:r>
                <a:rPr lang="en-US" altLang="en-US" sz="1800" dirty="0"/>
                <a:t>Projection tracts consist of afferent (sensory) and efferent (motor) fibers.</a:t>
              </a:r>
            </a:p>
            <a:p>
              <a:pPr eaLnBrk="1" hangingPunct="1">
                <a:lnSpc>
                  <a:spcPct val="85000"/>
                </a:lnSpc>
                <a:spcBef>
                  <a:spcPct val="0"/>
                </a:spcBef>
                <a:spcAft>
                  <a:spcPct val="70000"/>
                </a:spcAft>
                <a:buSzPct val="80000"/>
              </a:pPr>
              <a:r>
                <a:rPr lang="en-US" altLang="en-US" sz="1800" dirty="0"/>
                <a:t>Afferent fibers relay action potentials from the body to the brain, and efferent fibers relay action potentials from the brain to the body.</a:t>
              </a:r>
            </a:p>
          </p:txBody>
        </p:sp>
        <p:grpSp>
          <p:nvGrpSpPr>
            <p:cNvPr id="165893" name="Group 48">
              <a:extLst>
                <a:ext uri="{FF2B5EF4-FFF2-40B4-BE49-F238E27FC236}">
                  <a16:creationId xmlns:a16="http://schemas.microsoft.com/office/drawing/2014/main" id="{CF0C2F22-8271-8C4F-8015-7D6D6B17D5C1}"/>
                </a:ext>
              </a:extLst>
            </p:cNvPr>
            <p:cNvGrpSpPr>
              <a:grpSpLocks/>
            </p:cNvGrpSpPr>
            <p:nvPr/>
          </p:nvGrpSpPr>
          <p:grpSpPr bwMode="auto">
            <a:xfrm>
              <a:off x="582" y="3671"/>
              <a:ext cx="2993" cy="213"/>
              <a:chOff x="582" y="3671"/>
              <a:chExt cx="2993" cy="213"/>
            </a:xfrm>
          </p:grpSpPr>
          <p:grpSp>
            <p:nvGrpSpPr>
              <p:cNvPr id="165894" name="Group 33">
                <a:extLst>
                  <a:ext uri="{FF2B5EF4-FFF2-40B4-BE49-F238E27FC236}">
                    <a16:creationId xmlns:a16="http://schemas.microsoft.com/office/drawing/2014/main" id="{CEB648BC-D294-9D44-819B-0841C9E00388}"/>
                  </a:ext>
                </a:extLst>
              </p:cNvPr>
              <p:cNvGrpSpPr>
                <a:grpSpLocks/>
              </p:cNvGrpSpPr>
              <p:nvPr/>
            </p:nvGrpSpPr>
            <p:grpSpPr bwMode="auto">
              <a:xfrm>
                <a:off x="582" y="3671"/>
                <a:ext cx="1990" cy="213"/>
                <a:chOff x="582" y="3671"/>
                <a:chExt cx="1990" cy="213"/>
              </a:xfrm>
            </p:grpSpPr>
            <p:sp>
              <p:nvSpPr>
                <p:cNvPr id="165900" name="Rectangle 34">
                  <a:extLst>
                    <a:ext uri="{FF2B5EF4-FFF2-40B4-BE49-F238E27FC236}">
                      <a16:creationId xmlns:a16="http://schemas.microsoft.com/office/drawing/2014/main" id="{0F41530F-FFE3-6A46-9B60-286C270C32A3}"/>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65901" name="Rectangle 35">
                  <a:extLst>
                    <a:ext uri="{FF2B5EF4-FFF2-40B4-BE49-F238E27FC236}">
                      <a16:creationId xmlns:a16="http://schemas.microsoft.com/office/drawing/2014/main" id="{B2B76496-39FB-934E-BEF5-92C9AB88F876}"/>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65902" name="Rectangle 36">
                  <a:extLst>
                    <a:ext uri="{FF2B5EF4-FFF2-40B4-BE49-F238E27FC236}">
                      <a16:creationId xmlns:a16="http://schemas.microsoft.com/office/drawing/2014/main" id="{B16A8700-DC5E-B34A-BA08-A22FD8B84F40}"/>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65903" name="Text Box 37">
                  <a:extLst>
                    <a:ext uri="{FF2B5EF4-FFF2-40B4-BE49-F238E27FC236}">
                      <a16:creationId xmlns:a16="http://schemas.microsoft.com/office/drawing/2014/main" id="{604051D2-0170-B74A-985C-C4451E9DEDE8}"/>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494</a:t>
                  </a:r>
                  <a:endParaRPr lang="en-US" altLang="en-US" sz="1800" dirty="0">
                    <a:ea typeface="ＭＳ Ｐゴシック" panose="020B0600070205080204" pitchFamily="34" charset="-128"/>
                  </a:endParaRPr>
                </a:p>
              </p:txBody>
            </p:sp>
            <p:sp>
              <p:nvSpPr>
                <p:cNvPr id="165904" name="Text Box 38">
                  <a:extLst>
                    <a:ext uri="{FF2B5EF4-FFF2-40B4-BE49-F238E27FC236}">
                      <a16:creationId xmlns:a16="http://schemas.microsoft.com/office/drawing/2014/main" id="{A7E41C33-7FF6-C34C-AF0A-4C1A83D73EFE}"/>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549</a:t>
                  </a:r>
                  <a:endParaRPr lang="en-US" altLang="en-US" sz="1800" dirty="0">
                    <a:ea typeface="ＭＳ Ｐゴシック" panose="020B0600070205080204" pitchFamily="34" charset="-128"/>
                  </a:endParaRPr>
                </a:p>
              </p:txBody>
            </p:sp>
            <p:sp>
              <p:nvSpPr>
                <p:cNvPr id="165905" name="Text Box 39">
                  <a:extLst>
                    <a:ext uri="{FF2B5EF4-FFF2-40B4-BE49-F238E27FC236}">
                      <a16:creationId xmlns:a16="http://schemas.microsoft.com/office/drawing/2014/main" id="{A88CD5C8-C665-204C-B6FA-8FCC42C04635}"/>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516</a:t>
                  </a:r>
                  <a:endParaRPr lang="en-US" altLang="en-US" sz="1800" dirty="0">
                    <a:ea typeface="ＭＳ Ｐゴシック" panose="020B0600070205080204" pitchFamily="34" charset="-128"/>
                  </a:endParaRPr>
                </a:p>
              </p:txBody>
            </p:sp>
          </p:grpSp>
          <p:grpSp>
            <p:nvGrpSpPr>
              <p:cNvPr id="165895" name="Group 40">
                <a:extLst>
                  <a:ext uri="{FF2B5EF4-FFF2-40B4-BE49-F238E27FC236}">
                    <a16:creationId xmlns:a16="http://schemas.microsoft.com/office/drawing/2014/main" id="{85D02F6F-B68C-A743-AA9A-CDA9AB3BECBA}"/>
                  </a:ext>
                </a:extLst>
              </p:cNvPr>
              <p:cNvGrpSpPr>
                <a:grpSpLocks/>
              </p:cNvGrpSpPr>
              <p:nvPr/>
            </p:nvGrpSpPr>
            <p:grpSpPr bwMode="auto">
              <a:xfrm>
                <a:off x="2844" y="3671"/>
                <a:ext cx="731" cy="213"/>
                <a:chOff x="3190" y="3671"/>
                <a:chExt cx="731" cy="213"/>
              </a:xfrm>
            </p:grpSpPr>
            <p:grpSp>
              <p:nvGrpSpPr>
                <p:cNvPr id="165896" name="Group 41">
                  <a:extLst>
                    <a:ext uri="{FF2B5EF4-FFF2-40B4-BE49-F238E27FC236}">
                      <a16:creationId xmlns:a16="http://schemas.microsoft.com/office/drawing/2014/main" id="{4C3ABC3C-326F-9648-B9D3-D3A064749850}"/>
                    </a:ext>
                  </a:extLst>
                </p:cNvPr>
                <p:cNvGrpSpPr>
                  <a:grpSpLocks/>
                </p:cNvGrpSpPr>
                <p:nvPr/>
              </p:nvGrpSpPr>
              <p:grpSpPr bwMode="auto">
                <a:xfrm>
                  <a:off x="3190" y="3671"/>
                  <a:ext cx="731" cy="213"/>
                  <a:chOff x="3190" y="3671"/>
                  <a:chExt cx="616" cy="213"/>
                </a:xfrm>
              </p:grpSpPr>
              <p:sp>
                <p:nvSpPr>
                  <p:cNvPr id="165898" name="Rectangle 42">
                    <a:extLst>
                      <a:ext uri="{FF2B5EF4-FFF2-40B4-BE49-F238E27FC236}">
                        <a16:creationId xmlns:a16="http://schemas.microsoft.com/office/drawing/2014/main" id="{83EB0794-4708-4B49-AE58-3549F25A0B65}"/>
                      </a:ext>
                    </a:extLst>
                  </p:cNvPr>
                  <p:cNvSpPr>
                    <a:spLocks noChangeArrowheads="1"/>
                  </p:cNvSpPr>
                  <p:nvPr/>
                </p:nvSpPr>
                <p:spPr bwMode="auto">
                  <a:xfrm>
                    <a:off x="3190" y="3671"/>
                    <a:ext cx="616" cy="213"/>
                  </a:xfrm>
                  <a:prstGeom prst="rect">
                    <a:avLst/>
                  </a:prstGeom>
                  <a:solidFill>
                    <a:schemeClr val="accent1"/>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65899" name="Text Box 43">
                    <a:extLst>
                      <a:ext uri="{FF2B5EF4-FFF2-40B4-BE49-F238E27FC236}">
                        <a16:creationId xmlns:a16="http://schemas.microsoft.com/office/drawing/2014/main" id="{9004C059-873B-264A-AC6E-D7CBEB09E32B}"/>
                      </a:ext>
                    </a:extLst>
                  </p:cNvPr>
                  <p:cNvSpPr txBox="1">
                    <a:spLocks noChangeArrowheads="1"/>
                  </p:cNvSpPr>
                  <p:nvPr/>
                </p:nvSpPr>
                <p:spPr bwMode="auto">
                  <a:xfrm>
                    <a:off x="3197" y="3687"/>
                    <a:ext cx="97"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1300" dirty="0">
                      <a:ea typeface="ＭＳ Ｐゴシック" panose="020B0600070205080204" pitchFamily="34" charset="-128"/>
                    </a:endParaRPr>
                  </a:p>
                </p:txBody>
              </p:sp>
            </p:grpSp>
            <p:sp>
              <p:nvSpPr>
                <p:cNvPr id="165897" name="Text Box 44">
                  <a:extLst>
                    <a:ext uri="{FF2B5EF4-FFF2-40B4-BE49-F238E27FC236}">
                      <a16:creationId xmlns:a16="http://schemas.microsoft.com/office/drawing/2014/main" id="{4BDC5706-0459-CC44-96ED-9856D034B93A}"/>
                    </a:ext>
                  </a:extLst>
                </p:cNvPr>
                <p:cNvSpPr txBox="1">
                  <a:spLocks noChangeArrowheads="1"/>
                </p:cNvSpPr>
                <p:nvPr/>
              </p:nvSpPr>
              <p:spPr bwMode="auto">
                <a:xfrm>
                  <a:off x="3207" y="3684"/>
                  <a:ext cx="700"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Figure 14.12</a:t>
                  </a:r>
                  <a:endParaRPr lang="en-US" altLang="en-US" sz="1800" dirty="0">
                    <a:ea typeface="ＭＳ Ｐゴシック" panose="020B0600070205080204" pitchFamily="34" charset="-128"/>
                  </a:endParaRPr>
                </a:p>
              </p:txBody>
            </p:sp>
          </p:grpSp>
        </p:grpSp>
      </p:grpSp>
    </p:spTree>
  </p:cSld>
  <p:clrMapOvr>
    <a:masterClrMapping/>
  </p:clrMapOvr>
  <p:transition spd="med"/>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5" name="Slide Number Placeholder 5">
            <a:extLst>
              <a:ext uri="{FF2B5EF4-FFF2-40B4-BE49-F238E27FC236}">
                <a16:creationId xmlns:a16="http://schemas.microsoft.com/office/drawing/2014/main" id="{06CA082B-13B2-D94A-8AFF-680DF66EEC5A}"/>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CC448BD1-65BB-F546-BA60-D0757FD75B4B}" type="slidenum">
              <a:rPr lang="en-US" altLang="en-US" sz="1400"/>
              <a:pPr>
                <a:spcBef>
                  <a:spcPct val="0"/>
                </a:spcBef>
                <a:buFontTx/>
                <a:buNone/>
              </a:pPr>
              <a:t>79</a:t>
            </a:fld>
            <a:endParaRPr lang="en-US" altLang="en-US" sz="1400" dirty="0"/>
          </a:p>
        </p:txBody>
      </p:sp>
      <p:grpSp>
        <p:nvGrpSpPr>
          <p:cNvPr id="169986" name="Group 54">
            <a:extLst>
              <a:ext uri="{FF2B5EF4-FFF2-40B4-BE49-F238E27FC236}">
                <a16:creationId xmlns:a16="http://schemas.microsoft.com/office/drawing/2014/main" id="{393EF1C6-9792-794C-9D45-61288965800A}"/>
              </a:ext>
            </a:extLst>
          </p:cNvPr>
          <p:cNvGrpSpPr>
            <a:grpSpLocks/>
          </p:cNvGrpSpPr>
          <p:nvPr/>
        </p:nvGrpSpPr>
        <p:grpSpPr bwMode="auto">
          <a:xfrm>
            <a:off x="458788" y="446088"/>
            <a:ext cx="8229600" cy="5719762"/>
            <a:chOff x="289" y="281"/>
            <a:chExt cx="5184" cy="3603"/>
          </a:xfrm>
        </p:grpSpPr>
        <p:sp>
          <p:nvSpPr>
            <p:cNvPr id="169987" name="Rectangle 2">
              <a:extLst>
                <a:ext uri="{FF2B5EF4-FFF2-40B4-BE49-F238E27FC236}">
                  <a16:creationId xmlns:a16="http://schemas.microsoft.com/office/drawing/2014/main" id="{520B016C-7251-B44E-8054-62FF9469D21B}"/>
                </a:ext>
              </a:extLst>
            </p:cNvPr>
            <p:cNvSpPr>
              <a:spLocks noChangeArrowheads="1"/>
            </p:cNvSpPr>
            <p:nvPr/>
          </p:nvSpPr>
          <p:spPr bwMode="auto">
            <a:xfrm>
              <a:off x="289"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Commissural Fibers</a:t>
              </a:r>
              <a:endParaRPr lang="en-US" altLang="en-US" sz="2800" dirty="0">
                <a:solidFill>
                  <a:schemeClr val="tx2"/>
                </a:solidFill>
              </a:endParaRPr>
            </a:p>
          </p:txBody>
        </p:sp>
        <p:sp>
          <p:nvSpPr>
            <p:cNvPr id="169988" name="Text Box 3">
              <a:extLst>
                <a:ext uri="{FF2B5EF4-FFF2-40B4-BE49-F238E27FC236}">
                  <a16:creationId xmlns:a16="http://schemas.microsoft.com/office/drawing/2014/main" id="{5F1A62DC-06B3-EB4A-AA29-F113D6508F0B}"/>
                </a:ext>
              </a:extLst>
            </p:cNvPr>
            <p:cNvSpPr txBox="1">
              <a:spLocks noChangeArrowheads="1"/>
            </p:cNvSpPr>
            <p:nvPr/>
          </p:nvSpPr>
          <p:spPr bwMode="auto">
            <a:xfrm>
              <a:off x="515" y="970"/>
              <a:ext cx="4773" cy="13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dirty="0"/>
                <a:t>Each cerebral hemisphere is connected via commissural fibers.</a:t>
              </a:r>
            </a:p>
            <a:p>
              <a:pPr eaLnBrk="1" hangingPunct="1">
                <a:lnSpc>
                  <a:spcPct val="85000"/>
                </a:lnSpc>
                <a:spcBef>
                  <a:spcPct val="0"/>
                </a:spcBef>
                <a:spcAft>
                  <a:spcPts val="900"/>
                </a:spcAft>
                <a:buSzPct val="80000"/>
              </a:pPr>
              <a:r>
                <a:rPr lang="en-US" altLang="en-US" sz="1800" dirty="0"/>
                <a:t>The largest band of commissural fibers, the corpus callosum, has about 300 million axons of neurons.</a:t>
              </a:r>
            </a:p>
            <a:p>
              <a:pPr eaLnBrk="1" hangingPunct="1">
                <a:lnSpc>
                  <a:spcPct val="85000"/>
                </a:lnSpc>
                <a:spcBef>
                  <a:spcPct val="0"/>
                </a:spcBef>
                <a:spcAft>
                  <a:spcPts val="900"/>
                </a:spcAft>
                <a:buSzPct val="80000"/>
              </a:pPr>
              <a:r>
                <a:rPr lang="en-US" altLang="en-US" sz="1800" dirty="0"/>
                <a:t>Other commissural fibers are the anterior commissure and posterior commissure.</a:t>
              </a:r>
            </a:p>
            <a:p>
              <a:pPr eaLnBrk="1" hangingPunct="1">
                <a:lnSpc>
                  <a:spcPct val="85000"/>
                </a:lnSpc>
                <a:spcBef>
                  <a:spcPct val="0"/>
                </a:spcBef>
                <a:spcAft>
                  <a:spcPct val="50000"/>
                </a:spcAft>
                <a:buSzPct val="80000"/>
              </a:pPr>
              <a:r>
                <a:rPr lang="en-US" altLang="en-US" sz="1800" dirty="0"/>
                <a:t>Commissural fibers enable communication between the cerebral hemi-spheres.</a:t>
              </a:r>
            </a:p>
          </p:txBody>
        </p:sp>
        <p:grpSp>
          <p:nvGrpSpPr>
            <p:cNvPr id="169989" name="Group 53">
              <a:extLst>
                <a:ext uri="{FF2B5EF4-FFF2-40B4-BE49-F238E27FC236}">
                  <a16:creationId xmlns:a16="http://schemas.microsoft.com/office/drawing/2014/main" id="{6E6E3109-3BF3-9D42-9462-A806B43427EC}"/>
                </a:ext>
              </a:extLst>
            </p:cNvPr>
            <p:cNvGrpSpPr>
              <a:grpSpLocks/>
            </p:cNvGrpSpPr>
            <p:nvPr/>
          </p:nvGrpSpPr>
          <p:grpSpPr bwMode="auto">
            <a:xfrm>
              <a:off x="582" y="3671"/>
              <a:ext cx="2993" cy="213"/>
              <a:chOff x="582" y="3671"/>
              <a:chExt cx="2993" cy="213"/>
            </a:xfrm>
          </p:grpSpPr>
          <p:grpSp>
            <p:nvGrpSpPr>
              <p:cNvPr id="169990" name="Group 37">
                <a:extLst>
                  <a:ext uri="{FF2B5EF4-FFF2-40B4-BE49-F238E27FC236}">
                    <a16:creationId xmlns:a16="http://schemas.microsoft.com/office/drawing/2014/main" id="{3D03E70E-0D51-1041-B745-188D13731E68}"/>
                  </a:ext>
                </a:extLst>
              </p:cNvPr>
              <p:cNvGrpSpPr>
                <a:grpSpLocks/>
              </p:cNvGrpSpPr>
              <p:nvPr/>
            </p:nvGrpSpPr>
            <p:grpSpPr bwMode="auto">
              <a:xfrm>
                <a:off x="582" y="3671"/>
                <a:ext cx="1990" cy="213"/>
                <a:chOff x="582" y="3671"/>
                <a:chExt cx="1990" cy="213"/>
              </a:xfrm>
            </p:grpSpPr>
            <p:sp>
              <p:nvSpPr>
                <p:cNvPr id="169996" name="Rectangle 38">
                  <a:extLst>
                    <a:ext uri="{FF2B5EF4-FFF2-40B4-BE49-F238E27FC236}">
                      <a16:creationId xmlns:a16="http://schemas.microsoft.com/office/drawing/2014/main" id="{CE65A689-6FC6-7448-A8E4-35D62A3533AD}"/>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69997" name="Rectangle 39">
                  <a:extLst>
                    <a:ext uri="{FF2B5EF4-FFF2-40B4-BE49-F238E27FC236}">
                      <a16:creationId xmlns:a16="http://schemas.microsoft.com/office/drawing/2014/main" id="{550A467A-9F7E-C348-B634-C36A95D8B05D}"/>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69998" name="Rectangle 40">
                  <a:extLst>
                    <a:ext uri="{FF2B5EF4-FFF2-40B4-BE49-F238E27FC236}">
                      <a16:creationId xmlns:a16="http://schemas.microsoft.com/office/drawing/2014/main" id="{C38385B4-8C05-D043-BC04-1F7C5B631A45}"/>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69999" name="Text Box 41">
                  <a:extLst>
                    <a:ext uri="{FF2B5EF4-FFF2-40B4-BE49-F238E27FC236}">
                      <a16:creationId xmlns:a16="http://schemas.microsoft.com/office/drawing/2014/main" id="{E6D94EBC-5ED6-984B-B0B5-867FDED0B125}"/>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494</a:t>
                  </a:r>
                  <a:endParaRPr lang="en-US" altLang="en-US" sz="1800" dirty="0">
                    <a:ea typeface="ＭＳ Ｐゴシック" panose="020B0600070205080204" pitchFamily="34" charset="-128"/>
                  </a:endParaRPr>
                </a:p>
              </p:txBody>
            </p:sp>
            <p:sp>
              <p:nvSpPr>
                <p:cNvPr id="170000" name="Text Box 42">
                  <a:extLst>
                    <a:ext uri="{FF2B5EF4-FFF2-40B4-BE49-F238E27FC236}">
                      <a16:creationId xmlns:a16="http://schemas.microsoft.com/office/drawing/2014/main" id="{2B9F5136-D873-1F48-B222-C6E9400FC7FA}"/>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549</a:t>
                  </a:r>
                  <a:endParaRPr lang="en-US" altLang="en-US" sz="1800" dirty="0">
                    <a:ea typeface="ＭＳ Ｐゴシック" panose="020B0600070205080204" pitchFamily="34" charset="-128"/>
                  </a:endParaRPr>
                </a:p>
              </p:txBody>
            </p:sp>
            <p:sp>
              <p:nvSpPr>
                <p:cNvPr id="170001" name="Text Box 43">
                  <a:extLst>
                    <a:ext uri="{FF2B5EF4-FFF2-40B4-BE49-F238E27FC236}">
                      <a16:creationId xmlns:a16="http://schemas.microsoft.com/office/drawing/2014/main" id="{A55D5F3B-B9B6-A64F-BE6B-44199977B01D}"/>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516</a:t>
                  </a:r>
                  <a:endParaRPr lang="en-US" altLang="en-US" sz="1800" dirty="0">
                    <a:ea typeface="ＭＳ Ｐゴシック" panose="020B0600070205080204" pitchFamily="34" charset="-128"/>
                  </a:endParaRPr>
                </a:p>
              </p:txBody>
            </p:sp>
          </p:grpSp>
          <p:grpSp>
            <p:nvGrpSpPr>
              <p:cNvPr id="169991" name="Group 44">
                <a:extLst>
                  <a:ext uri="{FF2B5EF4-FFF2-40B4-BE49-F238E27FC236}">
                    <a16:creationId xmlns:a16="http://schemas.microsoft.com/office/drawing/2014/main" id="{DA4EE23E-4C8D-D640-99B3-9D6077D0835A}"/>
                  </a:ext>
                </a:extLst>
              </p:cNvPr>
              <p:cNvGrpSpPr>
                <a:grpSpLocks/>
              </p:cNvGrpSpPr>
              <p:nvPr/>
            </p:nvGrpSpPr>
            <p:grpSpPr bwMode="auto">
              <a:xfrm>
                <a:off x="2844" y="3671"/>
                <a:ext cx="731" cy="213"/>
                <a:chOff x="3190" y="3671"/>
                <a:chExt cx="731" cy="213"/>
              </a:xfrm>
            </p:grpSpPr>
            <p:grpSp>
              <p:nvGrpSpPr>
                <p:cNvPr id="169992" name="Group 45">
                  <a:extLst>
                    <a:ext uri="{FF2B5EF4-FFF2-40B4-BE49-F238E27FC236}">
                      <a16:creationId xmlns:a16="http://schemas.microsoft.com/office/drawing/2014/main" id="{C18B6089-5BBA-444F-B59F-52AAF7A50D6F}"/>
                    </a:ext>
                  </a:extLst>
                </p:cNvPr>
                <p:cNvGrpSpPr>
                  <a:grpSpLocks/>
                </p:cNvGrpSpPr>
                <p:nvPr/>
              </p:nvGrpSpPr>
              <p:grpSpPr bwMode="auto">
                <a:xfrm>
                  <a:off x="3190" y="3671"/>
                  <a:ext cx="731" cy="213"/>
                  <a:chOff x="3190" y="3671"/>
                  <a:chExt cx="616" cy="213"/>
                </a:xfrm>
              </p:grpSpPr>
              <p:sp>
                <p:nvSpPr>
                  <p:cNvPr id="169994" name="Rectangle 46">
                    <a:extLst>
                      <a:ext uri="{FF2B5EF4-FFF2-40B4-BE49-F238E27FC236}">
                        <a16:creationId xmlns:a16="http://schemas.microsoft.com/office/drawing/2014/main" id="{36EB29D7-E7CA-6C44-8FEB-3CE5FA796B14}"/>
                      </a:ext>
                    </a:extLst>
                  </p:cNvPr>
                  <p:cNvSpPr>
                    <a:spLocks noChangeArrowheads="1"/>
                  </p:cNvSpPr>
                  <p:nvPr/>
                </p:nvSpPr>
                <p:spPr bwMode="auto">
                  <a:xfrm>
                    <a:off x="3190" y="3671"/>
                    <a:ext cx="616" cy="213"/>
                  </a:xfrm>
                  <a:prstGeom prst="rect">
                    <a:avLst/>
                  </a:prstGeom>
                  <a:solidFill>
                    <a:schemeClr val="accent1"/>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69995" name="Text Box 47">
                    <a:extLst>
                      <a:ext uri="{FF2B5EF4-FFF2-40B4-BE49-F238E27FC236}">
                        <a16:creationId xmlns:a16="http://schemas.microsoft.com/office/drawing/2014/main" id="{8EA008AD-C946-0549-92DE-ED10EF131267}"/>
                      </a:ext>
                    </a:extLst>
                  </p:cNvPr>
                  <p:cNvSpPr txBox="1">
                    <a:spLocks noChangeArrowheads="1"/>
                  </p:cNvSpPr>
                  <p:nvPr/>
                </p:nvSpPr>
                <p:spPr bwMode="auto">
                  <a:xfrm>
                    <a:off x="3197" y="3687"/>
                    <a:ext cx="97"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1300" dirty="0">
                      <a:ea typeface="ＭＳ Ｐゴシック" panose="020B0600070205080204" pitchFamily="34" charset="-128"/>
                    </a:endParaRPr>
                  </a:p>
                </p:txBody>
              </p:sp>
            </p:grpSp>
            <p:sp>
              <p:nvSpPr>
                <p:cNvPr id="169993" name="Text Box 48">
                  <a:extLst>
                    <a:ext uri="{FF2B5EF4-FFF2-40B4-BE49-F238E27FC236}">
                      <a16:creationId xmlns:a16="http://schemas.microsoft.com/office/drawing/2014/main" id="{193D4BF8-8443-8948-973E-17D93F9C241C}"/>
                    </a:ext>
                  </a:extLst>
                </p:cNvPr>
                <p:cNvSpPr txBox="1">
                  <a:spLocks noChangeArrowheads="1"/>
                </p:cNvSpPr>
                <p:nvPr/>
              </p:nvSpPr>
              <p:spPr bwMode="auto">
                <a:xfrm>
                  <a:off x="3207" y="3684"/>
                  <a:ext cx="700"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Figure 14.12</a:t>
                  </a:r>
                  <a:endParaRPr lang="en-US" altLang="en-US" sz="1800" dirty="0">
                    <a:ea typeface="ＭＳ Ｐゴシック" panose="020B0600070205080204" pitchFamily="34" charset="-128"/>
                  </a:endParaRPr>
                </a:p>
              </p:txBody>
            </p:sp>
          </p:grpSp>
        </p:grpSp>
      </p:grpSp>
    </p:spTree>
  </p:cSld>
  <p:clrMapOvr>
    <a:masterClrMapping/>
  </p:clrMapOvr>
  <p:transition spd="med"/>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7" name="Slide Number Placeholder 5">
            <a:extLst>
              <a:ext uri="{FF2B5EF4-FFF2-40B4-BE49-F238E27FC236}">
                <a16:creationId xmlns:a16="http://schemas.microsoft.com/office/drawing/2014/main" id="{93C5B2FB-03C4-9B4B-870E-D003077FC21D}"/>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0AEE50B0-646D-4D4D-B432-403E55BA74FD}" type="slidenum">
              <a:rPr lang="en-US" altLang="en-US" sz="1400"/>
              <a:pPr>
                <a:spcBef>
                  <a:spcPct val="0"/>
                </a:spcBef>
                <a:buFontTx/>
                <a:buNone/>
              </a:pPr>
              <a:t>80</a:t>
            </a:fld>
            <a:endParaRPr lang="en-US" altLang="en-US" sz="1400" dirty="0"/>
          </a:p>
        </p:txBody>
      </p:sp>
      <p:grpSp>
        <p:nvGrpSpPr>
          <p:cNvPr id="167938" name="Group 28">
            <a:extLst>
              <a:ext uri="{FF2B5EF4-FFF2-40B4-BE49-F238E27FC236}">
                <a16:creationId xmlns:a16="http://schemas.microsoft.com/office/drawing/2014/main" id="{F00BE838-65B1-6D4F-A39F-1013C943DC1F}"/>
              </a:ext>
            </a:extLst>
          </p:cNvPr>
          <p:cNvGrpSpPr>
            <a:grpSpLocks/>
          </p:cNvGrpSpPr>
          <p:nvPr/>
        </p:nvGrpSpPr>
        <p:grpSpPr bwMode="auto">
          <a:xfrm>
            <a:off x="458788" y="446088"/>
            <a:ext cx="8229600" cy="4716463"/>
            <a:chOff x="289" y="281"/>
            <a:chExt cx="5184" cy="2971"/>
          </a:xfrm>
        </p:grpSpPr>
        <p:sp>
          <p:nvSpPr>
            <p:cNvPr id="167939" name="Rectangle 2">
              <a:extLst>
                <a:ext uri="{FF2B5EF4-FFF2-40B4-BE49-F238E27FC236}">
                  <a16:creationId xmlns:a16="http://schemas.microsoft.com/office/drawing/2014/main" id="{72FCC7BE-03BD-3F47-A863-3B3B072265A8}"/>
                </a:ext>
              </a:extLst>
            </p:cNvPr>
            <p:cNvSpPr>
              <a:spLocks noChangeArrowheads="1"/>
            </p:cNvSpPr>
            <p:nvPr/>
          </p:nvSpPr>
          <p:spPr bwMode="auto">
            <a:xfrm>
              <a:off x="289"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Corpus Callosum</a:t>
              </a:r>
              <a:endParaRPr lang="en-US" altLang="en-US" sz="2800" dirty="0">
                <a:solidFill>
                  <a:schemeClr val="tx2"/>
                </a:solidFill>
              </a:endParaRPr>
            </a:p>
          </p:txBody>
        </p:sp>
        <p:grpSp>
          <p:nvGrpSpPr>
            <p:cNvPr id="167940" name="Group 26">
              <a:extLst>
                <a:ext uri="{FF2B5EF4-FFF2-40B4-BE49-F238E27FC236}">
                  <a16:creationId xmlns:a16="http://schemas.microsoft.com/office/drawing/2014/main" id="{5638338C-50F5-DD45-BA81-FEC581F5FB57}"/>
                </a:ext>
              </a:extLst>
            </p:cNvPr>
            <p:cNvGrpSpPr>
              <a:grpSpLocks/>
            </p:cNvGrpSpPr>
            <p:nvPr/>
          </p:nvGrpSpPr>
          <p:grpSpPr bwMode="auto">
            <a:xfrm>
              <a:off x="670" y="978"/>
              <a:ext cx="4377" cy="2274"/>
              <a:chOff x="670" y="1102"/>
              <a:chExt cx="4377" cy="2274"/>
            </a:xfrm>
          </p:grpSpPr>
          <p:pic>
            <p:nvPicPr>
              <p:cNvPr id="167941" name="Picture 20" descr="02callosum">
                <a:extLst>
                  <a:ext uri="{FF2B5EF4-FFF2-40B4-BE49-F238E27FC236}">
                    <a16:creationId xmlns:a16="http://schemas.microsoft.com/office/drawing/2014/main" id="{54CD1795-1121-6A4F-B2D3-E1301446314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32" y="1102"/>
                <a:ext cx="2880" cy="2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7942" name="Line 12">
                <a:extLst>
                  <a:ext uri="{FF2B5EF4-FFF2-40B4-BE49-F238E27FC236}">
                    <a16:creationId xmlns:a16="http://schemas.microsoft.com/office/drawing/2014/main" id="{DAEA7071-6C73-3B4C-A6B5-1D7A98D070E7}"/>
                  </a:ext>
                </a:extLst>
              </p:cNvPr>
              <p:cNvSpPr>
                <a:spLocks noChangeShapeType="1"/>
              </p:cNvSpPr>
              <p:nvPr/>
            </p:nvSpPr>
            <p:spPr bwMode="auto">
              <a:xfrm>
                <a:off x="1632" y="1512"/>
                <a:ext cx="610" cy="488"/>
              </a:xfrm>
              <a:prstGeom prst="line">
                <a:avLst/>
              </a:prstGeom>
              <a:noFill/>
              <a:ln w="177800">
                <a:solidFill>
                  <a:srgbClr val="3366FF"/>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167943" name="Text Box 13">
                <a:extLst>
                  <a:ext uri="{FF2B5EF4-FFF2-40B4-BE49-F238E27FC236}">
                    <a16:creationId xmlns:a16="http://schemas.microsoft.com/office/drawing/2014/main" id="{3CEB7ED6-A209-574E-96C9-082DAEB9BA6B}"/>
                  </a:ext>
                </a:extLst>
              </p:cNvPr>
              <p:cNvSpPr txBox="1">
                <a:spLocks noChangeArrowheads="1"/>
              </p:cNvSpPr>
              <p:nvPr/>
            </p:nvSpPr>
            <p:spPr bwMode="auto">
              <a:xfrm>
                <a:off x="3137" y="3211"/>
                <a:ext cx="1123" cy="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100" dirty="0"/>
                  <a:t>https://www.psywww.com</a:t>
                </a:r>
                <a:endParaRPr lang="en-US" altLang="en-US" sz="1800" dirty="0"/>
              </a:p>
            </p:txBody>
          </p:sp>
          <p:sp>
            <p:nvSpPr>
              <p:cNvPr id="167944" name="Text Box 15">
                <a:extLst>
                  <a:ext uri="{FF2B5EF4-FFF2-40B4-BE49-F238E27FC236}">
                    <a16:creationId xmlns:a16="http://schemas.microsoft.com/office/drawing/2014/main" id="{8AEF30AA-3E67-6C45-B2FA-21F71468A46B}"/>
                  </a:ext>
                </a:extLst>
              </p:cNvPr>
              <p:cNvSpPr txBox="1">
                <a:spLocks noChangeArrowheads="1"/>
              </p:cNvSpPr>
              <p:nvPr/>
            </p:nvSpPr>
            <p:spPr bwMode="auto">
              <a:xfrm>
                <a:off x="670" y="2044"/>
                <a:ext cx="620"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800" dirty="0">
                    <a:solidFill>
                      <a:srgbClr val="333333"/>
                    </a:solidFill>
                  </a:rPr>
                  <a:t>Anterior</a:t>
                </a:r>
                <a:endParaRPr lang="en-US" altLang="en-US" sz="1600" dirty="0">
                  <a:solidFill>
                    <a:srgbClr val="333333"/>
                  </a:solidFill>
                </a:endParaRPr>
              </a:p>
            </p:txBody>
          </p:sp>
          <p:sp>
            <p:nvSpPr>
              <p:cNvPr id="167945" name="Text Box 16">
                <a:extLst>
                  <a:ext uri="{FF2B5EF4-FFF2-40B4-BE49-F238E27FC236}">
                    <a16:creationId xmlns:a16="http://schemas.microsoft.com/office/drawing/2014/main" id="{CF20305D-B87D-634F-A30E-D2524A2AA78D}"/>
                  </a:ext>
                </a:extLst>
              </p:cNvPr>
              <p:cNvSpPr txBox="1">
                <a:spLocks noChangeArrowheads="1"/>
              </p:cNvSpPr>
              <p:nvPr/>
            </p:nvSpPr>
            <p:spPr bwMode="auto">
              <a:xfrm>
                <a:off x="4355" y="2044"/>
                <a:ext cx="692"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800" dirty="0">
                    <a:solidFill>
                      <a:srgbClr val="333333"/>
                    </a:solidFill>
                  </a:rPr>
                  <a:t>Posterior</a:t>
                </a:r>
                <a:endParaRPr lang="en-US" altLang="en-US" sz="1600" dirty="0"/>
              </a:p>
            </p:txBody>
          </p:sp>
        </p:grpSp>
      </p:grpSp>
    </p:spTree>
  </p:cSld>
  <p:clrMapOvr>
    <a:masterClrMapping/>
  </p:clrMapOvr>
  <p:transition spd="med"/>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3" name="Slide Number Placeholder 5">
            <a:extLst>
              <a:ext uri="{FF2B5EF4-FFF2-40B4-BE49-F238E27FC236}">
                <a16:creationId xmlns:a16="http://schemas.microsoft.com/office/drawing/2014/main" id="{E637A24A-6B95-8E41-8581-8B7603E956D7}"/>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0FAD904B-55F0-8843-9B35-46790FBF3B40}" type="slidenum">
              <a:rPr lang="en-US" altLang="en-US" sz="1400"/>
              <a:pPr>
                <a:spcBef>
                  <a:spcPct val="0"/>
                </a:spcBef>
                <a:buFontTx/>
                <a:buNone/>
              </a:pPr>
              <a:t>81</a:t>
            </a:fld>
            <a:endParaRPr lang="en-US" altLang="en-US" sz="1400" dirty="0"/>
          </a:p>
        </p:txBody>
      </p:sp>
      <p:grpSp>
        <p:nvGrpSpPr>
          <p:cNvPr id="172034" name="Group 41">
            <a:extLst>
              <a:ext uri="{FF2B5EF4-FFF2-40B4-BE49-F238E27FC236}">
                <a16:creationId xmlns:a16="http://schemas.microsoft.com/office/drawing/2014/main" id="{EEA3CF46-273C-114A-B3B6-AC592F04A621}"/>
              </a:ext>
            </a:extLst>
          </p:cNvPr>
          <p:cNvGrpSpPr>
            <a:grpSpLocks/>
          </p:cNvGrpSpPr>
          <p:nvPr/>
        </p:nvGrpSpPr>
        <p:grpSpPr bwMode="auto">
          <a:xfrm>
            <a:off x="458788" y="446088"/>
            <a:ext cx="8229600" cy="5719762"/>
            <a:chOff x="289" y="281"/>
            <a:chExt cx="5184" cy="3603"/>
          </a:xfrm>
        </p:grpSpPr>
        <p:sp>
          <p:nvSpPr>
            <p:cNvPr id="172035" name="Rectangle 2">
              <a:extLst>
                <a:ext uri="{FF2B5EF4-FFF2-40B4-BE49-F238E27FC236}">
                  <a16:creationId xmlns:a16="http://schemas.microsoft.com/office/drawing/2014/main" id="{30A50509-D427-1441-8C69-37188C3856A2}"/>
                </a:ext>
              </a:extLst>
            </p:cNvPr>
            <p:cNvSpPr>
              <a:spLocks noChangeArrowheads="1"/>
            </p:cNvSpPr>
            <p:nvPr/>
          </p:nvSpPr>
          <p:spPr bwMode="auto">
            <a:xfrm>
              <a:off x="289"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Basal Ganglia</a:t>
              </a:r>
              <a:endParaRPr lang="en-US" altLang="en-US" sz="2800" dirty="0">
                <a:solidFill>
                  <a:schemeClr val="tx2"/>
                </a:solidFill>
              </a:endParaRPr>
            </a:p>
          </p:txBody>
        </p:sp>
        <p:sp>
          <p:nvSpPr>
            <p:cNvPr id="172036" name="Text Box 3">
              <a:extLst>
                <a:ext uri="{FF2B5EF4-FFF2-40B4-BE49-F238E27FC236}">
                  <a16:creationId xmlns:a16="http://schemas.microsoft.com/office/drawing/2014/main" id="{D5FC8576-9695-EB45-8BE7-68F95B23C9D9}"/>
                </a:ext>
              </a:extLst>
            </p:cNvPr>
            <p:cNvSpPr txBox="1">
              <a:spLocks noChangeArrowheads="1"/>
            </p:cNvSpPr>
            <p:nvPr/>
          </p:nvSpPr>
          <p:spPr bwMode="auto">
            <a:xfrm>
              <a:off x="515" y="970"/>
              <a:ext cx="4733" cy="13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dirty="0"/>
                <a:t>The basal ganglia are located deep within the cerebral hemispheres.</a:t>
              </a:r>
            </a:p>
            <a:p>
              <a:pPr eaLnBrk="1" hangingPunct="1">
                <a:lnSpc>
                  <a:spcPct val="85000"/>
                </a:lnSpc>
                <a:spcBef>
                  <a:spcPct val="0"/>
                </a:spcBef>
                <a:spcAft>
                  <a:spcPts val="900"/>
                </a:spcAft>
                <a:buSzPct val="80000"/>
              </a:pPr>
              <a:r>
                <a:rPr lang="en-US" altLang="en-US" sz="1800" dirty="0"/>
                <a:t>This is the one instance where a collection of nuclei in the CNS are called ganglia.</a:t>
              </a:r>
            </a:p>
            <a:p>
              <a:pPr eaLnBrk="1" hangingPunct="1">
                <a:lnSpc>
                  <a:spcPct val="85000"/>
                </a:lnSpc>
                <a:spcBef>
                  <a:spcPct val="0"/>
                </a:spcBef>
                <a:spcAft>
                  <a:spcPts val="900"/>
                </a:spcAft>
                <a:buSzPct val="80000"/>
              </a:pPr>
              <a:r>
                <a:rPr lang="en-US" altLang="en-US" sz="1800" dirty="0"/>
                <a:t>Ganglia is typically reserved for collections of nuclei (cell bodies of neurons) in the peripheral nervous system.</a:t>
              </a:r>
            </a:p>
            <a:p>
              <a:pPr eaLnBrk="1" hangingPunct="1">
                <a:lnSpc>
                  <a:spcPct val="85000"/>
                </a:lnSpc>
                <a:spcBef>
                  <a:spcPct val="0"/>
                </a:spcBef>
                <a:spcAft>
                  <a:spcPct val="50000"/>
                </a:spcAft>
                <a:buSzPct val="80000"/>
              </a:pPr>
              <a:r>
                <a:rPr lang="en-US" altLang="en-US" sz="1800" dirty="0"/>
                <a:t>The basal ganglia consist of the globus pallidus, putamen, and lenti-form nucleus—the last two together are known as the corpus striatum.</a:t>
              </a:r>
            </a:p>
          </p:txBody>
        </p:sp>
        <p:grpSp>
          <p:nvGrpSpPr>
            <p:cNvPr id="172037" name="Group 40">
              <a:extLst>
                <a:ext uri="{FF2B5EF4-FFF2-40B4-BE49-F238E27FC236}">
                  <a16:creationId xmlns:a16="http://schemas.microsoft.com/office/drawing/2014/main" id="{7AD18AE3-40EF-2143-9834-AD3106052C46}"/>
                </a:ext>
              </a:extLst>
            </p:cNvPr>
            <p:cNvGrpSpPr>
              <a:grpSpLocks/>
            </p:cNvGrpSpPr>
            <p:nvPr/>
          </p:nvGrpSpPr>
          <p:grpSpPr bwMode="auto">
            <a:xfrm>
              <a:off x="582" y="3671"/>
              <a:ext cx="2993" cy="213"/>
              <a:chOff x="582" y="3671"/>
              <a:chExt cx="2993" cy="213"/>
            </a:xfrm>
          </p:grpSpPr>
          <p:grpSp>
            <p:nvGrpSpPr>
              <p:cNvPr id="172038" name="Group 25">
                <a:extLst>
                  <a:ext uri="{FF2B5EF4-FFF2-40B4-BE49-F238E27FC236}">
                    <a16:creationId xmlns:a16="http://schemas.microsoft.com/office/drawing/2014/main" id="{D46ACC6D-3221-4D44-8BF9-3E98F4F6903C}"/>
                  </a:ext>
                </a:extLst>
              </p:cNvPr>
              <p:cNvGrpSpPr>
                <a:grpSpLocks/>
              </p:cNvGrpSpPr>
              <p:nvPr/>
            </p:nvGrpSpPr>
            <p:grpSpPr bwMode="auto">
              <a:xfrm>
                <a:off x="582" y="3671"/>
                <a:ext cx="1990" cy="213"/>
                <a:chOff x="582" y="3671"/>
                <a:chExt cx="1990" cy="213"/>
              </a:xfrm>
            </p:grpSpPr>
            <p:sp>
              <p:nvSpPr>
                <p:cNvPr id="172044" name="Rectangle 26">
                  <a:extLst>
                    <a:ext uri="{FF2B5EF4-FFF2-40B4-BE49-F238E27FC236}">
                      <a16:creationId xmlns:a16="http://schemas.microsoft.com/office/drawing/2014/main" id="{68878B20-0CBD-1C4D-8619-56727144E47C}"/>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72045" name="Rectangle 27">
                  <a:extLst>
                    <a:ext uri="{FF2B5EF4-FFF2-40B4-BE49-F238E27FC236}">
                      <a16:creationId xmlns:a16="http://schemas.microsoft.com/office/drawing/2014/main" id="{B6C2776C-FC90-EE48-A645-AC9A0D5CE42E}"/>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72046" name="Rectangle 28">
                  <a:extLst>
                    <a:ext uri="{FF2B5EF4-FFF2-40B4-BE49-F238E27FC236}">
                      <a16:creationId xmlns:a16="http://schemas.microsoft.com/office/drawing/2014/main" id="{0A25DB33-62A7-2845-8082-B1B8EADC1170}"/>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72047" name="Text Box 29">
                  <a:extLst>
                    <a:ext uri="{FF2B5EF4-FFF2-40B4-BE49-F238E27FC236}">
                      <a16:creationId xmlns:a16="http://schemas.microsoft.com/office/drawing/2014/main" id="{FD2FCD7E-96A1-5841-B9E7-9530A749A513}"/>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494</a:t>
                  </a:r>
                  <a:endParaRPr lang="en-US" altLang="en-US" sz="1800" dirty="0">
                    <a:ea typeface="ＭＳ Ｐゴシック" panose="020B0600070205080204" pitchFamily="34" charset="-128"/>
                  </a:endParaRPr>
                </a:p>
              </p:txBody>
            </p:sp>
            <p:sp>
              <p:nvSpPr>
                <p:cNvPr id="172048" name="Text Box 30">
                  <a:extLst>
                    <a:ext uri="{FF2B5EF4-FFF2-40B4-BE49-F238E27FC236}">
                      <a16:creationId xmlns:a16="http://schemas.microsoft.com/office/drawing/2014/main" id="{57C8230A-1FAC-7245-9693-692820533545}"/>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549</a:t>
                  </a:r>
                  <a:endParaRPr lang="en-US" altLang="en-US" sz="1800" dirty="0">
                    <a:ea typeface="ＭＳ Ｐゴシック" panose="020B0600070205080204" pitchFamily="34" charset="-128"/>
                  </a:endParaRPr>
                </a:p>
              </p:txBody>
            </p:sp>
            <p:sp>
              <p:nvSpPr>
                <p:cNvPr id="172049" name="Text Box 31">
                  <a:extLst>
                    <a:ext uri="{FF2B5EF4-FFF2-40B4-BE49-F238E27FC236}">
                      <a16:creationId xmlns:a16="http://schemas.microsoft.com/office/drawing/2014/main" id="{255E5B6C-74F7-5D47-BC25-8664A529C457}"/>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517</a:t>
                  </a:r>
                  <a:endParaRPr lang="en-US" altLang="en-US" sz="1800" dirty="0">
                    <a:ea typeface="ＭＳ Ｐゴシック" panose="020B0600070205080204" pitchFamily="34" charset="-128"/>
                  </a:endParaRPr>
                </a:p>
              </p:txBody>
            </p:sp>
          </p:grpSp>
          <p:grpSp>
            <p:nvGrpSpPr>
              <p:cNvPr id="172039" name="Group 32">
                <a:extLst>
                  <a:ext uri="{FF2B5EF4-FFF2-40B4-BE49-F238E27FC236}">
                    <a16:creationId xmlns:a16="http://schemas.microsoft.com/office/drawing/2014/main" id="{2FA62061-ABDD-5548-9716-8840139263B1}"/>
                  </a:ext>
                </a:extLst>
              </p:cNvPr>
              <p:cNvGrpSpPr>
                <a:grpSpLocks/>
              </p:cNvGrpSpPr>
              <p:nvPr/>
            </p:nvGrpSpPr>
            <p:grpSpPr bwMode="auto">
              <a:xfrm>
                <a:off x="2844" y="3671"/>
                <a:ext cx="731" cy="213"/>
                <a:chOff x="3190" y="3671"/>
                <a:chExt cx="731" cy="213"/>
              </a:xfrm>
            </p:grpSpPr>
            <p:grpSp>
              <p:nvGrpSpPr>
                <p:cNvPr id="172040" name="Group 33">
                  <a:extLst>
                    <a:ext uri="{FF2B5EF4-FFF2-40B4-BE49-F238E27FC236}">
                      <a16:creationId xmlns:a16="http://schemas.microsoft.com/office/drawing/2014/main" id="{8DEC759F-2156-164B-9477-AA084B7169D1}"/>
                    </a:ext>
                  </a:extLst>
                </p:cNvPr>
                <p:cNvGrpSpPr>
                  <a:grpSpLocks/>
                </p:cNvGrpSpPr>
                <p:nvPr/>
              </p:nvGrpSpPr>
              <p:grpSpPr bwMode="auto">
                <a:xfrm>
                  <a:off x="3190" y="3671"/>
                  <a:ext cx="731" cy="213"/>
                  <a:chOff x="3190" y="3671"/>
                  <a:chExt cx="616" cy="213"/>
                </a:xfrm>
              </p:grpSpPr>
              <p:sp>
                <p:nvSpPr>
                  <p:cNvPr id="172042" name="Rectangle 34">
                    <a:extLst>
                      <a:ext uri="{FF2B5EF4-FFF2-40B4-BE49-F238E27FC236}">
                        <a16:creationId xmlns:a16="http://schemas.microsoft.com/office/drawing/2014/main" id="{4FA08A5B-1702-794C-A0A6-3BA684A11E39}"/>
                      </a:ext>
                    </a:extLst>
                  </p:cNvPr>
                  <p:cNvSpPr>
                    <a:spLocks noChangeArrowheads="1"/>
                  </p:cNvSpPr>
                  <p:nvPr/>
                </p:nvSpPr>
                <p:spPr bwMode="auto">
                  <a:xfrm>
                    <a:off x="3190" y="3671"/>
                    <a:ext cx="616" cy="213"/>
                  </a:xfrm>
                  <a:prstGeom prst="rect">
                    <a:avLst/>
                  </a:prstGeom>
                  <a:solidFill>
                    <a:schemeClr val="accent1"/>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72043" name="Text Box 35">
                    <a:extLst>
                      <a:ext uri="{FF2B5EF4-FFF2-40B4-BE49-F238E27FC236}">
                        <a16:creationId xmlns:a16="http://schemas.microsoft.com/office/drawing/2014/main" id="{50D579EC-9579-1A49-A7DE-593E4B886329}"/>
                      </a:ext>
                    </a:extLst>
                  </p:cNvPr>
                  <p:cNvSpPr txBox="1">
                    <a:spLocks noChangeArrowheads="1"/>
                  </p:cNvSpPr>
                  <p:nvPr/>
                </p:nvSpPr>
                <p:spPr bwMode="auto">
                  <a:xfrm>
                    <a:off x="3197" y="3687"/>
                    <a:ext cx="97"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1300" dirty="0">
                      <a:ea typeface="ＭＳ Ｐゴシック" panose="020B0600070205080204" pitchFamily="34" charset="-128"/>
                    </a:endParaRPr>
                  </a:p>
                </p:txBody>
              </p:sp>
            </p:grpSp>
            <p:sp>
              <p:nvSpPr>
                <p:cNvPr id="172041" name="Text Box 36">
                  <a:extLst>
                    <a:ext uri="{FF2B5EF4-FFF2-40B4-BE49-F238E27FC236}">
                      <a16:creationId xmlns:a16="http://schemas.microsoft.com/office/drawing/2014/main" id="{204D1CA9-55B7-C241-974B-3901669D485C}"/>
                    </a:ext>
                  </a:extLst>
                </p:cNvPr>
                <p:cNvSpPr txBox="1">
                  <a:spLocks noChangeArrowheads="1"/>
                </p:cNvSpPr>
                <p:nvPr/>
              </p:nvSpPr>
              <p:spPr bwMode="auto">
                <a:xfrm>
                  <a:off x="3207" y="3684"/>
                  <a:ext cx="700"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Figure 14.13</a:t>
                  </a:r>
                  <a:endParaRPr lang="en-US" altLang="en-US" sz="1800" dirty="0">
                    <a:ea typeface="ＭＳ Ｐゴシック" panose="020B0600070205080204" pitchFamily="34" charset="-128"/>
                  </a:endParaRPr>
                </a:p>
              </p:txBody>
            </p:sp>
          </p:grpSp>
        </p:grpSp>
      </p:grpSp>
    </p:spTree>
  </p:cSld>
  <p:clrMapOvr>
    <a:masterClrMapping/>
  </p:clrMapOvr>
  <p:transition spd="med"/>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1" name="Slide Number Placeholder 5">
            <a:extLst>
              <a:ext uri="{FF2B5EF4-FFF2-40B4-BE49-F238E27FC236}">
                <a16:creationId xmlns:a16="http://schemas.microsoft.com/office/drawing/2014/main" id="{C8148E8A-611A-DE4F-8E24-CB98862F94EA}"/>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FD7CDDDF-137C-7A44-B00E-D6B2FFBF5C0B}" type="slidenum">
              <a:rPr lang="en-US" altLang="en-US" sz="1400"/>
              <a:pPr>
                <a:spcBef>
                  <a:spcPct val="0"/>
                </a:spcBef>
                <a:buFontTx/>
                <a:buNone/>
              </a:pPr>
              <a:t>82</a:t>
            </a:fld>
            <a:endParaRPr lang="en-US" altLang="en-US" sz="1400" dirty="0"/>
          </a:p>
        </p:txBody>
      </p:sp>
      <p:grpSp>
        <p:nvGrpSpPr>
          <p:cNvPr id="174082" name="Group 16">
            <a:extLst>
              <a:ext uri="{FF2B5EF4-FFF2-40B4-BE49-F238E27FC236}">
                <a16:creationId xmlns:a16="http://schemas.microsoft.com/office/drawing/2014/main" id="{E2201A31-DA10-9E46-BAF2-0F446C7C5E34}"/>
              </a:ext>
            </a:extLst>
          </p:cNvPr>
          <p:cNvGrpSpPr>
            <a:grpSpLocks/>
          </p:cNvGrpSpPr>
          <p:nvPr/>
        </p:nvGrpSpPr>
        <p:grpSpPr bwMode="auto">
          <a:xfrm>
            <a:off x="458788" y="446088"/>
            <a:ext cx="8229600" cy="5719762"/>
            <a:chOff x="289" y="281"/>
            <a:chExt cx="5184" cy="3603"/>
          </a:xfrm>
        </p:grpSpPr>
        <p:sp>
          <p:nvSpPr>
            <p:cNvPr id="174083" name="Rectangle 2">
              <a:extLst>
                <a:ext uri="{FF2B5EF4-FFF2-40B4-BE49-F238E27FC236}">
                  <a16:creationId xmlns:a16="http://schemas.microsoft.com/office/drawing/2014/main" id="{1375D43E-10AE-BE40-A27C-B84E3F1F9DF0}"/>
                </a:ext>
              </a:extLst>
            </p:cNvPr>
            <p:cNvSpPr>
              <a:spLocks noChangeArrowheads="1"/>
            </p:cNvSpPr>
            <p:nvPr/>
          </p:nvSpPr>
          <p:spPr bwMode="auto">
            <a:xfrm>
              <a:off x="289"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Basal Ganglia </a:t>
              </a:r>
              <a:r>
                <a:rPr lang="en-US" altLang="en-US" sz="2200" dirty="0">
                  <a:solidFill>
                    <a:srgbClr val="333333"/>
                  </a:solidFill>
                </a:rPr>
                <a:t>(continued)</a:t>
              </a:r>
              <a:endParaRPr lang="en-US" altLang="en-US" sz="2800" dirty="0">
                <a:solidFill>
                  <a:schemeClr val="tx2"/>
                </a:solidFill>
              </a:endParaRPr>
            </a:p>
          </p:txBody>
        </p:sp>
        <p:grpSp>
          <p:nvGrpSpPr>
            <p:cNvPr id="174084" name="Group 15">
              <a:extLst>
                <a:ext uri="{FF2B5EF4-FFF2-40B4-BE49-F238E27FC236}">
                  <a16:creationId xmlns:a16="http://schemas.microsoft.com/office/drawing/2014/main" id="{45DB94CB-E74F-824B-BF8C-48683075A9E0}"/>
                </a:ext>
              </a:extLst>
            </p:cNvPr>
            <p:cNvGrpSpPr>
              <a:grpSpLocks/>
            </p:cNvGrpSpPr>
            <p:nvPr/>
          </p:nvGrpSpPr>
          <p:grpSpPr bwMode="auto">
            <a:xfrm>
              <a:off x="515" y="970"/>
              <a:ext cx="4760" cy="2463"/>
              <a:chOff x="515" y="970"/>
              <a:chExt cx="4760" cy="2463"/>
            </a:xfrm>
          </p:grpSpPr>
          <p:sp>
            <p:nvSpPr>
              <p:cNvPr id="174092" name="Text Box 3">
                <a:extLst>
                  <a:ext uri="{FF2B5EF4-FFF2-40B4-BE49-F238E27FC236}">
                    <a16:creationId xmlns:a16="http://schemas.microsoft.com/office/drawing/2014/main" id="{283571DF-4ABA-254D-8161-5F0236CB63AE}"/>
                  </a:ext>
                </a:extLst>
              </p:cNvPr>
              <p:cNvSpPr txBox="1">
                <a:spLocks noChangeArrowheads="1"/>
              </p:cNvSpPr>
              <p:nvPr/>
            </p:nvSpPr>
            <p:spPr bwMode="auto">
              <a:xfrm>
                <a:off x="515" y="970"/>
                <a:ext cx="4760" cy="16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dirty="0"/>
                  <a:t>A major function of the basal ganglia is to assist in initiating and ter-minating skeletal muscle movements of the body.</a:t>
                </a:r>
              </a:p>
              <a:p>
                <a:pPr eaLnBrk="1" hangingPunct="1">
                  <a:lnSpc>
                    <a:spcPct val="85000"/>
                  </a:lnSpc>
                  <a:spcBef>
                    <a:spcPct val="0"/>
                  </a:spcBef>
                  <a:spcAft>
                    <a:spcPts val="900"/>
                  </a:spcAft>
                  <a:buSzPct val="80000"/>
                </a:pPr>
                <a:r>
                  <a:rPr lang="en-US" altLang="en-US" sz="1800" dirty="0"/>
                  <a:t>The basal ganglia has fiber connections with the primary motor area and the cerebellum (through the thalamus).</a:t>
                </a:r>
              </a:p>
              <a:p>
                <a:pPr eaLnBrk="1" hangingPunct="1">
                  <a:lnSpc>
                    <a:spcPct val="85000"/>
                  </a:lnSpc>
                  <a:spcBef>
                    <a:spcPct val="0"/>
                  </a:spcBef>
                  <a:spcAft>
                    <a:spcPts val="900"/>
                  </a:spcAft>
                  <a:buSzPct val="80000"/>
                </a:pPr>
                <a:r>
                  <a:rPr lang="en-US" altLang="en-US" sz="1800" dirty="0"/>
                  <a:t>The basal ganglia suppress unwanted body movements and regulate muscle tone.</a:t>
                </a:r>
              </a:p>
              <a:p>
                <a:pPr eaLnBrk="1" hangingPunct="1">
                  <a:lnSpc>
                    <a:spcPct val="85000"/>
                  </a:lnSpc>
                  <a:spcBef>
                    <a:spcPct val="0"/>
                  </a:spcBef>
                  <a:spcAft>
                    <a:spcPct val="50000"/>
                  </a:spcAft>
                  <a:buSzPct val="80000"/>
                </a:pPr>
                <a:r>
                  <a:rPr lang="en-US" altLang="en-US" sz="1800" dirty="0"/>
                  <a:t>Parkinson’s disease is associated with problems in the basal ganglia at the neurochemical level (that is, with the neurotransmitter, known as dopamine).</a:t>
                </a:r>
              </a:p>
            </p:txBody>
          </p:sp>
          <p:sp>
            <p:nvSpPr>
              <p:cNvPr id="174093" name="Text Box 32">
                <a:extLst>
                  <a:ext uri="{FF2B5EF4-FFF2-40B4-BE49-F238E27FC236}">
                    <a16:creationId xmlns:a16="http://schemas.microsoft.com/office/drawing/2014/main" id="{6F1DACE7-A2C1-E048-9DC8-D1EC062F247B}"/>
                  </a:ext>
                </a:extLst>
              </p:cNvPr>
              <p:cNvSpPr txBox="1">
                <a:spLocks noChangeArrowheads="1"/>
              </p:cNvSpPr>
              <p:nvPr/>
            </p:nvSpPr>
            <p:spPr bwMode="auto">
              <a:xfrm>
                <a:off x="1290" y="2581"/>
                <a:ext cx="3191" cy="8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ct val="85000"/>
                  </a:lnSpc>
                  <a:spcBef>
                    <a:spcPct val="0"/>
                  </a:spcBef>
                  <a:spcAft>
                    <a:spcPct val="30000"/>
                  </a:spcAft>
                  <a:buFontTx/>
                  <a:buNone/>
                </a:pPr>
                <a:r>
                  <a:rPr lang="en-US" altLang="en-US" sz="1800" dirty="0">
                    <a:solidFill>
                      <a:srgbClr val="941100"/>
                    </a:solidFill>
                  </a:rPr>
                  <a:t>Parkinson’s disease =  a group of neurological disorders characterized by hypokinesia, tremor, and muscular rigidity.</a:t>
                </a:r>
              </a:p>
              <a:p>
                <a:pPr algn="ctr" eaLnBrk="1" hangingPunct="1">
                  <a:lnSpc>
                    <a:spcPct val="85000"/>
                  </a:lnSpc>
                  <a:spcBef>
                    <a:spcPct val="0"/>
                  </a:spcBef>
                  <a:buFontTx/>
                  <a:buNone/>
                </a:pPr>
                <a:r>
                  <a:rPr lang="en-US" altLang="en-US" sz="1800" dirty="0">
                    <a:solidFill>
                      <a:srgbClr val="941100"/>
                    </a:solidFill>
                  </a:rPr>
                  <a:t>Hypokinesia = partial or complete loss of muscle movement.</a:t>
                </a:r>
              </a:p>
            </p:txBody>
          </p:sp>
        </p:grpSp>
        <p:grpSp>
          <p:nvGrpSpPr>
            <p:cNvPr id="174085" name="Group 42">
              <a:extLst>
                <a:ext uri="{FF2B5EF4-FFF2-40B4-BE49-F238E27FC236}">
                  <a16:creationId xmlns:a16="http://schemas.microsoft.com/office/drawing/2014/main" id="{A693007A-F0E3-3940-BA72-D5D901DA9347}"/>
                </a:ext>
              </a:extLst>
            </p:cNvPr>
            <p:cNvGrpSpPr>
              <a:grpSpLocks/>
            </p:cNvGrpSpPr>
            <p:nvPr/>
          </p:nvGrpSpPr>
          <p:grpSpPr bwMode="auto">
            <a:xfrm>
              <a:off x="582" y="3671"/>
              <a:ext cx="1990" cy="213"/>
              <a:chOff x="582" y="3671"/>
              <a:chExt cx="1990" cy="213"/>
            </a:xfrm>
          </p:grpSpPr>
          <p:sp>
            <p:nvSpPr>
              <p:cNvPr id="174086" name="Rectangle 43">
                <a:extLst>
                  <a:ext uri="{FF2B5EF4-FFF2-40B4-BE49-F238E27FC236}">
                    <a16:creationId xmlns:a16="http://schemas.microsoft.com/office/drawing/2014/main" id="{C13766A8-E7D9-DE4C-AD91-267B7580789F}"/>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74087" name="Rectangle 44">
                <a:extLst>
                  <a:ext uri="{FF2B5EF4-FFF2-40B4-BE49-F238E27FC236}">
                    <a16:creationId xmlns:a16="http://schemas.microsoft.com/office/drawing/2014/main" id="{6B237200-6994-ED48-9F87-7F7D3AB40E46}"/>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74088" name="Rectangle 45">
                <a:extLst>
                  <a:ext uri="{FF2B5EF4-FFF2-40B4-BE49-F238E27FC236}">
                    <a16:creationId xmlns:a16="http://schemas.microsoft.com/office/drawing/2014/main" id="{19235E27-EB7C-F745-A83E-6C317BC19C73}"/>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74089" name="Text Box 46">
                <a:extLst>
                  <a:ext uri="{FF2B5EF4-FFF2-40B4-BE49-F238E27FC236}">
                    <a16:creationId xmlns:a16="http://schemas.microsoft.com/office/drawing/2014/main" id="{61D4BDF9-0B32-F447-8C93-2E6974A9B769}"/>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494</a:t>
                </a:r>
                <a:endParaRPr lang="en-US" altLang="en-US" sz="1800" dirty="0">
                  <a:ea typeface="ＭＳ Ｐゴシック" panose="020B0600070205080204" pitchFamily="34" charset="-128"/>
                </a:endParaRPr>
              </a:p>
            </p:txBody>
          </p:sp>
          <p:sp>
            <p:nvSpPr>
              <p:cNvPr id="174090" name="Text Box 47">
                <a:extLst>
                  <a:ext uri="{FF2B5EF4-FFF2-40B4-BE49-F238E27FC236}">
                    <a16:creationId xmlns:a16="http://schemas.microsoft.com/office/drawing/2014/main" id="{BC4160AD-0228-9741-8DBE-FC2F5A460E60}"/>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549</a:t>
                </a:r>
                <a:endParaRPr lang="en-US" altLang="en-US" sz="1800" dirty="0">
                  <a:ea typeface="ＭＳ Ｐゴシック" panose="020B0600070205080204" pitchFamily="34" charset="-128"/>
                </a:endParaRPr>
              </a:p>
            </p:txBody>
          </p:sp>
          <p:sp>
            <p:nvSpPr>
              <p:cNvPr id="174091" name="Text Box 48">
                <a:extLst>
                  <a:ext uri="{FF2B5EF4-FFF2-40B4-BE49-F238E27FC236}">
                    <a16:creationId xmlns:a16="http://schemas.microsoft.com/office/drawing/2014/main" id="{DBB7F7F0-C679-8243-834F-1E2322F00D97}"/>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517</a:t>
                </a:r>
                <a:endParaRPr lang="en-US" altLang="en-US" sz="1800" dirty="0">
                  <a:ea typeface="ＭＳ Ｐゴシック" panose="020B0600070205080204" pitchFamily="34" charset="-128"/>
                </a:endParaRPr>
              </a:p>
            </p:txBody>
          </p:sp>
        </p:grpSp>
      </p:grpSp>
    </p:spTree>
  </p:cSld>
  <p:clrMapOvr>
    <a:masterClrMapping/>
  </p:clrMapOvr>
  <p:transition spd="med"/>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29" name="Slide Number Placeholder 5">
            <a:extLst>
              <a:ext uri="{FF2B5EF4-FFF2-40B4-BE49-F238E27FC236}">
                <a16:creationId xmlns:a16="http://schemas.microsoft.com/office/drawing/2014/main" id="{F18293EF-06D2-714B-9856-AA9887A68AD7}"/>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74C759EA-482B-8F40-8D80-B73C9D92EC49}" type="slidenum">
              <a:rPr lang="en-US" altLang="en-US" sz="1400"/>
              <a:pPr>
                <a:spcBef>
                  <a:spcPct val="0"/>
                </a:spcBef>
                <a:buFontTx/>
                <a:buNone/>
              </a:pPr>
              <a:t>83</a:t>
            </a:fld>
            <a:endParaRPr lang="en-US" altLang="en-US" sz="1400" dirty="0"/>
          </a:p>
        </p:txBody>
      </p:sp>
      <p:grpSp>
        <p:nvGrpSpPr>
          <p:cNvPr id="176130" name="Group 15">
            <a:extLst>
              <a:ext uri="{FF2B5EF4-FFF2-40B4-BE49-F238E27FC236}">
                <a16:creationId xmlns:a16="http://schemas.microsoft.com/office/drawing/2014/main" id="{D139713D-D6BD-0C4C-9489-2D9748080884}"/>
              </a:ext>
            </a:extLst>
          </p:cNvPr>
          <p:cNvGrpSpPr>
            <a:grpSpLocks/>
          </p:cNvGrpSpPr>
          <p:nvPr/>
        </p:nvGrpSpPr>
        <p:grpSpPr bwMode="auto">
          <a:xfrm>
            <a:off x="458788" y="446088"/>
            <a:ext cx="8229600" cy="5207000"/>
            <a:chOff x="289" y="281"/>
            <a:chExt cx="5184" cy="3280"/>
          </a:xfrm>
        </p:grpSpPr>
        <p:sp>
          <p:nvSpPr>
            <p:cNvPr id="176131" name="Rectangle 3">
              <a:extLst>
                <a:ext uri="{FF2B5EF4-FFF2-40B4-BE49-F238E27FC236}">
                  <a16:creationId xmlns:a16="http://schemas.microsoft.com/office/drawing/2014/main" id="{9B1AEB82-5EE7-F44B-991E-45FEFB30BF5B}"/>
                </a:ext>
              </a:extLst>
            </p:cNvPr>
            <p:cNvSpPr>
              <a:spLocks noChangeArrowheads="1"/>
            </p:cNvSpPr>
            <p:nvPr/>
          </p:nvSpPr>
          <p:spPr bwMode="auto">
            <a:xfrm>
              <a:off x="289"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Signs and Symptoms</a:t>
              </a:r>
              <a:endParaRPr lang="en-US" altLang="en-US" sz="2800" dirty="0">
                <a:solidFill>
                  <a:schemeClr val="tx2"/>
                </a:solidFill>
              </a:endParaRPr>
            </a:p>
          </p:txBody>
        </p:sp>
        <p:pic>
          <p:nvPicPr>
            <p:cNvPr id="176132" name="Picture 14" descr="parkpic1335108259020">
              <a:extLst>
                <a:ext uri="{FF2B5EF4-FFF2-40B4-BE49-F238E27FC236}">
                  <a16:creationId xmlns:a16="http://schemas.microsoft.com/office/drawing/2014/main" id="{8E488495-FAEA-F240-AF8F-DC03F1A31F2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51" y="970"/>
              <a:ext cx="3454" cy="25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cSld>
  <p:clrMapOvr>
    <a:masterClrMapping/>
  </p:clrMapOvr>
  <p:transition spd="med"/>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7" name="Slide Number Placeholder 5">
            <a:extLst>
              <a:ext uri="{FF2B5EF4-FFF2-40B4-BE49-F238E27FC236}">
                <a16:creationId xmlns:a16="http://schemas.microsoft.com/office/drawing/2014/main" id="{9A1D08E8-3893-8B4B-8FF1-B1C19B9626DB}"/>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21C816E4-AE40-BD4A-B89E-CC84219B1213}" type="slidenum">
              <a:rPr lang="en-US" altLang="en-US" sz="1400"/>
              <a:pPr>
                <a:spcBef>
                  <a:spcPct val="0"/>
                </a:spcBef>
                <a:buFontTx/>
                <a:buNone/>
              </a:pPr>
              <a:t>84</a:t>
            </a:fld>
            <a:endParaRPr lang="en-US" altLang="en-US" sz="1400" dirty="0"/>
          </a:p>
        </p:txBody>
      </p:sp>
      <p:grpSp>
        <p:nvGrpSpPr>
          <p:cNvPr id="178178" name="Group 42">
            <a:extLst>
              <a:ext uri="{FF2B5EF4-FFF2-40B4-BE49-F238E27FC236}">
                <a16:creationId xmlns:a16="http://schemas.microsoft.com/office/drawing/2014/main" id="{7A322453-D3F3-DF41-A9AE-C32F06FDC8A4}"/>
              </a:ext>
            </a:extLst>
          </p:cNvPr>
          <p:cNvGrpSpPr>
            <a:grpSpLocks/>
          </p:cNvGrpSpPr>
          <p:nvPr/>
        </p:nvGrpSpPr>
        <p:grpSpPr bwMode="auto">
          <a:xfrm>
            <a:off x="458788" y="446088"/>
            <a:ext cx="8229600" cy="5719762"/>
            <a:chOff x="289" y="281"/>
            <a:chExt cx="5184" cy="3603"/>
          </a:xfrm>
        </p:grpSpPr>
        <p:sp>
          <p:nvSpPr>
            <p:cNvPr id="178179" name="Rectangle 2">
              <a:extLst>
                <a:ext uri="{FF2B5EF4-FFF2-40B4-BE49-F238E27FC236}">
                  <a16:creationId xmlns:a16="http://schemas.microsoft.com/office/drawing/2014/main" id="{4A7E0AE1-8476-824F-BD7A-1F586550B75B}"/>
                </a:ext>
              </a:extLst>
            </p:cNvPr>
            <p:cNvSpPr>
              <a:spLocks noChangeArrowheads="1"/>
            </p:cNvSpPr>
            <p:nvPr/>
          </p:nvSpPr>
          <p:spPr bwMode="auto">
            <a:xfrm>
              <a:off x="289"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Limbic System</a:t>
              </a:r>
              <a:endParaRPr lang="en-US" altLang="en-US" sz="2800" dirty="0">
                <a:solidFill>
                  <a:schemeClr val="tx2"/>
                </a:solidFill>
              </a:endParaRPr>
            </a:p>
          </p:txBody>
        </p:sp>
        <p:sp>
          <p:nvSpPr>
            <p:cNvPr id="178180" name="Text Box 3">
              <a:extLst>
                <a:ext uri="{FF2B5EF4-FFF2-40B4-BE49-F238E27FC236}">
                  <a16:creationId xmlns:a16="http://schemas.microsoft.com/office/drawing/2014/main" id="{B913EC2D-F987-EC44-883F-79203C4CB3FD}"/>
                </a:ext>
              </a:extLst>
            </p:cNvPr>
            <p:cNvSpPr txBox="1">
              <a:spLocks noChangeArrowheads="1"/>
            </p:cNvSpPr>
            <p:nvPr/>
          </p:nvSpPr>
          <p:spPr bwMode="auto">
            <a:xfrm>
              <a:off x="515" y="970"/>
              <a:ext cx="4956" cy="16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dirty="0"/>
                <a:t>The limbic system consists of structures located deep in the cerebral hemispheres including the amygdala, fornix, septal area, hippocampus, and olfactory bulbs.</a:t>
              </a:r>
            </a:p>
            <a:p>
              <a:pPr eaLnBrk="1" hangingPunct="1">
                <a:lnSpc>
                  <a:spcPct val="85000"/>
                </a:lnSpc>
                <a:spcBef>
                  <a:spcPct val="0"/>
                </a:spcBef>
                <a:spcAft>
                  <a:spcPts val="900"/>
                </a:spcAft>
                <a:buSzPct val="80000"/>
              </a:pPr>
              <a:r>
                <a:rPr lang="en-US" altLang="en-US" sz="1800" dirty="0"/>
                <a:t>The limbic system forms a border (limbus in Latin) around deeper brain structures.</a:t>
              </a:r>
            </a:p>
            <a:p>
              <a:pPr eaLnBrk="1" hangingPunct="1">
                <a:lnSpc>
                  <a:spcPct val="85000"/>
                </a:lnSpc>
                <a:spcBef>
                  <a:spcPct val="0"/>
                </a:spcBef>
                <a:spcAft>
                  <a:spcPts val="900"/>
                </a:spcAft>
                <a:buSzPct val="80000"/>
              </a:pPr>
              <a:r>
                <a:rPr lang="en-US" altLang="en-US" sz="1800" dirty="0"/>
                <a:t>The limbic system is sometimes called the emotional brain since it helps mediate emotions including pleasure, affection, pain, fear, and anger.</a:t>
              </a:r>
            </a:p>
            <a:p>
              <a:pPr eaLnBrk="1" hangingPunct="1">
                <a:lnSpc>
                  <a:spcPct val="85000"/>
                </a:lnSpc>
                <a:spcBef>
                  <a:spcPct val="0"/>
                </a:spcBef>
                <a:spcAft>
                  <a:spcPct val="50000"/>
                </a:spcAft>
                <a:buSzPct val="80000"/>
              </a:pPr>
              <a:r>
                <a:rPr lang="en-US" altLang="en-US" sz="1800" dirty="0"/>
                <a:t>Some psychotropic drugs that affect a person’s mood act upon synapses in the limbic system.</a:t>
              </a:r>
            </a:p>
          </p:txBody>
        </p:sp>
        <p:grpSp>
          <p:nvGrpSpPr>
            <p:cNvPr id="178181" name="Group 41">
              <a:extLst>
                <a:ext uri="{FF2B5EF4-FFF2-40B4-BE49-F238E27FC236}">
                  <a16:creationId xmlns:a16="http://schemas.microsoft.com/office/drawing/2014/main" id="{F25F5643-4F42-0240-8FBE-DBE4E2D4F9A8}"/>
                </a:ext>
              </a:extLst>
            </p:cNvPr>
            <p:cNvGrpSpPr>
              <a:grpSpLocks/>
            </p:cNvGrpSpPr>
            <p:nvPr/>
          </p:nvGrpSpPr>
          <p:grpSpPr bwMode="auto">
            <a:xfrm>
              <a:off x="582" y="3671"/>
              <a:ext cx="2993" cy="213"/>
              <a:chOff x="582" y="3671"/>
              <a:chExt cx="2993" cy="213"/>
            </a:xfrm>
          </p:grpSpPr>
          <p:grpSp>
            <p:nvGrpSpPr>
              <p:cNvPr id="178182" name="Group 26">
                <a:extLst>
                  <a:ext uri="{FF2B5EF4-FFF2-40B4-BE49-F238E27FC236}">
                    <a16:creationId xmlns:a16="http://schemas.microsoft.com/office/drawing/2014/main" id="{EDB9B527-7B2C-9E4C-B926-5ACBA8D14AF0}"/>
                  </a:ext>
                </a:extLst>
              </p:cNvPr>
              <p:cNvGrpSpPr>
                <a:grpSpLocks/>
              </p:cNvGrpSpPr>
              <p:nvPr/>
            </p:nvGrpSpPr>
            <p:grpSpPr bwMode="auto">
              <a:xfrm>
                <a:off x="582" y="3671"/>
                <a:ext cx="1990" cy="213"/>
                <a:chOff x="582" y="3671"/>
                <a:chExt cx="1990" cy="213"/>
              </a:xfrm>
            </p:grpSpPr>
            <p:sp>
              <p:nvSpPr>
                <p:cNvPr id="178188" name="Rectangle 27">
                  <a:extLst>
                    <a:ext uri="{FF2B5EF4-FFF2-40B4-BE49-F238E27FC236}">
                      <a16:creationId xmlns:a16="http://schemas.microsoft.com/office/drawing/2014/main" id="{0BC28E28-1871-F548-ACFC-A196E6B0D232}"/>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78189" name="Rectangle 28">
                  <a:extLst>
                    <a:ext uri="{FF2B5EF4-FFF2-40B4-BE49-F238E27FC236}">
                      <a16:creationId xmlns:a16="http://schemas.microsoft.com/office/drawing/2014/main" id="{05ED981C-1054-3049-B336-9B54478617F0}"/>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78190" name="Rectangle 29">
                  <a:extLst>
                    <a:ext uri="{FF2B5EF4-FFF2-40B4-BE49-F238E27FC236}">
                      <a16:creationId xmlns:a16="http://schemas.microsoft.com/office/drawing/2014/main" id="{0FB316F2-8770-494F-80D3-32180D0733C0}"/>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78191" name="Text Box 30">
                  <a:extLst>
                    <a:ext uri="{FF2B5EF4-FFF2-40B4-BE49-F238E27FC236}">
                      <a16:creationId xmlns:a16="http://schemas.microsoft.com/office/drawing/2014/main" id="{4BEC4203-07FA-FC49-BB2C-B54F52DED3E4}"/>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t>Page 495</a:t>
                  </a:r>
                  <a:endParaRPr lang="en-US" altLang="en-US" sz="1800" dirty="0"/>
                </a:p>
              </p:txBody>
            </p:sp>
            <p:sp>
              <p:nvSpPr>
                <p:cNvPr id="178192" name="Text Box 31">
                  <a:extLst>
                    <a:ext uri="{FF2B5EF4-FFF2-40B4-BE49-F238E27FC236}">
                      <a16:creationId xmlns:a16="http://schemas.microsoft.com/office/drawing/2014/main" id="{84BC7846-F33E-B94C-97DF-FA17446181A4}"/>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t>Page 549</a:t>
                  </a:r>
                  <a:endParaRPr lang="en-US" altLang="en-US" sz="1800" dirty="0"/>
                </a:p>
              </p:txBody>
            </p:sp>
            <p:sp>
              <p:nvSpPr>
                <p:cNvPr id="178193" name="Text Box 32">
                  <a:extLst>
                    <a:ext uri="{FF2B5EF4-FFF2-40B4-BE49-F238E27FC236}">
                      <a16:creationId xmlns:a16="http://schemas.microsoft.com/office/drawing/2014/main" id="{8502CE6B-1FD7-334E-A872-9A51DD430E77}"/>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t>Page 517</a:t>
                  </a:r>
                  <a:endParaRPr lang="en-US" altLang="en-US" sz="1800" dirty="0"/>
                </a:p>
              </p:txBody>
            </p:sp>
          </p:grpSp>
          <p:grpSp>
            <p:nvGrpSpPr>
              <p:cNvPr id="178183" name="Group 33">
                <a:extLst>
                  <a:ext uri="{FF2B5EF4-FFF2-40B4-BE49-F238E27FC236}">
                    <a16:creationId xmlns:a16="http://schemas.microsoft.com/office/drawing/2014/main" id="{F9D1F4F9-2B75-1F42-BCE9-5DD448873CD0}"/>
                  </a:ext>
                </a:extLst>
              </p:cNvPr>
              <p:cNvGrpSpPr>
                <a:grpSpLocks/>
              </p:cNvGrpSpPr>
              <p:nvPr/>
            </p:nvGrpSpPr>
            <p:grpSpPr bwMode="auto">
              <a:xfrm>
                <a:off x="2844" y="3671"/>
                <a:ext cx="731" cy="213"/>
                <a:chOff x="3190" y="3671"/>
                <a:chExt cx="731" cy="213"/>
              </a:xfrm>
            </p:grpSpPr>
            <p:grpSp>
              <p:nvGrpSpPr>
                <p:cNvPr id="178184" name="Group 34">
                  <a:extLst>
                    <a:ext uri="{FF2B5EF4-FFF2-40B4-BE49-F238E27FC236}">
                      <a16:creationId xmlns:a16="http://schemas.microsoft.com/office/drawing/2014/main" id="{DAE0102C-5758-6F48-869E-F4141CF714A8}"/>
                    </a:ext>
                  </a:extLst>
                </p:cNvPr>
                <p:cNvGrpSpPr>
                  <a:grpSpLocks/>
                </p:cNvGrpSpPr>
                <p:nvPr/>
              </p:nvGrpSpPr>
              <p:grpSpPr bwMode="auto">
                <a:xfrm>
                  <a:off x="3190" y="3671"/>
                  <a:ext cx="731" cy="213"/>
                  <a:chOff x="3190" y="3671"/>
                  <a:chExt cx="616" cy="213"/>
                </a:xfrm>
              </p:grpSpPr>
              <p:sp>
                <p:nvSpPr>
                  <p:cNvPr id="178186" name="Rectangle 35">
                    <a:extLst>
                      <a:ext uri="{FF2B5EF4-FFF2-40B4-BE49-F238E27FC236}">
                        <a16:creationId xmlns:a16="http://schemas.microsoft.com/office/drawing/2014/main" id="{9CA5E198-7B00-AF42-B4B6-5322BEA387B8}"/>
                      </a:ext>
                    </a:extLst>
                  </p:cNvPr>
                  <p:cNvSpPr>
                    <a:spLocks noChangeArrowheads="1"/>
                  </p:cNvSpPr>
                  <p:nvPr/>
                </p:nvSpPr>
                <p:spPr bwMode="auto">
                  <a:xfrm>
                    <a:off x="3190" y="3671"/>
                    <a:ext cx="616" cy="213"/>
                  </a:xfrm>
                  <a:prstGeom prst="rect">
                    <a:avLst/>
                  </a:prstGeom>
                  <a:solidFill>
                    <a:schemeClr val="accent1"/>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78187" name="Text Box 36">
                    <a:extLst>
                      <a:ext uri="{FF2B5EF4-FFF2-40B4-BE49-F238E27FC236}">
                        <a16:creationId xmlns:a16="http://schemas.microsoft.com/office/drawing/2014/main" id="{19467DBB-5300-3A49-900E-8551D2D21ADC}"/>
                      </a:ext>
                    </a:extLst>
                  </p:cNvPr>
                  <p:cNvSpPr txBox="1">
                    <a:spLocks noChangeArrowheads="1"/>
                  </p:cNvSpPr>
                  <p:nvPr/>
                </p:nvSpPr>
                <p:spPr bwMode="auto">
                  <a:xfrm>
                    <a:off x="3197" y="3687"/>
                    <a:ext cx="97"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1300" dirty="0"/>
                  </a:p>
                </p:txBody>
              </p:sp>
            </p:grpSp>
            <p:sp>
              <p:nvSpPr>
                <p:cNvPr id="178185" name="Text Box 37">
                  <a:extLst>
                    <a:ext uri="{FF2B5EF4-FFF2-40B4-BE49-F238E27FC236}">
                      <a16:creationId xmlns:a16="http://schemas.microsoft.com/office/drawing/2014/main" id="{92995E1D-78B6-9440-AF91-07A7E4A0D718}"/>
                    </a:ext>
                  </a:extLst>
                </p:cNvPr>
                <p:cNvSpPr txBox="1">
                  <a:spLocks noChangeArrowheads="1"/>
                </p:cNvSpPr>
                <p:nvPr/>
              </p:nvSpPr>
              <p:spPr bwMode="auto">
                <a:xfrm>
                  <a:off x="3207" y="3684"/>
                  <a:ext cx="700"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t>Figure 14.14</a:t>
                  </a:r>
                  <a:endParaRPr lang="en-US" altLang="en-US" sz="1800" dirty="0"/>
                </a:p>
              </p:txBody>
            </p:sp>
          </p:grpSp>
        </p:grpSp>
      </p:grpSp>
    </p:spTree>
  </p:cSld>
  <p:clrMapOvr>
    <a:masterClrMapping/>
  </p:clrMapOvr>
  <p:transition spd="med"/>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5" name="Slide Number Placeholder 5">
            <a:extLst>
              <a:ext uri="{FF2B5EF4-FFF2-40B4-BE49-F238E27FC236}">
                <a16:creationId xmlns:a16="http://schemas.microsoft.com/office/drawing/2014/main" id="{07F4F159-CFEE-4E44-AD69-3F749E8E11CA}"/>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F546EC5B-854B-4E45-BD54-D57488623D93}" type="slidenum">
              <a:rPr lang="en-US" altLang="en-US" sz="1400"/>
              <a:pPr>
                <a:spcBef>
                  <a:spcPct val="0"/>
                </a:spcBef>
                <a:buFontTx/>
                <a:buNone/>
              </a:pPr>
              <a:t>85</a:t>
            </a:fld>
            <a:endParaRPr lang="en-US" altLang="en-US" sz="1400" dirty="0"/>
          </a:p>
        </p:txBody>
      </p:sp>
      <p:sp>
        <p:nvSpPr>
          <p:cNvPr id="180226" name="Rectangle 3">
            <a:extLst>
              <a:ext uri="{FF2B5EF4-FFF2-40B4-BE49-F238E27FC236}">
                <a16:creationId xmlns:a16="http://schemas.microsoft.com/office/drawing/2014/main" id="{E58CF04F-474E-9F4C-ADD1-1794B7A36D80}"/>
              </a:ext>
            </a:extLst>
          </p:cNvPr>
          <p:cNvSpPr>
            <a:spLocks noChangeArrowheads="1"/>
          </p:cNvSpPr>
          <p:nvPr/>
        </p:nvSpPr>
        <p:spPr bwMode="auto">
          <a:xfrm>
            <a:off x="463550" y="42068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Limbic System </a:t>
            </a:r>
            <a:r>
              <a:rPr lang="en-US" altLang="en-US" sz="2200" dirty="0">
                <a:solidFill>
                  <a:srgbClr val="333333"/>
                </a:solidFill>
              </a:rPr>
              <a:t>(continued)</a:t>
            </a:r>
            <a:endParaRPr lang="en-US" altLang="en-US" sz="2800" dirty="0">
              <a:solidFill>
                <a:schemeClr val="tx2"/>
              </a:solidFill>
            </a:endParaRPr>
          </a:p>
        </p:txBody>
      </p:sp>
      <p:grpSp>
        <p:nvGrpSpPr>
          <p:cNvPr id="180227" name="Group 23">
            <a:extLst>
              <a:ext uri="{FF2B5EF4-FFF2-40B4-BE49-F238E27FC236}">
                <a16:creationId xmlns:a16="http://schemas.microsoft.com/office/drawing/2014/main" id="{40CA0F9B-85F9-5D47-AD61-6EF44548EE95}"/>
              </a:ext>
            </a:extLst>
          </p:cNvPr>
          <p:cNvGrpSpPr>
            <a:grpSpLocks/>
          </p:cNvGrpSpPr>
          <p:nvPr/>
        </p:nvGrpSpPr>
        <p:grpSpPr bwMode="auto">
          <a:xfrm>
            <a:off x="1992313" y="812800"/>
            <a:ext cx="5592763" cy="4660900"/>
            <a:chOff x="1255" y="512"/>
            <a:chExt cx="3523" cy="2936"/>
          </a:xfrm>
        </p:grpSpPr>
        <p:pic>
          <p:nvPicPr>
            <p:cNvPr id="180229" name="Picture 12" descr="br-800epi">
              <a:extLst>
                <a:ext uri="{FF2B5EF4-FFF2-40B4-BE49-F238E27FC236}">
                  <a16:creationId xmlns:a16="http://schemas.microsoft.com/office/drawing/2014/main" id="{6841C64F-D74E-0344-8B92-C6D3AE1F8A7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55" y="512"/>
              <a:ext cx="3488" cy="25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0230" name="Rectangle 13">
              <a:extLst>
                <a:ext uri="{FF2B5EF4-FFF2-40B4-BE49-F238E27FC236}">
                  <a16:creationId xmlns:a16="http://schemas.microsoft.com/office/drawing/2014/main" id="{DD37E982-4D7B-EA43-AF2E-3F1731A56ABF}"/>
                </a:ext>
              </a:extLst>
            </p:cNvPr>
            <p:cNvSpPr>
              <a:spLocks noChangeArrowheads="1"/>
            </p:cNvSpPr>
            <p:nvPr/>
          </p:nvSpPr>
          <p:spPr bwMode="auto">
            <a:xfrm>
              <a:off x="1571" y="552"/>
              <a:ext cx="2632" cy="392"/>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80231" name="Text Box 14">
              <a:extLst>
                <a:ext uri="{FF2B5EF4-FFF2-40B4-BE49-F238E27FC236}">
                  <a16:creationId xmlns:a16="http://schemas.microsoft.com/office/drawing/2014/main" id="{763F0F91-FFE7-0D45-B48F-2C8F203177CE}"/>
                </a:ext>
              </a:extLst>
            </p:cNvPr>
            <p:cNvSpPr txBox="1">
              <a:spLocks noChangeArrowheads="1"/>
            </p:cNvSpPr>
            <p:nvPr/>
          </p:nvSpPr>
          <p:spPr bwMode="auto">
            <a:xfrm>
              <a:off x="3438" y="3190"/>
              <a:ext cx="1340" cy="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100" dirty="0"/>
                <a:t>https://www.spinwarp.ucsd.edu</a:t>
              </a:r>
              <a:endParaRPr lang="en-US" altLang="en-US" sz="1800" dirty="0"/>
            </a:p>
          </p:txBody>
        </p:sp>
        <p:sp>
          <p:nvSpPr>
            <p:cNvPr id="180232" name="Rectangle 15">
              <a:extLst>
                <a:ext uri="{FF2B5EF4-FFF2-40B4-BE49-F238E27FC236}">
                  <a16:creationId xmlns:a16="http://schemas.microsoft.com/office/drawing/2014/main" id="{9BDE328C-5BB0-4449-BA8E-F085B0B73A39}"/>
                </a:ext>
              </a:extLst>
            </p:cNvPr>
            <p:cNvSpPr>
              <a:spLocks noChangeArrowheads="1"/>
            </p:cNvSpPr>
            <p:nvPr/>
          </p:nvSpPr>
          <p:spPr bwMode="auto">
            <a:xfrm>
              <a:off x="3267" y="3216"/>
              <a:ext cx="192" cy="232"/>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grpSp>
      <p:sp>
        <p:nvSpPr>
          <p:cNvPr id="180228" name="Rectangle 22">
            <a:extLst>
              <a:ext uri="{FF2B5EF4-FFF2-40B4-BE49-F238E27FC236}">
                <a16:creationId xmlns:a16="http://schemas.microsoft.com/office/drawing/2014/main" id="{56A1168B-E5C9-1247-BEBC-E2B9350341A7}"/>
              </a:ext>
            </a:extLst>
          </p:cNvPr>
          <p:cNvSpPr>
            <a:spLocks noChangeArrowheads="1"/>
          </p:cNvSpPr>
          <p:nvPr/>
        </p:nvSpPr>
        <p:spPr bwMode="auto">
          <a:xfrm>
            <a:off x="458788" y="44608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Limbic System </a:t>
            </a:r>
            <a:r>
              <a:rPr lang="en-US" altLang="en-US" sz="2200" dirty="0">
                <a:solidFill>
                  <a:srgbClr val="333333"/>
                </a:solidFill>
              </a:rPr>
              <a:t>(continued)</a:t>
            </a:r>
            <a:endParaRPr lang="en-US" altLang="en-US" sz="2800" dirty="0">
              <a:solidFill>
                <a:schemeClr val="tx2"/>
              </a:solidFill>
            </a:endParaRPr>
          </a:p>
        </p:txBody>
      </p:sp>
    </p:spTree>
  </p:cSld>
  <p:clrMapOvr>
    <a:masterClrMapping/>
  </p:clrMapOvr>
  <p:transition spd="med"/>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3" name="Slide Number Placeholder 5">
            <a:extLst>
              <a:ext uri="{FF2B5EF4-FFF2-40B4-BE49-F238E27FC236}">
                <a16:creationId xmlns:a16="http://schemas.microsoft.com/office/drawing/2014/main" id="{48C09AD1-4401-D647-B02A-9ECA2398D699}"/>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375F2536-1823-C14D-A40E-9E6A2B07EC39}" type="slidenum">
              <a:rPr lang="en-US" altLang="en-US" sz="1400"/>
              <a:pPr>
                <a:spcBef>
                  <a:spcPct val="0"/>
                </a:spcBef>
                <a:buFontTx/>
                <a:buNone/>
              </a:pPr>
              <a:t>86</a:t>
            </a:fld>
            <a:endParaRPr lang="en-US" altLang="en-US" sz="1400" dirty="0"/>
          </a:p>
        </p:txBody>
      </p:sp>
      <p:grpSp>
        <p:nvGrpSpPr>
          <p:cNvPr id="182274" name="Group 2">
            <a:extLst>
              <a:ext uri="{FF2B5EF4-FFF2-40B4-BE49-F238E27FC236}">
                <a16:creationId xmlns:a16="http://schemas.microsoft.com/office/drawing/2014/main" id="{B9B01AE7-D895-6D41-82D9-6A52F6B87395}"/>
              </a:ext>
            </a:extLst>
          </p:cNvPr>
          <p:cNvGrpSpPr>
            <a:grpSpLocks/>
          </p:cNvGrpSpPr>
          <p:nvPr/>
        </p:nvGrpSpPr>
        <p:grpSpPr bwMode="auto">
          <a:xfrm>
            <a:off x="458788" y="446088"/>
            <a:ext cx="8229600" cy="5719762"/>
            <a:chOff x="289" y="281"/>
            <a:chExt cx="5184" cy="3603"/>
          </a:xfrm>
        </p:grpSpPr>
        <p:sp>
          <p:nvSpPr>
            <p:cNvPr id="182275" name="Rectangle 3">
              <a:extLst>
                <a:ext uri="{FF2B5EF4-FFF2-40B4-BE49-F238E27FC236}">
                  <a16:creationId xmlns:a16="http://schemas.microsoft.com/office/drawing/2014/main" id="{B0EBE719-866E-FD47-A521-1DEDFC9B724E}"/>
                </a:ext>
              </a:extLst>
            </p:cNvPr>
            <p:cNvSpPr>
              <a:spLocks noChangeArrowheads="1"/>
            </p:cNvSpPr>
            <p:nvPr/>
          </p:nvSpPr>
          <p:spPr bwMode="auto">
            <a:xfrm>
              <a:off x="289"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Limbic System </a:t>
              </a:r>
              <a:r>
                <a:rPr lang="en-US" altLang="en-US" sz="2200" dirty="0">
                  <a:solidFill>
                    <a:srgbClr val="333333"/>
                  </a:solidFill>
                </a:rPr>
                <a:t>(continued)</a:t>
              </a:r>
              <a:endParaRPr lang="en-US" altLang="en-US" sz="2800" dirty="0">
                <a:solidFill>
                  <a:schemeClr val="tx2"/>
                </a:solidFill>
              </a:endParaRPr>
            </a:p>
          </p:txBody>
        </p:sp>
        <p:sp>
          <p:nvSpPr>
            <p:cNvPr id="182276" name="Text Box 4">
              <a:extLst>
                <a:ext uri="{FF2B5EF4-FFF2-40B4-BE49-F238E27FC236}">
                  <a16:creationId xmlns:a16="http://schemas.microsoft.com/office/drawing/2014/main" id="{E9AD6B1C-476F-D146-88D1-21E25969FA76}"/>
                </a:ext>
              </a:extLst>
            </p:cNvPr>
            <p:cNvSpPr txBox="1">
              <a:spLocks noChangeArrowheads="1"/>
            </p:cNvSpPr>
            <p:nvPr/>
          </p:nvSpPr>
          <p:spPr bwMode="auto">
            <a:xfrm>
              <a:off x="515" y="970"/>
              <a:ext cx="4956" cy="7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dirty="0"/>
                <a:t>Olfactory receptors (for smell) are directly connected to structures in the limbic system.</a:t>
              </a:r>
            </a:p>
            <a:p>
              <a:pPr eaLnBrk="1" hangingPunct="1">
                <a:lnSpc>
                  <a:spcPct val="85000"/>
                </a:lnSpc>
                <a:spcBef>
                  <a:spcPct val="0"/>
                </a:spcBef>
                <a:spcAft>
                  <a:spcPct val="50000"/>
                </a:spcAft>
                <a:buSzPct val="80000"/>
              </a:pPr>
              <a:r>
                <a:rPr lang="en-US" altLang="en-US" sz="1800" dirty="0"/>
                <a:t>This anatomical arrangement may be why certain smells can elicit strong emotional responses.</a:t>
              </a:r>
            </a:p>
          </p:txBody>
        </p:sp>
        <p:grpSp>
          <p:nvGrpSpPr>
            <p:cNvPr id="182277" name="Group 5">
              <a:extLst>
                <a:ext uri="{FF2B5EF4-FFF2-40B4-BE49-F238E27FC236}">
                  <a16:creationId xmlns:a16="http://schemas.microsoft.com/office/drawing/2014/main" id="{2A15F420-741C-2146-A2F7-0EF9EFCE7ADF}"/>
                </a:ext>
              </a:extLst>
            </p:cNvPr>
            <p:cNvGrpSpPr>
              <a:grpSpLocks/>
            </p:cNvGrpSpPr>
            <p:nvPr/>
          </p:nvGrpSpPr>
          <p:grpSpPr bwMode="auto">
            <a:xfrm>
              <a:off x="582" y="3671"/>
              <a:ext cx="2993" cy="213"/>
              <a:chOff x="582" y="3671"/>
              <a:chExt cx="2993" cy="213"/>
            </a:xfrm>
          </p:grpSpPr>
          <p:grpSp>
            <p:nvGrpSpPr>
              <p:cNvPr id="182278" name="Group 6">
                <a:extLst>
                  <a:ext uri="{FF2B5EF4-FFF2-40B4-BE49-F238E27FC236}">
                    <a16:creationId xmlns:a16="http://schemas.microsoft.com/office/drawing/2014/main" id="{00659AA9-D1F8-C94C-AD87-BFA54CDFD999}"/>
                  </a:ext>
                </a:extLst>
              </p:cNvPr>
              <p:cNvGrpSpPr>
                <a:grpSpLocks/>
              </p:cNvGrpSpPr>
              <p:nvPr/>
            </p:nvGrpSpPr>
            <p:grpSpPr bwMode="auto">
              <a:xfrm>
                <a:off x="582" y="3671"/>
                <a:ext cx="1990" cy="213"/>
                <a:chOff x="582" y="3671"/>
                <a:chExt cx="1990" cy="213"/>
              </a:xfrm>
            </p:grpSpPr>
            <p:sp>
              <p:nvSpPr>
                <p:cNvPr id="182284" name="Rectangle 7">
                  <a:extLst>
                    <a:ext uri="{FF2B5EF4-FFF2-40B4-BE49-F238E27FC236}">
                      <a16:creationId xmlns:a16="http://schemas.microsoft.com/office/drawing/2014/main" id="{E394D343-FCA6-FD4C-82DF-29CCD889553C}"/>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82285" name="Rectangle 8">
                  <a:extLst>
                    <a:ext uri="{FF2B5EF4-FFF2-40B4-BE49-F238E27FC236}">
                      <a16:creationId xmlns:a16="http://schemas.microsoft.com/office/drawing/2014/main" id="{B10080E8-2C10-2143-A9C9-18C22E9F5905}"/>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82286" name="Rectangle 9">
                  <a:extLst>
                    <a:ext uri="{FF2B5EF4-FFF2-40B4-BE49-F238E27FC236}">
                      <a16:creationId xmlns:a16="http://schemas.microsoft.com/office/drawing/2014/main" id="{1AF2FA42-DB04-434C-B4C3-883C7FB10967}"/>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82287" name="Text Box 10">
                  <a:extLst>
                    <a:ext uri="{FF2B5EF4-FFF2-40B4-BE49-F238E27FC236}">
                      <a16:creationId xmlns:a16="http://schemas.microsoft.com/office/drawing/2014/main" id="{2DB29D15-DAE0-BF4D-9FBE-A10601AF4719}"/>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t>Page 495</a:t>
                  </a:r>
                  <a:endParaRPr lang="en-US" altLang="en-US" sz="1800" dirty="0"/>
                </a:p>
              </p:txBody>
            </p:sp>
            <p:sp>
              <p:nvSpPr>
                <p:cNvPr id="182288" name="Text Box 11">
                  <a:extLst>
                    <a:ext uri="{FF2B5EF4-FFF2-40B4-BE49-F238E27FC236}">
                      <a16:creationId xmlns:a16="http://schemas.microsoft.com/office/drawing/2014/main" id="{CA46C261-0FDE-0E4B-BF26-C5FA8A653763}"/>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t>Page 549</a:t>
                  </a:r>
                  <a:endParaRPr lang="en-US" altLang="en-US" sz="1800" dirty="0"/>
                </a:p>
              </p:txBody>
            </p:sp>
            <p:sp>
              <p:nvSpPr>
                <p:cNvPr id="182289" name="Text Box 12">
                  <a:extLst>
                    <a:ext uri="{FF2B5EF4-FFF2-40B4-BE49-F238E27FC236}">
                      <a16:creationId xmlns:a16="http://schemas.microsoft.com/office/drawing/2014/main" id="{9307C546-43CB-D642-AC65-DE80FDF8C9E4}"/>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t>Page 517</a:t>
                  </a:r>
                  <a:endParaRPr lang="en-US" altLang="en-US" sz="1800" dirty="0"/>
                </a:p>
              </p:txBody>
            </p:sp>
          </p:grpSp>
          <p:grpSp>
            <p:nvGrpSpPr>
              <p:cNvPr id="182279" name="Group 13">
                <a:extLst>
                  <a:ext uri="{FF2B5EF4-FFF2-40B4-BE49-F238E27FC236}">
                    <a16:creationId xmlns:a16="http://schemas.microsoft.com/office/drawing/2014/main" id="{A6117659-C031-7545-A7F3-DDC879617AC0}"/>
                  </a:ext>
                </a:extLst>
              </p:cNvPr>
              <p:cNvGrpSpPr>
                <a:grpSpLocks/>
              </p:cNvGrpSpPr>
              <p:nvPr/>
            </p:nvGrpSpPr>
            <p:grpSpPr bwMode="auto">
              <a:xfrm>
                <a:off x="2844" y="3671"/>
                <a:ext cx="731" cy="213"/>
                <a:chOff x="3190" y="3671"/>
                <a:chExt cx="731" cy="213"/>
              </a:xfrm>
            </p:grpSpPr>
            <p:grpSp>
              <p:nvGrpSpPr>
                <p:cNvPr id="182280" name="Group 14">
                  <a:extLst>
                    <a:ext uri="{FF2B5EF4-FFF2-40B4-BE49-F238E27FC236}">
                      <a16:creationId xmlns:a16="http://schemas.microsoft.com/office/drawing/2014/main" id="{16A29EFD-B123-194A-B2E8-B116871D9211}"/>
                    </a:ext>
                  </a:extLst>
                </p:cNvPr>
                <p:cNvGrpSpPr>
                  <a:grpSpLocks/>
                </p:cNvGrpSpPr>
                <p:nvPr/>
              </p:nvGrpSpPr>
              <p:grpSpPr bwMode="auto">
                <a:xfrm>
                  <a:off x="3190" y="3671"/>
                  <a:ext cx="731" cy="213"/>
                  <a:chOff x="3190" y="3671"/>
                  <a:chExt cx="616" cy="213"/>
                </a:xfrm>
              </p:grpSpPr>
              <p:sp>
                <p:nvSpPr>
                  <p:cNvPr id="182282" name="Rectangle 15">
                    <a:extLst>
                      <a:ext uri="{FF2B5EF4-FFF2-40B4-BE49-F238E27FC236}">
                        <a16:creationId xmlns:a16="http://schemas.microsoft.com/office/drawing/2014/main" id="{EA22BD8F-BB02-124C-BF63-3F6271CBDC8C}"/>
                      </a:ext>
                    </a:extLst>
                  </p:cNvPr>
                  <p:cNvSpPr>
                    <a:spLocks noChangeArrowheads="1"/>
                  </p:cNvSpPr>
                  <p:nvPr/>
                </p:nvSpPr>
                <p:spPr bwMode="auto">
                  <a:xfrm>
                    <a:off x="3190" y="3671"/>
                    <a:ext cx="616" cy="213"/>
                  </a:xfrm>
                  <a:prstGeom prst="rect">
                    <a:avLst/>
                  </a:prstGeom>
                  <a:solidFill>
                    <a:schemeClr val="accent1"/>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82283" name="Text Box 16">
                    <a:extLst>
                      <a:ext uri="{FF2B5EF4-FFF2-40B4-BE49-F238E27FC236}">
                        <a16:creationId xmlns:a16="http://schemas.microsoft.com/office/drawing/2014/main" id="{42A6D70C-0A6C-A643-90C7-3CB99A86EAD9}"/>
                      </a:ext>
                    </a:extLst>
                  </p:cNvPr>
                  <p:cNvSpPr txBox="1">
                    <a:spLocks noChangeArrowheads="1"/>
                  </p:cNvSpPr>
                  <p:nvPr/>
                </p:nvSpPr>
                <p:spPr bwMode="auto">
                  <a:xfrm>
                    <a:off x="3197" y="3687"/>
                    <a:ext cx="97"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1300" dirty="0"/>
                  </a:p>
                </p:txBody>
              </p:sp>
            </p:grpSp>
            <p:sp>
              <p:nvSpPr>
                <p:cNvPr id="182281" name="Text Box 17">
                  <a:extLst>
                    <a:ext uri="{FF2B5EF4-FFF2-40B4-BE49-F238E27FC236}">
                      <a16:creationId xmlns:a16="http://schemas.microsoft.com/office/drawing/2014/main" id="{425D1B5B-0B4A-D242-8D12-375AEC1D9085}"/>
                    </a:ext>
                  </a:extLst>
                </p:cNvPr>
                <p:cNvSpPr txBox="1">
                  <a:spLocks noChangeArrowheads="1"/>
                </p:cNvSpPr>
                <p:nvPr/>
              </p:nvSpPr>
              <p:spPr bwMode="auto">
                <a:xfrm>
                  <a:off x="3207" y="3684"/>
                  <a:ext cx="700"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t>Figure 14.14</a:t>
                  </a:r>
                  <a:endParaRPr lang="en-US" altLang="en-US" sz="1800" dirty="0"/>
                </a:p>
              </p:txBody>
            </p:sp>
          </p:grpSp>
        </p:grpSp>
      </p:grpSp>
    </p:spTree>
  </p:cSld>
  <p:clrMapOvr>
    <a:masterClrMapping/>
  </p:clrMapOvr>
  <p:transition spd="med"/>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1" name="Slide Number Placeholder 5">
            <a:extLst>
              <a:ext uri="{FF2B5EF4-FFF2-40B4-BE49-F238E27FC236}">
                <a16:creationId xmlns:a16="http://schemas.microsoft.com/office/drawing/2014/main" id="{F81A0058-AA29-6440-B3C1-97003233BE96}"/>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A75B2C29-4491-7644-90C0-C28DD2391CF1}" type="slidenum">
              <a:rPr lang="en-US" altLang="en-US" sz="1400"/>
              <a:pPr>
                <a:spcBef>
                  <a:spcPct val="0"/>
                </a:spcBef>
                <a:buFontTx/>
                <a:buNone/>
              </a:pPr>
              <a:t>87</a:t>
            </a:fld>
            <a:endParaRPr lang="en-US" altLang="en-US" sz="1400" dirty="0"/>
          </a:p>
        </p:txBody>
      </p:sp>
      <p:grpSp>
        <p:nvGrpSpPr>
          <p:cNvPr id="184322" name="Group 21">
            <a:extLst>
              <a:ext uri="{FF2B5EF4-FFF2-40B4-BE49-F238E27FC236}">
                <a16:creationId xmlns:a16="http://schemas.microsoft.com/office/drawing/2014/main" id="{962BCEB5-2F61-1E48-BC61-BB3516C2B795}"/>
              </a:ext>
            </a:extLst>
          </p:cNvPr>
          <p:cNvGrpSpPr>
            <a:grpSpLocks/>
          </p:cNvGrpSpPr>
          <p:nvPr/>
        </p:nvGrpSpPr>
        <p:grpSpPr bwMode="auto">
          <a:xfrm>
            <a:off x="458788" y="446088"/>
            <a:ext cx="8229600" cy="5719762"/>
            <a:chOff x="289" y="281"/>
            <a:chExt cx="5184" cy="3603"/>
          </a:xfrm>
        </p:grpSpPr>
        <p:sp>
          <p:nvSpPr>
            <p:cNvPr id="184326" name="Rectangle 3">
              <a:extLst>
                <a:ext uri="{FF2B5EF4-FFF2-40B4-BE49-F238E27FC236}">
                  <a16:creationId xmlns:a16="http://schemas.microsoft.com/office/drawing/2014/main" id="{C6F076B4-7650-3F42-8257-2B3FA317BC34}"/>
                </a:ext>
              </a:extLst>
            </p:cNvPr>
            <p:cNvSpPr>
              <a:spLocks noChangeArrowheads="1"/>
            </p:cNvSpPr>
            <p:nvPr/>
          </p:nvSpPr>
          <p:spPr bwMode="auto">
            <a:xfrm>
              <a:off x="289"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Hippocampus</a:t>
              </a:r>
              <a:endParaRPr lang="en-US" altLang="en-US" sz="2800" dirty="0">
                <a:solidFill>
                  <a:schemeClr val="tx2"/>
                </a:solidFill>
              </a:endParaRPr>
            </a:p>
          </p:txBody>
        </p:sp>
        <p:grpSp>
          <p:nvGrpSpPr>
            <p:cNvPr id="184327" name="Group 42">
              <a:extLst>
                <a:ext uri="{FF2B5EF4-FFF2-40B4-BE49-F238E27FC236}">
                  <a16:creationId xmlns:a16="http://schemas.microsoft.com/office/drawing/2014/main" id="{82993383-FB36-4441-93FA-3F8FB7E52052}"/>
                </a:ext>
              </a:extLst>
            </p:cNvPr>
            <p:cNvGrpSpPr>
              <a:grpSpLocks/>
            </p:cNvGrpSpPr>
            <p:nvPr/>
          </p:nvGrpSpPr>
          <p:grpSpPr bwMode="auto">
            <a:xfrm>
              <a:off x="582" y="3671"/>
              <a:ext cx="2993" cy="213"/>
              <a:chOff x="582" y="3671"/>
              <a:chExt cx="2993" cy="213"/>
            </a:xfrm>
          </p:grpSpPr>
          <p:grpSp>
            <p:nvGrpSpPr>
              <p:cNvPr id="184328" name="Group 27">
                <a:extLst>
                  <a:ext uri="{FF2B5EF4-FFF2-40B4-BE49-F238E27FC236}">
                    <a16:creationId xmlns:a16="http://schemas.microsoft.com/office/drawing/2014/main" id="{5CB5447C-9E7C-B74A-B470-44DBA048F6B6}"/>
                  </a:ext>
                </a:extLst>
              </p:cNvPr>
              <p:cNvGrpSpPr>
                <a:grpSpLocks/>
              </p:cNvGrpSpPr>
              <p:nvPr/>
            </p:nvGrpSpPr>
            <p:grpSpPr bwMode="auto">
              <a:xfrm>
                <a:off x="582" y="3671"/>
                <a:ext cx="1990" cy="213"/>
                <a:chOff x="582" y="3671"/>
                <a:chExt cx="1990" cy="213"/>
              </a:xfrm>
            </p:grpSpPr>
            <p:sp>
              <p:nvSpPr>
                <p:cNvPr id="184334" name="Rectangle 28">
                  <a:extLst>
                    <a:ext uri="{FF2B5EF4-FFF2-40B4-BE49-F238E27FC236}">
                      <a16:creationId xmlns:a16="http://schemas.microsoft.com/office/drawing/2014/main" id="{BEA7C0CF-D176-B946-826B-4853793BBCC8}"/>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84335" name="Rectangle 29">
                  <a:extLst>
                    <a:ext uri="{FF2B5EF4-FFF2-40B4-BE49-F238E27FC236}">
                      <a16:creationId xmlns:a16="http://schemas.microsoft.com/office/drawing/2014/main" id="{C6843DC2-CA62-8443-95C8-4E7CCFA690F7}"/>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84336" name="Rectangle 30">
                  <a:extLst>
                    <a:ext uri="{FF2B5EF4-FFF2-40B4-BE49-F238E27FC236}">
                      <a16:creationId xmlns:a16="http://schemas.microsoft.com/office/drawing/2014/main" id="{A1684B72-B3D8-2A42-9D57-AE028347EEC2}"/>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84337" name="Text Box 31">
                  <a:extLst>
                    <a:ext uri="{FF2B5EF4-FFF2-40B4-BE49-F238E27FC236}">
                      <a16:creationId xmlns:a16="http://schemas.microsoft.com/office/drawing/2014/main" id="{4EDCF946-698B-7940-9BD8-5E7FA910442C}"/>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t>Page 495</a:t>
                  </a:r>
                  <a:endParaRPr lang="en-US" altLang="en-US" sz="1800" dirty="0"/>
                </a:p>
              </p:txBody>
            </p:sp>
            <p:sp>
              <p:nvSpPr>
                <p:cNvPr id="184338" name="Text Box 32">
                  <a:extLst>
                    <a:ext uri="{FF2B5EF4-FFF2-40B4-BE49-F238E27FC236}">
                      <a16:creationId xmlns:a16="http://schemas.microsoft.com/office/drawing/2014/main" id="{70298A59-8A58-E24E-9EAD-E1A6A1110453}"/>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t>Page 551</a:t>
                  </a:r>
                  <a:endParaRPr lang="en-US" altLang="en-US" sz="1800" dirty="0"/>
                </a:p>
              </p:txBody>
            </p:sp>
            <p:sp>
              <p:nvSpPr>
                <p:cNvPr id="184339" name="Text Box 33">
                  <a:extLst>
                    <a:ext uri="{FF2B5EF4-FFF2-40B4-BE49-F238E27FC236}">
                      <a16:creationId xmlns:a16="http://schemas.microsoft.com/office/drawing/2014/main" id="{800A3546-0760-9248-BB43-2775C7E1D30E}"/>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t>Page 518</a:t>
                  </a:r>
                  <a:endParaRPr lang="en-US" altLang="en-US" sz="1800" dirty="0"/>
                </a:p>
              </p:txBody>
            </p:sp>
          </p:grpSp>
          <p:grpSp>
            <p:nvGrpSpPr>
              <p:cNvPr id="184329" name="Group 34">
                <a:extLst>
                  <a:ext uri="{FF2B5EF4-FFF2-40B4-BE49-F238E27FC236}">
                    <a16:creationId xmlns:a16="http://schemas.microsoft.com/office/drawing/2014/main" id="{EF6ED796-327C-E940-9CA4-C6DC3DB7233F}"/>
                  </a:ext>
                </a:extLst>
              </p:cNvPr>
              <p:cNvGrpSpPr>
                <a:grpSpLocks/>
              </p:cNvGrpSpPr>
              <p:nvPr/>
            </p:nvGrpSpPr>
            <p:grpSpPr bwMode="auto">
              <a:xfrm>
                <a:off x="2844" y="3671"/>
                <a:ext cx="731" cy="213"/>
                <a:chOff x="3190" y="3671"/>
                <a:chExt cx="731" cy="213"/>
              </a:xfrm>
            </p:grpSpPr>
            <p:grpSp>
              <p:nvGrpSpPr>
                <p:cNvPr id="184330" name="Group 35">
                  <a:extLst>
                    <a:ext uri="{FF2B5EF4-FFF2-40B4-BE49-F238E27FC236}">
                      <a16:creationId xmlns:a16="http://schemas.microsoft.com/office/drawing/2014/main" id="{4FA5DFCD-79D5-D34F-BDEA-01F5B5399D45}"/>
                    </a:ext>
                  </a:extLst>
                </p:cNvPr>
                <p:cNvGrpSpPr>
                  <a:grpSpLocks/>
                </p:cNvGrpSpPr>
                <p:nvPr/>
              </p:nvGrpSpPr>
              <p:grpSpPr bwMode="auto">
                <a:xfrm>
                  <a:off x="3190" y="3671"/>
                  <a:ext cx="731" cy="213"/>
                  <a:chOff x="3190" y="3671"/>
                  <a:chExt cx="616" cy="213"/>
                </a:xfrm>
              </p:grpSpPr>
              <p:sp>
                <p:nvSpPr>
                  <p:cNvPr id="184332" name="Rectangle 36">
                    <a:extLst>
                      <a:ext uri="{FF2B5EF4-FFF2-40B4-BE49-F238E27FC236}">
                        <a16:creationId xmlns:a16="http://schemas.microsoft.com/office/drawing/2014/main" id="{B2D1E13F-563A-B344-8F55-28D2B63EAF68}"/>
                      </a:ext>
                    </a:extLst>
                  </p:cNvPr>
                  <p:cNvSpPr>
                    <a:spLocks noChangeArrowheads="1"/>
                  </p:cNvSpPr>
                  <p:nvPr/>
                </p:nvSpPr>
                <p:spPr bwMode="auto">
                  <a:xfrm>
                    <a:off x="3190" y="3671"/>
                    <a:ext cx="616" cy="213"/>
                  </a:xfrm>
                  <a:prstGeom prst="rect">
                    <a:avLst/>
                  </a:prstGeom>
                  <a:solidFill>
                    <a:schemeClr val="accent1"/>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84333" name="Text Box 37">
                    <a:extLst>
                      <a:ext uri="{FF2B5EF4-FFF2-40B4-BE49-F238E27FC236}">
                        <a16:creationId xmlns:a16="http://schemas.microsoft.com/office/drawing/2014/main" id="{1908F684-9AD9-A945-9654-77945C46D8BD}"/>
                      </a:ext>
                    </a:extLst>
                  </p:cNvPr>
                  <p:cNvSpPr txBox="1">
                    <a:spLocks noChangeArrowheads="1"/>
                  </p:cNvSpPr>
                  <p:nvPr/>
                </p:nvSpPr>
                <p:spPr bwMode="auto">
                  <a:xfrm>
                    <a:off x="3197" y="3687"/>
                    <a:ext cx="97"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1300" dirty="0"/>
                  </a:p>
                </p:txBody>
              </p:sp>
            </p:grpSp>
            <p:sp>
              <p:nvSpPr>
                <p:cNvPr id="184331" name="Text Box 38">
                  <a:extLst>
                    <a:ext uri="{FF2B5EF4-FFF2-40B4-BE49-F238E27FC236}">
                      <a16:creationId xmlns:a16="http://schemas.microsoft.com/office/drawing/2014/main" id="{C27A4C85-4206-AE4A-AC86-D8B190CAC1C6}"/>
                    </a:ext>
                  </a:extLst>
                </p:cNvPr>
                <p:cNvSpPr txBox="1">
                  <a:spLocks noChangeArrowheads="1"/>
                </p:cNvSpPr>
                <p:nvPr/>
              </p:nvSpPr>
              <p:spPr bwMode="auto">
                <a:xfrm>
                  <a:off x="3207" y="3684"/>
                  <a:ext cx="700"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t>Figure 14.14</a:t>
                  </a:r>
                  <a:endParaRPr lang="en-US" altLang="en-US" sz="1800" dirty="0"/>
                </a:p>
              </p:txBody>
            </p:sp>
          </p:grpSp>
        </p:grpSp>
      </p:grpSp>
      <p:grpSp>
        <p:nvGrpSpPr>
          <p:cNvPr id="184323" name="Group 23">
            <a:extLst>
              <a:ext uri="{FF2B5EF4-FFF2-40B4-BE49-F238E27FC236}">
                <a16:creationId xmlns:a16="http://schemas.microsoft.com/office/drawing/2014/main" id="{0F9D2BA2-D8EA-3E48-B587-0A639E066C0C}"/>
              </a:ext>
            </a:extLst>
          </p:cNvPr>
          <p:cNvGrpSpPr>
            <a:grpSpLocks/>
          </p:cNvGrpSpPr>
          <p:nvPr/>
        </p:nvGrpSpPr>
        <p:grpSpPr bwMode="auto">
          <a:xfrm>
            <a:off x="817563" y="1539875"/>
            <a:ext cx="7265987" cy="2941642"/>
            <a:chOff x="515" y="970"/>
            <a:chExt cx="4577" cy="1853"/>
          </a:xfrm>
        </p:grpSpPr>
        <p:sp>
          <p:nvSpPr>
            <p:cNvPr id="184324" name="Text Box 4">
              <a:extLst>
                <a:ext uri="{FF2B5EF4-FFF2-40B4-BE49-F238E27FC236}">
                  <a16:creationId xmlns:a16="http://schemas.microsoft.com/office/drawing/2014/main" id="{7E14A685-119F-8444-B5A4-1E0771AC4597}"/>
                </a:ext>
              </a:extLst>
            </p:cNvPr>
            <p:cNvSpPr txBox="1">
              <a:spLocks noChangeArrowheads="1"/>
            </p:cNvSpPr>
            <p:nvPr/>
          </p:nvSpPr>
          <p:spPr bwMode="auto">
            <a:xfrm>
              <a:off x="515" y="970"/>
              <a:ext cx="4577" cy="16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dirty="0"/>
                <a:t>The hippocampus is involved in consolidation of short-term memory traces into long-term memory in the cerebral cortex.</a:t>
              </a:r>
            </a:p>
            <a:p>
              <a:pPr eaLnBrk="1" hangingPunct="1">
                <a:lnSpc>
                  <a:spcPct val="85000"/>
                </a:lnSpc>
                <a:spcBef>
                  <a:spcPct val="0"/>
                </a:spcBef>
                <a:spcAft>
                  <a:spcPts val="900"/>
                </a:spcAft>
                <a:buSzPct val="80000"/>
              </a:pPr>
              <a:r>
                <a:rPr lang="en-US" altLang="en-US" sz="1800" dirty="0"/>
                <a:t>One theory is that transient electrical events for short-term memory are converted to more permanent structural changes for long-term memory.</a:t>
              </a:r>
            </a:p>
            <a:p>
              <a:pPr eaLnBrk="1" hangingPunct="1">
                <a:lnSpc>
                  <a:spcPct val="85000"/>
                </a:lnSpc>
                <a:spcBef>
                  <a:spcPct val="0"/>
                </a:spcBef>
                <a:spcAft>
                  <a:spcPts val="900"/>
                </a:spcAft>
                <a:buSzPct val="80000"/>
              </a:pPr>
              <a:r>
                <a:rPr lang="en-US" altLang="en-US" sz="1800" dirty="0"/>
                <a:t>Persistent or long-term disruption of REM sleep can hinder hippo-campal activity and affect long-term memory and emotional health. </a:t>
              </a:r>
            </a:p>
            <a:p>
              <a:pPr eaLnBrk="1" hangingPunct="1">
                <a:lnSpc>
                  <a:spcPct val="85000"/>
                </a:lnSpc>
                <a:spcBef>
                  <a:spcPct val="0"/>
                </a:spcBef>
                <a:spcAft>
                  <a:spcPct val="50000"/>
                </a:spcAft>
                <a:buSzPct val="80000"/>
              </a:pPr>
              <a:r>
                <a:rPr lang="en-US" altLang="en-US" sz="1800" dirty="0"/>
                <a:t>Bilateral hippocampal damage can result in the inability to establish new long-term memory traces.</a:t>
              </a:r>
            </a:p>
          </p:txBody>
        </p:sp>
        <p:sp>
          <p:nvSpPr>
            <p:cNvPr id="184325" name="Text Box 19">
              <a:extLst>
                <a:ext uri="{FF2B5EF4-FFF2-40B4-BE49-F238E27FC236}">
                  <a16:creationId xmlns:a16="http://schemas.microsoft.com/office/drawing/2014/main" id="{652AF6A5-5D45-B54C-8757-06A60D1D8261}"/>
                </a:ext>
              </a:extLst>
            </p:cNvPr>
            <p:cNvSpPr txBox="1">
              <a:spLocks noChangeArrowheads="1"/>
            </p:cNvSpPr>
            <p:nvPr/>
          </p:nvSpPr>
          <p:spPr bwMode="auto">
            <a:xfrm>
              <a:off x="1512" y="2590"/>
              <a:ext cx="2738" cy="2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dirty="0">
                  <a:solidFill>
                    <a:srgbClr val="941100"/>
                  </a:solidFill>
                </a:rPr>
                <a:t>Transient = brief; lasting for a short time. </a:t>
              </a:r>
            </a:p>
          </p:txBody>
        </p:sp>
      </p:grpSp>
    </p:spTree>
  </p:cSld>
  <p:clrMapOvr>
    <a:masterClrMapping/>
  </p:clrMapOvr>
  <p:transition spd="med"/>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69" name="Slide Number Placeholder 5">
            <a:extLst>
              <a:ext uri="{FF2B5EF4-FFF2-40B4-BE49-F238E27FC236}">
                <a16:creationId xmlns:a16="http://schemas.microsoft.com/office/drawing/2014/main" id="{D5C562DF-20B8-AC4C-BDE2-B41818A3A0C0}"/>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558F1ACC-3C37-5040-8DBC-421C674B4A43}" type="slidenum">
              <a:rPr lang="en-US" altLang="en-US" sz="1400"/>
              <a:pPr>
                <a:spcBef>
                  <a:spcPct val="0"/>
                </a:spcBef>
                <a:buFontTx/>
                <a:buNone/>
              </a:pPr>
              <a:t>88</a:t>
            </a:fld>
            <a:endParaRPr lang="en-US" altLang="en-US" sz="1400" dirty="0"/>
          </a:p>
        </p:txBody>
      </p:sp>
      <p:grpSp>
        <p:nvGrpSpPr>
          <p:cNvPr id="186370" name="Group 26">
            <a:extLst>
              <a:ext uri="{FF2B5EF4-FFF2-40B4-BE49-F238E27FC236}">
                <a16:creationId xmlns:a16="http://schemas.microsoft.com/office/drawing/2014/main" id="{3036C252-23E7-8D42-86E9-C8E430E9AD02}"/>
              </a:ext>
            </a:extLst>
          </p:cNvPr>
          <p:cNvGrpSpPr>
            <a:grpSpLocks/>
          </p:cNvGrpSpPr>
          <p:nvPr/>
        </p:nvGrpSpPr>
        <p:grpSpPr bwMode="auto">
          <a:xfrm>
            <a:off x="458788" y="446088"/>
            <a:ext cx="8229600" cy="4608513"/>
            <a:chOff x="289" y="281"/>
            <a:chExt cx="5184" cy="2903"/>
          </a:xfrm>
        </p:grpSpPr>
        <p:sp>
          <p:nvSpPr>
            <p:cNvPr id="186371" name="Rectangle 2">
              <a:extLst>
                <a:ext uri="{FF2B5EF4-FFF2-40B4-BE49-F238E27FC236}">
                  <a16:creationId xmlns:a16="http://schemas.microsoft.com/office/drawing/2014/main" id="{DF322E53-D8F0-8044-B197-5C08EEF93654}"/>
                </a:ext>
              </a:extLst>
            </p:cNvPr>
            <p:cNvSpPr>
              <a:spLocks noChangeArrowheads="1"/>
            </p:cNvSpPr>
            <p:nvPr/>
          </p:nvSpPr>
          <p:spPr bwMode="auto">
            <a:xfrm>
              <a:off x="289"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At the Movies</a:t>
              </a:r>
              <a:endParaRPr lang="en-US" altLang="en-US" sz="2800" dirty="0">
                <a:solidFill>
                  <a:schemeClr val="tx2"/>
                </a:solidFill>
              </a:endParaRPr>
            </a:p>
          </p:txBody>
        </p:sp>
        <p:grpSp>
          <p:nvGrpSpPr>
            <p:cNvPr id="186372" name="Group 25">
              <a:extLst>
                <a:ext uri="{FF2B5EF4-FFF2-40B4-BE49-F238E27FC236}">
                  <a16:creationId xmlns:a16="http://schemas.microsoft.com/office/drawing/2014/main" id="{AABA901E-429D-BC48-B597-28BBA4082B05}"/>
                </a:ext>
              </a:extLst>
            </p:cNvPr>
            <p:cNvGrpSpPr>
              <a:grpSpLocks/>
            </p:cNvGrpSpPr>
            <p:nvPr/>
          </p:nvGrpSpPr>
          <p:grpSpPr bwMode="auto">
            <a:xfrm>
              <a:off x="2070" y="1012"/>
              <a:ext cx="1702" cy="2172"/>
              <a:chOff x="2070" y="1012"/>
              <a:chExt cx="1702" cy="2172"/>
            </a:xfrm>
          </p:grpSpPr>
          <p:pic>
            <p:nvPicPr>
              <p:cNvPr id="186373" name="Picture 18" descr="gp023790">
                <a:extLst>
                  <a:ext uri="{FF2B5EF4-FFF2-40B4-BE49-F238E27FC236}">
                    <a16:creationId xmlns:a16="http://schemas.microsoft.com/office/drawing/2014/main" id="{EC131019-954A-5241-B705-8BE90349E18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70" y="1012"/>
                <a:ext cx="1628" cy="2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6374" name="Text Box 19">
                <a:extLst>
                  <a:ext uri="{FF2B5EF4-FFF2-40B4-BE49-F238E27FC236}">
                    <a16:creationId xmlns:a16="http://schemas.microsoft.com/office/drawing/2014/main" id="{C12770AE-6BA2-374F-887B-EA51C97697E6}"/>
                  </a:ext>
                </a:extLst>
              </p:cNvPr>
              <p:cNvSpPr txBox="1">
                <a:spLocks noChangeArrowheads="1"/>
              </p:cNvSpPr>
              <p:nvPr/>
            </p:nvSpPr>
            <p:spPr bwMode="auto">
              <a:xfrm>
                <a:off x="2482" y="3019"/>
                <a:ext cx="1290" cy="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100" dirty="0"/>
                  <a:t>https://www.sonypictures.com</a:t>
                </a:r>
              </a:p>
            </p:txBody>
          </p:sp>
        </p:grpSp>
      </p:grpSp>
      <p:sp>
        <p:nvSpPr>
          <p:cNvPr id="2" name="TextBox 1">
            <a:extLst>
              <a:ext uri="{FF2B5EF4-FFF2-40B4-BE49-F238E27FC236}">
                <a16:creationId xmlns:a16="http://schemas.microsoft.com/office/drawing/2014/main" id="{3DCCE534-6C38-A9E9-AED4-E7FF3B16F4B3}"/>
              </a:ext>
            </a:extLst>
          </p:cNvPr>
          <p:cNvSpPr txBox="1"/>
          <p:nvPr/>
        </p:nvSpPr>
        <p:spPr>
          <a:xfrm>
            <a:off x="3211549" y="5106486"/>
            <a:ext cx="2736711" cy="369332"/>
          </a:xfrm>
          <a:prstGeom prst="rect">
            <a:avLst/>
          </a:prstGeom>
          <a:noFill/>
        </p:spPr>
        <p:txBody>
          <a:bodyPr wrap="none" rtlCol="0">
            <a:spAutoFit/>
          </a:bodyPr>
          <a:lstStyle/>
          <a:p>
            <a:r>
              <a:rPr lang="en-US" dirty="0">
                <a:solidFill>
                  <a:schemeClr val="accent6"/>
                </a:solidFill>
              </a:rPr>
              <a:t>To be discussed in class.</a:t>
            </a:r>
          </a:p>
        </p:txBody>
      </p:sp>
    </p:spTree>
  </p:cSld>
  <p:clrMapOvr>
    <a:masterClrMapping/>
  </p:clrMapOvr>
  <p:transition spd="med"/>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7" name="Slide Number Placeholder 5">
            <a:extLst>
              <a:ext uri="{FF2B5EF4-FFF2-40B4-BE49-F238E27FC236}">
                <a16:creationId xmlns:a16="http://schemas.microsoft.com/office/drawing/2014/main" id="{C3E2BF76-D4FB-4C45-B24B-8F752C2819C3}"/>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5653E8A7-B680-E847-A54C-A21EB1E34D23}" type="slidenum">
              <a:rPr lang="en-US" altLang="en-US" sz="1400"/>
              <a:pPr>
                <a:spcBef>
                  <a:spcPct val="0"/>
                </a:spcBef>
                <a:buFontTx/>
                <a:buNone/>
              </a:pPr>
              <a:t>89</a:t>
            </a:fld>
            <a:endParaRPr lang="en-US" altLang="en-US" sz="1400" dirty="0"/>
          </a:p>
        </p:txBody>
      </p:sp>
      <p:sp>
        <p:nvSpPr>
          <p:cNvPr id="188418" name="Rectangle 2">
            <a:extLst>
              <a:ext uri="{FF2B5EF4-FFF2-40B4-BE49-F238E27FC236}">
                <a16:creationId xmlns:a16="http://schemas.microsoft.com/office/drawing/2014/main" id="{66EC1B92-DE17-EF4F-B899-ECD0073B2679}"/>
              </a:ext>
            </a:extLst>
          </p:cNvPr>
          <p:cNvSpPr>
            <a:spLocks noGrp="1" noChangeArrowheads="1"/>
          </p:cNvSpPr>
          <p:nvPr>
            <p:ph type="body" idx="1"/>
          </p:nvPr>
        </p:nvSpPr>
        <p:spPr>
          <a:xfrm>
            <a:off x="1514556" y="893763"/>
            <a:ext cx="6135184" cy="4525962"/>
          </a:xfrm>
        </p:spPr>
        <p:txBody>
          <a:bodyPr/>
          <a:lstStyle/>
          <a:p>
            <a:pPr marL="0" indent="0" eaLnBrk="1" hangingPunct="1"/>
            <a:endParaRPr lang="en-US" altLang="en-US" dirty="0"/>
          </a:p>
          <a:p>
            <a:pPr marL="0" indent="0" eaLnBrk="1" hangingPunct="1"/>
            <a:endParaRPr lang="en-US" altLang="en-US" dirty="0"/>
          </a:p>
          <a:p>
            <a:pPr marL="0" indent="0" algn="ctr" eaLnBrk="1" hangingPunct="1">
              <a:lnSpc>
                <a:spcPct val="85000"/>
              </a:lnSpc>
              <a:buFontTx/>
              <a:buNone/>
            </a:pPr>
            <a:r>
              <a:rPr lang="en-US" altLang="en-US" sz="2800" dirty="0">
                <a:solidFill>
                  <a:srgbClr val="333333"/>
                </a:solidFill>
              </a:rPr>
              <a:t>Functional Organization of the Cerebral Cortex</a:t>
            </a:r>
            <a:endParaRPr lang="en-US" altLang="en-US" dirty="0"/>
          </a:p>
        </p:txBody>
      </p:sp>
    </p:spTree>
  </p:cSld>
  <p:clrMapOvr>
    <a:masterClrMapping/>
  </p:clrMapOvr>
  <p:transition spd="med"/>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5" name="Slide Number Placeholder 5">
            <a:extLst>
              <a:ext uri="{FF2B5EF4-FFF2-40B4-BE49-F238E27FC236}">
                <a16:creationId xmlns:a16="http://schemas.microsoft.com/office/drawing/2014/main" id="{6C702147-33E7-A647-A785-23E207B6F701}"/>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47D2D3B9-316F-BB4B-BACF-4675362F1B7C}" type="slidenum">
              <a:rPr lang="en-US" altLang="en-US" sz="1400"/>
              <a:pPr>
                <a:spcBef>
                  <a:spcPct val="0"/>
                </a:spcBef>
                <a:buFontTx/>
                <a:buNone/>
              </a:pPr>
              <a:t>90</a:t>
            </a:fld>
            <a:endParaRPr lang="en-US" altLang="en-US" sz="1400" dirty="0"/>
          </a:p>
        </p:txBody>
      </p:sp>
      <p:grpSp>
        <p:nvGrpSpPr>
          <p:cNvPr id="190466" name="Group 40">
            <a:extLst>
              <a:ext uri="{FF2B5EF4-FFF2-40B4-BE49-F238E27FC236}">
                <a16:creationId xmlns:a16="http://schemas.microsoft.com/office/drawing/2014/main" id="{F3B9A541-647B-FB41-AE8E-9CB885F2B6A9}"/>
              </a:ext>
            </a:extLst>
          </p:cNvPr>
          <p:cNvGrpSpPr>
            <a:grpSpLocks/>
          </p:cNvGrpSpPr>
          <p:nvPr/>
        </p:nvGrpSpPr>
        <p:grpSpPr bwMode="auto">
          <a:xfrm>
            <a:off x="458788" y="446088"/>
            <a:ext cx="8229600" cy="5719762"/>
            <a:chOff x="289" y="281"/>
            <a:chExt cx="5184" cy="3603"/>
          </a:xfrm>
        </p:grpSpPr>
        <p:sp>
          <p:nvSpPr>
            <p:cNvPr id="190467" name="Rectangle 2">
              <a:extLst>
                <a:ext uri="{FF2B5EF4-FFF2-40B4-BE49-F238E27FC236}">
                  <a16:creationId xmlns:a16="http://schemas.microsoft.com/office/drawing/2014/main" id="{188BA119-FEEB-BD44-886E-B55D48B557D6}"/>
                </a:ext>
              </a:extLst>
            </p:cNvPr>
            <p:cNvSpPr>
              <a:spLocks noChangeArrowheads="1"/>
            </p:cNvSpPr>
            <p:nvPr/>
          </p:nvSpPr>
          <p:spPr bwMode="auto">
            <a:xfrm>
              <a:off x="289"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Functional Organization</a:t>
              </a:r>
              <a:endParaRPr lang="en-US" altLang="en-US" sz="2800" dirty="0">
                <a:solidFill>
                  <a:schemeClr val="tx2"/>
                </a:solidFill>
              </a:endParaRPr>
            </a:p>
          </p:txBody>
        </p:sp>
        <p:sp>
          <p:nvSpPr>
            <p:cNvPr id="190468" name="Text Box 3">
              <a:extLst>
                <a:ext uri="{FF2B5EF4-FFF2-40B4-BE49-F238E27FC236}">
                  <a16:creationId xmlns:a16="http://schemas.microsoft.com/office/drawing/2014/main" id="{7084333D-601E-2446-92B4-B1DB5476AAAE}"/>
                </a:ext>
              </a:extLst>
            </p:cNvPr>
            <p:cNvSpPr txBox="1">
              <a:spLocks noChangeArrowheads="1"/>
            </p:cNvSpPr>
            <p:nvPr/>
          </p:nvSpPr>
          <p:spPr bwMode="auto">
            <a:xfrm>
              <a:off x="515" y="970"/>
              <a:ext cx="4809" cy="19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dirty="0"/>
                <a:t>Sensory and motor information is processed in the cerebral cortex. </a:t>
              </a:r>
            </a:p>
            <a:p>
              <a:pPr eaLnBrk="1" hangingPunct="1">
                <a:lnSpc>
                  <a:spcPct val="85000"/>
                </a:lnSpc>
                <a:spcBef>
                  <a:spcPct val="0"/>
                </a:spcBef>
                <a:spcAft>
                  <a:spcPts val="900"/>
                </a:spcAft>
                <a:buSzPct val="80000"/>
              </a:pPr>
              <a:r>
                <a:rPr lang="en-US" altLang="en-US" sz="1800" dirty="0"/>
                <a:t>The primary motor area initiates the voluntary movements of skeletal muscles.</a:t>
              </a:r>
            </a:p>
            <a:p>
              <a:pPr eaLnBrk="1" hangingPunct="1">
                <a:lnSpc>
                  <a:spcPct val="85000"/>
                </a:lnSpc>
                <a:spcBef>
                  <a:spcPct val="0"/>
                </a:spcBef>
                <a:spcAft>
                  <a:spcPts val="900"/>
                </a:spcAft>
                <a:buSzPct val="80000"/>
              </a:pPr>
              <a:r>
                <a:rPr lang="en-US" altLang="en-US" sz="1800" dirty="0"/>
                <a:t>The sensory projection areas process sensory information for each sensory modality (such as vision, audition, and touch).</a:t>
              </a:r>
            </a:p>
            <a:p>
              <a:pPr eaLnBrk="1" hangingPunct="1">
                <a:lnSpc>
                  <a:spcPct val="85000"/>
                </a:lnSpc>
                <a:spcBef>
                  <a:spcPct val="0"/>
                </a:spcBef>
                <a:spcAft>
                  <a:spcPts val="900"/>
                </a:spcAft>
                <a:buSzPct val="80000"/>
              </a:pPr>
              <a:r>
                <a:rPr lang="en-US" altLang="en-US" sz="1800" dirty="0"/>
                <a:t>Association areas are involved in perception; that is, the conscious awareness and interpretation to give meaning to sensations for each sensory modality.</a:t>
              </a:r>
            </a:p>
            <a:p>
              <a:pPr eaLnBrk="1" hangingPunct="1">
                <a:lnSpc>
                  <a:spcPct val="85000"/>
                </a:lnSpc>
                <a:spcBef>
                  <a:spcPct val="0"/>
                </a:spcBef>
                <a:spcAft>
                  <a:spcPct val="50000"/>
                </a:spcAft>
                <a:buSzPct val="80000"/>
              </a:pPr>
              <a:r>
                <a:rPr lang="en-US" altLang="en-US" sz="1800" dirty="0"/>
                <a:t>Association areas are also involved in the integration of complex func-tions including intelligence, memory, judgment, emotions, and motiva-tion.</a:t>
              </a:r>
            </a:p>
          </p:txBody>
        </p:sp>
        <p:grpSp>
          <p:nvGrpSpPr>
            <p:cNvPr id="190469" name="Group 39">
              <a:extLst>
                <a:ext uri="{FF2B5EF4-FFF2-40B4-BE49-F238E27FC236}">
                  <a16:creationId xmlns:a16="http://schemas.microsoft.com/office/drawing/2014/main" id="{528882FE-308B-6146-ABCB-73832ED1D4D0}"/>
                </a:ext>
              </a:extLst>
            </p:cNvPr>
            <p:cNvGrpSpPr>
              <a:grpSpLocks/>
            </p:cNvGrpSpPr>
            <p:nvPr/>
          </p:nvGrpSpPr>
          <p:grpSpPr bwMode="auto">
            <a:xfrm>
              <a:off x="582" y="3671"/>
              <a:ext cx="2993" cy="213"/>
              <a:chOff x="582" y="3671"/>
              <a:chExt cx="2993" cy="213"/>
            </a:xfrm>
          </p:grpSpPr>
          <p:grpSp>
            <p:nvGrpSpPr>
              <p:cNvPr id="190470" name="Group 24">
                <a:extLst>
                  <a:ext uri="{FF2B5EF4-FFF2-40B4-BE49-F238E27FC236}">
                    <a16:creationId xmlns:a16="http://schemas.microsoft.com/office/drawing/2014/main" id="{999384E2-105D-6B44-A21C-7EF1DEDEBCC3}"/>
                  </a:ext>
                </a:extLst>
              </p:cNvPr>
              <p:cNvGrpSpPr>
                <a:grpSpLocks/>
              </p:cNvGrpSpPr>
              <p:nvPr/>
            </p:nvGrpSpPr>
            <p:grpSpPr bwMode="auto">
              <a:xfrm>
                <a:off x="582" y="3671"/>
                <a:ext cx="1990" cy="213"/>
                <a:chOff x="582" y="3671"/>
                <a:chExt cx="1990" cy="213"/>
              </a:xfrm>
            </p:grpSpPr>
            <p:sp>
              <p:nvSpPr>
                <p:cNvPr id="190476" name="Rectangle 25">
                  <a:extLst>
                    <a:ext uri="{FF2B5EF4-FFF2-40B4-BE49-F238E27FC236}">
                      <a16:creationId xmlns:a16="http://schemas.microsoft.com/office/drawing/2014/main" id="{ADE93649-633C-F241-9236-760E1D789E39}"/>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90477" name="Rectangle 26">
                  <a:extLst>
                    <a:ext uri="{FF2B5EF4-FFF2-40B4-BE49-F238E27FC236}">
                      <a16:creationId xmlns:a16="http://schemas.microsoft.com/office/drawing/2014/main" id="{8BEE3D2C-F26B-0B42-8A1E-ED8E1577FAFC}"/>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90478" name="Rectangle 27">
                  <a:extLst>
                    <a:ext uri="{FF2B5EF4-FFF2-40B4-BE49-F238E27FC236}">
                      <a16:creationId xmlns:a16="http://schemas.microsoft.com/office/drawing/2014/main" id="{3BFC3750-2C47-5A4D-B026-02F3F69F06B1}"/>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90479" name="Text Box 28">
                  <a:extLst>
                    <a:ext uri="{FF2B5EF4-FFF2-40B4-BE49-F238E27FC236}">
                      <a16:creationId xmlns:a16="http://schemas.microsoft.com/office/drawing/2014/main" id="{90766AF2-2545-264C-B58A-8789374AF2B1}"/>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t>Page 497</a:t>
                  </a:r>
                  <a:endParaRPr lang="en-US" altLang="en-US" sz="1800" dirty="0"/>
                </a:p>
              </p:txBody>
            </p:sp>
            <p:sp>
              <p:nvSpPr>
                <p:cNvPr id="190480" name="Text Box 29">
                  <a:extLst>
                    <a:ext uri="{FF2B5EF4-FFF2-40B4-BE49-F238E27FC236}">
                      <a16:creationId xmlns:a16="http://schemas.microsoft.com/office/drawing/2014/main" id="{64D02C41-CD3F-094F-ABB9-CDFF357B7A88}"/>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t>Page 552</a:t>
                  </a:r>
                  <a:endParaRPr lang="en-US" altLang="en-US" sz="1800" dirty="0"/>
                </a:p>
              </p:txBody>
            </p:sp>
            <p:sp>
              <p:nvSpPr>
                <p:cNvPr id="190481" name="Text Box 30">
                  <a:extLst>
                    <a:ext uri="{FF2B5EF4-FFF2-40B4-BE49-F238E27FC236}">
                      <a16:creationId xmlns:a16="http://schemas.microsoft.com/office/drawing/2014/main" id="{3F1146C6-DCBA-0D4B-8497-8FFA3991840A}"/>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t>Page 518</a:t>
                  </a:r>
                  <a:endParaRPr lang="en-US" altLang="en-US" sz="1800" dirty="0"/>
                </a:p>
              </p:txBody>
            </p:sp>
          </p:grpSp>
          <p:grpSp>
            <p:nvGrpSpPr>
              <p:cNvPr id="190471" name="Group 31">
                <a:extLst>
                  <a:ext uri="{FF2B5EF4-FFF2-40B4-BE49-F238E27FC236}">
                    <a16:creationId xmlns:a16="http://schemas.microsoft.com/office/drawing/2014/main" id="{ACEE2D82-DA5C-BB49-B2AD-65FFB459FBEE}"/>
                  </a:ext>
                </a:extLst>
              </p:cNvPr>
              <p:cNvGrpSpPr>
                <a:grpSpLocks/>
              </p:cNvGrpSpPr>
              <p:nvPr/>
            </p:nvGrpSpPr>
            <p:grpSpPr bwMode="auto">
              <a:xfrm>
                <a:off x="2844" y="3671"/>
                <a:ext cx="731" cy="213"/>
                <a:chOff x="3190" y="3671"/>
                <a:chExt cx="731" cy="213"/>
              </a:xfrm>
            </p:grpSpPr>
            <p:grpSp>
              <p:nvGrpSpPr>
                <p:cNvPr id="190472" name="Group 32">
                  <a:extLst>
                    <a:ext uri="{FF2B5EF4-FFF2-40B4-BE49-F238E27FC236}">
                      <a16:creationId xmlns:a16="http://schemas.microsoft.com/office/drawing/2014/main" id="{1D980C57-EE20-F144-815B-E5D2BF7E9C65}"/>
                    </a:ext>
                  </a:extLst>
                </p:cNvPr>
                <p:cNvGrpSpPr>
                  <a:grpSpLocks/>
                </p:cNvGrpSpPr>
                <p:nvPr/>
              </p:nvGrpSpPr>
              <p:grpSpPr bwMode="auto">
                <a:xfrm>
                  <a:off x="3190" y="3671"/>
                  <a:ext cx="731" cy="213"/>
                  <a:chOff x="3190" y="3671"/>
                  <a:chExt cx="616" cy="213"/>
                </a:xfrm>
              </p:grpSpPr>
              <p:sp>
                <p:nvSpPr>
                  <p:cNvPr id="190474" name="Rectangle 33">
                    <a:extLst>
                      <a:ext uri="{FF2B5EF4-FFF2-40B4-BE49-F238E27FC236}">
                        <a16:creationId xmlns:a16="http://schemas.microsoft.com/office/drawing/2014/main" id="{6B116297-1F58-AB4E-9A40-33D8E7AC3A0C}"/>
                      </a:ext>
                    </a:extLst>
                  </p:cNvPr>
                  <p:cNvSpPr>
                    <a:spLocks noChangeArrowheads="1"/>
                  </p:cNvSpPr>
                  <p:nvPr/>
                </p:nvSpPr>
                <p:spPr bwMode="auto">
                  <a:xfrm>
                    <a:off x="3190" y="3671"/>
                    <a:ext cx="616" cy="213"/>
                  </a:xfrm>
                  <a:prstGeom prst="rect">
                    <a:avLst/>
                  </a:prstGeom>
                  <a:solidFill>
                    <a:schemeClr val="accent1"/>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90475" name="Text Box 34">
                    <a:extLst>
                      <a:ext uri="{FF2B5EF4-FFF2-40B4-BE49-F238E27FC236}">
                        <a16:creationId xmlns:a16="http://schemas.microsoft.com/office/drawing/2014/main" id="{4CDB9610-5CF9-E34C-898B-6927434C5914}"/>
                      </a:ext>
                    </a:extLst>
                  </p:cNvPr>
                  <p:cNvSpPr txBox="1">
                    <a:spLocks noChangeArrowheads="1"/>
                  </p:cNvSpPr>
                  <p:nvPr/>
                </p:nvSpPr>
                <p:spPr bwMode="auto">
                  <a:xfrm>
                    <a:off x="3197" y="3687"/>
                    <a:ext cx="97"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1300" dirty="0"/>
                  </a:p>
                </p:txBody>
              </p:sp>
            </p:grpSp>
            <p:sp>
              <p:nvSpPr>
                <p:cNvPr id="190473" name="Text Box 35">
                  <a:extLst>
                    <a:ext uri="{FF2B5EF4-FFF2-40B4-BE49-F238E27FC236}">
                      <a16:creationId xmlns:a16="http://schemas.microsoft.com/office/drawing/2014/main" id="{33B22A39-02D3-BA46-B401-FB85779B11AB}"/>
                    </a:ext>
                  </a:extLst>
                </p:cNvPr>
                <p:cNvSpPr txBox="1">
                  <a:spLocks noChangeArrowheads="1"/>
                </p:cNvSpPr>
                <p:nvPr/>
              </p:nvSpPr>
              <p:spPr bwMode="auto">
                <a:xfrm>
                  <a:off x="3207" y="3684"/>
                  <a:ext cx="700"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t>Figure 14.15</a:t>
                  </a:r>
                  <a:endParaRPr lang="en-US" altLang="en-US" sz="1800" dirty="0"/>
                </a:p>
              </p:txBody>
            </p:sp>
          </p:grpSp>
        </p:grpSp>
      </p:grpSp>
    </p:spTree>
  </p:cSld>
  <p:clrMapOvr>
    <a:masterClrMapping/>
  </p:clrMapOvr>
  <p:transition spd="med"/>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3" name="Slide Number Placeholder 5">
            <a:extLst>
              <a:ext uri="{FF2B5EF4-FFF2-40B4-BE49-F238E27FC236}">
                <a16:creationId xmlns:a16="http://schemas.microsoft.com/office/drawing/2014/main" id="{24AA0E75-3D8A-4049-B07E-59B32D3B0DEC}"/>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8C9DEB47-9283-BF41-BE2D-62A88187C3FB}" type="slidenum">
              <a:rPr lang="en-US" altLang="en-US" sz="1400"/>
              <a:pPr>
                <a:spcBef>
                  <a:spcPct val="0"/>
                </a:spcBef>
                <a:buFontTx/>
                <a:buNone/>
              </a:pPr>
              <a:t>91</a:t>
            </a:fld>
            <a:endParaRPr lang="en-US" altLang="en-US" sz="1400" dirty="0"/>
          </a:p>
        </p:txBody>
      </p:sp>
      <p:grpSp>
        <p:nvGrpSpPr>
          <p:cNvPr id="192514" name="Group 49">
            <a:extLst>
              <a:ext uri="{FF2B5EF4-FFF2-40B4-BE49-F238E27FC236}">
                <a16:creationId xmlns:a16="http://schemas.microsoft.com/office/drawing/2014/main" id="{EC43F085-DB30-5842-9BAE-C8FC5BF23458}"/>
              </a:ext>
            </a:extLst>
          </p:cNvPr>
          <p:cNvGrpSpPr>
            <a:grpSpLocks/>
          </p:cNvGrpSpPr>
          <p:nvPr/>
        </p:nvGrpSpPr>
        <p:grpSpPr bwMode="auto">
          <a:xfrm>
            <a:off x="458788" y="446088"/>
            <a:ext cx="8229600" cy="5719762"/>
            <a:chOff x="289" y="281"/>
            <a:chExt cx="5184" cy="3603"/>
          </a:xfrm>
        </p:grpSpPr>
        <p:sp>
          <p:nvSpPr>
            <p:cNvPr id="192515" name="Rectangle 2">
              <a:extLst>
                <a:ext uri="{FF2B5EF4-FFF2-40B4-BE49-F238E27FC236}">
                  <a16:creationId xmlns:a16="http://schemas.microsoft.com/office/drawing/2014/main" id="{2CE5A387-8E57-9C49-9188-558A0FE0A1AC}"/>
                </a:ext>
              </a:extLst>
            </p:cNvPr>
            <p:cNvSpPr>
              <a:spLocks noChangeArrowheads="1"/>
            </p:cNvSpPr>
            <p:nvPr/>
          </p:nvSpPr>
          <p:spPr bwMode="auto">
            <a:xfrm>
              <a:off x="289"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Sensory Projection Areas</a:t>
              </a:r>
            </a:p>
          </p:txBody>
        </p:sp>
        <p:sp>
          <p:nvSpPr>
            <p:cNvPr id="192516" name="Text Box 3">
              <a:extLst>
                <a:ext uri="{FF2B5EF4-FFF2-40B4-BE49-F238E27FC236}">
                  <a16:creationId xmlns:a16="http://schemas.microsoft.com/office/drawing/2014/main" id="{3CD5AC38-D27D-7A43-BC07-AD5EE5E3634B}"/>
                </a:ext>
              </a:extLst>
            </p:cNvPr>
            <p:cNvSpPr txBox="1">
              <a:spLocks noChangeArrowheads="1"/>
            </p:cNvSpPr>
            <p:nvPr/>
          </p:nvSpPr>
          <p:spPr bwMode="auto">
            <a:xfrm>
              <a:off x="515" y="970"/>
              <a:ext cx="4461" cy="10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dirty="0"/>
                <a:t>Sensory information is relayed primarily to the posterior areas of the cerebral cortex.</a:t>
              </a:r>
            </a:p>
            <a:p>
              <a:pPr eaLnBrk="1" hangingPunct="1">
                <a:lnSpc>
                  <a:spcPct val="85000"/>
                </a:lnSpc>
                <a:spcBef>
                  <a:spcPct val="0"/>
                </a:spcBef>
                <a:spcAft>
                  <a:spcPts val="900"/>
                </a:spcAft>
                <a:buSzPct val="80000"/>
              </a:pPr>
              <a:r>
                <a:rPr lang="en-US" altLang="en-US" sz="1800"/>
                <a:t>Sensory </a:t>
              </a:r>
              <a:r>
                <a:rPr lang="en-US" altLang="en-US" sz="1800" dirty="0"/>
                <a:t>projection areas receive sensory information from the sensory receptors through the thalamus (except for olfaction).</a:t>
              </a:r>
            </a:p>
            <a:p>
              <a:pPr eaLnBrk="1" hangingPunct="1">
                <a:lnSpc>
                  <a:spcPct val="85000"/>
                </a:lnSpc>
                <a:spcBef>
                  <a:spcPct val="0"/>
                </a:spcBef>
                <a:spcAft>
                  <a:spcPct val="50000"/>
                </a:spcAft>
                <a:buSzPct val="80000"/>
              </a:pPr>
              <a:r>
                <a:rPr lang="en-US" altLang="en-US" sz="1800" dirty="0"/>
                <a:t>More will be said about sensory projection areas on the upcoming slides.</a:t>
              </a:r>
            </a:p>
          </p:txBody>
        </p:sp>
        <p:grpSp>
          <p:nvGrpSpPr>
            <p:cNvPr id="192517" name="Group 47">
              <a:extLst>
                <a:ext uri="{FF2B5EF4-FFF2-40B4-BE49-F238E27FC236}">
                  <a16:creationId xmlns:a16="http://schemas.microsoft.com/office/drawing/2014/main" id="{E16C7FF8-F99B-024C-BD04-FF1EE73EFBD6}"/>
                </a:ext>
              </a:extLst>
            </p:cNvPr>
            <p:cNvGrpSpPr>
              <a:grpSpLocks/>
            </p:cNvGrpSpPr>
            <p:nvPr/>
          </p:nvGrpSpPr>
          <p:grpSpPr bwMode="auto">
            <a:xfrm>
              <a:off x="582" y="3671"/>
              <a:ext cx="2993" cy="213"/>
              <a:chOff x="582" y="3671"/>
              <a:chExt cx="2993" cy="213"/>
            </a:xfrm>
          </p:grpSpPr>
          <p:grpSp>
            <p:nvGrpSpPr>
              <p:cNvPr id="192518" name="Group 31">
                <a:extLst>
                  <a:ext uri="{FF2B5EF4-FFF2-40B4-BE49-F238E27FC236}">
                    <a16:creationId xmlns:a16="http://schemas.microsoft.com/office/drawing/2014/main" id="{B400F743-B470-4F4A-A81A-8692C1582A5D}"/>
                  </a:ext>
                </a:extLst>
              </p:cNvPr>
              <p:cNvGrpSpPr>
                <a:grpSpLocks/>
              </p:cNvGrpSpPr>
              <p:nvPr/>
            </p:nvGrpSpPr>
            <p:grpSpPr bwMode="auto">
              <a:xfrm>
                <a:off x="582" y="3671"/>
                <a:ext cx="1990" cy="213"/>
                <a:chOff x="582" y="3671"/>
                <a:chExt cx="1990" cy="213"/>
              </a:xfrm>
            </p:grpSpPr>
            <p:sp>
              <p:nvSpPr>
                <p:cNvPr id="192524" name="Rectangle 32">
                  <a:extLst>
                    <a:ext uri="{FF2B5EF4-FFF2-40B4-BE49-F238E27FC236}">
                      <a16:creationId xmlns:a16="http://schemas.microsoft.com/office/drawing/2014/main" id="{0153E01E-0362-F845-99E0-9A8495BCFB88}"/>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92525" name="Rectangle 33">
                  <a:extLst>
                    <a:ext uri="{FF2B5EF4-FFF2-40B4-BE49-F238E27FC236}">
                      <a16:creationId xmlns:a16="http://schemas.microsoft.com/office/drawing/2014/main" id="{61865EF8-C154-0040-B88D-DA4CC3C18826}"/>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92526" name="Rectangle 34">
                  <a:extLst>
                    <a:ext uri="{FF2B5EF4-FFF2-40B4-BE49-F238E27FC236}">
                      <a16:creationId xmlns:a16="http://schemas.microsoft.com/office/drawing/2014/main" id="{42416E7B-0E18-E847-8D43-42F4C7B23A77}"/>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92527" name="Text Box 35">
                  <a:extLst>
                    <a:ext uri="{FF2B5EF4-FFF2-40B4-BE49-F238E27FC236}">
                      <a16:creationId xmlns:a16="http://schemas.microsoft.com/office/drawing/2014/main" id="{9D3A6A32-C6ED-924A-87F6-F8DC67AB4959}"/>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t>Page 497</a:t>
                  </a:r>
                  <a:endParaRPr lang="en-US" altLang="en-US" sz="1800" dirty="0"/>
                </a:p>
              </p:txBody>
            </p:sp>
            <p:sp>
              <p:nvSpPr>
                <p:cNvPr id="192528" name="Text Box 36">
                  <a:extLst>
                    <a:ext uri="{FF2B5EF4-FFF2-40B4-BE49-F238E27FC236}">
                      <a16:creationId xmlns:a16="http://schemas.microsoft.com/office/drawing/2014/main" id="{8F7BB878-96C8-EB4E-AE8A-CDAA6DE08FB6}"/>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t>Page 552</a:t>
                  </a:r>
                  <a:endParaRPr lang="en-US" altLang="en-US" sz="1800" dirty="0"/>
                </a:p>
              </p:txBody>
            </p:sp>
            <p:sp>
              <p:nvSpPr>
                <p:cNvPr id="192529" name="Text Box 37">
                  <a:extLst>
                    <a:ext uri="{FF2B5EF4-FFF2-40B4-BE49-F238E27FC236}">
                      <a16:creationId xmlns:a16="http://schemas.microsoft.com/office/drawing/2014/main" id="{4088C17D-85B0-A042-8B26-E669D40A81D5}"/>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t>Page 519</a:t>
                  </a:r>
                  <a:endParaRPr lang="en-US" altLang="en-US" sz="1800" dirty="0"/>
                </a:p>
              </p:txBody>
            </p:sp>
          </p:grpSp>
          <p:grpSp>
            <p:nvGrpSpPr>
              <p:cNvPr id="192519" name="Group 38">
                <a:extLst>
                  <a:ext uri="{FF2B5EF4-FFF2-40B4-BE49-F238E27FC236}">
                    <a16:creationId xmlns:a16="http://schemas.microsoft.com/office/drawing/2014/main" id="{FBA4C819-A2E2-9547-A719-F9FE5CA1D4FC}"/>
                  </a:ext>
                </a:extLst>
              </p:cNvPr>
              <p:cNvGrpSpPr>
                <a:grpSpLocks/>
              </p:cNvGrpSpPr>
              <p:nvPr/>
            </p:nvGrpSpPr>
            <p:grpSpPr bwMode="auto">
              <a:xfrm>
                <a:off x="2844" y="3671"/>
                <a:ext cx="731" cy="213"/>
                <a:chOff x="3190" y="3671"/>
                <a:chExt cx="731" cy="213"/>
              </a:xfrm>
            </p:grpSpPr>
            <p:grpSp>
              <p:nvGrpSpPr>
                <p:cNvPr id="192520" name="Group 39">
                  <a:extLst>
                    <a:ext uri="{FF2B5EF4-FFF2-40B4-BE49-F238E27FC236}">
                      <a16:creationId xmlns:a16="http://schemas.microsoft.com/office/drawing/2014/main" id="{E49351B0-92BC-144A-BF34-FEB349725D76}"/>
                    </a:ext>
                  </a:extLst>
                </p:cNvPr>
                <p:cNvGrpSpPr>
                  <a:grpSpLocks/>
                </p:cNvGrpSpPr>
                <p:nvPr/>
              </p:nvGrpSpPr>
              <p:grpSpPr bwMode="auto">
                <a:xfrm>
                  <a:off x="3190" y="3671"/>
                  <a:ext cx="731" cy="213"/>
                  <a:chOff x="3190" y="3671"/>
                  <a:chExt cx="616" cy="213"/>
                </a:xfrm>
              </p:grpSpPr>
              <p:sp>
                <p:nvSpPr>
                  <p:cNvPr id="192522" name="Rectangle 40">
                    <a:extLst>
                      <a:ext uri="{FF2B5EF4-FFF2-40B4-BE49-F238E27FC236}">
                        <a16:creationId xmlns:a16="http://schemas.microsoft.com/office/drawing/2014/main" id="{D55D42CD-B626-B240-A5E8-A74A81D29DD5}"/>
                      </a:ext>
                    </a:extLst>
                  </p:cNvPr>
                  <p:cNvSpPr>
                    <a:spLocks noChangeArrowheads="1"/>
                  </p:cNvSpPr>
                  <p:nvPr/>
                </p:nvSpPr>
                <p:spPr bwMode="auto">
                  <a:xfrm>
                    <a:off x="3190" y="3671"/>
                    <a:ext cx="616" cy="213"/>
                  </a:xfrm>
                  <a:prstGeom prst="rect">
                    <a:avLst/>
                  </a:prstGeom>
                  <a:solidFill>
                    <a:schemeClr val="accent1"/>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92523" name="Text Box 41">
                    <a:extLst>
                      <a:ext uri="{FF2B5EF4-FFF2-40B4-BE49-F238E27FC236}">
                        <a16:creationId xmlns:a16="http://schemas.microsoft.com/office/drawing/2014/main" id="{3B05DDD9-00F5-9948-A1F2-1F5166BFBBCD}"/>
                      </a:ext>
                    </a:extLst>
                  </p:cNvPr>
                  <p:cNvSpPr txBox="1">
                    <a:spLocks noChangeArrowheads="1"/>
                  </p:cNvSpPr>
                  <p:nvPr/>
                </p:nvSpPr>
                <p:spPr bwMode="auto">
                  <a:xfrm>
                    <a:off x="3197" y="3687"/>
                    <a:ext cx="97"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1300" dirty="0"/>
                  </a:p>
                </p:txBody>
              </p:sp>
            </p:grpSp>
            <p:sp>
              <p:nvSpPr>
                <p:cNvPr id="192521" name="Text Box 42">
                  <a:extLst>
                    <a:ext uri="{FF2B5EF4-FFF2-40B4-BE49-F238E27FC236}">
                      <a16:creationId xmlns:a16="http://schemas.microsoft.com/office/drawing/2014/main" id="{944A1BA4-CC01-184F-B23A-380FCA985430}"/>
                    </a:ext>
                  </a:extLst>
                </p:cNvPr>
                <p:cNvSpPr txBox="1">
                  <a:spLocks noChangeArrowheads="1"/>
                </p:cNvSpPr>
                <p:nvPr/>
              </p:nvSpPr>
              <p:spPr bwMode="auto">
                <a:xfrm>
                  <a:off x="3207" y="3684"/>
                  <a:ext cx="700"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t>Figure 14.15</a:t>
                  </a:r>
                  <a:endParaRPr lang="en-US" altLang="en-US" sz="1800" dirty="0"/>
                </a:p>
              </p:txBody>
            </p:sp>
          </p:grpSp>
        </p:grpSp>
      </p:grpSp>
      <p:sp>
        <p:nvSpPr>
          <p:cNvPr id="2" name="TextBox 1">
            <a:extLst>
              <a:ext uri="{FF2B5EF4-FFF2-40B4-BE49-F238E27FC236}">
                <a16:creationId xmlns:a16="http://schemas.microsoft.com/office/drawing/2014/main" id="{3130F914-5F21-6C25-C6F7-546CF18C3105}"/>
              </a:ext>
            </a:extLst>
          </p:cNvPr>
          <p:cNvSpPr txBox="1"/>
          <p:nvPr/>
        </p:nvSpPr>
        <p:spPr>
          <a:xfrm>
            <a:off x="3601360" y="3139072"/>
            <a:ext cx="1960793" cy="369332"/>
          </a:xfrm>
          <a:prstGeom prst="rect">
            <a:avLst/>
          </a:prstGeom>
          <a:noFill/>
        </p:spPr>
        <p:txBody>
          <a:bodyPr wrap="none" rtlCol="0">
            <a:spAutoFit/>
          </a:bodyPr>
          <a:lstStyle/>
          <a:p>
            <a:r>
              <a:rPr lang="en-US" dirty="0">
                <a:solidFill>
                  <a:srgbClr val="941100"/>
                </a:solidFill>
              </a:rPr>
              <a:t>Olfaction = smell</a:t>
            </a:r>
          </a:p>
        </p:txBody>
      </p:sp>
    </p:spTree>
  </p:cSld>
  <p:clrMapOvr>
    <a:masterClrMapping/>
  </p:clrMapOvr>
  <p:transition spd="med"/>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1" name="Slide Number Placeholder 5">
            <a:extLst>
              <a:ext uri="{FF2B5EF4-FFF2-40B4-BE49-F238E27FC236}">
                <a16:creationId xmlns:a16="http://schemas.microsoft.com/office/drawing/2014/main" id="{AC1E1660-0EF5-D041-954F-AE89551252EF}"/>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E300164D-1795-5348-9F05-9FCD5C6A7760}" type="slidenum">
              <a:rPr lang="en-US" altLang="en-US" sz="1400"/>
              <a:pPr>
                <a:spcBef>
                  <a:spcPct val="0"/>
                </a:spcBef>
                <a:buFontTx/>
                <a:buNone/>
              </a:pPr>
              <a:t>92</a:t>
            </a:fld>
            <a:endParaRPr lang="en-US" altLang="en-US" sz="1400" dirty="0"/>
          </a:p>
        </p:txBody>
      </p:sp>
      <p:grpSp>
        <p:nvGrpSpPr>
          <p:cNvPr id="194562" name="Group 24">
            <a:extLst>
              <a:ext uri="{FF2B5EF4-FFF2-40B4-BE49-F238E27FC236}">
                <a16:creationId xmlns:a16="http://schemas.microsoft.com/office/drawing/2014/main" id="{886B40FB-05B1-7B41-8557-23C55699A619}"/>
              </a:ext>
            </a:extLst>
          </p:cNvPr>
          <p:cNvGrpSpPr>
            <a:grpSpLocks/>
          </p:cNvGrpSpPr>
          <p:nvPr/>
        </p:nvGrpSpPr>
        <p:grpSpPr bwMode="auto">
          <a:xfrm>
            <a:off x="458788" y="446088"/>
            <a:ext cx="8229600" cy="5719762"/>
            <a:chOff x="289" y="281"/>
            <a:chExt cx="5184" cy="3603"/>
          </a:xfrm>
        </p:grpSpPr>
        <p:sp>
          <p:nvSpPr>
            <p:cNvPr id="194563" name="Rectangle 3">
              <a:extLst>
                <a:ext uri="{FF2B5EF4-FFF2-40B4-BE49-F238E27FC236}">
                  <a16:creationId xmlns:a16="http://schemas.microsoft.com/office/drawing/2014/main" id="{733A60F4-5611-1940-84BF-B976B600B10E}"/>
                </a:ext>
              </a:extLst>
            </p:cNvPr>
            <p:cNvSpPr>
              <a:spLocks noChangeArrowheads="1"/>
            </p:cNvSpPr>
            <p:nvPr/>
          </p:nvSpPr>
          <p:spPr bwMode="auto">
            <a:xfrm>
              <a:off x="289"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Sensory Projection Areas </a:t>
              </a:r>
              <a:r>
                <a:rPr lang="en-US" altLang="en-US" sz="2200" dirty="0">
                  <a:solidFill>
                    <a:srgbClr val="333333"/>
                  </a:solidFill>
                </a:rPr>
                <a:t>(continued)</a:t>
              </a:r>
            </a:p>
          </p:txBody>
        </p:sp>
        <p:grpSp>
          <p:nvGrpSpPr>
            <p:cNvPr id="194564" name="Group 7">
              <a:extLst>
                <a:ext uri="{FF2B5EF4-FFF2-40B4-BE49-F238E27FC236}">
                  <a16:creationId xmlns:a16="http://schemas.microsoft.com/office/drawing/2014/main" id="{5A59B1A9-0FEF-FA46-8407-6457906F8DE2}"/>
                </a:ext>
              </a:extLst>
            </p:cNvPr>
            <p:cNvGrpSpPr>
              <a:grpSpLocks/>
            </p:cNvGrpSpPr>
            <p:nvPr/>
          </p:nvGrpSpPr>
          <p:grpSpPr bwMode="auto">
            <a:xfrm>
              <a:off x="582" y="3671"/>
              <a:ext cx="2993" cy="213"/>
              <a:chOff x="582" y="3671"/>
              <a:chExt cx="2993" cy="213"/>
            </a:xfrm>
          </p:grpSpPr>
          <p:grpSp>
            <p:nvGrpSpPr>
              <p:cNvPr id="194571" name="Group 8">
                <a:extLst>
                  <a:ext uri="{FF2B5EF4-FFF2-40B4-BE49-F238E27FC236}">
                    <a16:creationId xmlns:a16="http://schemas.microsoft.com/office/drawing/2014/main" id="{D67BC51C-C597-DB44-9216-161B8B00C4C9}"/>
                  </a:ext>
                </a:extLst>
              </p:cNvPr>
              <p:cNvGrpSpPr>
                <a:grpSpLocks/>
              </p:cNvGrpSpPr>
              <p:nvPr/>
            </p:nvGrpSpPr>
            <p:grpSpPr bwMode="auto">
              <a:xfrm>
                <a:off x="582" y="3671"/>
                <a:ext cx="1990" cy="213"/>
                <a:chOff x="582" y="3671"/>
                <a:chExt cx="1990" cy="213"/>
              </a:xfrm>
            </p:grpSpPr>
            <p:sp>
              <p:nvSpPr>
                <p:cNvPr id="194577" name="Rectangle 9">
                  <a:extLst>
                    <a:ext uri="{FF2B5EF4-FFF2-40B4-BE49-F238E27FC236}">
                      <a16:creationId xmlns:a16="http://schemas.microsoft.com/office/drawing/2014/main" id="{79B3B667-9AC1-CE47-85B1-DF4DD2963FFE}"/>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94578" name="Rectangle 10">
                  <a:extLst>
                    <a:ext uri="{FF2B5EF4-FFF2-40B4-BE49-F238E27FC236}">
                      <a16:creationId xmlns:a16="http://schemas.microsoft.com/office/drawing/2014/main" id="{AC38EBC6-23B5-A042-9AC7-2703662F6D89}"/>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94579" name="Rectangle 11">
                  <a:extLst>
                    <a:ext uri="{FF2B5EF4-FFF2-40B4-BE49-F238E27FC236}">
                      <a16:creationId xmlns:a16="http://schemas.microsoft.com/office/drawing/2014/main" id="{2F7C231A-C79F-1E4D-AF52-A86D49469CC7}"/>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94580" name="Text Box 12">
                  <a:extLst>
                    <a:ext uri="{FF2B5EF4-FFF2-40B4-BE49-F238E27FC236}">
                      <a16:creationId xmlns:a16="http://schemas.microsoft.com/office/drawing/2014/main" id="{45794F5C-3A1A-5F4A-8C1C-C842B1877ED7}"/>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t>Page 497</a:t>
                  </a:r>
                  <a:endParaRPr lang="en-US" altLang="en-US" sz="1800" dirty="0"/>
                </a:p>
              </p:txBody>
            </p:sp>
            <p:sp>
              <p:nvSpPr>
                <p:cNvPr id="194581" name="Text Box 13">
                  <a:extLst>
                    <a:ext uri="{FF2B5EF4-FFF2-40B4-BE49-F238E27FC236}">
                      <a16:creationId xmlns:a16="http://schemas.microsoft.com/office/drawing/2014/main" id="{12BE117E-531D-B04F-9C45-9E958BA535F1}"/>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t>Page 552</a:t>
                  </a:r>
                  <a:endParaRPr lang="en-US" altLang="en-US" sz="1800" dirty="0"/>
                </a:p>
              </p:txBody>
            </p:sp>
            <p:sp>
              <p:nvSpPr>
                <p:cNvPr id="194582" name="Text Box 14">
                  <a:extLst>
                    <a:ext uri="{FF2B5EF4-FFF2-40B4-BE49-F238E27FC236}">
                      <a16:creationId xmlns:a16="http://schemas.microsoft.com/office/drawing/2014/main" id="{D06C4B7B-2F41-C74A-B5B1-5923467A3F85}"/>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t>Page 519</a:t>
                  </a:r>
                  <a:endParaRPr lang="en-US" altLang="en-US" sz="1800" dirty="0"/>
                </a:p>
              </p:txBody>
            </p:sp>
          </p:grpSp>
          <p:grpSp>
            <p:nvGrpSpPr>
              <p:cNvPr id="194572" name="Group 15">
                <a:extLst>
                  <a:ext uri="{FF2B5EF4-FFF2-40B4-BE49-F238E27FC236}">
                    <a16:creationId xmlns:a16="http://schemas.microsoft.com/office/drawing/2014/main" id="{18577BE9-239A-104C-B3F5-CD2150F13BB7}"/>
                  </a:ext>
                </a:extLst>
              </p:cNvPr>
              <p:cNvGrpSpPr>
                <a:grpSpLocks/>
              </p:cNvGrpSpPr>
              <p:nvPr/>
            </p:nvGrpSpPr>
            <p:grpSpPr bwMode="auto">
              <a:xfrm>
                <a:off x="2844" y="3671"/>
                <a:ext cx="731" cy="213"/>
                <a:chOff x="3190" y="3671"/>
                <a:chExt cx="731" cy="213"/>
              </a:xfrm>
            </p:grpSpPr>
            <p:grpSp>
              <p:nvGrpSpPr>
                <p:cNvPr id="194573" name="Group 16">
                  <a:extLst>
                    <a:ext uri="{FF2B5EF4-FFF2-40B4-BE49-F238E27FC236}">
                      <a16:creationId xmlns:a16="http://schemas.microsoft.com/office/drawing/2014/main" id="{6C093058-B1DE-BF40-B921-ABC25265D26C}"/>
                    </a:ext>
                  </a:extLst>
                </p:cNvPr>
                <p:cNvGrpSpPr>
                  <a:grpSpLocks/>
                </p:cNvGrpSpPr>
                <p:nvPr/>
              </p:nvGrpSpPr>
              <p:grpSpPr bwMode="auto">
                <a:xfrm>
                  <a:off x="3190" y="3671"/>
                  <a:ext cx="731" cy="213"/>
                  <a:chOff x="3190" y="3671"/>
                  <a:chExt cx="616" cy="213"/>
                </a:xfrm>
              </p:grpSpPr>
              <p:sp>
                <p:nvSpPr>
                  <p:cNvPr id="194575" name="Rectangle 17">
                    <a:extLst>
                      <a:ext uri="{FF2B5EF4-FFF2-40B4-BE49-F238E27FC236}">
                        <a16:creationId xmlns:a16="http://schemas.microsoft.com/office/drawing/2014/main" id="{AFC9F6BB-14D8-CB4A-931E-0082D726DA5D}"/>
                      </a:ext>
                    </a:extLst>
                  </p:cNvPr>
                  <p:cNvSpPr>
                    <a:spLocks noChangeArrowheads="1"/>
                  </p:cNvSpPr>
                  <p:nvPr/>
                </p:nvSpPr>
                <p:spPr bwMode="auto">
                  <a:xfrm>
                    <a:off x="3190" y="3671"/>
                    <a:ext cx="616" cy="213"/>
                  </a:xfrm>
                  <a:prstGeom prst="rect">
                    <a:avLst/>
                  </a:prstGeom>
                  <a:solidFill>
                    <a:schemeClr val="accent1"/>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94576" name="Text Box 18">
                    <a:extLst>
                      <a:ext uri="{FF2B5EF4-FFF2-40B4-BE49-F238E27FC236}">
                        <a16:creationId xmlns:a16="http://schemas.microsoft.com/office/drawing/2014/main" id="{D1EEEACD-571F-4149-9342-E1ACA8DA1E34}"/>
                      </a:ext>
                    </a:extLst>
                  </p:cNvPr>
                  <p:cNvSpPr txBox="1">
                    <a:spLocks noChangeArrowheads="1"/>
                  </p:cNvSpPr>
                  <p:nvPr/>
                </p:nvSpPr>
                <p:spPr bwMode="auto">
                  <a:xfrm>
                    <a:off x="3197" y="3687"/>
                    <a:ext cx="97"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1300" dirty="0"/>
                  </a:p>
                </p:txBody>
              </p:sp>
            </p:grpSp>
            <p:sp>
              <p:nvSpPr>
                <p:cNvPr id="194574" name="Text Box 19">
                  <a:extLst>
                    <a:ext uri="{FF2B5EF4-FFF2-40B4-BE49-F238E27FC236}">
                      <a16:creationId xmlns:a16="http://schemas.microsoft.com/office/drawing/2014/main" id="{F66E28DB-7D66-894C-8D36-65C16FB51018}"/>
                    </a:ext>
                  </a:extLst>
                </p:cNvPr>
                <p:cNvSpPr txBox="1">
                  <a:spLocks noChangeArrowheads="1"/>
                </p:cNvSpPr>
                <p:nvPr/>
              </p:nvSpPr>
              <p:spPr bwMode="auto">
                <a:xfrm>
                  <a:off x="3207" y="3684"/>
                  <a:ext cx="700"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t>Figure 14.15</a:t>
                  </a:r>
                  <a:endParaRPr lang="en-US" altLang="en-US" sz="1800" dirty="0"/>
                </a:p>
              </p:txBody>
            </p:sp>
          </p:grpSp>
        </p:grpSp>
        <p:grpSp>
          <p:nvGrpSpPr>
            <p:cNvPr id="194565" name="Group 23">
              <a:extLst>
                <a:ext uri="{FF2B5EF4-FFF2-40B4-BE49-F238E27FC236}">
                  <a16:creationId xmlns:a16="http://schemas.microsoft.com/office/drawing/2014/main" id="{846526F5-258C-4F4E-A722-D52D6ABF559B}"/>
                </a:ext>
              </a:extLst>
            </p:cNvPr>
            <p:cNvGrpSpPr>
              <a:grpSpLocks/>
            </p:cNvGrpSpPr>
            <p:nvPr/>
          </p:nvGrpSpPr>
          <p:grpSpPr bwMode="auto">
            <a:xfrm>
              <a:off x="515" y="970"/>
              <a:ext cx="4554" cy="2389"/>
              <a:chOff x="515" y="970"/>
              <a:chExt cx="4554" cy="2389"/>
            </a:xfrm>
          </p:grpSpPr>
          <p:sp>
            <p:nvSpPr>
              <p:cNvPr id="194566" name="Text Box 5">
                <a:extLst>
                  <a:ext uri="{FF2B5EF4-FFF2-40B4-BE49-F238E27FC236}">
                    <a16:creationId xmlns:a16="http://schemas.microsoft.com/office/drawing/2014/main" id="{9F8FB8C3-AA17-AF46-BB88-8D0BAB05CCCF}"/>
                  </a:ext>
                </a:extLst>
              </p:cNvPr>
              <p:cNvSpPr txBox="1">
                <a:spLocks noChangeArrowheads="1"/>
              </p:cNvSpPr>
              <p:nvPr/>
            </p:nvSpPr>
            <p:spPr bwMode="auto">
              <a:xfrm>
                <a:off x="515" y="970"/>
                <a:ext cx="4554" cy="3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ct val="50000"/>
                  </a:spcAft>
                  <a:buSzPct val="80000"/>
                </a:pPr>
                <a:r>
                  <a:rPr lang="en-US" altLang="en-US" sz="1800" dirty="0"/>
                  <a:t>Damage to the primary visual projection area can result in cortical blindness, or in the event of less extensive damage, a scotoma. </a:t>
                </a:r>
              </a:p>
            </p:txBody>
          </p:sp>
          <p:sp>
            <p:nvSpPr>
              <p:cNvPr id="194567" name="Text Box 6">
                <a:extLst>
                  <a:ext uri="{FF2B5EF4-FFF2-40B4-BE49-F238E27FC236}">
                    <a16:creationId xmlns:a16="http://schemas.microsoft.com/office/drawing/2014/main" id="{2419F9B8-761D-D742-B211-CF97F693B472}"/>
                  </a:ext>
                </a:extLst>
              </p:cNvPr>
              <p:cNvSpPr txBox="1">
                <a:spLocks noChangeArrowheads="1"/>
              </p:cNvSpPr>
              <p:nvPr/>
            </p:nvSpPr>
            <p:spPr bwMode="auto">
              <a:xfrm>
                <a:off x="1339" y="3007"/>
                <a:ext cx="3092" cy="3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ct val="85000"/>
                  </a:lnSpc>
                  <a:spcBef>
                    <a:spcPct val="0"/>
                  </a:spcBef>
                  <a:buFontTx/>
                  <a:buNone/>
                </a:pPr>
                <a:r>
                  <a:rPr lang="en-US" altLang="en-US" sz="1800" dirty="0">
                    <a:solidFill>
                      <a:srgbClr val="941100"/>
                    </a:solidFill>
                  </a:rPr>
                  <a:t>Scotoma = an area of lost vision surrounded by an area of normal vision. </a:t>
                </a:r>
              </a:p>
            </p:txBody>
          </p:sp>
          <p:grpSp>
            <p:nvGrpSpPr>
              <p:cNvPr id="194568" name="Group 22">
                <a:extLst>
                  <a:ext uri="{FF2B5EF4-FFF2-40B4-BE49-F238E27FC236}">
                    <a16:creationId xmlns:a16="http://schemas.microsoft.com/office/drawing/2014/main" id="{63F682DF-B940-E545-B0CB-2D4C613F7E71}"/>
                  </a:ext>
                </a:extLst>
              </p:cNvPr>
              <p:cNvGrpSpPr>
                <a:grpSpLocks/>
              </p:cNvGrpSpPr>
              <p:nvPr/>
            </p:nvGrpSpPr>
            <p:grpSpPr bwMode="auto">
              <a:xfrm>
                <a:off x="2224" y="1521"/>
                <a:ext cx="1395" cy="1453"/>
                <a:chOff x="2224" y="1521"/>
                <a:chExt cx="1395" cy="1453"/>
              </a:xfrm>
            </p:grpSpPr>
            <p:pic>
              <p:nvPicPr>
                <p:cNvPr id="194569" name="Picture 20" descr="scotoma3">
                  <a:extLst>
                    <a:ext uri="{FF2B5EF4-FFF2-40B4-BE49-F238E27FC236}">
                      <a16:creationId xmlns:a16="http://schemas.microsoft.com/office/drawing/2014/main" id="{9ADA276F-80FA-0C48-9298-5C31B7E6EED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24" y="1521"/>
                  <a:ext cx="1318" cy="13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4570" name="Text Box 21">
                  <a:extLst>
                    <a:ext uri="{FF2B5EF4-FFF2-40B4-BE49-F238E27FC236}">
                      <a16:creationId xmlns:a16="http://schemas.microsoft.com/office/drawing/2014/main" id="{92AF1314-ECEF-A142-A092-ABB7C435CF5E}"/>
                    </a:ext>
                  </a:extLst>
                </p:cNvPr>
                <p:cNvSpPr txBox="1">
                  <a:spLocks noChangeArrowheads="1"/>
                </p:cNvSpPr>
                <p:nvPr/>
              </p:nvSpPr>
              <p:spPr bwMode="auto">
                <a:xfrm>
                  <a:off x="2338" y="2809"/>
                  <a:ext cx="1281" cy="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100" dirty="0"/>
                    <a:t>https://www.humaneyeproject</a:t>
                  </a:r>
                  <a:endParaRPr lang="en-US" altLang="en-US" sz="1800" dirty="0"/>
                </a:p>
              </p:txBody>
            </p:sp>
          </p:grpSp>
        </p:grpSp>
      </p:grpSp>
    </p:spTree>
  </p:cSld>
  <p:clrMapOvr>
    <a:masterClrMapping/>
  </p:clrMapOvr>
  <p:transition spd="med"/>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09" name="Slide Number Placeholder 5">
            <a:extLst>
              <a:ext uri="{FF2B5EF4-FFF2-40B4-BE49-F238E27FC236}">
                <a16:creationId xmlns:a16="http://schemas.microsoft.com/office/drawing/2014/main" id="{E6172B2B-EA24-E048-B399-D2490FBC49D4}"/>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133A682F-838F-9644-9F7B-6A7D0F64D6EA}" type="slidenum">
              <a:rPr lang="en-US" altLang="en-US" sz="1400"/>
              <a:pPr>
                <a:spcBef>
                  <a:spcPct val="0"/>
                </a:spcBef>
                <a:buFontTx/>
                <a:buNone/>
              </a:pPr>
              <a:t>93</a:t>
            </a:fld>
            <a:endParaRPr lang="en-US" altLang="en-US" sz="1400" dirty="0"/>
          </a:p>
        </p:txBody>
      </p:sp>
      <p:grpSp>
        <p:nvGrpSpPr>
          <p:cNvPr id="196610" name="Group 56">
            <a:extLst>
              <a:ext uri="{FF2B5EF4-FFF2-40B4-BE49-F238E27FC236}">
                <a16:creationId xmlns:a16="http://schemas.microsoft.com/office/drawing/2014/main" id="{F97C7225-E2D3-8944-9DC3-340BA3549F2A}"/>
              </a:ext>
            </a:extLst>
          </p:cNvPr>
          <p:cNvGrpSpPr>
            <a:grpSpLocks/>
          </p:cNvGrpSpPr>
          <p:nvPr/>
        </p:nvGrpSpPr>
        <p:grpSpPr bwMode="auto">
          <a:xfrm>
            <a:off x="458788" y="446088"/>
            <a:ext cx="8229600" cy="5719762"/>
            <a:chOff x="289" y="281"/>
            <a:chExt cx="5184" cy="3603"/>
          </a:xfrm>
        </p:grpSpPr>
        <p:sp>
          <p:nvSpPr>
            <p:cNvPr id="196611" name="Rectangle 2">
              <a:extLst>
                <a:ext uri="{FF2B5EF4-FFF2-40B4-BE49-F238E27FC236}">
                  <a16:creationId xmlns:a16="http://schemas.microsoft.com/office/drawing/2014/main" id="{8AA0ECF2-AE3F-F14B-BD16-968F41AAEE2D}"/>
                </a:ext>
              </a:extLst>
            </p:cNvPr>
            <p:cNvSpPr>
              <a:spLocks noChangeArrowheads="1"/>
            </p:cNvSpPr>
            <p:nvPr/>
          </p:nvSpPr>
          <p:spPr bwMode="auto">
            <a:xfrm>
              <a:off x="289"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Sensory Association Areas</a:t>
              </a:r>
            </a:p>
          </p:txBody>
        </p:sp>
        <p:sp>
          <p:nvSpPr>
            <p:cNvPr id="196612" name="Text Box 3">
              <a:extLst>
                <a:ext uri="{FF2B5EF4-FFF2-40B4-BE49-F238E27FC236}">
                  <a16:creationId xmlns:a16="http://schemas.microsoft.com/office/drawing/2014/main" id="{925B0976-8B2D-174F-9162-098C228CEDE3}"/>
                </a:ext>
              </a:extLst>
            </p:cNvPr>
            <p:cNvSpPr txBox="1">
              <a:spLocks noChangeArrowheads="1"/>
            </p:cNvSpPr>
            <p:nvPr/>
          </p:nvSpPr>
          <p:spPr bwMode="auto">
            <a:xfrm>
              <a:off x="515" y="970"/>
              <a:ext cx="4781" cy="8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dirty="0"/>
                <a:t>The sensory association areas integrate information from the sensory projection areas and other areas of the brain including those involved in long-term memory.</a:t>
              </a:r>
            </a:p>
            <a:p>
              <a:pPr eaLnBrk="1" hangingPunct="1">
                <a:lnSpc>
                  <a:spcPct val="85000"/>
                </a:lnSpc>
                <a:spcBef>
                  <a:spcPct val="0"/>
                </a:spcBef>
                <a:spcAft>
                  <a:spcPct val="50000"/>
                </a:spcAft>
                <a:buSzPct val="80000"/>
              </a:pPr>
              <a:r>
                <a:rPr lang="en-US" altLang="en-US" sz="1800" dirty="0"/>
                <a:t>Sensory experiences are combined to form meaningful patterns that enable awareness and recognition.</a:t>
              </a:r>
            </a:p>
          </p:txBody>
        </p:sp>
        <p:grpSp>
          <p:nvGrpSpPr>
            <p:cNvPr id="196613" name="Group 55">
              <a:extLst>
                <a:ext uri="{FF2B5EF4-FFF2-40B4-BE49-F238E27FC236}">
                  <a16:creationId xmlns:a16="http://schemas.microsoft.com/office/drawing/2014/main" id="{C6327125-5681-2746-8AFE-3A9E0FF3BA94}"/>
                </a:ext>
              </a:extLst>
            </p:cNvPr>
            <p:cNvGrpSpPr>
              <a:grpSpLocks/>
            </p:cNvGrpSpPr>
            <p:nvPr/>
          </p:nvGrpSpPr>
          <p:grpSpPr bwMode="auto">
            <a:xfrm>
              <a:off x="582" y="3671"/>
              <a:ext cx="2993" cy="213"/>
              <a:chOff x="582" y="3671"/>
              <a:chExt cx="2993" cy="213"/>
            </a:xfrm>
          </p:grpSpPr>
          <p:grpSp>
            <p:nvGrpSpPr>
              <p:cNvPr id="196614" name="Group 41">
                <a:extLst>
                  <a:ext uri="{FF2B5EF4-FFF2-40B4-BE49-F238E27FC236}">
                    <a16:creationId xmlns:a16="http://schemas.microsoft.com/office/drawing/2014/main" id="{67185801-61B9-3748-93C0-C0FB99F05A12}"/>
                  </a:ext>
                </a:extLst>
              </p:cNvPr>
              <p:cNvGrpSpPr>
                <a:grpSpLocks/>
              </p:cNvGrpSpPr>
              <p:nvPr/>
            </p:nvGrpSpPr>
            <p:grpSpPr bwMode="auto">
              <a:xfrm>
                <a:off x="582" y="3671"/>
                <a:ext cx="1990" cy="213"/>
                <a:chOff x="582" y="3671"/>
                <a:chExt cx="1990" cy="213"/>
              </a:xfrm>
            </p:grpSpPr>
            <p:sp>
              <p:nvSpPr>
                <p:cNvPr id="196620" name="Rectangle 42">
                  <a:extLst>
                    <a:ext uri="{FF2B5EF4-FFF2-40B4-BE49-F238E27FC236}">
                      <a16:creationId xmlns:a16="http://schemas.microsoft.com/office/drawing/2014/main" id="{EA84CC5E-530D-7A48-B015-10489E336106}"/>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96621" name="Rectangle 43">
                  <a:extLst>
                    <a:ext uri="{FF2B5EF4-FFF2-40B4-BE49-F238E27FC236}">
                      <a16:creationId xmlns:a16="http://schemas.microsoft.com/office/drawing/2014/main" id="{E1284B24-652B-B743-827D-649CB7E269F6}"/>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96622" name="Rectangle 44">
                  <a:extLst>
                    <a:ext uri="{FF2B5EF4-FFF2-40B4-BE49-F238E27FC236}">
                      <a16:creationId xmlns:a16="http://schemas.microsoft.com/office/drawing/2014/main" id="{B3020DB8-6DFA-A742-92B1-E4B7766698AC}"/>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96623" name="Text Box 45">
                  <a:extLst>
                    <a:ext uri="{FF2B5EF4-FFF2-40B4-BE49-F238E27FC236}">
                      <a16:creationId xmlns:a16="http://schemas.microsoft.com/office/drawing/2014/main" id="{B6A6E259-D682-4E44-982A-A40BE9274688}"/>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t>Page 497</a:t>
                  </a:r>
                  <a:endParaRPr lang="en-US" altLang="en-US" sz="1800" dirty="0"/>
                </a:p>
              </p:txBody>
            </p:sp>
            <p:sp>
              <p:nvSpPr>
                <p:cNvPr id="196624" name="Text Box 46">
                  <a:extLst>
                    <a:ext uri="{FF2B5EF4-FFF2-40B4-BE49-F238E27FC236}">
                      <a16:creationId xmlns:a16="http://schemas.microsoft.com/office/drawing/2014/main" id="{4AAD2416-679D-F849-82FD-0738EF34A8C9}"/>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t>Page 552</a:t>
                  </a:r>
                  <a:endParaRPr lang="en-US" altLang="en-US" sz="1800" dirty="0"/>
                </a:p>
              </p:txBody>
            </p:sp>
            <p:sp>
              <p:nvSpPr>
                <p:cNvPr id="196625" name="Text Box 47">
                  <a:extLst>
                    <a:ext uri="{FF2B5EF4-FFF2-40B4-BE49-F238E27FC236}">
                      <a16:creationId xmlns:a16="http://schemas.microsoft.com/office/drawing/2014/main" id="{DDE6251B-8478-6144-B7DD-E3FB80F87911}"/>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t>Page 519</a:t>
                  </a:r>
                  <a:endParaRPr lang="en-US" altLang="en-US" sz="1800" dirty="0"/>
                </a:p>
              </p:txBody>
            </p:sp>
          </p:grpSp>
          <p:grpSp>
            <p:nvGrpSpPr>
              <p:cNvPr id="196615" name="Group 49">
                <a:extLst>
                  <a:ext uri="{FF2B5EF4-FFF2-40B4-BE49-F238E27FC236}">
                    <a16:creationId xmlns:a16="http://schemas.microsoft.com/office/drawing/2014/main" id="{E4240773-7430-E34A-8669-B98E5AA17F68}"/>
                  </a:ext>
                </a:extLst>
              </p:cNvPr>
              <p:cNvGrpSpPr>
                <a:grpSpLocks/>
              </p:cNvGrpSpPr>
              <p:nvPr/>
            </p:nvGrpSpPr>
            <p:grpSpPr bwMode="auto">
              <a:xfrm>
                <a:off x="2844" y="3671"/>
                <a:ext cx="731" cy="213"/>
                <a:chOff x="3190" y="3671"/>
                <a:chExt cx="731" cy="213"/>
              </a:xfrm>
            </p:grpSpPr>
            <p:grpSp>
              <p:nvGrpSpPr>
                <p:cNvPr id="196616" name="Group 50">
                  <a:extLst>
                    <a:ext uri="{FF2B5EF4-FFF2-40B4-BE49-F238E27FC236}">
                      <a16:creationId xmlns:a16="http://schemas.microsoft.com/office/drawing/2014/main" id="{8B0792B1-46BC-1C4D-8F7F-880C272FA8DE}"/>
                    </a:ext>
                  </a:extLst>
                </p:cNvPr>
                <p:cNvGrpSpPr>
                  <a:grpSpLocks/>
                </p:cNvGrpSpPr>
                <p:nvPr/>
              </p:nvGrpSpPr>
              <p:grpSpPr bwMode="auto">
                <a:xfrm>
                  <a:off x="3190" y="3671"/>
                  <a:ext cx="731" cy="213"/>
                  <a:chOff x="3190" y="3671"/>
                  <a:chExt cx="616" cy="213"/>
                </a:xfrm>
              </p:grpSpPr>
              <p:sp>
                <p:nvSpPr>
                  <p:cNvPr id="196618" name="Rectangle 51">
                    <a:extLst>
                      <a:ext uri="{FF2B5EF4-FFF2-40B4-BE49-F238E27FC236}">
                        <a16:creationId xmlns:a16="http://schemas.microsoft.com/office/drawing/2014/main" id="{0015DE27-20B6-5C4C-9115-0AFCDAACC908}"/>
                      </a:ext>
                    </a:extLst>
                  </p:cNvPr>
                  <p:cNvSpPr>
                    <a:spLocks noChangeArrowheads="1"/>
                  </p:cNvSpPr>
                  <p:nvPr/>
                </p:nvSpPr>
                <p:spPr bwMode="auto">
                  <a:xfrm>
                    <a:off x="3190" y="3671"/>
                    <a:ext cx="616" cy="213"/>
                  </a:xfrm>
                  <a:prstGeom prst="rect">
                    <a:avLst/>
                  </a:prstGeom>
                  <a:solidFill>
                    <a:schemeClr val="accent1"/>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96619" name="Text Box 52">
                    <a:extLst>
                      <a:ext uri="{FF2B5EF4-FFF2-40B4-BE49-F238E27FC236}">
                        <a16:creationId xmlns:a16="http://schemas.microsoft.com/office/drawing/2014/main" id="{4B9DB476-80DE-A44C-AD52-FC35E0A007F7}"/>
                      </a:ext>
                    </a:extLst>
                  </p:cNvPr>
                  <p:cNvSpPr txBox="1">
                    <a:spLocks noChangeArrowheads="1"/>
                  </p:cNvSpPr>
                  <p:nvPr/>
                </p:nvSpPr>
                <p:spPr bwMode="auto">
                  <a:xfrm>
                    <a:off x="3197" y="3687"/>
                    <a:ext cx="97"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1300" dirty="0"/>
                  </a:p>
                </p:txBody>
              </p:sp>
            </p:grpSp>
            <p:sp>
              <p:nvSpPr>
                <p:cNvPr id="196617" name="Text Box 53">
                  <a:extLst>
                    <a:ext uri="{FF2B5EF4-FFF2-40B4-BE49-F238E27FC236}">
                      <a16:creationId xmlns:a16="http://schemas.microsoft.com/office/drawing/2014/main" id="{51C5E6D0-7EC8-3F45-99E3-D1853C0CA369}"/>
                    </a:ext>
                  </a:extLst>
                </p:cNvPr>
                <p:cNvSpPr txBox="1">
                  <a:spLocks noChangeArrowheads="1"/>
                </p:cNvSpPr>
                <p:nvPr/>
              </p:nvSpPr>
              <p:spPr bwMode="auto">
                <a:xfrm>
                  <a:off x="3207" y="3684"/>
                  <a:ext cx="700"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t>Figure 14.15</a:t>
                  </a:r>
                  <a:endParaRPr lang="en-US" altLang="en-US" sz="1800" dirty="0"/>
                </a:p>
              </p:txBody>
            </p:sp>
          </p:grpSp>
        </p:grpSp>
      </p:grpSp>
    </p:spTree>
  </p:cSld>
  <p:clrMapOvr>
    <a:masterClrMapping/>
  </p:clrMapOvr>
  <p:transition spd="med"/>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7" name="Slide Number Placeholder 5">
            <a:extLst>
              <a:ext uri="{FF2B5EF4-FFF2-40B4-BE49-F238E27FC236}">
                <a16:creationId xmlns:a16="http://schemas.microsoft.com/office/drawing/2014/main" id="{40994A70-7572-5C42-AD67-C21911E66E99}"/>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C1BDDEB1-AE34-9B47-9439-BB712220B295}" type="slidenum">
              <a:rPr lang="en-US" altLang="en-US" sz="1400"/>
              <a:pPr>
                <a:spcBef>
                  <a:spcPct val="0"/>
                </a:spcBef>
                <a:buFontTx/>
                <a:buNone/>
              </a:pPr>
              <a:t>94</a:t>
            </a:fld>
            <a:endParaRPr lang="en-US" altLang="en-US" sz="1400" dirty="0"/>
          </a:p>
        </p:txBody>
      </p:sp>
      <p:grpSp>
        <p:nvGrpSpPr>
          <p:cNvPr id="198658" name="Group 34">
            <a:extLst>
              <a:ext uri="{FF2B5EF4-FFF2-40B4-BE49-F238E27FC236}">
                <a16:creationId xmlns:a16="http://schemas.microsoft.com/office/drawing/2014/main" id="{38EFF986-C367-A647-809B-CF9568B648EB}"/>
              </a:ext>
            </a:extLst>
          </p:cNvPr>
          <p:cNvGrpSpPr>
            <a:grpSpLocks/>
          </p:cNvGrpSpPr>
          <p:nvPr/>
        </p:nvGrpSpPr>
        <p:grpSpPr bwMode="auto">
          <a:xfrm>
            <a:off x="458788" y="446088"/>
            <a:ext cx="8229600" cy="5719762"/>
            <a:chOff x="289" y="281"/>
            <a:chExt cx="5184" cy="3603"/>
          </a:xfrm>
        </p:grpSpPr>
        <p:sp>
          <p:nvSpPr>
            <p:cNvPr id="198659" name="Rectangle 3">
              <a:extLst>
                <a:ext uri="{FF2B5EF4-FFF2-40B4-BE49-F238E27FC236}">
                  <a16:creationId xmlns:a16="http://schemas.microsoft.com/office/drawing/2014/main" id="{E8F8E38C-6F73-7F43-92FD-7613DD9CE023}"/>
                </a:ext>
              </a:extLst>
            </p:cNvPr>
            <p:cNvSpPr>
              <a:spLocks noChangeArrowheads="1"/>
            </p:cNvSpPr>
            <p:nvPr/>
          </p:nvSpPr>
          <p:spPr bwMode="auto">
            <a:xfrm>
              <a:off x="289"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Sensory Association Areas </a:t>
              </a:r>
              <a:r>
                <a:rPr lang="en-US" altLang="en-US" sz="2200" dirty="0">
                  <a:solidFill>
                    <a:srgbClr val="333333"/>
                  </a:solidFill>
                </a:rPr>
                <a:t>(continued)</a:t>
              </a:r>
              <a:endParaRPr lang="en-US" altLang="en-US" sz="2800" dirty="0">
                <a:solidFill>
                  <a:srgbClr val="333333"/>
                </a:solidFill>
              </a:endParaRPr>
            </a:p>
          </p:txBody>
        </p:sp>
        <p:sp>
          <p:nvSpPr>
            <p:cNvPr id="198660" name="Text Box 4">
              <a:extLst>
                <a:ext uri="{FF2B5EF4-FFF2-40B4-BE49-F238E27FC236}">
                  <a16:creationId xmlns:a16="http://schemas.microsoft.com/office/drawing/2014/main" id="{237B20EE-830E-694C-B892-F3E58938D293}"/>
                </a:ext>
              </a:extLst>
            </p:cNvPr>
            <p:cNvSpPr txBox="1">
              <a:spLocks noChangeArrowheads="1"/>
            </p:cNvSpPr>
            <p:nvPr/>
          </p:nvSpPr>
          <p:spPr bwMode="auto">
            <a:xfrm>
              <a:off x="515" y="970"/>
              <a:ext cx="4550" cy="1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dirty="0"/>
                <a:t>For example, a person with damage to the visual projection area, would be at least partially blind, depending on the extent of the damage.</a:t>
              </a:r>
            </a:p>
            <a:p>
              <a:pPr eaLnBrk="1" hangingPunct="1">
                <a:lnSpc>
                  <a:spcPct val="85000"/>
                </a:lnSpc>
                <a:spcBef>
                  <a:spcPct val="0"/>
                </a:spcBef>
                <a:spcAft>
                  <a:spcPts val="900"/>
                </a:spcAft>
                <a:buSzPct val="80000"/>
              </a:pPr>
              <a:r>
                <a:rPr lang="en-US" altLang="en-US" sz="1800" dirty="0"/>
                <a:t>A person with damage to the visual association areas could see but may not be able to recognize and name objects—the visual scene might look somewhat like an abstract painting.</a:t>
              </a:r>
            </a:p>
            <a:p>
              <a:pPr eaLnBrk="1" hangingPunct="1">
                <a:lnSpc>
                  <a:spcPct val="85000"/>
                </a:lnSpc>
                <a:spcBef>
                  <a:spcPct val="0"/>
                </a:spcBef>
                <a:spcAft>
                  <a:spcPct val="50000"/>
                </a:spcAft>
                <a:buSzPct val="80000"/>
              </a:pPr>
              <a:r>
                <a:rPr lang="en-US" altLang="en-US" sz="1800" dirty="0"/>
                <a:t>About 30 areas of the cerebral cortex are involved in interpreting visual information, each with its own specialty such as facial recog-nition.</a:t>
              </a:r>
            </a:p>
          </p:txBody>
        </p:sp>
        <p:grpSp>
          <p:nvGrpSpPr>
            <p:cNvPr id="198661" name="Group 33">
              <a:extLst>
                <a:ext uri="{FF2B5EF4-FFF2-40B4-BE49-F238E27FC236}">
                  <a16:creationId xmlns:a16="http://schemas.microsoft.com/office/drawing/2014/main" id="{FEE06F3B-9AD5-EB41-AC54-3DF8FADDC829}"/>
                </a:ext>
              </a:extLst>
            </p:cNvPr>
            <p:cNvGrpSpPr>
              <a:grpSpLocks/>
            </p:cNvGrpSpPr>
            <p:nvPr/>
          </p:nvGrpSpPr>
          <p:grpSpPr bwMode="auto">
            <a:xfrm>
              <a:off x="582" y="3671"/>
              <a:ext cx="2993" cy="213"/>
              <a:chOff x="582" y="3671"/>
              <a:chExt cx="2993" cy="213"/>
            </a:xfrm>
          </p:grpSpPr>
          <p:grpSp>
            <p:nvGrpSpPr>
              <p:cNvPr id="198662" name="Group 14">
                <a:extLst>
                  <a:ext uri="{FF2B5EF4-FFF2-40B4-BE49-F238E27FC236}">
                    <a16:creationId xmlns:a16="http://schemas.microsoft.com/office/drawing/2014/main" id="{97676559-63DF-944C-A11A-22C7C5023DD6}"/>
                  </a:ext>
                </a:extLst>
              </p:cNvPr>
              <p:cNvGrpSpPr>
                <a:grpSpLocks/>
              </p:cNvGrpSpPr>
              <p:nvPr/>
            </p:nvGrpSpPr>
            <p:grpSpPr bwMode="auto">
              <a:xfrm>
                <a:off x="582" y="3671"/>
                <a:ext cx="1990" cy="213"/>
                <a:chOff x="582" y="3671"/>
                <a:chExt cx="1990" cy="213"/>
              </a:xfrm>
            </p:grpSpPr>
            <p:sp>
              <p:nvSpPr>
                <p:cNvPr id="198668" name="Rectangle 15">
                  <a:extLst>
                    <a:ext uri="{FF2B5EF4-FFF2-40B4-BE49-F238E27FC236}">
                      <a16:creationId xmlns:a16="http://schemas.microsoft.com/office/drawing/2014/main" id="{1471BEC2-FE92-4F47-9544-A14D6C9D678A}"/>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98669" name="Rectangle 16">
                  <a:extLst>
                    <a:ext uri="{FF2B5EF4-FFF2-40B4-BE49-F238E27FC236}">
                      <a16:creationId xmlns:a16="http://schemas.microsoft.com/office/drawing/2014/main" id="{E19C2A61-7508-DE47-9272-15A986B0EACA}"/>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98670" name="Rectangle 17">
                  <a:extLst>
                    <a:ext uri="{FF2B5EF4-FFF2-40B4-BE49-F238E27FC236}">
                      <a16:creationId xmlns:a16="http://schemas.microsoft.com/office/drawing/2014/main" id="{342A0579-4960-304B-9B3C-28C809DA0DA8}"/>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98671" name="Text Box 18">
                  <a:extLst>
                    <a:ext uri="{FF2B5EF4-FFF2-40B4-BE49-F238E27FC236}">
                      <a16:creationId xmlns:a16="http://schemas.microsoft.com/office/drawing/2014/main" id="{412EB4D7-D82B-B44A-AFD4-5D185D764592}"/>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t>Page 497</a:t>
                  </a:r>
                  <a:endParaRPr lang="en-US" altLang="en-US" sz="1800" dirty="0"/>
                </a:p>
              </p:txBody>
            </p:sp>
            <p:sp>
              <p:nvSpPr>
                <p:cNvPr id="198672" name="Text Box 19">
                  <a:extLst>
                    <a:ext uri="{FF2B5EF4-FFF2-40B4-BE49-F238E27FC236}">
                      <a16:creationId xmlns:a16="http://schemas.microsoft.com/office/drawing/2014/main" id="{B74DB385-5790-8E47-8B5D-D885FC7804E3}"/>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t>Page 554</a:t>
                  </a:r>
                  <a:endParaRPr lang="en-US" altLang="en-US" sz="1800" dirty="0"/>
                </a:p>
              </p:txBody>
            </p:sp>
            <p:sp>
              <p:nvSpPr>
                <p:cNvPr id="198673" name="Text Box 20">
                  <a:extLst>
                    <a:ext uri="{FF2B5EF4-FFF2-40B4-BE49-F238E27FC236}">
                      <a16:creationId xmlns:a16="http://schemas.microsoft.com/office/drawing/2014/main" id="{D48B7F67-6C38-A24C-A301-14380F0BC0C5}"/>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t>Page 519</a:t>
                  </a:r>
                  <a:endParaRPr lang="en-US" altLang="en-US" sz="1800" dirty="0"/>
                </a:p>
              </p:txBody>
            </p:sp>
          </p:grpSp>
          <p:grpSp>
            <p:nvGrpSpPr>
              <p:cNvPr id="198663" name="Group 21">
                <a:extLst>
                  <a:ext uri="{FF2B5EF4-FFF2-40B4-BE49-F238E27FC236}">
                    <a16:creationId xmlns:a16="http://schemas.microsoft.com/office/drawing/2014/main" id="{575D4DAD-33AB-9F4F-A4CE-26594B9FCAF0}"/>
                  </a:ext>
                </a:extLst>
              </p:cNvPr>
              <p:cNvGrpSpPr>
                <a:grpSpLocks/>
              </p:cNvGrpSpPr>
              <p:nvPr/>
            </p:nvGrpSpPr>
            <p:grpSpPr bwMode="auto">
              <a:xfrm>
                <a:off x="2844" y="3671"/>
                <a:ext cx="731" cy="213"/>
                <a:chOff x="3190" y="3671"/>
                <a:chExt cx="731" cy="213"/>
              </a:xfrm>
            </p:grpSpPr>
            <p:grpSp>
              <p:nvGrpSpPr>
                <p:cNvPr id="198664" name="Group 22">
                  <a:extLst>
                    <a:ext uri="{FF2B5EF4-FFF2-40B4-BE49-F238E27FC236}">
                      <a16:creationId xmlns:a16="http://schemas.microsoft.com/office/drawing/2014/main" id="{1F99ED39-0526-7444-B350-9F3819A98A12}"/>
                    </a:ext>
                  </a:extLst>
                </p:cNvPr>
                <p:cNvGrpSpPr>
                  <a:grpSpLocks/>
                </p:cNvGrpSpPr>
                <p:nvPr/>
              </p:nvGrpSpPr>
              <p:grpSpPr bwMode="auto">
                <a:xfrm>
                  <a:off x="3190" y="3671"/>
                  <a:ext cx="731" cy="213"/>
                  <a:chOff x="3190" y="3671"/>
                  <a:chExt cx="616" cy="213"/>
                </a:xfrm>
              </p:grpSpPr>
              <p:sp>
                <p:nvSpPr>
                  <p:cNvPr id="198666" name="Rectangle 23">
                    <a:extLst>
                      <a:ext uri="{FF2B5EF4-FFF2-40B4-BE49-F238E27FC236}">
                        <a16:creationId xmlns:a16="http://schemas.microsoft.com/office/drawing/2014/main" id="{D90F36C7-6177-3A48-8799-F0B715CED0CE}"/>
                      </a:ext>
                    </a:extLst>
                  </p:cNvPr>
                  <p:cNvSpPr>
                    <a:spLocks noChangeArrowheads="1"/>
                  </p:cNvSpPr>
                  <p:nvPr/>
                </p:nvSpPr>
                <p:spPr bwMode="auto">
                  <a:xfrm>
                    <a:off x="3190" y="3671"/>
                    <a:ext cx="616" cy="213"/>
                  </a:xfrm>
                  <a:prstGeom prst="rect">
                    <a:avLst/>
                  </a:prstGeom>
                  <a:solidFill>
                    <a:schemeClr val="accent1"/>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98667" name="Text Box 24">
                    <a:extLst>
                      <a:ext uri="{FF2B5EF4-FFF2-40B4-BE49-F238E27FC236}">
                        <a16:creationId xmlns:a16="http://schemas.microsoft.com/office/drawing/2014/main" id="{732D5D77-9591-9648-8C5A-A5BB639169EF}"/>
                      </a:ext>
                    </a:extLst>
                  </p:cNvPr>
                  <p:cNvSpPr txBox="1">
                    <a:spLocks noChangeArrowheads="1"/>
                  </p:cNvSpPr>
                  <p:nvPr/>
                </p:nvSpPr>
                <p:spPr bwMode="auto">
                  <a:xfrm>
                    <a:off x="3197" y="3687"/>
                    <a:ext cx="97"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1300" dirty="0"/>
                  </a:p>
                </p:txBody>
              </p:sp>
            </p:grpSp>
            <p:sp>
              <p:nvSpPr>
                <p:cNvPr id="198665" name="Text Box 25">
                  <a:extLst>
                    <a:ext uri="{FF2B5EF4-FFF2-40B4-BE49-F238E27FC236}">
                      <a16:creationId xmlns:a16="http://schemas.microsoft.com/office/drawing/2014/main" id="{176FFE21-27FF-E94C-BD52-842FD29E789E}"/>
                    </a:ext>
                  </a:extLst>
                </p:cNvPr>
                <p:cNvSpPr txBox="1">
                  <a:spLocks noChangeArrowheads="1"/>
                </p:cNvSpPr>
                <p:nvPr/>
              </p:nvSpPr>
              <p:spPr bwMode="auto">
                <a:xfrm>
                  <a:off x="3207" y="3684"/>
                  <a:ext cx="700"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t>Figure 14.15</a:t>
                  </a:r>
                  <a:endParaRPr lang="en-US" altLang="en-US" sz="1800" dirty="0"/>
                </a:p>
              </p:txBody>
            </p:sp>
          </p:grpSp>
        </p:grpSp>
      </p:grpSp>
    </p:spTree>
  </p:cSld>
  <p:clrMapOvr>
    <a:masterClrMapping/>
  </p:clrMapOvr>
  <p:transition spd="med"/>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5" name="Slide Number Placeholder 5">
            <a:extLst>
              <a:ext uri="{FF2B5EF4-FFF2-40B4-BE49-F238E27FC236}">
                <a16:creationId xmlns:a16="http://schemas.microsoft.com/office/drawing/2014/main" id="{2FE36110-7E7D-0E4E-9FF6-3E30390EDB80}"/>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57587F46-FA6D-0C43-AD75-A7EE0768E8B8}" type="slidenum">
              <a:rPr lang="en-US" altLang="en-US" sz="1400"/>
              <a:pPr>
                <a:spcBef>
                  <a:spcPct val="0"/>
                </a:spcBef>
                <a:buFontTx/>
                <a:buNone/>
              </a:pPr>
              <a:t>95</a:t>
            </a:fld>
            <a:endParaRPr lang="en-US" altLang="en-US" sz="1400" dirty="0"/>
          </a:p>
        </p:txBody>
      </p:sp>
      <p:grpSp>
        <p:nvGrpSpPr>
          <p:cNvPr id="200706" name="Group 29">
            <a:extLst>
              <a:ext uri="{FF2B5EF4-FFF2-40B4-BE49-F238E27FC236}">
                <a16:creationId xmlns:a16="http://schemas.microsoft.com/office/drawing/2014/main" id="{6AC1E2BB-3C7B-CA4A-8AFE-24DDF7FE9F6D}"/>
              </a:ext>
            </a:extLst>
          </p:cNvPr>
          <p:cNvGrpSpPr>
            <a:grpSpLocks/>
          </p:cNvGrpSpPr>
          <p:nvPr/>
        </p:nvGrpSpPr>
        <p:grpSpPr bwMode="auto">
          <a:xfrm>
            <a:off x="458788" y="446088"/>
            <a:ext cx="8229600" cy="5661028"/>
            <a:chOff x="289" y="281"/>
            <a:chExt cx="5184" cy="3566"/>
          </a:xfrm>
        </p:grpSpPr>
        <p:sp>
          <p:nvSpPr>
            <p:cNvPr id="200708" name="Rectangle 3">
              <a:extLst>
                <a:ext uri="{FF2B5EF4-FFF2-40B4-BE49-F238E27FC236}">
                  <a16:creationId xmlns:a16="http://schemas.microsoft.com/office/drawing/2014/main" id="{15367226-BDB7-2C49-BF99-78681D533239}"/>
                </a:ext>
              </a:extLst>
            </p:cNvPr>
            <p:cNvSpPr>
              <a:spLocks noChangeArrowheads="1"/>
            </p:cNvSpPr>
            <p:nvPr/>
          </p:nvSpPr>
          <p:spPr bwMode="auto">
            <a:xfrm>
              <a:off x="289"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Brodmann’s Numbering System</a:t>
              </a:r>
              <a:endParaRPr lang="en-US" altLang="en-US" sz="2800" dirty="0">
                <a:solidFill>
                  <a:schemeClr val="tx2"/>
                </a:solidFill>
              </a:endParaRPr>
            </a:p>
          </p:txBody>
        </p:sp>
        <p:grpSp>
          <p:nvGrpSpPr>
            <p:cNvPr id="200709" name="Group 28">
              <a:extLst>
                <a:ext uri="{FF2B5EF4-FFF2-40B4-BE49-F238E27FC236}">
                  <a16:creationId xmlns:a16="http://schemas.microsoft.com/office/drawing/2014/main" id="{42374E2F-4AED-0B4D-9DB0-77967242F8E3}"/>
                </a:ext>
              </a:extLst>
            </p:cNvPr>
            <p:cNvGrpSpPr>
              <a:grpSpLocks/>
            </p:cNvGrpSpPr>
            <p:nvPr/>
          </p:nvGrpSpPr>
          <p:grpSpPr bwMode="auto">
            <a:xfrm>
              <a:off x="959" y="1016"/>
              <a:ext cx="3852" cy="2831"/>
              <a:chOff x="959" y="1016"/>
              <a:chExt cx="3852" cy="2831"/>
            </a:xfrm>
          </p:grpSpPr>
          <p:sp>
            <p:nvSpPr>
              <p:cNvPr id="200710" name="Text Box 15">
                <a:extLst>
                  <a:ext uri="{FF2B5EF4-FFF2-40B4-BE49-F238E27FC236}">
                    <a16:creationId xmlns:a16="http://schemas.microsoft.com/office/drawing/2014/main" id="{359D68E2-613C-8840-8D2E-D1C501556B01}"/>
                  </a:ext>
                </a:extLst>
              </p:cNvPr>
              <p:cNvSpPr txBox="1">
                <a:spLocks noChangeArrowheads="1"/>
              </p:cNvSpPr>
              <p:nvPr/>
            </p:nvSpPr>
            <p:spPr bwMode="auto">
              <a:xfrm>
                <a:off x="959" y="2825"/>
                <a:ext cx="3852" cy="10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ts val="1860"/>
                  </a:lnSpc>
                  <a:spcBef>
                    <a:spcPct val="0"/>
                  </a:spcBef>
                  <a:buFontTx/>
                  <a:buNone/>
                </a:pPr>
                <a:r>
                  <a:rPr lang="en-US" altLang="en-US" sz="1800" dirty="0">
                    <a:solidFill>
                      <a:schemeClr val="accent6"/>
                    </a:solidFill>
                  </a:rPr>
                  <a:t>Korbinian Brodmann (1868-1918) identified 52 different regions of the cerebral cortex based on their histological (cytoarchitectonic) differences.</a:t>
                </a:r>
              </a:p>
              <a:p>
                <a:pPr algn="ctr" eaLnBrk="1" hangingPunct="1">
                  <a:lnSpc>
                    <a:spcPts val="1860"/>
                  </a:lnSpc>
                  <a:spcBef>
                    <a:spcPts val="600"/>
                  </a:spcBef>
                  <a:buNone/>
                </a:pPr>
                <a:r>
                  <a:rPr lang="en-US" altLang="en-US" sz="1800" dirty="0">
                    <a:solidFill>
                      <a:srgbClr val="941100"/>
                    </a:solidFill>
                  </a:rPr>
                  <a:t>Histology = the study of the microscopic structure of tissues.</a:t>
                </a:r>
              </a:p>
              <a:p>
                <a:pPr algn="ctr" eaLnBrk="1" hangingPunct="1">
                  <a:lnSpc>
                    <a:spcPct val="85000"/>
                  </a:lnSpc>
                  <a:spcBef>
                    <a:spcPct val="0"/>
                  </a:spcBef>
                  <a:buFontTx/>
                  <a:buNone/>
                </a:pPr>
                <a:endParaRPr lang="en-US" altLang="en-US" sz="1800" dirty="0">
                  <a:solidFill>
                    <a:schemeClr val="accent6"/>
                  </a:solidFill>
                </a:endParaRPr>
              </a:p>
            </p:txBody>
          </p:sp>
          <p:grpSp>
            <p:nvGrpSpPr>
              <p:cNvPr id="200711" name="Group 27">
                <a:extLst>
                  <a:ext uri="{FF2B5EF4-FFF2-40B4-BE49-F238E27FC236}">
                    <a16:creationId xmlns:a16="http://schemas.microsoft.com/office/drawing/2014/main" id="{1B7CAAEC-BE17-C949-AA07-D68B3DB20EFE}"/>
                  </a:ext>
                </a:extLst>
              </p:cNvPr>
              <p:cNvGrpSpPr>
                <a:grpSpLocks/>
              </p:cNvGrpSpPr>
              <p:nvPr/>
            </p:nvGrpSpPr>
            <p:grpSpPr bwMode="auto">
              <a:xfrm>
                <a:off x="1551" y="1016"/>
                <a:ext cx="2930" cy="1731"/>
                <a:chOff x="1551" y="1016"/>
                <a:chExt cx="2930" cy="1731"/>
              </a:xfrm>
            </p:grpSpPr>
            <p:pic>
              <p:nvPicPr>
                <p:cNvPr id="200712" name="Picture 19" descr="np-ugp-i-cortex3">
                  <a:extLst>
                    <a:ext uri="{FF2B5EF4-FFF2-40B4-BE49-F238E27FC236}">
                      <a16:creationId xmlns:a16="http://schemas.microsoft.com/office/drawing/2014/main" id="{DFE70734-7892-C14A-B7D9-7B78F81E3D4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51" y="1016"/>
                  <a:ext cx="2660" cy="15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0713" name="Text Box 20">
                  <a:extLst>
                    <a:ext uri="{FF2B5EF4-FFF2-40B4-BE49-F238E27FC236}">
                      <a16:creationId xmlns:a16="http://schemas.microsoft.com/office/drawing/2014/main" id="{CE5B3A16-009B-2D49-B42C-BB2C4FE34C7C}"/>
                    </a:ext>
                  </a:extLst>
                </p:cNvPr>
                <p:cNvSpPr txBox="1">
                  <a:spLocks noChangeArrowheads="1"/>
                </p:cNvSpPr>
                <p:nvPr/>
              </p:nvSpPr>
              <p:spPr bwMode="auto">
                <a:xfrm>
                  <a:off x="2890" y="2582"/>
                  <a:ext cx="1591" cy="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100" dirty="0"/>
                    <a:t>https://nwww.euro.psyc.memphis.edu</a:t>
                  </a:r>
                </a:p>
              </p:txBody>
            </p:sp>
          </p:grpSp>
        </p:grpSp>
      </p:grpSp>
    </p:spTree>
  </p:cSld>
  <p:clrMapOvr>
    <a:masterClrMapping/>
  </p:clrMapOvr>
  <p:transition spd="med"/>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3" name="Slide Number Placeholder 5">
            <a:extLst>
              <a:ext uri="{FF2B5EF4-FFF2-40B4-BE49-F238E27FC236}">
                <a16:creationId xmlns:a16="http://schemas.microsoft.com/office/drawing/2014/main" id="{E98B1C83-493C-4446-BB31-26D452172C6D}"/>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03F9BB94-42E4-9941-A2DD-1F6F1ACD324B}" type="slidenum">
              <a:rPr lang="en-US" altLang="en-US" sz="1400"/>
              <a:pPr>
                <a:spcBef>
                  <a:spcPct val="0"/>
                </a:spcBef>
                <a:buFontTx/>
                <a:buNone/>
              </a:pPr>
              <a:t>96</a:t>
            </a:fld>
            <a:endParaRPr lang="en-US" altLang="en-US" sz="1400" dirty="0"/>
          </a:p>
        </p:txBody>
      </p:sp>
      <p:grpSp>
        <p:nvGrpSpPr>
          <p:cNvPr id="202754" name="Group 54">
            <a:extLst>
              <a:ext uri="{FF2B5EF4-FFF2-40B4-BE49-F238E27FC236}">
                <a16:creationId xmlns:a16="http://schemas.microsoft.com/office/drawing/2014/main" id="{3E49C64E-500A-B844-B8D1-E9CB37B267AB}"/>
              </a:ext>
            </a:extLst>
          </p:cNvPr>
          <p:cNvGrpSpPr>
            <a:grpSpLocks/>
          </p:cNvGrpSpPr>
          <p:nvPr/>
        </p:nvGrpSpPr>
        <p:grpSpPr bwMode="auto">
          <a:xfrm>
            <a:off x="458788" y="446088"/>
            <a:ext cx="8229600" cy="5719762"/>
            <a:chOff x="289" y="281"/>
            <a:chExt cx="5184" cy="3603"/>
          </a:xfrm>
        </p:grpSpPr>
        <p:sp>
          <p:nvSpPr>
            <p:cNvPr id="202757" name="Rectangle 2">
              <a:extLst>
                <a:ext uri="{FF2B5EF4-FFF2-40B4-BE49-F238E27FC236}">
                  <a16:creationId xmlns:a16="http://schemas.microsoft.com/office/drawing/2014/main" id="{47E04DB5-F2CE-9749-8068-E3477602FD75}"/>
                </a:ext>
              </a:extLst>
            </p:cNvPr>
            <p:cNvSpPr>
              <a:spLocks noChangeArrowheads="1"/>
            </p:cNvSpPr>
            <p:nvPr/>
          </p:nvSpPr>
          <p:spPr bwMode="auto">
            <a:xfrm>
              <a:off x="289"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Sensory Projection Areas</a:t>
              </a:r>
              <a:endParaRPr lang="en-US" altLang="en-US" sz="2800" dirty="0">
                <a:solidFill>
                  <a:schemeClr val="tx2"/>
                </a:solidFill>
              </a:endParaRPr>
            </a:p>
          </p:txBody>
        </p:sp>
        <p:sp>
          <p:nvSpPr>
            <p:cNvPr id="202758" name="Text Box 3">
              <a:extLst>
                <a:ext uri="{FF2B5EF4-FFF2-40B4-BE49-F238E27FC236}">
                  <a16:creationId xmlns:a16="http://schemas.microsoft.com/office/drawing/2014/main" id="{44E38230-9A61-F647-A0C9-1A4A0060EF19}"/>
                </a:ext>
              </a:extLst>
            </p:cNvPr>
            <p:cNvSpPr txBox="1">
              <a:spLocks noChangeArrowheads="1"/>
            </p:cNvSpPr>
            <p:nvPr/>
          </p:nvSpPr>
          <p:spPr bwMode="auto">
            <a:xfrm>
              <a:off x="515" y="970"/>
              <a:ext cx="4642" cy="17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dirty="0"/>
                <a:t>The primary visual projection area (17) is the most posterior portion of the occipital lobes.</a:t>
              </a:r>
            </a:p>
            <a:p>
              <a:pPr eaLnBrk="1" hangingPunct="1">
                <a:lnSpc>
                  <a:spcPct val="85000"/>
                </a:lnSpc>
                <a:spcBef>
                  <a:spcPct val="0"/>
                </a:spcBef>
                <a:spcAft>
                  <a:spcPts val="900"/>
                </a:spcAft>
                <a:buSzPct val="80000"/>
              </a:pPr>
              <a:r>
                <a:rPr lang="en-US" altLang="en-US" sz="1800" dirty="0"/>
                <a:t>The primary somatosensory projection areas (1, 2, and 3) are pos-</a:t>
              </a:r>
              <a:r>
                <a:rPr lang="en-US" altLang="en-US" sz="1800" dirty="0" err="1"/>
                <a:t>terior</a:t>
              </a:r>
              <a:r>
                <a:rPr lang="en-US" altLang="en-US" sz="1800" dirty="0"/>
                <a:t> to the central fissure.</a:t>
              </a:r>
            </a:p>
            <a:p>
              <a:pPr eaLnBrk="1" hangingPunct="1">
                <a:lnSpc>
                  <a:spcPct val="85000"/>
                </a:lnSpc>
                <a:spcBef>
                  <a:spcPct val="0"/>
                </a:spcBef>
                <a:spcAft>
                  <a:spcPts val="900"/>
                </a:spcAft>
                <a:buSzPct val="80000"/>
              </a:pPr>
              <a:r>
                <a:rPr lang="en-US" altLang="en-US" sz="1800" dirty="0"/>
                <a:t>The primary auditory projection area (42) are in the superior part of the temporal lobes.</a:t>
              </a:r>
            </a:p>
            <a:p>
              <a:pPr eaLnBrk="1" hangingPunct="1">
                <a:lnSpc>
                  <a:spcPct val="85000"/>
                </a:lnSpc>
                <a:spcBef>
                  <a:spcPct val="0"/>
                </a:spcBef>
                <a:spcAft>
                  <a:spcPts val="900"/>
                </a:spcAft>
                <a:buSzPct val="80000"/>
              </a:pPr>
              <a:r>
                <a:rPr lang="en-US" altLang="en-US" sz="1800" dirty="0"/>
                <a:t>The primary gustatory projection area (43) for taste is in the parietal lobes.</a:t>
              </a:r>
            </a:p>
            <a:p>
              <a:pPr eaLnBrk="1" hangingPunct="1">
                <a:lnSpc>
                  <a:spcPct val="85000"/>
                </a:lnSpc>
                <a:spcBef>
                  <a:spcPct val="0"/>
                </a:spcBef>
                <a:spcAft>
                  <a:spcPct val="50000"/>
                </a:spcAft>
                <a:buSzPct val="80000"/>
              </a:pPr>
              <a:r>
                <a:rPr lang="en-US" altLang="en-US" sz="1800" dirty="0"/>
                <a:t>The primary olfactory projection area</a:t>
              </a:r>
            </a:p>
          </p:txBody>
        </p:sp>
        <p:grpSp>
          <p:nvGrpSpPr>
            <p:cNvPr id="202759" name="Group 53">
              <a:extLst>
                <a:ext uri="{FF2B5EF4-FFF2-40B4-BE49-F238E27FC236}">
                  <a16:creationId xmlns:a16="http://schemas.microsoft.com/office/drawing/2014/main" id="{25FC784C-F898-514C-AED2-B87A1DA218D5}"/>
                </a:ext>
              </a:extLst>
            </p:cNvPr>
            <p:cNvGrpSpPr>
              <a:grpSpLocks/>
            </p:cNvGrpSpPr>
            <p:nvPr/>
          </p:nvGrpSpPr>
          <p:grpSpPr bwMode="auto">
            <a:xfrm>
              <a:off x="582" y="3671"/>
              <a:ext cx="2993" cy="213"/>
              <a:chOff x="582" y="3671"/>
              <a:chExt cx="2993" cy="213"/>
            </a:xfrm>
          </p:grpSpPr>
          <p:grpSp>
            <p:nvGrpSpPr>
              <p:cNvPr id="202760" name="Group 38">
                <a:extLst>
                  <a:ext uri="{FF2B5EF4-FFF2-40B4-BE49-F238E27FC236}">
                    <a16:creationId xmlns:a16="http://schemas.microsoft.com/office/drawing/2014/main" id="{CE0A2776-2902-A247-9C11-36673106D1D9}"/>
                  </a:ext>
                </a:extLst>
              </p:cNvPr>
              <p:cNvGrpSpPr>
                <a:grpSpLocks/>
              </p:cNvGrpSpPr>
              <p:nvPr/>
            </p:nvGrpSpPr>
            <p:grpSpPr bwMode="auto">
              <a:xfrm>
                <a:off x="582" y="3671"/>
                <a:ext cx="1990" cy="213"/>
                <a:chOff x="582" y="3671"/>
                <a:chExt cx="1990" cy="213"/>
              </a:xfrm>
            </p:grpSpPr>
            <p:sp>
              <p:nvSpPr>
                <p:cNvPr id="202766" name="Rectangle 39">
                  <a:extLst>
                    <a:ext uri="{FF2B5EF4-FFF2-40B4-BE49-F238E27FC236}">
                      <a16:creationId xmlns:a16="http://schemas.microsoft.com/office/drawing/2014/main" id="{E98CDC3A-AF05-FF46-9639-8552E34706EE}"/>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02767" name="Rectangle 40">
                  <a:extLst>
                    <a:ext uri="{FF2B5EF4-FFF2-40B4-BE49-F238E27FC236}">
                      <a16:creationId xmlns:a16="http://schemas.microsoft.com/office/drawing/2014/main" id="{29D570F1-6065-AE43-88E1-3210B0F71617}"/>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02768" name="Rectangle 41">
                  <a:extLst>
                    <a:ext uri="{FF2B5EF4-FFF2-40B4-BE49-F238E27FC236}">
                      <a16:creationId xmlns:a16="http://schemas.microsoft.com/office/drawing/2014/main" id="{7A1AB739-A69A-BB4F-9F8C-87C579195646}"/>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02769" name="Text Box 42">
                  <a:extLst>
                    <a:ext uri="{FF2B5EF4-FFF2-40B4-BE49-F238E27FC236}">
                      <a16:creationId xmlns:a16="http://schemas.microsoft.com/office/drawing/2014/main" id="{71668568-DEB6-544E-A43F-6EF66DE4E5A6}"/>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t>Page 497</a:t>
                  </a:r>
                  <a:endParaRPr lang="en-US" altLang="en-US" sz="1800" dirty="0"/>
                </a:p>
              </p:txBody>
            </p:sp>
            <p:sp>
              <p:nvSpPr>
                <p:cNvPr id="202770" name="Text Box 43">
                  <a:extLst>
                    <a:ext uri="{FF2B5EF4-FFF2-40B4-BE49-F238E27FC236}">
                      <a16:creationId xmlns:a16="http://schemas.microsoft.com/office/drawing/2014/main" id="{5CFDFBCC-2906-C94A-A3DB-ED43D9C9338E}"/>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t>Page 553</a:t>
                  </a:r>
                  <a:endParaRPr lang="en-US" altLang="en-US" sz="1800" dirty="0"/>
                </a:p>
              </p:txBody>
            </p:sp>
            <p:sp>
              <p:nvSpPr>
                <p:cNvPr id="202771" name="Text Box 44">
                  <a:extLst>
                    <a:ext uri="{FF2B5EF4-FFF2-40B4-BE49-F238E27FC236}">
                      <a16:creationId xmlns:a16="http://schemas.microsoft.com/office/drawing/2014/main" id="{5F0A4AF7-2B8A-BF46-B658-BC400F1C3357}"/>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t>Page 519</a:t>
                  </a:r>
                  <a:endParaRPr lang="en-US" altLang="en-US" sz="1800" dirty="0"/>
                </a:p>
              </p:txBody>
            </p:sp>
          </p:grpSp>
          <p:grpSp>
            <p:nvGrpSpPr>
              <p:cNvPr id="202761" name="Group 45">
                <a:extLst>
                  <a:ext uri="{FF2B5EF4-FFF2-40B4-BE49-F238E27FC236}">
                    <a16:creationId xmlns:a16="http://schemas.microsoft.com/office/drawing/2014/main" id="{5FBA4594-5686-F846-A8AE-F70FD873B752}"/>
                  </a:ext>
                </a:extLst>
              </p:cNvPr>
              <p:cNvGrpSpPr>
                <a:grpSpLocks/>
              </p:cNvGrpSpPr>
              <p:nvPr/>
            </p:nvGrpSpPr>
            <p:grpSpPr bwMode="auto">
              <a:xfrm>
                <a:off x="2844" y="3671"/>
                <a:ext cx="731" cy="213"/>
                <a:chOff x="3190" y="3671"/>
                <a:chExt cx="731" cy="213"/>
              </a:xfrm>
            </p:grpSpPr>
            <p:grpSp>
              <p:nvGrpSpPr>
                <p:cNvPr id="202762" name="Group 46">
                  <a:extLst>
                    <a:ext uri="{FF2B5EF4-FFF2-40B4-BE49-F238E27FC236}">
                      <a16:creationId xmlns:a16="http://schemas.microsoft.com/office/drawing/2014/main" id="{A6AE296C-AB7B-FA40-882C-B7BDF811402D}"/>
                    </a:ext>
                  </a:extLst>
                </p:cNvPr>
                <p:cNvGrpSpPr>
                  <a:grpSpLocks/>
                </p:cNvGrpSpPr>
                <p:nvPr/>
              </p:nvGrpSpPr>
              <p:grpSpPr bwMode="auto">
                <a:xfrm>
                  <a:off x="3190" y="3671"/>
                  <a:ext cx="731" cy="213"/>
                  <a:chOff x="3190" y="3671"/>
                  <a:chExt cx="616" cy="213"/>
                </a:xfrm>
              </p:grpSpPr>
              <p:sp>
                <p:nvSpPr>
                  <p:cNvPr id="202764" name="Rectangle 47">
                    <a:extLst>
                      <a:ext uri="{FF2B5EF4-FFF2-40B4-BE49-F238E27FC236}">
                        <a16:creationId xmlns:a16="http://schemas.microsoft.com/office/drawing/2014/main" id="{BEFD034C-D1D2-104E-84E7-8CAA056AFA6C}"/>
                      </a:ext>
                    </a:extLst>
                  </p:cNvPr>
                  <p:cNvSpPr>
                    <a:spLocks noChangeArrowheads="1"/>
                  </p:cNvSpPr>
                  <p:nvPr/>
                </p:nvSpPr>
                <p:spPr bwMode="auto">
                  <a:xfrm>
                    <a:off x="3190" y="3671"/>
                    <a:ext cx="616" cy="213"/>
                  </a:xfrm>
                  <a:prstGeom prst="rect">
                    <a:avLst/>
                  </a:prstGeom>
                  <a:solidFill>
                    <a:schemeClr val="accent1"/>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02765" name="Text Box 48">
                    <a:extLst>
                      <a:ext uri="{FF2B5EF4-FFF2-40B4-BE49-F238E27FC236}">
                        <a16:creationId xmlns:a16="http://schemas.microsoft.com/office/drawing/2014/main" id="{2A6CB03A-ADEB-AF43-B6BF-201B11B3EE0B}"/>
                      </a:ext>
                    </a:extLst>
                  </p:cNvPr>
                  <p:cNvSpPr txBox="1">
                    <a:spLocks noChangeArrowheads="1"/>
                  </p:cNvSpPr>
                  <p:nvPr/>
                </p:nvSpPr>
                <p:spPr bwMode="auto">
                  <a:xfrm>
                    <a:off x="3197" y="3687"/>
                    <a:ext cx="97"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1300" dirty="0"/>
                  </a:p>
                </p:txBody>
              </p:sp>
            </p:grpSp>
            <p:sp>
              <p:nvSpPr>
                <p:cNvPr id="202763" name="Text Box 49">
                  <a:extLst>
                    <a:ext uri="{FF2B5EF4-FFF2-40B4-BE49-F238E27FC236}">
                      <a16:creationId xmlns:a16="http://schemas.microsoft.com/office/drawing/2014/main" id="{502BD6D2-86E3-9640-9D3C-720DD8710A16}"/>
                    </a:ext>
                  </a:extLst>
                </p:cNvPr>
                <p:cNvSpPr txBox="1">
                  <a:spLocks noChangeArrowheads="1"/>
                </p:cNvSpPr>
                <p:nvPr/>
              </p:nvSpPr>
              <p:spPr bwMode="auto">
                <a:xfrm>
                  <a:off x="3207" y="3684"/>
                  <a:ext cx="700"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t>Figure 14.15</a:t>
                  </a:r>
                  <a:endParaRPr lang="en-US" altLang="en-US" sz="1800" dirty="0"/>
                </a:p>
              </p:txBody>
            </p:sp>
          </p:grpSp>
        </p:grpSp>
      </p:grpSp>
      <p:sp>
        <p:nvSpPr>
          <p:cNvPr id="202755" name="TextBox 1">
            <a:extLst>
              <a:ext uri="{FF2B5EF4-FFF2-40B4-BE49-F238E27FC236}">
                <a16:creationId xmlns:a16="http://schemas.microsoft.com/office/drawing/2014/main" id="{E870362C-19E4-6B43-8BB2-DDD283B0E130}"/>
              </a:ext>
            </a:extLst>
          </p:cNvPr>
          <p:cNvSpPr txBox="1">
            <a:spLocks noChangeArrowheads="1"/>
          </p:cNvSpPr>
          <p:nvPr/>
        </p:nvSpPr>
        <p:spPr bwMode="auto">
          <a:xfrm>
            <a:off x="1079500" y="4097336"/>
            <a:ext cx="4119563"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dirty="0"/>
              <a:t>(28) is along the medial aspect of the temporal lobes (and therefore is not visible in the cortical map to the right).</a:t>
            </a:r>
          </a:p>
        </p:txBody>
      </p:sp>
      <p:pic>
        <p:nvPicPr>
          <p:cNvPr id="202756" name="Picture 19" descr="np-ugp-i-cortex3&#10;">
            <a:extLst>
              <a:ext uri="{FF2B5EF4-FFF2-40B4-BE49-F238E27FC236}">
                <a16:creationId xmlns:a16="http://schemas.microsoft.com/office/drawing/2014/main" id="{7EE9617C-D56C-8943-8D88-5646DAA8EAE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99422" y="3930650"/>
            <a:ext cx="2647950" cy="154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med"/>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1" name="Slide Number Placeholder 5">
            <a:extLst>
              <a:ext uri="{FF2B5EF4-FFF2-40B4-BE49-F238E27FC236}">
                <a16:creationId xmlns:a16="http://schemas.microsoft.com/office/drawing/2014/main" id="{69ED7008-C98D-CB48-8599-7B5D8695C049}"/>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45C0A758-4C3D-D347-8149-D66BBC1A82EA}" type="slidenum">
              <a:rPr lang="en-US" altLang="en-US" sz="1400"/>
              <a:pPr>
                <a:spcBef>
                  <a:spcPct val="0"/>
                </a:spcBef>
                <a:buFontTx/>
                <a:buNone/>
              </a:pPr>
              <a:t>97</a:t>
            </a:fld>
            <a:endParaRPr lang="en-US" altLang="en-US" sz="1400" dirty="0"/>
          </a:p>
        </p:txBody>
      </p:sp>
      <p:sp>
        <p:nvSpPr>
          <p:cNvPr id="204802" name="Rectangle 2">
            <a:extLst>
              <a:ext uri="{FF2B5EF4-FFF2-40B4-BE49-F238E27FC236}">
                <a16:creationId xmlns:a16="http://schemas.microsoft.com/office/drawing/2014/main" id="{E8917075-FFB9-2044-9A5B-6CF6C86AB633}"/>
              </a:ext>
            </a:extLst>
          </p:cNvPr>
          <p:cNvSpPr>
            <a:spLocks noChangeArrowheads="1"/>
          </p:cNvSpPr>
          <p:nvPr/>
        </p:nvSpPr>
        <p:spPr bwMode="auto">
          <a:xfrm>
            <a:off x="457200" y="450850"/>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Homunculus—Somatosensory Map</a:t>
            </a:r>
          </a:p>
        </p:txBody>
      </p:sp>
      <p:pic>
        <p:nvPicPr>
          <p:cNvPr id="204803" name="Picture 16" descr="homunculus">
            <a:extLst>
              <a:ext uri="{FF2B5EF4-FFF2-40B4-BE49-F238E27FC236}">
                <a16:creationId xmlns:a16="http://schemas.microsoft.com/office/drawing/2014/main" id="{7A837288-FDDA-8E4B-8508-ED06655BD05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65463" y="1600200"/>
            <a:ext cx="2806700" cy="3487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4804" name="Text Box 12">
            <a:extLst>
              <a:ext uri="{FF2B5EF4-FFF2-40B4-BE49-F238E27FC236}">
                <a16:creationId xmlns:a16="http://schemas.microsoft.com/office/drawing/2014/main" id="{972D6646-2C7F-F64E-9D88-C9E2C5A183F8}"/>
              </a:ext>
            </a:extLst>
          </p:cNvPr>
          <p:cNvSpPr txBox="1">
            <a:spLocks noChangeArrowheads="1"/>
          </p:cNvSpPr>
          <p:nvPr/>
        </p:nvSpPr>
        <p:spPr bwMode="auto">
          <a:xfrm>
            <a:off x="3158779" y="5119842"/>
            <a:ext cx="2847254" cy="2616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100" dirty="0"/>
              <a:t>https://www.spinacare.files.wordpress.com</a:t>
            </a:r>
            <a:endParaRPr lang="en-US" altLang="en-US" sz="1800" dirty="0"/>
          </a:p>
        </p:txBody>
      </p:sp>
      <p:sp>
        <p:nvSpPr>
          <p:cNvPr id="204805" name="TextBox 1">
            <a:extLst>
              <a:ext uri="{FF2B5EF4-FFF2-40B4-BE49-F238E27FC236}">
                <a16:creationId xmlns:a16="http://schemas.microsoft.com/office/drawing/2014/main" id="{7E7B858C-0486-1F4D-97DD-8F6A3C2467C3}"/>
              </a:ext>
            </a:extLst>
          </p:cNvPr>
          <p:cNvSpPr txBox="1">
            <a:spLocks noChangeArrowheads="1"/>
          </p:cNvSpPr>
          <p:nvPr/>
        </p:nvSpPr>
        <p:spPr bwMode="auto">
          <a:xfrm>
            <a:off x="557213" y="2349461"/>
            <a:ext cx="2360612" cy="17338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lnSpc>
                <a:spcPts val="1625"/>
              </a:lnSpc>
            </a:pPr>
            <a:r>
              <a:rPr lang="en-US" altLang="en-US" sz="1600" dirty="0">
                <a:solidFill>
                  <a:srgbClr val="941100"/>
                </a:solidFill>
                <a:latin typeface="ArialMT"/>
              </a:rPr>
              <a:t>Homunculus (early times and into the 19</a:t>
            </a:r>
            <a:r>
              <a:rPr lang="en-US" altLang="en-US" sz="1600" baseline="30000" dirty="0">
                <a:solidFill>
                  <a:srgbClr val="941100"/>
                </a:solidFill>
                <a:latin typeface="ArialMT"/>
              </a:rPr>
              <a:t>th</a:t>
            </a:r>
            <a:r>
              <a:rPr lang="en-US" altLang="en-US" sz="1600" dirty="0">
                <a:solidFill>
                  <a:srgbClr val="941100"/>
                </a:solidFill>
                <a:latin typeface="ArialMT"/>
              </a:rPr>
              <a:t> century) = a supposed microscopic but fully-formed human being in a sperm cell from which a fetus was believed to develop.</a:t>
            </a:r>
            <a:endParaRPr lang="en-US" altLang="en-US" sz="1600" dirty="0">
              <a:solidFill>
                <a:srgbClr val="941100"/>
              </a:solidFill>
            </a:endParaRPr>
          </a:p>
        </p:txBody>
      </p:sp>
      <p:sp>
        <p:nvSpPr>
          <p:cNvPr id="204806" name="TextBox 2">
            <a:extLst>
              <a:ext uri="{FF2B5EF4-FFF2-40B4-BE49-F238E27FC236}">
                <a16:creationId xmlns:a16="http://schemas.microsoft.com/office/drawing/2014/main" id="{9179A938-D8CE-D340-A446-1E325D43365D}"/>
              </a:ext>
            </a:extLst>
          </p:cNvPr>
          <p:cNvSpPr txBox="1">
            <a:spLocks noChangeArrowheads="1"/>
          </p:cNvSpPr>
          <p:nvPr/>
        </p:nvSpPr>
        <p:spPr bwMode="auto">
          <a:xfrm>
            <a:off x="5962650" y="2147849"/>
            <a:ext cx="2597150" cy="21441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lnSpc>
                <a:spcPts val="1625"/>
              </a:lnSpc>
            </a:pPr>
            <a:r>
              <a:rPr lang="en-US" altLang="en-US" sz="1600" dirty="0">
                <a:solidFill>
                  <a:schemeClr val="accent6"/>
                </a:solidFill>
              </a:rPr>
              <a:t>Homunculus (today in the neurosciences) = a representation of the human body based on a neurological map of the areas and proportions of the human brain dedicated to processing motor or sensory functions for different parts of the body. </a:t>
            </a:r>
          </a:p>
        </p:txBody>
      </p:sp>
    </p:spTree>
  </p:cSld>
  <p:clrMapOvr>
    <a:masterClrMapping/>
  </p:clrMapOvr>
  <p:transition spd="med"/>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49" name="Slide Number Placeholder 5">
            <a:extLst>
              <a:ext uri="{FF2B5EF4-FFF2-40B4-BE49-F238E27FC236}">
                <a16:creationId xmlns:a16="http://schemas.microsoft.com/office/drawing/2014/main" id="{5B158706-2434-EC41-9900-75E0B700DF0A}"/>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8F2FC4A4-1D0C-4740-BAC9-B494C7D3DA45}" type="slidenum">
              <a:rPr lang="en-US" altLang="en-US" sz="1400"/>
              <a:pPr>
                <a:spcBef>
                  <a:spcPct val="0"/>
                </a:spcBef>
                <a:buFontTx/>
                <a:buNone/>
              </a:pPr>
              <a:t>98</a:t>
            </a:fld>
            <a:endParaRPr lang="en-US" altLang="en-US" sz="1400" dirty="0"/>
          </a:p>
        </p:txBody>
      </p:sp>
      <p:grpSp>
        <p:nvGrpSpPr>
          <p:cNvPr id="206850" name="Group 41">
            <a:extLst>
              <a:ext uri="{FF2B5EF4-FFF2-40B4-BE49-F238E27FC236}">
                <a16:creationId xmlns:a16="http://schemas.microsoft.com/office/drawing/2014/main" id="{3A67ACAD-8675-254E-91D9-5E8590F1C735}"/>
              </a:ext>
            </a:extLst>
          </p:cNvPr>
          <p:cNvGrpSpPr>
            <a:grpSpLocks/>
          </p:cNvGrpSpPr>
          <p:nvPr/>
        </p:nvGrpSpPr>
        <p:grpSpPr bwMode="auto">
          <a:xfrm>
            <a:off x="458788" y="446088"/>
            <a:ext cx="8229600" cy="5719762"/>
            <a:chOff x="289" y="281"/>
            <a:chExt cx="5184" cy="3603"/>
          </a:xfrm>
        </p:grpSpPr>
        <p:sp>
          <p:nvSpPr>
            <p:cNvPr id="206853" name="Rectangle 2">
              <a:extLst>
                <a:ext uri="{FF2B5EF4-FFF2-40B4-BE49-F238E27FC236}">
                  <a16:creationId xmlns:a16="http://schemas.microsoft.com/office/drawing/2014/main" id="{7CE0B1D2-CB1F-1047-AF4D-35570C520396}"/>
                </a:ext>
              </a:extLst>
            </p:cNvPr>
            <p:cNvSpPr>
              <a:spLocks noChangeArrowheads="1"/>
            </p:cNvSpPr>
            <p:nvPr/>
          </p:nvSpPr>
          <p:spPr bwMode="auto">
            <a:xfrm>
              <a:off x="289"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Association Areas</a:t>
              </a:r>
              <a:endParaRPr lang="en-US" altLang="en-US" sz="2800" dirty="0">
                <a:solidFill>
                  <a:schemeClr val="tx2"/>
                </a:solidFill>
              </a:endParaRPr>
            </a:p>
          </p:txBody>
        </p:sp>
        <p:sp>
          <p:nvSpPr>
            <p:cNvPr id="206854" name="Text Box 3">
              <a:extLst>
                <a:ext uri="{FF2B5EF4-FFF2-40B4-BE49-F238E27FC236}">
                  <a16:creationId xmlns:a16="http://schemas.microsoft.com/office/drawing/2014/main" id="{0314FF03-27B3-0142-9BE4-0DC2C75D39C8}"/>
                </a:ext>
              </a:extLst>
            </p:cNvPr>
            <p:cNvSpPr txBox="1">
              <a:spLocks noChangeArrowheads="1"/>
            </p:cNvSpPr>
            <p:nvPr/>
          </p:nvSpPr>
          <p:spPr bwMode="auto">
            <a:xfrm>
              <a:off x="515" y="970"/>
              <a:ext cx="4798" cy="150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45720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dirty="0"/>
                <a:t>The association areas cover large expanses of the occipital, parietal, temporal, and frontal lobes.</a:t>
              </a:r>
            </a:p>
            <a:p>
              <a:pPr eaLnBrk="1" hangingPunct="1">
                <a:lnSpc>
                  <a:spcPct val="85000"/>
                </a:lnSpc>
                <a:spcBef>
                  <a:spcPct val="0"/>
                </a:spcBef>
                <a:spcAft>
                  <a:spcPts val="600"/>
                </a:spcAft>
                <a:buSzPct val="80000"/>
              </a:pPr>
              <a:r>
                <a:rPr lang="en-US" altLang="en-US" sz="1800" dirty="0"/>
                <a:t>They include the:</a:t>
              </a:r>
            </a:p>
            <a:p>
              <a:pPr marL="695325" lvl="1" indent="-231775" eaLnBrk="1" hangingPunct="1">
                <a:lnSpc>
                  <a:spcPct val="85000"/>
                </a:lnSpc>
                <a:spcBef>
                  <a:spcPts val="0"/>
                </a:spcBef>
                <a:spcAft>
                  <a:spcPts val="0"/>
                </a:spcAft>
                <a:buSzPct val="80000"/>
                <a:buFontTx/>
                <a:buChar char="-"/>
              </a:pPr>
              <a:r>
                <a:rPr lang="en-US" altLang="en-US" sz="1800" dirty="0"/>
                <a:t>Visual association areas (18 and 19)</a:t>
              </a:r>
            </a:p>
            <a:p>
              <a:pPr marL="695325" lvl="1" indent="-231775" eaLnBrk="1" hangingPunct="1">
                <a:lnSpc>
                  <a:spcPct val="85000"/>
                </a:lnSpc>
                <a:spcBef>
                  <a:spcPts val="300"/>
                </a:spcBef>
                <a:spcAft>
                  <a:spcPts val="0"/>
                </a:spcAft>
                <a:buSzPct val="80000"/>
                <a:buFontTx/>
                <a:buChar char="-"/>
              </a:pPr>
              <a:r>
                <a:rPr lang="en-US" altLang="en-US" sz="1800" dirty="0"/>
                <a:t>Somatosensory association areas (5 and 7)</a:t>
              </a:r>
            </a:p>
            <a:p>
              <a:pPr marL="695325" lvl="1" indent="-231775" eaLnBrk="1" hangingPunct="1">
                <a:lnSpc>
                  <a:spcPct val="85000"/>
                </a:lnSpc>
                <a:spcBef>
                  <a:spcPts val="300"/>
                </a:spcBef>
                <a:spcAft>
                  <a:spcPts val="0"/>
                </a:spcAft>
                <a:buSzPct val="80000"/>
                <a:buFontTx/>
                <a:buChar char="-"/>
              </a:pPr>
              <a:r>
                <a:rPr lang="en-US" altLang="en-US" sz="1800" dirty="0"/>
                <a:t>Facial recognition areas (20, 21, and 37)</a:t>
              </a:r>
            </a:p>
            <a:p>
              <a:pPr marL="695325" lvl="1" indent="-231775" eaLnBrk="1" hangingPunct="1">
                <a:lnSpc>
                  <a:spcPct val="85000"/>
                </a:lnSpc>
                <a:spcBef>
                  <a:spcPts val="300"/>
                </a:spcBef>
                <a:spcAft>
                  <a:spcPts val="0"/>
                </a:spcAft>
                <a:buSzPct val="80000"/>
                <a:buFontTx/>
                <a:buChar char="-"/>
              </a:pPr>
              <a:r>
                <a:rPr lang="en-US" altLang="en-US" sz="1800" dirty="0"/>
                <a:t>Auditory association area (22)</a:t>
              </a:r>
            </a:p>
            <a:p>
              <a:pPr marL="695325" lvl="1" indent="-231775" eaLnBrk="1" hangingPunct="1">
                <a:lnSpc>
                  <a:spcPct val="85000"/>
                </a:lnSpc>
                <a:spcBef>
                  <a:spcPts val="300"/>
                </a:spcBef>
                <a:spcAft>
                  <a:spcPts val="0"/>
                </a:spcAft>
                <a:buSzPct val="80000"/>
                <a:buFontTx/>
                <a:buChar char="-"/>
              </a:pPr>
              <a:r>
                <a:rPr lang="en-US" altLang="en-US" sz="1800" dirty="0"/>
                <a:t>Prefrontal and orbitofrontal areas (9, 10, 11, and 12)</a:t>
              </a:r>
            </a:p>
          </p:txBody>
        </p:sp>
        <p:grpSp>
          <p:nvGrpSpPr>
            <p:cNvPr id="206855" name="Group 40">
              <a:extLst>
                <a:ext uri="{FF2B5EF4-FFF2-40B4-BE49-F238E27FC236}">
                  <a16:creationId xmlns:a16="http://schemas.microsoft.com/office/drawing/2014/main" id="{0603C0D0-010F-9549-A286-0ACBDA93BDB9}"/>
                </a:ext>
              </a:extLst>
            </p:cNvPr>
            <p:cNvGrpSpPr>
              <a:grpSpLocks/>
            </p:cNvGrpSpPr>
            <p:nvPr/>
          </p:nvGrpSpPr>
          <p:grpSpPr bwMode="auto">
            <a:xfrm>
              <a:off x="582" y="3671"/>
              <a:ext cx="2993" cy="213"/>
              <a:chOff x="582" y="3671"/>
              <a:chExt cx="2993" cy="213"/>
            </a:xfrm>
          </p:grpSpPr>
          <p:grpSp>
            <p:nvGrpSpPr>
              <p:cNvPr id="206856" name="Group 25">
                <a:extLst>
                  <a:ext uri="{FF2B5EF4-FFF2-40B4-BE49-F238E27FC236}">
                    <a16:creationId xmlns:a16="http://schemas.microsoft.com/office/drawing/2014/main" id="{6B3978A3-F230-DA4F-9A6A-46D005EAF4E6}"/>
                  </a:ext>
                </a:extLst>
              </p:cNvPr>
              <p:cNvGrpSpPr>
                <a:grpSpLocks/>
              </p:cNvGrpSpPr>
              <p:nvPr/>
            </p:nvGrpSpPr>
            <p:grpSpPr bwMode="auto">
              <a:xfrm>
                <a:off x="582" y="3671"/>
                <a:ext cx="1990" cy="213"/>
                <a:chOff x="582" y="3671"/>
                <a:chExt cx="1990" cy="213"/>
              </a:xfrm>
            </p:grpSpPr>
            <p:sp>
              <p:nvSpPr>
                <p:cNvPr id="206862" name="Rectangle 26">
                  <a:extLst>
                    <a:ext uri="{FF2B5EF4-FFF2-40B4-BE49-F238E27FC236}">
                      <a16:creationId xmlns:a16="http://schemas.microsoft.com/office/drawing/2014/main" id="{2E50BAEA-ACF0-844E-B2E0-AD368F2507C8}"/>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06863" name="Rectangle 27">
                  <a:extLst>
                    <a:ext uri="{FF2B5EF4-FFF2-40B4-BE49-F238E27FC236}">
                      <a16:creationId xmlns:a16="http://schemas.microsoft.com/office/drawing/2014/main" id="{FEB6CAA6-D62D-BC4F-BE46-B47C62C0857B}"/>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06864" name="Rectangle 28">
                  <a:extLst>
                    <a:ext uri="{FF2B5EF4-FFF2-40B4-BE49-F238E27FC236}">
                      <a16:creationId xmlns:a16="http://schemas.microsoft.com/office/drawing/2014/main" id="{5A8D716F-92AE-6E42-AFEF-9F0CE6C1CE80}"/>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06865" name="Text Box 29">
                  <a:extLst>
                    <a:ext uri="{FF2B5EF4-FFF2-40B4-BE49-F238E27FC236}">
                      <a16:creationId xmlns:a16="http://schemas.microsoft.com/office/drawing/2014/main" id="{282E5971-EBAD-F748-BF35-EA8A2B7558B3}"/>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t>Page 498</a:t>
                  </a:r>
                  <a:endParaRPr lang="en-US" altLang="en-US" sz="1800" dirty="0"/>
                </a:p>
              </p:txBody>
            </p:sp>
            <p:sp>
              <p:nvSpPr>
                <p:cNvPr id="206866" name="Text Box 30">
                  <a:extLst>
                    <a:ext uri="{FF2B5EF4-FFF2-40B4-BE49-F238E27FC236}">
                      <a16:creationId xmlns:a16="http://schemas.microsoft.com/office/drawing/2014/main" id="{E5D4BC9E-0E1E-5E4E-9BBB-084FA09BB6A9}"/>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t>Page 553</a:t>
                  </a:r>
                  <a:endParaRPr lang="en-US" altLang="en-US" sz="1800" dirty="0"/>
                </a:p>
              </p:txBody>
            </p:sp>
            <p:sp>
              <p:nvSpPr>
                <p:cNvPr id="206867" name="Text Box 31">
                  <a:extLst>
                    <a:ext uri="{FF2B5EF4-FFF2-40B4-BE49-F238E27FC236}">
                      <a16:creationId xmlns:a16="http://schemas.microsoft.com/office/drawing/2014/main" id="{1E9E6C64-44D2-144A-B51E-9E81C933A109}"/>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t>Page 520</a:t>
                  </a:r>
                  <a:endParaRPr lang="en-US" altLang="en-US" sz="1800" dirty="0"/>
                </a:p>
              </p:txBody>
            </p:sp>
          </p:grpSp>
          <p:grpSp>
            <p:nvGrpSpPr>
              <p:cNvPr id="206857" name="Group 32">
                <a:extLst>
                  <a:ext uri="{FF2B5EF4-FFF2-40B4-BE49-F238E27FC236}">
                    <a16:creationId xmlns:a16="http://schemas.microsoft.com/office/drawing/2014/main" id="{E183B1D2-4387-1C41-9896-A2CA101DE1DD}"/>
                  </a:ext>
                </a:extLst>
              </p:cNvPr>
              <p:cNvGrpSpPr>
                <a:grpSpLocks/>
              </p:cNvGrpSpPr>
              <p:nvPr/>
            </p:nvGrpSpPr>
            <p:grpSpPr bwMode="auto">
              <a:xfrm>
                <a:off x="2844" y="3671"/>
                <a:ext cx="731" cy="213"/>
                <a:chOff x="3190" y="3671"/>
                <a:chExt cx="731" cy="213"/>
              </a:xfrm>
            </p:grpSpPr>
            <p:grpSp>
              <p:nvGrpSpPr>
                <p:cNvPr id="206858" name="Group 33">
                  <a:extLst>
                    <a:ext uri="{FF2B5EF4-FFF2-40B4-BE49-F238E27FC236}">
                      <a16:creationId xmlns:a16="http://schemas.microsoft.com/office/drawing/2014/main" id="{DF2FD250-6F75-A049-887E-05C00148DAF3}"/>
                    </a:ext>
                  </a:extLst>
                </p:cNvPr>
                <p:cNvGrpSpPr>
                  <a:grpSpLocks/>
                </p:cNvGrpSpPr>
                <p:nvPr/>
              </p:nvGrpSpPr>
              <p:grpSpPr bwMode="auto">
                <a:xfrm>
                  <a:off x="3190" y="3671"/>
                  <a:ext cx="731" cy="213"/>
                  <a:chOff x="3190" y="3671"/>
                  <a:chExt cx="616" cy="213"/>
                </a:xfrm>
              </p:grpSpPr>
              <p:sp>
                <p:nvSpPr>
                  <p:cNvPr id="206860" name="Rectangle 34">
                    <a:extLst>
                      <a:ext uri="{FF2B5EF4-FFF2-40B4-BE49-F238E27FC236}">
                        <a16:creationId xmlns:a16="http://schemas.microsoft.com/office/drawing/2014/main" id="{D0F6E4F2-0E88-EA43-AB31-69D4AA8B54F7}"/>
                      </a:ext>
                    </a:extLst>
                  </p:cNvPr>
                  <p:cNvSpPr>
                    <a:spLocks noChangeArrowheads="1"/>
                  </p:cNvSpPr>
                  <p:nvPr/>
                </p:nvSpPr>
                <p:spPr bwMode="auto">
                  <a:xfrm>
                    <a:off x="3190" y="3671"/>
                    <a:ext cx="616" cy="213"/>
                  </a:xfrm>
                  <a:prstGeom prst="rect">
                    <a:avLst/>
                  </a:prstGeom>
                  <a:solidFill>
                    <a:schemeClr val="accent1"/>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06861" name="Text Box 35">
                    <a:extLst>
                      <a:ext uri="{FF2B5EF4-FFF2-40B4-BE49-F238E27FC236}">
                        <a16:creationId xmlns:a16="http://schemas.microsoft.com/office/drawing/2014/main" id="{5B9E4FA2-E8B7-F241-B311-4E1B63BDE235}"/>
                      </a:ext>
                    </a:extLst>
                  </p:cNvPr>
                  <p:cNvSpPr txBox="1">
                    <a:spLocks noChangeArrowheads="1"/>
                  </p:cNvSpPr>
                  <p:nvPr/>
                </p:nvSpPr>
                <p:spPr bwMode="auto">
                  <a:xfrm>
                    <a:off x="3197" y="3687"/>
                    <a:ext cx="97"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1300" dirty="0"/>
                  </a:p>
                </p:txBody>
              </p:sp>
            </p:grpSp>
            <p:sp>
              <p:nvSpPr>
                <p:cNvPr id="206859" name="Text Box 36">
                  <a:extLst>
                    <a:ext uri="{FF2B5EF4-FFF2-40B4-BE49-F238E27FC236}">
                      <a16:creationId xmlns:a16="http://schemas.microsoft.com/office/drawing/2014/main" id="{CDB8E6D8-A40B-164E-A039-77CAFF6BB97D}"/>
                    </a:ext>
                  </a:extLst>
                </p:cNvPr>
                <p:cNvSpPr txBox="1">
                  <a:spLocks noChangeArrowheads="1"/>
                </p:cNvSpPr>
                <p:nvPr/>
              </p:nvSpPr>
              <p:spPr bwMode="auto">
                <a:xfrm>
                  <a:off x="3207" y="3684"/>
                  <a:ext cx="700"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t>Figure 14.15</a:t>
                  </a:r>
                  <a:endParaRPr lang="en-US" altLang="en-US" sz="1800" dirty="0"/>
                </a:p>
              </p:txBody>
            </p:sp>
          </p:grpSp>
        </p:grpSp>
      </p:grpSp>
      <p:pic>
        <p:nvPicPr>
          <p:cNvPr id="206851" name="Picture 19" descr="np-ugp-i-cortex3">
            <a:extLst>
              <a:ext uri="{FF2B5EF4-FFF2-40B4-BE49-F238E27FC236}">
                <a16:creationId xmlns:a16="http://schemas.microsoft.com/office/drawing/2014/main" id="{56BA0ED5-942F-E840-8E7F-516573D1A07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58751" y="3991790"/>
            <a:ext cx="2647950" cy="154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med"/>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7" name="Slide Number Placeholder 5">
            <a:extLst>
              <a:ext uri="{FF2B5EF4-FFF2-40B4-BE49-F238E27FC236}">
                <a16:creationId xmlns:a16="http://schemas.microsoft.com/office/drawing/2014/main" id="{D97922F6-03CB-394E-80BD-61B8BBE76778}"/>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FFD187A0-1035-4842-8541-B69D719FD02C}" type="slidenum">
              <a:rPr lang="en-US" altLang="en-US" sz="1400"/>
              <a:pPr>
                <a:spcBef>
                  <a:spcPct val="0"/>
                </a:spcBef>
                <a:buFontTx/>
                <a:buNone/>
              </a:pPr>
              <a:t>99</a:t>
            </a:fld>
            <a:endParaRPr lang="en-US" altLang="en-US" sz="1400" dirty="0"/>
          </a:p>
        </p:txBody>
      </p:sp>
      <p:grpSp>
        <p:nvGrpSpPr>
          <p:cNvPr id="208898" name="Group 40">
            <a:extLst>
              <a:ext uri="{FF2B5EF4-FFF2-40B4-BE49-F238E27FC236}">
                <a16:creationId xmlns:a16="http://schemas.microsoft.com/office/drawing/2014/main" id="{052CB8AB-4AA1-3241-B587-0E0D8D307F12}"/>
              </a:ext>
            </a:extLst>
          </p:cNvPr>
          <p:cNvGrpSpPr>
            <a:grpSpLocks/>
          </p:cNvGrpSpPr>
          <p:nvPr/>
        </p:nvGrpSpPr>
        <p:grpSpPr bwMode="auto">
          <a:xfrm>
            <a:off x="458788" y="446088"/>
            <a:ext cx="8229600" cy="5719762"/>
            <a:chOff x="289" y="281"/>
            <a:chExt cx="5184" cy="3603"/>
          </a:xfrm>
        </p:grpSpPr>
        <p:sp>
          <p:nvSpPr>
            <p:cNvPr id="208900" name="Rectangle 2">
              <a:extLst>
                <a:ext uri="{FF2B5EF4-FFF2-40B4-BE49-F238E27FC236}">
                  <a16:creationId xmlns:a16="http://schemas.microsoft.com/office/drawing/2014/main" id="{061D8F9C-5B72-D54C-AA73-76D3B818AB3B}"/>
                </a:ext>
              </a:extLst>
            </p:cNvPr>
            <p:cNvSpPr>
              <a:spLocks noChangeArrowheads="1"/>
            </p:cNvSpPr>
            <p:nvPr/>
          </p:nvSpPr>
          <p:spPr bwMode="auto">
            <a:xfrm>
              <a:off x="289"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Association Areas </a:t>
              </a:r>
              <a:r>
                <a:rPr lang="en-US" altLang="en-US" sz="2200" dirty="0">
                  <a:solidFill>
                    <a:srgbClr val="333333"/>
                  </a:solidFill>
                </a:rPr>
                <a:t>(continued)</a:t>
              </a:r>
              <a:endParaRPr lang="en-US" altLang="en-US" sz="2800" dirty="0">
                <a:solidFill>
                  <a:schemeClr val="tx2"/>
                </a:solidFill>
              </a:endParaRPr>
            </a:p>
          </p:txBody>
        </p:sp>
        <p:sp>
          <p:nvSpPr>
            <p:cNvPr id="208901" name="Text Box 3">
              <a:extLst>
                <a:ext uri="{FF2B5EF4-FFF2-40B4-BE49-F238E27FC236}">
                  <a16:creationId xmlns:a16="http://schemas.microsoft.com/office/drawing/2014/main" id="{97EEAADF-809F-FE40-A740-17AFBDCC9B24}"/>
                </a:ext>
              </a:extLst>
            </p:cNvPr>
            <p:cNvSpPr txBox="1">
              <a:spLocks noChangeArrowheads="1"/>
            </p:cNvSpPr>
            <p:nvPr/>
          </p:nvSpPr>
          <p:spPr bwMode="auto">
            <a:xfrm>
              <a:off x="515" y="972"/>
              <a:ext cx="4809" cy="9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dirty="0"/>
                <a:t>Other association areas of the cerebral cortex include: </a:t>
              </a:r>
            </a:p>
            <a:p>
              <a:pPr marL="695325" lvl="1" indent="-231775" eaLnBrk="1" hangingPunct="1">
                <a:lnSpc>
                  <a:spcPct val="85000"/>
                </a:lnSpc>
                <a:spcBef>
                  <a:spcPct val="0"/>
                </a:spcBef>
                <a:spcAft>
                  <a:spcPts val="300"/>
                </a:spcAft>
                <a:buSzPct val="80000"/>
                <a:buFontTx/>
                <a:buChar char="-"/>
              </a:pPr>
              <a:r>
                <a:rPr lang="en-US" altLang="en-US" sz="1800" dirty="0"/>
                <a:t>Wernicke’s auditory association areas (22, 39, and 40)</a:t>
              </a:r>
            </a:p>
            <a:p>
              <a:pPr marL="695325" lvl="1" indent="-231775" eaLnBrk="1" hangingPunct="1">
                <a:lnSpc>
                  <a:spcPct val="85000"/>
                </a:lnSpc>
                <a:spcBef>
                  <a:spcPct val="0"/>
                </a:spcBef>
                <a:spcAft>
                  <a:spcPts val="300"/>
                </a:spcAft>
                <a:buSzPct val="80000"/>
                <a:buFontTx/>
                <a:buChar char="-"/>
              </a:pPr>
              <a:r>
                <a:rPr lang="en-US" altLang="en-US" sz="1800" dirty="0"/>
                <a:t>Common integrative areas (5, 7, 39, and 40)</a:t>
              </a:r>
            </a:p>
            <a:p>
              <a:pPr marL="695325" lvl="1" indent="-231775" eaLnBrk="1" hangingPunct="1">
                <a:lnSpc>
                  <a:spcPct val="85000"/>
                </a:lnSpc>
                <a:spcBef>
                  <a:spcPct val="0"/>
                </a:spcBef>
                <a:spcAft>
                  <a:spcPts val="300"/>
                </a:spcAft>
                <a:buSzPct val="80000"/>
                <a:buFontTx/>
                <a:buChar char="-"/>
              </a:pPr>
              <a:r>
                <a:rPr lang="en-US" altLang="en-US" sz="1800" dirty="0"/>
                <a:t>Premotor area (6)</a:t>
              </a:r>
            </a:p>
            <a:p>
              <a:pPr marL="695325" lvl="1" indent="-231775" eaLnBrk="1" hangingPunct="1">
                <a:lnSpc>
                  <a:spcPct val="85000"/>
                </a:lnSpc>
                <a:spcBef>
                  <a:spcPct val="0"/>
                </a:spcBef>
                <a:spcAft>
                  <a:spcPct val="35000"/>
                </a:spcAft>
                <a:buSzPct val="80000"/>
                <a:buFontTx/>
                <a:buChar char="-"/>
              </a:pPr>
              <a:r>
                <a:rPr lang="en-US" altLang="en-US" sz="1800" dirty="0"/>
                <a:t>Frontal eye field area (8)</a:t>
              </a:r>
            </a:p>
          </p:txBody>
        </p:sp>
        <p:grpSp>
          <p:nvGrpSpPr>
            <p:cNvPr id="208902" name="Group 39">
              <a:extLst>
                <a:ext uri="{FF2B5EF4-FFF2-40B4-BE49-F238E27FC236}">
                  <a16:creationId xmlns:a16="http://schemas.microsoft.com/office/drawing/2014/main" id="{A2E2FB2E-8095-7649-8FFB-134CA6F15502}"/>
                </a:ext>
              </a:extLst>
            </p:cNvPr>
            <p:cNvGrpSpPr>
              <a:grpSpLocks/>
            </p:cNvGrpSpPr>
            <p:nvPr/>
          </p:nvGrpSpPr>
          <p:grpSpPr bwMode="auto">
            <a:xfrm>
              <a:off x="582" y="3671"/>
              <a:ext cx="2993" cy="213"/>
              <a:chOff x="582" y="3671"/>
              <a:chExt cx="2993" cy="213"/>
            </a:xfrm>
          </p:grpSpPr>
          <p:grpSp>
            <p:nvGrpSpPr>
              <p:cNvPr id="208903" name="Group 24">
                <a:extLst>
                  <a:ext uri="{FF2B5EF4-FFF2-40B4-BE49-F238E27FC236}">
                    <a16:creationId xmlns:a16="http://schemas.microsoft.com/office/drawing/2014/main" id="{D800B06C-2FF1-764E-9BB6-745B5ED0C134}"/>
                  </a:ext>
                </a:extLst>
              </p:cNvPr>
              <p:cNvGrpSpPr>
                <a:grpSpLocks/>
              </p:cNvGrpSpPr>
              <p:nvPr/>
            </p:nvGrpSpPr>
            <p:grpSpPr bwMode="auto">
              <a:xfrm>
                <a:off x="582" y="3671"/>
                <a:ext cx="1990" cy="213"/>
                <a:chOff x="582" y="3671"/>
                <a:chExt cx="1990" cy="213"/>
              </a:xfrm>
            </p:grpSpPr>
            <p:sp>
              <p:nvSpPr>
                <p:cNvPr id="208909" name="Rectangle 25">
                  <a:extLst>
                    <a:ext uri="{FF2B5EF4-FFF2-40B4-BE49-F238E27FC236}">
                      <a16:creationId xmlns:a16="http://schemas.microsoft.com/office/drawing/2014/main" id="{4CE0E304-D157-A74B-9A43-9B8FCE70CE5F}"/>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08910" name="Rectangle 26">
                  <a:extLst>
                    <a:ext uri="{FF2B5EF4-FFF2-40B4-BE49-F238E27FC236}">
                      <a16:creationId xmlns:a16="http://schemas.microsoft.com/office/drawing/2014/main" id="{A75F8DBB-0DA7-9A49-8B10-1EA20E92EB3B}"/>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08911" name="Rectangle 27">
                  <a:extLst>
                    <a:ext uri="{FF2B5EF4-FFF2-40B4-BE49-F238E27FC236}">
                      <a16:creationId xmlns:a16="http://schemas.microsoft.com/office/drawing/2014/main" id="{379D5DAA-C23A-F946-A53A-E6FEE914286B}"/>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08912" name="Text Box 28">
                  <a:extLst>
                    <a:ext uri="{FF2B5EF4-FFF2-40B4-BE49-F238E27FC236}">
                      <a16:creationId xmlns:a16="http://schemas.microsoft.com/office/drawing/2014/main" id="{EEBAD7F4-C435-A14E-B0FF-24FFF9635D1D}"/>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t>Page 498</a:t>
                  </a:r>
                  <a:endParaRPr lang="en-US" altLang="en-US" sz="1800" dirty="0"/>
                </a:p>
              </p:txBody>
            </p:sp>
            <p:sp>
              <p:nvSpPr>
                <p:cNvPr id="208913" name="Text Box 29">
                  <a:extLst>
                    <a:ext uri="{FF2B5EF4-FFF2-40B4-BE49-F238E27FC236}">
                      <a16:creationId xmlns:a16="http://schemas.microsoft.com/office/drawing/2014/main" id="{ABDE1EF0-9749-164A-A173-7B8236C5228E}"/>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t>Page 553</a:t>
                  </a:r>
                  <a:endParaRPr lang="en-US" altLang="en-US" sz="1800" dirty="0"/>
                </a:p>
              </p:txBody>
            </p:sp>
            <p:sp>
              <p:nvSpPr>
                <p:cNvPr id="208914" name="Text Box 30">
                  <a:extLst>
                    <a:ext uri="{FF2B5EF4-FFF2-40B4-BE49-F238E27FC236}">
                      <a16:creationId xmlns:a16="http://schemas.microsoft.com/office/drawing/2014/main" id="{333DF1DB-89BD-D242-9F2C-0CDA545DDA9F}"/>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t>Page 520</a:t>
                  </a:r>
                  <a:endParaRPr lang="en-US" altLang="en-US" sz="1800" dirty="0"/>
                </a:p>
              </p:txBody>
            </p:sp>
          </p:grpSp>
          <p:grpSp>
            <p:nvGrpSpPr>
              <p:cNvPr id="208904" name="Group 31">
                <a:extLst>
                  <a:ext uri="{FF2B5EF4-FFF2-40B4-BE49-F238E27FC236}">
                    <a16:creationId xmlns:a16="http://schemas.microsoft.com/office/drawing/2014/main" id="{897A336C-9E77-1E49-A50B-723EC01E2B51}"/>
                  </a:ext>
                </a:extLst>
              </p:cNvPr>
              <p:cNvGrpSpPr>
                <a:grpSpLocks/>
              </p:cNvGrpSpPr>
              <p:nvPr/>
            </p:nvGrpSpPr>
            <p:grpSpPr bwMode="auto">
              <a:xfrm>
                <a:off x="2844" y="3671"/>
                <a:ext cx="731" cy="213"/>
                <a:chOff x="3190" y="3671"/>
                <a:chExt cx="731" cy="213"/>
              </a:xfrm>
            </p:grpSpPr>
            <p:grpSp>
              <p:nvGrpSpPr>
                <p:cNvPr id="208905" name="Group 32">
                  <a:extLst>
                    <a:ext uri="{FF2B5EF4-FFF2-40B4-BE49-F238E27FC236}">
                      <a16:creationId xmlns:a16="http://schemas.microsoft.com/office/drawing/2014/main" id="{3049A68A-3408-9045-BE56-8CF9F6C1B41F}"/>
                    </a:ext>
                  </a:extLst>
                </p:cNvPr>
                <p:cNvGrpSpPr>
                  <a:grpSpLocks/>
                </p:cNvGrpSpPr>
                <p:nvPr/>
              </p:nvGrpSpPr>
              <p:grpSpPr bwMode="auto">
                <a:xfrm>
                  <a:off x="3190" y="3671"/>
                  <a:ext cx="731" cy="213"/>
                  <a:chOff x="3190" y="3671"/>
                  <a:chExt cx="616" cy="213"/>
                </a:xfrm>
              </p:grpSpPr>
              <p:sp>
                <p:nvSpPr>
                  <p:cNvPr id="208907" name="Rectangle 33">
                    <a:extLst>
                      <a:ext uri="{FF2B5EF4-FFF2-40B4-BE49-F238E27FC236}">
                        <a16:creationId xmlns:a16="http://schemas.microsoft.com/office/drawing/2014/main" id="{2E9D7D0D-5DBD-744A-8E40-D37B80F0C774}"/>
                      </a:ext>
                    </a:extLst>
                  </p:cNvPr>
                  <p:cNvSpPr>
                    <a:spLocks noChangeArrowheads="1"/>
                  </p:cNvSpPr>
                  <p:nvPr/>
                </p:nvSpPr>
                <p:spPr bwMode="auto">
                  <a:xfrm>
                    <a:off x="3190" y="3671"/>
                    <a:ext cx="616" cy="213"/>
                  </a:xfrm>
                  <a:prstGeom prst="rect">
                    <a:avLst/>
                  </a:prstGeom>
                  <a:solidFill>
                    <a:schemeClr val="accent1"/>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08908" name="Text Box 34">
                    <a:extLst>
                      <a:ext uri="{FF2B5EF4-FFF2-40B4-BE49-F238E27FC236}">
                        <a16:creationId xmlns:a16="http://schemas.microsoft.com/office/drawing/2014/main" id="{B57BFAA5-B07C-A24C-A177-65D5F03DBA2F}"/>
                      </a:ext>
                    </a:extLst>
                  </p:cNvPr>
                  <p:cNvSpPr txBox="1">
                    <a:spLocks noChangeArrowheads="1"/>
                  </p:cNvSpPr>
                  <p:nvPr/>
                </p:nvSpPr>
                <p:spPr bwMode="auto">
                  <a:xfrm>
                    <a:off x="3197" y="3687"/>
                    <a:ext cx="97"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1300" dirty="0"/>
                  </a:p>
                </p:txBody>
              </p:sp>
            </p:grpSp>
            <p:sp>
              <p:nvSpPr>
                <p:cNvPr id="208906" name="Text Box 35">
                  <a:extLst>
                    <a:ext uri="{FF2B5EF4-FFF2-40B4-BE49-F238E27FC236}">
                      <a16:creationId xmlns:a16="http://schemas.microsoft.com/office/drawing/2014/main" id="{5AFEE389-300F-2244-B87A-72A8709E69D6}"/>
                    </a:ext>
                  </a:extLst>
                </p:cNvPr>
                <p:cNvSpPr txBox="1">
                  <a:spLocks noChangeArrowheads="1"/>
                </p:cNvSpPr>
                <p:nvPr/>
              </p:nvSpPr>
              <p:spPr bwMode="auto">
                <a:xfrm>
                  <a:off x="3207" y="3684"/>
                  <a:ext cx="700"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t>Figure 14.15</a:t>
                  </a:r>
                  <a:endParaRPr lang="en-US" altLang="en-US" sz="1800" dirty="0"/>
                </a:p>
              </p:txBody>
            </p:sp>
          </p:grpSp>
        </p:grpSp>
      </p:grpSp>
      <p:pic>
        <p:nvPicPr>
          <p:cNvPr id="208899" name="Picture 19" descr="np-ugp-i-cortex3&#10;">
            <a:extLst>
              <a:ext uri="{FF2B5EF4-FFF2-40B4-BE49-F238E27FC236}">
                <a16:creationId xmlns:a16="http://schemas.microsoft.com/office/drawing/2014/main" id="{E8BD2C4E-992A-2D49-B108-215BE9FDD85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78458" y="3206712"/>
            <a:ext cx="2646363" cy="154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med"/>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5" name="Slide Number Placeholder 5">
            <a:extLst>
              <a:ext uri="{FF2B5EF4-FFF2-40B4-BE49-F238E27FC236}">
                <a16:creationId xmlns:a16="http://schemas.microsoft.com/office/drawing/2014/main" id="{47AD2D25-C4E2-7844-AFA3-96BCA93E48CA}"/>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D69EE20E-6F20-AC4A-8BAE-16BC38D5C8E8}" type="slidenum">
              <a:rPr lang="en-US" altLang="en-US" sz="1400"/>
              <a:pPr>
                <a:spcBef>
                  <a:spcPct val="0"/>
                </a:spcBef>
                <a:buFontTx/>
                <a:buNone/>
              </a:pPr>
              <a:t>100</a:t>
            </a:fld>
            <a:endParaRPr lang="en-US" altLang="en-US" sz="1400" dirty="0"/>
          </a:p>
        </p:txBody>
      </p:sp>
      <p:grpSp>
        <p:nvGrpSpPr>
          <p:cNvPr id="210946" name="Group 46">
            <a:extLst>
              <a:ext uri="{FF2B5EF4-FFF2-40B4-BE49-F238E27FC236}">
                <a16:creationId xmlns:a16="http://schemas.microsoft.com/office/drawing/2014/main" id="{89F21F98-A65C-0A49-AFD5-5C931977D7C8}"/>
              </a:ext>
            </a:extLst>
          </p:cNvPr>
          <p:cNvGrpSpPr>
            <a:grpSpLocks/>
          </p:cNvGrpSpPr>
          <p:nvPr/>
        </p:nvGrpSpPr>
        <p:grpSpPr bwMode="auto">
          <a:xfrm>
            <a:off x="458788" y="446088"/>
            <a:ext cx="8229600" cy="5719762"/>
            <a:chOff x="289" y="281"/>
            <a:chExt cx="5184" cy="3603"/>
          </a:xfrm>
        </p:grpSpPr>
        <p:sp>
          <p:nvSpPr>
            <p:cNvPr id="210948" name="Rectangle 2">
              <a:extLst>
                <a:ext uri="{FF2B5EF4-FFF2-40B4-BE49-F238E27FC236}">
                  <a16:creationId xmlns:a16="http://schemas.microsoft.com/office/drawing/2014/main" id="{63357BA5-6799-7A49-B7AA-25D6D330A6E5}"/>
                </a:ext>
              </a:extLst>
            </p:cNvPr>
            <p:cNvSpPr>
              <a:spLocks noChangeArrowheads="1"/>
            </p:cNvSpPr>
            <p:nvPr/>
          </p:nvSpPr>
          <p:spPr bwMode="auto">
            <a:xfrm>
              <a:off x="289"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Primary Motor Area</a:t>
              </a:r>
              <a:endParaRPr lang="en-US" altLang="en-US" sz="2800" dirty="0">
                <a:solidFill>
                  <a:schemeClr val="tx2"/>
                </a:solidFill>
              </a:endParaRPr>
            </a:p>
          </p:txBody>
        </p:sp>
        <p:sp>
          <p:nvSpPr>
            <p:cNvPr id="210963" name="Text Box 3">
              <a:extLst>
                <a:ext uri="{FF2B5EF4-FFF2-40B4-BE49-F238E27FC236}">
                  <a16:creationId xmlns:a16="http://schemas.microsoft.com/office/drawing/2014/main" id="{BAB57309-019F-EB43-AD40-67DD1A7BA858}"/>
                </a:ext>
              </a:extLst>
            </p:cNvPr>
            <p:cNvSpPr txBox="1">
              <a:spLocks noChangeArrowheads="1"/>
            </p:cNvSpPr>
            <p:nvPr/>
          </p:nvSpPr>
          <p:spPr bwMode="auto">
            <a:xfrm>
              <a:off x="515" y="970"/>
              <a:ext cx="4652" cy="10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dirty="0"/>
                <a:t>The primary motor area (4) controls the voluntary contractions of the  motor units in skeletal muscles (to be covered in the lecture modules on muscle physiology).</a:t>
              </a:r>
            </a:p>
            <a:p>
              <a:pPr eaLnBrk="1" hangingPunct="1">
                <a:lnSpc>
                  <a:spcPct val="85000"/>
                </a:lnSpc>
                <a:spcBef>
                  <a:spcPct val="0"/>
                </a:spcBef>
                <a:spcAft>
                  <a:spcPct val="50000"/>
                </a:spcAft>
                <a:buSzPct val="80000"/>
              </a:pPr>
              <a:r>
                <a:rPr lang="en-US" altLang="en-US" sz="1800" dirty="0"/>
                <a:t>Electrical stimulation at a precise location in the primary motor area will produce contraction of a specific skeletal muscle on the opposite (contralateral) side of the body.</a:t>
              </a:r>
            </a:p>
          </p:txBody>
        </p:sp>
        <p:grpSp>
          <p:nvGrpSpPr>
            <p:cNvPr id="210950" name="Group 45">
              <a:extLst>
                <a:ext uri="{FF2B5EF4-FFF2-40B4-BE49-F238E27FC236}">
                  <a16:creationId xmlns:a16="http://schemas.microsoft.com/office/drawing/2014/main" id="{72CC399D-A673-E340-91DA-81240C0A3704}"/>
                </a:ext>
              </a:extLst>
            </p:cNvPr>
            <p:cNvGrpSpPr>
              <a:grpSpLocks/>
            </p:cNvGrpSpPr>
            <p:nvPr/>
          </p:nvGrpSpPr>
          <p:grpSpPr bwMode="auto">
            <a:xfrm>
              <a:off x="582" y="3671"/>
              <a:ext cx="2993" cy="213"/>
              <a:chOff x="582" y="3671"/>
              <a:chExt cx="2993" cy="213"/>
            </a:xfrm>
          </p:grpSpPr>
          <p:grpSp>
            <p:nvGrpSpPr>
              <p:cNvPr id="210951" name="Group 30">
                <a:extLst>
                  <a:ext uri="{FF2B5EF4-FFF2-40B4-BE49-F238E27FC236}">
                    <a16:creationId xmlns:a16="http://schemas.microsoft.com/office/drawing/2014/main" id="{1B8D7B9E-9A85-0E46-B3F3-62850F536C8E}"/>
                  </a:ext>
                </a:extLst>
              </p:cNvPr>
              <p:cNvGrpSpPr>
                <a:grpSpLocks/>
              </p:cNvGrpSpPr>
              <p:nvPr/>
            </p:nvGrpSpPr>
            <p:grpSpPr bwMode="auto">
              <a:xfrm>
                <a:off x="582" y="3671"/>
                <a:ext cx="1990" cy="213"/>
                <a:chOff x="582" y="3671"/>
                <a:chExt cx="1990" cy="213"/>
              </a:xfrm>
            </p:grpSpPr>
            <p:sp>
              <p:nvSpPr>
                <p:cNvPr id="210957" name="Rectangle 31">
                  <a:extLst>
                    <a:ext uri="{FF2B5EF4-FFF2-40B4-BE49-F238E27FC236}">
                      <a16:creationId xmlns:a16="http://schemas.microsoft.com/office/drawing/2014/main" id="{52BA87C9-666E-8945-8256-7BE0F578D505}"/>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10958" name="Rectangle 32">
                  <a:extLst>
                    <a:ext uri="{FF2B5EF4-FFF2-40B4-BE49-F238E27FC236}">
                      <a16:creationId xmlns:a16="http://schemas.microsoft.com/office/drawing/2014/main" id="{B043B301-B988-5243-AAC3-4479C08BCE1B}"/>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10959" name="Rectangle 33">
                  <a:extLst>
                    <a:ext uri="{FF2B5EF4-FFF2-40B4-BE49-F238E27FC236}">
                      <a16:creationId xmlns:a16="http://schemas.microsoft.com/office/drawing/2014/main" id="{7893B1D8-EEC7-7448-980A-8AF3F70447F7}"/>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10960" name="Text Box 34">
                  <a:extLst>
                    <a:ext uri="{FF2B5EF4-FFF2-40B4-BE49-F238E27FC236}">
                      <a16:creationId xmlns:a16="http://schemas.microsoft.com/office/drawing/2014/main" id="{07B1D0C3-0A77-7D4C-90B4-B3FA7623E866}"/>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t>Page 498</a:t>
                  </a:r>
                  <a:endParaRPr lang="en-US" altLang="en-US" sz="1800" dirty="0"/>
                </a:p>
              </p:txBody>
            </p:sp>
            <p:sp>
              <p:nvSpPr>
                <p:cNvPr id="210961" name="Text Box 35">
                  <a:extLst>
                    <a:ext uri="{FF2B5EF4-FFF2-40B4-BE49-F238E27FC236}">
                      <a16:creationId xmlns:a16="http://schemas.microsoft.com/office/drawing/2014/main" id="{A5CA8B32-E519-F348-A69D-7266CF493358}"/>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t>Page 553</a:t>
                  </a:r>
                  <a:endParaRPr lang="en-US" altLang="en-US" sz="1800" dirty="0"/>
                </a:p>
              </p:txBody>
            </p:sp>
            <p:sp>
              <p:nvSpPr>
                <p:cNvPr id="210962" name="Text Box 36">
                  <a:extLst>
                    <a:ext uri="{FF2B5EF4-FFF2-40B4-BE49-F238E27FC236}">
                      <a16:creationId xmlns:a16="http://schemas.microsoft.com/office/drawing/2014/main" id="{366DB14F-B336-5542-916B-8151534685C9}"/>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t>Page 520</a:t>
                  </a:r>
                  <a:endParaRPr lang="en-US" altLang="en-US" sz="1800" dirty="0"/>
                </a:p>
              </p:txBody>
            </p:sp>
          </p:grpSp>
          <p:grpSp>
            <p:nvGrpSpPr>
              <p:cNvPr id="210952" name="Group 37">
                <a:extLst>
                  <a:ext uri="{FF2B5EF4-FFF2-40B4-BE49-F238E27FC236}">
                    <a16:creationId xmlns:a16="http://schemas.microsoft.com/office/drawing/2014/main" id="{749570DC-4272-A841-898D-AF57F8BFE9D7}"/>
                  </a:ext>
                </a:extLst>
              </p:cNvPr>
              <p:cNvGrpSpPr>
                <a:grpSpLocks/>
              </p:cNvGrpSpPr>
              <p:nvPr/>
            </p:nvGrpSpPr>
            <p:grpSpPr bwMode="auto">
              <a:xfrm>
                <a:off x="2844" y="3671"/>
                <a:ext cx="731" cy="213"/>
                <a:chOff x="3190" y="3671"/>
                <a:chExt cx="731" cy="213"/>
              </a:xfrm>
            </p:grpSpPr>
            <p:grpSp>
              <p:nvGrpSpPr>
                <p:cNvPr id="210953" name="Group 38">
                  <a:extLst>
                    <a:ext uri="{FF2B5EF4-FFF2-40B4-BE49-F238E27FC236}">
                      <a16:creationId xmlns:a16="http://schemas.microsoft.com/office/drawing/2014/main" id="{BA445DCD-EB40-8C4F-BC58-D4B0AF5A47B7}"/>
                    </a:ext>
                  </a:extLst>
                </p:cNvPr>
                <p:cNvGrpSpPr>
                  <a:grpSpLocks/>
                </p:cNvGrpSpPr>
                <p:nvPr/>
              </p:nvGrpSpPr>
              <p:grpSpPr bwMode="auto">
                <a:xfrm>
                  <a:off x="3190" y="3671"/>
                  <a:ext cx="731" cy="213"/>
                  <a:chOff x="3190" y="3671"/>
                  <a:chExt cx="616" cy="213"/>
                </a:xfrm>
              </p:grpSpPr>
              <p:sp>
                <p:nvSpPr>
                  <p:cNvPr id="210955" name="Rectangle 39">
                    <a:extLst>
                      <a:ext uri="{FF2B5EF4-FFF2-40B4-BE49-F238E27FC236}">
                        <a16:creationId xmlns:a16="http://schemas.microsoft.com/office/drawing/2014/main" id="{CBBCB606-D8AB-E845-947F-4DBCAEEAF4E0}"/>
                      </a:ext>
                    </a:extLst>
                  </p:cNvPr>
                  <p:cNvSpPr>
                    <a:spLocks noChangeArrowheads="1"/>
                  </p:cNvSpPr>
                  <p:nvPr/>
                </p:nvSpPr>
                <p:spPr bwMode="auto">
                  <a:xfrm>
                    <a:off x="3190" y="3671"/>
                    <a:ext cx="616" cy="213"/>
                  </a:xfrm>
                  <a:prstGeom prst="rect">
                    <a:avLst/>
                  </a:prstGeom>
                  <a:solidFill>
                    <a:schemeClr val="accent1"/>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10956" name="Text Box 40">
                    <a:extLst>
                      <a:ext uri="{FF2B5EF4-FFF2-40B4-BE49-F238E27FC236}">
                        <a16:creationId xmlns:a16="http://schemas.microsoft.com/office/drawing/2014/main" id="{5234FF9D-3DAF-7D4A-8F99-FA3AF9C02655}"/>
                      </a:ext>
                    </a:extLst>
                  </p:cNvPr>
                  <p:cNvSpPr txBox="1">
                    <a:spLocks noChangeArrowheads="1"/>
                  </p:cNvSpPr>
                  <p:nvPr/>
                </p:nvSpPr>
                <p:spPr bwMode="auto">
                  <a:xfrm>
                    <a:off x="3197" y="3687"/>
                    <a:ext cx="97"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1300" dirty="0"/>
                  </a:p>
                </p:txBody>
              </p:sp>
            </p:grpSp>
            <p:sp>
              <p:nvSpPr>
                <p:cNvPr id="210954" name="Text Box 41">
                  <a:extLst>
                    <a:ext uri="{FF2B5EF4-FFF2-40B4-BE49-F238E27FC236}">
                      <a16:creationId xmlns:a16="http://schemas.microsoft.com/office/drawing/2014/main" id="{0014CF64-6A72-CC48-BF58-2C3204A7293C}"/>
                    </a:ext>
                  </a:extLst>
                </p:cNvPr>
                <p:cNvSpPr txBox="1">
                  <a:spLocks noChangeArrowheads="1"/>
                </p:cNvSpPr>
                <p:nvPr/>
              </p:nvSpPr>
              <p:spPr bwMode="auto">
                <a:xfrm>
                  <a:off x="3207" y="3684"/>
                  <a:ext cx="700"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t>Figure 14.15</a:t>
                  </a:r>
                  <a:endParaRPr lang="en-US" altLang="en-US" sz="1800" dirty="0"/>
                </a:p>
              </p:txBody>
            </p:sp>
          </p:grpSp>
        </p:grpSp>
      </p:grpSp>
      <p:pic>
        <p:nvPicPr>
          <p:cNvPr id="210947" name="Picture 19" descr="np-ugp-i-cortex3&#10;">
            <a:extLst>
              <a:ext uri="{FF2B5EF4-FFF2-40B4-BE49-F238E27FC236}">
                <a16:creationId xmlns:a16="http://schemas.microsoft.com/office/drawing/2014/main" id="{C6080158-F751-244F-8227-9798011CA85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51317" y="3651443"/>
            <a:ext cx="2647950" cy="154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4" name="Straight Connector 3">
            <a:extLst>
              <a:ext uri="{FF2B5EF4-FFF2-40B4-BE49-F238E27FC236}">
                <a16:creationId xmlns:a16="http://schemas.microsoft.com/office/drawing/2014/main" id="{CAD1F887-EEEE-F1F8-EB38-119AE3522687}"/>
              </a:ext>
            </a:extLst>
          </p:cNvPr>
          <p:cNvCxnSpPr/>
          <p:nvPr/>
        </p:nvCxnSpPr>
        <p:spPr>
          <a:xfrm flipV="1">
            <a:off x="4873082" y="3178098"/>
            <a:ext cx="401444" cy="457200"/>
          </a:xfrm>
          <a:prstGeom prst="line">
            <a:avLst/>
          </a:prstGeom>
          <a:ln w="107950">
            <a:solidFill>
              <a:schemeClr val="accent6">
                <a:alpha val="75065"/>
              </a:schemeClr>
            </a:solidFill>
            <a:headEnd type="triangle"/>
          </a:ln>
        </p:spPr>
        <p:style>
          <a:lnRef idx="1">
            <a:schemeClr val="accent1"/>
          </a:lnRef>
          <a:fillRef idx="0">
            <a:schemeClr val="accent1"/>
          </a:fillRef>
          <a:effectRef idx="0">
            <a:schemeClr val="accent1"/>
          </a:effectRef>
          <a:fontRef idx="minor">
            <a:schemeClr val="tx1"/>
          </a:fontRef>
        </p:style>
      </p:cxnSp>
    </p:spTree>
  </p:cSld>
  <p:clrMapOvr>
    <a:masterClrMapping/>
  </p:clrMapOvr>
  <p:transition spd="med"/>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3" name="Slide Number Placeholder 5">
            <a:extLst>
              <a:ext uri="{FF2B5EF4-FFF2-40B4-BE49-F238E27FC236}">
                <a16:creationId xmlns:a16="http://schemas.microsoft.com/office/drawing/2014/main" id="{1E510D8F-9B4C-6341-9C78-1A4E743F62FD}"/>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B2F4F464-B0F9-3644-93BB-B2CD4A106248}" type="slidenum">
              <a:rPr lang="en-US" altLang="en-US" sz="1400"/>
              <a:pPr>
                <a:spcBef>
                  <a:spcPct val="0"/>
                </a:spcBef>
                <a:buFontTx/>
                <a:buNone/>
              </a:pPr>
              <a:t>101</a:t>
            </a:fld>
            <a:endParaRPr lang="en-US" altLang="en-US" sz="1400" dirty="0"/>
          </a:p>
        </p:txBody>
      </p:sp>
      <p:sp>
        <p:nvSpPr>
          <p:cNvPr id="212994" name="Rectangle 3">
            <a:extLst>
              <a:ext uri="{FF2B5EF4-FFF2-40B4-BE49-F238E27FC236}">
                <a16:creationId xmlns:a16="http://schemas.microsoft.com/office/drawing/2014/main" id="{129D64DA-222D-BC4A-801A-8BDDDD9E36B2}"/>
              </a:ext>
            </a:extLst>
          </p:cNvPr>
          <p:cNvSpPr>
            <a:spLocks noChangeArrowheads="1"/>
          </p:cNvSpPr>
          <p:nvPr/>
        </p:nvSpPr>
        <p:spPr bwMode="auto">
          <a:xfrm>
            <a:off x="458788" y="44608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Homunculus—Motor Map</a:t>
            </a:r>
          </a:p>
        </p:txBody>
      </p:sp>
      <p:grpSp>
        <p:nvGrpSpPr>
          <p:cNvPr id="212995" name="Group 9">
            <a:extLst>
              <a:ext uri="{FF2B5EF4-FFF2-40B4-BE49-F238E27FC236}">
                <a16:creationId xmlns:a16="http://schemas.microsoft.com/office/drawing/2014/main" id="{37ACE546-C714-FD4F-B988-BC5F69593E72}"/>
              </a:ext>
            </a:extLst>
          </p:cNvPr>
          <p:cNvGrpSpPr>
            <a:grpSpLocks/>
          </p:cNvGrpSpPr>
          <p:nvPr/>
        </p:nvGrpSpPr>
        <p:grpSpPr bwMode="auto">
          <a:xfrm>
            <a:off x="2732088" y="1603375"/>
            <a:ext cx="3805238" cy="3573463"/>
            <a:chOff x="1721" y="1010"/>
            <a:chExt cx="2397" cy="2251"/>
          </a:xfrm>
        </p:grpSpPr>
        <p:sp>
          <p:nvSpPr>
            <p:cNvPr id="212996" name="Text Box 13">
              <a:extLst>
                <a:ext uri="{FF2B5EF4-FFF2-40B4-BE49-F238E27FC236}">
                  <a16:creationId xmlns:a16="http://schemas.microsoft.com/office/drawing/2014/main" id="{11F7DFE5-A8B9-6142-AF72-C961F3D64CD3}"/>
                </a:ext>
              </a:extLst>
            </p:cNvPr>
            <p:cNvSpPr txBox="1">
              <a:spLocks noChangeArrowheads="1"/>
            </p:cNvSpPr>
            <p:nvPr/>
          </p:nvSpPr>
          <p:spPr bwMode="auto">
            <a:xfrm>
              <a:off x="2827" y="3096"/>
              <a:ext cx="1291" cy="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100" dirty="0"/>
                <a:t>https://www.thebrain.mcgill.ca</a:t>
              </a:r>
              <a:endParaRPr lang="en-US" altLang="en-US" sz="1800" dirty="0"/>
            </a:p>
          </p:txBody>
        </p:sp>
        <p:pic>
          <p:nvPicPr>
            <p:cNvPr id="212997" name="Picture 16" descr="i_06_cr_mou_1b">
              <a:extLst>
                <a:ext uri="{FF2B5EF4-FFF2-40B4-BE49-F238E27FC236}">
                  <a16:creationId xmlns:a16="http://schemas.microsoft.com/office/drawing/2014/main" id="{D2AE5202-A46E-DC42-91CF-AE17AE7E42D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21" y="1010"/>
              <a:ext cx="2320" cy="2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cSld>
  <p:clrMapOvr>
    <a:masterClrMapping/>
  </p:clrMapOvr>
  <p:transition spd="med"/>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1" name="Slide Number Placeholder 5">
            <a:extLst>
              <a:ext uri="{FF2B5EF4-FFF2-40B4-BE49-F238E27FC236}">
                <a16:creationId xmlns:a16="http://schemas.microsoft.com/office/drawing/2014/main" id="{662FBCAE-E5C5-254C-B5A1-6B34EC745885}"/>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C0AF0950-B2D5-0347-9D44-7AE0CE0A6B4F}" type="slidenum">
              <a:rPr lang="en-US" altLang="en-US" sz="1400"/>
              <a:pPr>
                <a:spcBef>
                  <a:spcPct val="0"/>
                </a:spcBef>
                <a:buFontTx/>
                <a:buNone/>
              </a:pPr>
              <a:t>102</a:t>
            </a:fld>
            <a:endParaRPr lang="en-US" altLang="en-US" sz="1400" dirty="0"/>
          </a:p>
        </p:txBody>
      </p:sp>
      <p:grpSp>
        <p:nvGrpSpPr>
          <p:cNvPr id="215042" name="Group 24">
            <a:extLst>
              <a:ext uri="{FF2B5EF4-FFF2-40B4-BE49-F238E27FC236}">
                <a16:creationId xmlns:a16="http://schemas.microsoft.com/office/drawing/2014/main" id="{5F0FF34D-F817-0441-9C5F-8E2800D19BF2}"/>
              </a:ext>
            </a:extLst>
          </p:cNvPr>
          <p:cNvGrpSpPr>
            <a:grpSpLocks/>
          </p:cNvGrpSpPr>
          <p:nvPr/>
        </p:nvGrpSpPr>
        <p:grpSpPr bwMode="auto">
          <a:xfrm>
            <a:off x="458788" y="446088"/>
            <a:ext cx="8229600" cy="5719762"/>
            <a:chOff x="289" y="281"/>
            <a:chExt cx="5184" cy="3603"/>
          </a:xfrm>
        </p:grpSpPr>
        <p:sp>
          <p:nvSpPr>
            <p:cNvPr id="215043" name="Rectangle 3">
              <a:extLst>
                <a:ext uri="{FF2B5EF4-FFF2-40B4-BE49-F238E27FC236}">
                  <a16:creationId xmlns:a16="http://schemas.microsoft.com/office/drawing/2014/main" id="{4A873D7C-4DF5-4C4C-83DF-9F0C1EA9FECD}"/>
                </a:ext>
              </a:extLst>
            </p:cNvPr>
            <p:cNvSpPr>
              <a:spLocks noChangeArrowheads="1"/>
            </p:cNvSpPr>
            <p:nvPr/>
          </p:nvSpPr>
          <p:spPr bwMode="auto">
            <a:xfrm>
              <a:off x="289"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Primary Motor Area </a:t>
              </a:r>
              <a:r>
                <a:rPr lang="en-US" altLang="en-US" sz="2200" dirty="0">
                  <a:solidFill>
                    <a:srgbClr val="333333"/>
                  </a:solidFill>
                </a:rPr>
                <a:t>(continued)</a:t>
              </a:r>
              <a:endParaRPr lang="en-US" altLang="en-US" sz="2800" dirty="0">
                <a:solidFill>
                  <a:schemeClr val="tx2"/>
                </a:solidFill>
              </a:endParaRPr>
            </a:p>
          </p:txBody>
        </p:sp>
        <p:grpSp>
          <p:nvGrpSpPr>
            <p:cNvPr id="215044" name="Group 23">
              <a:extLst>
                <a:ext uri="{FF2B5EF4-FFF2-40B4-BE49-F238E27FC236}">
                  <a16:creationId xmlns:a16="http://schemas.microsoft.com/office/drawing/2014/main" id="{BA936DEC-7349-774A-9C2F-1E45ED0D707D}"/>
                </a:ext>
              </a:extLst>
            </p:cNvPr>
            <p:cNvGrpSpPr>
              <a:grpSpLocks/>
            </p:cNvGrpSpPr>
            <p:nvPr/>
          </p:nvGrpSpPr>
          <p:grpSpPr bwMode="auto">
            <a:xfrm>
              <a:off x="515" y="970"/>
              <a:ext cx="4652" cy="1563"/>
              <a:chOff x="515" y="970"/>
              <a:chExt cx="4652" cy="1563"/>
            </a:xfrm>
          </p:grpSpPr>
          <p:sp>
            <p:nvSpPr>
              <p:cNvPr id="215058" name="Text Box 12">
                <a:extLst>
                  <a:ext uri="{FF2B5EF4-FFF2-40B4-BE49-F238E27FC236}">
                    <a16:creationId xmlns:a16="http://schemas.microsoft.com/office/drawing/2014/main" id="{C8560142-7183-8043-A2BC-835F6DFBDFE6}"/>
                  </a:ext>
                </a:extLst>
              </p:cNvPr>
              <p:cNvSpPr txBox="1">
                <a:spLocks noChangeArrowheads="1"/>
              </p:cNvSpPr>
              <p:nvPr/>
            </p:nvSpPr>
            <p:spPr bwMode="auto">
              <a:xfrm>
                <a:off x="515" y="970"/>
                <a:ext cx="4652" cy="10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dirty="0"/>
                  <a:t>Just as for somatic representation in the somatosensory area, differ-ent skeletal muscles are represented unequally in the primary motor area.</a:t>
                </a:r>
              </a:p>
              <a:p>
                <a:pPr eaLnBrk="1" hangingPunct="1">
                  <a:lnSpc>
                    <a:spcPct val="85000"/>
                  </a:lnSpc>
                  <a:spcBef>
                    <a:spcPct val="0"/>
                  </a:spcBef>
                  <a:spcAft>
                    <a:spcPct val="50000"/>
                  </a:spcAft>
                  <a:buSzPct val="80000"/>
                </a:pPr>
                <a:r>
                  <a:rPr lang="en-US" altLang="en-US" sz="1800" dirty="0"/>
                  <a:t>Much of the primary motor cortex is devoted to skeletal muscles with small motor units that are involved in skilled, complex, and precise movements (such as our hands).</a:t>
                </a:r>
              </a:p>
            </p:txBody>
          </p:sp>
          <p:sp>
            <p:nvSpPr>
              <p:cNvPr id="215059" name="Text Box 13">
                <a:extLst>
                  <a:ext uri="{FF2B5EF4-FFF2-40B4-BE49-F238E27FC236}">
                    <a16:creationId xmlns:a16="http://schemas.microsoft.com/office/drawing/2014/main" id="{A69FCD53-751F-CE46-9AAE-94A0DC6E2ABA}"/>
                  </a:ext>
                </a:extLst>
              </p:cNvPr>
              <p:cNvSpPr txBox="1">
                <a:spLocks noChangeArrowheads="1"/>
              </p:cNvSpPr>
              <p:nvPr/>
            </p:nvSpPr>
            <p:spPr bwMode="auto">
              <a:xfrm>
                <a:off x="1534" y="2014"/>
                <a:ext cx="2700" cy="5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ts val="1860"/>
                  </a:lnSpc>
                  <a:spcBef>
                    <a:spcPct val="0"/>
                  </a:spcBef>
                  <a:spcAft>
                    <a:spcPts val="900"/>
                  </a:spcAft>
                  <a:buFontTx/>
                  <a:buNone/>
                </a:pPr>
                <a:r>
                  <a:rPr lang="en-US" altLang="en-US" sz="1800" dirty="0">
                    <a:solidFill>
                      <a:srgbClr val="941100"/>
                    </a:solidFill>
                  </a:rPr>
                  <a:t>Motor unit = a single motor neuron and all the skeletal muscle fibers to which it connects.  </a:t>
                </a:r>
              </a:p>
            </p:txBody>
          </p:sp>
        </p:grpSp>
        <p:grpSp>
          <p:nvGrpSpPr>
            <p:cNvPr id="215045" name="Group 31">
              <a:extLst>
                <a:ext uri="{FF2B5EF4-FFF2-40B4-BE49-F238E27FC236}">
                  <a16:creationId xmlns:a16="http://schemas.microsoft.com/office/drawing/2014/main" id="{07CE7DD2-28E6-5041-9335-F0F3A48C0CBC}"/>
                </a:ext>
              </a:extLst>
            </p:cNvPr>
            <p:cNvGrpSpPr>
              <a:grpSpLocks/>
            </p:cNvGrpSpPr>
            <p:nvPr/>
          </p:nvGrpSpPr>
          <p:grpSpPr bwMode="auto">
            <a:xfrm>
              <a:off x="582" y="3671"/>
              <a:ext cx="2993" cy="213"/>
              <a:chOff x="582" y="3671"/>
              <a:chExt cx="2993" cy="213"/>
            </a:xfrm>
          </p:grpSpPr>
          <p:grpSp>
            <p:nvGrpSpPr>
              <p:cNvPr id="215046" name="Group 17">
                <a:extLst>
                  <a:ext uri="{FF2B5EF4-FFF2-40B4-BE49-F238E27FC236}">
                    <a16:creationId xmlns:a16="http://schemas.microsoft.com/office/drawing/2014/main" id="{161EDDD5-E138-054D-BC6C-C3279D27F111}"/>
                  </a:ext>
                </a:extLst>
              </p:cNvPr>
              <p:cNvGrpSpPr>
                <a:grpSpLocks/>
              </p:cNvGrpSpPr>
              <p:nvPr/>
            </p:nvGrpSpPr>
            <p:grpSpPr bwMode="auto">
              <a:xfrm>
                <a:off x="582" y="3671"/>
                <a:ext cx="1990" cy="213"/>
                <a:chOff x="582" y="3671"/>
                <a:chExt cx="1990" cy="213"/>
              </a:xfrm>
            </p:grpSpPr>
            <p:sp>
              <p:nvSpPr>
                <p:cNvPr id="215052" name="Rectangle 18">
                  <a:extLst>
                    <a:ext uri="{FF2B5EF4-FFF2-40B4-BE49-F238E27FC236}">
                      <a16:creationId xmlns:a16="http://schemas.microsoft.com/office/drawing/2014/main" id="{39CC5AB3-2F16-F840-B4F6-4C5E0DC02259}"/>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15053" name="Rectangle 19">
                  <a:extLst>
                    <a:ext uri="{FF2B5EF4-FFF2-40B4-BE49-F238E27FC236}">
                      <a16:creationId xmlns:a16="http://schemas.microsoft.com/office/drawing/2014/main" id="{E8454DC7-F019-9B48-BEFA-5429C1EC177D}"/>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15054" name="Rectangle 20">
                  <a:extLst>
                    <a:ext uri="{FF2B5EF4-FFF2-40B4-BE49-F238E27FC236}">
                      <a16:creationId xmlns:a16="http://schemas.microsoft.com/office/drawing/2014/main" id="{42A68E3B-AC33-E242-8687-B2F1259A7380}"/>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15055" name="Text Box 21">
                  <a:extLst>
                    <a:ext uri="{FF2B5EF4-FFF2-40B4-BE49-F238E27FC236}">
                      <a16:creationId xmlns:a16="http://schemas.microsoft.com/office/drawing/2014/main" id="{DB50DD36-5440-EF43-8F9A-8FF91F09AE7F}"/>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498</a:t>
                  </a:r>
                  <a:endParaRPr lang="en-US" altLang="en-US" sz="1800" dirty="0">
                    <a:ea typeface="ＭＳ Ｐゴシック" panose="020B0600070205080204" pitchFamily="34" charset="-128"/>
                  </a:endParaRPr>
                </a:p>
              </p:txBody>
            </p:sp>
            <p:sp>
              <p:nvSpPr>
                <p:cNvPr id="215056" name="Text Box 22">
                  <a:extLst>
                    <a:ext uri="{FF2B5EF4-FFF2-40B4-BE49-F238E27FC236}">
                      <a16:creationId xmlns:a16="http://schemas.microsoft.com/office/drawing/2014/main" id="{D990EFD3-2326-BA42-AC53-24EDCEE87ADA}"/>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553</a:t>
                  </a:r>
                  <a:endParaRPr lang="en-US" altLang="en-US" sz="1800" dirty="0">
                    <a:ea typeface="ＭＳ Ｐゴシック" panose="020B0600070205080204" pitchFamily="34" charset="-128"/>
                  </a:endParaRPr>
                </a:p>
              </p:txBody>
            </p:sp>
            <p:sp>
              <p:nvSpPr>
                <p:cNvPr id="215057" name="Text Box 23">
                  <a:extLst>
                    <a:ext uri="{FF2B5EF4-FFF2-40B4-BE49-F238E27FC236}">
                      <a16:creationId xmlns:a16="http://schemas.microsoft.com/office/drawing/2014/main" id="{F8EA827A-AAE1-A646-800C-0072CDBAEE1D}"/>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520</a:t>
                  </a:r>
                  <a:endParaRPr lang="en-US" altLang="en-US" sz="1800" dirty="0">
                    <a:ea typeface="ＭＳ Ｐゴシック" panose="020B0600070205080204" pitchFamily="34" charset="-128"/>
                  </a:endParaRPr>
                </a:p>
              </p:txBody>
            </p:sp>
          </p:grpSp>
          <p:grpSp>
            <p:nvGrpSpPr>
              <p:cNvPr id="215047" name="Group 24">
                <a:extLst>
                  <a:ext uri="{FF2B5EF4-FFF2-40B4-BE49-F238E27FC236}">
                    <a16:creationId xmlns:a16="http://schemas.microsoft.com/office/drawing/2014/main" id="{61BCA09E-8F71-064D-A274-4995A926B48E}"/>
                  </a:ext>
                </a:extLst>
              </p:cNvPr>
              <p:cNvGrpSpPr>
                <a:grpSpLocks/>
              </p:cNvGrpSpPr>
              <p:nvPr/>
            </p:nvGrpSpPr>
            <p:grpSpPr bwMode="auto">
              <a:xfrm>
                <a:off x="2844" y="3671"/>
                <a:ext cx="731" cy="213"/>
                <a:chOff x="3190" y="3671"/>
                <a:chExt cx="731" cy="213"/>
              </a:xfrm>
            </p:grpSpPr>
            <p:grpSp>
              <p:nvGrpSpPr>
                <p:cNvPr id="215048" name="Group 25">
                  <a:extLst>
                    <a:ext uri="{FF2B5EF4-FFF2-40B4-BE49-F238E27FC236}">
                      <a16:creationId xmlns:a16="http://schemas.microsoft.com/office/drawing/2014/main" id="{4410DD36-4923-7640-9766-97DFF7A40E34}"/>
                    </a:ext>
                  </a:extLst>
                </p:cNvPr>
                <p:cNvGrpSpPr>
                  <a:grpSpLocks/>
                </p:cNvGrpSpPr>
                <p:nvPr/>
              </p:nvGrpSpPr>
              <p:grpSpPr bwMode="auto">
                <a:xfrm>
                  <a:off x="3190" y="3671"/>
                  <a:ext cx="731" cy="213"/>
                  <a:chOff x="3190" y="3671"/>
                  <a:chExt cx="616" cy="213"/>
                </a:xfrm>
              </p:grpSpPr>
              <p:sp>
                <p:nvSpPr>
                  <p:cNvPr id="215050" name="Rectangle 26">
                    <a:extLst>
                      <a:ext uri="{FF2B5EF4-FFF2-40B4-BE49-F238E27FC236}">
                        <a16:creationId xmlns:a16="http://schemas.microsoft.com/office/drawing/2014/main" id="{75268090-9173-6F4A-8EC2-0AA11C56633C}"/>
                      </a:ext>
                    </a:extLst>
                  </p:cNvPr>
                  <p:cNvSpPr>
                    <a:spLocks noChangeArrowheads="1"/>
                  </p:cNvSpPr>
                  <p:nvPr/>
                </p:nvSpPr>
                <p:spPr bwMode="auto">
                  <a:xfrm>
                    <a:off x="3190" y="3671"/>
                    <a:ext cx="616" cy="213"/>
                  </a:xfrm>
                  <a:prstGeom prst="rect">
                    <a:avLst/>
                  </a:prstGeom>
                  <a:solidFill>
                    <a:schemeClr val="accent1"/>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15051" name="Text Box 27">
                    <a:extLst>
                      <a:ext uri="{FF2B5EF4-FFF2-40B4-BE49-F238E27FC236}">
                        <a16:creationId xmlns:a16="http://schemas.microsoft.com/office/drawing/2014/main" id="{A32D4F61-86AA-E44B-B7C3-93CD832F6309}"/>
                      </a:ext>
                    </a:extLst>
                  </p:cNvPr>
                  <p:cNvSpPr txBox="1">
                    <a:spLocks noChangeArrowheads="1"/>
                  </p:cNvSpPr>
                  <p:nvPr/>
                </p:nvSpPr>
                <p:spPr bwMode="auto">
                  <a:xfrm>
                    <a:off x="3197" y="3687"/>
                    <a:ext cx="97"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1300" dirty="0">
                      <a:ea typeface="ＭＳ Ｐゴシック" panose="020B0600070205080204" pitchFamily="34" charset="-128"/>
                    </a:endParaRPr>
                  </a:p>
                </p:txBody>
              </p:sp>
            </p:grpSp>
            <p:sp>
              <p:nvSpPr>
                <p:cNvPr id="215049" name="Text Box 28">
                  <a:extLst>
                    <a:ext uri="{FF2B5EF4-FFF2-40B4-BE49-F238E27FC236}">
                      <a16:creationId xmlns:a16="http://schemas.microsoft.com/office/drawing/2014/main" id="{414CC8AD-B717-B644-9276-8A00C57D4407}"/>
                    </a:ext>
                  </a:extLst>
                </p:cNvPr>
                <p:cNvSpPr txBox="1">
                  <a:spLocks noChangeArrowheads="1"/>
                </p:cNvSpPr>
                <p:nvPr/>
              </p:nvSpPr>
              <p:spPr bwMode="auto">
                <a:xfrm>
                  <a:off x="3207" y="3684"/>
                  <a:ext cx="700"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Figure 14.15</a:t>
                  </a:r>
                  <a:endParaRPr lang="en-US" altLang="en-US" sz="1800" dirty="0">
                    <a:ea typeface="ＭＳ Ｐゴシック" panose="020B0600070205080204" pitchFamily="34" charset="-128"/>
                  </a:endParaRPr>
                </a:p>
              </p:txBody>
            </p:sp>
          </p:grpSp>
        </p:grpSp>
      </p:grpSp>
    </p:spTree>
  </p:cSld>
  <p:clrMapOvr>
    <a:masterClrMapping/>
  </p:clrMapOvr>
  <p:transition spd="med"/>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89" name="Slide Number Placeholder 5">
            <a:extLst>
              <a:ext uri="{FF2B5EF4-FFF2-40B4-BE49-F238E27FC236}">
                <a16:creationId xmlns:a16="http://schemas.microsoft.com/office/drawing/2014/main" id="{702A0BFC-733E-8241-BDE0-11B2EF734CD3}"/>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D48244D7-9A6F-9A46-AE3E-2C3266EC2D25}" type="slidenum">
              <a:rPr lang="en-US" altLang="en-US" sz="1400"/>
              <a:pPr>
                <a:spcBef>
                  <a:spcPct val="0"/>
                </a:spcBef>
                <a:buFontTx/>
                <a:buNone/>
              </a:pPr>
              <a:t>103</a:t>
            </a:fld>
            <a:endParaRPr lang="en-US" altLang="en-US" sz="1400" dirty="0"/>
          </a:p>
        </p:txBody>
      </p:sp>
      <p:grpSp>
        <p:nvGrpSpPr>
          <p:cNvPr id="217090" name="Group 50">
            <a:extLst>
              <a:ext uri="{FF2B5EF4-FFF2-40B4-BE49-F238E27FC236}">
                <a16:creationId xmlns:a16="http://schemas.microsoft.com/office/drawing/2014/main" id="{AB3438E5-C717-CA40-B2CB-34956BD6CF16}"/>
              </a:ext>
            </a:extLst>
          </p:cNvPr>
          <p:cNvGrpSpPr>
            <a:grpSpLocks/>
          </p:cNvGrpSpPr>
          <p:nvPr/>
        </p:nvGrpSpPr>
        <p:grpSpPr bwMode="auto">
          <a:xfrm>
            <a:off x="458788" y="446088"/>
            <a:ext cx="8229600" cy="5719762"/>
            <a:chOff x="289" y="281"/>
            <a:chExt cx="5184" cy="3603"/>
          </a:xfrm>
        </p:grpSpPr>
        <p:sp>
          <p:nvSpPr>
            <p:cNvPr id="217092" name="Rectangle 2">
              <a:extLst>
                <a:ext uri="{FF2B5EF4-FFF2-40B4-BE49-F238E27FC236}">
                  <a16:creationId xmlns:a16="http://schemas.microsoft.com/office/drawing/2014/main" id="{8BBB85E7-596F-D84C-9547-65BD12FE10EE}"/>
                </a:ext>
              </a:extLst>
            </p:cNvPr>
            <p:cNvSpPr>
              <a:spLocks noChangeArrowheads="1"/>
            </p:cNvSpPr>
            <p:nvPr/>
          </p:nvSpPr>
          <p:spPr bwMode="auto">
            <a:xfrm>
              <a:off x="289"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Broca’s Areas</a:t>
              </a:r>
              <a:endParaRPr lang="en-US" altLang="en-US" sz="2800" dirty="0">
                <a:solidFill>
                  <a:schemeClr val="tx2"/>
                </a:solidFill>
              </a:endParaRPr>
            </a:p>
          </p:txBody>
        </p:sp>
        <p:grpSp>
          <p:nvGrpSpPr>
            <p:cNvPr id="217093" name="Group 31">
              <a:extLst>
                <a:ext uri="{FF2B5EF4-FFF2-40B4-BE49-F238E27FC236}">
                  <a16:creationId xmlns:a16="http://schemas.microsoft.com/office/drawing/2014/main" id="{8CD684BD-2BFC-D341-ADCF-9B032D4FA524}"/>
                </a:ext>
              </a:extLst>
            </p:cNvPr>
            <p:cNvGrpSpPr>
              <a:grpSpLocks/>
            </p:cNvGrpSpPr>
            <p:nvPr/>
          </p:nvGrpSpPr>
          <p:grpSpPr bwMode="auto">
            <a:xfrm>
              <a:off x="515" y="970"/>
              <a:ext cx="4685" cy="2037"/>
              <a:chOff x="515" y="970"/>
              <a:chExt cx="4685" cy="2037"/>
            </a:xfrm>
          </p:grpSpPr>
          <p:sp>
            <p:nvSpPr>
              <p:cNvPr id="217107" name="Text Box 3">
                <a:extLst>
                  <a:ext uri="{FF2B5EF4-FFF2-40B4-BE49-F238E27FC236}">
                    <a16:creationId xmlns:a16="http://schemas.microsoft.com/office/drawing/2014/main" id="{30B43F37-3E72-9D44-B9FF-9A8BD2DE5484}"/>
                  </a:ext>
                </a:extLst>
              </p:cNvPr>
              <p:cNvSpPr txBox="1">
                <a:spLocks noChangeArrowheads="1"/>
              </p:cNvSpPr>
              <p:nvPr/>
            </p:nvSpPr>
            <p:spPr bwMode="auto">
              <a:xfrm>
                <a:off x="515" y="970"/>
                <a:ext cx="4685" cy="135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dirty="0"/>
                  <a:t>Broca’s areas (44 and 45) are located in the frontal lobe, just superior to the lateral fissure.</a:t>
                </a:r>
              </a:p>
              <a:p>
                <a:pPr eaLnBrk="1" hangingPunct="1">
                  <a:lnSpc>
                    <a:spcPct val="85000"/>
                  </a:lnSpc>
                  <a:spcBef>
                    <a:spcPct val="0"/>
                  </a:spcBef>
                  <a:spcAft>
                    <a:spcPts val="900"/>
                  </a:spcAft>
                  <a:buSzPct val="80000"/>
                </a:pPr>
                <a:r>
                  <a:rPr lang="en-US" altLang="en-US" sz="1800" dirty="0"/>
                  <a:t>These areas are involved in speech articulation.</a:t>
                </a:r>
              </a:p>
              <a:p>
                <a:pPr eaLnBrk="1" hangingPunct="1">
                  <a:lnSpc>
                    <a:spcPct val="85000"/>
                  </a:lnSpc>
                  <a:spcBef>
                    <a:spcPct val="0"/>
                  </a:spcBef>
                  <a:spcAft>
                    <a:spcPts val="900"/>
                  </a:spcAft>
                  <a:buSzPct val="80000"/>
                </a:pPr>
                <a:r>
                  <a:rPr lang="en-US" altLang="en-US" sz="1800" dirty="0"/>
                  <a:t>For right-handed individuals, Broca’s area is almost always found in the left hemisphere.</a:t>
                </a:r>
              </a:p>
              <a:p>
                <a:pPr eaLnBrk="1" hangingPunct="1">
                  <a:lnSpc>
                    <a:spcPct val="85000"/>
                  </a:lnSpc>
                  <a:spcBef>
                    <a:spcPct val="0"/>
                  </a:spcBef>
                  <a:spcAft>
                    <a:spcPct val="50000"/>
                  </a:spcAft>
                  <a:buSzPct val="80000"/>
                </a:pPr>
                <a:r>
                  <a:rPr lang="en-US" altLang="en-US" sz="1800" dirty="0"/>
                  <a:t>For left-handed individuals, Broca’s area is located in either the right hemisphere or both hemispheres.</a:t>
                </a:r>
              </a:p>
            </p:txBody>
          </p:sp>
          <p:sp>
            <p:nvSpPr>
              <p:cNvPr id="217108" name="Text Box 12">
                <a:extLst>
                  <a:ext uri="{FF2B5EF4-FFF2-40B4-BE49-F238E27FC236}">
                    <a16:creationId xmlns:a16="http://schemas.microsoft.com/office/drawing/2014/main" id="{5156D606-FC50-C344-85C1-59A9A13B3616}"/>
                  </a:ext>
                </a:extLst>
              </p:cNvPr>
              <p:cNvSpPr txBox="1">
                <a:spLocks noChangeArrowheads="1"/>
              </p:cNvSpPr>
              <p:nvPr/>
            </p:nvSpPr>
            <p:spPr bwMode="auto">
              <a:xfrm>
                <a:off x="963" y="2658"/>
                <a:ext cx="1528" cy="3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ts val="1763"/>
                  </a:lnSpc>
                  <a:spcBef>
                    <a:spcPct val="0"/>
                  </a:spcBef>
                  <a:buFontTx/>
                  <a:buNone/>
                </a:pPr>
                <a:r>
                  <a:rPr lang="en-US" altLang="en-US" sz="1800" dirty="0">
                    <a:solidFill>
                      <a:srgbClr val="941100"/>
                    </a:solidFill>
                  </a:rPr>
                  <a:t>Articulation = the act of vocal expression.</a:t>
                </a:r>
              </a:p>
            </p:txBody>
          </p:sp>
        </p:grpSp>
        <p:grpSp>
          <p:nvGrpSpPr>
            <p:cNvPr id="217094" name="Group 49">
              <a:extLst>
                <a:ext uri="{FF2B5EF4-FFF2-40B4-BE49-F238E27FC236}">
                  <a16:creationId xmlns:a16="http://schemas.microsoft.com/office/drawing/2014/main" id="{52623118-E479-E144-98A8-A37CB5DC8023}"/>
                </a:ext>
              </a:extLst>
            </p:cNvPr>
            <p:cNvGrpSpPr>
              <a:grpSpLocks/>
            </p:cNvGrpSpPr>
            <p:nvPr/>
          </p:nvGrpSpPr>
          <p:grpSpPr bwMode="auto">
            <a:xfrm>
              <a:off x="582" y="3671"/>
              <a:ext cx="2993" cy="213"/>
              <a:chOff x="582" y="3671"/>
              <a:chExt cx="2993" cy="213"/>
            </a:xfrm>
          </p:grpSpPr>
          <p:grpSp>
            <p:nvGrpSpPr>
              <p:cNvPr id="217095" name="Group 34">
                <a:extLst>
                  <a:ext uri="{FF2B5EF4-FFF2-40B4-BE49-F238E27FC236}">
                    <a16:creationId xmlns:a16="http://schemas.microsoft.com/office/drawing/2014/main" id="{B855AF5B-F237-4549-AC4A-563FFEB5B7FE}"/>
                  </a:ext>
                </a:extLst>
              </p:cNvPr>
              <p:cNvGrpSpPr>
                <a:grpSpLocks/>
              </p:cNvGrpSpPr>
              <p:nvPr/>
            </p:nvGrpSpPr>
            <p:grpSpPr bwMode="auto">
              <a:xfrm>
                <a:off x="582" y="3671"/>
                <a:ext cx="1990" cy="213"/>
                <a:chOff x="582" y="3671"/>
                <a:chExt cx="1990" cy="213"/>
              </a:xfrm>
            </p:grpSpPr>
            <p:sp>
              <p:nvSpPr>
                <p:cNvPr id="217101" name="Rectangle 35">
                  <a:extLst>
                    <a:ext uri="{FF2B5EF4-FFF2-40B4-BE49-F238E27FC236}">
                      <a16:creationId xmlns:a16="http://schemas.microsoft.com/office/drawing/2014/main" id="{A3F74F43-1990-D04A-9BAE-9B221F8B31B1}"/>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17102" name="Rectangle 36">
                  <a:extLst>
                    <a:ext uri="{FF2B5EF4-FFF2-40B4-BE49-F238E27FC236}">
                      <a16:creationId xmlns:a16="http://schemas.microsoft.com/office/drawing/2014/main" id="{E07C83AC-73C4-2340-A206-72C863E54A01}"/>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17103" name="Rectangle 37">
                  <a:extLst>
                    <a:ext uri="{FF2B5EF4-FFF2-40B4-BE49-F238E27FC236}">
                      <a16:creationId xmlns:a16="http://schemas.microsoft.com/office/drawing/2014/main" id="{9AF67446-59D4-B145-8522-CB85E034016A}"/>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17104" name="Text Box 38">
                  <a:extLst>
                    <a:ext uri="{FF2B5EF4-FFF2-40B4-BE49-F238E27FC236}">
                      <a16:creationId xmlns:a16="http://schemas.microsoft.com/office/drawing/2014/main" id="{42BA86EB-6530-2445-8680-12A88DDE0EBF}"/>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498</a:t>
                  </a:r>
                  <a:endParaRPr lang="en-US" altLang="en-US" sz="1800" dirty="0">
                    <a:ea typeface="ＭＳ Ｐゴシック" panose="020B0600070205080204" pitchFamily="34" charset="-128"/>
                  </a:endParaRPr>
                </a:p>
              </p:txBody>
            </p:sp>
            <p:sp>
              <p:nvSpPr>
                <p:cNvPr id="217105" name="Text Box 39">
                  <a:extLst>
                    <a:ext uri="{FF2B5EF4-FFF2-40B4-BE49-F238E27FC236}">
                      <a16:creationId xmlns:a16="http://schemas.microsoft.com/office/drawing/2014/main" id="{AD7C7E26-40CA-8146-AC47-C99B94DC46D7}"/>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553</a:t>
                  </a:r>
                  <a:endParaRPr lang="en-US" altLang="en-US" sz="1800" dirty="0">
                    <a:ea typeface="ＭＳ Ｐゴシック" panose="020B0600070205080204" pitchFamily="34" charset="-128"/>
                  </a:endParaRPr>
                </a:p>
              </p:txBody>
            </p:sp>
            <p:sp>
              <p:nvSpPr>
                <p:cNvPr id="217106" name="Text Box 40">
                  <a:extLst>
                    <a:ext uri="{FF2B5EF4-FFF2-40B4-BE49-F238E27FC236}">
                      <a16:creationId xmlns:a16="http://schemas.microsoft.com/office/drawing/2014/main" id="{58DAB6D8-219F-034B-9CCA-AB5BEA84F757}"/>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520</a:t>
                  </a:r>
                  <a:endParaRPr lang="en-US" altLang="en-US" sz="1800" dirty="0">
                    <a:ea typeface="ＭＳ Ｐゴシック" panose="020B0600070205080204" pitchFamily="34" charset="-128"/>
                  </a:endParaRPr>
                </a:p>
              </p:txBody>
            </p:sp>
          </p:grpSp>
          <p:grpSp>
            <p:nvGrpSpPr>
              <p:cNvPr id="217096" name="Group 41">
                <a:extLst>
                  <a:ext uri="{FF2B5EF4-FFF2-40B4-BE49-F238E27FC236}">
                    <a16:creationId xmlns:a16="http://schemas.microsoft.com/office/drawing/2014/main" id="{5EBB8B09-8A08-9B48-BDA8-EF16A04A20EE}"/>
                  </a:ext>
                </a:extLst>
              </p:cNvPr>
              <p:cNvGrpSpPr>
                <a:grpSpLocks/>
              </p:cNvGrpSpPr>
              <p:nvPr/>
            </p:nvGrpSpPr>
            <p:grpSpPr bwMode="auto">
              <a:xfrm>
                <a:off x="2844" y="3671"/>
                <a:ext cx="731" cy="213"/>
                <a:chOff x="3190" y="3671"/>
                <a:chExt cx="731" cy="213"/>
              </a:xfrm>
            </p:grpSpPr>
            <p:grpSp>
              <p:nvGrpSpPr>
                <p:cNvPr id="217097" name="Group 42">
                  <a:extLst>
                    <a:ext uri="{FF2B5EF4-FFF2-40B4-BE49-F238E27FC236}">
                      <a16:creationId xmlns:a16="http://schemas.microsoft.com/office/drawing/2014/main" id="{A71B3414-1565-BC4D-B9D5-AB52A8996652}"/>
                    </a:ext>
                  </a:extLst>
                </p:cNvPr>
                <p:cNvGrpSpPr>
                  <a:grpSpLocks/>
                </p:cNvGrpSpPr>
                <p:nvPr/>
              </p:nvGrpSpPr>
              <p:grpSpPr bwMode="auto">
                <a:xfrm>
                  <a:off x="3190" y="3671"/>
                  <a:ext cx="731" cy="213"/>
                  <a:chOff x="3190" y="3671"/>
                  <a:chExt cx="616" cy="213"/>
                </a:xfrm>
              </p:grpSpPr>
              <p:sp>
                <p:nvSpPr>
                  <p:cNvPr id="217099" name="Rectangle 43">
                    <a:extLst>
                      <a:ext uri="{FF2B5EF4-FFF2-40B4-BE49-F238E27FC236}">
                        <a16:creationId xmlns:a16="http://schemas.microsoft.com/office/drawing/2014/main" id="{DFB25B10-DA6C-AE40-B1A4-0E7F09C49C9E}"/>
                      </a:ext>
                    </a:extLst>
                  </p:cNvPr>
                  <p:cNvSpPr>
                    <a:spLocks noChangeArrowheads="1"/>
                  </p:cNvSpPr>
                  <p:nvPr/>
                </p:nvSpPr>
                <p:spPr bwMode="auto">
                  <a:xfrm>
                    <a:off x="3190" y="3671"/>
                    <a:ext cx="616" cy="213"/>
                  </a:xfrm>
                  <a:prstGeom prst="rect">
                    <a:avLst/>
                  </a:prstGeom>
                  <a:solidFill>
                    <a:schemeClr val="accent1"/>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17100" name="Text Box 44">
                    <a:extLst>
                      <a:ext uri="{FF2B5EF4-FFF2-40B4-BE49-F238E27FC236}">
                        <a16:creationId xmlns:a16="http://schemas.microsoft.com/office/drawing/2014/main" id="{5BB23477-C144-9645-B01B-A99174CCFDA5}"/>
                      </a:ext>
                    </a:extLst>
                  </p:cNvPr>
                  <p:cNvSpPr txBox="1">
                    <a:spLocks noChangeArrowheads="1"/>
                  </p:cNvSpPr>
                  <p:nvPr/>
                </p:nvSpPr>
                <p:spPr bwMode="auto">
                  <a:xfrm>
                    <a:off x="3197" y="3687"/>
                    <a:ext cx="97"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1300" dirty="0">
                      <a:ea typeface="ＭＳ Ｐゴシック" panose="020B0600070205080204" pitchFamily="34" charset="-128"/>
                    </a:endParaRPr>
                  </a:p>
                </p:txBody>
              </p:sp>
            </p:grpSp>
            <p:sp>
              <p:nvSpPr>
                <p:cNvPr id="217098" name="Text Box 45">
                  <a:extLst>
                    <a:ext uri="{FF2B5EF4-FFF2-40B4-BE49-F238E27FC236}">
                      <a16:creationId xmlns:a16="http://schemas.microsoft.com/office/drawing/2014/main" id="{97D2F76B-0C0B-1D41-84C5-ABC274C51E6D}"/>
                    </a:ext>
                  </a:extLst>
                </p:cNvPr>
                <p:cNvSpPr txBox="1">
                  <a:spLocks noChangeArrowheads="1"/>
                </p:cNvSpPr>
                <p:nvPr/>
              </p:nvSpPr>
              <p:spPr bwMode="auto">
                <a:xfrm>
                  <a:off x="3207" y="3684"/>
                  <a:ext cx="700"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Figure 14.15</a:t>
                  </a:r>
                  <a:endParaRPr lang="en-US" altLang="en-US" sz="1800" dirty="0">
                    <a:ea typeface="ＭＳ Ｐゴシック" panose="020B0600070205080204" pitchFamily="34" charset="-128"/>
                  </a:endParaRPr>
                </a:p>
              </p:txBody>
            </p:sp>
          </p:grpSp>
        </p:grpSp>
      </p:grpSp>
      <p:pic>
        <p:nvPicPr>
          <p:cNvPr id="217091" name="Picture 19" descr="np-ugp-i-cortex3&#10;&#10;">
            <a:extLst>
              <a:ext uri="{FF2B5EF4-FFF2-40B4-BE49-F238E27FC236}">
                <a16:creationId xmlns:a16="http://schemas.microsoft.com/office/drawing/2014/main" id="{CA5E73C9-9C81-614C-9111-CFE0B9BCCAA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0" y="3722688"/>
            <a:ext cx="2646363" cy="154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2" name="Straight Connector 1">
            <a:extLst>
              <a:ext uri="{FF2B5EF4-FFF2-40B4-BE49-F238E27FC236}">
                <a16:creationId xmlns:a16="http://schemas.microsoft.com/office/drawing/2014/main" id="{BCF4DD45-B8A4-C6D7-D5EB-DFAFC30F2759}"/>
              </a:ext>
            </a:extLst>
          </p:cNvPr>
          <p:cNvCxnSpPr>
            <a:cxnSpLocks/>
          </p:cNvCxnSpPr>
          <p:nvPr/>
        </p:nvCxnSpPr>
        <p:spPr>
          <a:xfrm flipH="1">
            <a:off x="4873082" y="4674956"/>
            <a:ext cx="356839" cy="528638"/>
          </a:xfrm>
          <a:prstGeom prst="line">
            <a:avLst/>
          </a:prstGeom>
          <a:ln w="107950">
            <a:solidFill>
              <a:schemeClr val="accent6">
                <a:alpha val="75065"/>
              </a:schemeClr>
            </a:solidFill>
            <a:headEnd type="triangle"/>
          </a:ln>
        </p:spPr>
        <p:style>
          <a:lnRef idx="1">
            <a:schemeClr val="accent1"/>
          </a:lnRef>
          <a:fillRef idx="0">
            <a:schemeClr val="accent1"/>
          </a:fillRef>
          <a:effectRef idx="0">
            <a:schemeClr val="accent1"/>
          </a:effectRef>
          <a:fontRef idx="minor">
            <a:schemeClr val="tx1"/>
          </a:fontRef>
        </p:style>
      </p:cxnSp>
    </p:spTree>
  </p:cSld>
  <p:clrMapOvr>
    <a:masterClrMapping/>
  </p:clrMapOvr>
  <p:transition spd="med"/>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7" name="Slide Number Placeholder 5">
            <a:extLst>
              <a:ext uri="{FF2B5EF4-FFF2-40B4-BE49-F238E27FC236}">
                <a16:creationId xmlns:a16="http://schemas.microsoft.com/office/drawing/2014/main" id="{72000130-26A9-5147-9061-64F70554512B}"/>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759326EB-455D-A64B-88AC-9ADC3EEF6027}" type="slidenum">
              <a:rPr lang="en-US" altLang="en-US" sz="1400"/>
              <a:pPr>
                <a:spcBef>
                  <a:spcPct val="0"/>
                </a:spcBef>
                <a:buFontTx/>
                <a:buNone/>
              </a:pPr>
              <a:t>104</a:t>
            </a:fld>
            <a:endParaRPr lang="en-US" altLang="en-US" sz="1400" dirty="0"/>
          </a:p>
        </p:txBody>
      </p:sp>
      <p:grpSp>
        <p:nvGrpSpPr>
          <p:cNvPr id="219138" name="Group 22">
            <a:extLst>
              <a:ext uri="{FF2B5EF4-FFF2-40B4-BE49-F238E27FC236}">
                <a16:creationId xmlns:a16="http://schemas.microsoft.com/office/drawing/2014/main" id="{7E2DCCF6-83A6-B645-8CA6-CA5D3076CE3C}"/>
              </a:ext>
            </a:extLst>
          </p:cNvPr>
          <p:cNvGrpSpPr>
            <a:grpSpLocks/>
          </p:cNvGrpSpPr>
          <p:nvPr/>
        </p:nvGrpSpPr>
        <p:grpSpPr bwMode="auto">
          <a:xfrm>
            <a:off x="458788" y="446088"/>
            <a:ext cx="8229600" cy="5719762"/>
            <a:chOff x="289" y="281"/>
            <a:chExt cx="5184" cy="3603"/>
          </a:xfrm>
        </p:grpSpPr>
        <p:sp>
          <p:nvSpPr>
            <p:cNvPr id="219139" name="Rectangle 2">
              <a:extLst>
                <a:ext uri="{FF2B5EF4-FFF2-40B4-BE49-F238E27FC236}">
                  <a16:creationId xmlns:a16="http://schemas.microsoft.com/office/drawing/2014/main" id="{FA55E0F7-A0C3-9548-AC00-BB4A0EF01939}"/>
                </a:ext>
              </a:extLst>
            </p:cNvPr>
            <p:cNvSpPr>
              <a:spLocks noChangeArrowheads="1"/>
            </p:cNvSpPr>
            <p:nvPr/>
          </p:nvSpPr>
          <p:spPr bwMode="auto">
            <a:xfrm>
              <a:off x="289"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Broca’s Area </a:t>
              </a:r>
              <a:r>
                <a:rPr lang="en-US" altLang="en-US" sz="2200" dirty="0">
                  <a:solidFill>
                    <a:srgbClr val="333333"/>
                  </a:solidFill>
                </a:rPr>
                <a:t>(continued)</a:t>
              </a:r>
              <a:endParaRPr lang="en-US" altLang="en-US" sz="2800" dirty="0">
                <a:solidFill>
                  <a:schemeClr val="tx2"/>
                </a:solidFill>
              </a:endParaRPr>
            </a:p>
          </p:txBody>
        </p:sp>
        <p:sp>
          <p:nvSpPr>
            <p:cNvPr id="219154" name="Text Box 3">
              <a:extLst>
                <a:ext uri="{FF2B5EF4-FFF2-40B4-BE49-F238E27FC236}">
                  <a16:creationId xmlns:a16="http://schemas.microsoft.com/office/drawing/2014/main" id="{4B9FAD44-46DE-104A-8B90-910ED902CFA5}"/>
                </a:ext>
              </a:extLst>
            </p:cNvPr>
            <p:cNvSpPr txBox="1">
              <a:spLocks noChangeArrowheads="1"/>
            </p:cNvSpPr>
            <p:nvPr/>
          </p:nvSpPr>
          <p:spPr bwMode="auto">
            <a:xfrm>
              <a:off x="515" y="970"/>
              <a:ext cx="4706" cy="10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dirty="0"/>
                <a:t>Broca’s area has fiber (axonal) connections with the motor areas that control the skeletal muscles of the pharynx (throat) and larynx (voice box).</a:t>
              </a:r>
            </a:p>
            <a:p>
              <a:pPr eaLnBrk="1" hangingPunct="1">
                <a:lnSpc>
                  <a:spcPct val="85000"/>
                </a:lnSpc>
                <a:spcBef>
                  <a:spcPct val="0"/>
                </a:spcBef>
                <a:spcAft>
                  <a:spcPts val="900"/>
                </a:spcAft>
                <a:buSzPct val="80000"/>
              </a:pPr>
              <a:r>
                <a:rPr lang="en-US" altLang="en-US" sz="1800" dirty="0"/>
                <a:t>People who have damage to Broca’s area can think clearly, but they are unable to articulate words, which is a motor function.</a:t>
              </a:r>
            </a:p>
            <a:p>
              <a:pPr eaLnBrk="1" hangingPunct="1">
                <a:lnSpc>
                  <a:spcPct val="85000"/>
                </a:lnSpc>
                <a:spcBef>
                  <a:spcPct val="0"/>
                </a:spcBef>
                <a:spcAft>
                  <a:spcPct val="50000"/>
                </a:spcAft>
                <a:buSzPct val="80000"/>
              </a:pPr>
              <a:r>
                <a:rPr lang="en-US" altLang="en-US" sz="1800" dirty="0"/>
                <a:t>This medical condition is known as non-fluent aphasia.</a:t>
              </a:r>
            </a:p>
          </p:txBody>
        </p:sp>
        <p:grpSp>
          <p:nvGrpSpPr>
            <p:cNvPr id="219141" name="Group 49">
              <a:extLst>
                <a:ext uri="{FF2B5EF4-FFF2-40B4-BE49-F238E27FC236}">
                  <a16:creationId xmlns:a16="http://schemas.microsoft.com/office/drawing/2014/main" id="{39BF4EA2-848A-2249-9FAD-4564A454E15B}"/>
                </a:ext>
              </a:extLst>
            </p:cNvPr>
            <p:cNvGrpSpPr>
              <a:grpSpLocks/>
            </p:cNvGrpSpPr>
            <p:nvPr/>
          </p:nvGrpSpPr>
          <p:grpSpPr bwMode="auto">
            <a:xfrm>
              <a:off x="582" y="3671"/>
              <a:ext cx="2993" cy="213"/>
              <a:chOff x="582" y="3671"/>
              <a:chExt cx="2993" cy="213"/>
            </a:xfrm>
          </p:grpSpPr>
          <p:grpSp>
            <p:nvGrpSpPr>
              <p:cNvPr id="219142" name="Group 34">
                <a:extLst>
                  <a:ext uri="{FF2B5EF4-FFF2-40B4-BE49-F238E27FC236}">
                    <a16:creationId xmlns:a16="http://schemas.microsoft.com/office/drawing/2014/main" id="{075832C9-298D-A543-BF1D-3995012D6576}"/>
                  </a:ext>
                </a:extLst>
              </p:cNvPr>
              <p:cNvGrpSpPr>
                <a:grpSpLocks/>
              </p:cNvGrpSpPr>
              <p:nvPr/>
            </p:nvGrpSpPr>
            <p:grpSpPr bwMode="auto">
              <a:xfrm>
                <a:off x="582" y="3671"/>
                <a:ext cx="1990" cy="213"/>
                <a:chOff x="582" y="3671"/>
                <a:chExt cx="1990" cy="213"/>
              </a:xfrm>
            </p:grpSpPr>
            <p:sp>
              <p:nvSpPr>
                <p:cNvPr id="219148" name="Rectangle 35">
                  <a:extLst>
                    <a:ext uri="{FF2B5EF4-FFF2-40B4-BE49-F238E27FC236}">
                      <a16:creationId xmlns:a16="http://schemas.microsoft.com/office/drawing/2014/main" id="{DD0B49BB-8471-0048-AB95-D04D9BD71636}"/>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19149" name="Rectangle 36">
                  <a:extLst>
                    <a:ext uri="{FF2B5EF4-FFF2-40B4-BE49-F238E27FC236}">
                      <a16:creationId xmlns:a16="http://schemas.microsoft.com/office/drawing/2014/main" id="{0456FD11-1784-BB4D-9469-8CC40232911B}"/>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19150" name="Rectangle 37">
                  <a:extLst>
                    <a:ext uri="{FF2B5EF4-FFF2-40B4-BE49-F238E27FC236}">
                      <a16:creationId xmlns:a16="http://schemas.microsoft.com/office/drawing/2014/main" id="{61C680CA-1605-DC4C-B67D-EC00B409F75E}"/>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19151" name="Text Box 38">
                  <a:extLst>
                    <a:ext uri="{FF2B5EF4-FFF2-40B4-BE49-F238E27FC236}">
                      <a16:creationId xmlns:a16="http://schemas.microsoft.com/office/drawing/2014/main" id="{2BEC43C2-EDA2-BA4D-8F27-729E07F1A7C3}"/>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498</a:t>
                  </a:r>
                  <a:endParaRPr lang="en-US" altLang="en-US" sz="1800" dirty="0">
                    <a:ea typeface="ＭＳ Ｐゴシック" panose="020B0600070205080204" pitchFamily="34" charset="-128"/>
                  </a:endParaRPr>
                </a:p>
              </p:txBody>
            </p:sp>
            <p:sp>
              <p:nvSpPr>
                <p:cNvPr id="219152" name="Text Box 39">
                  <a:extLst>
                    <a:ext uri="{FF2B5EF4-FFF2-40B4-BE49-F238E27FC236}">
                      <a16:creationId xmlns:a16="http://schemas.microsoft.com/office/drawing/2014/main" id="{C37B5D60-20D2-B94D-8166-77438238911B}"/>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553</a:t>
                  </a:r>
                  <a:endParaRPr lang="en-US" altLang="en-US" sz="1800" dirty="0">
                    <a:ea typeface="ＭＳ Ｐゴシック" panose="020B0600070205080204" pitchFamily="34" charset="-128"/>
                  </a:endParaRPr>
                </a:p>
              </p:txBody>
            </p:sp>
            <p:sp>
              <p:nvSpPr>
                <p:cNvPr id="219153" name="Text Box 40">
                  <a:extLst>
                    <a:ext uri="{FF2B5EF4-FFF2-40B4-BE49-F238E27FC236}">
                      <a16:creationId xmlns:a16="http://schemas.microsoft.com/office/drawing/2014/main" id="{1D3E33DD-7815-B34E-88E1-6D33E524ADB5}"/>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520</a:t>
                  </a:r>
                  <a:endParaRPr lang="en-US" altLang="en-US" sz="1800" dirty="0">
                    <a:ea typeface="ＭＳ Ｐゴシック" panose="020B0600070205080204" pitchFamily="34" charset="-128"/>
                  </a:endParaRPr>
                </a:p>
              </p:txBody>
            </p:sp>
          </p:grpSp>
          <p:grpSp>
            <p:nvGrpSpPr>
              <p:cNvPr id="219143" name="Group 41">
                <a:extLst>
                  <a:ext uri="{FF2B5EF4-FFF2-40B4-BE49-F238E27FC236}">
                    <a16:creationId xmlns:a16="http://schemas.microsoft.com/office/drawing/2014/main" id="{799E9990-443F-2F43-A178-AAA0148DC8A4}"/>
                  </a:ext>
                </a:extLst>
              </p:cNvPr>
              <p:cNvGrpSpPr>
                <a:grpSpLocks/>
              </p:cNvGrpSpPr>
              <p:nvPr/>
            </p:nvGrpSpPr>
            <p:grpSpPr bwMode="auto">
              <a:xfrm>
                <a:off x="2844" y="3671"/>
                <a:ext cx="731" cy="213"/>
                <a:chOff x="3190" y="3671"/>
                <a:chExt cx="731" cy="213"/>
              </a:xfrm>
            </p:grpSpPr>
            <p:grpSp>
              <p:nvGrpSpPr>
                <p:cNvPr id="219144" name="Group 42">
                  <a:extLst>
                    <a:ext uri="{FF2B5EF4-FFF2-40B4-BE49-F238E27FC236}">
                      <a16:creationId xmlns:a16="http://schemas.microsoft.com/office/drawing/2014/main" id="{5348AB91-AEEA-7B41-8A4D-F3D350778A1E}"/>
                    </a:ext>
                  </a:extLst>
                </p:cNvPr>
                <p:cNvGrpSpPr>
                  <a:grpSpLocks/>
                </p:cNvGrpSpPr>
                <p:nvPr/>
              </p:nvGrpSpPr>
              <p:grpSpPr bwMode="auto">
                <a:xfrm>
                  <a:off x="3190" y="3671"/>
                  <a:ext cx="731" cy="213"/>
                  <a:chOff x="3190" y="3671"/>
                  <a:chExt cx="616" cy="213"/>
                </a:xfrm>
              </p:grpSpPr>
              <p:sp>
                <p:nvSpPr>
                  <p:cNvPr id="219146" name="Rectangle 43">
                    <a:extLst>
                      <a:ext uri="{FF2B5EF4-FFF2-40B4-BE49-F238E27FC236}">
                        <a16:creationId xmlns:a16="http://schemas.microsoft.com/office/drawing/2014/main" id="{A484786A-84A8-254D-A557-FD7607EE1C04}"/>
                      </a:ext>
                    </a:extLst>
                  </p:cNvPr>
                  <p:cNvSpPr>
                    <a:spLocks noChangeArrowheads="1"/>
                  </p:cNvSpPr>
                  <p:nvPr/>
                </p:nvSpPr>
                <p:spPr bwMode="auto">
                  <a:xfrm>
                    <a:off x="3190" y="3671"/>
                    <a:ext cx="616" cy="213"/>
                  </a:xfrm>
                  <a:prstGeom prst="rect">
                    <a:avLst/>
                  </a:prstGeom>
                  <a:solidFill>
                    <a:schemeClr val="accent1"/>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19147" name="Text Box 44">
                    <a:extLst>
                      <a:ext uri="{FF2B5EF4-FFF2-40B4-BE49-F238E27FC236}">
                        <a16:creationId xmlns:a16="http://schemas.microsoft.com/office/drawing/2014/main" id="{A6E92A4E-8940-4642-BA5E-EF28E5853F34}"/>
                      </a:ext>
                    </a:extLst>
                  </p:cNvPr>
                  <p:cNvSpPr txBox="1">
                    <a:spLocks noChangeArrowheads="1"/>
                  </p:cNvSpPr>
                  <p:nvPr/>
                </p:nvSpPr>
                <p:spPr bwMode="auto">
                  <a:xfrm>
                    <a:off x="3197" y="3687"/>
                    <a:ext cx="97"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1300" dirty="0">
                      <a:ea typeface="ＭＳ Ｐゴシック" panose="020B0600070205080204" pitchFamily="34" charset="-128"/>
                    </a:endParaRPr>
                  </a:p>
                </p:txBody>
              </p:sp>
            </p:grpSp>
            <p:sp>
              <p:nvSpPr>
                <p:cNvPr id="219145" name="Text Box 45">
                  <a:extLst>
                    <a:ext uri="{FF2B5EF4-FFF2-40B4-BE49-F238E27FC236}">
                      <a16:creationId xmlns:a16="http://schemas.microsoft.com/office/drawing/2014/main" id="{5CAF0084-3874-324E-BD5A-A6D50BB17DF6}"/>
                    </a:ext>
                  </a:extLst>
                </p:cNvPr>
                <p:cNvSpPr txBox="1">
                  <a:spLocks noChangeArrowheads="1"/>
                </p:cNvSpPr>
                <p:nvPr/>
              </p:nvSpPr>
              <p:spPr bwMode="auto">
                <a:xfrm>
                  <a:off x="3207" y="3684"/>
                  <a:ext cx="700"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Figure 14.15</a:t>
                  </a:r>
                  <a:endParaRPr lang="en-US" altLang="en-US" sz="1800" dirty="0">
                    <a:ea typeface="ＭＳ Ｐゴシック" panose="020B0600070205080204" pitchFamily="34" charset="-128"/>
                  </a:endParaRPr>
                </a:p>
              </p:txBody>
            </p:sp>
          </p:grpSp>
        </p:grpSp>
      </p:grpSp>
    </p:spTree>
  </p:cSld>
  <p:clrMapOvr>
    <a:masterClrMapping/>
  </p:clrMapOvr>
  <p:transition spd="med"/>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5" name="Slide Number Placeholder 5">
            <a:extLst>
              <a:ext uri="{FF2B5EF4-FFF2-40B4-BE49-F238E27FC236}">
                <a16:creationId xmlns:a16="http://schemas.microsoft.com/office/drawing/2014/main" id="{8764A4D3-AC5F-6B45-ACB4-7B7B2C6EE44F}"/>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4299F337-2EBA-574E-96DF-7BC103752834}" type="slidenum">
              <a:rPr lang="en-US" altLang="en-US" sz="1400"/>
              <a:pPr>
                <a:spcBef>
                  <a:spcPct val="0"/>
                </a:spcBef>
                <a:buFontTx/>
                <a:buNone/>
              </a:pPr>
              <a:t>105</a:t>
            </a:fld>
            <a:endParaRPr lang="en-US" altLang="en-US" sz="1400" dirty="0"/>
          </a:p>
        </p:txBody>
      </p:sp>
      <p:grpSp>
        <p:nvGrpSpPr>
          <p:cNvPr id="221186" name="Group 38">
            <a:extLst>
              <a:ext uri="{FF2B5EF4-FFF2-40B4-BE49-F238E27FC236}">
                <a16:creationId xmlns:a16="http://schemas.microsoft.com/office/drawing/2014/main" id="{31451C1F-4CF8-9B41-B179-4EAC72B4F0DF}"/>
              </a:ext>
            </a:extLst>
          </p:cNvPr>
          <p:cNvGrpSpPr>
            <a:grpSpLocks/>
          </p:cNvGrpSpPr>
          <p:nvPr/>
        </p:nvGrpSpPr>
        <p:grpSpPr bwMode="auto">
          <a:xfrm>
            <a:off x="457200" y="446088"/>
            <a:ext cx="8229600" cy="5719762"/>
            <a:chOff x="288" y="281"/>
            <a:chExt cx="5184" cy="3603"/>
          </a:xfrm>
        </p:grpSpPr>
        <p:sp>
          <p:nvSpPr>
            <p:cNvPr id="221187" name="Rectangle 2">
              <a:extLst>
                <a:ext uri="{FF2B5EF4-FFF2-40B4-BE49-F238E27FC236}">
                  <a16:creationId xmlns:a16="http://schemas.microsoft.com/office/drawing/2014/main" id="{DEDD5E63-25E8-D547-B216-1DF800A3DCE4}"/>
                </a:ext>
              </a:extLst>
            </p:cNvPr>
            <p:cNvSpPr>
              <a:spLocks noChangeArrowheads="1"/>
            </p:cNvSpPr>
            <p:nvPr/>
          </p:nvSpPr>
          <p:spPr bwMode="auto">
            <a:xfrm>
              <a:off x="288"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Non-Fluent Aphasia</a:t>
              </a:r>
              <a:endParaRPr lang="en-US" altLang="en-US" sz="2800" dirty="0">
                <a:solidFill>
                  <a:schemeClr val="tx2"/>
                </a:solidFill>
              </a:endParaRPr>
            </a:p>
          </p:txBody>
        </p:sp>
        <p:sp>
          <p:nvSpPr>
            <p:cNvPr id="221188" name="Text Box 3">
              <a:extLst>
                <a:ext uri="{FF2B5EF4-FFF2-40B4-BE49-F238E27FC236}">
                  <a16:creationId xmlns:a16="http://schemas.microsoft.com/office/drawing/2014/main" id="{11EE4995-D6AA-A54A-BAAE-560543C2AFDE}"/>
                </a:ext>
              </a:extLst>
            </p:cNvPr>
            <p:cNvSpPr txBox="1">
              <a:spLocks noChangeArrowheads="1"/>
            </p:cNvSpPr>
            <p:nvPr/>
          </p:nvSpPr>
          <p:spPr bwMode="auto">
            <a:xfrm>
              <a:off x="515" y="972"/>
              <a:ext cx="4831" cy="19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228600" indent="-228600">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dirty="0"/>
                <a:t>In general, aphasia is an inability to use or comprehend words—it can occur from brain injury.</a:t>
              </a:r>
            </a:p>
            <a:p>
              <a:pPr eaLnBrk="1" hangingPunct="1">
                <a:lnSpc>
                  <a:spcPct val="85000"/>
                </a:lnSpc>
                <a:spcBef>
                  <a:spcPct val="0"/>
                </a:spcBef>
                <a:spcAft>
                  <a:spcPts val="900"/>
                </a:spcAft>
                <a:buSzPct val="80000"/>
              </a:pPr>
              <a:r>
                <a:rPr lang="en-US" altLang="en-US" sz="1800" dirty="0"/>
                <a:t>Non-fluent aphasia involving Broca’s area is the inability to properly form or articulate words.</a:t>
              </a:r>
            </a:p>
            <a:p>
              <a:pPr eaLnBrk="1" hangingPunct="1">
                <a:lnSpc>
                  <a:spcPct val="85000"/>
                </a:lnSpc>
                <a:spcBef>
                  <a:spcPct val="0"/>
                </a:spcBef>
                <a:spcAft>
                  <a:spcPts val="900"/>
                </a:spcAft>
                <a:buSzPct val="80000"/>
              </a:pPr>
              <a:r>
                <a:rPr lang="en-US" altLang="en-US" sz="1800" dirty="0"/>
                <a:t>People with non-fluent aphasia know what they want to say but they cannot articulate it properly.</a:t>
              </a:r>
            </a:p>
            <a:p>
              <a:pPr eaLnBrk="1" hangingPunct="1">
                <a:lnSpc>
                  <a:spcPct val="85000"/>
                </a:lnSpc>
                <a:spcBef>
                  <a:spcPct val="0"/>
                </a:spcBef>
                <a:spcAft>
                  <a:spcPct val="50000"/>
                </a:spcAft>
                <a:buSzPct val="80000"/>
              </a:pPr>
              <a:r>
                <a:rPr lang="en-US" altLang="en-US" sz="1800" dirty="0"/>
                <a:t>Needless to say, it can be a very frustrating experience for the afflicted individuals.</a:t>
              </a:r>
            </a:p>
            <a:p>
              <a:pPr eaLnBrk="1" hangingPunct="1">
                <a:lnSpc>
                  <a:spcPct val="85000"/>
                </a:lnSpc>
                <a:spcBef>
                  <a:spcPct val="0"/>
                </a:spcBef>
                <a:spcAft>
                  <a:spcPct val="50000"/>
                </a:spcAft>
                <a:buSzPct val="80000"/>
              </a:pPr>
              <a:r>
                <a:rPr lang="en-US" altLang="en-US" sz="1800" dirty="0"/>
                <a:t>However, they can still express themselves in words using a keyboard or sign language since these actions involve other areas of the cerebral cortex.</a:t>
              </a:r>
            </a:p>
          </p:txBody>
        </p:sp>
        <p:grpSp>
          <p:nvGrpSpPr>
            <p:cNvPr id="221189" name="Group 26">
              <a:extLst>
                <a:ext uri="{FF2B5EF4-FFF2-40B4-BE49-F238E27FC236}">
                  <a16:creationId xmlns:a16="http://schemas.microsoft.com/office/drawing/2014/main" id="{A6D5F994-2E7D-4B4B-BCCF-922B811CA593}"/>
                </a:ext>
              </a:extLst>
            </p:cNvPr>
            <p:cNvGrpSpPr>
              <a:grpSpLocks/>
            </p:cNvGrpSpPr>
            <p:nvPr/>
          </p:nvGrpSpPr>
          <p:grpSpPr bwMode="auto">
            <a:xfrm>
              <a:off x="582" y="3671"/>
              <a:ext cx="1990" cy="213"/>
              <a:chOff x="582" y="3671"/>
              <a:chExt cx="1990" cy="213"/>
            </a:xfrm>
          </p:grpSpPr>
          <p:sp>
            <p:nvSpPr>
              <p:cNvPr id="221190" name="Rectangle 27">
                <a:extLst>
                  <a:ext uri="{FF2B5EF4-FFF2-40B4-BE49-F238E27FC236}">
                    <a16:creationId xmlns:a16="http://schemas.microsoft.com/office/drawing/2014/main" id="{C894B2A0-5F73-6045-877F-50D0AE68D921}"/>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21191" name="Rectangle 28">
                <a:extLst>
                  <a:ext uri="{FF2B5EF4-FFF2-40B4-BE49-F238E27FC236}">
                    <a16:creationId xmlns:a16="http://schemas.microsoft.com/office/drawing/2014/main" id="{18A5E0C1-93D3-1640-8D77-4939278CE998}"/>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21192" name="Rectangle 29">
                <a:extLst>
                  <a:ext uri="{FF2B5EF4-FFF2-40B4-BE49-F238E27FC236}">
                    <a16:creationId xmlns:a16="http://schemas.microsoft.com/office/drawing/2014/main" id="{824F0974-DAD7-9F48-A1FA-7A403FCA3749}"/>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21193" name="Text Box 30">
                <a:extLst>
                  <a:ext uri="{FF2B5EF4-FFF2-40B4-BE49-F238E27FC236}">
                    <a16:creationId xmlns:a16="http://schemas.microsoft.com/office/drawing/2014/main" id="{26DEDE05-7E28-C045-9ECD-DA087DDD22AC}"/>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499</a:t>
                </a:r>
                <a:endParaRPr lang="en-US" altLang="en-US" sz="1800" dirty="0">
                  <a:ea typeface="ＭＳ Ｐゴシック" panose="020B0600070205080204" pitchFamily="34" charset="-128"/>
                </a:endParaRPr>
              </a:p>
            </p:txBody>
          </p:sp>
          <p:sp>
            <p:nvSpPr>
              <p:cNvPr id="221194" name="Text Box 31">
                <a:extLst>
                  <a:ext uri="{FF2B5EF4-FFF2-40B4-BE49-F238E27FC236}">
                    <a16:creationId xmlns:a16="http://schemas.microsoft.com/office/drawing/2014/main" id="{AED2C7DB-7438-5945-B730-006306C9DBD5}"/>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554</a:t>
                </a:r>
                <a:endParaRPr lang="en-US" altLang="en-US" sz="1800" dirty="0">
                  <a:ea typeface="ＭＳ Ｐゴシック" panose="020B0600070205080204" pitchFamily="34" charset="-128"/>
                </a:endParaRPr>
              </a:p>
            </p:txBody>
          </p:sp>
          <p:sp>
            <p:nvSpPr>
              <p:cNvPr id="221195" name="Text Box 32">
                <a:extLst>
                  <a:ext uri="{FF2B5EF4-FFF2-40B4-BE49-F238E27FC236}">
                    <a16:creationId xmlns:a16="http://schemas.microsoft.com/office/drawing/2014/main" id="{1937C6BE-627E-C84E-86E0-C9F1603DEEC9}"/>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520</a:t>
                </a:r>
                <a:endParaRPr lang="en-US" altLang="en-US" sz="1800" dirty="0">
                  <a:ea typeface="ＭＳ Ｐゴシック" panose="020B0600070205080204" pitchFamily="34" charset="-128"/>
                </a:endParaRPr>
              </a:p>
            </p:txBody>
          </p:sp>
        </p:grpSp>
      </p:grpSp>
    </p:spTree>
  </p:cSld>
  <p:clrMapOvr>
    <a:overrideClrMapping bg1="lt1" tx1="dk1" bg2="lt2" tx2="dk2" accent1="accent1" accent2="accent2" accent3="accent3" accent4="accent4" accent5="accent5" accent6="accent6" hlink="hlink" folHlink="folHlink"/>
  </p:clrMapOvr>
  <p:transition spd="med"/>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3" name="Slide Number Placeholder 5">
            <a:extLst>
              <a:ext uri="{FF2B5EF4-FFF2-40B4-BE49-F238E27FC236}">
                <a16:creationId xmlns:a16="http://schemas.microsoft.com/office/drawing/2014/main" id="{844F24B2-AA96-F04B-8740-FEF38D44075F}"/>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0B38592A-1DCA-B041-9580-3A3A7886B271}" type="slidenum">
              <a:rPr lang="en-US" altLang="en-US" sz="1400"/>
              <a:pPr>
                <a:spcBef>
                  <a:spcPct val="0"/>
                </a:spcBef>
                <a:buFontTx/>
                <a:buNone/>
              </a:pPr>
              <a:t>106</a:t>
            </a:fld>
            <a:endParaRPr lang="en-US" altLang="en-US" sz="1400" dirty="0"/>
          </a:p>
        </p:txBody>
      </p:sp>
      <p:grpSp>
        <p:nvGrpSpPr>
          <p:cNvPr id="223234" name="Group 30">
            <a:extLst>
              <a:ext uri="{FF2B5EF4-FFF2-40B4-BE49-F238E27FC236}">
                <a16:creationId xmlns:a16="http://schemas.microsoft.com/office/drawing/2014/main" id="{D1B0F1EF-DF42-B343-B291-DA34CCF8B2D6}"/>
              </a:ext>
            </a:extLst>
          </p:cNvPr>
          <p:cNvGrpSpPr>
            <a:grpSpLocks/>
          </p:cNvGrpSpPr>
          <p:nvPr/>
        </p:nvGrpSpPr>
        <p:grpSpPr bwMode="auto">
          <a:xfrm>
            <a:off x="457200" y="446088"/>
            <a:ext cx="8229600" cy="5719762"/>
            <a:chOff x="288" y="281"/>
            <a:chExt cx="5184" cy="3603"/>
          </a:xfrm>
        </p:grpSpPr>
        <p:sp>
          <p:nvSpPr>
            <p:cNvPr id="223236" name="Rectangle 2">
              <a:extLst>
                <a:ext uri="{FF2B5EF4-FFF2-40B4-BE49-F238E27FC236}">
                  <a16:creationId xmlns:a16="http://schemas.microsoft.com/office/drawing/2014/main" id="{30BCAE43-71A5-4B45-8A18-5BD85E0AAAF4}"/>
                </a:ext>
              </a:extLst>
            </p:cNvPr>
            <p:cNvSpPr>
              <a:spLocks noChangeArrowheads="1"/>
            </p:cNvSpPr>
            <p:nvPr/>
          </p:nvSpPr>
          <p:spPr bwMode="auto">
            <a:xfrm>
              <a:off x="288"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Wernicke’s Areas</a:t>
              </a:r>
              <a:endParaRPr lang="en-US" altLang="en-US" sz="2800" dirty="0">
                <a:solidFill>
                  <a:schemeClr val="tx2"/>
                </a:solidFill>
              </a:endParaRPr>
            </a:p>
          </p:txBody>
        </p:sp>
        <p:sp>
          <p:nvSpPr>
            <p:cNvPr id="223237" name="Text Box 3">
              <a:extLst>
                <a:ext uri="{FF2B5EF4-FFF2-40B4-BE49-F238E27FC236}">
                  <a16:creationId xmlns:a16="http://schemas.microsoft.com/office/drawing/2014/main" id="{3F1AE50B-50E4-B649-BE56-07EC05A9F576}"/>
                </a:ext>
              </a:extLst>
            </p:cNvPr>
            <p:cNvSpPr txBox="1">
              <a:spLocks noChangeArrowheads="1"/>
            </p:cNvSpPr>
            <p:nvPr/>
          </p:nvSpPr>
          <p:spPr bwMode="auto">
            <a:xfrm>
              <a:off x="515" y="970"/>
              <a:ext cx="4698" cy="9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dirty="0"/>
                <a:t>Damage to Wernicke’s areas (22, 39, and 40), which pertain to audi-tory association, results in fluent aphasia.</a:t>
              </a:r>
            </a:p>
            <a:p>
              <a:pPr eaLnBrk="1" hangingPunct="1">
                <a:lnSpc>
                  <a:spcPct val="85000"/>
                </a:lnSpc>
                <a:spcBef>
                  <a:spcPct val="0"/>
                </a:spcBef>
                <a:spcAft>
                  <a:spcPts val="900"/>
                </a:spcAft>
                <a:buSzPct val="80000"/>
              </a:pPr>
              <a:r>
                <a:rPr lang="en-US" altLang="en-US" sz="1800" dirty="0"/>
                <a:t>A person can speak but may produce strings of words that have no meaning (known as word salad).</a:t>
              </a:r>
            </a:p>
            <a:p>
              <a:pPr eaLnBrk="1" hangingPunct="1">
                <a:lnSpc>
                  <a:spcPct val="85000"/>
                </a:lnSpc>
                <a:spcBef>
                  <a:spcPct val="0"/>
                </a:spcBef>
                <a:spcAft>
                  <a:spcPct val="50000"/>
                </a:spcAft>
                <a:buSzPct val="80000"/>
              </a:pPr>
              <a:r>
                <a:rPr lang="en-US" altLang="en-US" sz="1800" dirty="0"/>
                <a:t>The underlying deficit results from word deafness or word blindness.</a:t>
              </a:r>
            </a:p>
          </p:txBody>
        </p:sp>
        <p:grpSp>
          <p:nvGrpSpPr>
            <p:cNvPr id="223238" name="Group 18">
              <a:extLst>
                <a:ext uri="{FF2B5EF4-FFF2-40B4-BE49-F238E27FC236}">
                  <a16:creationId xmlns:a16="http://schemas.microsoft.com/office/drawing/2014/main" id="{BFF6A6D5-B216-D64C-B095-A76076055466}"/>
                </a:ext>
              </a:extLst>
            </p:cNvPr>
            <p:cNvGrpSpPr>
              <a:grpSpLocks/>
            </p:cNvGrpSpPr>
            <p:nvPr/>
          </p:nvGrpSpPr>
          <p:grpSpPr bwMode="auto">
            <a:xfrm>
              <a:off x="582" y="3671"/>
              <a:ext cx="1990" cy="213"/>
              <a:chOff x="582" y="3671"/>
              <a:chExt cx="1990" cy="213"/>
            </a:xfrm>
          </p:grpSpPr>
          <p:sp>
            <p:nvSpPr>
              <p:cNvPr id="223239" name="Rectangle 19">
                <a:extLst>
                  <a:ext uri="{FF2B5EF4-FFF2-40B4-BE49-F238E27FC236}">
                    <a16:creationId xmlns:a16="http://schemas.microsoft.com/office/drawing/2014/main" id="{8510C601-11F0-ED4E-8212-507A90ECB817}"/>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23240" name="Rectangle 20">
                <a:extLst>
                  <a:ext uri="{FF2B5EF4-FFF2-40B4-BE49-F238E27FC236}">
                    <a16:creationId xmlns:a16="http://schemas.microsoft.com/office/drawing/2014/main" id="{2ED51C7D-07B7-1247-98F1-E1FF55ABAB35}"/>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23241" name="Rectangle 21">
                <a:extLst>
                  <a:ext uri="{FF2B5EF4-FFF2-40B4-BE49-F238E27FC236}">
                    <a16:creationId xmlns:a16="http://schemas.microsoft.com/office/drawing/2014/main" id="{98824CD8-CEEC-0845-A0E5-54A2B730FFF6}"/>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23242" name="Text Box 22">
                <a:extLst>
                  <a:ext uri="{FF2B5EF4-FFF2-40B4-BE49-F238E27FC236}">
                    <a16:creationId xmlns:a16="http://schemas.microsoft.com/office/drawing/2014/main" id="{530334A6-CE5B-2248-9B8B-12C5F6898010}"/>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499</a:t>
                </a:r>
                <a:endParaRPr lang="en-US" altLang="en-US" sz="1800" dirty="0">
                  <a:ea typeface="ＭＳ Ｐゴシック" panose="020B0600070205080204" pitchFamily="34" charset="-128"/>
                </a:endParaRPr>
              </a:p>
            </p:txBody>
          </p:sp>
          <p:sp>
            <p:nvSpPr>
              <p:cNvPr id="223243" name="Text Box 23">
                <a:extLst>
                  <a:ext uri="{FF2B5EF4-FFF2-40B4-BE49-F238E27FC236}">
                    <a16:creationId xmlns:a16="http://schemas.microsoft.com/office/drawing/2014/main" id="{79CC4C78-4651-1B40-917E-3D89D0EC52BB}"/>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554</a:t>
                </a:r>
                <a:endParaRPr lang="en-US" altLang="en-US" sz="1800" dirty="0">
                  <a:ea typeface="ＭＳ Ｐゴシック" panose="020B0600070205080204" pitchFamily="34" charset="-128"/>
                </a:endParaRPr>
              </a:p>
            </p:txBody>
          </p:sp>
          <p:sp>
            <p:nvSpPr>
              <p:cNvPr id="223244" name="Text Box 24">
                <a:extLst>
                  <a:ext uri="{FF2B5EF4-FFF2-40B4-BE49-F238E27FC236}">
                    <a16:creationId xmlns:a16="http://schemas.microsoft.com/office/drawing/2014/main" id="{AAEEE3A9-D06B-7249-9CC5-8746E70B6EAB}"/>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520</a:t>
                </a:r>
                <a:endParaRPr lang="en-US" altLang="en-US" sz="1800" dirty="0">
                  <a:ea typeface="ＭＳ Ｐゴシック" panose="020B0600070205080204" pitchFamily="34" charset="-128"/>
                </a:endParaRPr>
              </a:p>
            </p:txBody>
          </p:sp>
        </p:grpSp>
      </p:grpSp>
      <p:pic>
        <p:nvPicPr>
          <p:cNvPr id="223235" name="Picture 19" descr="np-ugp-i-cortex3&#10;&#10;">
            <a:extLst>
              <a:ext uri="{FF2B5EF4-FFF2-40B4-BE49-F238E27FC236}">
                <a16:creationId xmlns:a16="http://schemas.microsoft.com/office/drawing/2014/main" id="{F6BEAE8E-2949-6148-A4EE-79F04409C1C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48025" y="3333249"/>
            <a:ext cx="2647950" cy="154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3" name="Straight Connector 2">
            <a:extLst>
              <a:ext uri="{FF2B5EF4-FFF2-40B4-BE49-F238E27FC236}">
                <a16:creationId xmlns:a16="http://schemas.microsoft.com/office/drawing/2014/main" id="{57854A99-6A16-68F1-BEC5-82770D436D23}"/>
              </a:ext>
            </a:extLst>
          </p:cNvPr>
          <p:cNvCxnSpPr>
            <a:cxnSpLocks/>
          </p:cNvCxnSpPr>
          <p:nvPr/>
        </p:nvCxnSpPr>
        <p:spPr>
          <a:xfrm>
            <a:off x="5125843" y="4383145"/>
            <a:ext cx="226742" cy="685800"/>
          </a:xfrm>
          <a:prstGeom prst="line">
            <a:avLst/>
          </a:prstGeom>
          <a:ln w="107950">
            <a:solidFill>
              <a:schemeClr val="accent6">
                <a:alpha val="75065"/>
              </a:schemeClr>
            </a:solidFill>
            <a:headEnd type="triangle"/>
          </a:ln>
        </p:spPr>
        <p:style>
          <a:lnRef idx="1">
            <a:schemeClr val="accent1"/>
          </a:lnRef>
          <a:fillRef idx="0">
            <a:schemeClr val="accent1"/>
          </a:fillRef>
          <a:effectRef idx="0">
            <a:schemeClr val="accent1"/>
          </a:effectRef>
          <a:fontRef idx="minor">
            <a:schemeClr val="tx1"/>
          </a:fontRef>
        </p:style>
      </p:cxnSp>
    </p:spTree>
  </p:cSld>
  <p:clrMapOvr>
    <a:overrideClrMapping bg1="lt1" tx1="dk1" bg2="lt2" tx2="dk2" accent1="accent1" accent2="accent2" accent3="accent3" accent4="accent4" accent5="accent5" accent6="accent6" hlink="hlink" folHlink="folHlink"/>
  </p:clrMapOvr>
  <p:transition spd="med"/>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1" name="Slide Number Placeholder 5">
            <a:extLst>
              <a:ext uri="{FF2B5EF4-FFF2-40B4-BE49-F238E27FC236}">
                <a16:creationId xmlns:a16="http://schemas.microsoft.com/office/drawing/2014/main" id="{D8248CB8-7738-7145-95F6-F511E2B4957E}"/>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09F5CC18-D636-DB4A-8E2D-70B448325991}" type="slidenum">
              <a:rPr lang="en-US" altLang="en-US" sz="1400"/>
              <a:pPr>
                <a:spcBef>
                  <a:spcPct val="0"/>
                </a:spcBef>
                <a:buFontTx/>
                <a:buNone/>
              </a:pPr>
              <a:t>107</a:t>
            </a:fld>
            <a:endParaRPr lang="en-US" altLang="en-US" sz="1400" dirty="0"/>
          </a:p>
        </p:txBody>
      </p:sp>
      <p:grpSp>
        <p:nvGrpSpPr>
          <p:cNvPr id="225282" name="Group 55">
            <a:extLst>
              <a:ext uri="{FF2B5EF4-FFF2-40B4-BE49-F238E27FC236}">
                <a16:creationId xmlns:a16="http://schemas.microsoft.com/office/drawing/2014/main" id="{2FD7DEA3-817D-2E4F-BA5B-40DECD13C8D2}"/>
              </a:ext>
            </a:extLst>
          </p:cNvPr>
          <p:cNvGrpSpPr>
            <a:grpSpLocks/>
          </p:cNvGrpSpPr>
          <p:nvPr/>
        </p:nvGrpSpPr>
        <p:grpSpPr bwMode="auto">
          <a:xfrm>
            <a:off x="458788" y="446088"/>
            <a:ext cx="8229600" cy="5156200"/>
            <a:chOff x="289" y="281"/>
            <a:chExt cx="5184" cy="3248"/>
          </a:xfrm>
        </p:grpSpPr>
        <p:sp>
          <p:nvSpPr>
            <p:cNvPr id="225283" name="Rectangle 3">
              <a:extLst>
                <a:ext uri="{FF2B5EF4-FFF2-40B4-BE49-F238E27FC236}">
                  <a16:creationId xmlns:a16="http://schemas.microsoft.com/office/drawing/2014/main" id="{1E646CA0-052E-8E4D-BDDA-03435BEC81BF}"/>
                </a:ext>
              </a:extLst>
            </p:cNvPr>
            <p:cNvSpPr>
              <a:spLocks noChangeArrowheads="1"/>
            </p:cNvSpPr>
            <p:nvPr/>
          </p:nvSpPr>
          <p:spPr bwMode="auto">
            <a:xfrm>
              <a:off x="289"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Phineas Gage</a:t>
              </a:r>
              <a:endParaRPr lang="en-US" altLang="en-US" sz="2800" dirty="0">
                <a:solidFill>
                  <a:schemeClr val="tx2"/>
                </a:solidFill>
              </a:endParaRPr>
            </a:p>
          </p:txBody>
        </p:sp>
        <p:grpSp>
          <p:nvGrpSpPr>
            <p:cNvPr id="225284" name="Group 54">
              <a:extLst>
                <a:ext uri="{FF2B5EF4-FFF2-40B4-BE49-F238E27FC236}">
                  <a16:creationId xmlns:a16="http://schemas.microsoft.com/office/drawing/2014/main" id="{3C185A4A-1067-1C4D-9C5A-D253927D86A0}"/>
                </a:ext>
              </a:extLst>
            </p:cNvPr>
            <p:cNvGrpSpPr>
              <a:grpSpLocks/>
            </p:cNvGrpSpPr>
            <p:nvPr/>
          </p:nvGrpSpPr>
          <p:grpSpPr bwMode="auto">
            <a:xfrm>
              <a:off x="524" y="1012"/>
              <a:ext cx="4688" cy="2517"/>
              <a:chOff x="524" y="1012"/>
              <a:chExt cx="4688" cy="2517"/>
            </a:xfrm>
          </p:grpSpPr>
          <p:grpSp>
            <p:nvGrpSpPr>
              <p:cNvPr id="225285" name="Group 39">
                <a:extLst>
                  <a:ext uri="{FF2B5EF4-FFF2-40B4-BE49-F238E27FC236}">
                    <a16:creationId xmlns:a16="http://schemas.microsoft.com/office/drawing/2014/main" id="{3196A888-5964-6A4E-A5F7-58C72EF3E535}"/>
                  </a:ext>
                </a:extLst>
              </p:cNvPr>
              <p:cNvGrpSpPr>
                <a:grpSpLocks/>
              </p:cNvGrpSpPr>
              <p:nvPr/>
            </p:nvGrpSpPr>
            <p:grpSpPr bwMode="auto">
              <a:xfrm>
                <a:off x="2077" y="1183"/>
                <a:ext cx="1616" cy="2237"/>
                <a:chOff x="2077" y="1183"/>
                <a:chExt cx="1616" cy="2237"/>
              </a:xfrm>
            </p:grpSpPr>
            <p:sp>
              <p:nvSpPr>
                <p:cNvPr id="225293" name="Rectangle 17">
                  <a:extLst>
                    <a:ext uri="{FF2B5EF4-FFF2-40B4-BE49-F238E27FC236}">
                      <a16:creationId xmlns:a16="http://schemas.microsoft.com/office/drawing/2014/main" id="{0D6A66DB-E1F0-DE4A-84F5-824F3D4A5E42}"/>
                    </a:ext>
                  </a:extLst>
                </p:cNvPr>
                <p:cNvSpPr>
                  <a:spLocks noChangeArrowheads="1"/>
                </p:cNvSpPr>
                <p:nvPr/>
              </p:nvSpPr>
              <p:spPr bwMode="auto">
                <a:xfrm>
                  <a:off x="2077" y="3008"/>
                  <a:ext cx="1616" cy="4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ts val="1480"/>
                    </a:lnSpc>
                    <a:spcBef>
                      <a:spcPct val="0"/>
                    </a:spcBef>
                    <a:buFontTx/>
                    <a:buNone/>
                  </a:pPr>
                  <a:r>
                    <a:rPr lang="en-US" altLang="en-US" sz="1400" dirty="0"/>
                    <a:t>Newspaper article, 1848 (soon after the accident)</a:t>
                  </a:r>
                </a:p>
                <a:p>
                  <a:pPr algn="ctr" eaLnBrk="1" hangingPunct="1">
                    <a:lnSpc>
                      <a:spcPts val="1480"/>
                    </a:lnSpc>
                    <a:spcBef>
                      <a:spcPct val="0"/>
                    </a:spcBef>
                    <a:buFontTx/>
                    <a:buNone/>
                  </a:pPr>
                  <a:r>
                    <a:rPr lang="en-US" altLang="en-US" sz="1100" dirty="0"/>
                    <a:t>https://www.deakin.edu.au</a:t>
                  </a:r>
                </a:p>
              </p:txBody>
            </p:sp>
            <p:pic>
              <p:nvPicPr>
                <p:cNvPr id="225294" name="Picture 35" descr="PGNEWS">
                  <a:extLst>
                    <a:ext uri="{FF2B5EF4-FFF2-40B4-BE49-F238E27FC236}">
                      <a16:creationId xmlns:a16="http://schemas.microsoft.com/office/drawing/2014/main" id="{B65961E4-0B2C-0E4C-A166-2A63E9BD4D9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18" y="1183"/>
                  <a:ext cx="1535" cy="17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225286" name="Group 52">
                <a:extLst>
                  <a:ext uri="{FF2B5EF4-FFF2-40B4-BE49-F238E27FC236}">
                    <a16:creationId xmlns:a16="http://schemas.microsoft.com/office/drawing/2014/main" id="{E125EEAF-670D-5846-B911-9D399C10D696}"/>
                  </a:ext>
                </a:extLst>
              </p:cNvPr>
              <p:cNvGrpSpPr>
                <a:grpSpLocks/>
              </p:cNvGrpSpPr>
              <p:nvPr/>
            </p:nvGrpSpPr>
            <p:grpSpPr bwMode="auto">
              <a:xfrm>
                <a:off x="3939" y="1018"/>
                <a:ext cx="1273" cy="1973"/>
                <a:chOff x="3939" y="1018"/>
                <a:chExt cx="1273" cy="1973"/>
              </a:xfrm>
            </p:grpSpPr>
            <p:sp>
              <p:nvSpPr>
                <p:cNvPr id="225291" name="Text Box 15">
                  <a:extLst>
                    <a:ext uri="{FF2B5EF4-FFF2-40B4-BE49-F238E27FC236}">
                      <a16:creationId xmlns:a16="http://schemas.microsoft.com/office/drawing/2014/main" id="{A36076BA-5A00-A44B-8045-AE6B123B7630}"/>
                    </a:ext>
                  </a:extLst>
                </p:cNvPr>
                <p:cNvSpPr txBox="1">
                  <a:spLocks noChangeArrowheads="1"/>
                </p:cNvSpPr>
                <p:nvPr/>
              </p:nvSpPr>
              <p:spPr bwMode="auto">
                <a:xfrm>
                  <a:off x="3942" y="2826"/>
                  <a:ext cx="1270" cy="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100" dirty="0"/>
                    <a:t>https://www.hanenwurger.org</a:t>
                  </a:r>
                </a:p>
              </p:txBody>
            </p:sp>
            <p:pic>
              <p:nvPicPr>
                <p:cNvPr id="225292" name="Picture 36" descr="6a00d8341c556453ef00e54f4b44158834-640wi">
                  <a:extLst>
                    <a:ext uri="{FF2B5EF4-FFF2-40B4-BE49-F238E27FC236}">
                      <a16:creationId xmlns:a16="http://schemas.microsoft.com/office/drawing/2014/main" id="{C007E36F-B64F-CF4C-8C26-D5B2E127D12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939" y="1018"/>
                  <a:ext cx="1199" cy="18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225287" name="Group 53">
                <a:extLst>
                  <a:ext uri="{FF2B5EF4-FFF2-40B4-BE49-F238E27FC236}">
                    <a16:creationId xmlns:a16="http://schemas.microsoft.com/office/drawing/2014/main" id="{58EDAB6A-6E03-B143-86F1-AFD552ED473B}"/>
                  </a:ext>
                </a:extLst>
              </p:cNvPr>
              <p:cNvGrpSpPr>
                <a:grpSpLocks/>
              </p:cNvGrpSpPr>
              <p:nvPr/>
            </p:nvGrpSpPr>
            <p:grpSpPr bwMode="auto">
              <a:xfrm>
                <a:off x="524" y="1012"/>
                <a:ext cx="1392" cy="2517"/>
                <a:chOff x="524" y="1012"/>
                <a:chExt cx="1392" cy="2517"/>
              </a:xfrm>
            </p:grpSpPr>
            <p:sp>
              <p:nvSpPr>
                <p:cNvPr id="225288" name="Text Box 19">
                  <a:extLst>
                    <a:ext uri="{FF2B5EF4-FFF2-40B4-BE49-F238E27FC236}">
                      <a16:creationId xmlns:a16="http://schemas.microsoft.com/office/drawing/2014/main" id="{718890BD-7D37-B742-91FD-47EAE8E128A3}"/>
                    </a:ext>
                  </a:extLst>
                </p:cNvPr>
                <p:cNvSpPr txBox="1">
                  <a:spLocks noChangeArrowheads="1"/>
                </p:cNvSpPr>
                <p:nvPr/>
              </p:nvSpPr>
              <p:spPr bwMode="auto">
                <a:xfrm>
                  <a:off x="524" y="3316"/>
                  <a:ext cx="1351" cy="2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600" dirty="0"/>
                    <a:t>Born 1823, died 1860</a:t>
                  </a:r>
                </a:p>
              </p:txBody>
            </p:sp>
            <p:sp>
              <p:nvSpPr>
                <p:cNvPr id="225289" name="Text Box 28">
                  <a:extLst>
                    <a:ext uri="{FF2B5EF4-FFF2-40B4-BE49-F238E27FC236}">
                      <a16:creationId xmlns:a16="http://schemas.microsoft.com/office/drawing/2014/main" id="{9845489F-E9C3-D040-AA4A-DC57A98746C2}"/>
                    </a:ext>
                  </a:extLst>
                </p:cNvPr>
                <p:cNvSpPr txBox="1">
                  <a:spLocks noChangeArrowheads="1"/>
                </p:cNvSpPr>
                <p:nvPr/>
              </p:nvSpPr>
              <p:spPr bwMode="auto">
                <a:xfrm>
                  <a:off x="749" y="3154"/>
                  <a:ext cx="1167" cy="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100" dirty="0"/>
                    <a:t>https://www..wikimedia.org</a:t>
                  </a:r>
                  <a:endParaRPr lang="en-US" altLang="en-US" sz="1800" dirty="0"/>
                </a:p>
              </p:txBody>
            </p:sp>
            <p:pic>
              <p:nvPicPr>
                <p:cNvPr id="225290" name="Picture 37" descr="354px-Phineas_Gage_GageMillerPhoto2010-02-17_Unretouched_Color_Cropped">
                  <a:extLst>
                    <a:ext uri="{FF2B5EF4-FFF2-40B4-BE49-F238E27FC236}">
                      <a16:creationId xmlns:a16="http://schemas.microsoft.com/office/drawing/2014/main" id="{98740A60-ED28-E84B-9DBB-CE6F1D0CB42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76" y="1012"/>
                  <a:ext cx="1271" cy="21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grpSp>
      <p:sp>
        <p:nvSpPr>
          <p:cNvPr id="2" name="TextBox 1">
            <a:extLst>
              <a:ext uri="{FF2B5EF4-FFF2-40B4-BE49-F238E27FC236}">
                <a16:creationId xmlns:a16="http://schemas.microsoft.com/office/drawing/2014/main" id="{03F58420-7C4D-3E45-825E-B7AB7347313D}"/>
              </a:ext>
            </a:extLst>
          </p:cNvPr>
          <p:cNvSpPr txBox="1"/>
          <p:nvPr/>
        </p:nvSpPr>
        <p:spPr>
          <a:xfrm>
            <a:off x="5931937" y="4731301"/>
            <a:ext cx="2556587" cy="913070"/>
          </a:xfrm>
          <a:prstGeom prst="rect">
            <a:avLst/>
          </a:prstGeom>
          <a:noFill/>
        </p:spPr>
        <p:txBody>
          <a:bodyPr wrap="square" rtlCol="0">
            <a:spAutoFit/>
          </a:bodyPr>
          <a:lstStyle/>
          <a:p>
            <a:pPr algn="ctr">
              <a:lnSpc>
                <a:spcPts val="1580"/>
              </a:lnSpc>
            </a:pPr>
            <a:r>
              <a:rPr lang="en-US" sz="1400" dirty="0"/>
              <a:t>Warren Anatomical Museum, Harvard Medical School's Countway Library of Medicine, Boston, MA</a:t>
            </a:r>
          </a:p>
        </p:txBody>
      </p:sp>
      <p:sp>
        <p:nvSpPr>
          <p:cNvPr id="3" name="TextBox 2">
            <a:extLst>
              <a:ext uri="{FF2B5EF4-FFF2-40B4-BE49-F238E27FC236}">
                <a16:creationId xmlns:a16="http://schemas.microsoft.com/office/drawing/2014/main" id="{580F2DDB-F838-EBB3-FA0B-7C3124D0212A}"/>
              </a:ext>
            </a:extLst>
          </p:cNvPr>
          <p:cNvSpPr txBox="1"/>
          <p:nvPr/>
        </p:nvSpPr>
        <p:spPr>
          <a:xfrm>
            <a:off x="2445379" y="5696264"/>
            <a:ext cx="4267653" cy="579646"/>
          </a:xfrm>
          <a:prstGeom prst="rect">
            <a:avLst/>
          </a:prstGeom>
          <a:noFill/>
        </p:spPr>
        <p:txBody>
          <a:bodyPr wrap="square" rtlCol="0">
            <a:spAutoFit/>
          </a:bodyPr>
          <a:lstStyle/>
          <a:p>
            <a:pPr algn="ctr">
              <a:lnSpc>
                <a:spcPts val="1860"/>
              </a:lnSpc>
            </a:pPr>
            <a:r>
              <a:rPr lang="en-US" dirty="0">
                <a:solidFill>
                  <a:schemeClr val="accent6"/>
                </a:solidFill>
              </a:rPr>
              <a:t>Discuss the life of Phineas Gage during the lecture session.</a:t>
            </a:r>
          </a:p>
        </p:txBody>
      </p:sp>
    </p:spTree>
  </p:cSld>
  <p:clrMapOvr>
    <a:masterClrMapping/>
  </p:clrMapOvr>
  <p:transition spd="med"/>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1" name="Slide Number Placeholder 5">
            <a:extLst>
              <a:ext uri="{FF2B5EF4-FFF2-40B4-BE49-F238E27FC236}">
                <a16:creationId xmlns:a16="http://schemas.microsoft.com/office/drawing/2014/main" id="{D8248CB8-7738-7145-95F6-F511E2B4957E}"/>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09F5CC18-D636-DB4A-8E2D-70B448325991}" type="slidenum">
              <a:rPr lang="en-US" altLang="en-US" sz="1400"/>
              <a:pPr>
                <a:spcBef>
                  <a:spcPct val="0"/>
                </a:spcBef>
                <a:buFontTx/>
                <a:buNone/>
              </a:pPr>
              <a:t>108</a:t>
            </a:fld>
            <a:endParaRPr lang="en-US" altLang="en-US" sz="1400" dirty="0"/>
          </a:p>
        </p:txBody>
      </p:sp>
      <p:grpSp>
        <p:nvGrpSpPr>
          <p:cNvPr id="225282" name="Group 55">
            <a:extLst>
              <a:ext uri="{FF2B5EF4-FFF2-40B4-BE49-F238E27FC236}">
                <a16:creationId xmlns:a16="http://schemas.microsoft.com/office/drawing/2014/main" id="{2FD7DEA3-817D-2E4F-BA5B-40DECD13C8D2}"/>
              </a:ext>
            </a:extLst>
          </p:cNvPr>
          <p:cNvGrpSpPr>
            <a:grpSpLocks/>
          </p:cNvGrpSpPr>
          <p:nvPr/>
        </p:nvGrpSpPr>
        <p:grpSpPr bwMode="auto">
          <a:xfrm>
            <a:off x="458788" y="446088"/>
            <a:ext cx="8229600" cy="4776790"/>
            <a:chOff x="289" y="281"/>
            <a:chExt cx="5184" cy="3009"/>
          </a:xfrm>
        </p:grpSpPr>
        <p:sp>
          <p:nvSpPr>
            <p:cNvPr id="225283" name="Rectangle 3">
              <a:extLst>
                <a:ext uri="{FF2B5EF4-FFF2-40B4-BE49-F238E27FC236}">
                  <a16:creationId xmlns:a16="http://schemas.microsoft.com/office/drawing/2014/main" id="{1E646CA0-052E-8E4D-BDDA-03435BEC81BF}"/>
                </a:ext>
              </a:extLst>
            </p:cNvPr>
            <p:cNvSpPr>
              <a:spLocks noChangeArrowheads="1"/>
            </p:cNvSpPr>
            <p:nvPr/>
          </p:nvSpPr>
          <p:spPr bwMode="auto">
            <a:xfrm>
              <a:off x="289"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Phineas Gage </a:t>
              </a:r>
              <a:r>
                <a:rPr lang="en-US" altLang="en-US" sz="2200" dirty="0">
                  <a:solidFill>
                    <a:srgbClr val="333333"/>
                  </a:solidFill>
                </a:rPr>
                <a:t>(continued)</a:t>
              </a:r>
              <a:endParaRPr lang="en-US" altLang="en-US" sz="2200" dirty="0">
                <a:solidFill>
                  <a:schemeClr val="tx2"/>
                </a:solidFill>
              </a:endParaRPr>
            </a:p>
          </p:txBody>
        </p:sp>
        <p:sp>
          <p:nvSpPr>
            <p:cNvPr id="225289" name="Text Box 28">
              <a:extLst>
                <a:ext uri="{FF2B5EF4-FFF2-40B4-BE49-F238E27FC236}">
                  <a16:creationId xmlns:a16="http://schemas.microsoft.com/office/drawing/2014/main" id="{9845489F-E9C3-D040-AA4A-DC57A98746C2}"/>
                </a:ext>
              </a:extLst>
            </p:cNvPr>
            <p:cNvSpPr txBox="1">
              <a:spLocks noChangeArrowheads="1"/>
            </p:cNvSpPr>
            <p:nvPr/>
          </p:nvSpPr>
          <p:spPr bwMode="auto">
            <a:xfrm>
              <a:off x="1444" y="2820"/>
              <a:ext cx="2868" cy="47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ts val="1680"/>
                </a:lnSpc>
                <a:spcBef>
                  <a:spcPct val="0"/>
                </a:spcBef>
                <a:buFontTx/>
                <a:buNone/>
              </a:pPr>
              <a:r>
                <a:rPr lang="en-US" altLang="en-US" sz="1600" dirty="0"/>
                <a:t>Burlington and Rutland Railroad</a:t>
              </a:r>
            </a:p>
            <a:p>
              <a:pPr algn="ctr" eaLnBrk="1" hangingPunct="1">
                <a:lnSpc>
                  <a:spcPts val="1680"/>
                </a:lnSpc>
                <a:spcBef>
                  <a:spcPct val="0"/>
                </a:spcBef>
                <a:buFontTx/>
                <a:buNone/>
              </a:pPr>
              <a:r>
                <a:rPr lang="en-US" altLang="en-US" sz="1600" dirty="0"/>
                <a:t>The presumed accident site, Cavenish, Vermont</a:t>
              </a:r>
            </a:p>
            <a:p>
              <a:pPr algn="ctr" eaLnBrk="1" hangingPunct="1">
                <a:lnSpc>
                  <a:spcPts val="1680"/>
                </a:lnSpc>
                <a:spcBef>
                  <a:spcPct val="0"/>
                </a:spcBef>
                <a:buFontTx/>
                <a:buNone/>
              </a:pPr>
              <a:r>
                <a:rPr lang="en-US" altLang="en-US" sz="1600" dirty="0"/>
                <a:t>https://www.wikimedia.org</a:t>
              </a:r>
            </a:p>
          </p:txBody>
        </p:sp>
      </p:grpSp>
      <p:pic>
        <p:nvPicPr>
          <p:cNvPr id="3" name="Picture 2" descr="Train tracks in the woods&#10;&#10;Description automatically generated with medium confidence">
            <a:extLst>
              <a:ext uri="{FF2B5EF4-FFF2-40B4-BE49-F238E27FC236}">
                <a16:creationId xmlns:a16="http://schemas.microsoft.com/office/drawing/2014/main" id="{4CDDDFD8-FF9A-8D46-8C1F-C7FDAECF6F0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09749" y="1600200"/>
            <a:ext cx="3742285" cy="2808958"/>
          </a:xfrm>
          <a:prstGeom prst="rect">
            <a:avLst/>
          </a:prstGeom>
        </p:spPr>
      </p:pic>
    </p:spTree>
    <p:extLst>
      <p:ext uri="{BB962C8B-B14F-4D97-AF65-F5344CB8AC3E}">
        <p14:creationId xmlns:p14="http://schemas.microsoft.com/office/powerpoint/2010/main" val="1330759204"/>
      </p:ext>
    </p:extLst>
  </p:cSld>
  <p:clrMapOvr>
    <a:masterClrMapping/>
  </p:clrMapOvr>
  <p:transition spd="med"/>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29" name="Slide Number Placeholder 5">
            <a:extLst>
              <a:ext uri="{FF2B5EF4-FFF2-40B4-BE49-F238E27FC236}">
                <a16:creationId xmlns:a16="http://schemas.microsoft.com/office/drawing/2014/main" id="{62D7515E-3DCE-F74C-8BF2-554CE6884FA7}"/>
              </a:ext>
            </a:extLst>
          </p:cNvPr>
          <p:cNvSpPr txBox="1">
            <a:spLocks noGrp="1"/>
          </p:cNvSpPr>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eaLnBrk="1" hangingPunct="1">
              <a:spcBef>
                <a:spcPct val="0"/>
              </a:spcBef>
              <a:buFontTx/>
              <a:buNone/>
            </a:pPr>
            <a:fld id="{FBB7CF03-FA9D-994E-97F6-BC4A940B8AC7}" type="slidenum">
              <a:rPr lang="en-US" altLang="en-US" sz="1400"/>
              <a:pPr algn="r" eaLnBrk="1" hangingPunct="1">
                <a:spcBef>
                  <a:spcPct val="0"/>
                </a:spcBef>
                <a:buFontTx/>
                <a:buNone/>
              </a:pPr>
              <a:t>109</a:t>
            </a:fld>
            <a:endParaRPr lang="en-US" altLang="en-US" sz="1400" dirty="0"/>
          </a:p>
        </p:txBody>
      </p:sp>
      <p:grpSp>
        <p:nvGrpSpPr>
          <p:cNvPr id="227330" name="Group 13">
            <a:extLst>
              <a:ext uri="{FF2B5EF4-FFF2-40B4-BE49-F238E27FC236}">
                <a16:creationId xmlns:a16="http://schemas.microsoft.com/office/drawing/2014/main" id="{A93916DA-14B4-334E-8A7F-9DF9B03E1631}"/>
              </a:ext>
            </a:extLst>
          </p:cNvPr>
          <p:cNvGrpSpPr>
            <a:grpSpLocks/>
          </p:cNvGrpSpPr>
          <p:nvPr/>
        </p:nvGrpSpPr>
        <p:grpSpPr bwMode="auto">
          <a:xfrm>
            <a:off x="457200" y="446088"/>
            <a:ext cx="8229600" cy="3416300"/>
            <a:chOff x="288" y="281"/>
            <a:chExt cx="5184" cy="2152"/>
          </a:xfrm>
        </p:grpSpPr>
        <p:sp>
          <p:nvSpPr>
            <p:cNvPr id="227333" name="Rectangle 2">
              <a:extLst>
                <a:ext uri="{FF2B5EF4-FFF2-40B4-BE49-F238E27FC236}">
                  <a16:creationId xmlns:a16="http://schemas.microsoft.com/office/drawing/2014/main" id="{FE7FAE48-A900-3F4E-82DC-FA2A11C4DC4E}"/>
                </a:ext>
              </a:extLst>
            </p:cNvPr>
            <p:cNvSpPr>
              <a:spLocks noChangeArrowheads="1"/>
            </p:cNvSpPr>
            <p:nvPr/>
          </p:nvSpPr>
          <p:spPr bwMode="auto">
            <a:xfrm>
              <a:off x="288"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Prefrontal Areas</a:t>
              </a:r>
              <a:endParaRPr lang="en-US" altLang="en-US" sz="2800" dirty="0">
                <a:solidFill>
                  <a:schemeClr val="tx2"/>
                </a:solidFill>
              </a:endParaRPr>
            </a:p>
          </p:txBody>
        </p:sp>
        <p:sp>
          <p:nvSpPr>
            <p:cNvPr id="227334" name="Text Box 3">
              <a:extLst>
                <a:ext uri="{FF2B5EF4-FFF2-40B4-BE49-F238E27FC236}">
                  <a16:creationId xmlns:a16="http://schemas.microsoft.com/office/drawing/2014/main" id="{ABC32A52-152E-A549-871B-1E7ADFC0B61A}"/>
                </a:ext>
              </a:extLst>
            </p:cNvPr>
            <p:cNvSpPr txBox="1">
              <a:spLocks noChangeArrowheads="1"/>
            </p:cNvSpPr>
            <p:nvPr/>
          </p:nvSpPr>
          <p:spPr bwMode="auto">
            <a:xfrm>
              <a:off x="515" y="970"/>
              <a:ext cx="4698" cy="14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dirty="0"/>
                <a:t>Damage to the prefrontal areas (9, 10, and 11) of the front lobes can result in a wide variety of behavioral deficits.</a:t>
              </a:r>
            </a:p>
            <a:p>
              <a:pPr eaLnBrk="1" hangingPunct="1">
                <a:lnSpc>
                  <a:spcPct val="85000"/>
                </a:lnSpc>
                <a:spcBef>
                  <a:spcPct val="0"/>
                </a:spcBef>
                <a:spcAft>
                  <a:spcPts val="900"/>
                </a:spcAft>
                <a:buSzPct val="80000"/>
              </a:pPr>
              <a:r>
                <a:rPr lang="en-US" altLang="en-US" sz="1800" dirty="0"/>
                <a:t>Deficits can affect language, problem solving, spontaneity, memory, initiative, judgment, impulse control, and social and sexual behavior. </a:t>
              </a:r>
            </a:p>
            <a:p>
              <a:pPr eaLnBrk="1" hangingPunct="1">
                <a:lnSpc>
                  <a:spcPct val="85000"/>
                </a:lnSpc>
                <a:spcBef>
                  <a:spcPct val="0"/>
                </a:spcBef>
                <a:spcAft>
                  <a:spcPts val="900"/>
                </a:spcAft>
                <a:buSzPct val="80000"/>
              </a:pPr>
              <a:r>
                <a:rPr lang="en-US" altLang="en-US" sz="1800" dirty="0"/>
                <a:t>Prefrontal lobotomies, involving severing association fibers with the thalamus, were once done (in the mid-1900s) in attempts to alleviate certain psychiatric disturbances.</a:t>
              </a:r>
            </a:p>
            <a:p>
              <a:pPr eaLnBrk="1" hangingPunct="1">
                <a:lnSpc>
                  <a:spcPct val="85000"/>
                </a:lnSpc>
                <a:spcBef>
                  <a:spcPct val="0"/>
                </a:spcBef>
                <a:spcAft>
                  <a:spcPct val="50000"/>
                </a:spcAft>
                <a:buSzPct val="80000"/>
              </a:pPr>
              <a:r>
                <a:rPr lang="en-US" altLang="en-US" sz="1800" dirty="0"/>
                <a:t>The surgical procedure, which is</a:t>
              </a:r>
            </a:p>
          </p:txBody>
        </p:sp>
      </p:grpSp>
      <p:pic>
        <p:nvPicPr>
          <p:cNvPr id="227331" name="Picture 19" descr="np-ugp-i-cortex3&#10;&#10;">
            <a:extLst>
              <a:ext uri="{FF2B5EF4-FFF2-40B4-BE49-F238E27FC236}">
                <a16:creationId xmlns:a16="http://schemas.microsoft.com/office/drawing/2014/main" id="{3EE17CF2-334B-8548-989C-462DB65A6CC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48751" y="3801793"/>
            <a:ext cx="2646362" cy="154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7332" name="TextBox 1">
            <a:extLst>
              <a:ext uri="{FF2B5EF4-FFF2-40B4-BE49-F238E27FC236}">
                <a16:creationId xmlns:a16="http://schemas.microsoft.com/office/drawing/2014/main" id="{211715E9-0459-6E4D-B33F-3D9CCAAD67FB}"/>
              </a:ext>
            </a:extLst>
          </p:cNvPr>
          <p:cNvSpPr txBox="1">
            <a:spLocks noChangeArrowheads="1"/>
          </p:cNvSpPr>
          <p:nvPr/>
        </p:nvSpPr>
        <p:spPr bwMode="auto">
          <a:xfrm>
            <a:off x="1079500" y="3755796"/>
            <a:ext cx="3579813"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nSpc>
                <a:spcPts val="1863"/>
              </a:lnSpc>
            </a:pPr>
            <a:r>
              <a:rPr lang="en-US" altLang="en-US" dirty="0"/>
              <a:t>rare now, was often performed with out informed consent and respect for patients and their families.</a:t>
            </a:r>
          </a:p>
        </p:txBody>
      </p:sp>
      <p:cxnSp>
        <p:nvCxnSpPr>
          <p:cNvPr id="3" name="Straight Connector 2">
            <a:extLst>
              <a:ext uri="{FF2B5EF4-FFF2-40B4-BE49-F238E27FC236}">
                <a16:creationId xmlns:a16="http://schemas.microsoft.com/office/drawing/2014/main" id="{68512E7D-78EC-FD80-2A97-CF3DC0173C7F}"/>
              </a:ext>
            </a:extLst>
          </p:cNvPr>
          <p:cNvCxnSpPr>
            <a:cxnSpLocks/>
          </p:cNvCxnSpPr>
          <p:nvPr/>
        </p:nvCxnSpPr>
        <p:spPr>
          <a:xfrm flipH="1" flipV="1">
            <a:off x="4850780" y="3666588"/>
            <a:ext cx="408875" cy="433345"/>
          </a:xfrm>
          <a:prstGeom prst="line">
            <a:avLst/>
          </a:prstGeom>
          <a:ln w="107950">
            <a:solidFill>
              <a:schemeClr val="accent6">
                <a:alpha val="75065"/>
              </a:schemeClr>
            </a:solidFill>
            <a:headEnd type="triangle"/>
          </a:ln>
        </p:spPr>
        <p:style>
          <a:lnRef idx="1">
            <a:schemeClr val="accent1"/>
          </a:lnRef>
          <a:fillRef idx="0">
            <a:schemeClr val="accent1"/>
          </a:fillRef>
          <a:effectRef idx="0">
            <a:schemeClr val="accent1"/>
          </a:effectRef>
          <a:fontRef idx="minor">
            <a:schemeClr val="tx1"/>
          </a:fontRef>
        </p:style>
      </p:cxnSp>
    </p:spTree>
  </p:cSld>
  <p:clrMapOvr>
    <a:overrideClrMapping bg1="lt1" tx1="dk1" bg2="lt2" tx2="dk2" accent1="accent1" accent2="accent2" accent3="accent3" accent4="accent4" accent5="accent5" accent6="accent6" hlink="hlink" folHlink="folHlink"/>
  </p:clrMapOvr>
  <p:transition spd="med"/>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1" name="Slide Number Placeholder 5">
            <a:extLst>
              <a:ext uri="{FF2B5EF4-FFF2-40B4-BE49-F238E27FC236}">
                <a16:creationId xmlns:a16="http://schemas.microsoft.com/office/drawing/2014/main" id="{D8248CB8-7738-7145-95F6-F511E2B4957E}"/>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09F5CC18-D636-DB4A-8E2D-70B448325991}" type="slidenum">
              <a:rPr lang="en-US" altLang="en-US" sz="1400"/>
              <a:pPr>
                <a:spcBef>
                  <a:spcPct val="0"/>
                </a:spcBef>
                <a:buFontTx/>
                <a:buNone/>
              </a:pPr>
              <a:t>110</a:t>
            </a:fld>
            <a:endParaRPr lang="en-US" altLang="en-US" sz="1400" dirty="0"/>
          </a:p>
        </p:txBody>
      </p:sp>
      <p:grpSp>
        <p:nvGrpSpPr>
          <p:cNvPr id="225282" name="Group 55">
            <a:extLst>
              <a:ext uri="{FF2B5EF4-FFF2-40B4-BE49-F238E27FC236}">
                <a16:creationId xmlns:a16="http://schemas.microsoft.com/office/drawing/2014/main" id="{2FD7DEA3-817D-2E4F-BA5B-40DECD13C8D2}"/>
              </a:ext>
            </a:extLst>
          </p:cNvPr>
          <p:cNvGrpSpPr>
            <a:grpSpLocks/>
          </p:cNvGrpSpPr>
          <p:nvPr/>
        </p:nvGrpSpPr>
        <p:grpSpPr bwMode="auto">
          <a:xfrm>
            <a:off x="458788" y="446088"/>
            <a:ext cx="8229600" cy="4506916"/>
            <a:chOff x="289" y="281"/>
            <a:chExt cx="5184" cy="2839"/>
          </a:xfrm>
        </p:grpSpPr>
        <p:sp>
          <p:nvSpPr>
            <p:cNvPr id="225283" name="Rectangle 3">
              <a:extLst>
                <a:ext uri="{FF2B5EF4-FFF2-40B4-BE49-F238E27FC236}">
                  <a16:creationId xmlns:a16="http://schemas.microsoft.com/office/drawing/2014/main" id="{1E646CA0-052E-8E4D-BDDA-03435BEC81BF}"/>
                </a:ext>
              </a:extLst>
            </p:cNvPr>
            <p:cNvSpPr>
              <a:spLocks noChangeArrowheads="1"/>
            </p:cNvSpPr>
            <p:nvPr/>
          </p:nvSpPr>
          <p:spPr bwMode="auto">
            <a:xfrm>
              <a:off x="289"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Walter Jackson Freeman II</a:t>
              </a:r>
              <a:endParaRPr lang="en-US" altLang="en-US" sz="2200" dirty="0">
                <a:solidFill>
                  <a:schemeClr val="tx2"/>
                </a:solidFill>
              </a:endParaRPr>
            </a:p>
          </p:txBody>
        </p:sp>
        <p:sp>
          <p:nvSpPr>
            <p:cNvPr id="225289" name="Text Box 28">
              <a:extLst>
                <a:ext uri="{FF2B5EF4-FFF2-40B4-BE49-F238E27FC236}">
                  <a16:creationId xmlns:a16="http://schemas.microsoft.com/office/drawing/2014/main" id="{9845489F-E9C3-D040-AA4A-DC57A98746C2}"/>
                </a:ext>
              </a:extLst>
            </p:cNvPr>
            <p:cNvSpPr txBox="1">
              <a:spLocks noChangeArrowheads="1"/>
            </p:cNvSpPr>
            <p:nvPr/>
          </p:nvSpPr>
          <p:spPr bwMode="auto">
            <a:xfrm>
              <a:off x="1387" y="2830"/>
              <a:ext cx="2992" cy="29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ts val="1460"/>
                </a:lnSpc>
                <a:spcBef>
                  <a:spcPct val="0"/>
                </a:spcBef>
                <a:buFontTx/>
                <a:buNone/>
              </a:pPr>
              <a:r>
                <a:rPr lang="en-US" altLang="en-US" sz="1800" dirty="0"/>
                <a:t>American neurologist (born 1895, died 1972)</a:t>
              </a:r>
            </a:p>
            <a:p>
              <a:pPr algn="ctr" eaLnBrk="1" hangingPunct="1">
                <a:lnSpc>
                  <a:spcPts val="1460"/>
                </a:lnSpc>
                <a:spcBef>
                  <a:spcPct val="0"/>
                </a:spcBef>
                <a:buFontTx/>
                <a:buNone/>
              </a:pPr>
              <a:r>
                <a:rPr lang="en-US" altLang="en-US" sz="1100" dirty="0"/>
                <a:t>https://www.wikimedia.org</a:t>
              </a:r>
              <a:endParaRPr lang="en-US" altLang="en-US" sz="1800" dirty="0"/>
            </a:p>
          </p:txBody>
        </p:sp>
      </p:grpSp>
      <p:pic>
        <p:nvPicPr>
          <p:cNvPr id="4" name="Picture 3" descr="&#10;">
            <a:extLst>
              <a:ext uri="{FF2B5EF4-FFF2-40B4-BE49-F238E27FC236}">
                <a16:creationId xmlns:a16="http://schemas.microsoft.com/office/drawing/2014/main" id="{A2C0DD3A-08CF-B048-ABBA-203EBB33BC9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16595" y="1600200"/>
            <a:ext cx="3730223" cy="2785981"/>
          </a:xfrm>
          <a:prstGeom prst="rect">
            <a:avLst/>
          </a:prstGeom>
        </p:spPr>
      </p:pic>
      <p:sp>
        <p:nvSpPr>
          <p:cNvPr id="2" name="TextBox 1">
            <a:extLst>
              <a:ext uri="{FF2B5EF4-FFF2-40B4-BE49-F238E27FC236}">
                <a16:creationId xmlns:a16="http://schemas.microsoft.com/office/drawing/2014/main" id="{BD83645B-844D-6E1D-C919-B6769F03C43B}"/>
              </a:ext>
            </a:extLst>
          </p:cNvPr>
          <p:cNvSpPr txBox="1"/>
          <p:nvPr/>
        </p:nvSpPr>
        <p:spPr>
          <a:xfrm>
            <a:off x="2367326" y="5049499"/>
            <a:ext cx="4412618" cy="579646"/>
          </a:xfrm>
          <a:prstGeom prst="rect">
            <a:avLst/>
          </a:prstGeom>
          <a:noFill/>
        </p:spPr>
        <p:txBody>
          <a:bodyPr wrap="square" rtlCol="0">
            <a:spAutoFit/>
          </a:bodyPr>
          <a:lstStyle/>
          <a:p>
            <a:pPr algn="ctr">
              <a:lnSpc>
                <a:spcPts val="1860"/>
              </a:lnSpc>
            </a:pPr>
            <a:r>
              <a:rPr lang="en-US" dirty="0">
                <a:solidFill>
                  <a:schemeClr val="accent6"/>
                </a:solidFill>
              </a:rPr>
              <a:t>Discuss the life of Walter Freeman during the lecture session.</a:t>
            </a:r>
          </a:p>
        </p:txBody>
      </p:sp>
    </p:spTree>
    <p:extLst>
      <p:ext uri="{BB962C8B-B14F-4D97-AF65-F5344CB8AC3E}">
        <p14:creationId xmlns:p14="http://schemas.microsoft.com/office/powerpoint/2010/main" val="281226033"/>
      </p:ext>
    </p:extLst>
  </p:cSld>
  <p:clrMapOvr>
    <a:masterClrMapping/>
  </p:clrMapOvr>
  <p:transition spd="med"/>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77" name="Slide Number Placeholder 5">
            <a:extLst>
              <a:ext uri="{FF2B5EF4-FFF2-40B4-BE49-F238E27FC236}">
                <a16:creationId xmlns:a16="http://schemas.microsoft.com/office/drawing/2014/main" id="{2435D039-EA21-2844-B886-F8BAD4C5FF5A}"/>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219672B5-52B4-4640-9B7C-7B08E94F71A6}" type="slidenum">
              <a:rPr lang="en-US" altLang="en-US" sz="1400"/>
              <a:pPr>
                <a:spcBef>
                  <a:spcPct val="0"/>
                </a:spcBef>
                <a:buFontTx/>
                <a:buNone/>
              </a:pPr>
              <a:t>111</a:t>
            </a:fld>
            <a:endParaRPr lang="en-US" altLang="en-US" sz="1400" dirty="0"/>
          </a:p>
        </p:txBody>
      </p:sp>
      <p:grpSp>
        <p:nvGrpSpPr>
          <p:cNvPr id="229378" name="Group 13">
            <a:extLst>
              <a:ext uri="{FF2B5EF4-FFF2-40B4-BE49-F238E27FC236}">
                <a16:creationId xmlns:a16="http://schemas.microsoft.com/office/drawing/2014/main" id="{7F71BD15-5A49-0340-B156-362F056CA483}"/>
              </a:ext>
            </a:extLst>
          </p:cNvPr>
          <p:cNvGrpSpPr>
            <a:grpSpLocks/>
          </p:cNvGrpSpPr>
          <p:nvPr/>
        </p:nvGrpSpPr>
        <p:grpSpPr bwMode="auto">
          <a:xfrm>
            <a:off x="458788" y="446088"/>
            <a:ext cx="8229600" cy="5719762"/>
            <a:chOff x="289" y="281"/>
            <a:chExt cx="5184" cy="3603"/>
          </a:xfrm>
        </p:grpSpPr>
        <p:sp>
          <p:nvSpPr>
            <p:cNvPr id="229379" name="Rectangle 2">
              <a:extLst>
                <a:ext uri="{FF2B5EF4-FFF2-40B4-BE49-F238E27FC236}">
                  <a16:creationId xmlns:a16="http://schemas.microsoft.com/office/drawing/2014/main" id="{A5F76507-7837-3B41-8F1B-049342841E15}"/>
                </a:ext>
              </a:extLst>
            </p:cNvPr>
            <p:cNvSpPr>
              <a:spLocks noChangeArrowheads="1"/>
            </p:cNvSpPr>
            <p:nvPr/>
          </p:nvSpPr>
          <p:spPr bwMode="auto">
            <a:xfrm>
              <a:off x="289"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Hemispheric Specialization</a:t>
              </a:r>
            </a:p>
          </p:txBody>
        </p:sp>
        <p:sp>
          <p:nvSpPr>
            <p:cNvPr id="229380" name="Text Box 3">
              <a:extLst>
                <a:ext uri="{FF2B5EF4-FFF2-40B4-BE49-F238E27FC236}">
                  <a16:creationId xmlns:a16="http://schemas.microsoft.com/office/drawing/2014/main" id="{54E8F1E6-0B86-3646-AC94-580789CEB10A}"/>
                </a:ext>
              </a:extLst>
            </p:cNvPr>
            <p:cNvSpPr txBox="1">
              <a:spLocks noChangeArrowheads="1"/>
            </p:cNvSpPr>
            <p:nvPr/>
          </p:nvSpPr>
          <p:spPr bwMode="auto">
            <a:xfrm>
              <a:off x="515" y="972"/>
              <a:ext cx="4899" cy="18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dirty="0"/>
                <a:t>Subtle anatomical differences are found between the two cerebral hemi-spheres.</a:t>
              </a:r>
            </a:p>
            <a:p>
              <a:pPr eaLnBrk="1" hangingPunct="1">
                <a:lnSpc>
                  <a:spcPct val="85000"/>
                </a:lnSpc>
                <a:spcBef>
                  <a:spcPct val="0"/>
                </a:spcBef>
                <a:spcAft>
                  <a:spcPts val="900"/>
                </a:spcAft>
                <a:buSzPct val="80000"/>
              </a:pPr>
              <a:r>
                <a:rPr lang="en-US" altLang="en-US" sz="1800" dirty="0"/>
                <a:t>For right-handers, Wernicke’s and other temporal lobe areas are about 50 percent larger in the left hemisphere than in the right hemisphere.</a:t>
              </a:r>
            </a:p>
            <a:p>
              <a:pPr eaLnBrk="1" hangingPunct="1">
                <a:lnSpc>
                  <a:spcPct val="85000"/>
                </a:lnSpc>
                <a:spcBef>
                  <a:spcPct val="0"/>
                </a:spcBef>
                <a:spcAft>
                  <a:spcPts val="900"/>
                </a:spcAft>
                <a:buSzPct val="80000"/>
              </a:pPr>
              <a:r>
                <a:rPr lang="en-US" altLang="en-US" sz="1800" dirty="0"/>
                <a:t>This asymmetry begins to appear in a human fetus about 30 weeks after conception. </a:t>
              </a:r>
            </a:p>
            <a:p>
              <a:pPr eaLnBrk="1" hangingPunct="1">
                <a:lnSpc>
                  <a:spcPct val="85000"/>
                </a:lnSpc>
                <a:spcBef>
                  <a:spcPct val="0"/>
                </a:spcBef>
                <a:spcAft>
                  <a:spcPts val="900"/>
                </a:spcAft>
                <a:buSzPct val="80000"/>
              </a:pPr>
              <a:r>
                <a:rPr lang="en-US" altLang="en-US" sz="1800" dirty="0"/>
                <a:t>An implication is that each hemisphere specializes in performing certain mental functions.</a:t>
              </a:r>
            </a:p>
            <a:p>
              <a:pPr eaLnBrk="1" hangingPunct="1">
                <a:lnSpc>
                  <a:spcPct val="85000"/>
                </a:lnSpc>
                <a:spcBef>
                  <a:spcPct val="0"/>
                </a:spcBef>
                <a:spcAft>
                  <a:spcPct val="50000"/>
                </a:spcAft>
                <a:buSzPct val="80000"/>
              </a:pPr>
              <a:r>
                <a:rPr lang="en-US" altLang="en-US" sz="1800" dirty="0"/>
                <a:t>This asymmetry is the basis of what is known as hemispheric specializa-tion.</a:t>
              </a:r>
            </a:p>
          </p:txBody>
        </p:sp>
        <p:grpSp>
          <p:nvGrpSpPr>
            <p:cNvPr id="229381" name="Group 21">
              <a:extLst>
                <a:ext uri="{FF2B5EF4-FFF2-40B4-BE49-F238E27FC236}">
                  <a16:creationId xmlns:a16="http://schemas.microsoft.com/office/drawing/2014/main" id="{2909E42D-3427-2E42-B217-44CD43A44D42}"/>
                </a:ext>
              </a:extLst>
            </p:cNvPr>
            <p:cNvGrpSpPr>
              <a:grpSpLocks/>
            </p:cNvGrpSpPr>
            <p:nvPr/>
          </p:nvGrpSpPr>
          <p:grpSpPr bwMode="auto">
            <a:xfrm>
              <a:off x="582" y="3671"/>
              <a:ext cx="1990" cy="213"/>
              <a:chOff x="582" y="3671"/>
              <a:chExt cx="1990" cy="213"/>
            </a:xfrm>
          </p:grpSpPr>
          <p:sp>
            <p:nvSpPr>
              <p:cNvPr id="229382" name="Rectangle 22">
                <a:extLst>
                  <a:ext uri="{FF2B5EF4-FFF2-40B4-BE49-F238E27FC236}">
                    <a16:creationId xmlns:a16="http://schemas.microsoft.com/office/drawing/2014/main" id="{C5919D30-2319-2B46-BDF9-8A45115E3304}"/>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29383" name="Rectangle 23">
                <a:extLst>
                  <a:ext uri="{FF2B5EF4-FFF2-40B4-BE49-F238E27FC236}">
                    <a16:creationId xmlns:a16="http://schemas.microsoft.com/office/drawing/2014/main" id="{FB71CEE1-1843-F142-AF92-66B52ADD73F0}"/>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29384" name="Rectangle 24">
                <a:extLst>
                  <a:ext uri="{FF2B5EF4-FFF2-40B4-BE49-F238E27FC236}">
                    <a16:creationId xmlns:a16="http://schemas.microsoft.com/office/drawing/2014/main" id="{2C4F7B51-48DD-2841-94F7-DB952CB15014}"/>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29385" name="Text Box 25">
                <a:extLst>
                  <a:ext uri="{FF2B5EF4-FFF2-40B4-BE49-F238E27FC236}">
                    <a16:creationId xmlns:a16="http://schemas.microsoft.com/office/drawing/2014/main" id="{BEFEF4E7-CCF8-DB49-9BFD-D4D1788CDEFB}"/>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499</a:t>
                </a:r>
                <a:endParaRPr lang="en-US" altLang="en-US" sz="1800" dirty="0">
                  <a:ea typeface="ＭＳ Ｐゴシック" panose="020B0600070205080204" pitchFamily="34" charset="-128"/>
                </a:endParaRPr>
              </a:p>
            </p:txBody>
          </p:sp>
          <p:sp>
            <p:nvSpPr>
              <p:cNvPr id="229386" name="Text Box 26">
                <a:extLst>
                  <a:ext uri="{FF2B5EF4-FFF2-40B4-BE49-F238E27FC236}">
                    <a16:creationId xmlns:a16="http://schemas.microsoft.com/office/drawing/2014/main" id="{23BE4404-886C-A04F-AC62-6DEAE779EC63}"/>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556</a:t>
                </a:r>
                <a:endParaRPr lang="en-US" altLang="en-US" sz="1800" dirty="0">
                  <a:ea typeface="ＭＳ Ｐゴシック" panose="020B0600070205080204" pitchFamily="34" charset="-128"/>
                </a:endParaRPr>
              </a:p>
            </p:txBody>
          </p:sp>
          <p:sp>
            <p:nvSpPr>
              <p:cNvPr id="229387" name="Text Box 27">
                <a:extLst>
                  <a:ext uri="{FF2B5EF4-FFF2-40B4-BE49-F238E27FC236}">
                    <a16:creationId xmlns:a16="http://schemas.microsoft.com/office/drawing/2014/main" id="{D7751861-C539-AD4D-AB09-32D15FD92710}"/>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521</a:t>
                </a:r>
                <a:endParaRPr lang="en-US" altLang="en-US" sz="1800" dirty="0">
                  <a:ea typeface="ＭＳ Ｐゴシック" panose="020B0600070205080204" pitchFamily="34" charset="-128"/>
                </a:endParaRPr>
              </a:p>
            </p:txBody>
          </p:sp>
        </p:grpSp>
      </p:grpSp>
    </p:spTree>
  </p:cSld>
  <p:clrMapOvr>
    <a:masterClrMapping/>
  </p:clrMapOvr>
  <p:transition spd="med"/>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5" name="Slide Number Placeholder 5">
            <a:extLst>
              <a:ext uri="{FF2B5EF4-FFF2-40B4-BE49-F238E27FC236}">
                <a16:creationId xmlns:a16="http://schemas.microsoft.com/office/drawing/2014/main" id="{6254EADD-841A-C94A-9CA3-E15F49E771BF}"/>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AF6E7BA4-0220-894D-9E5E-7A5CB34FD670}" type="slidenum">
              <a:rPr lang="en-US" altLang="en-US" sz="1400"/>
              <a:pPr>
                <a:spcBef>
                  <a:spcPct val="0"/>
                </a:spcBef>
                <a:buFontTx/>
                <a:buNone/>
              </a:pPr>
              <a:t>112</a:t>
            </a:fld>
            <a:endParaRPr lang="en-US" altLang="en-US" sz="1400" dirty="0"/>
          </a:p>
        </p:txBody>
      </p:sp>
      <p:grpSp>
        <p:nvGrpSpPr>
          <p:cNvPr id="231426" name="Group 32">
            <a:extLst>
              <a:ext uri="{FF2B5EF4-FFF2-40B4-BE49-F238E27FC236}">
                <a16:creationId xmlns:a16="http://schemas.microsoft.com/office/drawing/2014/main" id="{DD6CDDCE-53CC-1A4B-943E-DFE86E10AAA2}"/>
              </a:ext>
            </a:extLst>
          </p:cNvPr>
          <p:cNvGrpSpPr>
            <a:grpSpLocks/>
          </p:cNvGrpSpPr>
          <p:nvPr/>
        </p:nvGrpSpPr>
        <p:grpSpPr bwMode="auto">
          <a:xfrm>
            <a:off x="458788" y="446088"/>
            <a:ext cx="8229600" cy="5719762"/>
            <a:chOff x="289" y="281"/>
            <a:chExt cx="5184" cy="3603"/>
          </a:xfrm>
        </p:grpSpPr>
        <p:sp>
          <p:nvSpPr>
            <p:cNvPr id="231427" name="Rectangle 2">
              <a:extLst>
                <a:ext uri="{FF2B5EF4-FFF2-40B4-BE49-F238E27FC236}">
                  <a16:creationId xmlns:a16="http://schemas.microsoft.com/office/drawing/2014/main" id="{F27333B1-AF38-F947-AA1D-8A70615BA0C2}"/>
                </a:ext>
              </a:extLst>
            </p:cNvPr>
            <p:cNvSpPr>
              <a:spLocks noChangeArrowheads="1"/>
            </p:cNvSpPr>
            <p:nvPr/>
          </p:nvSpPr>
          <p:spPr bwMode="auto">
            <a:xfrm>
              <a:off x="289"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Hemispheric Specialization </a:t>
              </a:r>
              <a:r>
                <a:rPr lang="en-US" altLang="en-US" sz="2200" dirty="0">
                  <a:solidFill>
                    <a:srgbClr val="333333"/>
                  </a:solidFill>
                </a:rPr>
                <a:t>(continued)</a:t>
              </a:r>
              <a:endParaRPr lang="en-US" altLang="en-US" sz="2800" dirty="0">
                <a:solidFill>
                  <a:schemeClr val="tx2"/>
                </a:solidFill>
              </a:endParaRPr>
            </a:p>
          </p:txBody>
        </p:sp>
        <p:sp>
          <p:nvSpPr>
            <p:cNvPr id="231428" name="Text Box 3">
              <a:extLst>
                <a:ext uri="{FF2B5EF4-FFF2-40B4-BE49-F238E27FC236}">
                  <a16:creationId xmlns:a16="http://schemas.microsoft.com/office/drawing/2014/main" id="{EDB77FAB-CAF6-DF49-871E-AAB382583AAC}"/>
                </a:ext>
              </a:extLst>
            </p:cNvPr>
            <p:cNvSpPr txBox="1">
              <a:spLocks noChangeArrowheads="1"/>
            </p:cNvSpPr>
            <p:nvPr/>
          </p:nvSpPr>
          <p:spPr bwMode="auto">
            <a:xfrm>
              <a:off x="515" y="970"/>
              <a:ext cx="4902" cy="14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dirty="0"/>
                <a:t>The left hemisphere in right-handed people is specialized for reasoning, numerical skills, spoken and written language, and sign language.</a:t>
              </a:r>
            </a:p>
            <a:p>
              <a:pPr eaLnBrk="1" hangingPunct="1">
                <a:lnSpc>
                  <a:spcPct val="85000"/>
                </a:lnSpc>
                <a:spcBef>
                  <a:spcPct val="0"/>
                </a:spcBef>
                <a:spcAft>
                  <a:spcPts val="900"/>
                </a:spcAft>
                <a:buSzPct val="80000"/>
              </a:pPr>
              <a:r>
                <a:rPr lang="en-US" altLang="en-US" sz="1800" dirty="0"/>
                <a:t>The right hemisphere is more specialized for spatial and pattern recog-nition tasks, and musical and artistic awareness.</a:t>
              </a:r>
            </a:p>
            <a:p>
              <a:pPr eaLnBrk="1" hangingPunct="1">
                <a:lnSpc>
                  <a:spcPct val="85000"/>
                </a:lnSpc>
                <a:spcBef>
                  <a:spcPct val="0"/>
                </a:spcBef>
                <a:spcAft>
                  <a:spcPts val="900"/>
                </a:spcAft>
                <a:buSzPct val="80000"/>
              </a:pPr>
              <a:r>
                <a:rPr lang="en-US" altLang="en-US" sz="1800" dirty="0"/>
                <a:t>The right hemisphere may also be involved in interpreting the emotional content of a stimulus including for sight, sound, touch, taste, or smell.</a:t>
              </a:r>
            </a:p>
            <a:p>
              <a:pPr eaLnBrk="1" hangingPunct="1">
                <a:lnSpc>
                  <a:spcPct val="85000"/>
                </a:lnSpc>
                <a:spcBef>
                  <a:spcPct val="0"/>
                </a:spcBef>
                <a:spcAft>
                  <a:spcPct val="50000"/>
                </a:spcAft>
                <a:buSzPct val="80000"/>
              </a:pPr>
              <a:r>
                <a:rPr lang="en-US" altLang="en-US" sz="1800" dirty="0"/>
                <a:t>While reasons that are unknown, hemispheric specialization is usually not as obvious in left-handed people compared to right-handed people.</a:t>
              </a:r>
            </a:p>
          </p:txBody>
        </p:sp>
        <p:grpSp>
          <p:nvGrpSpPr>
            <p:cNvPr id="231429" name="Group 20">
              <a:extLst>
                <a:ext uri="{FF2B5EF4-FFF2-40B4-BE49-F238E27FC236}">
                  <a16:creationId xmlns:a16="http://schemas.microsoft.com/office/drawing/2014/main" id="{3FF1BC53-1730-8D4A-8AC1-8934E9DF82BD}"/>
                </a:ext>
              </a:extLst>
            </p:cNvPr>
            <p:cNvGrpSpPr>
              <a:grpSpLocks/>
            </p:cNvGrpSpPr>
            <p:nvPr/>
          </p:nvGrpSpPr>
          <p:grpSpPr bwMode="auto">
            <a:xfrm>
              <a:off x="582" y="3671"/>
              <a:ext cx="1990" cy="213"/>
              <a:chOff x="582" y="3671"/>
              <a:chExt cx="1990" cy="213"/>
            </a:xfrm>
          </p:grpSpPr>
          <p:sp>
            <p:nvSpPr>
              <p:cNvPr id="231430" name="Rectangle 21">
                <a:extLst>
                  <a:ext uri="{FF2B5EF4-FFF2-40B4-BE49-F238E27FC236}">
                    <a16:creationId xmlns:a16="http://schemas.microsoft.com/office/drawing/2014/main" id="{95605ED2-B96F-BE4F-86ED-3AC8BFCE6386}"/>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31431" name="Rectangle 22">
                <a:extLst>
                  <a:ext uri="{FF2B5EF4-FFF2-40B4-BE49-F238E27FC236}">
                    <a16:creationId xmlns:a16="http://schemas.microsoft.com/office/drawing/2014/main" id="{A480BAC1-C95E-4144-92EA-9ACC2624DFAC}"/>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31432" name="Rectangle 23">
                <a:extLst>
                  <a:ext uri="{FF2B5EF4-FFF2-40B4-BE49-F238E27FC236}">
                    <a16:creationId xmlns:a16="http://schemas.microsoft.com/office/drawing/2014/main" id="{8C05D9BA-E241-EB4A-BA11-A2BA833F5CEA}"/>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31433" name="Text Box 24">
                <a:extLst>
                  <a:ext uri="{FF2B5EF4-FFF2-40B4-BE49-F238E27FC236}">
                    <a16:creationId xmlns:a16="http://schemas.microsoft.com/office/drawing/2014/main" id="{FB8E9273-D4F3-C044-8F83-095F61889CDD}"/>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499</a:t>
                </a:r>
                <a:endParaRPr lang="en-US" altLang="en-US" sz="1800" dirty="0">
                  <a:ea typeface="ＭＳ Ｐゴシック" panose="020B0600070205080204" pitchFamily="34" charset="-128"/>
                </a:endParaRPr>
              </a:p>
            </p:txBody>
          </p:sp>
          <p:sp>
            <p:nvSpPr>
              <p:cNvPr id="231434" name="Text Box 25">
                <a:extLst>
                  <a:ext uri="{FF2B5EF4-FFF2-40B4-BE49-F238E27FC236}">
                    <a16:creationId xmlns:a16="http://schemas.microsoft.com/office/drawing/2014/main" id="{19612EEC-8766-9D49-B05B-25AE6F0352B1}"/>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556</a:t>
                </a:r>
                <a:endParaRPr lang="en-US" altLang="en-US" sz="1800" dirty="0">
                  <a:ea typeface="ＭＳ Ｐゴシック" panose="020B0600070205080204" pitchFamily="34" charset="-128"/>
                </a:endParaRPr>
              </a:p>
            </p:txBody>
          </p:sp>
          <p:sp>
            <p:nvSpPr>
              <p:cNvPr id="231435" name="Text Box 26">
                <a:extLst>
                  <a:ext uri="{FF2B5EF4-FFF2-40B4-BE49-F238E27FC236}">
                    <a16:creationId xmlns:a16="http://schemas.microsoft.com/office/drawing/2014/main" id="{00436080-30B9-9A48-9CB4-8420471C88DC}"/>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521</a:t>
                </a:r>
                <a:endParaRPr lang="en-US" altLang="en-US" sz="1800" dirty="0">
                  <a:ea typeface="ＭＳ Ｐゴシック" panose="020B0600070205080204" pitchFamily="34" charset="-128"/>
                </a:endParaRPr>
              </a:p>
            </p:txBody>
          </p:sp>
        </p:grpSp>
      </p:grpSp>
    </p:spTree>
  </p:cSld>
  <p:clrMapOvr>
    <a:masterClrMapping/>
  </p:clrMapOvr>
  <p:transition spd="med"/>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3" name="Slide Number Placeholder 5">
            <a:extLst>
              <a:ext uri="{FF2B5EF4-FFF2-40B4-BE49-F238E27FC236}">
                <a16:creationId xmlns:a16="http://schemas.microsoft.com/office/drawing/2014/main" id="{582F10EB-5B3D-1847-915C-DA8A5350179E}"/>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DF37708D-2E88-8D48-A6CF-F62341F3C643}" type="slidenum">
              <a:rPr lang="en-US" altLang="en-US" sz="1400"/>
              <a:pPr>
                <a:spcBef>
                  <a:spcPct val="0"/>
                </a:spcBef>
                <a:buFontTx/>
                <a:buNone/>
              </a:pPr>
              <a:t>113</a:t>
            </a:fld>
            <a:endParaRPr lang="en-US" altLang="en-US" sz="1400" dirty="0"/>
          </a:p>
        </p:txBody>
      </p:sp>
      <p:grpSp>
        <p:nvGrpSpPr>
          <p:cNvPr id="233474" name="Group 31">
            <a:extLst>
              <a:ext uri="{FF2B5EF4-FFF2-40B4-BE49-F238E27FC236}">
                <a16:creationId xmlns:a16="http://schemas.microsoft.com/office/drawing/2014/main" id="{533FBEC0-EBFA-5148-BAA9-AD83B92BCAE0}"/>
              </a:ext>
            </a:extLst>
          </p:cNvPr>
          <p:cNvGrpSpPr>
            <a:grpSpLocks/>
          </p:cNvGrpSpPr>
          <p:nvPr/>
        </p:nvGrpSpPr>
        <p:grpSpPr bwMode="auto">
          <a:xfrm>
            <a:off x="458788" y="446088"/>
            <a:ext cx="8229600" cy="5719762"/>
            <a:chOff x="289" y="281"/>
            <a:chExt cx="5184" cy="3603"/>
          </a:xfrm>
        </p:grpSpPr>
        <p:sp>
          <p:nvSpPr>
            <p:cNvPr id="233475" name="Rectangle 2">
              <a:extLst>
                <a:ext uri="{FF2B5EF4-FFF2-40B4-BE49-F238E27FC236}">
                  <a16:creationId xmlns:a16="http://schemas.microsoft.com/office/drawing/2014/main" id="{4C4BA937-5178-B149-8D8D-E44AB2F08748}"/>
                </a:ext>
              </a:extLst>
            </p:cNvPr>
            <p:cNvSpPr>
              <a:spLocks noChangeArrowheads="1"/>
            </p:cNvSpPr>
            <p:nvPr/>
          </p:nvSpPr>
          <p:spPr bwMode="auto">
            <a:xfrm>
              <a:off x="289"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Hemispheric Specialization </a:t>
              </a:r>
              <a:r>
                <a:rPr lang="en-US" altLang="en-US" sz="2200" dirty="0">
                  <a:solidFill>
                    <a:srgbClr val="333333"/>
                  </a:solidFill>
                </a:rPr>
                <a:t>(continued)</a:t>
              </a:r>
              <a:endParaRPr lang="en-US" altLang="en-US" sz="2800" dirty="0">
                <a:solidFill>
                  <a:schemeClr val="tx2"/>
                </a:solidFill>
              </a:endParaRPr>
            </a:p>
          </p:txBody>
        </p:sp>
        <p:sp>
          <p:nvSpPr>
            <p:cNvPr id="233476" name="Text Box 3">
              <a:extLst>
                <a:ext uri="{FF2B5EF4-FFF2-40B4-BE49-F238E27FC236}">
                  <a16:creationId xmlns:a16="http://schemas.microsoft.com/office/drawing/2014/main" id="{49FBF132-2A2E-B448-A2AA-749F7B06A7A5}"/>
                </a:ext>
              </a:extLst>
            </p:cNvPr>
            <p:cNvSpPr txBox="1">
              <a:spLocks noChangeArrowheads="1"/>
            </p:cNvSpPr>
            <p:nvPr/>
          </p:nvSpPr>
          <p:spPr bwMode="auto">
            <a:xfrm>
              <a:off x="515" y="970"/>
              <a:ext cx="4713" cy="10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dirty="0"/>
                <a:t>A considerable amount of variation in hemispheric specialization can be found among people.</a:t>
              </a:r>
            </a:p>
            <a:p>
              <a:pPr eaLnBrk="1" hangingPunct="1">
                <a:lnSpc>
                  <a:spcPct val="85000"/>
                </a:lnSpc>
                <a:spcBef>
                  <a:spcPct val="0"/>
                </a:spcBef>
                <a:spcAft>
                  <a:spcPts val="900"/>
                </a:spcAft>
                <a:buSzPct val="80000"/>
              </a:pPr>
              <a:r>
                <a:rPr lang="en-US" altLang="en-US" sz="1800" dirty="0"/>
                <a:t>Left-handed and right-handed people typically show the most obvious differences. </a:t>
              </a:r>
            </a:p>
            <a:p>
              <a:pPr eaLnBrk="1" hangingPunct="1">
                <a:lnSpc>
                  <a:spcPct val="85000"/>
                </a:lnSpc>
                <a:spcBef>
                  <a:spcPct val="0"/>
                </a:spcBef>
                <a:spcAft>
                  <a:spcPct val="50000"/>
                </a:spcAft>
                <a:buSzPct val="80000"/>
              </a:pPr>
              <a:r>
                <a:rPr lang="en-US" altLang="en-US" sz="1800" dirty="0"/>
                <a:t>Hemispheric specialization appears to be less evident in females than in males.</a:t>
              </a:r>
            </a:p>
          </p:txBody>
        </p:sp>
        <p:grpSp>
          <p:nvGrpSpPr>
            <p:cNvPr id="233477" name="Group 19">
              <a:extLst>
                <a:ext uri="{FF2B5EF4-FFF2-40B4-BE49-F238E27FC236}">
                  <a16:creationId xmlns:a16="http://schemas.microsoft.com/office/drawing/2014/main" id="{E8776E09-6058-254D-A3F5-C9E49E6EE383}"/>
                </a:ext>
              </a:extLst>
            </p:cNvPr>
            <p:cNvGrpSpPr>
              <a:grpSpLocks/>
            </p:cNvGrpSpPr>
            <p:nvPr/>
          </p:nvGrpSpPr>
          <p:grpSpPr bwMode="auto">
            <a:xfrm>
              <a:off x="582" y="3671"/>
              <a:ext cx="1990" cy="213"/>
              <a:chOff x="582" y="3671"/>
              <a:chExt cx="1990" cy="213"/>
            </a:xfrm>
          </p:grpSpPr>
          <p:sp>
            <p:nvSpPr>
              <p:cNvPr id="233478" name="Rectangle 20">
                <a:extLst>
                  <a:ext uri="{FF2B5EF4-FFF2-40B4-BE49-F238E27FC236}">
                    <a16:creationId xmlns:a16="http://schemas.microsoft.com/office/drawing/2014/main" id="{A7812CAA-A66C-404E-B07D-C61E3FB2E4F1}"/>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33479" name="Rectangle 21">
                <a:extLst>
                  <a:ext uri="{FF2B5EF4-FFF2-40B4-BE49-F238E27FC236}">
                    <a16:creationId xmlns:a16="http://schemas.microsoft.com/office/drawing/2014/main" id="{169EDC80-4E30-214F-916C-1BD12F806EDF}"/>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33480" name="Rectangle 22">
                <a:extLst>
                  <a:ext uri="{FF2B5EF4-FFF2-40B4-BE49-F238E27FC236}">
                    <a16:creationId xmlns:a16="http://schemas.microsoft.com/office/drawing/2014/main" id="{7A669A50-A54C-244F-8E19-10DA1D15B5CD}"/>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33481" name="Text Box 23">
                <a:extLst>
                  <a:ext uri="{FF2B5EF4-FFF2-40B4-BE49-F238E27FC236}">
                    <a16:creationId xmlns:a16="http://schemas.microsoft.com/office/drawing/2014/main" id="{8045329E-E885-2144-B72C-FEDB965D9279}"/>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499</a:t>
                </a:r>
                <a:endParaRPr lang="en-US" altLang="en-US" sz="1800" dirty="0">
                  <a:ea typeface="ＭＳ Ｐゴシック" panose="020B0600070205080204" pitchFamily="34" charset="-128"/>
                </a:endParaRPr>
              </a:p>
            </p:txBody>
          </p:sp>
          <p:sp>
            <p:nvSpPr>
              <p:cNvPr id="233482" name="Text Box 24">
                <a:extLst>
                  <a:ext uri="{FF2B5EF4-FFF2-40B4-BE49-F238E27FC236}">
                    <a16:creationId xmlns:a16="http://schemas.microsoft.com/office/drawing/2014/main" id="{D1B57628-5984-2243-8D8C-D7A4C29652E0}"/>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556</a:t>
                </a:r>
                <a:endParaRPr lang="en-US" altLang="en-US" sz="1800" dirty="0">
                  <a:ea typeface="ＭＳ Ｐゴシック" panose="020B0600070205080204" pitchFamily="34" charset="-128"/>
                </a:endParaRPr>
              </a:p>
            </p:txBody>
          </p:sp>
          <p:sp>
            <p:nvSpPr>
              <p:cNvPr id="233483" name="Text Box 25">
                <a:extLst>
                  <a:ext uri="{FF2B5EF4-FFF2-40B4-BE49-F238E27FC236}">
                    <a16:creationId xmlns:a16="http://schemas.microsoft.com/office/drawing/2014/main" id="{BCD6D8A1-B173-2343-865E-8B644420A5D5}"/>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521</a:t>
                </a:r>
                <a:endParaRPr lang="en-US" altLang="en-US" sz="1800" dirty="0">
                  <a:ea typeface="ＭＳ Ｐゴシック" panose="020B0600070205080204" pitchFamily="34" charset="-128"/>
                </a:endParaRPr>
              </a:p>
            </p:txBody>
          </p:sp>
        </p:grpSp>
      </p:grpSp>
    </p:spTree>
  </p:cSld>
  <p:clrMapOvr>
    <a:masterClrMapping/>
  </p:clrMapOvr>
  <p:transition spd="med"/>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1" name="Slide Number Placeholder 5">
            <a:extLst>
              <a:ext uri="{FF2B5EF4-FFF2-40B4-BE49-F238E27FC236}">
                <a16:creationId xmlns:a16="http://schemas.microsoft.com/office/drawing/2014/main" id="{68FA3F68-6B80-AE44-9127-1E343CF75740}"/>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FA9F054A-301A-6E4E-9757-5CFCBB3A2E59}" type="slidenum">
              <a:rPr lang="en-US" altLang="en-US" sz="1400"/>
              <a:pPr>
                <a:spcBef>
                  <a:spcPct val="0"/>
                </a:spcBef>
                <a:buFontTx/>
                <a:buNone/>
              </a:pPr>
              <a:t>114</a:t>
            </a:fld>
            <a:endParaRPr lang="en-US" altLang="en-US" sz="1400" dirty="0"/>
          </a:p>
        </p:txBody>
      </p:sp>
      <p:grpSp>
        <p:nvGrpSpPr>
          <p:cNvPr id="235522" name="Group 54">
            <a:extLst>
              <a:ext uri="{FF2B5EF4-FFF2-40B4-BE49-F238E27FC236}">
                <a16:creationId xmlns:a16="http://schemas.microsoft.com/office/drawing/2014/main" id="{2F6A5D62-DECD-4D4A-B59F-89A40BA3B6DF}"/>
              </a:ext>
            </a:extLst>
          </p:cNvPr>
          <p:cNvGrpSpPr>
            <a:grpSpLocks/>
          </p:cNvGrpSpPr>
          <p:nvPr/>
        </p:nvGrpSpPr>
        <p:grpSpPr bwMode="auto">
          <a:xfrm>
            <a:off x="458788" y="446088"/>
            <a:ext cx="8229600" cy="5719762"/>
            <a:chOff x="289" y="281"/>
            <a:chExt cx="5184" cy="3603"/>
          </a:xfrm>
        </p:grpSpPr>
        <p:sp>
          <p:nvSpPr>
            <p:cNvPr id="235523" name="Rectangle 2">
              <a:extLst>
                <a:ext uri="{FF2B5EF4-FFF2-40B4-BE49-F238E27FC236}">
                  <a16:creationId xmlns:a16="http://schemas.microsoft.com/office/drawing/2014/main" id="{37FB6041-854C-524C-B0B9-656ACA090596}"/>
                </a:ext>
              </a:extLst>
            </p:cNvPr>
            <p:cNvSpPr>
              <a:spLocks noChangeArrowheads="1"/>
            </p:cNvSpPr>
            <p:nvPr/>
          </p:nvSpPr>
          <p:spPr bwMode="auto">
            <a:xfrm>
              <a:off x="289"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Electroencephalography</a:t>
              </a:r>
              <a:endParaRPr lang="en-US" altLang="en-US" sz="2800" dirty="0">
                <a:solidFill>
                  <a:schemeClr val="tx2"/>
                </a:solidFill>
              </a:endParaRPr>
            </a:p>
          </p:txBody>
        </p:sp>
        <p:sp>
          <p:nvSpPr>
            <p:cNvPr id="235524" name="Text Box 3">
              <a:extLst>
                <a:ext uri="{FF2B5EF4-FFF2-40B4-BE49-F238E27FC236}">
                  <a16:creationId xmlns:a16="http://schemas.microsoft.com/office/drawing/2014/main" id="{536AD1A2-7D9C-134A-A76B-D2D0CB9088EE}"/>
                </a:ext>
              </a:extLst>
            </p:cNvPr>
            <p:cNvSpPr txBox="1">
              <a:spLocks noChangeArrowheads="1"/>
            </p:cNvSpPr>
            <p:nvPr/>
          </p:nvSpPr>
          <p:spPr bwMode="auto">
            <a:xfrm>
              <a:off x="515" y="970"/>
              <a:ext cx="4689" cy="18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dirty="0"/>
                <a:t>Millions of cortical neurons generate electrical activity at any instant in time.</a:t>
              </a:r>
            </a:p>
            <a:p>
              <a:pPr eaLnBrk="1" hangingPunct="1">
                <a:lnSpc>
                  <a:spcPct val="85000"/>
                </a:lnSpc>
                <a:spcBef>
                  <a:spcPct val="0"/>
                </a:spcBef>
                <a:spcAft>
                  <a:spcPts val="900"/>
                </a:spcAft>
                <a:buSzPct val="80000"/>
              </a:pPr>
              <a:r>
                <a:rPr lang="en-US" altLang="en-US" sz="1800" dirty="0"/>
                <a:t>Brain waves represent the sum total of electrical activity generated primarily in the gray matter of the cerebral cortex.</a:t>
              </a:r>
            </a:p>
            <a:p>
              <a:pPr eaLnBrk="1" hangingPunct="1">
                <a:lnSpc>
                  <a:spcPct val="85000"/>
                </a:lnSpc>
                <a:spcBef>
                  <a:spcPct val="0"/>
                </a:spcBef>
                <a:spcAft>
                  <a:spcPts val="900"/>
                </a:spcAft>
                <a:buSzPct val="80000"/>
              </a:pPr>
              <a:r>
                <a:rPr lang="en-US" altLang="en-US" sz="1800" dirty="0"/>
                <a:t>The waveforms can be detected by electrodes attached to the scalp which are electronically amplified and recorded as an electroenceph-alogram (EEG).</a:t>
              </a:r>
            </a:p>
            <a:p>
              <a:pPr eaLnBrk="1" hangingPunct="1">
                <a:lnSpc>
                  <a:spcPct val="85000"/>
                </a:lnSpc>
                <a:spcBef>
                  <a:spcPct val="0"/>
                </a:spcBef>
                <a:spcAft>
                  <a:spcPts val="900"/>
                </a:spcAft>
                <a:buSzPct val="80000"/>
              </a:pPr>
              <a:r>
                <a:rPr lang="en-US" altLang="en-US" sz="1800" dirty="0"/>
                <a:t>EEG can be </a:t>
              </a:r>
              <a:r>
                <a:rPr lang="en-US" altLang="en-US" sz="1800"/>
                <a:t>used for </a:t>
              </a:r>
              <a:r>
                <a:rPr lang="en-US" altLang="en-US" sz="1800" dirty="0"/>
                <a:t>studying normal brain functions and diagnosing brain disorders.</a:t>
              </a:r>
            </a:p>
            <a:p>
              <a:pPr eaLnBrk="1" hangingPunct="1">
                <a:lnSpc>
                  <a:spcPct val="85000"/>
                </a:lnSpc>
                <a:spcBef>
                  <a:spcPct val="0"/>
                </a:spcBef>
                <a:spcAft>
                  <a:spcPct val="50000"/>
                </a:spcAft>
                <a:buSzPct val="80000"/>
              </a:pPr>
              <a:r>
                <a:rPr lang="en-US" altLang="en-US" sz="1800" dirty="0"/>
                <a:t>EEG traces can also used in determining if brain death has occurred.</a:t>
              </a:r>
            </a:p>
          </p:txBody>
        </p:sp>
        <p:grpSp>
          <p:nvGrpSpPr>
            <p:cNvPr id="235525" name="Group 53">
              <a:extLst>
                <a:ext uri="{FF2B5EF4-FFF2-40B4-BE49-F238E27FC236}">
                  <a16:creationId xmlns:a16="http://schemas.microsoft.com/office/drawing/2014/main" id="{4E2CB7D1-A657-1F4B-9708-4B73F157AA98}"/>
                </a:ext>
              </a:extLst>
            </p:cNvPr>
            <p:cNvGrpSpPr>
              <a:grpSpLocks/>
            </p:cNvGrpSpPr>
            <p:nvPr/>
          </p:nvGrpSpPr>
          <p:grpSpPr bwMode="auto">
            <a:xfrm>
              <a:off x="582" y="3671"/>
              <a:ext cx="2993" cy="213"/>
              <a:chOff x="582" y="3671"/>
              <a:chExt cx="2993" cy="213"/>
            </a:xfrm>
          </p:grpSpPr>
          <p:grpSp>
            <p:nvGrpSpPr>
              <p:cNvPr id="235526" name="Group 38">
                <a:extLst>
                  <a:ext uri="{FF2B5EF4-FFF2-40B4-BE49-F238E27FC236}">
                    <a16:creationId xmlns:a16="http://schemas.microsoft.com/office/drawing/2014/main" id="{6B2FEAEB-62AB-5948-B813-720728073AC4}"/>
                  </a:ext>
                </a:extLst>
              </p:cNvPr>
              <p:cNvGrpSpPr>
                <a:grpSpLocks/>
              </p:cNvGrpSpPr>
              <p:nvPr/>
            </p:nvGrpSpPr>
            <p:grpSpPr bwMode="auto">
              <a:xfrm>
                <a:off x="582" y="3671"/>
                <a:ext cx="1990" cy="213"/>
                <a:chOff x="582" y="3671"/>
                <a:chExt cx="1990" cy="213"/>
              </a:xfrm>
            </p:grpSpPr>
            <p:sp>
              <p:nvSpPr>
                <p:cNvPr id="235532" name="Rectangle 39">
                  <a:extLst>
                    <a:ext uri="{FF2B5EF4-FFF2-40B4-BE49-F238E27FC236}">
                      <a16:creationId xmlns:a16="http://schemas.microsoft.com/office/drawing/2014/main" id="{4D33DF1D-D1CD-414C-B2C5-0D9B48159256}"/>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35533" name="Rectangle 40">
                  <a:extLst>
                    <a:ext uri="{FF2B5EF4-FFF2-40B4-BE49-F238E27FC236}">
                      <a16:creationId xmlns:a16="http://schemas.microsoft.com/office/drawing/2014/main" id="{0269844E-AEF3-A948-B9A8-594584864666}"/>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35534" name="Rectangle 41">
                  <a:extLst>
                    <a:ext uri="{FF2B5EF4-FFF2-40B4-BE49-F238E27FC236}">
                      <a16:creationId xmlns:a16="http://schemas.microsoft.com/office/drawing/2014/main" id="{874BCBEF-A11D-8243-859F-C3D949849B01}"/>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35535" name="Text Box 42">
                  <a:extLst>
                    <a:ext uri="{FF2B5EF4-FFF2-40B4-BE49-F238E27FC236}">
                      <a16:creationId xmlns:a16="http://schemas.microsoft.com/office/drawing/2014/main" id="{7D344676-ACF0-4849-9D95-73D009918C05}"/>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501</a:t>
                  </a:r>
                  <a:endParaRPr lang="en-US" altLang="en-US" sz="1800" dirty="0">
                    <a:ea typeface="ＭＳ Ｐゴシック" panose="020B0600070205080204" pitchFamily="34" charset="-128"/>
                  </a:endParaRPr>
                </a:p>
              </p:txBody>
            </p:sp>
            <p:sp>
              <p:nvSpPr>
                <p:cNvPr id="235536" name="Text Box 43">
                  <a:extLst>
                    <a:ext uri="{FF2B5EF4-FFF2-40B4-BE49-F238E27FC236}">
                      <a16:creationId xmlns:a16="http://schemas.microsoft.com/office/drawing/2014/main" id="{F9158470-8B55-9A4C-BB42-146A66B1C0C5}"/>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556</a:t>
                  </a:r>
                  <a:endParaRPr lang="en-US" altLang="en-US" sz="1800" dirty="0">
                    <a:ea typeface="ＭＳ Ｐゴシック" panose="020B0600070205080204" pitchFamily="34" charset="-128"/>
                  </a:endParaRPr>
                </a:p>
              </p:txBody>
            </p:sp>
            <p:sp>
              <p:nvSpPr>
                <p:cNvPr id="235537" name="Text Box 44">
                  <a:extLst>
                    <a:ext uri="{FF2B5EF4-FFF2-40B4-BE49-F238E27FC236}">
                      <a16:creationId xmlns:a16="http://schemas.microsoft.com/office/drawing/2014/main" id="{90C2AF47-B3AA-FE48-ABAD-02CE9A415596}"/>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522</a:t>
                  </a:r>
                  <a:endParaRPr lang="en-US" altLang="en-US" sz="1800" dirty="0">
                    <a:ea typeface="ＭＳ Ｐゴシック" panose="020B0600070205080204" pitchFamily="34" charset="-128"/>
                  </a:endParaRPr>
                </a:p>
              </p:txBody>
            </p:sp>
          </p:grpSp>
          <p:grpSp>
            <p:nvGrpSpPr>
              <p:cNvPr id="235527" name="Group 45">
                <a:extLst>
                  <a:ext uri="{FF2B5EF4-FFF2-40B4-BE49-F238E27FC236}">
                    <a16:creationId xmlns:a16="http://schemas.microsoft.com/office/drawing/2014/main" id="{48B193E5-A5DA-124A-850F-7420796655BB}"/>
                  </a:ext>
                </a:extLst>
              </p:cNvPr>
              <p:cNvGrpSpPr>
                <a:grpSpLocks/>
              </p:cNvGrpSpPr>
              <p:nvPr/>
            </p:nvGrpSpPr>
            <p:grpSpPr bwMode="auto">
              <a:xfrm>
                <a:off x="2844" y="3671"/>
                <a:ext cx="731" cy="213"/>
                <a:chOff x="3190" y="3671"/>
                <a:chExt cx="731" cy="213"/>
              </a:xfrm>
            </p:grpSpPr>
            <p:grpSp>
              <p:nvGrpSpPr>
                <p:cNvPr id="235528" name="Group 46">
                  <a:extLst>
                    <a:ext uri="{FF2B5EF4-FFF2-40B4-BE49-F238E27FC236}">
                      <a16:creationId xmlns:a16="http://schemas.microsoft.com/office/drawing/2014/main" id="{AB777DAB-292B-1749-BE1C-965AAC59CB1B}"/>
                    </a:ext>
                  </a:extLst>
                </p:cNvPr>
                <p:cNvGrpSpPr>
                  <a:grpSpLocks/>
                </p:cNvGrpSpPr>
                <p:nvPr/>
              </p:nvGrpSpPr>
              <p:grpSpPr bwMode="auto">
                <a:xfrm>
                  <a:off x="3190" y="3671"/>
                  <a:ext cx="731" cy="213"/>
                  <a:chOff x="3190" y="3671"/>
                  <a:chExt cx="616" cy="213"/>
                </a:xfrm>
              </p:grpSpPr>
              <p:sp>
                <p:nvSpPr>
                  <p:cNvPr id="235530" name="Rectangle 47">
                    <a:extLst>
                      <a:ext uri="{FF2B5EF4-FFF2-40B4-BE49-F238E27FC236}">
                        <a16:creationId xmlns:a16="http://schemas.microsoft.com/office/drawing/2014/main" id="{C55EF051-D53A-2A49-B8BC-3ACF8D6933BA}"/>
                      </a:ext>
                    </a:extLst>
                  </p:cNvPr>
                  <p:cNvSpPr>
                    <a:spLocks noChangeArrowheads="1"/>
                  </p:cNvSpPr>
                  <p:nvPr/>
                </p:nvSpPr>
                <p:spPr bwMode="auto">
                  <a:xfrm>
                    <a:off x="3190" y="3671"/>
                    <a:ext cx="616" cy="213"/>
                  </a:xfrm>
                  <a:prstGeom prst="rect">
                    <a:avLst/>
                  </a:prstGeom>
                  <a:solidFill>
                    <a:schemeClr val="accent1"/>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35531" name="Text Box 48">
                    <a:extLst>
                      <a:ext uri="{FF2B5EF4-FFF2-40B4-BE49-F238E27FC236}">
                        <a16:creationId xmlns:a16="http://schemas.microsoft.com/office/drawing/2014/main" id="{0BCAE149-03B7-3043-B5AD-F8936D0438C4}"/>
                      </a:ext>
                    </a:extLst>
                  </p:cNvPr>
                  <p:cNvSpPr txBox="1">
                    <a:spLocks noChangeArrowheads="1"/>
                  </p:cNvSpPr>
                  <p:nvPr/>
                </p:nvSpPr>
                <p:spPr bwMode="auto">
                  <a:xfrm>
                    <a:off x="3197" y="3687"/>
                    <a:ext cx="97"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1300" dirty="0">
                      <a:ea typeface="ＭＳ Ｐゴシック" panose="020B0600070205080204" pitchFamily="34" charset="-128"/>
                    </a:endParaRPr>
                  </a:p>
                </p:txBody>
              </p:sp>
            </p:grpSp>
            <p:sp>
              <p:nvSpPr>
                <p:cNvPr id="235529" name="Text Box 49">
                  <a:extLst>
                    <a:ext uri="{FF2B5EF4-FFF2-40B4-BE49-F238E27FC236}">
                      <a16:creationId xmlns:a16="http://schemas.microsoft.com/office/drawing/2014/main" id="{BFDB3D60-0B43-0742-B710-AAA84FA1E92F}"/>
                    </a:ext>
                  </a:extLst>
                </p:cNvPr>
                <p:cNvSpPr txBox="1">
                  <a:spLocks noChangeArrowheads="1"/>
                </p:cNvSpPr>
                <p:nvPr/>
              </p:nvSpPr>
              <p:spPr bwMode="auto">
                <a:xfrm>
                  <a:off x="3207" y="3684"/>
                  <a:ext cx="700"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Figure 14.16</a:t>
                  </a:r>
                  <a:endParaRPr lang="en-US" altLang="en-US" sz="1800" dirty="0">
                    <a:ea typeface="ＭＳ Ｐゴシック" panose="020B0600070205080204" pitchFamily="34" charset="-128"/>
                  </a:endParaRPr>
                </a:p>
              </p:txBody>
            </p:sp>
          </p:grpSp>
        </p:grpSp>
      </p:grpSp>
    </p:spTree>
  </p:cSld>
  <p:clrMapOvr>
    <a:masterClrMapping/>
  </p:clrMapOvr>
  <p:transition spd="med"/>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69" name="Slide Number Placeholder 5">
            <a:extLst>
              <a:ext uri="{FF2B5EF4-FFF2-40B4-BE49-F238E27FC236}">
                <a16:creationId xmlns:a16="http://schemas.microsoft.com/office/drawing/2014/main" id="{3CA3F16E-099A-894D-9479-BA9EA0195942}"/>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33AE4B79-0C67-D941-BD33-425735894829}" type="slidenum">
              <a:rPr lang="en-US" altLang="en-US" sz="1400"/>
              <a:pPr>
                <a:spcBef>
                  <a:spcPct val="0"/>
                </a:spcBef>
                <a:buFontTx/>
                <a:buNone/>
              </a:pPr>
              <a:t>115</a:t>
            </a:fld>
            <a:endParaRPr lang="en-US" altLang="en-US" sz="1400" dirty="0"/>
          </a:p>
        </p:txBody>
      </p:sp>
      <p:grpSp>
        <p:nvGrpSpPr>
          <p:cNvPr id="237570" name="Group 32">
            <a:extLst>
              <a:ext uri="{FF2B5EF4-FFF2-40B4-BE49-F238E27FC236}">
                <a16:creationId xmlns:a16="http://schemas.microsoft.com/office/drawing/2014/main" id="{A786EF05-6470-1C4B-9998-57E3FE9A4733}"/>
              </a:ext>
            </a:extLst>
          </p:cNvPr>
          <p:cNvGrpSpPr>
            <a:grpSpLocks/>
          </p:cNvGrpSpPr>
          <p:nvPr/>
        </p:nvGrpSpPr>
        <p:grpSpPr bwMode="auto">
          <a:xfrm>
            <a:off x="458788" y="446088"/>
            <a:ext cx="8229600" cy="5781675"/>
            <a:chOff x="289" y="281"/>
            <a:chExt cx="5184" cy="3642"/>
          </a:xfrm>
        </p:grpSpPr>
        <p:sp>
          <p:nvSpPr>
            <p:cNvPr id="237571" name="Rectangle 3">
              <a:extLst>
                <a:ext uri="{FF2B5EF4-FFF2-40B4-BE49-F238E27FC236}">
                  <a16:creationId xmlns:a16="http://schemas.microsoft.com/office/drawing/2014/main" id="{326F6739-A81D-3F43-8FCA-82F87B17562B}"/>
                </a:ext>
              </a:extLst>
            </p:cNvPr>
            <p:cNvSpPr>
              <a:spLocks noChangeArrowheads="1"/>
            </p:cNvSpPr>
            <p:nvPr/>
          </p:nvSpPr>
          <p:spPr bwMode="auto">
            <a:xfrm>
              <a:off x="289"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EEG Recording</a:t>
              </a:r>
              <a:endParaRPr lang="en-US" altLang="en-US" sz="2800" dirty="0">
                <a:solidFill>
                  <a:schemeClr val="tx2"/>
                </a:solidFill>
              </a:endParaRPr>
            </a:p>
          </p:txBody>
        </p:sp>
        <p:grpSp>
          <p:nvGrpSpPr>
            <p:cNvPr id="237572" name="Group 31">
              <a:extLst>
                <a:ext uri="{FF2B5EF4-FFF2-40B4-BE49-F238E27FC236}">
                  <a16:creationId xmlns:a16="http://schemas.microsoft.com/office/drawing/2014/main" id="{7341C4C4-0779-1347-95A7-8631590325D9}"/>
                </a:ext>
              </a:extLst>
            </p:cNvPr>
            <p:cNvGrpSpPr>
              <a:grpSpLocks/>
            </p:cNvGrpSpPr>
            <p:nvPr/>
          </p:nvGrpSpPr>
          <p:grpSpPr bwMode="auto">
            <a:xfrm>
              <a:off x="872" y="976"/>
              <a:ext cx="4513" cy="2947"/>
              <a:chOff x="872" y="976"/>
              <a:chExt cx="4513" cy="2947"/>
            </a:xfrm>
          </p:grpSpPr>
          <p:grpSp>
            <p:nvGrpSpPr>
              <p:cNvPr id="237573" name="Group 30">
                <a:extLst>
                  <a:ext uri="{FF2B5EF4-FFF2-40B4-BE49-F238E27FC236}">
                    <a16:creationId xmlns:a16="http://schemas.microsoft.com/office/drawing/2014/main" id="{716C09F8-8080-1D43-AA06-8507866DBCEC}"/>
                  </a:ext>
                </a:extLst>
              </p:cNvPr>
              <p:cNvGrpSpPr>
                <a:grpSpLocks/>
              </p:cNvGrpSpPr>
              <p:nvPr/>
            </p:nvGrpSpPr>
            <p:grpSpPr bwMode="auto">
              <a:xfrm>
                <a:off x="872" y="1008"/>
                <a:ext cx="1909" cy="2098"/>
                <a:chOff x="872" y="1008"/>
                <a:chExt cx="1909" cy="2098"/>
              </a:xfrm>
            </p:grpSpPr>
            <p:pic>
              <p:nvPicPr>
                <p:cNvPr id="237575" name="Picture 20" descr="P_ec">
                  <a:extLst>
                    <a:ext uri="{FF2B5EF4-FFF2-40B4-BE49-F238E27FC236}">
                      <a16:creationId xmlns:a16="http://schemas.microsoft.com/office/drawing/2014/main" id="{2C660EFE-A633-514D-85AC-F1526D4799F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2" y="1008"/>
                  <a:ext cx="1680" cy="19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7576" name="Text Box 21">
                  <a:extLst>
                    <a:ext uri="{FF2B5EF4-FFF2-40B4-BE49-F238E27FC236}">
                      <a16:creationId xmlns:a16="http://schemas.microsoft.com/office/drawing/2014/main" id="{4DFD9DCA-1017-EE42-9A54-2E9AC7FD713B}"/>
                    </a:ext>
                  </a:extLst>
                </p:cNvPr>
                <p:cNvSpPr txBox="1">
                  <a:spLocks noChangeArrowheads="1"/>
                </p:cNvSpPr>
                <p:nvPr/>
              </p:nvSpPr>
              <p:spPr bwMode="auto">
                <a:xfrm>
                  <a:off x="1289" y="2942"/>
                  <a:ext cx="1492" cy="1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en-US" altLang="en-US" sz="1100" dirty="0"/>
                    <a:t>https://www.brainproducts.com</a:t>
                  </a:r>
                  <a:endParaRPr lang="en-US" altLang="en-US" sz="1800" dirty="0"/>
                </a:p>
              </p:txBody>
            </p:sp>
          </p:grpSp>
          <p:pic>
            <p:nvPicPr>
              <p:cNvPr id="237574" name="Picture 29" descr="Digital-EEG-System-and-Brain-Mapping-JY-2430-">
                <a:extLst>
                  <a:ext uri="{FF2B5EF4-FFF2-40B4-BE49-F238E27FC236}">
                    <a16:creationId xmlns:a16="http://schemas.microsoft.com/office/drawing/2014/main" id="{B302A61B-3D1F-FF49-9E85-1EA5C8405A2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891" y="976"/>
                <a:ext cx="2494" cy="29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spTree>
  </p:cSld>
  <p:clrMapOvr>
    <a:masterClrMapping/>
  </p:clrMapOvr>
  <p:transition spd="med"/>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617" name="Slide Number Placeholder 5">
            <a:extLst>
              <a:ext uri="{FF2B5EF4-FFF2-40B4-BE49-F238E27FC236}">
                <a16:creationId xmlns:a16="http://schemas.microsoft.com/office/drawing/2014/main" id="{EFA3E72A-0F95-1347-9B50-48FD0A5F2116}"/>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B92CB143-6AD9-7A48-B250-FA992FB04E91}" type="slidenum">
              <a:rPr lang="en-US" altLang="en-US" sz="1400"/>
              <a:pPr>
                <a:spcBef>
                  <a:spcPct val="0"/>
                </a:spcBef>
                <a:buFontTx/>
                <a:buNone/>
              </a:pPr>
              <a:t>116</a:t>
            </a:fld>
            <a:endParaRPr lang="en-US" altLang="en-US" sz="1400" dirty="0"/>
          </a:p>
        </p:txBody>
      </p:sp>
      <p:grpSp>
        <p:nvGrpSpPr>
          <p:cNvPr id="239618" name="Group 9">
            <a:extLst>
              <a:ext uri="{FF2B5EF4-FFF2-40B4-BE49-F238E27FC236}">
                <a16:creationId xmlns:a16="http://schemas.microsoft.com/office/drawing/2014/main" id="{388C4651-FA92-8C45-A7B9-EB0187602040}"/>
              </a:ext>
            </a:extLst>
          </p:cNvPr>
          <p:cNvGrpSpPr>
            <a:grpSpLocks/>
          </p:cNvGrpSpPr>
          <p:nvPr/>
        </p:nvGrpSpPr>
        <p:grpSpPr bwMode="auto">
          <a:xfrm>
            <a:off x="458788" y="446088"/>
            <a:ext cx="8229600" cy="4932361"/>
            <a:chOff x="289" y="281"/>
            <a:chExt cx="5184" cy="3107"/>
          </a:xfrm>
        </p:grpSpPr>
        <p:sp>
          <p:nvSpPr>
            <p:cNvPr id="239619" name="Rectangle 2">
              <a:extLst>
                <a:ext uri="{FF2B5EF4-FFF2-40B4-BE49-F238E27FC236}">
                  <a16:creationId xmlns:a16="http://schemas.microsoft.com/office/drawing/2014/main" id="{2EA71983-6ED7-A24C-8D11-0D7FAC1A0DCD}"/>
                </a:ext>
              </a:extLst>
            </p:cNvPr>
            <p:cNvSpPr>
              <a:spLocks noChangeArrowheads="1"/>
            </p:cNvSpPr>
            <p:nvPr/>
          </p:nvSpPr>
          <p:spPr bwMode="auto">
            <a:xfrm>
              <a:off x="289"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Major EEG Waveforms</a:t>
              </a:r>
              <a:endParaRPr lang="en-US" altLang="en-US" sz="2800" dirty="0">
                <a:solidFill>
                  <a:schemeClr val="tx2"/>
                </a:solidFill>
              </a:endParaRPr>
            </a:p>
          </p:txBody>
        </p:sp>
        <p:grpSp>
          <p:nvGrpSpPr>
            <p:cNvPr id="239620" name="Group 5">
              <a:extLst>
                <a:ext uri="{FF2B5EF4-FFF2-40B4-BE49-F238E27FC236}">
                  <a16:creationId xmlns:a16="http://schemas.microsoft.com/office/drawing/2014/main" id="{A9B1527C-985D-5547-945F-59028925E2B0}"/>
                </a:ext>
              </a:extLst>
            </p:cNvPr>
            <p:cNvGrpSpPr>
              <a:grpSpLocks/>
            </p:cNvGrpSpPr>
            <p:nvPr/>
          </p:nvGrpSpPr>
          <p:grpSpPr bwMode="auto">
            <a:xfrm>
              <a:off x="1279" y="940"/>
              <a:ext cx="3166" cy="2448"/>
              <a:chOff x="1279" y="1096"/>
              <a:chExt cx="3166" cy="2448"/>
            </a:xfrm>
          </p:grpSpPr>
          <p:pic>
            <p:nvPicPr>
              <p:cNvPr id="239621" name="Picture 3" descr="eeg_traces_01">
                <a:extLst>
                  <a:ext uri="{FF2B5EF4-FFF2-40B4-BE49-F238E27FC236}">
                    <a16:creationId xmlns:a16="http://schemas.microsoft.com/office/drawing/2014/main" id="{39857375-ECF6-9F47-A302-BE5A028A963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79" y="1096"/>
                <a:ext cx="3166" cy="22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9622" name="Text Box 4">
                <a:extLst>
                  <a:ext uri="{FF2B5EF4-FFF2-40B4-BE49-F238E27FC236}">
                    <a16:creationId xmlns:a16="http://schemas.microsoft.com/office/drawing/2014/main" id="{52540B1E-8426-B941-867D-68367666D670}"/>
                  </a:ext>
                </a:extLst>
              </p:cNvPr>
              <p:cNvSpPr txBox="1">
                <a:spLocks noChangeArrowheads="1"/>
              </p:cNvSpPr>
              <p:nvPr/>
            </p:nvSpPr>
            <p:spPr bwMode="auto">
              <a:xfrm>
                <a:off x="2653" y="3379"/>
                <a:ext cx="1773" cy="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100" dirty="0"/>
                  <a:t>https://www.neurodevelopmentcenter.com</a:t>
                </a:r>
                <a:endParaRPr lang="en-US" altLang="en-US" sz="1800" dirty="0"/>
              </a:p>
            </p:txBody>
          </p:sp>
        </p:grpSp>
      </p:grpSp>
    </p:spTree>
  </p:cSld>
  <p:clrMapOvr>
    <a:masterClrMapping/>
  </p:clrMapOvr>
  <p:transition spd="med"/>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665" name="Slide Number Placeholder 5">
            <a:extLst>
              <a:ext uri="{FF2B5EF4-FFF2-40B4-BE49-F238E27FC236}">
                <a16:creationId xmlns:a16="http://schemas.microsoft.com/office/drawing/2014/main" id="{8044E1F4-A73C-364B-9A76-C81081FDFE8B}"/>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3A37E4E1-E3E6-DA44-B621-66C0D0426A0F}" type="slidenum">
              <a:rPr lang="en-US" altLang="en-US" sz="1400"/>
              <a:pPr>
                <a:spcBef>
                  <a:spcPct val="0"/>
                </a:spcBef>
                <a:buFontTx/>
                <a:buNone/>
              </a:pPr>
              <a:t>117</a:t>
            </a:fld>
            <a:endParaRPr lang="en-US" altLang="en-US" sz="1400" dirty="0"/>
          </a:p>
        </p:txBody>
      </p:sp>
      <p:grpSp>
        <p:nvGrpSpPr>
          <p:cNvPr id="241666" name="Group 19">
            <a:extLst>
              <a:ext uri="{FF2B5EF4-FFF2-40B4-BE49-F238E27FC236}">
                <a16:creationId xmlns:a16="http://schemas.microsoft.com/office/drawing/2014/main" id="{C0A69930-143C-2A40-98CB-AD371F52FBB8}"/>
              </a:ext>
            </a:extLst>
          </p:cNvPr>
          <p:cNvGrpSpPr>
            <a:grpSpLocks/>
          </p:cNvGrpSpPr>
          <p:nvPr/>
        </p:nvGrpSpPr>
        <p:grpSpPr bwMode="auto">
          <a:xfrm>
            <a:off x="457200" y="450850"/>
            <a:ext cx="8229600" cy="5715000"/>
            <a:chOff x="288" y="284"/>
            <a:chExt cx="5184" cy="3600"/>
          </a:xfrm>
        </p:grpSpPr>
        <p:sp>
          <p:nvSpPr>
            <p:cNvPr id="241667" name="Rectangle 2">
              <a:extLst>
                <a:ext uri="{FF2B5EF4-FFF2-40B4-BE49-F238E27FC236}">
                  <a16:creationId xmlns:a16="http://schemas.microsoft.com/office/drawing/2014/main" id="{1A4D1742-7132-D340-A9BA-0B0F6D53F0E6}"/>
                </a:ext>
              </a:extLst>
            </p:cNvPr>
            <p:cNvSpPr>
              <a:spLocks noChangeArrowheads="1"/>
            </p:cNvSpPr>
            <p:nvPr/>
          </p:nvSpPr>
          <p:spPr bwMode="auto">
            <a:xfrm>
              <a:off x="288" y="284"/>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Major EEG Waveforms </a:t>
              </a:r>
              <a:r>
                <a:rPr lang="en-US" altLang="en-US" sz="2200" dirty="0">
                  <a:solidFill>
                    <a:srgbClr val="333333"/>
                  </a:solidFill>
                </a:rPr>
                <a:t>(continued)</a:t>
              </a:r>
              <a:endParaRPr lang="en-US" altLang="en-US" sz="2800" dirty="0">
                <a:solidFill>
                  <a:schemeClr val="tx2"/>
                </a:solidFill>
              </a:endParaRPr>
            </a:p>
          </p:txBody>
        </p:sp>
        <p:sp>
          <p:nvSpPr>
            <p:cNvPr id="241668" name="Text Box 3">
              <a:extLst>
                <a:ext uri="{FF2B5EF4-FFF2-40B4-BE49-F238E27FC236}">
                  <a16:creationId xmlns:a16="http://schemas.microsoft.com/office/drawing/2014/main" id="{1DFF0E3A-7E40-CF4B-B093-C7E030313F83}"/>
                </a:ext>
              </a:extLst>
            </p:cNvPr>
            <p:cNvSpPr txBox="1">
              <a:spLocks noChangeArrowheads="1"/>
            </p:cNvSpPr>
            <p:nvPr/>
          </p:nvSpPr>
          <p:spPr bwMode="auto">
            <a:xfrm>
              <a:off x="515" y="970"/>
              <a:ext cx="4720" cy="184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dirty="0"/>
                <a:t>Beta waves—14 to 30 Hz, recorded during periods of sensory input and other mental activity.</a:t>
              </a:r>
            </a:p>
            <a:p>
              <a:pPr eaLnBrk="1" hangingPunct="1">
                <a:lnSpc>
                  <a:spcPct val="85000"/>
                </a:lnSpc>
                <a:spcBef>
                  <a:spcPct val="0"/>
                </a:spcBef>
                <a:spcAft>
                  <a:spcPts val="900"/>
                </a:spcAft>
                <a:buSzPct val="80000"/>
              </a:pPr>
              <a:r>
                <a:rPr lang="en-US" altLang="en-US" sz="1800" dirty="0"/>
                <a:t>Alpha waves—8 to 13 Hz, may be present during relaxation states and lack of sensory processing.</a:t>
              </a:r>
            </a:p>
            <a:p>
              <a:pPr eaLnBrk="1" hangingPunct="1">
                <a:lnSpc>
                  <a:spcPct val="85000"/>
                </a:lnSpc>
                <a:spcBef>
                  <a:spcPct val="0"/>
                </a:spcBef>
                <a:spcAft>
                  <a:spcPts val="900"/>
                </a:spcAft>
                <a:buSzPct val="80000"/>
              </a:pPr>
              <a:r>
                <a:rPr lang="en-US" altLang="en-US" sz="1800" dirty="0"/>
                <a:t>Delta waves—1 to 5 Hz, recorded during deep sleep in adults and in awake infants.</a:t>
              </a:r>
            </a:p>
            <a:p>
              <a:pPr eaLnBrk="1" hangingPunct="1">
                <a:lnSpc>
                  <a:spcPct val="85000"/>
                </a:lnSpc>
                <a:spcBef>
                  <a:spcPct val="0"/>
                </a:spcBef>
                <a:spcAft>
                  <a:spcPct val="50000"/>
                </a:spcAft>
                <a:buSzPct val="80000"/>
              </a:pPr>
              <a:r>
                <a:rPr lang="en-US" altLang="en-US" sz="1800" dirty="0"/>
                <a:t>A high-frequency wave similar to a beta pattern is found during REM sleep (the sleep state when dreaming occurs).</a:t>
              </a:r>
            </a:p>
            <a:p>
              <a:pPr eaLnBrk="1" hangingPunct="1">
                <a:lnSpc>
                  <a:spcPct val="85000"/>
                </a:lnSpc>
                <a:spcBef>
                  <a:spcPct val="0"/>
                </a:spcBef>
                <a:spcAft>
                  <a:spcPct val="50000"/>
                </a:spcAft>
                <a:buSzPct val="80000"/>
              </a:pPr>
              <a:r>
                <a:rPr lang="en-US" altLang="en-US" sz="1800" dirty="0"/>
                <a:t>Epileptic seizures are characterized by random and chaotic wave pat-terns.</a:t>
              </a:r>
            </a:p>
          </p:txBody>
        </p:sp>
        <p:grpSp>
          <p:nvGrpSpPr>
            <p:cNvPr id="241669" name="Group 45">
              <a:extLst>
                <a:ext uri="{FF2B5EF4-FFF2-40B4-BE49-F238E27FC236}">
                  <a16:creationId xmlns:a16="http://schemas.microsoft.com/office/drawing/2014/main" id="{3DA6511F-622C-E944-BF40-5FCEE9F4344B}"/>
                </a:ext>
              </a:extLst>
            </p:cNvPr>
            <p:cNvGrpSpPr>
              <a:grpSpLocks/>
            </p:cNvGrpSpPr>
            <p:nvPr/>
          </p:nvGrpSpPr>
          <p:grpSpPr bwMode="auto">
            <a:xfrm>
              <a:off x="582" y="3671"/>
              <a:ext cx="2993" cy="213"/>
              <a:chOff x="582" y="3671"/>
              <a:chExt cx="2993" cy="213"/>
            </a:xfrm>
          </p:grpSpPr>
          <p:grpSp>
            <p:nvGrpSpPr>
              <p:cNvPr id="241670" name="Group 30">
                <a:extLst>
                  <a:ext uri="{FF2B5EF4-FFF2-40B4-BE49-F238E27FC236}">
                    <a16:creationId xmlns:a16="http://schemas.microsoft.com/office/drawing/2014/main" id="{9B7BB472-E1F8-1644-9141-B6728C48C2E8}"/>
                  </a:ext>
                </a:extLst>
              </p:cNvPr>
              <p:cNvGrpSpPr>
                <a:grpSpLocks/>
              </p:cNvGrpSpPr>
              <p:nvPr/>
            </p:nvGrpSpPr>
            <p:grpSpPr bwMode="auto">
              <a:xfrm>
                <a:off x="582" y="3671"/>
                <a:ext cx="1990" cy="213"/>
                <a:chOff x="582" y="3671"/>
                <a:chExt cx="1990" cy="213"/>
              </a:xfrm>
            </p:grpSpPr>
            <p:sp>
              <p:nvSpPr>
                <p:cNvPr id="241676" name="Rectangle 31">
                  <a:extLst>
                    <a:ext uri="{FF2B5EF4-FFF2-40B4-BE49-F238E27FC236}">
                      <a16:creationId xmlns:a16="http://schemas.microsoft.com/office/drawing/2014/main" id="{C54DD4AE-9E9A-814E-9F09-6CC1392A7DD3}"/>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41677" name="Rectangle 32">
                  <a:extLst>
                    <a:ext uri="{FF2B5EF4-FFF2-40B4-BE49-F238E27FC236}">
                      <a16:creationId xmlns:a16="http://schemas.microsoft.com/office/drawing/2014/main" id="{9AF9DBB8-A1C1-824A-9B1F-1897F67BCEC7}"/>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41678" name="Rectangle 33">
                  <a:extLst>
                    <a:ext uri="{FF2B5EF4-FFF2-40B4-BE49-F238E27FC236}">
                      <a16:creationId xmlns:a16="http://schemas.microsoft.com/office/drawing/2014/main" id="{3C4E47C7-1E77-4048-AFE8-5721443CFDFB}"/>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41679" name="Text Box 34">
                  <a:extLst>
                    <a:ext uri="{FF2B5EF4-FFF2-40B4-BE49-F238E27FC236}">
                      <a16:creationId xmlns:a16="http://schemas.microsoft.com/office/drawing/2014/main" id="{19362979-99D8-4D44-A3A7-B0CE748C3C16}"/>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501</a:t>
                  </a:r>
                  <a:endParaRPr lang="en-US" altLang="en-US" sz="1800" dirty="0">
                    <a:ea typeface="ＭＳ Ｐゴシック" panose="020B0600070205080204" pitchFamily="34" charset="-128"/>
                  </a:endParaRPr>
                </a:p>
              </p:txBody>
            </p:sp>
            <p:sp>
              <p:nvSpPr>
                <p:cNvPr id="241680" name="Text Box 35">
                  <a:extLst>
                    <a:ext uri="{FF2B5EF4-FFF2-40B4-BE49-F238E27FC236}">
                      <a16:creationId xmlns:a16="http://schemas.microsoft.com/office/drawing/2014/main" id="{4C37FCED-363B-0349-BFEA-55383E494BBF}"/>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556</a:t>
                  </a:r>
                  <a:endParaRPr lang="en-US" altLang="en-US" sz="1800" dirty="0">
                    <a:ea typeface="ＭＳ Ｐゴシック" panose="020B0600070205080204" pitchFamily="34" charset="-128"/>
                  </a:endParaRPr>
                </a:p>
              </p:txBody>
            </p:sp>
            <p:sp>
              <p:nvSpPr>
                <p:cNvPr id="241681" name="Text Box 36">
                  <a:extLst>
                    <a:ext uri="{FF2B5EF4-FFF2-40B4-BE49-F238E27FC236}">
                      <a16:creationId xmlns:a16="http://schemas.microsoft.com/office/drawing/2014/main" id="{C59CE2DA-5E81-AE48-BA2E-A3F3AB154BF4}"/>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522</a:t>
                  </a:r>
                  <a:endParaRPr lang="en-US" altLang="en-US" sz="1800" dirty="0">
                    <a:ea typeface="ＭＳ Ｐゴシック" panose="020B0600070205080204" pitchFamily="34" charset="-128"/>
                  </a:endParaRPr>
                </a:p>
              </p:txBody>
            </p:sp>
          </p:grpSp>
          <p:grpSp>
            <p:nvGrpSpPr>
              <p:cNvPr id="241671" name="Group 37">
                <a:extLst>
                  <a:ext uri="{FF2B5EF4-FFF2-40B4-BE49-F238E27FC236}">
                    <a16:creationId xmlns:a16="http://schemas.microsoft.com/office/drawing/2014/main" id="{EDEC2ECD-8221-AA44-9D13-4F11A18C467C}"/>
                  </a:ext>
                </a:extLst>
              </p:cNvPr>
              <p:cNvGrpSpPr>
                <a:grpSpLocks/>
              </p:cNvGrpSpPr>
              <p:nvPr/>
            </p:nvGrpSpPr>
            <p:grpSpPr bwMode="auto">
              <a:xfrm>
                <a:off x="2844" y="3671"/>
                <a:ext cx="731" cy="213"/>
                <a:chOff x="3190" y="3671"/>
                <a:chExt cx="731" cy="213"/>
              </a:xfrm>
            </p:grpSpPr>
            <p:grpSp>
              <p:nvGrpSpPr>
                <p:cNvPr id="241672" name="Group 38">
                  <a:extLst>
                    <a:ext uri="{FF2B5EF4-FFF2-40B4-BE49-F238E27FC236}">
                      <a16:creationId xmlns:a16="http://schemas.microsoft.com/office/drawing/2014/main" id="{22FDB572-489F-8244-A4FD-0384C7758276}"/>
                    </a:ext>
                  </a:extLst>
                </p:cNvPr>
                <p:cNvGrpSpPr>
                  <a:grpSpLocks/>
                </p:cNvGrpSpPr>
                <p:nvPr/>
              </p:nvGrpSpPr>
              <p:grpSpPr bwMode="auto">
                <a:xfrm>
                  <a:off x="3190" y="3671"/>
                  <a:ext cx="731" cy="213"/>
                  <a:chOff x="3190" y="3671"/>
                  <a:chExt cx="616" cy="213"/>
                </a:xfrm>
              </p:grpSpPr>
              <p:sp>
                <p:nvSpPr>
                  <p:cNvPr id="241674" name="Rectangle 39">
                    <a:extLst>
                      <a:ext uri="{FF2B5EF4-FFF2-40B4-BE49-F238E27FC236}">
                        <a16:creationId xmlns:a16="http://schemas.microsoft.com/office/drawing/2014/main" id="{B8721842-FA13-CA4B-81D6-284DBBE4B016}"/>
                      </a:ext>
                    </a:extLst>
                  </p:cNvPr>
                  <p:cNvSpPr>
                    <a:spLocks noChangeArrowheads="1"/>
                  </p:cNvSpPr>
                  <p:nvPr/>
                </p:nvSpPr>
                <p:spPr bwMode="auto">
                  <a:xfrm>
                    <a:off x="3190" y="3671"/>
                    <a:ext cx="616" cy="213"/>
                  </a:xfrm>
                  <a:prstGeom prst="rect">
                    <a:avLst/>
                  </a:prstGeom>
                  <a:solidFill>
                    <a:schemeClr val="accent1"/>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41675" name="Text Box 40">
                    <a:extLst>
                      <a:ext uri="{FF2B5EF4-FFF2-40B4-BE49-F238E27FC236}">
                        <a16:creationId xmlns:a16="http://schemas.microsoft.com/office/drawing/2014/main" id="{9DDCD0A2-75C6-C34A-A336-795357E3A8AF}"/>
                      </a:ext>
                    </a:extLst>
                  </p:cNvPr>
                  <p:cNvSpPr txBox="1">
                    <a:spLocks noChangeArrowheads="1"/>
                  </p:cNvSpPr>
                  <p:nvPr/>
                </p:nvSpPr>
                <p:spPr bwMode="auto">
                  <a:xfrm>
                    <a:off x="3197" y="3687"/>
                    <a:ext cx="97"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1300" dirty="0">
                      <a:ea typeface="ＭＳ Ｐゴシック" panose="020B0600070205080204" pitchFamily="34" charset="-128"/>
                    </a:endParaRPr>
                  </a:p>
                </p:txBody>
              </p:sp>
            </p:grpSp>
            <p:sp>
              <p:nvSpPr>
                <p:cNvPr id="241673" name="Text Box 41">
                  <a:extLst>
                    <a:ext uri="{FF2B5EF4-FFF2-40B4-BE49-F238E27FC236}">
                      <a16:creationId xmlns:a16="http://schemas.microsoft.com/office/drawing/2014/main" id="{BA1B302C-CC0C-D344-BBF8-6B5B06F5ED0D}"/>
                    </a:ext>
                  </a:extLst>
                </p:cNvPr>
                <p:cNvSpPr txBox="1">
                  <a:spLocks noChangeArrowheads="1"/>
                </p:cNvSpPr>
                <p:nvPr/>
              </p:nvSpPr>
              <p:spPr bwMode="auto">
                <a:xfrm>
                  <a:off x="3207" y="3684"/>
                  <a:ext cx="700"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Figure 14.16</a:t>
                  </a:r>
                  <a:endParaRPr lang="en-US" altLang="en-US" sz="1800" dirty="0">
                    <a:ea typeface="ＭＳ Ｐゴシック" panose="020B0600070205080204" pitchFamily="34" charset="-128"/>
                  </a:endParaRPr>
                </a:p>
              </p:txBody>
            </p:sp>
          </p:grpSp>
        </p:grpSp>
      </p:grpSp>
    </p:spTree>
  </p:cSld>
  <p:clrMapOvr>
    <a:masterClrMapping/>
  </p:clrMapOvr>
  <p:transition spd="med"/>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713" name="Slide Number Placeholder 5">
            <a:extLst>
              <a:ext uri="{FF2B5EF4-FFF2-40B4-BE49-F238E27FC236}">
                <a16:creationId xmlns:a16="http://schemas.microsoft.com/office/drawing/2014/main" id="{EC022EF1-6379-C74C-9BE5-127A541E5782}"/>
              </a:ext>
            </a:extLst>
          </p:cNvPr>
          <p:cNvSpPr txBox="1">
            <a:spLocks noGrp="1"/>
          </p:cNvSpPr>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eaLnBrk="1" hangingPunct="1">
              <a:spcBef>
                <a:spcPct val="0"/>
              </a:spcBef>
              <a:buFontTx/>
              <a:buNone/>
            </a:pPr>
            <a:fld id="{0CF3DF4C-9CE3-9540-8FDF-C54067DAC84D}" type="slidenum">
              <a:rPr lang="en-US" altLang="en-US" sz="1400"/>
              <a:pPr algn="r" eaLnBrk="1" hangingPunct="1">
                <a:spcBef>
                  <a:spcPct val="0"/>
                </a:spcBef>
                <a:buFontTx/>
                <a:buNone/>
              </a:pPr>
              <a:t>118</a:t>
            </a:fld>
            <a:endParaRPr lang="en-US" altLang="en-US" sz="1400" dirty="0"/>
          </a:p>
        </p:txBody>
      </p:sp>
      <p:grpSp>
        <p:nvGrpSpPr>
          <p:cNvPr id="243714" name="Group 10">
            <a:extLst>
              <a:ext uri="{FF2B5EF4-FFF2-40B4-BE49-F238E27FC236}">
                <a16:creationId xmlns:a16="http://schemas.microsoft.com/office/drawing/2014/main" id="{6DCF7BEB-AAB4-8F4C-8BEA-2F1B28799CFA}"/>
              </a:ext>
            </a:extLst>
          </p:cNvPr>
          <p:cNvGrpSpPr>
            <a:grpSpLocks/>
          </p:cNvGrpSpPr>
          <p:nvPr/>
        </p:nvGrpSpPr>
        <p:grpSpPr bwMode="auto">
          <a:xfrm>
            <a:off x="458788" y="446088"/>
            <a:ext cx="8229600" cy="4002087"/>
            <a:chOff x="289" y="281"/>
            <a:chExt cx="5184" cy="2521"/>
          </a:xfrm>
        </p:grpSpPr>
        <p:sp>
          <p:nvSpPr>
            <p:cNvPr id="243715" name="Rectangle 2">
              <a:extLst>
                <a:ext uri="{FF2B5EF4-FFF2-40B4-BE49-F238E27FC236}">
                  <a16:creationId xmlns:a16="http://schemas.microsoft.com/office/drawing/2014/main" id="{872BB2C2-3914-B14E-8B2A-B2A9A6C5AFC7}"/>
                </a:ext>
              </a:extLst>
            </p:cNvPr>
            <p:cNvSpPr>
              <a:spLocks noChangeArrowheads="1"/>
            </p:cNvSpPr>
            <p:nvPr/>
          </p:nvSpPr>
          <p:spPr bwMode="auto">
            <a:xfrm>
              <a:off x="289"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Stroke</a:t>
              </a:r>
              <a:endParaRPr lang="en-US" altLang="en-US" sz="2800" dirty="0">
                <a:solidFill>
                  <a:schemeClr val="tx2"/>
                </a:solidFill>
              </a:endParaRPr>
            </a:p>
          </p:txBody>
        </p:sp>
        <p:sp>
          <p:nvSpPr>
            <p:cNvPr id="243716" name="Text Box 3">
              <a:extLst>
                <a:ext uri="{FF2B5EF4-FFF2-40B4-BE49-F238E27FC236}">
                  <a16:creationId xmlns:a16="http://schemas.microsoft.com/office/drawing/2014/main" id="{F42C1463-E094-784F-BA0F-A6E27A7E7CED}"/>
                </a:ext>
              </a:extLst>
            </p:cNvPr>
            <p:cNvSpPr txBox="1">
              <a:spLocks noChangeArrowheads="1"/>
            </p:cNvSpPr>
            <p:nvPr/>
          </p:nvSpPr>
          <p:spPr bwMode="auto">
            <a:xfrm>
              <a:off x="515" y="970"/>
              <a:ext cx="4784" cy="18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dirty="0"/>
                <a:t>A stroke results when the blood supply to part of the brain is reduced or interrupted.</a:t>
              </a:r>
            </a:p>
            <a:p>
              <a:pPr eaLnBrk="1" hangingPunct="1">
                <a:lnSpc>
                  <a:spcPct val="85000"/>
                </a:lnSpc>
                <a:spcBef>
                  <a:spcPct val="0"/>
                </a:spcBef>
                <a:spcAft>
                  <a:spcPts val="900"/>
                </a:spcAft>
                <a:buSzPct val="80000"/>
              </a:pPr>
              <a:r>
                <a:rPr lang="en-US" altLang="en-US" sz="1800" dirty="0"/>
                <a:t>Brain tissue is deprived of oxygen and nutrients and so neurons can begin to die within minutes.</a:t>
              </a:r>
            </a:p>
            <a:p>
              <a:pPr eaLnBrk="1" hangingPunct="1">
                <a:lnSpc>
                  <a:spcPct val="85000"/>
                </a:lnSpc>
                <a:spcBef>
                  <a:spcPct val="0"/>
                </a:spcBef>
                <a:spcAft>
                  <a:spcPts val="900"/>
                </a:spcAft>
                <a:buSzPct val="80000"/>
              </a:pPr>
              <a:r>
                <a:rPr lang="en-US" altLang="en-US" sz="1800" dirty="0"/>
                <a:t>Neurons are not replaceable since they do not divide by mitotic cell division.</a:t>
              </a:r>
            </a:p>
            <a:p>
              <a:pPr eaLnBrk="1" hangingPunct="1">
                <a:lnSpc>
                  <a:spcPct val="85000"/>
                </a:lnSpc>
                <a:spcBef>
                  <a:spcPct val="0"/>
                </a:spcBef>
                <a:spcAft>
                  <a:spcPts val="900"/>
                </a:spcAft>
                <a:buSzPct val="80000"/>
              </a:pPr>
              <a:r>
                <a:rPr lang="en-US" altLang="en-US" sz="1800" dirty="0"/>
                <a:t>Prompt treatment of this medical emergency is critical to help reduce brain damage and other complications.</a:t>
              </a:r>
            </a:p>
            <a:p>
              <a:pPr eaLnBrk="1" hangingPunct="1">
                <a:lnSpc>
                  <a:spcPct val="85000"/>
                </a:lnSpc>
                <a:spcBef>
                  <a:spcPct val="0"/>
                </a:spcBef>
                <a:spcAft>
                  <a:spcPct val="50000"/>
                </a:spcAft>
                <a:buSzPct val="80000"/>
              </a:pPr>
              <a:r>
                <a:rPr lang="en-US" altLang="en-US" sz="1800" dirty="0"/>
                <a:t>Fewer people are dying of stroke than in the past due to education and more effective medical treatments.</a:t>
              </a:r>
            </a:p>
          </p:txBody>
        </p:sp>
      </p:grpSp>
    </p:spTree>
  </p:cSld>
  <p:clrMapOvr>
    <a:masterClrMapping/>
  </p:clrMapOvr>
  <p:transition spd="med"/>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45761" name="Group 4">
            <a:extLst>
              <a:ext uri="{FF2B5EF4-FFF2-40B4-BE49-F238E27FC236}">
                <a16:creationId xmlns:a16="http://schemas.microsoft.com/office/drawing/2014/main" id="{6EEEA5AC-BC0D-B042-929E-40940B30DB3E}"/>
              </a:ext>
            </a:extLst>
          </p:cNvPr>
          <p:cNvGrpSpPr>
            <a:grpSpLocks/>
          </p:cNvGrpSpPr>
          <p:nvPr/>
        </p:nvGrpSpPr>
        <p:grpSpPr bwMode="auto">
          <a:xfrm>
            <a:off x="458788" y="446088"/>
            <a:ext cx="8229600" cy="5275263"/>
            <a:chOff x="289" y="281"/>
            <a:chExt cx="5184" cy="3323"/>
          </a:xfrm>
        </p:grpSpPr>
        <p:sp>
          <p:nvSpPr>
            <p:cNvPr id="245763" name="Rectangle 2">
              <a:extLst>
                <a:ext uri="{FF2B5EF4-FFF2-40B4-BE49-F238E27FC236}">
                  <a16:creationId xmlns:a16="http://schemas.microsoft.com/office/drawing/2014/main" id="{05467E12-3C8A-7249-AACD-B42C3D7A381D}"/>
                </a:ext>
              </a:extLst>
            </p:cNvPr>
            <p:cNvSpPr>
              <a:spLocks noChangeArrowheads="1"/>
            </p:cNvSpPr>
            <p:nvPr/>
          </p:nvSpPr>
          <p:spPr bwMode="auto">
            <a:xfrm>
              <a:off x="289"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Ischemic Stroke</a:t>
              </a:r>
              <a:endParaRPr lang="en-US" altLang="en-US" sz="2800" dirty="0">
                <a:solidFill>
                  <a:schemeClr val="tx2"/>
                </a:solidFill>
              </a:endParaRPr>
            </a:p>
          </p:txBody>
        </p:sp>
        <p:sp>
          <p:nvSpPr>
            <p:cNvPr id="245764" name="Text Box 3">
              <a:extLst>
                <a:ext uri="{FF2B5EF4-FFF2-40B4-BE49-F238E27FC236}">
                  <a16:creationId xmlns:a16="http://schemas.microsoft.com/office/drawing/2014/main" id="{699DFD8E-7A21-184A-B0A4-5860FF865549}"/>
                </a:ext>
              </a:extLst>
            </p:cNvPr>
            <p:cNvSpPr txBox="1">
              <a:spLocks noChangeArrowheads="1"/>
            </p:cNvSpPr>
            <p:nvPr/>
          </p:nvSpPr>
          <p:spPr bwMode="auto">
            <a:xfrm>
              <a:off x="515" y="970"/>
              <a:ext cx="4616" cy="26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dirty="0"/>
                <a:t>Ischemic stroke is the most common type.</a:t>
              </a:r>
            </a:p>
            <a:p>
              <a:pPr eaLnBrk="1" hangingPunct="1">
                <a:lnSpc>
                  <a:spcPct val="85000"/>
                </a:lnSpc>
                <a:spcBef>
                  <a:spcPct val="0"/>
                </a:spcBef>
                <a:spcAft>
                  <a:spcPts val="900"/>
                </a:spcAft>
                <a:buSzPct val="80000"/>
              </a:pPr>
              <a:r>
                <a:rPr lang="en-US" altLang="en-US" sz="1800" dirty="0"/>
                <a:t>The blood vessels become narrowed or blocked to reduce blood flow (known as ischemia).</a:t>
              </a:r>
            </a:p>
            <a:p>
              <a:pPr eaLnBrk="1" hangingPunct="1">
                <a:lnSpc>
                  <a:spcPct val="85000"/>
                </a:lnSpc>
                <a:spcBef>
                  <a:spcPct val="0"/>
                </a:spcBef>
                <a:spcAft>
                  <a:spcPts val="900"/>
                </a:spcAft>
                <a:buSzPct val="80000"/>
              </a:pPr>
              <a:r>
                <a:rPr lang="en-US" altLang="en-US" sz="1800" dirty="0"/>
                <a:t>Ischemia is caused by atherosclerosis by the build-up of plaque or by blood clots that can form during atrial fibrillation (along with other causes).</a:t>
              </a:r>
            </a:p>
            <a:p>
              <a:pPr eaLnBrk="1" hangingPunct="1">
                <a:lnSpc>
                  <a:spcPct val="85000"/>
                </a:lnSpc>
                <a:spcBef>
                  <a:spcPct val="0"/>
                </a:spcBef>
                <a:spcAft>
                  <a:spcPts val="900"/>
                </a:spcAft>
                <a:buSzPct val="80000"/>
              </a:pPr>
              <a:r>
                <a:rPr lang="en-US" altLang="en-US" sz="1800" dirty="0"/>
                <a:t>Risk factors for ischemic strokes include:</a:t>
              </a:r>
            </a:p>
            <a:p>
              <a:pPr lvl="1" eaLnBrk="1" hangingPunct="1">
                <a:lnSpc>
                  <a:spcPct val="85000"/>
                </a:lnSpc>
                <a:spcBef>
                  <a:spcPct val="0"/>
                </a:spcBef>
                <a:spcAft>
                  <a:spcPts val="300"/>
                </a:spcAft>
                <a:buSzPct val="80000"/>
              </a:pPr>
              <a:r>
                <a:rPr lang="en-US" altLang="en-US" sz="1800" dirty="0"/>
                <a:t>High saturated fat / high cholesterol diet</a:t>
              </a:r>
            </a:p>
            <a:p>
              <a:pPr lvl="1" eaLnBrk="1" hangingPunct="1">
                <a:lnSpc>
                  <a:spcPct val="85000"/>
                </a:lnSpc>
                <a:spcBef>
                  <a:spcPct val="0"/>
                </a:spcBef>
                <a:spcAft>
                  <a:spcPts val="300"/>
                </a:spcAft>
                <a:buSzPct val="80000"/>
              </a:pPr>
              <a:r>
                <a:rPr lang="en-US" altLang="en-US" sz="1800" dirty="0"/>
                <a:t>Physical inactivity</a:t>
              </a:r>
            </a:p>
            <a:p>
              <a:pPr lvl="1" eaLnBrk="1" hangingPunct="1">
                <a:lnSpc>
                  <a:spcPct val="85000"/>
                </a:lnSpc>
                <a:spcBef>
                  <a:spcPct val="0"/>
                </a:spcBef>
                <a:spcAft>
                  <a:spcPts val="300"/>
                </a:spcAft>
                <a:buSzPct val="80000"/>
              </a:pPr>
              <a:r>
                <a:rPr lang="en-US" altLang="en-US" sz="1800" dirty="0"/>
                <a:t>Tobacco smoking or secondhand smoke exposure</a:t>
              </a:r>
            </a:p>
            <a:p>
              <a:pPr lvl="1" eaLnBrk="1" hangingPunct="1">
                <a:lnSpc>
                  <a:spcPct val="85000"/>
                </a:lnSpc>
                <a:spcBef>
                  <a:spcPct val="0"/>
                </a:spcBef>
                <a:spcAft>
                  <a:spcPts val="300"/>
                </a:spcAft>
                <a:buSzPct val="80000"/>
              </a:pPr>
              <a:r>
                <a:rPr lang="en-US" altLang="en-US" sz="1800" dirty="0"/>
                <a:t>Heavy or binge drinking</a:t>
              </a:r>
            </a:p>
            <a:p>
              <a:pPr lvl="1" eaLnBrk="1" hangingPunct="1">
                <a:lnSpc>
                  <a:spcPct val="85000"/>
                </a:lnSpc>
                <a:spcBef>
                  <a:spcPct val="0"/>
                </a:spcBef>
                <a:spcAft>
                  <a:spcPts val="300"/>
                </a:spcAft>
                <a:buSzPct val="80000"/>
              </a:pPr>
              <a:r>
                <a:rPr lang="en-US" altLang="en-US" sz="1800" dirty="0"/>
                <a:t>Use of cocaine and methamphetamine</a:t>
              </a:r>
            </a:p>
            <a:p>
              <a:pPr lvl="1" eaLnBrk="1" hangingPunct="1">
                <a:lnSpc>
                  <a:spcPct val="85000"/>
                </a:lnSpc>
                <a:spcBef>
                  <a:spcPct val="0"/>
                </a:spcBef>
                <a:spcAft>
                  <a:spcPct val="50000"/>
                </a:spcAft>
                <a:buSzPct val="80000"/>
              </a:pPr>
              <a:r>
                <a:rPr lang="en-US" altLang="en-US" sz="1800" dirty="0"/>
                <a:t>Family history of ischemic strokes</a:t>
              </a:r>
            </a:p>
            <a:p>
              <a:pPr eaLnBrk="1" hangingPunct="1">
                <a:lnSpc>
                  <a:spcPct val="85000"/>
                </a:lnSpc>
                <a:spcBef>
                  <a:spcPct val="0"/>
                </a:spcBef>
                <a:spcAft>
                  <a:spcPct val="50000"/>
                </a:spcAft>
                <a:buSzPct val="80000"/>
              </a:pPr>
              <a:endParaRPr lang="en-US" altLang="en-US" sz="1800" dirty="0"/>
            </a:p>
          </p:txBody>
        </p:sp>
      </p:grpSp>
      <p:sp>
        <p:nvSpPr>
          <p:cNvPr id="245762" name="Slide Number Placeholder 5">
            <a:extLst>
              <a:ext uri="{FF2B5EF4-FFF2-40B4-BE49-F238E27FC236}">
                <a16:creationId xmlns:a16="http://schemas.microsoft.com/office/drawing/2014/main" id="{EF886603-9178-4B47-A2BB-BF4402934E04}"/>
              </a:ext>
            </a:extLst>
          </p:cNvPr>
          <p:cNvSpPr txBox="1">
            <a:spLocks noGrp="1"/>
          </p:cNvSpPr>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eaLnBrk="1" hangingPunct="1">
              <a:spcBef>
                <a:spcPct val="0"/>
              </a:spcBef>
              <a:buFontTx/>
              <a:buNone/>
            </a:pPr>
            <a:fld id="{44AC268C-2E9C-4243-8654-DEA043EB6C37}" type="slidenum">
              <a:rPr lang="en-US" altLang="en-US" sz="1400"/>
              <a:pPr algn="r" eaLnBrk="1" hangingPunct="1">
                <a:spcBef>
                  <a:spcPct val="0"/>
                </a:spcBef>
                <a:buFontTx/>
                <a:buNone/>
              </a:pPr>
              <a:t>119</a:t>
            </a:fld>
            <a:endParaRPr lang="en-US" altLang="en-US" sz="1400" dirty="0"/>
          </a:p>
        </p:txBody>
      </p:sp>
    </p:spTree>
  </p:cSld>
  <p:clrMapOvr>
    <a:masterClrMapping/>
  </p:clrMapOvr>
  <p:transition spd="med"/>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47809" name="Group 4">
            <a:extLst>
              <a:ext uri="{FF2B5EF4-FFF2-40B4-BE49-F238E27FC236}">
                <a16:creationId xmlns:a16="http://schemas.microsoft.com/office/drawing/2014/main" id="{1657DDA1-8092-2A45-91C5-928CA5C33D04}"/>
              </a:ext>
            </a:extLst>
          </p:cNvPr>
          <p:cNvGrpSpPr>
            <a:grpSpLocks/>
          </p:cNvGrpSpPr>
          <p:nvPr/>
        </p:nvGrpSpPr>
        <p:grpSpPr bwMode="auto">
          <a:xfrm>
            <a:off x="458788" y="446088"/>
            <a:ext cx="8229600" cy="3689350"/>
            <a:chOff x="289" y="281"/>
            <a:chExt cx="5184" cy="2324"/>
          </a:xfrm>
        </p:grpSpPr>
        <p:sp>
          <p:nvSpPr>
            <p:cNvPr id="247811" name="Rectangle 2">
              <a:extLst>
                <a:ext uri="{FF2B5EF4-FFF2-40B4-BE49-F238E27FC236}">
                  <a16:creationId xmlns:a16="http://schemas.microsoft.com/office/drawing/2014/main" id="{A6505649-14F7-5F42-AAEE-2A57E0829C10}"/>
                </a:ext>
              </a:extLst>
            </p:cNvPr>
            <p:cNvSpPr>
              <a:spLocks noChangeArrowheads="1"/>
            </p:cNvSpPr>
            <p:nvPr/>
          </p:nvSpPr>
          <p:spPr bwMode="auto">
            <a:xfrm>
              <a:off x="289"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Hemorrhagic Stroke</a:t>
              </a:r>
              <a:endParaRPr lang="en-US" altLang="en-US" sz="2800" dirty="0">
                <a:solidFill>
                  <a:schemeClr val="tx2"/>
                </a:solidFill>
              </a:endParaRPr>
            </a:p>
          </p:txBody>
        </p:sp>
        <p:sp>
          <p:nvSpPr>
            <p:cNvPr id="247812" name="Text Box 3">
              <a:extLst>
                <a:ext uri="{FF2B5EF4-FFF2-40B4-BE49-F238E27FC236}">
                  <a16:creationId xmlns:a16="http://schemas.microsoft.com/office/drawing/2014/main" id="{1638471A-54B2-424C-BA15-23BB94C581E6}"/>
                </a:ext>
              </a:extLst>
            </p:cNvPr>
            <p:cNvSpPr txBox="1">
              <a:spLocks noChangeArrowheads="1"/>
            </p:cNvSpPr>
            <p:nvPr/>
          </p:nvSpPr>
          <p:spPr bwMode="auto">
            <a:xfrm>
              <a:off x="515" y="970"/>
              <a:ext cx="4465" cy="16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dirty="0"/>
                <a:t>Hemorrhagic strokes, which are less common than ischemic strokes, occur when blood vessels in the brain leak or rupture.</a:t>
              </a:r>
            </a:p>
            <a:p>
              <a:pPr eaLnBrk="1" hangingPunct="1">
                <a:lnSpc>
                  <a:spcPct val="85000"/>
                </a:lnSpc>
                <a:spcBef>
                  <a:spcPct val="0"/>
                </a:spcBef>
                <a:spcAft>
                  <a:spcPts val="900"/>
                </a:spcAft>
                <a:buSzPct val="80000"/>
              </a:pPr>
              <a:r>
                <a:rPr lang="en-US" altLang="en-US" sz="1800" dirty="0"/>
                <a:t>Risk factors related to this type of stroke include:</a:t>
              </a:r>
            </a:p>
            <a:p>
              <a:pPr lvl="1" eaLnBrk="1" hangingPunct="1">
                <a:lnSpc>
                  <a:spcPct val="85000"/>
                </a:lnSpc>
                <a:spcBef>
                  <a:spcPct val="0"/>
                </a:spcBef>
                <a:spcAft>
                  <a:spcPts val="300"/>
                </a:spcAft>
                <a:buSzPct val="80000"/>
              </a:pPr>
              <a:r>
                <a:rPr lang="en-US" altLang="en-US" sz="1800" dirty="0"/>
                <a:t>Aneurysms—bulges at weak spots in arterial walls of the brain</a:t>
              </a:r>
            </a:p>
            <a:p>
              <a:pPr lvl="1" eaLnBrk="1" hangingPunct="1">
                <a:lnSpc>
                  <a:spcPct val="85000"/>
                </a:lnSpc>
                <a:spcBef>
                  <a:spcPct val="0"/>
                </a:spcBef>
                <a:spcAft>
                  <a:spcPts val="300"/>
                </a:spcAft>
                <a:buSzPct val="80000"/>
              </a:pPr>
              <a:r>
                <a:rPr lang="en-US" altLang="en-US" sz="1800" dirty="0"/>
                <a:t>Uncontrolled high blood pressure (hypertension).</a:t>
              </a:r>
            </a:p>
            <a:p>
              <a:pPr lvl="1" eaLnBrk="1" hangingPunct="1">
                <a:lnSpc>
                  <a:spcPct val="85000"/>
                </a:lnSpc>
                <a:spcBef>
                  <a:spcPct val="0"/>
                </a:spcBef>
                <a:spcAft>
                  <a:spcPts val="300"/>
                </a:spcAft>
                <a:buSzPct val="80000"/>
              </a:pPr>
              <a:r>
                <a:rPr lang="en-US" altLang="en-US" sz="1800" dirty="0"/>
                <a:t>Overtreatment with anticoagulants (blood thinners)</a:t>
              </a:r>
            </a:p>
            <a:p>
              <a:pPr lvl="1" eaLnBrk="1" hangingPunct="1">
                <a:lnSpc>
                  <a:spcPct val="85000"/>
                </a:lnSpc>
                <a:spcBef>
                  <a:spcPct val="0"/>
                </a:spcBef>
                <a:spcAft>
                  <a:spcPts val="300"/>
                </a:spcAft>
                <a:buSzPct val="80000"/>
              </a:pPr>
              <a:r>
                <a:rPr lang="en-US" altLang="en-US" sz="1800" dirty="0"/>
                <a:t>Head trauma such as from an automobile accident</a:t>
              </a:r>
            </a:p>
            <a:p>
              <a:pPr lvl="1" eaLnBrk="1" hangingPunct="1">
                <a:lnSpc>
                  <a:spcPct val="85000"/>
                </a:lnSpc>
                <a:spcBef>
                  <a:spcPct val="0"/>
                </a:spcBef>
                <a:buSzPct val="80000"/>
              </a:pPr>
              <a:r>
                <a:rPr lang="en-US" altLang="en-US" sz="1800" dirty="0"/>
                <a:t>Protein deposits that can cause weaknesses in arterial walls </a:t>
              </a:r>
            </a:p>
          </p:txBody>
        </p:sp>
      </p:grpSp>
      <p:sp>
        <p:nvSpPr>
          <p:cNvPr id="247810" name="Slide Number Placeholder 5">
            <a:extLst>
              <a:ext uri="{FF2B5EF4-FFF2-40B4-BE49-F238E27FC236}">
                <a16:creationId xmlns:a16="http://schemas.microsoft.com/office/drawing/2014/main" id="{61DF4EFA-F92E-1E45-9F7A-94699D7D1B9A}"/>
              </a:ext>
            </a:extLst>
          </p:cNvPr>
          <p:cNvSpPr txBox="1">
            <a:spLocks noGrp="1"/>
          </p:cNvSpPr>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eaLnBrk="1" hangingPunct="1">
              <a:spcBef>
                <a:spcPct val="0"/>
              </a:spcBef>
              <a:buFontTx/>
              <a:buNone/>
            </a:pPr>
            <a:fld id="{6EA09ED6-EE4E-1A4E-AD05-B835BE94316D}" type="slidenum">
              <a:rPr lang="en-US" altLang="en-US" sz="1400"/>
              <a:pPr algn="r" eaLnBrk="1" hangingPunct="1">
                <a:spcBef>
                  <a:spcPct val="0"/>
                </a:spcBef>
                <a:buFontTx/>
                <a:buNone/>
              </a:pPr>
              <a:t>120</a:t>
            </a:fld>
            <a:endParaRPr lang="en-US" altLang="en-US" sz="1400" dirty="0"/>
          </a:p>
        </p:txBody>
      </p:sp>
    </p:spTree>
  </p:cSld>
  <p:clrMapOvr>
    <a:masterClrMapping/>
  </p:clrMapOvr>
  <p:transition spd="med"/>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9857" name="Rectangle 2">
            <a:extLst>
              <a:ext uri="{FF2B5EF4-FFF2-40B4-BE49-F238E27FC236}">
                <a16:creationId xmlns:a16="http://schemas.microsoft.com/office/drawing/2014/main" id="{DFDB09A4-621E-8D4A-9143-3AD2EDD78DA0}"/>
              </a:ext>
            </a:extLst>
          </p:cNvPr>
          <p:cNvSpPr>
            <a:spLocks noChangeArrowheads="1"/>
          </p:cNvSpPr>
          <p:nvPr/>
        </p:nvSpPr>
        <p:spPr bwMode="auto">
          <a:xfrm>
            <a:off x="458788" y="44608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Intracranial Aneurysm</a:t>
            </a:r>
            <a:endParaRPr lang="en-US" altLang="en-US" sz="2800" dirty="0">
              <a:solidFill>
                <a:schemeClr val="tx2"/>
              </a:solidFill>
            </a:endParaRPr>
          </a:p>
        </p:txBody>
      </p:sp>
      <p:sp>
        <p:nvSpPr>
          <p:cNvPr id="249858" name="Slide Number Placeholder 5">
            <a:extLst>
              <a:ext uri="{FF2B5EF4-FFF2-40B4-BE49-F238E27FC236}">
                <a16:creationId xmlns:a16="http://schemas.microsoft.com/office/drawing/2014/main" id="{07EF7E02-C22C-494D-91C9-919916E35EB6}"/>
              </a:ext>
            </a:extLst>
          </p:cNvPr>
          <p:cNvSpPr txBox="1">
            <a:spLocks noGrp="1"/>
          </p:cNvSpPr>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eaLnBrk="1" hangingPunct="1">
              <a:spcBef>
                <a:spcPct val="0"/>
              </a:spcBef>
              <a:buFontTx/>
              <a:buNone/>
            </a:pPr>
            <a:fld id="{2F1B33DF-3293-A444-A9C1-9A9BB1D25CCA}" type="slidenum">
              <a:rPr lang="en-US" altLang="en-US" sz="1400"/>
              <a:pPr algn="r" eaLnBrk="1" hangingPunct="1">
                <a:spcBef>
                  <a:spcPct val="0"/>
                </a:spcBef>
                <a:buFontTx/>
                <a:buNone/>
              </a:pPr>
              <a:t>121</a:t>
            </a:fld>
            <a:endParaRPr lang="en-US" altLang="en-US" sz="1400" dirty="0"/>
          </a:p>
        </p:txBody>
      </p:sp>
      <p:pic>
        <p:nvPicPr>
          <p:cNvPr id="249859" name="Picture 2" descr="A person in glasses looking at the camera&#10;&#10;Description automatically generated&#10;">
            <a:extLst>
              <a:ext uri="{FF2B5EF4-FFF2-40B4-BE49-F238E27FC236}">
                <a16:creationId xmlns:a16="http://schemas.microsoft.com/office/drawing/2014/main" id="{73FC4839-1C69-194C-B105-2CE6A88F835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38425" y="1617663"/>
            <a:ext cx="3875088" cy="2182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9860" name="TextBox 1">
            <a:extLst>
              <a:ext uri="{FF2B5EF4-FFF2-40B4-BE49-F238E27FC236}">
                <a16:creationId xmlns:a16="http://schemas.microsoft.com/office/drawing/2014/main" id="{22A68729-B608-0D46-9CA0-FF963D743384}"/>
              </a:ext>
            </a:extLst>
          </p:cNvPr>
          <p:cNvSpPr txBox="1">
            <a:spLocks noChangeArrowheads="1"/>
          </p:cNvSpPr>
          <p:nvPr/>
        </p:nvSpPr>
        <p:spPr bwMode="auto">
          <a:xfrm>
            <a:off x="1423135" y="4097261"/>
            <a:ext cx="6315810" cy="1938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lnSpc>
                <a:spcPts val="1625"/>
              </a:lnSpc>
            </a:pPr>
            <a:r>
              <a:rPr lang="en-US" altLang="en-US" sz="1600" dirty="0">
                <a:solidFill>
                  <a:schemeClr val="accent6"/>
                </a:solidFill>
              </a:rPr>
              <a:t>“Most intracranial aneurysms occur between the underside of the brain and the base of the skull.  The aneurysm can leak or rupture, causing life-threatening bleeding.  An unruptured aneurysm usually causes no symptoms.  A key symptom of a ruptured aneurysm is a sudden, severe headache.  Treatments for an unruptured aneurysm include medications to control blood pressure and procedures to prevent a future rupture. Emergency medical care is needed for a ruptured aneurysm.”</a:t>
            </a:r>
          </a:p>
          <a:p>
            <a:pPr algn="ctr">
              <a:lnSpc>
                <a:spcPts val="1625"/>
              </a:lnSpc>
            </a:pPr>
            <a:r>
              <a:rPr lang="en-US" altLang="en-US" sz="1600" dirty="0">
                <a:solidFill>
                  <a:schemeClr val="accent6"/>
                </a:solidFill>
              </a:rPr>
              <a:t>(Source:  Mayo Clinic)</a:t>
            </a:r>
          </a:p>
        </p:txBody>
      </p:sp>
    </p:spTree>
  </p:cSld>
  <p:clrMapOvr>
    <a:masterClrMapping/>
  </p:clrMapOvr>
  <p:transition spd="med"/>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1905" name="Slide Number Placeholder 5">
            <a:extLst>
              <a:ext uri="{FF2B5EF4-FFF2-40B4-BE49-F238E27FC236}">
                <a16:creationId xmlns:a16="http://schemas.microsoft.com/office/drawing/2014/main" id="{BC92A875-365D-9B40-9DAE-0834FD2F4E33}"/>
              </a:ext>
            </a:extLst>
          </p:cNvPr>
          <p:cNvSpPr txBox="1">
            <a:spLocks noGrp="1"/>
          </p:cNvSpPr>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eaLnBrk="1" hangingPunct="1">
              <a:spcBef>
                <a:spcPct val="0"/>
              </a:spcBef>
              <a:buFontTx/>
              <a:buNone/>
            </a:pPr>
            <a:fld id="{0B71D9C7-C964-9B4E-934D-C1984004EA67}" type="slidenum">
              <a:rPr lang="en-US" altLang="en-US" sz="1400"/>
              <a:pPr algn="r" eaLnBrk="1" hangingPunct="1">
                <a:spcBef>
                  <a:spcPct val="0"/>
                </a:spcBef>
                <a:buFontTx/>
                <a:buNone/>
              </a:pPr>
              <a:t>122</a:t>
            </a:fld>
            <a:endParaRPr lang="en-US" altLang="en-US" sz="1400" dirty="0"/>
          </a:p>
        </p:txBody>
      </p:sp>
      <p:grpSp>
        <p:nvGrpSpPr>
          <p:cNvPr id="251906" name="Group 5">
            <a:extLst>
              <a:ext uri="{FF2B5EF4-FFF2-40B4-BE49-F238E27FC236}">
                <a16:creationId xmlns:a16="http://schemas.microsoft.com/office/drawing/2014/main" id="{88D6CCA9-8FE5-CE42-B8EE-4A9B89876E69}"/>
              </a:ext>
            </a:extLst>
          </p:cNvPr>
          <p:cNvGrpSpPr>
            <a:grpSpLocks/>
          </p:cNvGrpSpPr>
          <p:nvPr/>
        </p:nvGrpSpPr>
        <p:grpSpPr bwMode="auto">
          <a:xfrm>
            <a:off x="458788" y="446088"/>
            <a:ext cx="8229600" cy="4468812"/>
            <a:chOff x="289" y="281"/>
            <a:chExt cx="5184" cy="2815"/>
          </a:xfrm>
        </p:grpSpPr>
        <p:sp>
          <p:nvSpPr>
            <p:cNvPr id="251907" name="Rectangle 2">
              <a:extLst>
                <a:ext uri="{FF2B5EF4-FFF2-40B4-BE49-F238E27FC236}">
                  <a16:creationId xmlns:a16="http://schemas.microsoft.com/office/drawing/2014/main" id="{850BA054-32A0-2B4F-B7B9-A7DD8D4171AB}"/>
                </a:ext>
              </a:extLst>
            </p:cNvPr>
            <p:cNvSpPr>
              <a:spLocks noChangeArrowheads="1"/>
            </p:cNvSpPr>
            <p:nvPr/>
          </p:nvSpPr>
          <p:spPr bwMode="auto">
            <a:xfrm>
              <a:off x="289"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Signs and Symptoms</a:t>
              </a:r>
              <a:endParaRPr lang="en-US" altLang="en-US" sz="2800" dirty="0">
                <a:solidFill>
                  <a:schemeClr val="tx2"/>
                </a:solidFill>
              </a:endParaRPr>
            </a:p>
          </p:txBody>
        </p:sp>
        <p:sp>
          <p:nvSpPr>
            <p:cNvPr id="251908" name="Text Box 3">
              <a:extLst>
                <a:ext uri="{FF2B5EF4-FFF2-40B4-BE49-F238E27FC236}">
                  <a16:creationId xmlns:a16="http://schemas.microsoft.com/office/drawing/2014/main" id="{1B10B574-8D47-524B-A252-19346864D9FC}"/>
                </a:ext>
              </a:extLst>
            </p:cNvPr>
            <p:cNvSpPr txBox="1">
              <a:spLocks noChangeArrowheads="1"/>
            </p:cNvSpPr>
            <p:nvPr/>
          </p:nvSpPr>
          <p:spPr bwMode="auto">
            <a:xfrm>
              <a:off x="515" y="970"/>
              <a:ext cx="4696" cy="21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dirty="0"/>
                <a:t>Trouble speaking and understanding what other people are saying.</a:t>
              </a:r>
            </a:p>
            <a:p>
              <a:pPr eaLnBrk="1" hangingPunct="1">
                <a:lnSpc>
                  <a:spcPct val="85000"/>
                </a:lnSpc>
                <a:spcBef>
                  <a:spcPct val="0"/>
                </a:spcBef>
                <a:spcAft>
                  <a:spcPts val="900"/>
                </a:spcAft>
                <a:buSzPct val="80000"/>
              </a:pPr>
              <a:r>
                <a:rPr lang="en-US" altLang="en-US" sz="1800" dirty="0"/>
                <a:t>Paralysis or numbness on one side of the body—contralateral side for spinal nerves and ipsilateral side for cranial nerves.</a:t>
              </a:r>
            </a:p>
            <a:p>
              <a:pPr eaLnBrk="1" hangingPunct="1">
                <a:lnSpc>
                  <a:spcPct val="85000"/>
                </a:lnSpc>
                <a:spcBef>
                  <a:spcPct val="0"/>
                </a:spcBef>
                <a:spcAft>
                  <a:spcPts val="900"/>
                </a:spcAft>
                <a:buSzPct val="80000"/>
              </a:pPr>
              <a:r>
                <a:rPr lang="en-US" altLang="en-US" sz="1800" dirty="0"/>
                <a:t>Trouble walking that may include loss of balance and coordination, and dizziness.</a:t>
              </a:r>
            </a:p>
            <a:p>
              <a:pPr eaLnBrk="1" hangingPunct="1">
                <a:lnSpc>
                  <a:spcPct val="85000"/>
                </a:lnSpc>
                <a:spcBef>
                  <a:spcPct val="0"/>
                </a:spcBef>
                <a:spcAft>
                  <a:spcPts val="900"/>
                </a:spcAft>
                <a:buSzPct val="80000"/>
              </a:pPr>
              <a:r>
                <a:rPr lang="en-US" altLang="en-US" sz="1800" dirty="0"/>
                <a:t>Problems seeing in one or both eyes such as blurred, blackened, or double vision.</a:t>
              </a:r>
            </a:p>
            <a:p>
              <a:pPr eaLnBrk="1" hangingPunct="1">
                <a:lnSpc>
                  <a:spcPct val="85000"/>
                </a:lnSpc>
                <a:spcBef>
                  <a:spcPct val="0"/>
                </a:spcBef>
                <a:spcAft>
                  <a:spcPts val="900"/>
                </a:spcAft>
                <a:buSzPct val="80000"/>
              </a:pPr>
              <a:r>
                <a:rPr lang="en-US" altLang="en-US" sz="1800" dirty="0"/>
                <a:t>A sudden and severe headache that may be accompanied by vomit-ing, dizziness, or altered consciousness.</a:t>
              </a:r>
            </a:p>
            <a:p>
              <a:pPr eaLnBrk="1" hangingPunct="1">
                <a:lnSpc>
                  <a:spcPct val="85000"/>
                </a:lnSpc>
                <a:spcBef>
                  <a:spcPct val="0"/>
                </a:spcBef>
                <a:spcAft>
                  <a:spcPct val="50000"/>
                </a:spcAft>
                <a:buSzPct val="80000"/>
              </a:pPr>
              <a:r>
                <a:rPr lang="en-US" altLang="en-US" sz="1800" dirty="0"/>
                <a:t>The person may say that the headache is the most painful that he or she has ever experienced.</a:t>
              </a:r>
            </a:p>
          </p:txBody>
        </p:sp>
      </p:grpSp>
      <p:sp>
        <p:nvSpPr>
          <p:cNvPr id="2" name="TextBox 1">
            <a:extLst>
              <a:ext uri="{FF2B5EF4-FFF2-40B4-BE49-F238E27FC236}">
                <a16:creationId xmlns:a16="http://schemas.microsoft.com/office/drawing/2014/main" id="{AA20A914-EB20-E64E-8532-878C870B76FB}"/>
              </a:ext>
            </a:extLst>
          </p:cNvPr>
          <p:cNvSpPr txBox="1"/>
          <p:nvPr/>
        </p:nvSpPr>
        <p:spPr>
          <a:xfrm>
            <a:off x="1585912" y="4815689"/>
            <a:ext cx="5972175" cy="579646"/>
          </a:xfrm>
          <a:prstGeom prst="rect">
            <a:avLst/>
          </a:prstGeom>
          <a:noFill/>
        </p:spPr>
        <p:txBody>
          <a:bodyPr wrap="square" rtlCol="0">
            <a:spAutoFit/>
          </a:bodyPr>
          <a:lstStyle/>
          <a:p>
            <a:pPr algn="ctr">
              <a:lnSpc>
                <a:spcPts val="1860"/>
              </a:lnSpc>
            </a:pPr>
            <a:r>
              <a:rPr lang="en-US" dirty="0">
                <a:solidFill>
                  <a:schemeClr val="accent6"/>
                </a:solidFill>
              </a:rPr>
              <a:t>American Stroke Association </a:t>
            </a:r>
          </a:p>
          <a:p>
            <a:pPr algn="ctr">
              <a:lnSpc>
                <a:spcPts val="1860"/>
              </a:lnSpc>
            </a:pPr>
            <a:r>
              <a:rPr lang="en-US" dirty="0">
                <a:solidFill>
                  <a:schemeClr val="accent6"/>
                </a:solidFill>
              </a:rPr>
              <a:t>(https://www.stroke.org)</a:t>
            </a:r>
          </a:p>
        </p:txBody>
      </p:sp>
    </p:spTree>
  </p:cSld>
  <p:clrMapOvr>
    <a:masterClrMapping/>
  </p:clrMapOvr>
  <p:transition spd="med"/>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3953" name="Slide Number Placeholder 5">
            <a:extLst>
              <a:ext uri="{FF2B5EF4-FFF2-40B4-BE49-F238E27FC236}">
                <a16:creationId xmlns:a16="http://schemas.microsoft.com/office/drawing/2014/main" id="{0FF8B76C-965C-6A49-89F0-F81CAC302942}"/>
              </a:ext>
            </a:extLst>
          </p:cNvPr>
          <p:cNvSpPr txBox="1">
            <a:spLocks noGrp="1"/>
          </p:cNvSpPr>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eaLnBrk="1" hangingPunct="1">
              <a:spcBef>
                <a:spcPct val="0"/>
              </a:spcBef>
              <a:buFontTx/>
              <a:buNone/>
            </a:pPr>
            <a:fld id="{BF4524AA-D913-1348-BB91-6FFAD584ACAB}" type="slidenum">
              <a:rPr lang="en-US" altLang="en-US" sz="1400"/>
              <a:pPr algn="r" eaLnBrk="1" hangingPunct="1">
                <a:spcBef>
                  <a:spcPct val="0"/>
                </a:spcBef>
                <a:buFontTx/>
                <a:buNone/>
              </a:pPr>
              <a:t>123</a:t>
            </a:fld>
            <a:endParaRPr lang="en-US" altLang="en-US" sz="1400" dirty="0"/>
          </a:p>
        </p:txBody>
      </p:sp>
      <p:grpSp>
        <p:nvGrpSpPr>
          <p:cNvPr id="253954" name="Group 5">
            <a:extLst>
              <a:ext uri="{FF2B5EF4-FFF2-40B4-BE49-F238E27FC236}">
                <a16:creationId xmlns:a16="http://schemas.microsoft.com/office/drawing/2014/main" id="{F9DA71A7-B54E-F840-869D-CA27C020BB20}"/>
              </a:ext>
            </a:extLst>
          </p:cNvPr>
          <p:cNvGrpSpPr>
            <a:grpSpLocks/>
          </p:cNvGrpSpPr>
          <p:nvPr/>
        </p:nvGrpSpPr>
        <p:grpSpPr bwMode="auto">
          <a:xfrm>
            <a:off x="458788" y="446088"/>
            <a:ext cx="8229600" cy="4627563"/>
            <a:chOff x="289" y="281"/>
            <a:chExt cx="5184" cy="2915"/>
          </a:xfrm>
        </p:grpSpPr>
        <p:sp>
          <p:nvSpPr>
            <p:cNvPr id="253955" name="Rectangle 2">
              <a:extLst>
                <a:ext uri="{FF2B5EF4-FFF2-40B4-BE49-F238E27FC236}">
                  <a16:creationId xmlns:a16="http://schemas.microsoft.com/office/drawing/2014/main" id="{3C0FB8D9-9265-6A4E-8DD3-B1BB7D2DD94F}"/>
                </a:ext>
              </a:extLst>
            </p:cNvPr>
            <p:cNvSpPr>
              <a:spLocks noChangeArrowheads="1"/>
            </p:cNvSpPr>
            <p:nvPr/>
          </p:nvSpPr>
          <p:spPr bwMode="auto">
            <a:xfrm>
              <a:off x="289"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BE-FAST</a:t>
              </a:r>
              <a:endParaRPr lang="en-US" altLang="en-US" sz="2800" dirty="0">
                <a:solidFill>
                  <a:schemeClr val="tx2"/>
                </a:solidFill>
              </a:endParaRPr>
            </a:p>
          </p:txBody>
        </p:sp>
        <p:sp>
          <p:nvSpPr>
            <p:cNvPr id="253956" name="Text Box 3">
              <a:extLst>
                <a:ext uri="{FF2B5EF4-FFF2-40B4-BE49-F238E27FC236}">
                  <a16:creationId xmlns:a16="http://schemas.microsoft.com/office/drawing/2014/main" id="{46422293-71D5-6249-B560-DB8E5D12AE5D}"/>
                </a:ext>
              </a:extLst>
            </p:cNvPr>
            <p:cNvSpPr txBox="1">
              <a:spLocks noChangeArrowheads="1"/>
            </p:cNvSpPr>
            <p:nvPr/>
          </p:nvSpPr>
          <p:spPr bwMode="auto">
            <a:xfrm>
              <a:off x="515" y="970"/>
              <a:ext cx="4616" cy="22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dirty="0"/>
                <a:t>Seek medical attention if any of the signs or symptoms of a stroke are apparent even if they come and go or disappear completely.</a:t>
              </a:r>
            </a:p>
            <a:p>
              <a:pPr eaLnBrk="1" hangingPunct="1">
                <a:lnSpc>
                  <a:spcPct val="85000"/>
                </a:lnSpc>
                <a:spcBef>
                  <a:spcPct val="0"/>
                </a:spcBef>
                <a:spcAft>
                  <a:spcPts val="900"/>
                </a:spcAft>
                <a:buSzPct val="80000"/>
              </a:pPr>
              <a:r>
                <a:rPr lang="en-US" altLang="en-US" sz="1800" dirty="0"/>
                <a:t>Think BE-FAST and do the following:</a:t>
              </a:r>
            </a:p>
            <a:p>
              <a:pPr lvl="1" eaLnBrk="1" hangingPunct="1">
                <a:lnSpc>
                  <a:spcPct val="85000"/>
                </a:lnSpc>
                <a:spcBef>
                  <a:spcPct val="0"/>
                </a:spcBef>
                <a:spcAft>
                  <a:spcPts val="600"/>
                </a:spcAft>
                <a:buSzPct val="80000"/>
              </a:pPr>
              <a:r>
                <a:rPr lang="en-US" altLang="en-US" sz="1800" dirty="0"/>
                <a:t>Balance:  Does the person have a sudden loss of balance?</a:t>
              </a:r>
            </a:p>
            <a:p>
              <a:pPr lvl="1" eaLnBrk="1" hangingPunct="1">
                <a:lnSpc>
                  <a:spcPct val="85000"/>
                </a:lnSpc>
                <a:spcBef>
                  <a:spcPct val="0"/>
                </a:spcBef>
                <a:spcAft>
                  <a:spcPts val="600"/>
                </a:spcAft>
                <a:buSzPct val="80000"/>
              </a:pPr>
              <a:r>
                <a:rPr lang="en-US" altLang="en-US" sz="1800" dirty="0"/>
                <a:t>Eyes:  Does the person have a sudden loss in vision?</a:t>
              </a:r>
            </a:p>
            <a:p>
              <a:pPr lvl="1" eaLnBrk="1" hangingPunct="1">
                <a:lnSpc>
                  <a:spcPct val="85000"/>
                </a:lnSpc>
                <a:spcBef>
                  <a:spcPct val="0"/>
                </a:spcBef>
                <a:spcAft>
                  <a:spcPts val="600"/>
                </a:spcAft>
                <a:buSzPct val="80000"/>
              </a:pPr>
              <a:r>
                <a:rPr lang="en-US" altLang="en-US" sz="1800" dirty="0"/>
                <a:t>Face:  Ask the person to smile—does one side of the face droop?</a:t>
              </a:r>
            </a:p>
            <a:p>
              <a:pPr lvl="1" eaLnBrk="1" hangingPunct="1">
                <a:lnSpc>
                  <a:spcPct val="85000"/>
                </a:lnSpc>
                <a:spcBef>
                  <a:spcPct val="0"/>
                </a:spcBef>
                <a:spcAft>
                  <a:spcPts val="600"/>
                </a:spcAft>
                <a:buSzPct val="80000"/>
              </a:pPr>
              <a:r>
                <a:rPr lang="en-US" altLang="en-US" sz="1800" dirty="0"/>
                <a:t>Arms:  Ask the person to raise both arms—does one arm drift downward or is one arm unable to rise?</a:t>
              </a:r>
            </a:p>
            <a:p>
              <a:pPr lvl="1" eaLnBrk="1" hangingPunct="1">
                <a:lnSpc>
                  <a:spcPct val="85000"/>
                </a:lnSpc>
                <a:spcBef>
                  <a:spcPct val="0"/>
                </a:spcBef>
                <a:spcAft>
                  <a:spcPts val="600"/>
                </a:spcAft>
                <a:buSzPct val="80000"/>
              </a:pPr>
              <a:r>
                <a:rPr lang="en-US" altLang="en-US" sz="1800" dirty="0"/>
                <a:t>Speech:  Ask the person to repeat a simple phrase—is the speech slurred or strange?</a:t>
              </a:r>
            </a:p>
            <a:p>
              <a:pPr lvl="1" eaLnBrk="1" hangingPunct="1">
                <a:lnSpc>
                  <a:spcPct val="85000"/>
                </a:lnSpc>
                <a:spcBef>
                  <a:spcPct val="0"/>
                </a:spcBef>
                <a:spcAft>
                  <a:spcPts val="600"/>
                </a:spcAft>
                <a:buSzPct val="80000"/>
              </a:pPr>
              <a:r>
                <a:rPr lang="en-US" altLang="en-US" sz="1800" dirty="0"/>
                <a:t>Time:  If you observe any of these signs, call 911 immediately.</a:t>
              </a:r>
              <a:endParaRPr lang="en-US" altLang="en-US" sz="1600" dirty="0"/>
            </a:p>
          </p:txBody>
        </p:sp>
      </p:grpSp>
      <p:sp>
        <p:nvSpPr>
          <p:cNvPr id="6" name="TextBox 5">
            <a:extLst>
              <a:ext uri="{FF2B5EF4-FFF2-40B4-BE49-F238E27FC236}">
                <a16:creationId xmlns:a16="http://schemas.microsoft.com/office/drawing/2014/main" id="{C10B9554-A54A-FF4E-B9F4-142A61F7B6D7}"/>
              </a:ext>
            </a:extLst>
          </p:cNvPr>
          <p:cNvSpPr txBox="1"/>
          <p:nvPr/>
        </p:nvSpPr>
        <p:spPr>
          <a:xfrm>
            <a:off x="1595437" y="5192741"/>
            <a:ext cx="5972175" cy="579646"/>
          </a:xfrm>
          <a:prstGeom prst="rect">
            <a:avLst/>
          </a:prstGeom>
          <a:noFill/>
        </p:spPr>
        <p:txBody>
          <a:bodyPr wrap="square" rtlCol="0">
            <a:spAutoFit/>
          </a:bodyPr>
          <a:lstStyle/>
          <a:p>
            <a:pPr algn="ctr">
              <a:lnSpc>
                <a:spcPts val="1860"/>
              </a:lnSpc>
            </a:pPr>
            <a:r>
              <a:rPr lang="en-US" dirty="0">
                <a:solidFill>
                  <a:schemeClr val="accent6"/>
                </a:solidFill>
              </a:rPr>
              <a:t>American Stroke Association</a:t>
            </a:r>
          </a:p>
          <a:p>
            <a:pPr algn="ctr">
              <a:lnSpc>
                <a:spcPts val="1860"/>
              </a:lnSpc>
            </a:pPr>
            <a:r>
              <a:rPr lang="en-US" dirty="0">
                <a:solidFill>
                  <a:schemeClr val="accent6"/>
                </a:solidFill>
              </a:rPr>
              <a:t>(https://www.stroke.org)</a:t>
            </a:r>
          </a:p>
        </p:txBody>
      </p:sp>
    </p:spTree>
  </p:cSld>
  <p:clrMapOvr>
    <a:masterClrMapping/>
  </p:clrMapOvr>
  <p:transition spd="med"/>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56001" name="Group 4">
            <a:extLst>
              <a:ext uri="{FF2B5EF4-FFF2-40B4-BE49-F238E27FC236}">
                <a16:creationId xmlns:a16="http://schemas.microsoft.com/office/drawing/2014/main" id="{9856E78B-7FA5-BA48-A2E3-E36F5F18618C}"/>
              </a:ext>
            </a:extLst>
          </p:cNvPr>
          <p:cNvGrpSpPr>
            <a:grpSpLocks/>
          </p:cNvGrpSpPr>
          <p:nvPr/>
        </p:nvGrpSpPr>
        <p:grpSpPr bwMode="auto">
          <a:xfrm>
            <a:off x="458788" y="446088"/>
            <a:ext cx="8229600" cy="3624262"/>
            <a:chOff x="289" y="281"/>
            <a:chExt cx="5184" cy="2283"/>
          </a:xfrm>
        </p:grpSpPr>
        <p:sp>
          <p:nvSpPr>
            <p:cNvPr id="256003" name="Rectangle 2">
              <a:extLst>
                <a:ext uri="{FF2B5EF4-FFF2-40B4-BE49-F238E27FC236}">
                  <a16:creationId xmlns:a16="http://schemas.microsoft.com/office/drawing/2014/main" id="{3A240C2D-51CD-A848-97DC-2F4036BDB073}"/>
                </a:ext>
              </a:extLst>
            </p:cNvPr>
            <p:cNvSpPr>
              <a:spLocks noChangeArrowheads="1"/>
            </p:cNvSpPr>
            <p:nvPr/>
          </p:nvSpPr>
          <p:spPr bwMode="auto">
            <a:xfrm>
              <a:off x="289"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Transient Ischemic Attack</a:t>
              </a:r>
              <a:endParaRPr lang="en-US" altLang="en-US" sz="2800" dirty="0">
                <a:solidFill>
                  <a:schemeClr val="tx2"/>
                </a:solidFill>
              </a:endParaRPr>
            </a:p>
          </p:txBody>
        </p:sp>
        <p:sp>
          <p:nvSpPr>
            <p:cNvPr id="256004" name="Text Box 3">
              <a:extLst>
                <a:ext uri="{FF2B5EF4-FFF2-40B4-BE49-F238E27FC236}">
                  <a16:creationId xmlns:a16="http://schemas.microsoft.com/office/drawing/2014/main" id="{C5A0A073-AE5B-3E4C-AE42-1DEA8BF351A9}"/>
                </a:ext>
              </a:extLst>
            </p:cNvPr>
            <p:cNvSpPr txBox="1">
              <a:spLocks noChangeArrowheads="1"/>
            </p:cNvSpPr>
            <p:nvPr/>
          </p:nvSpPr>
          <p:spPr bwMode="auto">
            <a:xfrm>
              <a:off x="515" y="970"/>
              <a:ext cx="4616" cy="15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dirty="0"/>
                <a:t>A transient ischemic attack (TIA) is sometimes called a ministroke.</a:t>
              </a:r>
            </a:p>
            <a:p>
              <a:pPr eaLnBrk="1" hangingPunct="1">
                <a:lnSpc>
                  <a:spcPct val="85000"/>
                </a:lnSpc>
                <a:spcBef>
                  <a:spcPct val="0"/>
                </a:spcBef>
                <a:spcAft>
                  <a:spcPts val="900"/>
                </a:spcAft>
                <a:buSzPct val="80000"/>
              </a:pPr>
              <a:r>
                <a:rPr lang="en-US" altLang="en-US" sz="1800" dirty="0"/>
                <a:t>The temporary signs and symptoms are similar to those of a stroke.</a:t>
              </a:r>
            </a:p>
            <a:p>
              <a:pPr eaLnBrk="1" hangingPunct="1">
                <a:lnSpc>
                  <a:spcPct val="85000"/>
                </a:lnSpc>
                <a:spcBef>
                  <a:spcPct val="0"/>
                </a:spcBef>
                <a:spcAft>
                  <a:spcPts val="900"/>
                </a:spcAft>
                <a:buSzPct val="80000"/>
              </a:pPr>
              <a:r>
                <a:rPr lang="en-US" altLang="en-US" sz="1800" dirty="0"/>
                <a:t>TIAs are caused by a temporary decrease in blood supply to part of the brain.</a:t>
              </a:r>
            </a:p>
            <a:p>
              <a:pPr eaLnBrk="1" hangingPunct="1">
                <a:lnSpc>
                  <a:spcPct val="85000"/>
                </a:lnSpc>
                <a:spcBef>
                  <a:spcPct val="0"/>
                </a:spcBef>
                <a:spcAft>
                  <a:spcPts val="900"/>
                </a:spcAft>
                <a:buSzPct val="80000"/>
              </a:pPr>
              <a:r>
                <a:rPr lang="en-US" altLang="en-US" sz="1800" dirty="0"/>
                <a:t>Like an ischemic stroke, a TIA occurs when a blood clot or debris reduces or blocks the blood supply to a part of the brain, although it resolves on its own.</a:t>
              </a:r>
            </a:p>
            <a:p>
              <a:pPr eaLnBrk="1" hangingPunct="1">
                <a:lnSpc>
                  <a:spcPct val="85000"/>
                </a:lnSpc>
                <a:spcBef>
                  <a:spcPct val="0"/>
                </a:spcBef>
                <a:spcAft>
                  <a:spcPct val="50000"/>
                </a:spcAft>
                <a:buSzPct val="80000"/>
              </a:pPr>
              <a:r>
                <a:rPr lang="en-US" altLang="en-US" sz="1800" dirty="0"/>
                <a:t>Having a TIA increases the risk of an ischemic stroke at a later date.</a:t>
              </a:r>
              <a:endParaRPr lang="en-US" altLang="en-US" sz="2000" dirty="0"/>
            </a:p>
          </p:txBody>
        </p:sp>
      </p:grpSp>
      <p:sp>
        <p:nvSpPr>
          <p:cNvPr id="256002" name="Slide Number Placeholder 5">
            <a:extLst>
              <a:ext uri="{FF2B5EF4-FFF2-40B4-BE49-F238E27FC236}">
                <a16:creationId xmlns:a16="http://schemas.microsoft.com/office/drawing/2014/main" id="{DEFA3312-9D7D-9E4E-9CFF-F6C7B3E3C229}"/>
              </a:ext>
            </a:extLst>
          </p:cNvPr>
          <p:cNvSpPr txBox="1">
            <a:spLocks noGrp="1"/>
          </p:cNvSpPr>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eaLnBrk="1" hangingPunct="1">
              <a:spcBef>
                <a:spcPct val="0"/>
              </a:spcBef>
              <a:buFontTx/>
              <a:buNone/>
            </a:pPr>
            <a:fld id="{669ED60D-9C2A-5241-A2FA-39F02302A354}" type="slidenum">
              <a:rPr lang="en-US" altLang="en-US" sz="1400"/>
              <a:pPr algn="r" eaLnBrk="1" hangingPunct="1">
                <a:spcBef>
                  <a:spcPct val="0"/>
                </a:spcBef>
                <a:buFontTx/>
                <a:buNone/>
              </a:pPr>
              <a:t>124</a:t>
            </a:fld>
            <a:endParaRPr lang="en-US" altLang="en-US" sz="1400" dirty="0"/>
          </a:p>
        </p:txBody>
      </p:sp>
    </p:spTree>
  </p:cSld>
  <p:clrMapOvr>
    <a:masterClrMapping/>
  </p:clrMapOvr>
  <p:transition spd="med"/>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8049" name="Slide Number Placeholder 5">
            <a:extLst>
              <a:ext uri="{FF2B5EF4-FFF2-40B4-BE49-F238E27FC236}">
                <a16:creationId xmlns:a16="http://schemas.microsoft.com/office/drawing/2014/main" id="{429640BB-12D9-5A4A-95FF-41203E20B28E}"/>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3D29B8A1-9DE7-4147-BED4-627F0EF50C66}" type="slidenum">
              <a:rPr lang="en-US" altLang="en-US" sz="1400"/>
              <a:pPr>
                <a:spcBef>
                  <a:spcPct val="0"/>
                </a:spcBef>
                <a:buFontTx/>
                <a:buNone/>
              </a:pPr>
              <a:t>125</a:t>
            </a:fld>
            <a:endParaRPr lang="en-US" altLang="en-US" sz="1400" dirty="0"/>
          </a:p>
        </p:txBody>
      </p:sp>
      <p:sp>
        <p:nvSpPr>
          <p:cNvPr id="258050" name="Rectangle 2">
            <a:extLst>
              <a:ext uri="{FF2B5EF4-FFF2-40B4-BE49-F238E27FC236}">
                <a16:creationId xmlns:a16="http://schemas.microsoft.com/office/drawing/2014/main" id="{3FEDCB54-6A59-C344-ADA3-F4784E21F19E}"/>
              </a:ext>
            </a:extLst>
          </p:cNvPr>
          <p:cNvSpPr>
            <a:spLocks noGrp="1" noChangeArrowheads="1"/>
          </p:cNvSpPr>
          <p:nvPr>
            <p:ph type="body" idx="1"/>
          </p:nvPr>
        </p:nvSpPr>
        <p:spPr>
          <a:xfrm>
            <a:off x="874713" y="885825"/>
            <a:ext cx="7394575" cy="4525963"/>
          </a:xfrm>
        </p:spPr>
        <p:txBody>
          <a:bodyPr/>
          <a:lstStyle/>
          <a:p>
            <a:pPr marL="0" indent="0" eaLnBrk="1" hangingPunct="1"/>
            <a:endParaRPr lang="en-US" altLang="en-US" dirty="0"/>
          </a:p>
          <a:p>
            <a:pPr marL="0" indent="0" eaLnBrk="1" hangingPunct="1"/>
            <a:endParaRPr lang="en-US" altLang="en-US" dirty="0"/>
          </a:p>
          <a:p>
            <a:pPr marL="0" indent="0" algn="ctr" eaLnBrk="1" hangingPunct="1">
              <a:lnSpc>
                <a:spcPct val="85000"/>
              </a:lnSpc>
              <a:buFontTx/>
              <a:buNone/>
            </a:pPr>
            <a:r>
              <a:rPr lang="en-US" altLang="en-US" sz="2800" dirty="0">
                <a:solidFill>
                  <a:srgbClr val="333333"/>
                </a:solidFill>
              </a:rPr>
              <a:t>Cranial Nerves</a:t>
            </a:r>
            <a:endParaRPr lang="en-US" altLang="en-US" dirty="0"/>
          </a:p>
        </p:txBody>
      </p:sp>
    </p:spTree>
  </p:cSld>
  <p:clrMapOvr>
    <a:masterClrMapping/>
  </p:clrMapOvr>
  <p:transition spd="med"/>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0097" name="Slide Number Placeholder 5">
            <a:extLst>
              <a:ext uri="{FF2B5EF4-FFF2-40B4-BE49-F238E27FC236}">
                <a16:creationId xmlns:a16="http://schemas.microsoft.com/office/drawing/2014/main" id="{BDF8BC87-3F12-D449-AA2D-B5AE657B4F47}"/>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65858EFC-12F2-B344-895E-707C56FFB94C}" type="slidenum">
              <a:rPr lang="en-US" altLang="en-US" sz="1400"/>
              <a:pPr>
                <a:spcBef>
                  <a:spcPct val="0"/>
                </a:spcBef>
                <a:buFontTx/>
                <a:buNone/>
              </a:pPr>
              <a:t>126</a:t>
            </a:fld>
            <a:endParaRPr lang="en-US" altLang="en-US" sz="1400" dirty="0"/>
          </a:p>
        </p:txBody>
      </p:sp>
      <p:grpSp>
        <p:nvGrpSpPr>
          <p:cNvPr id="260098" name="Group 59">
            <a:extLst>
              <a:ext uri="{FF2B5EF4-FFF2-40B4-BE49-F238E27FC236}">
                <a16:creationId xmlns:a16="http://schemas.microsoft.com/office/drawing/2014/main" id="{6EC3AA36-CED4-CE42-9C6C-FA684A088FF8}"/>
              </a:ext>
            </a:extLst>
          </p:cNvPr>
          <p:cNvGrpSpPr>
            <a:grpSpLocks/>
          </p:cNvGrpSpPr>
          <p:nvPr/>
        </p:nvGrpSpPr>
        <p:grpSpPr bwMode="auto">
          <a:xfrm>
            <a:off x="458788" y="446088"/>
            <a:ext cx="8229600" cy="5719762"/>
            <a:chOff x="289" y="281"/>
            <a:chExt cx="5184" cy="3603"/>
          </a:xfrm>
        </p:grpSpPr>
        <p:sp>
          <p:nvSpPr>
            <p:cNvPr id="260099" name="Rectangle 2">
              <a:extLst>
                <a:ext uri="{FF2B5EF4-FFF2-40B4-BE49-F238E27FC236}">
                  <a16:creationId xmlns:a16="http://schemas.microsoft.com/office/drawing/2014/main" id="{B28B8968-417D-4548-8205-03DCDFCC1489}"/>
                </a:ext>
              </a:extLst>
            </p:cNvPr>
            <p:cNvSpPr>
              <a:spLocks noChangeArrowheads="1"/>
            </p:cNvSpPr>
            <p:nvPr/>
          </p:nvSpPr>
          <p:spPr bwMode="auto">
            <a:xfrm>
              <a:off x="289"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Cranial Nerves</a:t>
              </a:r>
              <a:endParaRPr lang="en-US" altLang="en-US" sz="2800" dirty="0">
                <a:solidFill>
                  <a:schemeClr val="tx2"/>
                </a:solidFill>
              </a:endParaRPr>
            </a:p>
          </p:txBody>
        </p:sp>
        <p:grpSp>
          <p:nvGrpSpPr>
            <p:cNvPr id="260100" name="Group 45">
              <a:extLst>
                <a:ext uri="{FF2B5EF4-FFF2-40B4-BE49-F238E27FC236}">
                  <a16:creationId xmlns:a16="http://schemas.microsoft.com/office/drawing/2014/main" id="{63298479-661F-C544-A9E1-314CD4874E08}"/>
                </a:ext>
              </a:extLst>
            </p:cNvPr>
            <p:cNvGrpSpPr>
              <a:grpSpLocks/>
            </p:cNvGrpSpPr>
            <p:nvPr/>
          </p:nvGrpSpPr>
          <p:grpSpPr bwMode="auto">
            <a:xfrm>
              <a:off x="515" y="970"/>
              <a:ext cx="4598" cy="1934"/>
              <a:chOff x="515" y="970"/>
              <a:chExt cx="4598" cy="1934"/>
            </a:xfrm>
          </p:grpSpPr>
          <p:sp>
            <p:nvSpPr>
              <p:cNvPr id="260108" name="Text Box 3">
                <a:extLst>
                  <a:ext uri="{FF2B5EF4-FFF2-40B4-BE49-F238E27FC236}">
                    <a16:creationId xmlns:a16="http://schemas.microsoft.com/office/drawing/2014/main" id="{976D19E2-8472-324F-9CE8-6CD716271E93}"/>
                  </a:ext>
                </a:extLst>
              </p:cNvPr>
              <p:cNvSpPr txBox="1">
                <a:spLocks noChangeArrowheads="1"/>
              </p:cNvSpPr>
              <p:nvPr/>
            </p:nvSpPr>
            <p:spPr bwMode="auto">
              <a:xfrm>
                <a:off x="515" y="970"/>
                <a:ext cx="4598" cy="16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dirty="0"/>
                  <a:t>The cranial nerves (except for the optic nerve) are considered to be part of the peripheral nervous system, as are the 31 pairs of spinal nerves that exit the spinal cord.</a:t>
                </a:r>
              </a:p>
              <a:p>
                <a:pPr eaLnBrk="1" hangingPunct="1">
                  <a:lnSpc>
                    <a:spcPct val="85000"/>
                  </a:lnSpc>
                  <a:spcBef>
                    <a:spcPct val="0"/>
                  </a:spcBef>
                  <a:spcAft>
                    <a:spcPts val="900"/>
                  </a:spcAft>
                  <a:buSzPct val="80000"/>
                </a:pPr>
                <a:r>
                  <a:rPr lang="en-US" altLang="en-US" sz="1800" dirty="0"/>
                  <a:t>The 12 pairs of cranial nerves of the brain pass through foramina in the bones of the cranium.</a:t>
                </a:r>
              </a:p>
              <a:p>
                <a:pPr eaLnBrk="1" hangingPunct="1">
                  <a:lnSpc>
                    <a:spcPct val="85000"/>
                  </a:lnSpc>
                  <a:spcBef>
                    <a:spcPct val="0"/>
                  </a:spcBef>
                  <a:spcAft>
                    <a:spcPts val="900"/>
                  </a:spcAft>
                  <a:buSzPct val="80000"/>
                </a:pPr>
                <a:r>
                  <a:rPr lang="en-US" altLang="en-US" sz="1800" dirty="0"/>
                  <a:t>Each cranial nerve is labeled with a Roman numeral, I through XII, starting from the most anterior location.</a:t>
                </a:r>
              </a:p>
              <a:p>
                <a:pPr eaLnBrk="1" hangingPunct="1">
                  <a:lnSpc>
                    <a:spcPct val="85000"/>
                  </a:lnSpc>
                  <a:spcBef>
                    <a:spcPct val="0"/>
                  </a:spcBef>
                  <a:spcAft>
                    <a:spcPct val="50000"/>
                  </a:spcAft>
                  <a:buSzPct val="80000"/>
                </a:pPr>
                <a:r>
                  <a:rPr lang="en-US" altLang="en-US" sz="1800" dirty="0"/>
                  <a:t>The name of each cranial nerve designates either its function or dis-tribution.</a:t>
                </a:r>
              </a:p>
            </p:txBody>
          </p:sp>
          <p:sp>
            <p:nvSpPr>
              <p:cNvPr id="260109" name="Text Box 9">
                <a:extLst>
                  <a:ext uri="{FF2B5EF4-FFF2-40B4-BE49-F238E27FC236}">
                    <a16:creationId xmlns:a16="http://schemas.microsoft.com/office/drawing/2014/main" id="{C8A40643-EDAB-A54B-BE9A-C579E2FD23D7}"/>
                  </a:ext>
                </a:extLst>
              </p:cNvPr>
              <p:cNvSpPr txBox="1">
                <a:spLocks noChangeArrowheads="1"/>
              </p:cNvSpPr>
              <p:nvPr/>
            </p:nvSpPr>
            <p:spPr bwMode="auto">
              <a:xfrm>
                <a:off x="1562" y="2539"/>
                <a:ext cx="2637" cy="3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ts val="1860"/>
                  </a:lnSpc>
                  <a:spcBef>
                    <a:spcPct val="0"/>
                  </a:spcBef>
                  <a:buFontTx/>
                  <a:buNone/>
                </a:pPr>
                <a:r>
                  <a:rPr lang="en-US" altLang="en-US" sz="1800" dirty="0">
                    <a:solidFill>
                      <a:srgbClr val="941100"/>
                    </a:solidFill>
                  </a:rPr>
                  <a:t>Foramen (plural, foramina) = passage or opening.</a:t>
                </a:r>
              </a:p>
            </p:txBody>
          </p:sp>
        </p:grpSp>
        <p:grpSp>
          <p:nvGrpSpPr>
            <p:cNvPr id="260101" name="Group 47">
              <a:extLst>
                <a:ext uri="{FF2B5EF4-FFF2-40B4-BE49-F238E27FC236}">
                  <a16:creationId xmlns:a16="http://schemas.microsoft.com/office/drawing/2014/main" id="{BCD2BFB3-CAB3-C040-8A93-EA135798C955}"/>
                </a:ext>
              </a:extLst>
            </p:cNvPr>
            <p:cNvGrpSpPr>
              <a:grpSpLocks/>
            </p:cNvGrpSpPr>
            <p:nvPr/>
          </p:nvGrpSpPr>
          <p:grpSpPr bwMode="auto">
            <a:xfrm>
              <a:off x="582" y="3671"/>
              <a:ext cx="1990" cy="213"/>
              <a:chOff x="582" y="3671"/>
              <a:chExt cx="1990" cy="213"/>
            </a:xfrm>
          </p:grpSpPr>
          <p:sp>
            <p:nvSpPr>
              <p:cNvPr id="260102" name="Rectangle 48">
                <a:extLst>
                  <a:ext uri="{FF2B5EF4-FFF2-40B4-BE49-F238E27FC236}">
                    <a16:creationId xmlns:a16="http://schemas.microsoft.com/office/drawing/2014/main" id="{12D9170F-A554-C14B-9406-DCF0F8A96F8D}"/>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60103" name="Rectangle 49">
                <a:extLst>
                  <a:ext uri="{FF2B5EF4-FFF2-40B4-BE49-F238E27FC236}">
                    <a16:creationId xmlns:a16="http://schemas.microsoft.com/office/drawing/2014/main" id="{B794DA9F-2D71-8A46-997B-10CF1FAC4BEF}"/>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60104" name="Rectangle 50">
                <a:extLst>
                  <a:ext uri="{FF2B5EF4-FFF2-40B4-BE49-F238E27FC236}">
                    <a16:creationId xmlns:a16="http://schemas.microsoft.com/office/drawing/2014/main" id="{87E9C706-A25C-4542-A7DE-0FF5251764B4}"/>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60105" name="Text Box 51">
                <a:extLst>
                  <a:ext uri="{FF2B5EF4-FFF2-40B4-BE49-F238E27FC236}">
                    <a16:creationId xmlns:a16="http://schemas.microsoft.com/office/drawing/2014/main" id="{008ED317-8AD7-8142-AD7C-40ED401696D0}"/>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502</a:t>
                </a:r>
                <a:endParaRPr lang="en-US" altLang="en-US" sz="1800" dirty="0">
                  <a:ea typeface="ＭＳ Ｐゴシック" panose="020B0600070205080204" pitchFamily="34" charset="-128"/>
                </a:endParaRPr>
              </a:p>
            </p:txBody>
          </p:sp>
          <p:sp>
            <p:nvSpPr>
              <p:cNvPr id="260106" name="Text Box 52">
                <a:extLst>
                  <a:ext uri="{FF2B5EF4-FFF2-40B4-BE49-F238E27FC236}">
                    <a16:creationId xmlns:a16="http://schemas.microsoft.com/office/drawing/2014/main" id="{A65BA7CE-A5C1-0642-BE5A-CC2786095C09}"/>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557</a:t>
                </a:r>
                <a:endParaRPr lang="en-US" altLang="en-US" sz="1800" dirty="0">
                  <a:ea typeface="ＭＳ Ｐゴシック" panose="020B0600070205080204" pitchFamily="34" charset="-128"/>
                </a:endParaRPr>
              </a:p>
            </p:txBody>
          </p:sp>
          <p:sp>
            <p:nvSpPr>
              <p:cNvPr id="260107" name="Text Box 53">
                <a:extLst>
                  <a:ext uri="{FF2B5EF4-FFF2-40B4-BE49-F238E27FC236}">
                    <a16:creationId xmlns:a16="http://schemas.microsoft.com/office/drawing/2014/main" id="{95AF6412-5A9E-F642-BFC9-7DE03010C7B8}"/>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522</a:t>
                </a:r>
                <a:endParaRPr lang="en-US" altLang="en-US" sz="1800" dirty="0">
                  <a:ea typeface="ＭＳ Ｐゴシック" panose="020B0600070205080204" pitchFamily="34" charset="-128"/>
                </a:endParaRPr>
              </a:p>
            </p:txBody>
          </p:sp>
        </p:grpSp>
      </p:grpSp>
    </p:spTree>
  </p:cSld>
  <p:clrMapOvr>
    <a:masterClrMapping/>
  </p:clrMapOvr>
  <p:transition spd="med"/>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2145" name="Slide Number Placeholder 5">
            <a:extLst>
              <a:ext uri="{FF2B5EF4-FFF2-40B4-BE49-F238E27FC236}">
                <a16:creationId xmlns:a16="http://schemas.microsoft.com/office/drawing/2014/main" id="{AF377F1E-877E-D348-8820-40CB46711FB6}"/>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424B06F7-9BFB-4349-80CD-A6A4065AABFD}" type="slidenum">
              <a:rPr lang="en-US" altLang="en-US" sz="1400"/>
              <a:pPr>
                <a:spcBef>
                  <a:spcPct val="0"/>
                </a:spcBef>
                <a:buFontTx/>
                <a:buNone/>
              </a:pPr>
              <a:t>127</a:t>
            </a:fld>
            <a:endParaRPr lang="en-US" altLang="en-US" sz="1400" dirty="0"/>
          </a:p>
        </p:txBody>
      </p:sp>
      <p:grpSp>
        <p:nvGrpSpPr>
          <p:cNvPr id="262146" name="Group 26">
            <a:extLst>
              <a:ext uri="{FF2B5EF4-FFF2-40B4-BE49-F238E27FC236}">
                <a16:creationId xmlns:a16="http://schemas.microsoft.com/office/drawing/2014/main" id="{3A8994EE-B3E5-1B44-AEA3-CC4C1B431CA5}"/>
              </a:ext>
            </a:extLst>
          </p:cNvPr>
          <p:cNvGrpSpPr>
            <a:grpSpLocks/>
          </p:cNvGrpSpPr>
          <p:nvPr/>
        </p:nvGrpSpPr>
        <p:grpSpPr bwMode="auto">
          <a:xfrm>
            <a:off x="458788" y="446088"/>
            <a:ext cx="8229600" cy="5397500"/>
            <a:chOff x="289" y="281"/>
            <a:chExt cx="5184" cy="3400"/>
          </a:xfrm>
        </p:grpSpPr>
        <p:sp>
          <p:nvSpPr>
            <p:cNvPr id="262147" name="Rectangle 2">
              <a:extLst>
                <a:ext uri="{FF2B5EF4-FFF2-40B4-BE49-F238E27FC236}">
                  <a16:creationId xmlns:a16="http://schemas.microsoft.com/office/drawing/2014/main" id="{7689D928-AA04-5E48-8D46-9F156AB0F10F}"/>
                </a:ext>
              </a:extLst>
            </p:cNvPr>
            <p:cNvSpPr>
              <a:spLocks noChangeArrowheads="1"/>
            </p:cNvSpPr>
            <p:nvPr/>
          </p:nvSpPr>
          <p:spPr bwMode="auto">
            <a:xfrm>
              <a:off x="289"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Cranial Nerves </a:t>
              </a:r>
              <a:r>
                <a:rPr lang="en-US" altLang="en-US" sz="2200" dirty="0">
                  <a:solidFill>
                    <a:srgbClr val="333333"/>
                  </a:solidFill>
                </a:rPr>
                <a:t>(continued)</a:t>
              </a:r>
              <a:endParaRPr lang="en-US" altLang="en-US" sz="2800" dirty="0">
                <a:solidFill>
                  <a:schemeClr val="tx2"/>
                </a:solidFill>
              </a:endParaRPr>
            </a:p>
          </p:txBody>
        </p:sp>
        <p:grpSp>
          <p:nvGrpSpPr>
            <p:cNvPr id="262148" name="Group 25">
              <a:extLst>
                <a:ext uri="{FF2B5EF4-FFF2-40B4-BE49-F238E27FC236}">
                  <a16:creationId xmlns:a16="http://schemas.microsoft.com/office/drawing/2014/main" id="{C7C874A5-D2B7-B34B-9623-04283D99A3A7}"/>
                </a:ext>
              </a:extLst>
            </p:cNvPr>
            <p:cNvGrpSpPr>
              <a:grpSpLocks/>
            </p:cNvGrpSpPr>
            <p:nvPr/>
          </p:nvGrpSpPr>
          <p:grpSpPr bwMode="auto">
            <a:xfrm>
              <a:off x="852" y="954"/>
              <a:ext cx="3964" cy="2727"/>
              <a:chOff x="852" y="954"/>
              <a:chExt cx="3964" cy="2727"/>
            </a:xfrm>
          </p:grpSpPr>
          <p:sp>
            <p:nvSpPr>
              <p:cNvPr id="262149" name="Text Box 3">
                <a:extLst>
                  <a:ext uri="{FF2B5EF4-FFF2-40B4-BE49-F238E27FC236}">
                    <a16:creationId xmlns:a16="http://schemas.microsoft.com/office/drawing/2014/main" id="{CF04C0E9-8D24-3D4B-B3B1-D400CD65903D}"/>
                  </a:ext>
                </a:extLst>
              </p:cNvPr>
              <p:cNvSpPr txBox="1">
                <a:spLocks noChangeArrowheads="1"/>
              </p:cNvSpPr>
              <p:nvPr/>
            </p:nvSpPr>
            <p:spPr bwMode="auto">
              <a:xfrm>
                <a:off x="852" y="954"/>
                <a:ext cx="1841" cy="27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spcAft>
                    <a:spcPct val="20000"/>
                  </a:spcAft>
                  <a:buSzPct val="80000"/>
                </a:pPr>
                <a:r>
                  <a:rPr lang="en-US" altLang="en-US" sz="1800" dirty="0"/>
                  <a:t>Olfactory (I)</a:t>
                </a:r>
              </a:p>
              <a:p>
                <a:pPr eaLnBrk="1" hangingPunct="1">
                  <a:spcBef>
                    <a:spcPct val="0"/>
                  </a:spcBef>
                  <a:spcAft>
                    <a:spcPct val="20000"/>
                  </a:spcAft>
                  <a:buSzPct val="80000"/>
                </a:pPr>
                <a:r>
                  <a:rPr lang="en-US" altLang="en-US" sz="1800" dirty="0"/>
                  <a:t>Optic (II)</a:t>
                </a:r>
              </a:p>
              <a:p>
                <a:pPr eaLnBrk="1" hangingPunct="1">
                  <a:spcBef>
                    <a:spcPct val="0"/>
                  </a:spcBef>
                  <a:spcAft>
                    <a:spcPct val="20000"/>
                  </a:spcAft>
                  <a:buSzPct val="80000"/>
                </a:pPr>
                <a:r>
                  <a:rPr lang="en-US" altLang="en-US" sz="1800" dirty="0"/>
                  <a:t>Oculomotor (III)</a:t>
                </a:r>
              </a:p>
              <a:p>
                <a:pPr eaLnBrk="1" hangingPunct="1">
                  <a:spcBef>
                    <a:spcPct val="0"/>
                  </a:spcBef>
                  <a:spcAft>
                    <a:spcPct val="20000"/>
                  </a:spcAft>
                  <a:buSzPct val="80000"/>
                </a:pPr>
                <a:r>
                  <a:rPr lang="en-US" altLang="en-US" sz="1800" dirty="0"/>
                  <a:t>Trochlear (IV)</a:t>
                </a:r>
              </a:p>
              <a:p>
                <a:pPr eaLnBrk="1" hangingPunct="1">
                  <a:spcBef>
                    <a:spcPct val="0"/>
                  </a:spcBef>
                  <a:spcAft>
                    <a:spcPct val="20000"/>
                  </a:spcAft>
                  <a:buSzPct val="80000"/>
                </a:pPr>
                <a:r>
                  <a:rPr lang="en-US" altLang="en-US" sz="1800" dirty="0"/>
                  <a:t>Trigeminal (V)</a:t>
                </a:r>
              </a:p>
              <a:p>
                <a:pPr eaLnBrk="1" hangingPunct="1">
                  <a:spcBef>
                    <a:spcPct val="0"/>
                  </a:spcBef>
                  <a:spcAft>
                    <a:spcPct val="20000"/>
                  </a:spcAft>
                  <a:buSzPct val="80000"/>
                </a:pPr>
                <a:r>
                  <a:rPr lang="en-US" altLang="en-US" sz="1800" dirty="0"/>
                  <a:t>Abducens (VI)</a:t>
                </a:r>
              </a:p>
              <a:p>
                <a:pPr eaLnBrk="1" hangingPunct="1">
                  <a:spcBef>
                    <a:spcPct val="0"/>
                  </a:spcBef>
                  <a:spcAft>
                    <a:spcPct val="20000"/>
                  </a:spcAft>
                  <a:buSzPct val="80000"/>
                </a:pPr>
                <a:r>
                  <a:rPr lang="en-US" altLang="en-US" sz="1800" dirty="0"/>
                  <a:t>Facial (VII)</a:t>
                </a:r>
              </a:p>
              <a:p>
                <a:pPr eaLnBrk="1" hangingPunct="1">
                  <a:spcBef>
                    <a:spcPct val="0"/>
                  </a:spcBef>
                  <a:spcAft>
                    <a:spcPct val="20000"/>
                  </a:spcAft>
                  <a:buSzPct val="80000"/>
                </a:pPr>
                <a:r>
                  <a:rPr lang="en-US" altLang="en-US" sz="1800" dirty="0"/>
                  <a:t>Vestibulocochlear (VIII)</a:t>
                </a:r>
              </a:p>
              <a:p>
                <a:pPr eaLnBrk="1" hangingPunct="1">
                  <a:spcBef>
                    <a:spcPct val="0"/>
                  </a:spcBef>
                  <a:spcAft>
                    <a:spcPct val="20000"/>
                  </a:spcAft>
                  <a:buSzPct val="80000"/>
                </a:pPr>
                <a:r>
                  <a:rPr lang="en-US" altLang="en-US" sz="1800" dirty="0"/>
                  <a:t>Glossopharyngeal (IX)</a:t>
                </a:r>
              </a:p>
              <a:p>
                <a:pPr eaLnBrk="1" hangingPunct="1">
                  <a:spcBef>
                    <a:spcPct val="0"/>
                  </a:spcBef>
                  <a:spcAft>
                    <a:spcPct val="20000"/>
                  </a:spcAft>
                  <a:buSzPct val="80000"/>
                </a:pPr>
                <a:r>
                  <a:rPr lang="en-US" altLang="en-US" sz="1800" dirty="0"/>
                  <a:t>Vagus (X)</a:t>
                </a:r>
              </a:p>
              <a:p>
                <a:pPr eaLnBrk="1" hangingPunct="1">
                  <a:spcBef>
                    <a:spcPct val="0"/>
                  </a:spcBef>
                  <a:spcAft>
                    <a:spcPct val="20000"/>
                  </a:spcAft>
                  <a:buSzPct val="80000"/>
                </a:pPr>
                <a:r>
                  <a:rPr lang="en-US" altLang="en-US" sz="1800" dirty="0"/>
                  <a:t>Accessory (XI)</a:t>
                </a:r>
              </a:p>
              <a:p>
                <a:pPr eaLnBrk="1" hangingPunct="1">
                  <a:spcBef>
                    <a:spcPct val="0"/>
                  </a:spcBef>
                  <a:spcAft>
                    <a:spcPct val="20000"/>
                  </a:spcAft>
                  <a:buSzPct val="80000"/>
                </a:pPr>
                <a:r>
                  <a:rPr lang="en-US" altLang="en-US" sz="1800" dirty="0"/>
                  <a:t>Hypoglossal (XII)</a:t>
                </a:r>
              </a:p>
              <a:p>
                <a:pPr eaLnBrk="1" hangingPunct="1">
                  <a:spcBef>
                    <a:spcPct val="0"/>
                  </a:spcBef>
                  <a:buFontTx/>
                  <a:buNone/>
                </a:pPr>
                <a:endParaRPr lang="en-US" altLang="en-US" sz="1800" dirty="0"/>
              </a:p>
            </p:txBody>
          </p:sp>
          <p:sp>
            <p:nvSpPr>
              <p:cNvPr id="262150" name="Text Box 22">
                <a:extLst>
                  <a:ext uri="{FF2B5EF4-FFF2-40B4-BE49-F238E27FC236}">
                    <a16:creationId xmlns:a16="http://schemas.microsoft.com/office/drawing/2014/main" id="{165CB651-64CA-9D42-8B35-763619140A99}"/>
                  </a:ext>
                </a:extLst>
              </p:cNvPr>
              <p:cNvSpPr txBox="1">
                <a:spLocks noChangeArrowheads="1"/>
              </p:cNvSpPr>
              <p:nvPr/>
            </p:nvSpPr>
            <p:spPr bwMode="auto">
              <a:xfrm>
                <a:off x="2862" y="1539"/>
                <a:ext cx="1954" cy="7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spcAft>
                    <a:spcPct val="40000"/>
                  </a:spcAft>
                  <a:buFontTx/>
                  <a:buNone/>
                </a:pPr>
                <a:r>
                  <a:rPr lang="en-US" altLang="en-US" sz="1800" dirty="0">
                    <a:solidFill>
                      <a:schemeClr val="accent6"/>
                    </a:solidFill>
                  </a:rPr>
                  <a:t>A revised mnemonic:</a:t>
                </a:r>
              </a:p>
              <a:p>
                <a:pPr algn="ctr" eaLnBrk="1" hangingPunct="1">
                  <a:lnSpc>
                    <a:spcPct val="85000"/>
                  </a:lnSpc>
                  <a:spcBef>
                    <a:spcPct val="0"/>
                  </a:spcBef>
                  <a:buFontTx/>
                  <a:buNone/>
                </a:pPr>
                <a:r>
                  <a:rPr lang="en-US" altLang="en-US" sz="1800" dirty="0">
                    <a:solidFill>
                      <a:schemeClr val="accent6"/>
                    </a:solidFill>
                  </a:rPr>
                  <a:t>“On old Olympus’s towering top a Finn and German vend snowy hops”</a:t>
                </a:r>
              </a:p>
            </p:txBody>
          </p:sp>
        </p:grpSp>
      </p:grpSp>
    </p:spTree>
  </p:cSld>
  <p:clrMapOvr>
    <a:masterClrMapping/>
  </p:clrMapOvr>
  <p:transition spd="med"/>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4193" name="Slide Number Placeholder 5">
            <a:extLst>
              <a:ext uri="{FF2B5EF4-FFF2-40B4-BE49-F238E27FC236}">
                <a16:creationId xmlns:a16="http://schemas.microsoft.com/office/drawing/2014/main" id="{F6E08545-110D-2C47-8F51-62BDEB354DF0}"/>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5678D0CE-A4E0-B84A-AE2F-433A776182DC}" type="slidenum">
              <a:rPr lang="en-US" altLang="en-US" sz="1400"/>
              <a:pPr>
                <a:spcBef>
                  <a:spcPct val="0"/>
                </a:spcBef>
                <a:buFontTx/>
                <a:buNone/>
              </a:pPr>
              <a:t>128</a:t>
            </a:fld>
            <a:endParaRPr lang="en-US" altLang="en-US" sz="1400" dirty="0"/>
          </a:p>
        </p:txBody>
      </p:sp>
      <p:grpSp>
        <p:nvGrpSpPr>
          <p:cNvPr id="264194" name="Group 15">
            <a:extLst>
              <a:ext uri="{FF2B5EF4-FFF2-40B4-BE49-F238E27FC236}">
                <a16:creationId xmlns:a16="http://schemas.microsoft.com/office/drawing/2014/main" id="{07FD8F4C-0F77-1F42-AADE-2A7ABD54F6E3}"/>
              </a:ext>
            </a:extLst>
          </p:cNvPr>
          <p:cNvGrpSpPr>
            <a:grpSpLocks/>
          </p:cNvGrpSpPr>
          <p:nvPr/>
        </p:nvGrpSpPr>
        <p:grpSpPr bwMode="auto">
          <a:xfrm>
            <a:off x="458788" y="446088"/>
            <a:ext cx="8229600" cy="5719762"/>
            <a:chOff x="289" y="281"/>
            <a:chExt cx="5184" cy="3603"/>
          </a:xfrm>
        </p:grpSpPr>
        <p:sp>
          <p:nvSpPr>
            <p:cNvPr id="264195" name="Rectangle 2">
              <a:extLst>
                <a:ext uri="{FF2B5EF4-FFF2-40B4-BE49-F238E27FC236}">
                  <a16:creationId xmlns:a16="http://schemas.microsoft.com/office/drawing/2014/main" id="{FDEEC0DE-6E6E-3C4E-9944-62366E3663D5}"/>
                </a:ext>
              </a:extLst>
            </p:cNvPr>
            <p:cNvSpPr>
              <a:spLocks noChangeArrowheads="1"/>
            </p:cNvSpPr>
            <p:nvPr/>
          </p:nvSpPr>
          <p:spPr bwMode="auto">
            <a:xfrm>
              <a:off x="289"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Types of Cranial Nerves</a:t>
              </a:r>
              <a:endParaRPr lang="en-US" altLang="en-US" sz="2800" dirty="0">
                <a:solidFill>
                  <a:schemeClr val="tx2"/>
                </a:solidFill>
              </a:endParaRPr>
            </a:p>
          </p:txBody>
        </p:sp>
        <p:sp>
          <p:nvSpPr>
            <p:cNvPr id="264196" name="Text Box 3">
              <a:extLst>
                <a:ext uri="{FF2B5EF4-FFF2-40B4-BE49-F238E27FC236}">
                  <a16:creationId xmlns:a16="http://schemas.microsoft.com/office/drawing/2014/main" id="{2512DE40-A8C2-5E4A-A1C9-F6AB2F06772F}"/>
                </a:ext>
              </a:extLst>
            </p:cNvPr>
            <p:cNvSpPr txBox="1">
              <a:spLocks noChangeArrowheads="1"/>
            </p:cNvSpPr>
            <p:nvPr/>
          </p:nvSpPr>
          <p:spPr bwMode="auto">
            <a:xfrm>
              <a:off x="515" y="970"/>
              <a:ext cx="4914" cy="7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dirty="0"/>
                <a:t>Sensory—olfactory, optic, and vestibulocochlear.</a:t>
              </a:r>
            </a:p>
            <a:p>
              <a:pPr eaLnBrk="1" hangingPunct="1">
                <a:lnSpc>
                  <a:spcPct val="85000"/>
                </a:lnSpc>
                <a:spcBef>
                  <a:spcPct val="0"/>
                </a:spcBef>
                <a:spcAft>
                  <a:spcPts val="900"/>
                </a:spcAft>
                <a:buSzPct val="80000"/>
              </a:pPr>
              <a:r>
                <a:rPr lang="en-US" altLang="en-US" sz="1800" dirty="0"/>
                <a:t>Motor—oculomotor, trochlear, abducens, accessory, and hypoglossal.</a:t>
              </a:r>
            </a:p>
            <a:p>
              <a:pPr eaLnBrk="1" hangingPunct="1">
                <a:lnSpc>
                  <a:spcPct val="85000"/>
                </a:lnSpc>
                <a:spcBef>
                  <a:spcPct val="0"/>
                </a:spcBef>
                <a:spcAft>
                  <a:spcPts val="900"/>
                </a:spcAft>
                <a:buSzPct val="80000"/>
              </a:pPr>
              <a:r>
                <a:rPr lang="en-US" altLang="en-US" sz="1800" dirty="0"/>
                <a:t>Mixed (sensory and motor)—trigeminal, facial, glossopharyngeal, and vagus.</a:t>
              </a:r>
            </a:p>
          </p:txBody>
        </p:sp>
        <p:grpSp>
          <p:nvGrpSpPr>
            <p:cNvPr id="264197" name="Group 25">
              <a:extLst>
                <a:ext uri="{FF2B5EF4-FFF2-40B4-BE49-F238E27FC236}">
                  <a16:creationId xmlns:a16="http://schemas.microsoft.com/office/drawing/2014/main" id="{382CDF29-8BA0-8C45-A579-FAB43A8D443E}"/>
                </a:ext>
              </a:extLst>
            </p:cNvPr>
            <p:cNvGrpSpPr>
              <a:grpSpLocks/>
            </p:cNvGrpSpPr>
            <p:nvPr/>
          </p:nvGrpSpPr>
          <p:grpSpPr bwMode="auto">
            <a:xfrm>
              <a:off x="582" y="3671"/>
              <a:ext cx="1990" cy="213"/>
              <a:chOff x="582" y="3671"/>
              <a:chExt cx="1990" cy="213"/>
            </a:xfrm>
          </p:grpSpPr>
          <p:sp>
            <p:nvSpPr>
              <p:cNvPr id="264198" name="Rectangle 26">
                <a:extLst>
                  <a:ext uri="{FF2B5EF4-FFF2-40B4-BE49-F238E27FC236}">
                    <a16:creationId xmlns:a16="http://schemas.microsoft.com/office/drawing/2014/main" id="{8DB28C24-22B6-3249-9B61-D3ABA05770E2}"/>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64199" name="Rectangle 27">
                <a:extLst>
                  <a:ext uri="{FF2B5EF4-FFF2-40B4-BE49-F238E27FC236}">
                    <a16:creationId xmlns:a16="http://schemas.microsoft.com/office/drawing/2014/main" id="{0CFDE7F6-F795-3D47-922E-754328A0CF77}"/>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64200" name="Rectangle 28">
                <a:extLst>
                  <a:ext uri="{FF2B5EF4-FFF2-40B4-BE49-F238E27FC236}">
                    <a16:creationId xmlns:a16="http://schemas.microsoft.com/office/drawing/2014/main" id="{D7409E35-9A12-5A40-945B-F7787D10FDF4}"/>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64201" name="Text Box 29">
                <a:extLst>
                  <a:ext uri="{FF2B5EF4-FFF2-40B4-BE49-F238E27FC236}">
                    <a16:creationId xmlns:a16="http://schemas.microsoft.com/office/drawing/2014/main" id="{C8D991BA-AEF9-6F4A-B1BB-0B5A5CF10F0D}"/>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502</a:t>
                </a:r>
                <a:endParaRPr lang="en-US" altLang="en-US" sz="1800" dirty="0">
                  <a:ea typeface="ＭＳ Ｐゴシック" panose="020B0600070205080204" pitchFamily="34" charset="-128"/>
                </a:endParaRPr>
              </a:p>
            </p:txBody>
          </p:sp>
          <p:sp>
            <p:nvSpPr>
              <p:cNvPr id="264202" name="Text Box 30">
                <a:extLst>
                  <a:ext uri="{FF2B5EF4-FFF2-40B4-BE49-F238E27FC236}">
                    <a16:creationId xmlns:a16="http://schemas.microsoft.com/office/drawing/2014/main" id="{8A7D9355-C9DC-F449-AB0D-D5243803E4B6}"/>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557</a:t>
                </a:r>
                <a:endParaRPr lang="en-US" altLang="en-US" sz="1800" dirty="0">
                  <a:ea typeface="ＭＳ Ｐゴシック" panose="020B0600070205080204" pitchFamily="34" charset="-128"/>
                </a:endParaRPr>
              </a:p>
            </p:txBody>
          </p:sp>
          <p:sp>
            <p:nvSpPr>
              <p:cNvPr id="264203" name="Text Box 31">
                <a:extLst>
                  <a:ext uri="{FF2B5EF4-FFF2-40B4-BE49-F238E27FC236}">
                    <a16:creationId xmlns:a16="http://schemas.microsoft.com/office/drawing/2014/main" id="{26CA14F6-A9B1-BE42-8F3C-E3585CFA3581}"/>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523</a:t>
                </a:r>
                <a:endParaRPr lang="en-US" altLang="en-US" sz="1800" dirty="0">
                  <a:ea typeface="ＭＳ Ｐゴシック" panose="020B0600070205080204" pitchFamily="34" charset="-128"/>
                </a:endParaRPr>
              </a:p>
            </p:txBody>
          </p:sp>
        </p:grpSp>
      </p:grpSp>
    </p:spTree>
  </p:cSld>
  <p:clrMapOvr>
    <a:masterClrMapping/>
  </p:clrMapOvr>
  <p:transition spd="med"/>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41" name="Slide Number Placeholder 5">
            <a:extLst>
              <a:ext uri="{FF2B5EF4-FFF2-40B4-BE49-F238E27FC236}">
                <a16:creationId xmlns:a16="http://schemas.microsoft.com/office/drawing/2014/main" id="{71863600-7B1F-FE4A-BDA3-0CF9BC055681}"/>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A725E50D-0DA9-8D44-BD1A-74170152C60B}" type="slidenum">
              <a:rPr lang="en-US" altLang="en-US" sz="1400"/>
              <a:pPr>
                <a:spcBef>
                  <a:spcPct val="0"/>
                </a:spcBef>
                <a:buFontTx/>
                <a:buNone/>
              </a:pPr>
              <a:t>129</a:t>
            </a:fld>
            <a:endParaRPr lang="en-US" altLang="en-US" sz="1400" dirty="0"/>
          </a:p>
        </p:txBody>
      </p:sp>
      <p:grpSp>
        <p:nvGrpSpPr>
          <p:cNvPr id="266242" name="Group 36">
            <a:extLst>
              <a:ext uri="{FF2B5EF4-FFF2-40B4-BE49-F238E27FC236}">
                <a16:creationId xmlns:a16="http://schemas.microsoft.com/office/drawing/2014/main" id="{EAB5C754-3F7D-214F-B36F-8CE10442F3BB}"/>
              </a:ext>
            </a:extLst>
          </p:cNvPr>
          <p:cNvGrpSpPr>
            <a:grpSpLocks/>
          </p:cNvGrpSpPr>
          <p:nvPr/>
        </p:nvGrpSpPr>
        <p:grpSpPr bwMode="auto">
          <a:xfrm>
            <a:off x="458788" y="446088"/>
            <a:ext cx="8229600" cy="5719762"/>
            <a:chOff x="289" y="281"/>
            <a:chExt cx="5184" cy="3603"/>
          </a:xfrm>
        </p:grpSpPr>
        <p:sp>
          <p:nvSpPr>
            <p:cNvPr id="266243" name="Rectangle 2">
              <a:extLst>
                <a:ext uri="{FF2B5EF4-FFF2-40B4-BE49-F238E27FC236}">
                  <a16:creationId xmlns:a16="http://schemas.microsoft.com/office/drawing/2014/main" id="{DE5E555E-E16D-CC47-B4B8-C75211029828}"/>
                </a:ext>
              </a:extLst>
            </p:cNvPr>
            <p:cNvSpPr>
              <a:spLocks noChangeArrowheads="1"/>
            </p:cNvSpPr>
            <p:nvPr/>
          </p:nvSpPr>
          <p:spPr bwMode="auto">
            <a:xfrm>
              <a:off x="289"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Cranial Nerves (I, II, and III)</a:t>
              </a:r>
              <a:endParaRPr lang="en-US" altLang="en-US" sz="2800" dirty="0">
                <a:solidFill>
                  <a:schemeClr val="tx2"/>
                </a:solidFill>
              </a:endParaRPr>
            </a:p>
          </p:txBody>
        </p:sp>
        <p:sp>
          <p:nvSpPr>
            <p:cNvPr id="266244" name="Text Box 3">
              <a:extLst>
                <a:ext uri="{FF2B5EF4-FFF2-40B4-BE49-F238E27FC236}">
                  <a16:creationId xmlns:a16="http://schemas.microsoft.com/office/drawing/2014/main" id="{C073F303-A90E-634E-8F0F-317FE05805B1}"/>
                </a:ext>
              </a:extLst>
            </p:cNvPr>
            <p:cNvSpPr txBox="1">
              <a:spLocks noChangeArrowheads="1"/>
            </p:cNvSpPr>
            <p:nvPr/>
          </p:nvSpPr>
          <p:spPr bwMode="auto">
            <a:xfrm>
              <a:off x="515" y="970"/>
              <a:ext cx="4675" cy="9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dirty="0"/>
                <a:t>Olfactory (I)—conveys sensory information (smell) from the olfactory bulb.</a:t>
              </a:r>
            </a:p>
            <a:p>
              <a:pPr eaLnBrk="1" hangingPunct="1">
                <a:lnSpc>
                  <a:spcPct val="85000"/>
                </a:lnSpc>
                <a:spcBef>
                  <a:spcPct val="0"/>
                </a:spcBef>
                <a:spcAft>
                  <a:spcPts val="900"/>
                </a:spcAft>
                <a:buSzPct val="80000"/>
              </a:pPr>
              <a:r>
                <a:rPr lang="en-US" altLang="en-US" sz="1800" dirty="0"/>
                <a:t>Optic (II)—conveys sensory information (vision) from the retina.</a:t>
              </a:r>
            </a:p>
            <a:p>
              <a:pPr eaLnBrk="1" hangingPunct="1">
                <a:lnSpc>
                  <a:spcPct val="85000"/>
                </a:lnSpc>
                <a:spcBef>
                  <a:spcPct val="0"/>
                </a:spcBef>
                <a:spcAft>
                  <a:spcPct val="50000"/>
                </a:spcAft>
                <a:buSzPct val="80000"/>
              </a:pPr>
              <a:r>
                <a:rPr lang="en-US" altLang="en-US" sz="1800" dirty="0"/>
                <a:t>Oculomotor (III)—controls some eye muscles and smooth muscles of the iris.</a:t>
              </a:r>
            </a:p>
          </p:txBody>
        </p:sp>
        <p:grpSp>
          <p:nvGrpSpPr>
            <p:cNvPr id="266245" name="Group 29">
              <a:extLst>
                <a:ext uri="{FF2B5EF4-FFF2-40B4-BE49-F238E27FC236}">
                  <a16:creationId xmlns:a16="http://schemas.microsoft.com/office/drawing/2014/main" id="{6F946604-73BC-674D-BA7B-EFC319B9992F}"/>
                </a:ext>
              </a:extLst>
            </p:cNvPr>
            <p:cNvGrpSpPr>
              <a:grpSpLocks/>
            </p:cNvGrpSpPr>
            <p:nvPr/>
          </p:nvGrpSpPr>
          <p:grpSpPr bwMode="auto">
            <a:xfrm>
              <a:off x="582" y="3671"/>
              <a:ext cx="1990" cy="213"/>
              <a:chOff x="582" y="3671"/>
              <a:chExt cx="1990" cy="213"/>
            </a:xfrm>
          </p:grpSpPr>
          <p:sp>
            <p:nvSpPr>
              <p:cNvPr id="266246" name="Rectangle 30">
                <a:extLst>
                  <a:ext uri="{FF2B5EF4-FFF2-40B4-BE49-F238E27FC236}">
                    <a16:creationId xmlns:a16="http://schemas.microsoft.com/office/drawing/2014/main" id="{20A1B2F7-6E38-6544-B4ED-9840B3EC1F15}"/>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66247" name="Rectangle 31">
                <a:extLst>
                  <a:ext uri="{FF2B5EF4-FFF2-40B4-BE49-F238E27FC236}">
                    <a16:creationId xmlns:a16="http://schemas.microsoft.com/office/drawing/2014/main" id="{967C5869-7026-A94F-A9FC-10302C76302E}"/>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66248" name="Rectangle 32">
                <a:extLst>
                  <a:ext uri="{FF2B5EF4-FFF2-40B4-BE49-F238E27FC236}">
                    <a16:creationId xmlns:a16="http://schemas.microsoft.com/office/drawing/2014/main" id="{19551246-8008-8249-8E45-2D746DF1C6D2}"/>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66249" name="Text Box 33">
                <a:extLst>
                  <a:ext uri="{FF2B5EF4-FFF2-40B4-BE49-F238E27FC236}">
                    <a16:creationId xmlns:a16="http://schemas.microsoft.com/office/drawing/2014/main" id="{CFCA6BA7-89E3-3942-A635-609C24EB77E4}"/>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503</a:t>
                </a:r>
                <a:endParaRPr lang="en-US" altLang="en-US" sz="1800" dirty="0">
                  <a:ea typeface="ＭＳ Ｐゴシック" panose="020B0600070205080204" pitchFamily="34" charset="-128"/>
                </a:endParaRPr>
              </a:p>
            </p:txBody>
          </p:sp>
          <p:sp>
            <p:nvSpPr>
              <p:cNvPr id="266250" name="Text Box 34">
                <a:extLst>
                  <a:ext uri="{FF2B5EF4-FFF2-40B4-BE49-F238E27FC236}">
                    <a16:creationId xmlns:a16="http://schemas.microsoft.com/office/drawing/2014/main" id="{2AE7D3C3-5D2C-784A-B479-3AF4A3F865D8}"/>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558</a:t>
                </a:r>
                <a:endParaRPr lang="en-US" altLang="en-US" sz="1800" dirty="0">
                  <a:ea typeface="ＭＳ Ｐゴシック" panose="020B0600070205080204" pitchFamily="34" charset="-128"/>
                </a:endParaRPr>
              </a:p>
            </p:txBody>
          </p:sp>
          <p:sp>
            <p:nvSpPr>
              <p:cNvPr id="266251" name="Text Box 35">
                <a:extLst>
                  <a:ext uri="{FF2B5EF4-FFF2-40B4-BE49-F238E27FC236}">
                    <a16:creationId xmlns:a16="http://schemas.microsoft.com/office/drawing/2014/main" id="{D18B49DF-24AA-0642-BF53-493DF77D7671}"/>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523</a:t>
                </a:r>
                <a:endParaRPr lang="en-US" altLang="en-US" sz="1800" dirty="0">
                  <a:ea typeface="ＭＳ Ｐゴシック" panose="020B0600070205080204" pitchFamily="34" charset="-128"/>
                </a:endParaRPr>
              </a:p>
            </p:txBody>
          </p:sp>
        </p:grpSp>
      </p:grpSp>
    </p:spTree>
  </p:cSld>
  <p:clrMapOvr>
    <a:masterClrMapping/>
  </p:clrMapOvr>
  <p:transition spd="med"/>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8289" name="Slide Number Placeholder 5">
            <a:extLst>
              <a:ext uri="{FF2B5EF4-FFF2-40B4-BE49-F238E27FC236}">
                <a16:creationId xmlns:a16="http://schemas.microsoft.com/office/drawing/2014/main" id="{3697A782-E1D5-9C44-B780-E6F4CBF90E8B}"/>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356AD015-523F-8F4E-813C-6AAD266C46A5}" type="slidenum">
              <a:rPr lang="en-US" altLang="en-US" sz="1400"/>
              <a:pPr>
                <a:spcBef>
                  <a:spcPct val="0"/>
                </a:spcBef>
                <a:buFontTx/>
                <a:buNone/>
              </a:pPr>
              <a:t>130</a:t>
            </a:fld>
            <a:endParaRPr lang="en-US" altLang="en-US" sz="1400" dirty="0"/>
          </a:p>
        </p:txBody>
      </p:sp>
      <p:grpSp>
        <p:nvGrpSpPr>
          <p:cNvPr id="268290" name="Group 33">
            <a:extLst>
              <a:ext uri="{FF2B5EF4-FFF2-40B4-BE49-F238E27FC236}">
                <a16:creationId xmlns:a16="http://schemas.microsoft.com/office/drawing/2014/main" id="{F957072A-41C4-6446-853D-D8019487383F}"/>
              </a:ext>
            </a:extLst>
          </p:cNvPr>
          <p:cNvGrpSpPr>
            <a:grpSpLocks/>
          </p:cNvGrpSpPr>
          <p:nvPr/>
        </p:nvGrpSpPr>
        <p:grpSpPr bwMode="auto">
          <a:xfrm>
            <a:off x="458788" y="446088"/>
            <a:ext cx="8229600" cy="5719762"/>
            <a:chOff x="289" y="281"/>
            <a:chExt cx="5184" cy="3603"/>
          </a:xfrm>
        </p:grpSpPr>
        <p:sp>
          <p:nvSpPr>
            <p:cNvPr id="268291" name="Rectangle 2">
              <a:extLst>
                <a:ext uri="{FF2B5EF4-FFF2-40B4-BE49-F238E27FC236}">
                  <a16:creationId xmlns:a16="http://schemas.microsoft.com/office/drawing/2014/main" id="{55A0762D-5740-4044-8ABE-1CD3B1A6FB45}"/>
                </a:ext>
              </a:extLst>
            </p:cNvPr>
            <p:cNvSpPr>
              <a:spLocks noChangeArrowheads="1"/>
            </p:cNvSpPr>
            <p:nvPr/>
          </p:nvSpPr>
          <p:spPr bwMode="auto">
            <a:xfrm>
              <a:off x="289"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Cranial Nerves (IV, V, and VI)</a:t>
              </a:r>
              <a:endParaRPr lang="en-US" altLang="en-US" sz="2800" dirty="0">
                <a:solidFill>
                  <a:schemeClr val="tx2"/>
                </a:solidFill>
              </a:endParaRPr>
            </a:p>
          </p:txBody>
        </p:sp>
        <p:grpSp>
          <p:nvGrpSpPr>
            <p:cNvPr id="268292" name="Group 19">
              <a:extLst>
                <a:ext uri="{FF2B5EF4-FFF2-40B4-BE49-F238E27FC236}">
                  <a16:creationId xmlns:a16="http://schemas.microsoft.com/office/drawing/2014/main" id="{DEF9B569-AD2C-284F-A015-7461056F5F54}"/>
                </a:ext>
              </a:extLst>
            </p:cNvPr>
            <p:cNvGrpSpPr>
              <a:grpSpLocks/>
            </p:cNvGrpSpPr>
            <p:nvPr/>
          </p:nvGrpSpPr>
          <p:grpSpPr bwMode="auto">
            <a:xfrm>
              <a:off x="515" y="970"/>
              <a:ext cx="4844" cy="1933"/>
              <a:chOff x="515" y="970"/>
              <a:chExt cx="4844" cy="1933"/>
            </a:xfrm>
          </p:grpSpPr>
          <p:sp>
            <p:nvSpPr>
              <p:cNvPr id="268300" name="Text Box 3">
                <a:extLst>
                  <a:ext uri="{FF2B5EF4-FFF2-40B4-BE49-F238E27FC236}">
                    <a16:creationId xmlns:a16="http://schemas.microsoft.com/office/drawing/2014/main" id="{24037F32-41F4-0B42-9452-7A4375A5EDF6}"/>
                  </a:ext>
                </a:extLst>
              </p:cNvPr>
              <p:cNvSpPr txBox="1">
                <a:spLocks noChangeArrowheads="1"/>
              </p:cNvSpPr>
              <p:nvPr/>
            </p:nvSpPr>
            <p:spPr bwMode="auto">
              <a:xfrm>
                <a:off x="515" y="970"/>
                <a:ext cx="4844" cy="12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dirty="0"/>
                  <a:t>Trochlear (IV)—controls other eye muscles and conveys proprioceptive information from these muscles.</a:t>
                </a:r>
              </a:p>
              <a:p>
                <a:pPr eaLnBrk="1" hangingPunct="1">
                  <a:lnSpc>
                    <a:spcPct val="85000"/>
                  </a:lnSpc>
                  <a:spcBef>
                    <a:spcPct val="0"/>
                  </a:spcBef>
                  <a:spcAft>
                    <a:spcPts val="900"/>
                  </a:spcAft>
                  <a:buSzPct val="80000"/>
                </a:pPr>
                <a:r>
                  <a:rPr lang="en-US" altLang="en-US" sz="1800" dirty="0"/>
                  <a:t>Trigeminal (V)—conveys sensory information (touch, pain, and thermal) from the face and adjacent areas and controls certain muscles include-ing for chewing.</a:t>
                </a:r>
              </a:p>
              <a:p>
                <a:pPr eaLnBrk="1" hangingPunct="1">
                  <a:lnSpc>
                    <a:spcPct val="85000"/>
                  </a:lnSpc>
                  <a:spcBef>
                    <a:spcPct val="0"/>
                  </a:spcBef>
                  <a:spcAft>
                    <a:spcPct val="50000"/>
                  </a:spcAft>
                  <a:buSzPct val="80000"/>
                </a:pPr>
                <a:r>
                  <a:rPr lang="en-US" altLang="en-US" sz="1800" dirty="0"/>
                  <a:t>Abducens (VI)—controls some eye muscles including for lateral rotation of the eyeball.</a:t>
                </a:r>
              </a:p>
            </p:txBody>
          </p:sp>
          <p:sp>
            <p:nvSpPr>
              <p:cNvPr id="268301" name="Rectangle 15">
                <a:extLst>
                  <a:ext uri="{FF2B5EF4-FFF2-40B4-BE49-F238E27FC236}">
                    <a16:creationId xmlns:a16="http://schemas.microsoft.com/office/drawing/2014/main" id="{B559DA92-F9EB-D946-87C6-CAAE7A0F8DD7}"/>
                  </a:ext>
                </a:extLst>
              </p:cNvPr>
              <p:cNvSpPr>
                <a:spLocks noChangeArrowheads="1"/>
              </p:cNvSpPr>
              <p:nvPr/>
            </p:nvSpPr>
            <p:spPr bwMode="auto">
              <a:xfrm>
                <a:off x="1368" y="2252"/>
                <a:ext cx="3026" cy="6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ct val="85000"/>
                  </a:lnSpc>
                  <a:spcBef>
                    <a:spcPct val="0"/>
                  </a:spcBef>
                  <a:buFontTx/>
                  <a:buNone/>
                </a:pPr>
                <a:r>
                  <a:rPr lang="en-US" altLang="en-US" sz="1800" dirty="0">
                    <a:solidFill>
                      <a:srgbClr val="941100"/>
                    </a:solidFill>
                  </a:rPr>
                  <a:t>Proprioceptor = a receptor located in skeletal muscles, tendons, joints, or the internal ear that provides information about body position and movements.</a:t>
                </a:r>
              </a:p>
            </p:txBody>
          </p:sp>
        </p:grpSp>
        <p:grpSp>
          <p:nvGrpSpPr>
            <p:cNvPr id="268293" name="Group 26">
              <a:extLst>
                <a:ext uri="{FF2B5EF4-FFF2-40B4-BE49-F238E27FC236}">
                  <a16:creationId xmlns:a16="http://schemas.microsoft.com/office/drawing/2014/main" id="{A53FF5FB-B305-B54A-8618-5381FA19C518}"/>
                </a:ext>
              </a:extLst>
            </p:cNvPr>
            <p:cNvGrpSpPr>
              <a:grpSpLocks/>
            </p:cNvGrpSpPr>
            <p:nvPr/>
          </p:nvGrpSpPr>
          <p:grpSpPr bwMode="auto">
            <a:xfrm>
              <a:off x="582" y="3671"/>
              <a:ext cx="1990" cy="213"/>
              <a:chOff x="582" y="3671"/>
              <a:chExt cx="1990" cy="213"/>
            </a:xfrm>
          </p:grpSpPr>
          <p:sp>
            <p:nvSpPr>
              <p:cNvPr id="268294" name="Rectangle 27">
                <a:extLst>
                  <a:ext uri="{FF2B5EF4-FFF2-40B4-BE49-F238E27FC236}">
                    <a16:creationId xmlns:a16="http://schemas.microsoft.com/office/drawing/2014/main" id="{969A9D8C-B294-3749-AD9D-3B7D839A326F}"/>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68295" name="Rectangle 28">
                <a:extLst>
                  <a:ext uri="{FF2B5EF4-FFF2-40B4-BE49-F238E27FC236}">
                    <a16:creationId xmlns:a16="http://schemas.microsoft.com/office/drawing/2014/main" id="{131E75E2-4155-1B4C-8267-46F2209C214E}"/>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68296" name="Rectangle 29">
                <a:extLst>
                  <a:ext uri="{FF2B5EF4-FFF2-40B4-BE49-F238E27FC236}">
                    <a16:creationId xmlns:a16="http://schemas.microsoft.com/office/drawing/2014/main" id="{021B8921-C0C1-F742-95AC-ED711441ED78}"/>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68297" name="Text Box 30">
                <a:extLst>
                  <a:ext uri="{FF2B5EF4-FFF2-40B4-BE49-F238E27FC236}">
                    <a16:creationId xmlns:a16="http://schemas.microsoft.com/office/drawing/2014/main" id="{8189F4C3-BDE8-C548-B254-5C00CA27762B}"/>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505</a:t>
                </a:r>
                <a:endParaRPr lang="en-US" altLang="en-US" sz="1800" dirty="0">
                  <a:ea typeface="ＭＳ Ｐゴシック" panose="020B0600070205080204" pitchFamily="34" charset="-128"/>
                </a:endParaRPr>
              </a:p>
            </p:txBody>
          </p:sp>
          <p:sp>
            <p:nvSpPr>
              <p:cNvPr id="268298" name="Text Box 31">
                <a:extLst>
                  <a:ext uri="{FF2B5EF4-FFF2-40B4-BE49-F238E27FC236}">
                    <a16:creationId xmlns:a16="http://schemas.microsoft.com/office/drawing/2014/main" id="{28523F2E-3C88-6C43-AD14-3BD2B0AF9D08}"/>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560</a:t>
                </a:r>
                <a:endParaRPr lang="en-US" altLang="en-US" sz="1800" dirty="0">
                  <a:ea typeface="ＭＳ Ｐゴシック" panose="020B0600070205080204" pitchFamily="34" charset="-128"/>
                </a:endParaRPr>
              </a:p>
            </p:txBody>
          </p:sp>
          <p:sp>
            <p:nvSpPr>
              <p:cNvPr id="268299" name="Text Box 32">
                <a:extLst>
                  <a:ext uri="{FF2B5EF4-FFF2-40B4-BE49-F238E27FC236}">
                    <a16:creationId xmlns:a16="http://schemas.microsoft.com/office/drawing/2014/main" id="{A7D60216-4B3E-3E44-B2A3-FA0D0874CA79}"/>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526</a:t>
                </a:r>
                <a:endParaRPr lang="en-US" altLang="en-US" sz="1800" dirty="0">
                  <a:ea typeface="ＭＳ Ｐゴシック" panose="020B0600070205080204" pitchFamily="34" charset="-128"/>
                </a:endParaRPr>
              </a:p>
            </p:txBody>
          </p:sp>
        </p:grpSp>
      </p:grpSp>
    </p:spTree>
  </p:cSld>
  <p:clrMapOvr>
    <a:masterClrMapping/>
  </p:clrMapOvr>
  <p:transition spd="med"/>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7" name="Slide Number Placeholder 5">
            <a:extLst>
              <a:ext uri="{FF2B5EF4-FFF2-40B4-BE49-F238E27FC236}">
                <a16:creationId xmlns:a16="http://schemas.microsoft.com/office/drawing/2014/main" id="{A241172C-74C2-5D45-B741-1F79C7C70245}"/>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0B1EE7D7-30A9-1F45-AFE1-6C83AADA4ED6}" type="slidenum">
              <a:rPr lang="en-US" altLang="en-US" sz="1400"/>
              <a:pPr>
                <a:spcBef>
                  <a:spcPct val="0"/>
                </a:spcBef>
                <a:buFontTx/>
                <a:buNone/>
              </a:pPr>
              <a:t>131</a:t>
            </a:fld>
            <a:endParaRPr lang="en-US" altLang="en-US" sz="1400" dirty="0"/>
          </a:p>
        </p:txBody>
      </p:sp>
      <p:grpSp>
        <p:nvGrpSpPr>
          <p:cNvPr id="270338" name="Group 29">
            <a:extLst>
              <a:ext uri="{FF2B5EF4-FFF2-40B4-BE49-F238E27FC236}">
                <a16:creationId xmlns:a16="http://schemas.microsoft.com/office/drawing/2014/main" id="{73E993DC-E07A-D44B-97D2-2218E045F71B}"/>
              </a:ext>
            </a:extLst>
          </p:cNvPr>
          <p:cNvGrpSpPr>
            <a:grpSpLocks/>
          </p:cNvGrpSpPr>
          <p:nvPr/>
        </p:nvGrpSpPr>
        <p:grpSpPr bwMode="auto">
          <a:xfrm>
            <a:off x="458788" y="446088"/>
            <a:ext cx="8229600" cy="5719762"/>
            <a:chOff x="289" y="281"/>
            <a:chExt cx="5184" cy="3603"/>
          </a:xfrm>
        </p:grpSpPr>
        <p:sp>
          <p:nvSpPr>
            <p:cNvPr id="270339" name="Rectangle 2">
              <a:extLst>
                <a:ext uri="{FF2B5EF4-FFF2-40B4-BE49-F238E27FC236}">
                  <a16:creationId xmlns:a16="http://schemas.microsoft.com/office/drawing/2014/main" id="{806702C4-5255-0847-AAF8-383A7389B467}"/>
                </a:ext>
              </a:extLst>
            </p:cNvPr>
            <p:cNvSpPr>
              <a:spLocks noChangeArrowheads="1"/>
            </p:cNvSpPr>
            <p:nvPr/>
          </p:nvSpPr>
          <p:spPr bwMode="auto">
            <a:xfrm>
              <a:off x="289"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Cranial Nerves (VII and VIII)</a:t>
              </a:r>
              <a:endParaRPr lang="en-US" altLang="en-US" sz="2800" dirty="0">
                <a:solidFill>
                  <a:schemeClr val="tx2"/>
                </a:solidFill>
              </a:endParaRPr>
            </a:p>
          </p:txBody>
        </p:sp>
        <p:sp>
          <p:nvSpPr>
            <p:cNvPr id="270340" name="Text Box 3">
              <a:extLst>
                <a:ext uri="{FF2B5EF4-FFF2-40B4-BE49-F238E27FC236}">
                  <a16:creationId xmlns:a16="http://schemas.microsoft.com/office/drawing/2014/main" id="{BFFF7B13-7ADD-8244-A8AF-7E1F60FE0A0F}"/>
                </a:ext>
              </a:extLst>
            </p:cNvPr>
            <p:cNvSpPr txBox="1">
              <a:spLocks noChangeArrowheads="1"/>
            </p:cNvSpPr>
            <p:nvPr/>
          </p:nvSpPr>
          <p:spPr bwMode="auto">
            <a:xfrm>
              <a:off x="515" y="970"/>
              <a:ext cx="4914" cy="139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dirty="0"/>
                <a:t>Facial (VII)—conveys sensory information (taste) from the anterior two-thirds of the tongue and proprioceptive information from facial muscles and ear canal.</a:t>
              </a:r>
            </a:p>
            <a:p>
              <a:pPr eaLnBrk="1" hangingPunct="1">
                <a:lnSpc>
                  <a:spcPct val="85000"/>
                </a:lnSpc>
                <a:spcBef>
                  <a:spcPct val="0"/>
                </a:spcBef>
                <a:spcAft>
                  <a:spcPts val="900"/>
                </a:spcAft>
                <a:buSzPct val="80000"/>
              </a:pPr>
              <a:r>
                <a:rPr lang="en-US" altLang="en-US" sz="1800" dirty="0"/>
                <a:t>Cranial nerve VII also controls facial, scalp, and neck muscles and tear- and saliva-producing glands.</a:t>
              </a:r>
            </a:p>
            <a:p>
              <a:pPr eaLnBrk="1" hangingPunct="1">
                <a:lnSpc>
                  <a:spcPct val="85000"/>
                </a:lnSpc>
                <a:spcBef>
                  <a:spcPct val="0"/>
                </a:spcBef>
                <a:spcAft>
                  <a:spcPct val="50000"/>
                </a:spcAft>
                <a:buSzPct val="80000"/>
              </a:pPr>
              <a:r>
                <a:rPr lang="en-US" altLang="en-US" sz="1800" dirty="0"/>
                <a:t>Vestibulocochlear (VIII)—the vestibular branch conveys information for balance and equilibrium and the cochlear branch carries information for hearing.</a:t>
              </a:r>
            </a:p>
          </p:txBody>
        </p:sp>
        <p:grpSp>
          <p:nvGrpSpPr>
            <p:cNvPr id="270341" name="Group 22">
              <a:extLst>
                <a:ext uri="{FF2B5EF4-FFF2-40B4-BE49-F238E27FC236}">
                  <a16:creationId xmlns:a16="http://schemas.microsoft.com/office/drawing/2014/main" id="{99D58D97-D56B-C943-ADA2-F1FE79418ECD}"/>
                </a:ext>
              </a:extLst>
            </p:cNvPr>
            <p:cNvGrpSpPr>
              <a:grpSpLocks/>
            </p:cNvGrpSpPr>
            <p:nvPr/>
          </p:nvGrpSpPr>
          <p:grpSpPr bwMode="auto">
            <a:xfrm>
              <a:off x="582" y="3671"/>
              <a:ext cx="1990" cy="213"/>
              <a:chOff x="582" y="3671"/>
              <a:chExt cx="1990" cy="213"/>
            </a:xfrm>
          </p:grpSpPr>
          <p:sp>
            <p:nvSpPr>
              <p:cNvPr id="270342" name="Rectangle 23">
                <a:extLst>
                  <a:ext uri="{FF2B5EF4-FFF2-40B4-BE49-F238E27FC236}">
                    <a16:creationId xmlns:a16="http://schemas.microsoft.com/office/drawing/2014/main" id="{CFCF54F5-6635-FD47-9B67-6B8788B4B5F6}"/>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70343" name="Rectangle 24">
                <a:extLst>
                  <a:ext uri="{FF2B5EF4-FFF2-40B4-BE49-F238E27FC236}">
                    <a16:creationId xmlns:a16="http://schemas.microsoft.com/office/drawing/2014/main" id="{AD287FD2-FCCE-7140-8FDF-688D84F1731B}"/>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70344" name="Rectangle 25">
                <a:extLst>
                  <a:ext uri="{FF2B5EF4-FFF2-40B4-BE49-F238E27FC236}">
                    <a16:creationId xmlns:a16="http://schemas.microsoft.com/office/drawing/2014/main" id="{F0F22CE8-080B-EC45-A7C0-422061B2152D}"/>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70345" name="Text Box 26">
                <a:extLst>
                  <a:ext uri="{FF2B5EF4-FFF2-40B4-BE49-F238E27FC236}">
                    <a16:creationId xmlns:a16="http://schemas.microsoft.com/office/drawing/2014/main" id="{5AFEF6EA-1F82-5A4E-B936-2B782786ACD4}"/>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507</a:t>
                </a:r>
                <a:endParaRPr lang="en-US" altLang="en-US" sz="1800" dirty="0">
                  <a:ea typeface="ＭＳ Ｐゴシック" panose="020B0600070205080204" pitchFamily="34" charset="-128"/>
                </a:endParaRPr>
              </a:p>
            </p:txBody>
          </p:sp>
          <p:sp>
            <p:nvSpPr>
              <p:cNvPr id="270346" name="Text Box 27">
                <a:extLst>
                  <a:ext uri="{FF2B5EF4-FFF2-40B4-BE49-F238E27FC236}">
                    <a16:creationId xmlns:a16="http://schemas.microsoft.com/office/drawing/2014/main" id="{A00403EA-2655-A84E-AF82-81847AC35550}"/>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564</a:t>
                </a:r>
                <a:endParaRPr lang="en-US" altLang="en-US" sz="1800" dirty="0">
                  <a:ea typeface="ＭＳ Ｐゴシック" panose="020B0600070205080204" pitchFamily="34" charset="-128"/>
                </a:endParaRPr>
              </a:p>
            </p:txBody>
          </p:sp>
          <p:sp>
            <p:nvSpPr>
              <p:cNvPr id="270347" name="Text Box 28">
                <a:extLst>
                  <a:ext uri="{FF2B5EF4-FFF2-40B4-BE49-F238E27FC236}">
                    <a16:creationId xmlns:a16="http://schemas.microsoft.com/office/drawing/2014/main" id="{CD7EEA61-F04D-9A46-8577-B7EEA7BE8E97}"/>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527</a:t>
                </a:r>
                <a:endParaRPr lang="en-US" altLang="en-US" sz="1800" dirty="0">
                  <a:ea typeface="ＭＳ Ｐゴシック" panose="020B0600070205080204" pitchFamily="34" charset="-128"/>
                </a:endParaRPr>
              </a:p>
            </p:txBody>
          </p:sp>
        </p:grpSp>
      </p:grpSp>
    </p:spTree>
  </p:cSld>
  <p:clrMapOvr>
    <a:masterClrMapping/>
  </p:clrMapOvr>
  <p:transition spd="med"/>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2385" name="Slide Number Placeholder 5">
            <a:extLst>
              <a:ext uri="{FF2B5EF4-FFF2-40B4-BE49-F238E27FC236}">
                <a16:creationId xmlns:a16="http://schemas.microsoft.com/office/drawing/2014/main" id="{C6F05000-844C-9247-98F1-5B3A0B980C39}"/>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9C69F817-0100-AD46-969C-7D5A9E7108E5}" type="slidenum">
              <a:rPr lang="en-US" altLang="en-US" sz="1400"/>
              <a:pPr>
                <a:spcBef>
                  <a:spcPct val="0"/>
                </a:spcBef>
                <a:buFontTx/>
                <a:buNone/>
              </a:pPr>
              <a:t>132</a:t>
            </a:fld>
            <a:endParaRPr lang="en-US" altLang="en-US" sz="1400" dirty="0"/>
          </a:p>
        </p:txBody>
      </p:sp>
      <p:grpSp>
        <p:nvGrpSpPr>
          <p:cNvPr id="272386" name="Group 33">
            <a:extLst>
              <a:ext uri="{FF2B5EF4-FFF2-40B4-BE49-F238E27FC236}">
                <a16:creationId xmlns:a16="http://schemas.microsoft.com/office/drawing/2014/main" id="{2FD48865-1307-634C-B413-86DEF0678779}"/>
              </a:ext>
            </a:extLst>
          </p:cNvPr>
          <p:cNvGrpSpPr>
            <a:grpSpLocks/>
          </p:cNvGrpSpPr>
          <p:nvPr/>
        </p:nvGrpSpPr>
        <p:grpSpPr bwMode="auto">
          <a:xfrm>
            <a:off x="458788" y="446088"/>
            <a:ext cx="8229600" cy="5719762"/>
            <a:chOff x="289" y="281"/>
            <a:chExt cx="5184" cy="3603"/>
          </a:xfrm>
        </p:grpSpPr>
        <p:sp>
          <p:nvSpPr>
            <p:cNvPr id="272387" name="Rectangle 2">
              <a:extLst>
                <a:ext uri="{FF2B5EF4-FFF2-40B4-BE49-F238E27FC236}">
                  <a16:creationId xmlns:a16="http://schemas.microsoft.com/office/drawing/2014/main" id="{73FD2BD5-564D-684D-A278-B65FF967FDC2}"/>
                </a:ext>
              </a:extLst>
            </p:cNvPr>
            <p:cNvSpPr>
              <a:spLocks noChangeArrowheads="1"/>
            </p:cNvSpPr>
            <p:nvPr/>
          </p:nvSpPr>
          <p:spPr bwMode="auto">
            <a:xfrm>
              <a:off x="289"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Cranial Nerves (IX and X)</a:t>
              </a:r>
              <a:endParaRPr lang="en-US" altLang="en-US" sz="2800" dirty="0">
                <a:solidFill>
                  <a:schemeClr val="tx2"/>
                </a:solidFill>
              </a:endParaRPr>
            </a:p>
          </p:txBody>
        </p:sp>
        <p:sp>
          <p:nvSpPr>
            <p:cNvPr id="272388" name="Text Box 3">
              <a:extLst>
                <a:ext uri="{FF2B5EF4-FFF2-40B4-BE49-F238E27FC236}">
                  <a16:creationId xmlns:a16="http://schemas.microsoft.com/office/drawing/2014/main" id="{0F338B5C-D763-2D4E-9961-9D074C393B7E}"/>
                </a:ext>
              </a:extLst>
            </p:cNvPr>
            <p:cNvSpPr txBox="1">
              <a:spLocks noChangeArrowheads="1"/>
            </p:cNvSpPr>
            <p:nvPr/>
          </p:nvSpPr>
          <p:spPr bwMode="auto">
            <a:xfrm>
              <a:off x="515" y="970"/>
              <a:ext cx="4810" cy="1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dirty="0"/>
                <a:t>Glossopharyngeal (IX)—conveys sensory information (taste) from the posterior one-third of the tongue, proprioceptive information from the muscles for swallowing, and stretch and chemical receptor information from the carotid sinus and carotid artery.</a:t>
              </a:r>
            </a:p>
            <a:p>
              <a:pPr eaLnBrk="1" hangingPunct="1">
                <a:lnSpc>
                  <a:spcPct val="85000"/>
                </a:lnSpc>
                <a:spcBef>
                  <a:spcPct val="0"/>
                </a:spcBef>
                <a:spcAft>
                  <a:spcPts val="900"/>
                </a:spcAft>
                <a:buSzPct val="80000"/>
              </a:pPr>
              <a:r>
                <a:rPr lang="en-US" altLang="en-US" sz="1800" dirty="0"/>
                <a:t>Cranial nerve IX also controls portions of the pharynx (throat) and larynx (voice box).</a:t>
              </a:r>
            </a:p>
            <a:p>
              <a:pPr eaLnBrk="1" hangingPunct="1">
                <a:lnSpc>
                  <a:spcPct val="85000"/>
                </a:lnSpc>
                <a:spcBef>
                  <a:spcPct val="0"/>
                </a:spcBef>
                <a:spcAft>
                  <a:spcPct val="50000"/>
                </a:spcAft>
                <a:buSzPct val="80000"/>
              </a:pPr>
              <a:r>
                <a:rPr lang="en-US" altLang="en-US" sz="1800" dirty="0"/>
                <a:t>Vagus (X)—has a wide distribution of functions in the thorax and abdo-men in serving as a major pathway for the autonomic nervous system (parasympathetic division).</a:t>
              </a:r>
            </a:p>
          </p:txBody>
        </p:sp>
        <p:grpSp>
          <p:nvGrpSpPr>
            <p:cNvPr id="272389" name="Group 26">
              <a:extLst>
                <a:ext uri="{FF2B5EF4-FFF2-40B4-BE49-F238E27FC236}">
                  <a16:creationId xmlns:a16="http://schemas.microsoft.com/office/drawing/2014/main" id="{8878F408-C559-334F-8818-7A408AB2C77C}"/>
                </a:ext>
              </a:extLst>
            </p:cNvPr>
            <p:cNvGrpSpPr>
              <a:grpSpLocks/>
            </p:cNvGrpSpPr>
            <p:nvPr/>
          </p:nvGrpSpPr>
          <p:grpSpPr bwMode="auto">
            <a:xfrm>
              <a:off x="582" y="3671"/>
              <a:ext cx="1990" cy="213"/>
              <a:chOff x="582" y="3671"/>
              <a:chExt cx="1990" cy="213"/>
            </a:xfrm>
          </p:grpSpPr>
          <p:sp>
            <p:nvSpPr>
              <p:cNvPr id="272390" name="Rectangle 27">
                <a:extLst>
                  <a:ext uri="{FF2B5EF4-FFF2-40B4-BE49-F238E27FC236}">
                    <a16:creationId xmlns:a16="http://schemas.microsoft.com/office/drawing/2014/main" id="{332E722A-B348-5F44-8867-0D27E6CD47A0}"/>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72391" name="Rectangle 28">
                <a:extLst>
                  <a:ext uri="{FF2B5EF4-FFF2-40B4-BE49-F238E27FC236}">
                    <a16:creationId xmlns:a16="http://schemas.microsoft.com/office/drawing/2014/main" id="{5E5CA8CB-15DD-5A44-943B-B5314AA799F4}"/>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72392" name="Rectangle 29">
                <a:extLst>
                  <a:ext uri="{FF2B5EF4-FFF2-40B4-BE49-F238E27FC236}">
                    <a16:creationId xmlns:a16="http://schemas.microsoft.com/office/drawing/2014/main" id="{F2ABE0D9-8B90-8444-A0AB-0696570E9F08}"/>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72393" name="Text Box 30">
                <a:extLst>
                  <a:ext uri="{FF2B5EF4-FFF2-40B4-BE49-F238E27FC236}">
                    <a16:creationId xmlns:a16="http://schemas.microsoft.com/office/drawing/2014/main" id="{73D18589-9433-AB4D-80AC-9BC31DF486C8}"/>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510</a:t>
                </a:r>
                <a:endParaRPr lang="en-US" altLang="en-US" sz="1800" dirty="0">
                  <a:ea typeface="ＭＳ Ｐゴシック" panose="020B0600070205080204" pitchFamily="34" charset="-128"/>
                </a:endParaRPr>
              </a:p>
            </p:txBody>
          </p:sp>
          <p:sp>
            <p:nvSpPr>
              <p:cNvPr id="272394" name="Text Box 31">
                <a:extLst>
                  <a:ext uri="{FF2B5EF4-FFF2-40B4-BE49-F238E27FC236}">
                    <a16:creationId xmlns:a16="http://schemas.microsoft.com/office/drawing/2014/main" id="{67294463-1023-6948-B39C-D80AAE4C10EF}"/>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566</a:t>
                </a:r>
                <a:endParaRPr lang="en-US" altLang="en-US" sz="1800" dirty="0">
                  <a:ea typeface="ＭＳ Ｐゴシック" panose="020B0600070205080204" pitchFamily="34" charset="-128"/>
                </a:endParaRPr>
              </a:p>
            </p:txBody>
          </p:sp>
          <p:sp>
            <p:nvSpPr>
              <p:cNvPr id="272395" name="Text Box 32">
                <a:extLst>
                  <a:ext uri="{FF2B5EF4-FFF2-40B4-BE49-F238E27FC236}">
                    <a16:creationId xmlns:a16="http://schemas.microsoft.com/office/drawing/2014/main" id="{C017E3FB-574E-8842-BFBB-2B69D24B4E63}"/>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528</a:t>
                </a:r>
                <a:endParaRPr lang="en-US" altLang="en-US" sz="1800" dirty="0">
                  <a:ea typeface="ＭＳ Ｐゴシック" panose="020B0600070205080204" pitchFamily="34" charset="-128"/>
                </a:endParaRPr>
              </a:p>
            </p:txBody>
          </p:sp>
        </p:grpSp>
      </p:grpSp>
    </p:spTree>
  </p:cSld>
  <p:clrMapOvr>
    <a:masterClrMapping/>
  </p:clrMapOvr>
  <p:transition spd="med"/>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4433" name="Slide Number Placeholder 5">
            <a:extLst>
              <a:ext uri="{FF2B5EF4-FFF2-40B4-BE49-F238E27FC236}">
                <a16:creationId xmlns:a16="http://schemas.microsoft.com/office/drawing/2014/main" id="{4B73B22C-B6A0-564F-BC10-43EFBD6C0ADB}"/>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B6639675-EC43-424B-A39F-B51860B72D97}" type="slidenum">
              <a:rPr lang="en-US" altLang="en-US" sz="1400"/>
              <a:pPr>
                <a:spcBef>
                  <a:spcPct val="0"/>
                </a:spcBef>
                <a:buFontTx/>
                <a:buNone/>
              </a:pPr>
              <a:t>133</a:t>
            </a:fld>
            <a:endParaRPr lang="en-US" altLang="en-US" sz="1400" dirty="0"/>
          </a:p>
        </p:txBody>
      </p:sp>
      <p:sp>
        <p:nvSpPr>
          <p:cNvPr id="274434" name="Rectangle 2">
            <a:extLst>
              <a:ext uri="{FF2B5EF4-FFF2-40B4-BE49-F238E27FC236}">
                <a16:creationId xmlns:a16="http://schemas.microsoft.com/office/drawing/2014/main" id="{7E870184-744F-9945-A886-A150F24A4DD9}"/>
              </a:ext>
            </a:extLst>
          </p:cNvPr>
          <p:cNvSpPr>
            <a:spLocks noChangeArrowheads="1"/>
          </p:cNvSpPr>
          <p:nvPr/>
        </p:nvSpPr>
        <p:spPr bwMode="auto">
          <a:xfrm>
            <a:off x="458788" y="44608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Cranial Nerves (XI and XII)</a:t>
            </a:r>
            <a:endParaRPr lang="en-US" altLang="en-US" sz="2800" dirty="0">
              <a:solidFill>
                <a:schemeClr val="tx2"/>
              </a:solidFill>
            </a:endParaRPr>
          </a:p>
        </p:txBody>
      </p:sp>
      <p:sp>
        <p:nvSpPr>
          <p:cNvPr id="274435" name="Text Box 3">
            <a:extLst>
              <a:ext uri="{FF2B5EF4-FFF2-40B4-BE49-F238E27FC236}">
                <a16:creationId xmlns:a16="http://schemas.microsoft.com/office/drawing/2014/main" id="{44B57D44-CC89-FA47-B0F1-12D70EB84718}"/>
              </a:ext>
            </a:extLst>
          </p:cNvPr>
          <p:cNvSpPr txBox="1">
            <a:spLocks noChangeArrowheads="1"/>
          </p:cNvSpPr>
          <p:nvPr/>
        </p:nvSpPr>
        <p:spPr bwMode="auto">
          <a:xfrm>
            <a:off x="817563" y="1539875"/>
            <a:ext cx="7470775" cy="11495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dirty="0"/>
              <a:t>Accessory (XI)—controls muscles for head movement and provides proprioceptive information from these muscles.</a:t>
            </a:r>
          </a:p>
          <a:p>
            <a:pPr eaLnBrk="1" hangingPunct="1">
              <a:lnSpc>
                <a:spcPct val="85000"/>
              </a:lnSpc>
              <a:spcBef>
                <a:spcPct val="0"/>
              </a:spcBef>
              <a:spcAft>
                <a:spcPct val="50000"/>
              </a:spcAft>
              <a:buSzPct val="80000"/>
            </a:pPr>
            <a:r>
              <a:rPr lang="en-US" altLang="en-US" sz="1800" dirty="0"/>
              <a:t>Hypoglossal (XII)—controls muscles for speech and swallowing and provides proprioceptive information from the tongue.</a:t>
            </a:r>
          </a:p>
        </p:txBody>
      </p:sp>
      <p:grpSp>
        <p:nvGrpSpPr>
          <p:cNvPr id="274436" name="Group 25">
            <a:extLst>
              <a:ext uri="{FF2B5EF4-FFF2-40B4-BE49-F238E27FC236}">
                <a16:creationId xmlns:a16="http://schemas.microsoft.com/office/drawing/2014/main" id="{02E43B98-8F8F-F742-9DC8-06BD4F35624D}"/>
              </a:ext>
            </a:extLst>
          </p:cNvPr>
          <p:cNvGrpSpPr>
            <a:grpSpLocks/>
          </p:cNvGrpSpPr>
          <p:nvPr/>
        </p:nvGrpSpPr>
        <p:grpSpPr bwMode="auto">
          <a:xfrm>
            <a:off x="923925" y="5827713"/>
            <a:ext cx="3159125" cy="338137"/>
            <a:chOff x="582" y="3671"/>
            <a:chExt cx="1990" cy="213"/>
          </a:xfrm>
        </p:grpSpPr>
        <p:sp>
          <p:nvSpPr>
            <p:cNvPr id="274437" name="Rectangle 26">
              <a:extLst>
                <a:ext uri="{FF2B5EF4-FFF2-40B4-BE49-F238E27FC236}">
                  <a16:creationId xmlns:a16="http://schemas.microsoft.com/office/drawing/2014/main" id="{738C1CEE-5A3C-5D4F-AAC7-BAAF8997C6FE}"/>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74438" name="Rectangle 27">
              <a:extLst>
                <a:ext uri="{FF2B5EF4-FFF2-40B4-BE49-F238E27FC236}">
                  <a16:creationId xmlns:a16="http://schemas.microsoft.com/office/drawing/2014/main" id="{0C49420C-83FE-4E4F-9F3B-526828773393}"/>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74439" name="Rectangle 28">
              <a:extLst>
                <a:ext uri="{FF2B5EF4-FFF2-40B4-BE49-F238E27FC236}">
                  <a16:creationId xmlns:a16="http://schemas.microsoft.com/office/drawing/2014/main" id="{E3B2A5FD-E96E-1744-9979-9B96E6DD09E1}"/>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74440" name="Text Box 29">
              <a:extLst>
                <a:ext uri="{FF2B5EF4-FFF2-40B4-BE49-F238E27FC236}">
                  <a16:creationId xmlns:a16="http://schemas.microsoft.com/office/drawing/2014/main" id="{803A29C2-6DF3-D14E-BEC4-A33369E886B3}"/>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512</a:t>
              </a:r>
              <a:endParaRPr lang="en-US" altLang="en-US" sz="1800" dirty="0">
                <a:ea typeface="ＭＳ Ｐゴシック" panose="020B0600070205080204" pitchFamily="34" charset="-128"/>
              </a:endParaRPr>
            </a:p>
          </p:txBody>
        </p:sp>
        <p:sp>
          <p:nvSpPr>
            <p:cNvPr id="274441" name="Text Box 30">
              <a:extLst>
                <a:ext uri="{FF2B5EF4-FFF2-40B4-BE49-F238E27FC236}">
                  <a16:creationId xmlns:a16="http://schemas.microsoft.com/office/drawing/2014/main" id="{D36D44A1-5224-7E4E-9077-28FB057EDBF8}"/>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568</a:t>
              </a:r>
              <a:endParaRPr lang="en-US" altLang="en-US" sz="1800" dirty="0">
                <a:ea typeface="ＭＳ Ｐゴシック" panose="020B0600070205080204" pitchFamily="34" charset="-128"/>
              </a:endParaRPr>
            </a:p>
          </p:txBody>
        </p:sp>
        <p:sp>
          <p:nvSpPr>
            <p:cNvPr id="274442" name="Text Box 31">
              <a:extLst>
                <a:ext uri="{FF2B5EF4-FFF2-40B4-BE49-F238E27FC236}">
                  <a16:creationId xmlns:a16="http://schemas.microsoft.com/office/drawing/2014/main" id="{A1DE48CB-3D8D-D449-B5D3-0F5428B942FC}"/>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531</a:t>
              </a:r>
              <a:endParaRPr lang="en-US" altLang="en-US" sz="1800" dirty="0">
                <a:ea typeface="ＭＳ Ｐゴシック" panose="020B0600070205080204" pitchFamily="34" charset="-128"/>
              </a:endParaRPr>
            </a:p>
          </p:txBody>
        </p:sp>
      </p:grpSp>
    </p:spTree>
  </p:cSld>
  <p:clrMapOvr>
    <a:masterClrMapping/>
  </p:clrMapOvr>
  <p:transition spd="med"/>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81" name="Slide Number Placeholder 5">
            <a:extLst>
              <a:ext uri="{FF2B5EF4-FFF2-40B4-BE49-F238E27FC236}">
                <a16:creationId xmlns:a16="http://schemas.microsoft.com/office/drawing/2014/main" id="{866129BE-EB43-E348-9CFF-60FF411C402C}"/>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9580EE3B-AAB3-4A46-9740-27E7FBA78B4D}" type="slidenum">
              <a:rPr lang="en-US" altLang="en-US" sz="1400"/>
              <a:pPr>
                <a:spcBef>
                  <a:spcPct val="0"/>
                </a:spcBef>
                <a:buFontTx/>
                <a:buNone/>
              </a:pPr>
              <a:t>134</a:t>
            </a:fld>
            <a:endParaRPr lang="en-US" altLang="en-US" sz="1400" dirty="0"/>
          </a:p>
        </p:txBody>
      </p:sp>
      <p:sp>
        <p:nvSpPr>
          <p:cNvPr id="276482" name="Rectangle 2">
            <a:extLst>
              <a:ext uri="{FF2B5EF4-FFF2-40B4-BE49-F238E27FC236}">
                <a16:creationId xmlns:a16="http://schemas.microsoft.com/office/drawing/2014/main" id="{ACD876A4-2323-4B46-A8A8-8D6945801528}"/>
              </a:ext>
            </a:extLst>
          </p:cNvPr>
          <p:cNvSpPr>
            <a:spLocks noGrp="1" noChangeArrowheads="1"/>
          </p:cNvSpPr>
          <p:nvPr>
            <p:ph type="body" idx="1"/>
          </p:nvPr>
        </p:nvSpPr>
        <p:spPr>
          <a:xfrm>
            <a:off x="876300" y="890588"/>
            <a:ext cx="7394575" cy="4525962"/>
          </a:xfrm>
        </p:spPr>
        <p:txBody>
          <a:bodyPr/>
          <a:lstStyle/>
          <a:p>
            <a:pPr marL="0" indent="0" eaLnBrk="1" hangingPunct="1"/>
            <a:endParaRPr lang="en-US" altLang="en-US" dirty="0"/>
          </a:p>
          <a:p>
            <a:pPr marL="0" indent="0" eaLnBrk="1" hangingPunct="1"/>
            <a:endParaRPr lang="en-US" altLang="en-US" dirty="0"/>
          </a:p>
          <a:p>
            <a:pPr marL="0" indent="0" algn="ctr" eaLnBrk="1" hangingPunct="1">
              <a:lnSpc>
                <a:spcPct val="85000"/>
              </a:lnSpc>
              <a:buFontTx/>
              <a:buNone/>
            </a:pPr>
            <a:r>
              <a:rPr lang="en-US" altLang="en-US" sz="2800" dirty="0">
                <a:solidFill>
                  <a:srgbClr val="333333"/>
                </a:solidFill>
              </a:rPr>
              <a:t>Aging</a:t>
            </a:r>
            <a:endParaRPr lang="en-US" altLang="en-US" dirty="0"/>
          </a:p>
        </p:txBody>
      </p:sp>
    </p:spTree>
  </p:cSld>
  <p:clrMapOvr>
    <a:masterClrMapping/>
  </p:clrMapOvr>
  <p:transition spd="med"/>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8529" name="Slide Number Placeholder 5">
            <a:extLst>
              <a:ext uri="{FF2B5EF4-FFF2-40B4-BE49-F238E27FC236}">
                <a16:creationId xmlns:a16="http://schemas.microsoft.com/office/drawing/2014/main" id="{0BD5E583-2C5D-6840-83F3-AECF7C7D5DFA}"/>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D0B2535A-93AD-D045-A781-E70908F86021}" type="slidenum">
              <a:rPr lang="en-US" altLang="en-US" sz="1400"/>
              <a:pPr>
                <a:spcBef>
                  <a:spcPct val="0"/>
                </a:spcBef>
                <a:buFontTx/>
                <a:buNone/>
              </a:pPr>
              <a:t>135</a:t>
            </a:fld>
            <a:endParaRPr lang="en-US" altLang="en-US" sz="1400" dirty="0"/>
          </a:p>
        </p:txBody>
      </p:sp>
      <p:grpSp>
        <p:nvGrpSpPr>
          <p:cNvPr id="278530" name="Group 33">
            <a:extLst>
              <a:ext uri="{FF2B5EF4-FFF2-40B4-BE49-F238E27FC236}">
                <a16:creationId xmlns:a16="http://schemas.microsoft.com/office/drawing/2014/main" id="{9D916FAE-BCA8-2340-8CEF-768CB3A6F362}"/>
              </a:ext>
            </a:extLst>
          </p:cNvPr>
          <p:cNvGrpSpPr>
            <a:grpSpLocks/>
          </p:cNvGrpSpPr>
          <p:nvPr/>
        </p:nvGrpSpPr>
        <p:grpSpPr bwMode="auto">
          <a:xfrm>
            <a:off x="457200" y="450850"/>
            <a:ext cx="8229600" cy="5715000"/>
            <a:chOff x="288" y="284"/>
            <a:chExt cx="5184" cy="3600"/>
          </a:xfrm>
        </p:grpSpPr>
        <p:sp>
          <p:nvSpPr>
            <p:cNvPr id="278531" name="Rectangle 2">
              <a:extLst>
                <a:ext uri="{FF2B5EF4-FFF2-40B4-BE49-F238E27FC236}">
                  <a16:creationId xmlns:a16="http://schemas.microsoft.com/office/drawing/2014/main" id="{3A010169-9B44-E942-BD32-D9016C224098}"/>
                </a:ext>
              </a:extLst>
            </p:cNvPr>
            <p:cNvSpPr>
              <a:spLocks noChangeArrowheads="1"/>
            </p:cNvSpPr>
            <p:nvPr/>
          </p:nvSpPr>
          <p:spPr bwMode="auto">
            <a:xfrm>
              <a:off x="288" y="284"/>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Early Years</a:t>
              </a:r>
              <a:endParaRPr lang="en-US" altLang="en-US" sz="2800" dirty="0">
                <a:solidFill>
                  <a:schemeClr val="tx2"/>
                </a:solidFill>
              </a:endParaRPr>
            </a:p>
          </p:txBody>
        </p:sp>
        <p:sp>
          <p:nvSpPr>
            <p:cNvPr id="278532" name="Text Box 3">
              <a:extLst>
                <a:ext uri="{FF2B5EF4-FFF2-40B4-BE49-F238E27FC236}">
                  <a16:creationId xmlns:a16="http://schemas.microsoft.com/office/drawing/2014/main" id="{09ED693C-2DF1-6D49-93E5-C675EF38732E}"/>
                </a:ext>
              </a:extLst>
            </p:cNvPr>
            <p:cNvSpPr txBox="1">
              <a:spLocks noChangeArrowheads="1"/>
            </p:cNvSpPr>
            <p:nvPr/>
          </p:nvSpPr>
          <p:spPr bwMode="auto">
            <a:xfrm>
              <a:off x="515" y="970"/>
              <a:ext cx="4642" cy="15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dirty="0"/>
                <a:t>The human brain develops and matures rapidly during the first few years of life.</a:t>
              </a:r>
            </a:p>
            <a:p>
              <a:pPr eaLnBrk="1" hangingPunct="1">
                <a:lnSpc>
                  <a:spcPct val="85000"/>
                </a:lnSpc>
                <a:spcBef>
                  <a:spcPct val="0"/>
                </a:spcBef>
                <a:spcAft>
                  <a:spcPts val="900"/>
                </a:spcAft>
                <a:buSzPct val="80000"/>
              </a:pPr>
              <a:r>
                <a:rPr lang="en-US" altLang="en-US" sz="1800" dirty="0"/>
                <a:t>Growth is primarily due to:</a:t>
              </a:r>
            </a:p>
            <a:p>
              <a:pPr lvl="1" eaLnBrk="1" hangingPunct="1">
                <a:lnSpc>
                  <a:spcPct val="85000"/>
                </a:lnSpc>
                <a:spcBef>
                  <a:spcPct val="0"/>
                </a:spcBef>
                <a:spcAft>
                  <a:spcPts val="300"/>
                </a:spcAft>
                <a:buSzPct val="80000"/>
                <a:buFontTx/>
                <a:buChar char="-"/>
              </a:pPr>
              <a:r>
                <a:rPr lang="en-US" altLang="en-US" sz="1800" dirty="0"/>
                <a:t>Proliferation of neuroglia (glial cells)</a:t>
              </a:r>
            </a:p>
            <a:p>
              <a:pPr lvl="1" eaLnBrk="1" hangingPunct="1">
                <a:lnSpc>
                  <a:spcPct val="85000"/>
                </a:lnSpc>
                <a:spcBef>
                  <a:spcPct val="0"/>
                </a:spcBef>
                <a:spcAft>
                  <a:spcPts val="300"/>
                </a:spcAft>
                <a:buSzPct val="80000"/>
                <a:buFontTx/>
                <a:buChar char="-"/>
              </a:pPr>
              <a:r>
                <a:rPr lang="en-US" altLang="en-US" sz="1800" dirty="0"/>
                <a:t>Myelination of axons</a:t>
              </a:r>
            </a:p>
            <a:p>
              <a:pPr lvl="1" eaLnBrk="1" hangingPunct="1">
                <a:lnSpc>
                  <a:spcPct val="85000"/>
                </a:lnSpc>
                <a:spcBef>
                  <a:spcPct val="0"/>
                </a:spcBef>
                <a:spcAft>
                  <a:spcPts val="300"/>
                </a:spcAft>
                <a:buSzPct val="80000"/>
                <a:buFontTx/>
                <a:buChar char="-"/>
              </a:pPr>
              <a:r>
                <a:rPr lang="en-US" altLang="en-US" sz="1800" dirty="0"/>
                <a:t>Development of elaborate dendritic branching</a:t>
              </a:r>
            </a:p>
            <a:p>
              <a:pPr lvl="1" eaLnBrk="1" hangingPunct="1">
                <a:lnSpc>
                  <a:spcPct val="85000"/>
                </a:lnSpc>
                <a:spcBef>
                  <a:spcPct val="0"/>
                </a:spcBef>
                <a:spcAft>
                  <a:spcPts val="1200"/>
                </a:spcAft>
                <a:buSzPct val="80000"/>
                <a:buFontTx/>
                <a:buChar char="-"/>
              </a:pPr>
              <a:r>
                <a:rPr lang="en-US" altLang="en-US" sz="1800" dirty="0"/>
                <a:t>Formation of additional synapses among neurons</a:t>
              </a:r>
            </a:p>
            <a:p>
              <a:pPr eaLnBrk="1" hangingPunct="1">
                <a:lnSpc>
                  <a:spcPct val="85000"/>
                </a:lnSpc>
                <a:spcBef>
                  <a:spcPct val="0"/>
                </a:spcBef>
                <a:spcAft>
                  <a:spcPct val="25000"/>
                </a:spcAft>
                <a:buSzPct val="80000"/>
                <a:buFont typeface="Times" pitchFamily="2" charset="0"/>
                <a:buChar char="•"/>
              </a:pPr>
              <a:r>
                <a:rPr lang="en-US" altLang="en-US" sz="1800" dirty="0"/>
                <a:t>New neurons do not develop (with possibly very limited exceptions).</a:t>
              </a:r>
            </a:p>
          </p:txBody>
        </p:sp>
        <p:grpSp>
          <p:nvGrpSpPr>
            <p:cNvPr id="278533" name="Group 26">
              <a:extLst>
                <a:ext uri="{FF2B5EF4-FFF2-40B4-BE49-F238E27FC236}">
                  <a16:creationId xmlns:a16="http://schemas.microsoft.com/office/drawing/2014/main" id="{7EB69A9A-9952-F948-B443-40E5601E16A6}"/>
                </a:ext>
              </a:extLst>
            </p:cNvPr>
            <p:cNvGrpSpPr>
              <a:grpSpLocks/>
            </p:cNvGrpSpPr>
            <p:nvPr/>
          </p:nvGrpSpPr>
          <p:grpSpPr bwMode="auto">
            <a:xfrm>
              <a:off x="582" y="3671"/>
              <a:ext cx="1990" cy="213"/>
              <a:chOff x="582" y="3671"/>
              <a:chExt cx="1990" cy="213"/>
            </a:xfrm>
          </p:grpSpPr>
          <p:sp>
            <p:nvSpPr>
              <p:cNvPr id="278534" name="Rectangle 27">
                <a:extLst>
                  <a:ext uri="{FF2B5EF4-FFF2-40B4-BE49-F238E27FC236}">
                    <a16:creationId xmlns:a16="http://schemas.microsoft.com/office/drawing/2014/main" id="{2C38064F-7963-D344-9D5F-8FE853467EA1}"/>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78535" name="Rectangle 28">
                <a:extLst>
                  <a:ext uri="{FF2B5EF4-FFF2-40B4-BE49-F238E27FC236}">
                    <a16:creationId xmlns:a16="http://schemas.microsoft.com/office/drawing/2014/main" id="{14636AD1-0AC5-6B41-A833-08EE74B50825}"/>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78536" name="Rectangle 29">
                <a:extLst>
                  <a:ext uri="{FF2B5EF4-FFF2-40B4-BE49-F238E27FC236}">
                    <a16:creationId xmlns:a16="http://schemas.microsoft.com/office/drawing/2014/main" id="{5A4730CB-04A1-BA48-8047-082881C00B2F}"/>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78537" name="Text Box 30">
                <a:extLst>
                  <a:ext uri="{FF2B5EF4-FFF2-40B4-BE49-F238E27FC236}">
                    <a16:creationId xmlns:a16="http://schemas.microsoft.com/office/drawing/2014/main" id="{4AFB3F79-C7E0-B740-B6D4-6644B9B89707}"/>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517</a:t>
                </a:r>
                <a:endParaRPr lang="en-US" altLang="en-US" sz="1800" dirty="0">
                  <a:ea typeface="ＭＳ Ｐゴシック" panose="020B0600070205080204" pitchFamily="34" charset="-128"/>
                </a:endParaRPr>
              </a:p>
            </p:txBody>
          </p:sp>
          <p:sp>
            <p:nvSpPr>
              <p:cNvPr id="278538" name="Text Box 31">
                <a:extLst>
                  <a:ext uri="{FF2B5EF4-FFF2-40B4-BE49-F238E27FC236}">
                    <a16:creationId xmlns:a16="http://schemas.microsoft.com/office/drawing/2014/main" id="{FC2F968B-EA62-D443-B834-A54201C9BC3B}"/>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573</a:t>
                </a:r>
                <a:endParaRPr lang="en-US" altLang="en-US" sz="1800" dirty="0">
                  <a:ea typeface="ＭＳ Ｐゴシック" panose="020B0600070205080204" pitchFamily="34" charset="-128"/>
                </a:endParaRPr>
              </a:p>
            </p:txBody>
          </p:sp>
          <p:sp>
            <p:nvSpPr>
              <p:cNvPr id="278539" name="Text Box 32">
                <a:extLst>
                  <a:ext uri="{FF2B5EF4-FFF2-40B4-BE49-F238E27FC236}">
                    <a16:creationId xmlns:a16="http://schemas.microsoft.com/office/drawing/2014/main" id="{948D803A-5C0C-C24E-9E9B-6A8FB78CE0D1}"/>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539</a:t>
                </a:r>
                <a:endParaRPr lang="en-US" altLang="en-US" sz="1800" dirty="0">
                  <a:ea typeface="ＭＳ Ｐゴシック" panose="020B0600070205080204" pitchFamily="34" charset="-128"/>
                </a:endParaRPr>
              </a:p>
            </p:txBody>
          </p:sp>
        </p:grpSp>
      </p:grpSp>
    </p:spTree>
  </p:cSld>
  <p:clrMapOvr>
    <a:masterClrMapping/>
  </p:clrMapOvr>
  <p:transition spd="med"/>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0577" name="Slide Number Placeholder 5">
            <a:extLst>
              <a:ext uri="{FF2B5EF4-FFF2-40B4-BE49-F238E27FC236}">
                <a16:creationId xmlns:a16="http://schemas.microsoft.com/office/drawing/2014/main" id="{B93CDFBA-0933-7349-A4E2-056BA06988FD}"/>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7451D0BE-ADF6-BC4C-BCF0-273146BD812D}" type="slidenum">
              <a:rPr lang="en-US" altLang="en-US" sz="1400"/>
              <a:pPr>
                <a:spcBef>
                  <a:spcPct val="0"/>
                </a:spcBef>
                <a:buFontTx/>
                <a:buNone/>
              </a:pPr>
              <a:t>136</a:t>
            </a:fld>
            <a:endParaRPr lang="en-US" altLang="en-US" sz="1400" dirty="0"/>
          </a:p>
        </p:txBody>
      </p:sp>
      <p:grpSp>
        <p:nvGrpSpPr>
          <p:cNvPr id="280578" name="Group 23">
            <a:extLst>
              <a:ext uri="{FF2B5EF4-FFF2-40B4-BE49-F238E27FC236}">
                <a16:creationId xmlns:a16="http://schemas.microsoft.com/office/drawing/2014/main" id="{AC66C163-B606-5E45-B125-33B759AD3FB3}"/>
              </a:ext>
            </a:extLst>
          </p:cNvPr>
          <p:cNvGrpSpPr>
            <a:grpSpLocks/>
          </p:cNvGrpSpPr>
          <p:nvPr/>
        </p:nvGrpSpPr>
        <p:grpSpPr bwMode="auto">
          <a:xfrm>
            <a:off x="458788" y="446088"/>
            <a:ext cx="8229600" cy="5719762"/>
            <a:chOff x="289" y="281"/>
            <a:chExt cx="5184" cy="3603"/>
          </a:xfrm>
        </p:grpSpPr>
        <p:sp>
          <p:nvSpPr>
            <p:cNvPr id="280579" name="Rectangle 2">
              <a:extLst>
                <a:ext uri="{FF2B5EF4-FFF2-40B4-BE49-F238E27FC236}">
                  <a16:creationId xmlns:a16="http://schemas.microsoft.com/office/drawing/2014/main" id="{1FCB4DEC-6699-0B4B-A0AD-3D57077ED2AF}"/>
                </a:ext>
              </a:extLst>
            </p:cNvPr>
            <p:cNvSpPr>
              <a:spLocks noChangeArrowheads="1"/>
            </p:cNvSpPr>
            <p:nvPr/>
          </p:nvSpPr>
          <p:spPr bwMode="auto">
            <a:xfrm>
              <a:off x="289"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Adulthood</a:t>
              </a:r>
              <a:endParaRPr lang="en-US" altLang="en-US" sz="2800" dirty="0">
                <a:solidFill>
                  <a:schemeClr val="tx2"/>
                </a:solidFill>
              </a:endParaRPr>
            </a:p>
          </p:txBody>
        </p:sp>
        <p:sp>
          <p:nvSpPr>
            <p:cNvPr id="280580" name="Text Box 3">
              <a:extLst>
                <a:ext uri="{FF2B5EF4-FFF2-40B4-BE49-F238E27FC236}">
                  <a16:creationId xmlns:a16="http://schemas.microsoft.com/office/drawing/2014/main" id="{B5D3161C-C90C-5943-8545-A51D769002AC}"/>
                </a:ext>
              </a:extLst>
            </p:cNvPr>
            <p:cNvSpPr txBox="1">
              <a:spLocks noChangeArrowheads="1"/>
            </p:cNvSpPr>
            <p:nvPr/>
          </p:nvSpPr>
          <p:spPr bwMode="auto">
            <a:xfrm>
              <a:off x="515" y="970"/>
              <a:ext cx="4914" cy="8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dirty="0"/>
                <a:t>The brain loses mass starting in early adulthood—by age 80, its mass has decreased by about seven percent.</a:t>
              </a:r>
            </a:p>
            <a:p>
              <a:pPr eaLnBrk="1" hangingPunct="1">
                <a:lnSpc>
                  <a:spcPct val="85000"/>
                </a:lnSpc>
                <a:spcBef>
                  <a:spcPct val="0"/>
                </a:spcBef>
                <a:spcAft>
                  <a:spcPct val="50000"/>
                </a:spcAft>
                <a:buSzPct val="80000"/>
              </a:pPr>
              <a:r>
                <a:rPr lang="en-US" altLang="en-US" sz="1800" dirty="0"/>
                <a:t>The processing of information diminishes—action potential conduction velocities decrease, voluntary muscle movements slow down, and reflex times increase.</a:t>
              </a:r>
            </a:p>
          </p:txBody>
        </p:sp>
        <p:grpSp>
          <p:nvGrpSpPr>
            <p:cNvPr id="280581" name="Group 16">
              <a:extLst>
                <a:ext uri="{FF2B5EF4-FFF2-40B4-BE49-F238E27FC236}">
                  <a16:creationId xmlns:a16="http://schemas.microsoft.com/office/drawing/2014/main" id="{65C9E5D9-29EC-CE4B-909D-CBE5F799D764}"/>
                </a:ext>
              </a:extLst>
            </p:cNvPr>
            <p:cNvGrpSpPr>
              <a:grpSpLocks/>
            </p:cNvGrpSpPr>
            <p:nvPr/>
          </p:nvGrpSpPr>
          <p:grpSpPr bwMode="auto">
            <a:xfrm>
              <a:off x="582" y="3671"/>
              <a:ext cx="1990" cy="213"/>
              <a:chOff x="582" y="3671"/>
              <a:chExt cx="1990" cy="213"/>
            </a:xfrm>
          </p:grpSpPr>
          <p:sp>
            <p:nvSpPr>
              <p:cNvPr id="280582" name="Rectangle 17">
                <a:extLst>
                  <a:ext uri="{FF2B5EF4-FFF2-40B4-BE49-F238E27FC236}">
                    <a16:creationId xmlns:a16="http://schemas.microsoft.com/office/drawing/2014/main" id="{4A43AFD0-7D3A-5B4E-9667-4DC16AA32027}"/>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80583" name="Rectangle 18">
                <a:extLst>
                  <a:ext uri="{FF2B5EF4-FFF2-40B4-BE49-F238E27FC236}">
                    <a16:creationId xmlns:a16="http://schemas.microsoft.com/office/drawing/2014/main" id="{5A3D76C7-D0ED-5040-AAE8-1E805F3AF885}"/>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80584" name="Rectangle 19">
                <a:extLst>
                  <a:ext uri="{FF2B5EF4-FFF2-40B4-BE49-F238E27FC236}">
                    <a16:creationId xmlns:a16="http://schemas.microsoft.com/office/drawing/2014/main" id="{E9693B57-728B-E049-AFC6-E90B1069CAF1}"/>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80585" name="Text Box 20">
                <a:extLst>
                  <a:ext uri="{FF2B5EF4-FFF2-40B4-BE49-F238E27FC236}">
                    <a16:creationId xmlns:a16="http://schemas.microsoft.com/office/drawing/2014/main" id="{1E3A66ED-CA20-0B4A-8EF1-E1911DC8D287}"/>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517</a:t>
                </a:r>
                <a:endParaRPr lang="en-US" altLang="en-US" sz="1800" dirty="0">
                  <a:ea typeface="ＭＳ Ｐゴシック" panose="020B0600070205080204" pitchFamily="34" charset="-128"/>
                </a:endParaRPr>
              </a:p>
            </p:txBody>
          </p:sp>
          <p:sp>
            <p:nvSpPr>
              <p:cNvPr id="280586" name="Text Box 21">
                <a:extLst>
                  <a:ext uri="{FF2B5EF4-FFF2-40B4-BE49-F238E27FC236}">
                    <a16:creationId xmlns:a16="http://schemas.microsoft.com/office/drawing/2014/main" id="{D9BE7C8F-3517-CF44-892E-E76DA736F6F7}"/>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573</a:t>
                </a:r>
                <a:endParaRPr lang="en-US" altLang="en-US" sz="1800" dirty="0">
                  <a:ea typeface="ＭＳ Ｐゴシック" panose="020B0600070205080204" pitchFamily="34" charset="-128"/>
                </a:endParaRPr>
              </a:p>
            </p:txBody>
          </p:sp>
          <p:sp>
            <p:nvSpPr>
              <p:cNvPr id="280587" name="Text Box 22">
                <a:extLst>
                  <a:ext uri="{FF2B5EF4-FFF2-40B4-BE49-F238E27FC236}">
                    <a16:creationId xmlns:a16="http://schemas.microsoft.com/office/drawing/2014/main" id="{021A8364-9880-BC40-8CAA-09D1CB555CA7}"/>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539</a:t>
                </a:r>
                <a:endParaRPr lang="en-US" altLang="en-US" sz="1800" dirty="0">
                  <a:ea typeface="ＭＳ Ｐゴシック" panose="020B0600070205080204" pitchFamily="34" charset="-128"/>
                </a:endParaRPr>
              </a:p>
            </p:txBody>
          </p:sp>
        </p:grpSp>
      </p:grpSp>
    </p:spTree>
  </p:cSld>
  <p:clrMapOvr>
    <a:masterClrMapping/>
  </p:clrMapOvr>
  <p:transition spd="med"/>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
    <a:dk1>
      <a:srgbClr val="000000"/>
    </a:dk1>
    <a:lt1>
      <a:srgbClr val="FFFF66"/>
    </a:lt1>
    <a:dk2>
      <a:srgbClr val="000000"/>
    </a:dk2>
    <a:lt2>
      <a:srgbClr val="808080"/>
    </a:lt2>
    <a:accent1>
      <a:srgbClr val="BBE0E3"/>
    </a:accent1>
    <a:accent2>
      <a:srgbClr val="333399"/>
    </a:accent2>
    <a:accent3>
      <a:srgbClr val="FFFFB8"/>
    </a:accent3>
    <a:accent4>
      <a:srgbClr val="000000"/>
    </a:accent4>
    <a:accent5>
      <a:srgbClr val="DAEDEF"/>
    </a:accent5>
    <a:accent6>
      <a:srgbClr val="2D2D8A"/>
    </a:accent6>
    <a:hlink>
      <a:srgbClr val="009999"/>
    </a:hlink>
    <a:folHlink>
      <a:srgbClr val="99CC00"/>
    </a:folHlink>
  </a:clrScheme>
</a:themeOverride>
</file>

<file path=ppt/theme/themeOverride2.xml><?xml version="1.0" encoding="utf-8"?>
<a:themeOverride xmlns:a="http://schemas.openxmlformats.org/drawingml/2006/main">
  <a:clrScheme name="">
    <a:dk1>
      <a:srgbClr val="000000"/>
    </a:dk1>
    <a:lt1>
      <a:srgbClr val="FFFF66"/>
    </a:lt1>
    <a:dk2>
      <a:srgbClr val="000000"/>
    </a:dk2>
    <a:lt2>
      <a:srgbClr val="808080"/>
    </a:lt2>
    <a:accent1>
      <a:srgbClr val="BBE0E3"/>
    </a:accent1>
    <a:accent2>
      <a:srgbClr val="333399"/>
    </a:accent2>
    <a:accent3>
      <a:srgbClr val="FFFFB8"/>
    </a:accent3>
    <a:accent4>
      <a:srgbClr val="000000"/>
    </a:accent4>
    <a:accent5>
      <a:srgbClr val="DAEDEF"/>
    </a:accent5>
    <a:accent6>
      <a:srgbClr val="2D2D8A"/>
    </a:accent6>
    <a:hlink>
      <a:srgbClr val="009999"/>
    </a:hlink>
    <a:folHlink>
      <a:srgbClr val="99CC00"/>
    </a:folHlink>
  </a:clrScheme>
</a:themeOverride>
</file>

<file path=ppt/theme/themeOverride3.xml><?xml version="1.0" encoding="utf-8"?>
<a:themeOverride xmlns:a="http://schemas.openxmlformats.org/drawingml/2006/main">
  <a:clrScheme name="">
    <a:dk1>
      <a:srgbClr val="000000"/>
    </a:dk1>
    <a:lt1>
      <a:srgbClr val="FFFF66"/>
    </a:lt1>
    <a:dk2>
      <a:srgbClr val="000000"/>
    </a:dk2>
    <a:lt2>
      <a:srgbClr val="808080"/>
    </a:lt2>
    <a:accent1>
      <a:srgbClr val="BBE0E3"/>
    </a:accent1>
    <a:accent2>
      <a:srgbClr val="333399"/>
    </a:accent2>
    <a:accent3>
      <a:srgbClr val="FFFFB8"/>
    </a:accent3>
    <a:accent4>
      <a:srgbClr val="000000"/>
    </a:accent4>
    <a:accent5>
      <a:srgbClr val="DAEDEF"/>
    </a:accent5>
    <a:accent6>
      <a:srgbClr val="2D2D8A"/>
    </a:accent6>
    <a:hlink>
      <a:srgbClr val="009999"/>
    </a:hlink>
    <a:folHlink>
      <a:srgbClr val="99CC00"/>
    </a:folHlink>
  </a:clrScheme>
</a:themeOverride>
</file>

<file path=ppt/theme/themeOverride4.xml><?xml version="1.0" encoding="utf-8"?>
<a:themeOverride xmlns:a="http://schemas.openxmlformats.org/drawingml/2006/main">
  <a:clrScheme name="">
    <a:dk1>
      <a:srgbClr val="000000"/>
    </a:dk1>
    <a:lt1>
      <a:srgbClr val="FFFF66"/>
    </a:lt1>
    <a:dk2>
      <a:srgbClr val="000000"/>
    </a:dk2>
    <a:lt2>
      <a:srgbClr val="808080"/>
    </a:lt2>
    <a:accent1>
      <a:srgbClr val="BBE0E3"/>
    </a:accent1>
    <a:accent2>
      <a:srgbClr val="333399"/>
    </a:accent2>
    <a:accent3>
      <a:srgbClr val="FFFFB8"/>
    </a:accent3>
    <a:accent4>
      <a:srgbClr val="000000"/>
    </a:accent4>
    <a:accent5>
      <a:srgbClr val="DAEDEF"/>
    </a:accent5>
    <a:accent6>
      <a:srgbClr val="2D2D8A"/>
    </a:accent6>
    <a:hlink>
      <a:srgbClr val="009999"/>
    </a:hlink>
    <a:folHlink>
      <a:srgbClr val="99CC00"/>
    </a:folHlink>
  </a:clrScheme>
</a:themeOverride>
</file>

<file path=ppt/theme/themeOverride5.xml><?xml version="1.0" encoding="utf-8"?>
<a:themeOverride xmlns:a="http://schemas.openxmlformats.org/drawingml/2006/main">
  <a:clrScheme name="">
    <a:dk1>
      <a:srgbClr val="000000"/>
    </a:dk1>
    <a:lt1>
      <a:srgbClr val="FFFF66"/>
    </a:lt1>
    <a:dk2>
      <a:srgbClr val="000000"/>
    </a:dk2>
    <a:lt2>
      <a:srgbClr val="808080"/>
    </a:lt2>
    <a:accent1>
      <a:srgbClr val="BBE0E3"/>
    </a:accent1>
    <a:accent2>
      <a:srgbClr val="333399"/>
    </a:accent2>
    <a:accent3>
      <a:srgbClr val="FFFFB8"/>
    </a:accent3>
    <a:accent4>
      <a:srgbClr val="000000"/>
    </a:accent4>
    <a:accent5>
      <a:srgbClr val="DAEDEF"/>
    </a:accent5>
    <a:accent6>
      <a:srgbClr val="2D2D8A"/>
    </a:accent6>
    <a:hlink>
      <a:srgbClr val="009999"/>
    </a:hlink>
    <a:folHlink>
      <a:srgbClr val="99CC00"/>
    </a:folHlink>
  </a:clrScheme>
</a:themeOverride>
</file>

<file path=ppt/theme/themeOverride6.xml><?xml version="1.0" encoding="utf-8"?>
<a:themeOverride xmlns:a="http://schemas.openxmlformats.org/drawingml/2006/main">
  <a:clrScheme name="">
    <a:dk1>
      <a:srgbClr val="000000"/>
    </a:dk1>
    <a:lt1>
      <a:srgbClr val="FFFF66"/>
    </a:lt1>
    <a:dk2>
      <a:srgbClr val="000000"/>
    </a:dk2>
    <a:lt2>
      <a:srgbClr val="808080"/>
    </a:lt2>
    <a:accent1>
      <a:srgbClr val="BBE0E3"/>
    </a:accent1>
    <a:accent2>
      <a:srgbClr val="333399"/>
    </a:accent2>
    <a:accent3>
      <a:srgbClr val="FFFFB8"/>
    </a:accent3>
    <a:accent4>
      <a:srgbClr val="000000"/>
    </a:accent4>
    <a:accent5>
      <a:srgbClr val="DAEDEF"/>
    </a:accent5>
    <a:accent6>
      <a:srgbClr val="2D2D8A"/>
    </a:accent6>
    <a:hlink>
      <a:srgbClr val="009999"/>
    </a:hlink>
    <a:folHlink>
      <a:srgbClr val="99CC00"/>
    </a:folHlink>
  </a:clrScheme>
</a:themeOverride>
</file>

<file path=ppt/theme/themeOverride7.xml><?xml version="1.0" encoding="utf-8"?>
<a:themeOverride xmlns:a="http://schemas.openxmlformats.org/drawingml/2006/main">
  <a:clrScheme name="">
    <a:dk1>
      <a:srgbClr val="000000"/>
    </a:dk1>
    <a:lt1>
      <a:srgbClr val="FFFF66"/>
    </a:lt1>
    <a:dk2>
      <a:srgbClr val="000000"/>
    </a:dk2>
    <a:lt2>
      <a:srgbClr val="808080"/>
    </a:lt2>
    <a:accent1>
      <a:srgbClr val="BBE0E3"/>
    </a:accent1>
    <a:accent2>
      <a:srgbClr val="333399"/>
    </a:accent2>
    <a:accent3>
      <a:srgbClr val="FFFFB8"/>
    </a:accent3>
    <a:accent4>
      <a:srgbClr val="000000"/>
    </a:accent4>
    <a:accent5>
      <a:srgbClr val="DAEDEF"/>
    </a:accent5>
    <a:accent6>
      <a:srgbClr val="2D2D8A"/>
    </a:accent6>
    <a:hlink>
      <a:srgbClr val="009999"/>
    </a:hlink>
    <a:folHlink>
      <a:srgbClr val="99CC00"/>
    </a:folHlink>
  </a:clrScheme>
</a:themeOverride>
</file>

<file path=ppt/theme/themeOverride8.xml><?xml version="1.0" encoding="utf-8"?>
<a:themeOverride xmlns:a="http://schemas.openxmlformats.org/drawingml/2006/main">
  <a:clrScheme name="">
    <a:dk1>
      <a:srgbClr val="000000"/>
    </a:dk1>
    <a:lt1>
      <a:srgbClr val="FFFF66"/>
    </a:lt1>
    <a:dk2>
      <a:srgbClr val="000000"/>
    </a:dk2>
    <a:lt2>
      <a:srgbClr val="808080"/>
    </a:lt2>
    <a:accent1>
      <a:srgbClr val="BBE0E3"/>
    </a:accent1>
    <a:accent2>
      <a:srgbClr val="333399"/>
    </a:accent2>
    <a:accent3>
      <a:srgbClr val="FFFFB8"/>
    </a:accent3>
    <a:accent4>
      <a:srgbClr val="000000"/>
    </a:accent4>
    <a:accent5>
      <a:srgbClr val="DAEDEF"/>
    </a:accent5>
    <a:accent6>
      <a:srgbClr val="2D2D8A"/>
    </a:accent6>
    <a:hlink>
      <a:srgbClr val="009999"/>
    </a:hlink>
    <a:folHlink>
      <a:srgbClr val="99CC00"/>
    </a:folHlink>
  </a:clrScheme>
</a:themeOverride>
</file>

<file path=ppt/theme/themeOverride9.xml><?xml version="1.0" encoding="utf-8"?>
<a:themeOverride xmlns:a="http://schemas.openxmlformats.org/drawingml/2006/main">
  <a:clrScheme name="">
    <a:dk1>
      <a:srgbClr val="000000"/>
    </a:dk1>
    <a:lt1>
      <a:srgbClr val="FFFF66"/>
    </a:lt1>
    <a:dk2>
      <a:srgbClr val="000000"/>
    </a:dk2>
    <a:lt2>
      <a:srgbClr val="808080"/>
    </a:lt2>
    <a:accent1>
      <a:srgbClr val="BBE0E3"/>
    </a:accent1>
    <a:accent2>
      <a:srgbClr val="333399"/>
    </a:accent2>
    <a:accent3>
      <a:srgbClr val="FFFFB8"/>
    </a:accent3>
    <a:accent4>
      <a:srgbClr val="000000"/>
    </a:accent4>
    <a:accent5>
      <a:srgbClr val="DAEDEF"/>
    </a:accent5>
    <a:accent6>
      <a:srgbClr val="2D2D8A"/>
    </a:accent6>
    <a:hlink>
      <a:srgbClr val="009999"/>
    </a:hlink>
    <a:folHlink>
      <a:srgbClr val="99CC00"/>
    </a:folHlink>
  </a:clrScheme>
</a:themeOverride>
</file>

<file path=ppt/theme/themeOverride10.xml><?xml version="1.0" encoding="utf-8"?>
<a:themeOverride xmlns:a="http://schemas.openxmlformats.org/drawingml/2006/main">
  <a:clrScheme name="">
    <a:dk1>
      <a:srgbClr val="000000"/>
    </a:dk1>
    <a:lt1>
      <a:srgbClr val="FFFF66"/>
    </a:lt1>
    <a:dk2>
      <a:srgbClr val="000000"/>
    </a:dk2>
    <a:lt2>
      <a:srgbClr val="808080"/>
    </a:lt2>
    <a:accent1>
      <a:srgbClr val="BBE0E3"/>
    </a:accent1>
    <a:accent2>
      <a:srgbClr val="333399"/>
    </a:accent2>
    <a:accent3>
      <a:srgbClr val="FFFFB8"/>
    </a:accent3>
    <a:accent4>
      <a:srgbClr val="000000"/>
    </a:accent4>
    <a:accent5>
      <a:srgbClr val="DAEDEF"/>
    </a:accent5>
    <a:accent6>
      <a:srgbClr val="2D2D8A"/>
    </a:accent6>
    <a:hlink>
      <a:srgbClr val="009999"/>
    </a:hlink>
    <a:folHlink>
      <a:srgbClr val="99CC00"/>
    </a:folHlink>
  </a:clrScheme>
</a:themeOverride>
</file>

<file path=docProps/app.xml><?xml version="1.0" encoding="utf-8"?>
<Properties xmlns="http://schemas.openxmlformats.org/officeDocument/2006/extended-properties" xmlns:vt="http://schemas.openxmlformats.org/officeDocument/2006/docPropsVTypes">
  <TotalTime>18012</TotalTime>
  <Words>9334</Words>
  <Application>Microsoft Macintosh PowerPoint</Application>
  <PresentationFormat>On-screen Show (4:3)</PresentationFormat>
  <Paragraphs>1238</Paragraphs>
  <Slides>136</Slides>
  <Notes>136</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136</vt:i4>
      </vt:variant>
    </vt:vector>
  </HeadingPairs>
  <TitlesOfParts>
    <vt:vector size="140" baseType="lpstr">
      <vt:lpstr>Arial</vt:lpstr>
      <vt:lpstr>ArialMT</vt:lpstr>
      <vt:lpstr>Times</vt:lpstr>
      <vt:lpstr>Default Design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Chris Jarosz</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Introduction:  Biology Today Chapter 1</dc:title>
  <dc:creator>Chris Jarosz</dc:creator>
  <cp:lastModifiedBy>Microsoft Office User</cp:lastModifiedBy>
  <cp:revision>1062</cp:revision>
  <cp:lastPrinted>2007-09-02T16:52:17Z</cp:lastPrinted>
  <dcterms:created xsi:type="dcterms:W3CDTF">2007-08-12T19:19:03Z</dcterms:created>
  <dcterms:modified xsi:type="dcterms:W3CDTF">2023-06-16T18:20:04Z</dcterms:modified>
</cp:coreProperties>
</file>