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2"/>
  </p:notesMasterIdLst>
  <p:sldIdLst>
    <p:sldId id="258" r:id="rId2"/>
    <p:sldId id="902" r:id="rId3"/>
    <p:sldId id="328" r:id="rId4"/>
    <p:sldId id="904" r:id="rId5"/>
    <p:sldId id="330" r:id="rId6"/>
    <p:sldId id="350" r:id="rId7"/>
    <p:sldId id="332" r:id="rId8"/>
    <p:sldId id="937" r:id="rId9"/>
    <p:sldId id="935" r:id="rId10"/>
    <p:sldId id="308" r:id="rId11"/>
    <p:sldId id="309" r:id="rId12"/>
    <p:sldId id="310" r:id="rId13"/>
    <p:sldId id="311" r:id="rId14"/>
    <p:sldId id="895" r:id="rId15"/>
    <p:sldId id="313" r:id="rId16"/>
    <p:sldId id="938" r:id="rId17"/>
    <p:sldId id="354" r:id="rId18"/>
    <p:sldId id="342" r:id="rId19"/>
    <p:sldId id="958" r:id="rId20"/>
    <p:sldId id="370" r:id="rId21"/>
    <p:sldId id="300" r:id="rId22"/>
    <p:sldId id="903" r:id="rId23"/>
    <p:sldId id="939" r:id="rId24"/>
    <p:sldId id="381" r:id="rId25"/>
    <p:sldId id="934" r:id="rId26"/>
    <p:sldId id="314" r:id="rId27"/>
    <p:sldId id="306" r:id="rId28"/>
    <p:sldId id="382" r:id="rId29"/>
    <p:sldId id="894" r:id="rId30"/>
    <p:sldId id="294" r:id="rId31"/>
    <p:sldId id="940" r:id="rId32"/>
    <p:sldId id="387" r:id="rId33"/>
    <p:sldId id="927" r:id="rId34"/>
    <p:sldId id="933" r:id="rId35"/>
    <p:sldId id="928" r:id="rId36"/>
    <p:sldId id="930" r:id="rId37"/>
    <p:sldId id="941" r:id="rId38"/>
    <p:sldId id="942" r:id="rId39"/>
    <p:sldId id="957" r:id="rId40"/>
    <p:sldId id="284" r:id="rId41"/>
    <p:sldId id="329" r:id="rId42"/>
    <p:sldId id="365" r:id="rId43"/>
    <p:sldId id="348" r:id="rId44"/>
    <p:sldId id="373" r:id="rId45"/>
    <p:sldId id="943" r:id="rId46"/>
    <p:sldId id="369" r:id="rId47"/>
    <p:sldId id="349" r:id="rId48"/>
    <p:sldId id="944" r:id="rId49"/>
    <p:sldId id="959" r:id="rId50"/>
    <p:sldId id="334" r:id="rId51"/>
    <p:sldId id="945" r:id="rId52"/>
    <p:sldId id="291" r:id="rId53"/>
    <p:sldId id="890" r:id="rId54"/>
    <p:sldId id="891" r:id="rId55"/>
    <p:sldId id="874" r:id="rId56"/>
    <p:sldId id="376" r:id="rId57"/>
    <p:sldId id="892" r:id="rId58"/>
    <p:sldId id="343" r:id="rId59"/>
    <p:sldId id="338" r:id="rId60"/>
    <p:sldId id="375" r:id="rId61"/>
    <p:sldId id="303" r:id="rId62"/>
    <p:sldId id="289" r:id="rId63"/>
    <p:sldId id="347" r:id="rId64"/>
    <p:sldId id="383" r:id="rId65"/>
    <p:sldId id="339" r:id="rId66"/>
    <p:sldId id="337" r:id="rId67"/>
    <p:sldId id="336" r:id="rId68"/>
    <p:sldId id="293" r:id="rId69"/>
    <p:sldId id="395" r:id="rId70"/>
    <p:sldId id="396" r:id="rId71"/>
    <p:sldId id="397" r:id="rId72"/>
    <p:sldId id="324" r:id="rId73"/>
    <p:sldId id="380" r:id="rId74"/>
    <p:sldId id="358" r:id="rId75"/>
    <p:sldId id="377" r:id="rId76"/>
    <p:sldId id="286" r:id="rId77"/>
    <p:sldId id="320" r:id="rId78"/>
    <p:sldId id="333" r:id="rId79"/>
    <p:sldId id="359" r:id="rId80"/>
    <p:sldId id="360" r:id="rId81"/>
    <p:sldId id="287" r:id="rId82"/>
    <p:sldId id="319" r:id="rId83"/>
    <p:sldId id="384" r:id="rId84"/>
    <p:sldId id="326" r:id="rId85"/>
    <p:sldId id="357" r:id="rId86"/>
    <p:sldId id="307" r:id="rId87"/>
    <p:sldId id="269" r:id="rId88"/>
    <p:sldId id="946" r:id="rId89"/>
    <p:sldId id="317" r:id="rId90"/>
    <p:sldId id="948" r:id="rId91"/>
    <p:sldId id="949" r:id="rId92"/>
    <p:sldId id="950" r:id="rId93"/>
    <p:sldId id="951" r:id="rId94"/>
    <p:sldId id="952" r:id="rId95"/>
    <p:sldId id="953" r:id="rId96"/>
    <p:sldId id="954" r:id="rId97"/>
    <p:sldId id="956" r:id="rId98"/>
    <p:sldId id="278" r:id="rId99"/>
    <p:sldId id="277" r:id="rId100"/>
    <p:sldId id="385" r:id="rId101"/>
    <p:sldId id="312" r:id="rId102"/>
    <p:sldId id="364" r:id="rId103"/>
    <p:sldId id="955" r:id="rId104"/>
    <p:sldId id="345" r:id="rId105"/>
    <p:sldId id="367" r:id="rId106"/>
    <p:sldId id="363" r:id="rId107"/>
    <p:sldId id="362" r:id="rId108"/>
    <p:sldId id="378" r:id="rId109"/>
    <p:sldId id="379" r:id="rId110"/>
    <p:sldId id="371" r:id="rId11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624" userDrawn="1">
          <p15:clr>
            <a:srgbClr val="A4A3A4"/>
          </p15:clr>
        </p15:guide>
        <p15:guide id="2" pos="1440" userDrawn="1">
          <p15:clr>
            <a:srgbClr val="A4A3A4"/>
          </p15:clr>
        </p15:guide>
        <p15:guide id="3"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1100"/>
    <a:srgbClr val="011893"/>
    <a:srgbClr val="009051"/>
    <a:srgbClr val="0091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674" autoAdjust="0"/>
    <p:restoredTop sz="94134" autoAdjust="0"/>
  </p:normalViewPr>
  <p:slideViewPr>
    <p:cSldViewPr snapToGrid="0" showGuides="1">
      <p:cViewPr varScale="1">
        <p:scale>
          <a:sx n="141" d="100"/>
          <a:sy n="141" d="100"/>
        </p:scale>
        <p:origin x="2752" y="176"/>
      </p:cViewPr>
      <p:guideLst>
        <p:guide orient="horz" pos="3624"/>
        <p:guide pos="144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1971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A032BE0C-E864-874A-9232-18018234E521}"/>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dirty="0"/>
            </a:lvl1pPr>
          </a:lstStyle>
          <a:p>
            <a:pPr>
              <a:defRPr/>
            </a:pPr>
            <a:endParaRPr lang="en-US" altLang="en-US" dirty="0"/>
          </a:p>
        </p:txBody>
      </p:sp>
      <p:sp>
        <p:nvSpPr>
          <p:cNvPr id="5123" name="Rectangle 3">
            <a:extLst>
              <a:ext uri="{FF2B5EF4-FFF2-40B4-BE49-F238E27FC236}">
                <a16:creationId xmlns:a16="http://schemas.microsoft.com/office/drawing/2014/main" id="{832CEB55-CD4B-0A4D-B77C-30BA26BBC161}"/>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dirty="0"/>
            </a:lvl1pPr>
          </a:lstStyle>
          <a:p>
            <a:pPr>
              <a:defRPr/>
            </a:pPr>
            <a:endParaRPr lang="en-US" altLang="en-US" dirty="0"/>
          </a:p>
        </p:txBody>
      </p:sp>
      <p:sp>
        <p:nvSpPr>
          <p:cNvPr id="13316" name="Rectangle 4">
            <a:extLst>
              <a:ext uri="{FF2B5EF4-FFF2-40B4-BE49-F238E27FC236}">
                <a16:creationId xmlns:a16="http://schemas.microsoft.com/office/drawing/2014/main" id="{8E6EB7F4-6193-9943-BD05-D7DF0B2E5389}"/>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a:extLst>
              <a:ext uri="{FF2B5EF4-FFF2-40B4-BE49-F238E27FC236}">
                <a16:creationId xmlns:a16="http://schemas.microsoft.com/office/drawing/2014/main" id="{9AF4B259-81D0-694A-931A-3B4E52049585}"/>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5126" name="Rectangle 6">
            <a:extLst>
              <a:ext uri="{FF2B5EF4-FFF2-40B4-BE49-F238E27FC236}">
                <a16:creationId xmlns:a16="http://schemas.microsoft.com/office/drawing/2014/main" id="{AE764582-2772-344F-AC83-D9FF3B8FC219}"/>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dirty="0"/>
            </a:lvl1pPr>
          </a:lstStyle>
          <a:p>
            <a:pPr>
              <a:defRPr/>
            </a:pPr>
            <a:endParaRPr lang="en-US" altLang="en-US" dirty="0"/>
          </a:p>
        </p:txBody>
      </p:sp>
      <p:sp>
        <p:nvSpPr>
          <p:cNvPr id="5127" name="Rectangle 7">
            <a:extLst>
              <a:ext uri="{FF2B5EF4-FFF2-40B4-BE49-F238E27FC236}">
                <a16:creationId xmlns:a16="http://schemas.microsoft.com/office/drawing/2014/main" id="{60B89351-408E-AF4C-9BF4-8CF6F45FF6C7}"/>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1837843-2D6F-D048-B861-1239FC032FF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a:extLst>
              <a:ext uri="{FF2B5EF4-FFF2-40B4-BE49-F238E27FC236}">
                <a16:creationId xmlns:a16="http://schemas.microsoft.com/office/drawing/2014/main" id="{C14C23F9-704A-E749-A375-C5982FDF5E7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1709369-10E4-AD49-A975-B97114861A4D}" type="slidenum">
              <a:rPr lang="en-US" altLang="en-US" smtClean="0"/>
              <a:pPr/>
              <a:t>1</a:t>
            </a:fld>
            <a:endParaRPr lang="en-US" altLang="en-US" dirty="0"/>
          </a:p>
        </p:txBody>
      </p:sp>
      <p:sp>
        <p:nvSpPr>
          <p:cNvPr id="15362" name="Rectangle 2">
            <a:extLst>
              <a:ext uri="{FF2B5EF4-FFF2-40B4-BE49-F238E27FC236}">
                <a16:creationId xmlns:a16="http://schemas.microsoft.com/office/drawing/2014/main" id="{9393721A-4C1F-0242-9831-78EA556BA7C6}"/>
              </a:ext>
            </a:extLst>
          </p:cNvPr>
          <p:cNvSpPr>
            <a:spLocks noGrp="1" noRot="1" noChangeAspect="1" noChangeArrowheads="1" noTextEdit="1"/>
          </p:cNvSpPr>
          <p:nvPr>
            <p:ph type="sldImg"/>
          </p:nvPr>
        </p:nvSpPr>
        <p:spPr>
          <a:ln/>
        </p:spPr>
      </p:sp>
      <p:sp>
        <p:nvSpPr>
          <p:cNvPr id="15363" name="Rectangle 3">
            <a:extLst>
              <a:ext uri="{FF2B5EF4-FFF2-40B4-BE49-F238E27FC236}">
                <a16:creationId xmlns:a16="http://schemas.microsoft.com/office/drawing/2014/main" id="{F7D5E55D-065B-9445-B9AA-6372699008B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a:extLst>
              <a:ext uri="{FF2B5EF4-FFF2-40B4-BE49-F238E27FC236}">
                <a16:creationId xmlns:a16="http://schemas.microsoft.com/office/drawing/2014/main" id="{D7277B94-E832-6A44-9FC4-0A70BB573524}"/>
              </a:ext>
            </a:extLst>
          </p:cNvPr>
          <p:cNvSpPr txBox="1">
            <a:spLocks noGrp="1" noChangeArrowheads="1"/>
          </p:cNvSpPr>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177" tIns="46589" rIns="93177" bIns="46589" anchor="b"/>
          <a:lstStyle>
            <a:lvl1pPr defTabSz="931863">
              <a:defRPr>
                <a:solidFill>
                  <a:schemeClr val="tx1"/>
                </a:solidFill>
                <a:latin typeface="Arial" panose="020B0604020202020204" pitchFamily="34" charset="0"/>
              </a:defRPr>
            </a:lvl1pPr>
            <a:lvl2pPr marL="757238" indent="-292100" defTabSz="931863">
              <a:defRPr>
                <a:solidFill>
                  <a:schemeClr val="tx1"/>
                </a:solidFill>
                <a:latin typeface="Arial" panose="020B0604020202020204" pitchFamily="34" charset="0"/>
              </a:defRPr>
            </a:lvl2pPr>
            <a:lvl3pPr marL="1165225" indent="-233363" defTabSz="931863">
              <a:defRPr>
                <a:solidFill>
                  <a:schemeClr val="tx1"/>
                </a:solidFill>
                <a:latin typeface="Arial" panose="020B0604020202020204" pitchFamily="34" charset="0"/>
              </a:defRPr>
            </a:lvl3pPr>
            <a:lvl4pPr marL="1630363" indent="-233363" defTabSz="931863">
              <a:defRPr>
                <a:solidFill>
                  <a:schemeClr val="tx1"/>
                </a:solidFill>
                <a:latin typeface="Arial" panose="020B0604020202020204" pitchFamily="34" charset="0"/>
              </a:defRPr>
            </a:lvl4pPr>
            <a:lvl5pPr marL="2097088" indent="-233363" defTabSz="931863">
              <a:defRPr>
                <a:solidFill>
                  <a:schemeClr val="tx1"/>
                </a:solidFill>
                <a:latin typeface="Arial" panose="020B0604020202020204" pitchFamily="34" charset="0"/>
              </a:defRPr>
            </a:lvl5pPr>
            <a:lvl6pPr marL="2554288" indent="-233363" defTabSz="931863" eaLnBrk="0" fontAlgn="base" hangingPunct="0">
              <a:spcBef>
                <a:spcPct val="0"/>
              </a:spcBef>
              <a:spcAft>
                <a:spcPct val="0"/>
              </a:spcAft>
              <a:defRPr>
                <a:solidFill>
                  <a:schemeClr val="tx1"/>
                </a:solidFill>
                <a:latin typeface="Arial" panose="020B0604020202020204" pitchFamily="34" charset="0"/>
              </a:defRPr>
            </a:lvl6pPr>
            <a:lvl7pPr marL="3011488" indent="-233363" defTabSz="931863" eaLnBrk="0" fontAlgn="base" hangingPunct="0">
              <a:spcBef>
                <a:spcPct val="0"/>
              </a:spcBef>
              <a:spcAft>
                <a:spcPct val="0"/>
              </a:spcAft>
              <a:defRPr>
                <a:solidFill>
                  <a:schemeClr val="tx1"/>
                </a:solidFill>
                <a:latin typeface="Arial" panose="020B0604020202020204" pitchFamily="34" charset="0"/>
              </a:defRPr>
            </a:lvl7pPr>
            <a:lvl8pPr marL="3468688" indent="-233363" defTabSz="931863" eaLnBrk="0" fontAlgn="base" hangingPunct="0">
              <a:spcBef>
                <a:spcPct val="0"/>
              </a:spcBef>
              <a:spcAft>
                <a:spcPct val="0"/>
              </a:spcAft>
              <a:defRPr>
                <a:solidFill>
                  <a:schemeClr val="tx1"/>
                </a:solidFill>
                <a:latin typeface="Arial" panose="020B0604020202020204" pitchFamily="34" charset="0"/>
              </a:defRPr>
            </a:lvl8pPr>
            <a:lvl9pPr marL="3925888" indent="-233363" defTabSz="931863"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2D834142-0407-0C44-BE01-98CC4E2C936E}" type="slidenum">
              <a:rPr lang="en-US" altLang="en-US" sz="1200"/>
              <a:pPr algn="r" eaLnBrk="1" hangingPunct="1"/>
              <a:t>2</a:t>
            </a:fld>
            <a:endParaRPr lang="en-US" altLang="en-US" sz="1200" dirty="0"/>
          </a:p>
        </p:txBody>
      </p:sp>
      <p:sp>
        <p:nvSpPr>
          <p:cNvPr id="220163" name="Rectangle 1026">
            <a:extLst>
              <a:ext uri="{FF2B5EF4-FFF2-40B4-BE49-F238E27FC236}">
                <a16:creationId xmlns:a16="http://schemas.microsoft.com/office/drawing/2014/main" id="{0C5D758C-D18C-5A4A-8AC1-ECD6C65A31AD}"/>
              </a:ext>
            </a:extLst>
          </p:cNvPr>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20164" name="Rectangle 1027">
            <a:extLst>
              <a:ext uri="{FF2B5EF4-FFF2-40B4-BE49-F238E27FC236}">
                <a16:creationId xmlns:a16="http://schemas.microsoft.com/office/drawing/2014/main" id="{B5A8D238-F7F9-9C40-B91B-52049F145E44}"/>
              </a:ext>
            </a:extLst>
          </p:cNvPr>
          <p:cNvSpPr>
            <a:spLocks noGrp="1"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pPr eaLnBrk="1" hangingPunct="1"/>
            <a:endParaRPr lang="en-US" altLang="en-US" dirty="0"/>
          </a:p>
        </p:txBody>
      </p:sp>
    </p:spTree>
    <p:extLst>
      <p:ext uri="{BB962C8B-B14F-4D97-AF65-F5344CB8AC3E}">
        <p14:creationId xmlns:p14="http://schemas.microsoft.com/office/powerpoint/2010/main" val="3314518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9587BDCF-8DDB-0549-85E3-523F68D1A78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7781DCE-BC41-374C-83A9-22D13234537F}" type="slidenum">
              <a:rPr lang="en-US" altLang="en-US" smtClean="0"/>
              <a:pPr/>
              <a:t>3</a:t>
            </a:fld>
            <a:endParaRPr lang="en-US" altLang="en-US" dirty="0"/>
          </a:p>
        </p:txBody>
      </p:sp>
      <p:sp>
        <p:nvSpPr>
          <p:cNvPr id="21506" name="Rectangle 2">
            <a:extLst>
              <a:ext uri="{FF2B5EF4-FFF2-40B4-BE49-F238E27FC236}">
                <a16:creationId xmlns:a16="http://schemas.microsoft.com/office/drawing/2014/main" id="{7FE021E9-8101-5C44-B5DC-9F9D6D967DD6}"/>
              </a:ext>
            </a:extLst>
          </p:cNvPr>
          <p:cNvSpPr>
            <a:spLocks noGrp="1" noRot="1" noChangeAspect="1" noChangeArrowheads="1" noTextEdit="1"/>
          </p:cNvSpPr>
          <p:nvPr>
            <p:ph type="sldImg"/>
          </p:nvPr>
        </p:nvSpPr>
        <p:spPr>
          <a:solidFill>
            <a:srgbClr val="FFFFFF"/>
          </a:solidFill>
          <a:ln/>
        </p:spPr>
      </p:sp>
      <p:sp>
        <p:nvSpPr>
          <p:cNvPr id="21507" name="Rectangle 3">
            <a:extLst>
              <a:ext uri="{FF2B5EF4-FFF2-40B4-BE49-F238E27FC236}">
                <a16:creationId xmlns:a16="http://schemas.microsoft.com/office/drawing/2014/main" id="{74D87546-8A25-5646-9EE8-E89B2DF54AE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a:extLst>
              <a:ext uri="{FF2B5EF4-FFF2-40B4-BE49-F238E27FC236}">
                <a16:creationId xmlns:a16="http://schemas.microsoft.com/office/drawing/2014/main" id="{5498AE12-FB11-9640-BFBC-5E371D7124DE}"/>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algn="r" eaLnBrk="1" hangingPunct="1"/>
            <a:fld id="{A82A7304-315F-A443-A60C-63AB56AE0718}" type="slidenum">
              <a:rPr lang="en-US" altLang="en-US" sz="1200">
                <a:ea typeface="ＭＳ Ｐゴシック" panose="020B0600070205080204" pitchFamily="34" charset="-128"/>
              </a:rPr>
              <a:pPr algn="r" eaLnBrk="1" hangingPunct="1"/>
              <a:t>4</a:t>
            </a:fld>
            <a:endParaRPr lang="en-US" altLang="en-US" sz="1200" dirty="0">
              <a:ea typeface="ＭＳ Ｐゴシック" panose="020B0600070205080204" pitchFamily="34" charset="-128"/>
            </a:endParaRPr>
          </a:p>
        </p:txBody>
      </p:sp>
      <p:sp>
        <p:nvSpPr>
          <p:cNvPr id="163842" name="Rectangle 2">
            <a:extLst>
              <a:ext uri="{FF2B5EF4-FFF2-40B4-BE49-F238E27FC236}">
                <a16:creationId xmlns:a16="http://schemas.microsoft.com/office/drawing/2014/main" id="{9205DCEA-BC9C-AD43-A7DC-0E870B59EF4B}"/>
              </a:ext>
            </a:extLst>
          </p:cNvPr>
          <p:cNvSpPr>
            <a:spLocks noGrp="1" noRot="1" noChangeAspect="1" noChangeArrowheads="1" noTextEdit="1"/>
          </p:cNvSpPr>
          <p:nvPr>
            <p:ph type="sldImg"/>
          </p:nvPr>
        </p:nvSpPr>
        <p:spPr>
          <a:solidFill>
            <a:srgbClr val="FFFFFF"/>
          </a:solidFill>
          <a:ln/>
        </p:spPr>
      </p:sp>
      <p:sp>
        <p:nvSpPr>
          <p:cNvPr id="163843" name="Rectangle 3">
            <a:extLst>
              <a:ext uri="{FF2B5EF4-FFF2-40B4-BE49-F238E27FC236}">
                <a16:creationId xmlns:a16="http://schemas.microsoft.com/office/drawing/2014/main" id="{F65F314A-780C-8544-8D9F-69A92A8C390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C66A7F3A-E1A7-6B4B-ADB0-279A9D71A64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F33D709-42D5-C045-B9B6-782309B39596}" type="slidenum">
              <a:rPr lang="en-US" altLang="en-US" smtClean="0"/>
              <a:pPr/>
              <a:t>5</a:t>
            </a:fld>
            <a:endParaRPr lang="en-US" altLang="en-US" dirty="0"/>
          </a:p>
        </p:txBody>
      </p:sp>
      <p:sp>
        <p:nvSpPr>
          <p:cNvPr id="23554" name="Rectangle 2">
            <a:extLst>
              <a:ext uri="{FF2B5EF4-FFF2-40B4-BE49-F238E27FC236}">
                <a16:creationId xmlns:a16="http://schemas.microsoft.com/office/drawing/2014/main" id="{A512BB27-4704-CC48-91D6-25022C08ACA5}"/>
              </a:ext>
            </a:extLst>
          </p:cNvPr>
          <p:cNvSpPr>
            <a:spLocks noGrp="1" noRot="1" noChangeAspect="1" noChangeArrowheads="1" noTextEdit="1"/>
          </p:cNvSpPr>
          <p:nvPr>
            <p:ph type="sldImg"/>
          </p:nvPr>
        </p:nvSpPr>
        <p:spPr>
          <a:solidFill>
            <a:srgbClr val="FFFFFF"/>
          </a:solidFill>
          <a:ln/>
        </p:spPr>
      </p:sp>
      <p:sp>
        <p:nvSpPr>
          <p:cNvPr id="23555" name="Rectangle 3">
            <a:extLst>
              <a:ext uri="{FF2B5EF4-FFF2-40B4-BE49-F238E27FC236}">
                <a16:creationId xmlns:a16="http://schemas.microsoft.com/office/drawing/2014/main" id="{0617B342-50A1-7546-8E97-9C4A4EC2562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76985230-345E-6442-9C05-D81E3B8767E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9FD1D51-A079-574D-944F-955BA98BAAE5}" type="slidenum">
              <a:rPr lang="en-US" altLang="en-US" smtClean="0"/>
              <a:pPr/>
              <a:t>6</a:t>
            </a:fld>
            <a:endParaRPr lang="en-US" altLang="en-US" dirty="0"/>
          </a:p>
        </p:txBody>
      </p:sp>
      <p:sp>
        <p:nvSpPr>
          <p:cNvPr id="25602" name="Rectangle 2">
            <a:extLst>
              <a:ext uri="{FF2B5EF4-FFF2-40B4-BE49-F238E27FC236}">
                <a16:creationId xmlns:a16="http://schemas.microsoft.com/office/drawing/2014/main" id="{8839AF25-A490-264F-AEB6-6B1C529C4F7F}"/>
              </a:ext>
            </a:extLst>
          </p:cNvPr>
          <p:cNvSpPr>
            <a:spLocks noGrp="1" noRot="1" noChangeAspect="1" noChangeArrowheads="1" noTextEdit="1"/>
          </p:cNvSpPr>
          <p:nvPr>
            <p:ph type="sldImg"/>
          </p:nvPr>
        </p:nvSpPr>
        <p:spPr>
          <a:solidFill>
            <a:srgbClr val="FFFFFF"/>
          </a:solidFill>
          <a:ln/>
        </p:spPr>
      </p:sp>
      <p:sp>
        <p:nvSpPr>
          <p:cNvPr id="25603" name="Rectangle 3">
            <a:extLst>
              <a:ext uri="{FF2B5EF4-FFF2-40B4-BE49-F238E27FC236}">
                <a16:creationId xmlns:a16="http://schemas.microsoft.com/office/drawing/2014/main" id="{447CB4EE-3FC8-C64B-91D7-BB74F5145A0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8E4E41CD-9F18-8741-9217-5BE4AC3F5D2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8DAFEAE-3A1F-284F-BC00-D129BAF96CCE}" type="slidenum">
              <a:rPr lang="en-US" altLang="en-US" smtClean="0"/>
              <a:pPr/>
              <a:t>7</a:t>
            </a:fld>
            <a:endParaRPr lang="en-US" altLang="en-US" dirty="0"/>
          </a:p>
        </p:txBody>
      </p:sp>
      <p:sp>
        <p:nvSpPr>
          <p:cNvPr id="29698" name="Rectangle 2">
            <a:extLst>
              <a:ext uri="{FF2B5EF4-FFF2-40B4-BE49-F238E27FC236}">
                <a16:creationId xmlns:a16="http://schemas.microsoft.com/office/drawing/2014/main" id="{0306A1DB-C507-7248-B976-FD62742DE131}"/>
              </a:ext>
            </a:extLst>
          </p:cNvPr>
          <p:cNvSpPr>
            <a:spLocks noGrp="1" noRot="1" noChangeAspect="1" noChangeArrowheads="1" noTextEdit="1"/>
          </p:cNvSpPr>
          <p:nvPr>
            <p:ph type="sldImg"/>
          </p:nvPr>
        </p:nvSpPr>
        <p:spPr>
          <a:solidFill>
            <a:srgbClr val="FFFFFF"/>
          </a:solidFill>
          <a:ln/>
        </p:spPr>
      </p:sp>
      <p:sp>
        <p:nvSpPr>
          <p:cNvPr id="29699" name="Rectangle 3">
            <a:extLst>
              <a:ext uri="{FF2B5EF4-FFF2-40B4-BE49-F238E27FC236}">
                <a16:creationId xmlns:a16="http://schemas.microsoft.com/office/drawing/2014/main" id="{BE71E315-7D05-0C42-97C7-2BD2EC112DD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F6F9C0F7-9973-5348-A86C-7CDA7848EB6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57B737F-95F7-9C4F-B3EB-24F47F1BE086}" type="slidenum">
              <a:rPr lang="en-US" altLang="en-US" sz="1200" smtClean="0"/>
              <a:pPr/>
              <a:t>8</a:t>
            </a:fld>
            <a:endParaRPr lang="en-US" altLang="en-US" sz="1200" dirty="0"/>
          </a:p>
        </p:txBody>
      </p:sp>
      <p:sp>
        <p:nvSpPr>
          <p:cNvPr id="37890" name="Rectangle 1026">
            <a:extLst>
              <a:ext uri="{FF2B5EF4-FFF2-40B4-BE49-F238E27FC236}">
                <a16:creationId xmlns:a16="http://schemas.microsoft.com/office/drawing/2014/main" id="{F650A08F-59B8-F14E-833C-3D76616827C0}"/>
              </a:ext>
            </a:extLst>
          </p:cNvPr>
          <p:cNvSpPr>
            <a:spLocks noGrp="1" noRot="1" noChangeAspect="1" noChangeArrowheads="1" noTextEdit="1"/>
          </p:cNvSpPr>
          <p:nvPr>
            <p:ph type="sldImg"/>
          </p:nvPr>
        </p:nvSpPr>
        <p:spPr>
          <a:solidFill>
            <a:srgbClr val="FFFFFF"/>
          </a:solidFill>
          <a:ln/>
        </p:spPr>
      </p:sp>
      <p:sp>
        <p:nvSpPr>
          <p:cNvPr id="37891" name="Rectangle 1027">
            <a:extLst>
              <a:ext uri="{FF2B5EF4-FFF2-40B4-BE49-F238E27FC236}">
                <a16:creationId xmlns:a16="http://schemas.microsoft.com/office/drawing/2014/main" id="{0969C78D-1FB9-2141-96C5-2BB1B4498DB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EB96ECA7-EBE6-E241-B438-95F4DD7A9FE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D71EAFE-D659-7948-AD38-C4FC79114A6C}" type="slidenum">
              <a:rPr lang="en-US" altLang="en-US" sz="1200" smtClean="0"/>
              <a:pPr/>
              <a:t>9</a:t>
            </a:fld>
            <a:endParaRPr lang="en-US" altLang="en-US" sz="1200" dirty="0"/>
          </a:p>
        </p:txBody>
      </p:sp>
      <p:sp>
        <p:nvSpPr>
          <p:cNvPr id="39938" name="Rectangle 1026">
            <a:extLst>
              <a:ext uri="{FF2B5EF4-FFF2-40B4-BE49-F238E27FC236}">
                <a16:creationId xmlns:a16="http://schemas.microsoft.com/office/drawing/2014/main" id="{743768FE-DA5A-7444-AEEF-88F4809566FA}"/>
              </a:ext>
            </a:extLst>
          </p:cNvPr>
          <p:cNvSpPr>
            <a:spLocks noGrp="1" noRot="1" noChangeAspect="1" noChangeArrowheads="1" noTextEdit="1"/>
          </p:cNvSpPr>
          <p:nvPr>
            <p:ph type="sldImg"/>
          </p:nvPr>
        </p:nvSpPr>
        <p:spPr>
          <a:solidFill>
            <a:srgbClr val="FFFFFF"/>
          </a:solidFill>
          <a:ln/>
        </p:spPr>
      </p:sp>
      <p:sp>
        <p:nvSpPr>
          <p:cNvPr id="39939" name="Rectangle 1027">
            <a:extLst>
              <a:ext uri="{FF2B5EF4-FFF2-40B4-BE49-F238E27FC236}">
                <a16:creationId xmlns:a16="http://schemas.microsoft.com/office/drawing/2014/main" id="{6FA8829F-0A04-7744-B8F4-631A7123438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D527E10F-13CF-9A47-BCFC-A9226B42886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5FEFA86-A895-4C41-8687-83C4B0EA3824}" type="slidenum">
              <a:rPr lang="en-US" altLang="en-US" sz="1200" smtClean="0"/>
              <a:pPr/>
              <a:t>10</a:t>
            </a:fld>
            <a:endParaRPr lang="en-US" altLang="en-US" sz="1200" dirty="0"/>
          </a:p>
        </p:txBody>
      </p:sp>
      <p:sp>
        <p:nvSpPr>
          <p:cNvPr id="41986" name="Rectangle 1026">
            <a:extLst>
              <a:ext uri="{FF2B5EF4-FFF2-40B4-BE49-F238E27FC236}">
                <a16:creationId xmlns:a16="http://schemas.microsoft.com/office/drawing/2014/main" id="{FB2E3442-E021-F644-B956-6028E803181E}"/>
              </a:ext>
            </a:extLst>
          </p:cNvPr>
          <p:cNvSpPr>
            <a:spLocks noGrp="1" noRot="1" noChangeAspect="1" noChangeArrowheads="1" noTextEdit="1"/>
          </p:cNvSpPr>
          <p:nvPr>
            <p:ph type="sldImg"/>
          </p:nvPr>
        </p:nvSpPr>
        <p:spPr>
          <a:solidFill>
            <a:srgbClr val="FFFFFF"/>
          </a:solidFill>
          <a:ln/>
        </p:spPr>
      </p:sp>
      <p:sp>
        <p:nvSpPr>
          <p:cNvPr id="41987" name="Rectangle 1027">
            <a:extLst>
              <a:ext uri="{FF2B5EF4-FFF2-40B4-BE49-F238E27FC236}">
                <a16:creationId xmlns:a16="http://schemas.microsoft.com/office/drawing/2014/main" id="{5D50EEF8-AC10-D648-9142-6E67B943262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72D1DB3A-32B8-374E-856E-31AF286B50D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F1B0468-BFDB-694E-94AF-98CBA0BFA629}" type="slidenum">
              <a:rPr lang="en-US" altLang="en-US" sz="1200" smtClean="0"/>
              <a:pPr/>
              <a:t>11</a:t>
            </a:fld>
            <a:endParaRPr lang="en-US" altLang="en-US" sz="1200" dirty="0"/>
          </a:p>
        </p:txBody>
      </p:sp>
      <p:sp>
        <p:nvSpPr>
          <p:cNvPr id="44034" name="Rectangle 2">
            <a:extLst>
              <a:ext uri="{FF2B5EF4-FFF2-40B4-BE49-F238E27FC236}">
                <a16:creationId xmlns:a16="http://schemas.microsoft.com/office/drawing/2014/main" id="{3395B474-1E5A-EE4C-8617-E2AF4164BDAD}"/>
              </a:ext>
            </a:extLst>
          </p:cNvPr>
          <p:cNvSpPr>
            <a:spLocks noGrp="1" noRot="1" noChangeAspect="1" noChangeArrowheads="1" noTextEdit="1"/>
          </p:cNvSpPr>
          <p:nvPr>
            <p:ph type="sldImg"/>
          </p:nvPr>
        </p:nvSpPr>
        <p:spPr>
          <a:solidFill>
            <a:srgbClr val="FFFFFF"/>
          </a:solidFill>
          <a:ln/>
        </p:spPr>
      </p:sp>
      <p:sp>
        <p:nvSpPr>
          <p:cNvPr id="44035" name="Rectangle 3">
            <a:extLst>
              <a:ext uri="{FF2B5EF4-FFF2-40B4-BE49-F238E27FC236}">
                <a16:creationId xmlns:a16="http://schemas.microsoft.com/office/drawing/2014/main" id="{42971FFC-DB55-A540-BF5A-5FFA2383459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47111EE0-BE3B-A04E-AB64-F148C1A9935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E275668-9402-5948-8A67-801743EF4236}" type="slidenum">
              <a:rPr lang="en-US" altLang="en-US" sz="1200" smtClean="0"/>
              <a:pPr/>
              <a:t>12</a:t>
            </a:fld>
            <a:endParaRPr lang="en-US" altLang="en-US" sz="1200" dirty="0"/>
          </a:p>
        </p:txBody>
      </p:sp>
      <p:sp>
        <p:nvSpPr>
          <p:cNvPr id="46082" name="Rectangle 2">
            <a:extLst>
              <a:ext uri="{FF2B5EF4-FFF2-40B4-BE49-F238E27FC236}">
                <a16:creationId xmlns:a16="http://schemas.microsoft.com/office/drawing/2014/main" id="{176A9D49-236A-1344-A408-46A4ABDFC43A}"/>
              </a:ext>
            </a:extLst>
          </p:cNvPr>
          <p:cNvSpPr>
            <a:spLocks noGrp="1" noRot="1" noChangeAspect="1" noChangeArrowheads="1" noTextEdit="1"/>
          </p:cNvSpPr>
          <p:nvPr>
            <p:ph type="sldImg"/>
          </p:nvPr>
        </p:nvSpPr>
        <p:spPr>
          <a:solidFill>
            <a:srgbClr val="FFFFFF"/>
          </a:solidFill>
          <a:ln/>
        </p:spPr>
      </p:sp>
      <p:sp>
        <p:nvSpPr>
          <p:cNvPr id="46083" name="Rectangle 3">
            <a:extLst>
              <a:ext uri="{FF2B5EF4-FFF2-40B4-BE49-F238E27FC236}">
                <a16:creationId xmlns:a16="http://schemas.microsoft.com/office/drawing/2014/main" id="{05CB4E86-DDE6-F042-B69B-C59DA785AA8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48CFE8DB-25B2-A246-97C1-A0AED7E0B4C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6281E0F-65D5-2C4A-98FA-3F99697911E1}" type="slidenum">
              <a:rPr lang="en-US" altLang="en-US" sz="1200" smtClean="0"/>
              <a:pPr/>
              <a:t>13</a:t>
            </a:fld>
            <a:endParaRPr lang="en-US" altLang="en-US" sz="1200" dirty="0"/>
          </a:p>
        </p:txBody>
      </p:sp>
      <p:sp>
        <p:nvSpPr>
          <p:cNvPr id="48130" name="Rectangle 2">
            <a:extLst>
              <a:ext uri="{FF2B5EF4-FFF2-40B4-BE49-F238E27FC236}">
                <a16:creationId xmlns:a16="http://schemas.microsoft.com/office/drawing/2014/main" id="{D78C08C8-90BE-7E44-AB46-6745DE5529FB}"/>
              </a:ext>
            </a:extLst>
          </p:cNvPr>
          <p:cNvSpPr>
            <a:spLocks noGrp="1" noRot="1" noChangeAspect="1" noChangeArrowheads="1" noTextEdit="1"/>
          </p:cNvSpPr>
          <p:nvPr>
            <p:ph type="sldImg"/>
          </p:nvPr>
        </p:nvSpPr>
        <p:spPr>
          <a:solidFill>
            <a:srgbClr val="FFFFFF"/>
          </a:solidFill>
          <a:ln/>
        </p:spPr>
      </p:sp>
      <p:sp>
        <p:nvSpPr>
          <p:cNvPr id="48131" name="Rectangle 3">
            <a:extLst>
              <a:ext uri="{FF2B5EF4-FFF2-40B4-BE49-F238E27FC236}">
                <a16:creationId xmlns:a16="http://schemas.microsoft.com/office/drawing/2014/main" id="{7E6E891D-4BCD-5E46-8BA4-DDF576DC310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7">
            <a:extLst>
              <a:ext uri="{FF2B5EF4-FFF2-40B4-BE49-F238E27FC236}">
                <a16:creationId xmlns:a16="http://schemas.microsoft.com/office/drawing/2014/main" id="{A985C8C7-F912-EB49-B87D-41D9FAD3EA03}"/>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a:fld id="{3DE0AC90-6DC7-0541-9F1D-605B559BFAB5}" type="slidenum">
              <a:rPr lang="en-US" altLang="en-US" sz="1200" b="0" i="0">
                <a:ea typeface="ＭＳ Ｐゴシック" panose="020B0600070205080204" pitchFamily="34" charset="-128"/>
              </a:rPr>
              <a:pPr algn="r"/>
              <a:t>14</a:t>
            </a:fld>
            <a:endParaRPr lang="en-US" altLang="en-US" sz="1200" b="0" i="0" dirty="0">
              <a:ea typeface="ＭＳ Ｐゴシック" panose="020B0600070205080204" pitchFamily="34" charset="-128"/>
            </a:endParaRPr>
          </a:p>
        </p:txBody>
      </p:sp>
      <p:sp>
        <p:nvSpPr>
          <p:cNvPr id="198658" name="Rectangle 2">
            <a:extLst>
              <a:ext uri="{FF2B5EF4-FFF2-40B4-BE49-F238E27FC236}">
                <a16:creationId xmlns:a16="http://schemas.microsoft.com/office/drawing/2014/main" id="{011A48CB-16EF-414B-A9CC-52F7E7CC8C9A}"/>
              </a:ext>
            </a:extLst>
          </p:cNvPr>
          <p:cNvSpPr>
            <a:spLocks noGrp="1" noRot="1" noChangeAspect="1" noChangeArrowheads="1" noTextEdit="1"/>
          </p:cNvSpPr>
          <p:nvPr>
            <p:ph type="sldImg"/>
          </p:nvPr>
        </p:nvSpPr>
        <p:spPr>
          <a:solidFill>
            <a:srgbClr val="FFFFFF"/>
          </a:solidFill>
          <a:ln/>
        </p:spPr>
      </p:sp>
      <p:sp>
        <p:nvSpPr>
          <p:cNvPr id="198659" name="Rectangle 3">
            <a:extLst>
              <a:ext uri="{FF2B5EF4-FFF2-40B4-BE49-F238E27FC236}">
                <a16:creationId xmlns:a16="http://schemas.microsoft.com/office/drawing/2014/main" id="{E6CFB882-CD0A-BA45-B94C-595D4339658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0AA3C63C-069D-7B4F-907E-2614730CEE5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C3598B2-B835-8242-AABD-9AE8E93752E4}" type="slidenum">
              <a:rPr lang="en-US" altLang="en-US" sz="1200" smtClean="0"/>
              <a:pPr/>
              <a:t>15</a:t>
            </a:fld>
            <a:endParaRPr lang="en-US" altLang="en-US" sz="1200" dirty="0"/>
          </a:p>
        </p:txBody>
      </p:sp>
      <p:sp>
        <p:nvSpPr>
          <p:cNvPr id="56322" name="Rectangle 2">
            <a:extLst>
              <a:ext uri="{FF2B5EF4-FFF2-40B4-BE49-F238E27FC236}">
                <a16:creationId xmlns:a16="http://schemas.microsoft.com/office/drawing/2014/main" id="{90C7C008-DCEC-7B4C-96B8-556A48CC7260}"/>
              </a:ext>
            </a:extLst>
          </p:cNvPr>
          <p:cNvSpPr>
            <a:spLocks noGrp="1" noRot="1" noChangeAspect="1" noChangeArrowheads="1" noTextEdit="1"/>
          </p:cNvSpPr>
          <p:nvPr>
            <p:ph type="sldImg"/>
          </p:nvPr>
        </p:nvSpPr>
        <p:spPr>
          <a:solidFill>
            <a:srgbClr val="FFFFFF"/>
          </a:solidFill>
          <a:ln/>
        </p:spPr>
      </p:sp>
      <p:sp>
        <p:nvSpPr>
          <p:cNvPr id="56323" name="Rectangle 3">
            <a:extLst>
              <a:ext uri="{FF2B5EF4-FFF2-40B4-BE49-F238E27FC236}">
                <a16:creationId xmlns:a16="http://schemas.microsoft.com/office/drawing/2014/main" id="{367D2408-CE10-334D-88C9-089A16D9EDF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D162191B-F15C-CA4F-A7FB-EC2634503BB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28ACE42-8027-CD44-9417-33C0F507AF46}" type="slidenum">
              <a:rPr lang="en-US" altLang="en-US" sz="1200" smtClean="0"/>
              <a:pPr/>
              <a:t>16</a:t>
            </a:fld>
            <a:endParaRPr lang="en-US" altLang="en-US" sz="1200" dirty="0"/>
          </a:p>
        </p:txBody>
      </p:sp>
      <p:sp>
        <p:nvSpPr>
          <p:cNvPr id="58370" name="Rectangle 2">
            <a:extLst>
              <a:ext uri="{FF2B5EF4-FFF2-40B4-BE49-F238E27FC236}">
                <a16:creationId xmlns:a16="http://schemas.microsoft.com/office/drawing/2014/main" id="{16E0C8ED-4541-BA49-87C3-951BFD05173C}"/>
              </a:ext>
            </a:extLst>
          </p:cNvPr>
          <p:cNvSpPr>
            <a:spLocks noGrp="1" noRot="1" noChangeAspect="1" noChangeArrowheads="1" noTextEdit="1"/>
          </p:cNvSpPr>
          <p:nvPr>
            <p:ph type="sldImg"/>
          </p:nvPr>
        </p:nvSpPr>
        <p:spPr>
          <a:solidFill>
            <a:srgbClr val="FFFFFF"/>
          </a:solidFill>
          <a:ln/>
        </p:spPr>
      </p:sp>
      <p:sp>
        <p:nvSpPr>
          <p:cNvPr id="58371" name="Rectangle 3">
            <a:extLst>
              <a:ext uri="{FF2B5EF4-FFF2-40B4-BE49-F238E27FC236}">
                <a16:creationId xmlns:a16="http://schemas.microsoft.com/office/drawing/2014/main" id="{51D3D5FE-D7CA-EB45-B21B-2A02A9F9FBB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370F3638-FF97-E646-9F04-E1AFAACD50A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4E054FD-B8C6-7343-A417-51C461C5290E}" type="slidenum">
              <a:rPr lang="en-US" altLang="en-US" smtClean="0"/>
              <a:pPr/>
              <a:t>17</a:t>
            </a:fld>
            <a:endParaRPr lang="en-US" altLang="en-US" dirty="0"/>
          </a:p>
        </p:txBody>
      </p:sp>
      <p:sp>
        <p:nvSpPr>
          <p:cNvPr id="33794" name="Rectangle 2">
            <a:extLst>
              <a:ext uri="{FF2B5EF4-FFF2-40B4-BE49-F238E27FC236}">
                <a16:creationId xmlns:a16="http://schemas.microsoft.com/office/drawing/2014/main" id="{F81896CC-23C9-CF4A-9666-42614DCC07C7}"/>
              </a:ext>
            </a:extLst>
          </p:cNvPr>
          <p:cNvSpPr>
            <a:spLocks noGrp="1" noRot="1" noChangeAspect="1" noChangeArrowheads="1" noTextEdit="1"/>
          </p:cNvSpPr>
          <p:nvPr>
            <p:ph type="sldImg"/>
          </p:nvPr>
        </p:nvSpPr>
        <p:spPr>
          <a:solidFill>
            <a:srgbClr val="FFFFFF"/>
          </a:solidFill>
          <a:ln/>
        </p:spPr>
      </p:sp>
      <p:sp>
        <p:nvSpPr>
          <p:cNvPr id="33795" name="Rectangle 3">
            <a:extLst>
              <a:ext uri="{FF2B5EF4-FFF2-40B4-BE49-F238E27FC236}">
                <a16:creationId xmlns:a16="http://schemas.microsoft.com/office/drawing/2014/main" id="{C5C5E4A7-8B23-5448-AAA0-374BCE5BE5E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9352EB7E-B5E8-0242-A0EA-3C2AE483F28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76274D-B9D3-6349-A808-394B60557349}" type="slidenum">
              <a:rPr lang="en-US" altLang="en-US" smtClean="0"/>
              <a:pPr/>
              <a:t>18</a:t>
            </a:fld>
            <a:endParaRPr lang="en-US" altLang="en-US" dirty="0"/>
          </a:p>
        </p:txBody>
      </p:sp>
      <p:sp>
        <p:nvSpPr>
          <p:cNvPr id="37890" name="Rectangle 2">
            <a:extLst>
              <a:ext uri="{FF2B5EF4-FFF2-40B4-BE49-F238E27FC236}">
                <a16:creationId xmlns:a16="http://schemas.microsoft.com/office/drawing/2014/main" id="{0F019D1E-83EF-D24C-853D-1DDF9FF495CB}"/>
              </a:ext>
            </a:extLst>
          </p:cNvPr>
          <p:cNvSpPr>
            <a:spLocks noGrp="1" noRot="1" noChangeAspect="1" noChangeArrowheads="1" noTextEdit="1"/>
          </p:cNvSpPr>
          <p:nvPr>
            <p:ph type="sldImg"/>
          </p:nvPr>
        </p:nvSpPr>
        <p:spPr>
          <a:solidFill>
            <a:srgbClr val="FFFFFF"/>
          </a:solidFill>
          <a:ln/>
        </p:spPr>
      </p:sp>
      <p:sp>
        <p:nvSpPr>
          <p:cNvPr id="37891" name="Rectangle 3">
            <a:extLst>
              <a:ext uri="{FF2B5EF4-FFF2-40B4-BE49-F238E27FC236}">
                <a16:creationId xmlns:a16="http://schemas.microsoft.com/office/drawing/2014/main" id="{C6ADD90B-C61B-434A-8929-CFD08B7F241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6FC5CC2C-31C0-8E40-AF85-FB1C89A6959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1BD83B1-4715-3346-BD4F-0308214DDFB2}" type="slidenum">
              <a:rPr lang="en-US" altLang="en-US" smtClean="0"/>
              <a:pPr/>
              <a:t>19</a:t>
            </a:fld>
            <a:endParaRPr lang="en-US" altLang="en-US" dirty="0"/>
          </a:p>
        </p:txBody>
      </p:sp>
      <p:sp>
        <p:nvSpPr>
          <p:cNvPr id="39938" name="Rectangle 1026">
            <a:extLst>
              <a:ext uri="{FF2B5EF4-FFF2-40B4-BE49-F238E27FC236}">
                <a16:creationId xmlns:a16="http://schemas.microsoft.com/office/drawing/2014/main" id="{C6405BFB-4B9F-BA4A-985B-0239F46E558E}"/>
              </a:ext>
            </a:extLst>
          </p:cNvPr>
          <p:cNvSpPr>
            <a:spLocks noGrp="1" noRot="1" noChangeAspect="1" noChangeArrowheads="1" noTextEdit="1"/>
          </p:cNvSpPr>
          <p:nvPr>
            <p:ph type="sldImg"/>
          </p:nvPr>
        </p:nvSpPr>
        <p:spPr>
          <a:solidFill>
            <a:srgbClr val="FFFFFF"/>
          </a:solidFill>
          <a:ln/>
        </p:spPr>
      </p:sp>
      <p:sp>
        <p:nvSpPr>
          <p:cNvPr id="39939" name="Rectangle 1027">
            <a:extLst>
              <a:ext uri="{FF2B5EF4-FFF2-40B4-BE49-F238E27FC236}">
                <a16:creationId xmlns:a16="http://schemas.microsoft.com/office/drawing/2014/main" id="{876CCA4C-2FE6-8142-A0A8-D076878E0DE5}"/>
              </a:ext>
            </a:extLst>
          </p:cNvPr>
          <p:cNvSpPr>
            <a:spLocks noGrp="1" noChangeArrowheads="1"/>
          </p:cNvSpPr>
          <p:nvPr>
            <p:ph type="body" idx="1"/>
          </p:nvPr>
        </p:nvSpPr>
        <p:spPr>
          <a:xfrm>
            <a:off x="914400" y="4343400"/>
            <a:ext cx="50292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BD651232-40EB-064A-A975-94B498CCAF7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9E36829-D221-134C-843F-7AC316F84B47}" type="slidenum">
              <a:rPr lang="en-US" altLang="en-US" smtClean="0"/>
              <a:pPr/>
              <a:t>20</a:t>
            </a:fld>
            <a:endParaRPr lang="en-US" altLang="en-US" dirty="0"/>
          </a:p>
        </p:txBody>
      </p:sp>
      <p:sp>
        <p:nvSpPr>
          <p:cNvPr id="41986" name="Rectangle 1026">
            <a:extLst>
              <a:ext uri="{FF2B5EF4-FFF2-40B4-BE49-F238E27FC236}">
                <a16:creationId xmlns:a16="http://schemas.microsoft.com/office/drawing/2014/main" id="{9671E901-C65B-6447-9C11-CAC13BF2D62E}"/>
              </a:ext>
            </a:extLst>
          </p:cNvPr>
          <p:cNvSpPr>
            <a:spLocks noGrp="1" noRot="1" noChangeAspect="1" noChangeArrowheads="1" noTextEdit="1"/>
          </p:cNvSpPr>
          <p:nvPr>
            <p:ph type="sldImg"/>
          </p:nvPr>
        </p:nvSpPr>
        <p:spPr>
          <a:solidFill>
            <a:srgbClr val="FFFFFF"/>
          </a:solidFill>
          <a:ln/>
        </p:spPr>
      </p:sp>
      <p:sp>
        <p:nvSpPr>
          <p:cNvPr id="41987" name="Rectangle 1027">
            <a:extLst>
              <a:ext uri="{FF2B5EF4-FFF2-40B4-BE49-F238E27FC236}">
                <a16:creationId xmlns:a16="http://schemas.microsoft.com/office/drawing/2014/main" id="{638A54E6-E6DE-6A4D-A4B9-EAC64EF78A9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6DC8990A-0A3E-1848-844C-1FED8B52279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FB82FF0-BB59-6648-AE43-D59CE60FFE61}" type="slidenum">
              <a:rPr lang="en-US" altLang="en-US" smtClean="0"/>
              <a:pPr/>
              <a:t>21</a:t>
            </a:fld>
            <a:endParaRPr lang="en-US" altLang="en-US" dirty="0"/>
          </a:p>
        </p:txBody>
      </p:sp>
      <p:sp>
        <p:nvSpPr>
          <p:cNvPr id="44034" name="Rectangle 1026">
            <a:extLst>
              <a:ext uri="{FF2B5EF4-FFF2-40B4-BE49-F238E27FC236}">
                <a16:creationId xmlns:a16="http://schemas.microsoft.com/office/drawing/2014/main" id="{0F87CAC7-C957-744A-9B5B-7959E27F18A2}"/>
              </a:ext>
            </a:extLst>
          </p:cNvPr>
          <p:cNvSpPr>
            <a:spLocks noGrp="1" noRot="1" noChangeAspect="1" noChangeArrowheads="1" noTextEdit="1"/>
          </p:cNvSpPr>
          <p:nvPr>
            <p:ph type="sldImg"/>
          </p:nvPr>
        </p:nvSpPr>
        <p:spPr>
          <a:ln/>
        </p:spPr>
      </p:sp>
      <p:sp>
        <p:nvSpPr>
          <p:cNvPr id="44035" name="Rectangle 1027">
            <a:extLst>
              <a:ext uri="{FF2B5EF4-FFF2-40B4-BE49-F238E27FC236}">
                <a16:creationId xmlns:a16="http://schemas.microsoft.com/office/drawing/2014/main" id="{809822AE-F6D1-794D-B4E4-ADE523F5546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7">
            <a:extLst>
              <a:ext uri="{FF2B5EF4-FFF2-40B4-BE49-F238E27FC236}">
                <a16:creationId xmlns:a16="http://schemas.microsoft.com/office/drawing/2014/main" id="{F7287351-06BC-7142-9418-D7EEEC19BF5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5B65BF68-2FDD-FD4B-A658-230FF23CCC6A}" type="slidenum">
              <a:rPr lang="en-US" altLang="en-US" b="0" i="0" smtClean="0"/>
              <a:pPr/>
              <a:t>22</a:t>
            </a:fld>
            <a:endParaRPr lang="en-US" altLang="en-US" b="0" i="0" dirty="0"/>
          </a:p>
        </p:txBody>
      </p:sp>
      <p:sp>
        <p:nvSpPr>
          <p:cNvPr id="225282" name="Rectangle 2">
            <a:extLst>
              <a:ext uri="{FF2B5EF4-FFF2-40B4-BE49-F238E27FC236}">
                <a16:creationId xmlns:a16="http://schemas.microsoft.com/office/drawing/2014/main" id="{5DE7209D-8A25-D14C-AD68-053CE7FB5413}"/>
              </a:ext>
            </a:extLst>
          </p:cNvPr>
          <p:cNvSpPr>
            <a:spLocks noGrp="1" noRot="1" noChangeAspect="1" noChangeArrowheads="1" noTextEdit="1"/>
          </p:cNvSpPr>
          <p:nvPr>
            <p:ph type="sldImg"/>
          </p:nvPr>
        </p:nvSpPr>
        <p:spPr>
          <a:solidFill>
            <a:srgbClr val="FFFFFF"/>
          </a:solidFill>
          <a:ln/>
        </p:spPr>
      </p:sp>
      <p:sp>
        <p:nvSpPr>
          <p:cNvPr id="225283" name="Rectangle 3">
            <a:extLst>
              <a:ext uri="{FF2B5EF4-FFF2-40B4-BE49-F238E27FC236}">
                <a16:creationId xmlns:a16="http://schemas.microsoft.com/office/drawing/2014/main" id="{082DAE68-A087-6447-A392-07CA27C9243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3027130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7">
            <a:extLst>
              <a:ext uri="{FF2B5EF4-FFF2-40B4-BE49-F238E27FC236}">
                <a16:creationId xmlns:a16="http://schemas.microsoft.com/office/drawing/2014/main" id="{F6D341E9-95BD-DC43-88ED-C179C7E00FF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BBA34EA-3135-0E4E-A26C-96CB8358B51A}" type="slidenum">
              <a:rPr lang="en-US" altLang="en-US" b="0" i="0" smtClean="0"/>
              <a:pPr/>
              <a:t>23</a:t>
            </a:fld>
            <a:endParaRPr lang="en-US" altLang="en-US" b="0" i="0" dirty="0"/>
          </a:p>
        </p:txBody>
      </p:sp>
      <p:sp>
        <p:nvSpPr>
          <p:cNvPr id="227330" name="Rectangle 2">
            <a:extLst>
              <a:ext uri="{FF2B5EF4-FFF2-40B4-BE49-F238E27FC236}">
                <a16:creationId xmlns:a16="http://schemas.microsoft.com/office/drawing/2014/main" id="{9B446619-92DE-FB40-A80E-8A142DEE5341}"/>
              </a:ext>
            </a:extLst>
          </p:cNvPr>
          <p:cNvSpPr>
            <a:spLocks noGrp="1" noRot="1" noChangeAspect="1" noChangeArrowheads="1" noTextEdit="1"/>
          </p:cNvSpPr>
          <p:nvPr>
            <p:ph type="sldImg"/>
          </p:nvPr>
        </p:nvSpPr>
        <p:spPr>
          <a:solidFill>
            <a:srgbClr val="FFFFFF"/>
          </a:solidFill>
          <a:ln/>
        </p:spPr>
      </p:sp>
      <p:sp>
        <p:nvSpPr>
          <p:cNvPr id="227331" name="Rectangle 3">
            <a:extLst>
              <a:ext uri="{FF2B5EF4-FFF2-40B4-BE49-F238E27FC236}">
                <a16:creationId xmlns:a16="http://schemas.microsoft.com/office/drawing/2014/main" id="{016E709A-9171-CF43-8045-3E94B74138EC}"/>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5BAC9978-CF40-0942-8901-620631561D2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97517DD-0FD7-C244-BADB-5FB8EE2B94CF}" type="slidenum">
              <a:rPr lang="en-US" altLang="en-US" smtClean="0"/>
              <a:pPr/>
              <a:t>24</a:t>
            </a:fld>
            <a:endParaRPr lang="en-US" altLang="en-US" dirty="0"/>
          </a:p>
        </p:txBody>
      </p:sp>
      <p:sp>
        <p:nvSpPr>
          <p:cNvPr id="46082" name="Rectangle 2">
            <a:extLst>
              <a:ext uri="{FF2B5EF4-FFF2-40B4-BE49-F238E27FC236}">
                <a16:creationId xmlns:a16="http://schemas.microsoft.com/office/drawing/2014/main" id="{6393A7BD-EEFA-0049-92E4-40A8C6C1B01D}"/>
              </a:ext>
            </a:extLst>
          </p:cNvPr>
          <p:cNvSpPr>
            <a:spLocks noGrp="1" noRot="1" noChangeAspect="1" noChangeArrowheads="1" noTextEdit="1"/>
          </p:cNvSpPr>
          <p:nvPr>
            <p:ph type="sldImg"/>
          </p:nvPr>
        </p:nvSpPr>
        <p:spPr>
          <a:ln/>
        </p:spPr>
      </p:sp>
      <p:sp>
        <p:nvSpPr>
          <p:cNvPr id="46083" name="Rectangle 3">
            <a:extLst>
              <a:ext uri="{FF2B5EF4-FFF2-40B4-BE49-F238E27FC236}">
                <a16:creationId xmlns:a16="http://schemas.microsoft.com/office/drawing/2014/main" id="{A0BC0CAB-C6EC-554F-BDD4-BBC3CDE4FFC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1BA48921-2C12-2048-B845-CDFD2E0A688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2DA1233-84EB-CB48-8F59-0C64C4467807}" type="slidenum">
              <a:rPr lang="en-US" altLang="en-US" smtClean="0"/>
              <a:pPr/>
              <a:t>25</a:t>
            </a:fld>
            <a:endParaRPr lang="en-US" altLang="en-US" dirty="0"/>
          </a:p>
        </p:txBody>
      </p:sp>
      <p:sp>
        <p:nvSpPr>
          <p:cNvPr id="48130" name="Rectangle 2">
            <a:extLst>
              <a:ext uri="{FF2B5EF4-FFF2-40B4-BE49-F238E27FC236}">
                <a16:creationId xmlns:a16="http://schemas.microsoft.com/office/drawing/2014/main" id="{C61C29FE-125B-B949-BDCC-F811C86CC635}"/>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128194A0-2202-8B4A-9649-3F609AE14E7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EBD030E0-AB09-674C-8A9D-1C936986935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040A2D8-05DD-C44B-AA00-1B56E64DAC8E}" type="slidenum">
              <a:rPr lang="en-US" altLang="en-US" smtClean="0"/>
              <a:pPr/>
              <a:t>26</a:t>
            </a:fld>
            <a:endParaRPr lang="en-US" altLang="en-US" dirty="0"/>
          </a:p>
        </p:txBody>
      </p:sp>
      <p:sp>
        <p:nvSpPr>
          <p:cNvPr id="50178" name="Rectangle 1026">
            <a:extLst>
              <a:ext uri="{FF2B5EF4-FFF2-40B4-BE49-F238E27FC236}">
                <a16:creationId xmlns:a16="http://schemas.microsoft.com/office/drawing/2014/main" id="{6E9DD753-EC1F-F34F-B676-7B10129D577C}"/>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6E194FB7-44C3-7F46-8E20-1B6ABC2E048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CE560B40-6C90-B246-A506-19BC5833209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A5D3C0E-0B62-4845-90F3-4E79341F6232}" type="slidenum">
              <a:rPr lang="en-US" altLang="en-US" smtClean="0"/>
              <a:pPr/>
              <a:t>27</a:t>
            </a:fld>
            <a:endParaRPr lang="en-US" altLang="en-US" dirty="0"/>
          </a:p>
        </p:txBody>
      </p:sp>
      <p:sp>
        <p:nvSpPr>
          <p:cNvPr id="52226" name="Rectangle 2">
            <a:extLst>
              <a:ext uri="{FF2B5EF4-FFF2-40B4-BE49-F238E27FC236}">
                <a16:creationId xmlns:a16="http://schemas.microsoft.com/office/drawing/2014/main" id="{36526C11-881A-6F42-A933-674429B4937B}"/>
              </a:ext>
            </a:extLst>
          </p:cNvPr>
          <p:cNvSpPr>
            <a:spLocks noGrp="1" noRot="1" noChangeAspect="1" noChangeArrowheads="1" noTextEdit="1"/>
          </p:cNvSpPr>
          <p:nvPr>
            <p:ph type="sldImg"/>
          </p:nvPr>
        </p:nvSpPr>
        <p:spPr>
          <a:ln/>
        </p:spPr>
      </p:sp>
      <p:sp>
        <p:nvSpPr>
          <p:cNvPr id="52227" name="Rectangle 3">
            <a:extLst>
              <a:ext uri="{FF2B5EF4-FFF2-40B4-BE49-F238E27FC236}">
                <a16:creationId xmlns:a16="http://schemas.microsoft.com/office/drawing/2014/main" id="{2CED218E-93C0-DA48-8306-A1C0B519594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05BBEC9D-AC33-C440-AD23-AA12947456F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A1E6678-3688-5945-8E66-88C94C0F5B26}" type="slidenum">
              <a:rPr lang="en-US" altLang="en-US" smtClean="0"/>
              <a:pPr/>
              <a:t>28</a:t>
            </a:fld>
            <a:endParaRPr lang="en-US" altLang="en-US" dirty="0"/>
          </a:p>
        </p:txBody>
      </p:sp>
      <p:sp>
        <p:nvSpPr>
          <p:cNvPr id="54274" name="Rectangle 1026">
            <a:extLst>
              <a:ext uri="{FF2B5EF4-FFF2-40B4-BE49-F238E27FC236}">
                <a16:creationId xmlns:a16="http://schemas.microsoft.com/office/drawing/2014/main" id="{12386F8C-882F-FE44-B59E-A0320FA629AB}"/>
              </a:ext>
            </a:extLst>
          </p:cNvPr>
          <p:cNvSpPr>
            <a:spLocks noGrp="1" noRot="1" noChangeAspect="1" noChangeArrowheads="1" noTextEdit="1"/>
          </p:cNvSpPr>
          <p:nvPr>
            <p:ph type="sldImg"/>
          </p:nvPr>
        </p:nvSpPr>
        <p:spPr>
          <a:ln/>
        </p:spPr>
      </p:sp>
      <p:sp>
        <p:nvSpPr>
          <p:cNvPr id="54275" name="Rectangle 1027">
            <a:extLst>
              <a:ext uri="{FF2B5EF4-FFF2-40B4-BE49-F238E27FC236}">
                <a16:creationId xmlns:a16="http://schemas.microsoft.com/office/drawing/2014/main" id="{B5D64E0E-9796-8646-9622-18DC31E5F98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a:extLst>
              <a:ext uri="{FF2B5EF4-FFF2-40B4-BE49-F238E27FC236}">
                <a16:creationId xmlns:a16="http://schemas.microsoft.com/office/drawing/2014/main" id="{20A2DDF8-435C-7A40-BF80-749F6C52BB84}"/>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6C8CE70E-ABC5-124B-AFC8-CE1630BD8DEB}" type="slidenum">
              <a:rPr lang="en-US" altLang="en-US" sz="1200" b="0" i="0"/>
              <a:pPr algn="r" eaLnBrk="1" hangingPunct="1"/>
              <a:t>29</a:t>
            </a:fld>
            <a:endParaRPr lang="en-US" altLang="en-US" sz="1200" b="0" i="0" dirty="0"/>
          </a:p>
        </p:txBody>
      </p:sp>
      <p:sp>
        <p:nvSpPr>
          <p:cNvPr id="161794" name="Rectangle 2">
            <a:extLst>
              <a:ext uri="{FF2B5EF4-FFF2-40B4-BE49-F238E27FC236}">
                <a16:creationId xmlns:a16="http://schemas.microsoft.com/office/drawing/2014/main" id="{7C025CCA-0CFE-2045-B74E-23407C9FC6C6}"/>
              </a:ext>
            </a:extLst>
          </p:cNvPr>
          <p:cNvSpPr>
            <a:spLocks noGrp="1" noRot="1" noChangeAspect="1" noChangeArrowheads="1" noTextEdit="1"/>
          </p:cNvSpPr>
          <p:nvPr>
            <p:ph type="sldImg"/>
          </p:nvPr>
        </p:nvSpPr>
        <p:spPr>
          <a:solidFill>
            <a:srgbClr val="FFFFFF"/>
          </a:solidFill>
          <a:ln/>
        </p:spPr>
      </p:sp>
      <p:sp>
        <p:nvSpPr>
          <p:cNvPr id="161795" name="Rectangle 3">
            <a:extLst>
              <a:ext uri="{FF2B5EF4-FFF2-40B4-BE49-F238E27FC236}">
                <a16:creationId xmlns:a16="http://schemas.microsoft.com/office/drawing/2014/main" id="{3A2A38FD-830C-F94F-A703-10D4D195C81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053E490B-C0BD-474C-A87E-F8757EB238A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DB8FAD0-B4A5-0740-8771-26FA51E6DD27}" type="slidenum">
              <a:rPr lang="en-US" altLang="en-US" smtClean="0"/>
              <a:pPr/>
              <a:t>30</a:t>
            </a:fld>
            <a:endParaRPr lang="en-US" altLang="en-US" dirty="0"/>
          </a:p>
        </p:txBody>
      </p:sp>
      <p:sp>
        <p:nvSpPr>
          <p:cNvPr id="56322" name="Rectangle 2">
            <a:extLst>
              <a:ext uri="{FF2B5EF4-FFF2-40B4-BE49-F238E27FC236}">
                <a16:creationId xmlns:a16="http://schemas.microsoft.com/office/drawing/2014/main" id="{CCCE3D22-F472-5E46-8143-28B485736DE5}"/>
              </a:ext>
            </a:extLst>
          </p:cNvPr>
          <p:cNvSpPr>
            <a:spLocks noGrp="1" noRot="1" noChangeAspect="1" noChangeArrowheads="1" noTextEdit="1"/>
          </p:cNvSpPr>
          <p:nvPr>
            <p:ph type="sldImg"/>
          </p:nvPr>
        </p:nvSpPr>
        <p:spPr>
          <a:ln/>
        </p:spPr>
      </p:sp>
      <p:sp>
        <p:nvSpPr>
          <p:cNvPr id="56323" name="Rectangle 3">
            <a:extLst>
              <a:ext uri="{FF2B5EF4-FFF2-40B4-BE49-F238E27FC236}">
                <a16:creationId xmlns:a16="http://schemas.microsoft.com/office/drawing/2014/main" id="{1F50B65B-1678-E248-B6A6-3783DCD2804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a:extLst>
              <a:ext uri="{FF2B5EF4-FFF2-40B4-BE49-F238E27FC236}">
                <a16:creationId xmlns:a16="http://schemas.microsoft.com/office/drawing/2014/main" id="{C7A2CC2F-CC7A-4A47-8F94-C61BC2F83DD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0DDE0B4-0DC8-6A4C-B926-8C512175BED2}" type="slidenum">
              <a:rPr lang="en-US" altLang="en-US" b="0" i="0" smtClean="0"/>
              <a:pPr/>
              <a:t>31</a:t>
            </a:fld>
            <a:endParaRPr lang="en-US" altLang="en-US" b="0" i="0" dirty="0"/>
          </a:p>
        </p:txBody>
      </p:sp>
      <p:sp>
        <p:nvSpPr>
          <p:cNvPr id="163842" name="Rectangle 2">
            <a:extLst>
              <a:ext uri="{FF2B5EF4-FFF2-40B4-BE49-F238E27FC236}">
                <a16:creationId xmlns:a16="http://schemas.microsoft.com/office/drawing/2014/main" id="{0545732A-44F8-F944-822B-19F7B29869A7}"/>
              </a:ext>
            </a:extLst>
          </p:cNvPr>
          <p:cNvSpPr>
            <a:spLocks noGrp="1" noRot="1" noChangeAspect="1" noChangeArrowheads="1" noTextEdit="1"/>
          </p:cNvSpPr>
          <p:nvPr>
            <p:ph type="sldImg"/>
          </p:nvPr>
        </p:nvSpPr>
        <p:spPr>
          <a:solidFill>
            <a:srgbClr val="FFFFFF"/>
          </a:solidFill>
          <a:ln/>
        </p:spPr>
      </p:sp>
      <p:sp>
        <p:nvSpPr>
          <p:cNvPr id="163843" name="Rectangle 3">
            <a:extLst>
              <a:ext uri="{FF2B5EF4-FFF2-40B4-BE49-F238E27FC236}">
                <a16:creationId xmlns:a16="http://schemas.microsoft.com/office/drawing/2014/main" id="{C2611FB5-6FC6-224D-AE46-4FFCD7F1832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764A4AB3-5DB5-A94C-81D7-0668BC059A4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48B94AC-9A78-0448-AE63-D8732610EF8D}" type="slidenum">
              <a:rPr lang="en-US" altLang="en-US" smtClean="0"/>
              <a:pPr/>
              <a:t>32</a:t>
            </a:fld>
            <a:endParaRPr lang="en-US" altLang="en-US" dirty="0"/>
          </a:p>
        </p:txBody>
      </p:sp>
      <p:sp>
        <p:nvSpPr>
          <p:cNvPr id="64514" name="Rectangle 1026">
            <a:extLst>
              <a:ext uri="{FF2B5EF4-FFF2-40B4-BE49-F238E27FC236}">
                <a16:creationId xmlns:a16="http://schemas.microsoft.com/office/drawing/2014/main" id="{853C403F-B888-C341-8BEE-CFADAA18D29B}"/>
              </a:ext>
            </a:extLst>
          </p:cNvPr>
          <p:cNvSpPr>
            <a:spLocks noGrp="1" noRot="1" noChangeAspect="1" noChangeArrowheads="1" noTextEdit="1"/>
          </p:cNvSpPr>
          <p:nvPr>
            <p:ph type="sldImg"/>
          </p:nvPr>
        </p:nvSpPr>
        <p:spPr>
          <a:solidFill>
            <a:srgbClr val="FFFFFF"/>
          </a:solidFill>
          <a:ln/>
        </p:spPr>
      </p:sp>
      <p:sp>
        <p:nvSpPr>
          <p:cNvPr id="64515" name="Rectangle 1027">
            <a:extLst>
              <a:ext uri="{FF2B5EF4-FFF2-40B4-BE49-F238E27FC236}">
                <a16:creationId xmlns:a16="http://schemas.microsoft.com/office/drawing/2014/main" id="{B48AA468-9A5D-194B-8742-F4A5282581A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FD0B1835-BB6B-D04C-98FF-6BFD955B9BA1}"/>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D64FA98-2EFB-FB47-9377-CEE3057154BA}" type="slidenum">
              <a:rPr lang="en-US" altLang="en-US" sz="1200">
                <a:ea typeface="Osaka" charset="-128"/>
              </a:rPr>
              <a:pPr algn="r" eaLnBrk="1" hangingPunct="1"/>
              <a:t>33</a:t>
            </a:fld>
            <a:endParaRPr lang="en-US" altLang="en-US" sz="1200" dirty="0">
              <a:ea typeface="Osaka" charset="-128"/>
            </a:endParaRPr>
          </a:p>
        </p:txBody>
      </p:sp>
      <p:sp>
        <p:nvSpPr>
          <p:cNvPr id="58370" name="Rectangle 2">
            <a:extLst>
              <a:ext uri="{FF2B5EF4-FFF2-40B4-BE49-F238E27FC236}">
                <a16:creationId xmlns:a16="http://schemas.microsoft.com/office/drawing/2014/main" id="{50E21139-61C6-6948-BBB3-44D8B6CDA004}"/>
              </a:ext>
            </a:extLst>
          </p:cNvPr>
          <p:cNvSpPr>
            <a:spLocks noGrp="1" noRot="1" noChangeAspect="1" noChangeArrowheads="1" noTextEdit="1"/>
          </p:cNvSpPr>
          <p:nvPr>
            <p:ph type="sldImg"/>
          </p:nvPr>
        </p:nvSpPr>
        <p:spPr>
          <a:solidFill>
            <a:srgbClr val="FFFFFF"/>
          </a:solidFill>
          <a:ln/>
        </p:spPr>
      </p:sp>
      <p:sp>
        <p:nvSpPr>
          <p:cNvPr id="58371" name="Rectangle 3">
            <a:extLst>
              <a:ext uri="{FF2B5EF4-FFF2-40B4-BE49-F238E27FC236}">
                <a16:creationId xmlns:a16="http://schemas.microsoft.com/office/drawing/2014/main" id="{486DB667-6BC6-ED47-8A8B-840D36FCA86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7961CAB3-C8AE-B147-909B-A657F2D87347}"/>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809CF6FE-F56B-714B-A2F7-98CC050B22D0}" type="slidenum">
              <a:rPr lang="en-US" altLang="en-US" sz="1200">
                <a:ea typeface="Osaka" charset="-128"/>
              </a:rPr>
              <a:pPr algn="r" eaLnBrk="1" hangingPunct="1"/>
              <a:t>34</a:t>
            </a:fld>
            <a:endParaRPr lang="en-US" altLang="en-US" sz="1200" dirty="0">
              <a:ea typeface="Osaka" charset="-128"/>
            </a:endParaRPr>
          </a:p>
        </p:txBody>
      </p:sp>
      <p:sp>
        <p:nvSpPr>
          <p:cNvPr id="60418" name="Rectangle 2">
            <a:extLst>
              <a:ext uri="{FF2B5EF4-FFF2-40B4-BE49-F238E27FC236}">
                <a16:creationId xmlns:a16="http://schemas.microsoft.com/office/drawing/2014/main" id="{A495646F-7603-0A45-8868-8F479D8B73DA}"/>
              </a:ext>
            </a:extLst>
          </p:cNvPr>
          <p:cNvSpPr>
            <a:spLocks noGrp="1" noRot="1" noChangeAspect="1" noChangeArrowheads="1" noTextEdit="1"/>
          </p:cNvSpPr>
          <p:nvPr>
            <p:ph type="sldImg"/>
          </p:nvPr>
        </p:nvSpPr>
        <p:spPr>
          <a:solidFill>
            <a:srgbClr val="FFFFFF"/>
          </a:solidFill>
          <a:ln/>
        </p:spPr>
      </p:sp>
      <p:sp>
        <p:nvSpPr>
          <p:cNvPr id="60419" name="Rectangle 3">
            <a:extLst>
              <a:ext uri="{FF2B5EF4-FFF2-40B4-BE49-F238E27FC236}">
                <a16:creationId xmlns:a16="http://schemas.microsoft.com/office/drawing/2014/main" id="{FE43438F-2DDD-0741-BE6D-69A72C157A7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E7C5A417-3D16-BE4C-B7EA-285E8D27FB22}"/>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ea typeface="Osaka" charset="-128"/>
              </a:defRPr>
            </a:lvl1pPr>
            <a:lvl2pPr marL="742950" indent="-285750">
              <a:defRPr i="1">
                <a:solidFill>
                  <a:schemeClr val="tx1"/>
                </a:solidFill>
                <a:latin typeface="Arial" panose="020B0604020202020204" pitchFamily="34" charset="0"/>
                <a:ea typeface="Osaka" charset="-128"/>
              </a:defRPr>
            </a:lvl2pPr>
            <a:lvl3pPr marL="1143000" indent="-228600">
              <a:defRPr i="1">
                <a:solidFill>
                  <a:schemeClr val="tx1"/>
                </a:solidFill>
                <a:latin typeface="Arial" panose="020B0604020202020204" pitchFamily="34" charset="0"/>
                <a:ea typeface="Osaka" charset="-128"/>
              </a:defRPr>
            </a:lvl3pPr>
            <a:lvl4pPr marL="1600200" indent="-228600">
              <a:defRPr i="1">
                <a:solidFill>
                  <a:schemeClr val="tx1"/>
                </a:solidFill>
                <a:latin typeface="Arial" panose="020B0604020202020204" pitchFamily="34" charset="0"/>
                <a:ea typeface="Osaka" charset="-128"/>
              </a:defRPr>
            </a:lvl4pPr>
            <a:lvl5pPr marL="2057400" indent="-228600">
              <a:defRPr i="1">
                <a:solidFill>
                  <a:schemeClr val="tx1"/>
                </a:solidFill>
                <a:latin typeface="Arial" panose="020B0604020202020204" pitchFamily="34" charset="0"/>
                <a:ea typeface="Osaka" charset="-128"/>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Osaka" charset="-128"/>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Osaka" charset="-128"/>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Osaka" charset="-128"/>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Osaka" charset="-128"/>
              </a:defRPr>
            </a:lvl9pPr>
          </a:lstStyle>
          <a:p>
            <a:pPr algn="r" eaLnBrk="1" hangingPunct="1"/>
            <a:fld id="{3082EF3F-8E05-E249-AC06-F1631F4C7E2A}" type="slidenum">
              <a:rPr lang="en-US" altLang="en-US" sz="1200" i="0"/>
              <a:pPr algn="r" eaLnBrk="1" hangingPunct="1"/>
              <a:t>35</a:t>
            </a:fld>
            <a:endParaRPr lang="en-US" altLang="en-US" sz="1200" i="0" dirty="0"/>
          </a:p>
        </p:txBody>
      </p:sp>
      <p:sp>
        <p:nvSpPr>
          <p:cNvPr id="110595" name="Rectangle 2">
            <a:extLst>
              <a:ext uri="{FF2B5EF4-FFF2-40B4-BE49-F238E27FC236}">
                <a16:creationId xmlns:a16="http://schemas.microsoft.com/office/drawing/2014/main" id="{5B29675E-FC56-6B48-BE22-69EAE6D0AB61}"/>
              </a:ext>
            </a:extLst>
          </p:cNvPr>
          <p:cNvSpPr>
            <a:spLocks noGrp="1" noRot="1" noChangeAspect="1" noChangeArrowheads="1" noTextEdit="1"/>
          </p:cNvSpPr>
          <p:nvPr>
            <p:ph type="sldImg"/>
          </p:nvPr>
        </p:nvSpPr>
        <p:spPr>
          <a:solidFill>
            <a:srgbClr val="FFFFFF"/>
          </a:solidFill>
          <a:ln/>
        </p:spPr>
      </p:sp>
      <p:sp>
        <p:nvSpPr>
          <p:cNvPr id="110596" name="Rectangle 3">
            <a:extLst>
              <a:ext uri="{FF2B5EF4-FFF2-40B4-BE49-F238E27FC236}">
                <a16:creationId xmlns:a16="http://schemas.microsoft.com/office/drawing/2014/main" id="{454E48B9-BD64-6E4A-820A-5E105D4DCF6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3332989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A93F5570-F0A9-7042-8BB8-F69C65963C93}"/>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CA91730-39E3-5C43-8419-52431431BFD2}" type="slidenum">
              <a:rPr lang="en-US" altLang="en-US" sz="1200">
                <a:ea typeface="Osaka" charset="-128"/>
              </a:rPr>
              <a:pPr algn="r" eaLnBrk="1" hangingPunct="1"/>
              <a:t>36</a:t>
            </a:fld>
            <a:endParaRPr lang="en-US" altLang="en-US" sz="1200" dirty="0">
              <a:ea typeface="Osaka" charset="-128"/>
            </a:endParaRPr>
          </a:p>
        </p:txBody>
      </p:sp>
      <p:sp>
        <p:nvSpPr>
          <p:cNvPr id="62466" name="Rectangle 2">
            <a:extLst>
              <a:ext uri="{FF2B5EF4-FFF2-40B4-BE49-F238E27FC236}">
                <a16:creationId xmlns:a16="http://schemas.microsoft.com/office/drawing/2014/main" id="{D388812D-7925-E04D-8321-B65392E0FD9C}"/>
              </a:ext>
            </a:extLst>
          </p:cNvPr>
          <p:cNvSpPr>
            <a:spLocks noGrp="1" noRot="1" noChangeAspect="1" noChangeArrowheads="1" noTextEdit="1"/>
          </p:cNvSpPr>
          <p:nvPr>
            <p:ph type="sldImg"/>
          </p:nvPr>
        </p:nvSpPr>
        <p:spPr>
          <a:solidFill>
            <a:srgbClr val="FFFFFF"/>
          </a:solidFill>
          <a:ln/>
        </p:spPr>
      </p:sp>
      <p:sp>
        <p:nvSpPr>
          <p:cNvPr id="62467" name="Rectangle 3">
            <a:extLst>
              <a:ext uri="{FF2B5EF4-FFF2-40B4-BE49-F238E27FC236}">
                <a16:creationId xmlns:a16="http://schemas.microsoft.com/office/drawing/2014/main" id="{7A642FF5-118F-124A-B7E8-CB6AC7EEADF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a:extLst>
              <a:ext uri="{FF2B5EF4-FFF2-40B4-BE49-F238E27FC236}">
                <a16:creationId xmlns:a16="http://schemas.microsoft.com/office/drawing/2014/main" id="{92BF1443-9746-5947-AFE4-BE749BEBC36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A4C1553-F55E-724D-837C-0085A67F65A1}" type="slidenum">
              <a:rPr lang="en-US" altLang="en-US" b="0" i="0" smtClean="0"/>
              <a:pPr/>
              <a:t>37</a:t>
            </a:fld>
            <a:endParaRPr lang="en-US" altLang="en-US" b="0" i="0" dirty="0"/>
          </a:p>
        </p:txBody>
      </p:sp>
      <p:sp>
        <p:nvSpPr>
          <p:cNvPr id="169986" name="Rectangle 2">
            <a:extLst>
              <a:ext uri="{FF2B5EF4-FFF2-40B4-BE49-F238E27FC236}">
                <a16:creationId xmlns:a16="http://schemas.microsoft.com/office/drawing/2014/main" id="{C3AE40E5-4858-2B41-B46E-1EC66BB94600}"/>
              </a:ext>
            </a:extLst>
          </p:cNvPr>
          <p:cNvSpPr>
            <a:spLocks noGrp="1" noRot="1" noChangeAspect="1" noChangeArrowheads="1" noTextEdit="1"/>
          </p:cNvSpPr>
          <p:nvPr>
            <p:ph type="sldImg"/>
          </p:nvPr>
        </p:nvSpPr>
        <p:spPr>
          <a:solidFill>
            <a:srgbClr val="FFFFFF"/>
          </a:solidFill>
          <a:ln/>
        </p:spPr>
      </p:sp>
      <p:sp>
        <p:nvSpPr>
          <p:cNvPr id="169987" name="Rectangle 3">
            <a:extLst>
              <a:ext uri="{FF2B5EF4-FFF2-40B4-BE49-F238E27FC236}">
                <a16:creationId xmlns:a16="http://schemas.microsoft.com/office/drawing/2014/main" id="{6D7AAC45-A883-9645-853F-A440D6629317}"/>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a:extLst>
              <a:ext uri="{FF2B5EF4-FFF2-40B4-BE49-F238E27FC236}">
                <a16:creationId xmlns:a16="http://schemas.microsoft.com/office/drawing/2014/main" id="{7E35D536-7A52-C64B-8414-79A1EC361A0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2F504698-45CC-BC4A-B329-931090B00428}" type="slidenum">
              <a:rPr lang="en-US" altLang="en-US" b="0" i="0" smtClean="0"/>
              <a:pPr/>
              <a:t>38</a:t>
            </a:fld>
            <a:endParaRPr lang="en-US" altLang="en-US" b="0" i="0" dirty="0"/>
          </a:p>
        </p:txBody>
      </p:sp>
      <p:sp>
        <p:nvSpPr>
          <p:cNvPr id="172034" name="Rectangle 2">
            <a:extLst>
              <a:ext uri="{FF2B5EF4-FFF2-40B4-BE49-F238E27FC236}">
                <a16:creationId xmlns:a16="http://schemas.microsoft.com/office/drawing/2014/main" id="{9F608F7D-FB07-D641-8AD2-8A6F215BD18A}"/>
              </a:ext>
            </a:extLst>
          </p:cNvPr>
          <p:cNvSpPr>
            <a:spLocks noGrp="1" noRot="1" noChangeAspect="1" noChangeArrowheads="1" noTextEdit="1"/>
          </p:cNvSpPr>
          <p:nvPr>
            <p:ph type="sldImg"/>
          </p:nvPr>
        </p:nvSpPr>
        <p:spPr>
          <a:solidFill>
            <a:srgbClr val="FFFFFF"/>
          </a:solidFill>
          <a:ln/>
        </p:spPr>
      </p:sp>
      <p:sp>
        <p:nvSpPr>
          <p:cNvPr id="172035" name="Rectangle 3">
            <a:extLst>
              <a:ext uri="{FF2B5EF4-FFF2-40B4-BE49-F238E27FC236}">
                <a16:creationId xmlns:a16="http://schemas.microsoft.com/office/drawing/2014/main" id="{E08F17D8-1D8E-9942-9299-34EA0166D9CA}"/>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a:extLst>
              <a:ext uri="{FF2B5EF4-FFF2-40B4-BE49-F238E27FC236}">
                <a16:creationId xmlns:a16="http://schemas.microsoft.com/office/drawing/2014/main" id="{92BF1443-9746-5947-AFE4-BE749BEBC36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A4C1553-F55E-724D-837C-0085A67F65A1}" type="slidenum">
              <a:rPr lang="en-US" altLang="en-US" b="0" i="0" smtClean="0"/>
              <a:pPr/>
              <a:t>39</a:t>
            </a:fld>
            <a:endParaRPr lang="en-US" altLang="en-US" b="0" i="0" dirty="0"/>
          </a:p>
        </p:txBody>
      </p:sp>
      <p:sp>
        <p:nvSpPr>
          <p:cNvPr id="169986" name="Rectangle 2">
            <a:extLst>
              <a:ext uri="{FF2B5EF4-FFF2-40B4-BE49-F238E27FC236}">
                <a16:creationId xmlns:a16="http://schemas.microsoft.com/office/drawing/2014/main" id="{C3AE40E5-4858-2B41-B46E-1EC66BB94600}"/>
              </a:ext>
            </a:extLst>
          </p:cNvPr>
          <p:cNvSpPr>
            <a:spLocks noGrp="1" noRot="1" noChangeAspect="1" noChangeArrowheads="1" noTextEdit="1"/>
          </p:cNvSpPr>
          <p:nvPr>
            <p:ph type="sldImg"/>
          </p:nvPr>
        </p:nvSpPr>
        <p:spPr>
          <a:solidFill>
            <a:srgbClr val="FFFFFF"/>
          </a:solidFill>
          <a:ln/>
        </p:spPr>
      </p:sp>
      <p:sp>
        <p:nvSpPr>
          <p:cNvPr id="169987" name="Rectangle 3">
            <a:extLst>
              <a:ext uri="{FF2B5EF4-FFF2-40B4-BE49-F238E27FC236}">
                <a16:creationId xmlns:a16="http://schemas.microsoft.com/office/drawing/2014/main" id="{6D7AAC45-A883-9645-853F-A440D6629317}"/>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7072144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7DE83E51-FE16-A745-8F3C-C2C42736A92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E37939F-3370-7E40-93FA-B949F376D5F3}" type="slidenum">
              <a:rPr lang="en-US" altLang="en-US" smtClean="0"/>
              <a:pPr/>
              <a:t>40</a:t>
            </a:fld>
            <a:endParaRPr lang="en-US" altLang="en-US" dirty="0"/>
          </a:p>
        </p:txBody>
      </p:sp>
      <p:sp>
        <p:nvSpPr>
          <p:cNvPr id="70658" name="Rectangle 2">
            <a:extLst>
              <a:ext uri="{FF2B5EF4-FFF2-40B4-BE49-F238E27FC236}">
                <a16:creationId xmlns:a16="http://schemas.microsoft.com/office/drawing/2014/main" id="{5032942F-9CCF-184C-9DF6-1219019047BC}"/>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8F2FC7AE-E7BA-FD48-84BC-37691CE7FDC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80526E1E-B0E2-C840-981C-8764E6FEAEE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38AEAE5-9978-6141-B990-9DD4F723EE3A}" type="slidenum">
              <a:rPr lang="en-US" altLang="en-US" smtClean="0"/>
              <a:pPr/>
              <a:t>41</a:t>
            </a:fld>
            <a:endParaRPr lang="en-US" altLang="en-US" dirty="0"/>
          </a:p>
        </p:txBody>
      </p:sp>
      <p:sp>
        <p:nvSpPr>
          <p:cNvPr id="72706" name="Rectangle 2">
            <a:extLst>
              <a:ext uri="{FF2B5EF4-FFF2-40B4-BE49-F238E27FC236}">
                <a16:creationId xmlns:a16="http://schemas.microsoft.com/office/drawing/2014/main" id="{861953D0-B445-9048-90A2-6A7846C325DA}"/>
              </a:ext>
            </a:extLst>
          </p:cNvPr>
          <p:cNvSpPr>
            <a:spLocks noGrp="1" noRot="1" noChangeAspect="1" noChangeArrowheads="1" noTextEdit="1"/>
          </p:cNvSpPr>
          <p:nvPr>
            <p:ph type="sldImg"/>
          </p:nvPr>
        </p:nvSpPr>
        <p:spPr>
          <a:solidFill>
            <a:srgbClr val="FFFFFF"/>
          </a:solidFill>
          <a:ln/>
        </p:spPr>
      </p:sp>
      <p:sp>
        <p:nvSpPr>
          <p:cNvPr id="72707" name="Rectangle 3">
            <a:extLst>
              <a:ext uri="{FF2B5EF4-FFF2-40B4-BE49-F238E27FC236}">
                <a16:creationId xmlns:a16="http://schemas.microsoft.com/office/drawing/2014/main" id="{9C6BB69F-395A-5447-BE7F-8D1131D15C5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7">
            <a:extLst>
              <a:ext uri="{FF2B5EF4-FFF2-40B4-BE49-F238E27FC236}">
                <a16:creationId xmlns:a16="http://schemas.microsoft.com/office/drawing/2014/main" id="{D685C171-F040-D44A-94FA-60C84C7D4C3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C7D37DBA-6642-E048-98AC-F789FE65F554}" type="slidenum">
              <a:rPr lang="en-US" altLang="en-US" b="0" i="0" smtClean="0"/>
              <a:pPr/>
              <a:t>42</a:t>
            </a:fld>
            <a:endParaRPr lang="en-US" altLang="en-US" b="0" i="0" dirty="0"/>
          </a:p>
        </p:txBody>
      </p:sp>
      <p:sp>
        <p:nvSpPr>
          <p:cNvPr id="176130" name="Rectangle 2">
            <a:extLst>
              <a:ext uri="{FF2B5EF4-FFF2-40B4-BE49-F238E27FC236}">
                <a16:creationId xmlns:a16="http://schemas.microsoft.com/office/drawing/2014/main" id="{26AF18BB-D7A0-9243-B854-FDC66FF15668}"/>
              </a:ext>
            </a:extLst>
          </p:cNvPr>
          <p:cNvSpPr>
            <a:spLocks noGrp="1" noRot="1" noChangeAspect="1" noChangeArrowheads="1" noTextEdit="1"/>
          </p:cNvSpPr>
          <p:nvPr>
            <p:ph type="sldImg"/>
          </p:nvPr>
        </p:nvSpPr>
        <p:spPr>
          <a:solidFill>
            <a:srgbClr val="FFFFFF"/>
          </a:solidFill>
          <a:ln/>
        </p:spPr>
      </p:sp>
      <p:sp>
        <p:nvSpPr>
          <p:cNvPr id="176131" name="Rectangle 3">
            <a:extLst>
              <a:ext uri="{FF2B5EF4-FFF2-40B4-BE49-F238E27FC236}">
                <a16:creationId xmlns:a16="http://schemas.microsoft.com/office/drawing/2014/main" id="{B830720C-C11F-DA41-B7D0-BE19665A04C0}"/>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5916904C-4C90-434B-B26B-C936E925BD4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E661177-9D83-3741-A8D7-543F1CCEEFE2}" type="slidenum">
              <a:rPr lang="en-US" altLang="en-US" smtClean="0"/>
              <a:pPr/>
              <a:t>43</a:t>
            </a:fld>
            <a:endParaRPr lang="en-US" altLang="en-US" dirty="0"/>
          </a:p>
        </p:txBody>
      </p:sp>
      <p:sp>
        <p:nvSpPr>
          <p:cNvPr id="74754" name="Rectangle 1026">
            <a:extLst>
              <a:ext uri="{FF2B5EF4-FFF2-40B4-BE49-F238E27FC236}">
                <a16:creationId xmlns:a16="http://schemas.microsoft.com/office/drawing/2014/main" id="{7C0EEEC1-5903-9F4A-8907-5A3C8665B9F2}"/>
              </a:ext>
            </a:extLst>
          </p:cNvPr>
          <p:cNvSpPr>
            <a:spLocks noGrp="1" noRot="1" noChangeAspect="1" noChangeArrowheads="1" noTextEdit="1"/>
          </p:cNvSpPr>
          <p:nvPr>
            <p:ph type="sldImg"/>
          </p:nvPr>
        </p:nvSpPr>
        <p:spPr>
          <a:solidFill>
            <a:srgbClr val="FFFFFF"/>
          </a:solidFill>
          <a:ln/>
        </p:spPr>
      </p:sp>
      <p:sp>
        <p:nvSpPr>
          <p:cNvPr id="74755" name="Rectangle 1027">
            <a:extLst>
              <a:ext uri="{FF2B5EF4-FFF2-40B4-BE49-F238E27FC236}">
                <a16:creationId xmlns:a16="http://schemas.microsoft.com/office/drawing/2014/main" id="{0D147C32-220D-7446-9718-05AC5CE6E61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97ED42EA-CE2A-FC4B-8A96-1A0CB5F0D54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0DFFC9E-0B22-0440-9F43-FF365A068E4B}" type="slidenum">
              <a:rPr lang="en-US" altLang="en-US" smtClean="0"/>
              <a:pPr/>
              <a:t>44</a:t>
            </a:fld>
            <a:endParaRPr lang="en-US" altLang="en-US" dirty="0"/>
          </a:p>
        </p:txBody>
      </p:sp>
      <p:sp>
        <p:nvSpPr>
          <p:cNvPr id="76802" name="Rectangle 2">
            <a:extLst>
              <a:ext uri="{FF2B5EF4-FFF2-40B4-BE49-F238E27FC236}">
                <a16:creationId xmlns:a16="http://schemas.microsoft.com/office/drawing/2014/main" id="{E415E4FB-4B97-7F46-BE52-6F8B2DF9B1DD}"/>
              </a:ext>
            </a:extLst>
          </p:cNvPr>
          <p:cNvSpPr>
            <a:spLocks noGrp="1" noRot="1" noChangeAspect="1" noChangeArrowheads="1" noTextEdit="1"/>
          </p:cNvSpPr>
          <p:nvPr>
            <p:ph type="sldImg"/>
          </p:nvPr>
        </p:nvSpPr>
        <p:spPr>
          <a:solidFill>
            <a:srgbClr val="FFFFFF"/>
          </a:solidFill>
          <a:ln/>
        </p:spPr>
      </p:sp>
      <p:sp>
        <p:nvSpPr>
          <p:cNvPr id="76803" name="Rectangle 3">
            <a:extLst>
              <a:ext uri="{FF2B5EF4-FFF2-40B4-BE49-F238E27FC236}">
                <a16:creationId xmlns:a16="http://schemas.microsoft.com/office/drawing/2014/main" id="{6CA8E46C-BD39-174C-92E1-27E72782FC2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7">
            <a:extLst>
              <a:ext uri="{FF2B5EF4-FFF2-40B4-BE49-F238E27FC236}">
                <a16:creationId xmlns:a16="http://schemas.microsoft.com/office/drawing/2014/main" id="{9916D367-9F03-5440-803D-84DC7CCEF0C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987F872-F7D0-574C-89CC-ECA2462D9305}" type="slidenum">
              <a:rPr lang="en-US" altLang="en-US" b="0" i="0" smtClean="0"/>
              <a:pPr/>
              <a:t>45</a:t>
            </a:fld>
            <a:endParaRPr lang="en-US" altLang="en-US" b="0" i="0" dirty="0"/>
          </a:p>
        </p:txBody>
      </p:sp>
      <p:sp>
        <p:nvSpPr>
          <p:cNvPr id="182274" name="Rectangle 2">
            <a:extLst>
              <a:ext uri="{FF2B5EF4-FFF2-40B4-BE49-F238E27FC236}">
                <a16:creationId xmlns:a16="http://schemas.microsoft.com/office/drawing/2014/main" id="{46F6C8DF-9592-8140-A5B0-CC9C0F34C9B3}"/>
              </a:ext>
            </a:extLst>
          </p:cNvPr>
          <p:cNvSpPr>
            <a:spLocks noGrp="1" noRot="1" noChangeAspect="1" noChangeArrowheads="1" noTextEdit="1"/>
          </p:cNvSpPr>
          <p:nvPr>
            <p:ph type="sldImg"/>
          </p:nvPr>
        </p:nvSpPr>
        <p:spPr>
          <a:solidFill>
            <a:srgbClr val="FFFFFF"/>
          </a:solidFill>
          <a:ln/>
        </p:spPr>
      </p:sp>
      <p:sp>
        <p:nvSpPr>
          <p:cNvPr id="182275" name="Rectangle 3">
            <a:extLst>
              <a:ext uri="{FF2B5EF4-FFF2-40B4-BE49-F238E27FC236}">
                <a16:creationId xmlns:a16="http://schemas.microsoft.com/office/drawing/2014/main" id="{417E4F1D-EAD2-7348-A490-9577D4E8AF6C}"/>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7">
            <a:extLst>
              <a:ext uri="{FF2B5EF4-FFF2-40B4-BE49-F238E27FC236}">
                <a16:creationId xmlns:a16="http://schemas.microsoft.com/office/drawing/2014/main" id="{E82488C6-6D43-0045-A00D-8A07373F0C9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331C3C35-218F-E841-BB49-C34AD268684A}" type="slidenum">
              <a:rPr lang="en-US" altLang="en-US" b="0" i="0" smtClean="0"/>
              <a:pPr/>
              <a:t>46</a:t>
            </a:fld>
            <a:endParaRPr lang="en-US" altLang="en-US" b="0" i="0" dirty="0"/>
          </a:p>
        </p:txBody>
      </p:sp>
      <p:sp>
        <p:nvSpPr>
          <p:cNvPr id="184322" name="Rectangle 2">
            <a:extLst>
              <a:ext uri="{FF2B5EF4-FFF2-40B4-BE49-F238E27FC236}">
                <a16:creationId xmlns:a16="http://schemas.microsoft.com/office/drawing/2014/main" id="{642738AF-EE35-594E-AE22-640EB810B32E}"/>
              </a:ext>
            </a:extLst>
          </p:cNvPr>
          <p:cNvSpPr>
            <a:spLocks noGrp="1" noRot="1" noChangeAspect="1" noChangeArrowheads="1" noTextEdit="1"/>
          </p:cNvSpPr>
          <p:nvPr>
            <p:ph type="sldImg"/>
          </p:nvPr>
        </p:nvSpPr>
        <p:spPr>
          <a:solidFill>
            <a:srgbClr val="FFFFFF"/>
          </a:solidFill>
          <a:ln/>
        </p:spPr>
      </p:sp>
      <p:sp>
        <p:nvSpPr>
          <p:cNvPr id="184323" name="Rectangle 3">
            <a:extLst>
              <a:ext uri="{FF2B5EF4-FFF2-40B4-BE49-F238E27FC236}">
                <a16:creationId xmlns:a16="http://schemas.microsoft.com/office/drawing/2014/main" id="{1E0D8039-B789-2941-9312-BFE41A424C34}"/>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a:extLst>
              <a:ext uri="{FF2B5EF4-FFF2-40B4-BE49-F238E27FC236}">
                <a16:creationId xmlns:a16="http://schemas.microsoft.com/office/drawing/2014/main" id="{B891A7AA-0DD9-9844-ACFD-67C25686E26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58ED72-07B1-F949-ACC3-00DC8877EA13}" type="slidenum">
              <a:rPr lang="en-US" altLang="en-US" smtClean="0"/>
              <a:pPr/>
              <a:t>47</a:t>
            </a:fld>
            <a:endParaRPr lang="en-US" altLang="en-US" dirty="0"/>
          </a:p>
        </p:txBody>
      </p:sp>
      <p:sp>
        <p:nvSpPr>
          <p:cNvPr id="78850" name="Rectangle 1026">
            <a:extLst>
              <a:ext uri="{FF2B5EF4-FFF2-40B4-BE49-F238E27FC236}">
                <a16:creationId xmlns:a16="http://schemas.microsoft.com/office/drawing/2014/main" id="{72529207-F21F-244B-81C1-5B6502B95AEA}"/>
              </a:ext>
            </a:extLst>
          </p:cNvPr>
          <p:cNvSpPr>
            <a:spLocks noGrp="1" noRot="1" noChangeAspect="1" noChangeArrowheads="1" noTextEdit="1"/>
          </p:cNvSpPr>
          <p:nvPr>
            <p:ph type="sldImg"/>
          </p:nvPr>
        </p:nvSpPr>
        <p:spPr>
          <a:solidFill>
            <a:srgbClr val="FFFFFF"/>
          </a:solidFill>
          <a:ln/>
        </p:spPr>
      </p:sp>
      <p:sp>
        <p:nvSpPr>
          <p:cNvPr id="78851" name="Rectangle 1027">
            <a:extLst>
              <a:ext uri="{FF2B5EF4-FFF2-40B4-BE49-F238E27FC236}">
                <a16:creationId xmlns:a16="http://schemas.microsoft.com/office/drawing/2014/main" id="{7F54058B-DD2B-3C46-8B6B-ADFE62C1B8C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a:extLst>
              <a:ext uri="{FF2B5EF4-FFF2-40B4-BE49-F238E27FC236}">
                <a16:creationId xmlns:a16="http://schemas.microsoft.com/office/drawing/2014/main" id="{C293FE48-F135-FA49-B21D-18B3A215DB1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2C93DED-08E6-A84F-B849-BDDFB6512B09}" type="slidenum">
              <a:rPr lang="en-US" altLang="en-US" b="0" i="0" smtClean="0"/>
              <a:pPr/>
              <a:t>48</a:t>
            </a:fld>
            <a:endParaRPr lang="en-US" altLang="en-US" b="0" i="0" dirty="0"/>
          </a:p>
        </p:txBody>
      </p:sp>
      <p:sp>
        <p:nvSpPr>
          <p:cNvPr id="186370" name="Rectangle 2">
            <a:extLst>
              <a:ext uri="{FF2B5EF4-FFF2-40B4-BE49-F238E27FC236}">
                <a16:creationId xmlns:a16="http://schemas.microsoft.com/office/drawing/2014/main" id="{5C7AE23D-A59C-5940-B836-C6171DEC8DF4}"/>
              </a:ext>
            </a:extLst>
          </p:cNvPr>
          <p:cNvSpPr>
            <a:spLocks noGrp="1" noRot="1" noChangeAspect="1" noChangeArrowheads="1" noTextEdit="1"/>
          </p:cNvSpPr>
          <p:nvPr>
            <p:ph type="sldImg"/>
          </p:nvPr>
        </p:nvSpPr>
        <p:spPr>
          <a:solidFill>
            <a:srgbClr val="FFFFFF"/>
          </a:solidFill>
          <a:ln/>
        </p:spPr>
      </p:sp>
      <p:sp>
        <p:nvSpPr>
          <p:cNvPr id="186371" name="Rectangle 3">
            <a:extLst>
              <a:ext uri="{FF2B5EF4-FFF2-40B4-BE49-F238E27FC236}">
                <a16:creationId xmlns:a16="http://schemas.microsoft.com/office/drawing/2014/main" id="{12834516-05E1-D342-972B-5889C08B39FA}"/>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a:extLst>
              <a:ext uri="{FF2B5EF4-FFF2-40B4-BE49-F238E27FC236}">
                <a16:creationId xmlns:a16="http://schemas.microsoft.com/office/drawing/2014/main" id="{B891A7AA-0DD9-9844-ACFD-67C25686E26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58ED72-07B1-F949-ACC3-00DC8877EA13}" type="slidenum">
              <a:rPr lang="en-US" altLang="en-US" smtClean="0"/>
              <a:pPr/>
              <a:t>49</a:t>
            </a:fld>
            <a:endParaRPr lang="en-US" altLang="en-US" dirty="0"/>
          </a:p>
        </p:txBody>
      </p:sp>
      <p:sp>
        <p:nvSpPr>
          <p:cNvPr id="78850" name="Rectangle 1026">
            <a:extLst>
              <a:ext uri="{FF2B5EF4-FFF2-40B4-BE49-F238E27FC236}">
                <a16:creationId xmlns:a16="http://schemas.microsoft.com/office/drawing/2014/main" id="{72529207-F21F-244B-81C1-5B6502B95AEA}"/>
              </a:ext>
            </a:extLst>
          </p:cNvPr>
          <p:cNvSpPr>
            <a:spLocks noGrp="1" noRot="1" noChangeAspect="1" noChangeArrowheads="1" noTextEdit="1"/>
          </p:cNvSpPr>
          <p:nvPr>
            <p:ph type="sldImg"/>
          </p:nvPr>
        </p:nvSpPr>
        <p:spPr>
          <a:solidFill>
            <a:srgbClr val="FFFFFF"/>
          </a:solidFill>
          <a:ln/>
        </p:spPr>
      </p:sp>
      <p:sp>
        <p:nvSpPr>
          <p:cNvPr id="78851" name="Rectangle 1027">
            <a:extLst>
              <a:ext uri="{FF2B5EF4-FFF2-40B4-BE49-F238E27FC236}">
                <a16:creationId xmlns:a16="http://schemas.microsoft.com/office/drawing/2014/main" id="{7F54058B-DD2B-3C46-8B6B-ADFE62C1B8C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0491966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7654C9AD-7D81-3549-9C54-37FE0D6271E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06535F-0CF7-584B-9DCF-B8A88AC1E91B}" type="slidenum">
              <a:rPr lang="en-US" altLang="en-US" smtClean="0"/>
              <a:pPr/>
              <a:t>50</a:t>
            </a:fld>
            <a:endParaRPr lang="en-US" altLang="en-US" dirty="0"/>
          </a:p>
        </p:txBody>
      </p:sp>
      <p:sp>
        <p:nvSpPr>
          <p:cNvPr id="82946" name="Rectangle 1026">
            <a:extLst>
              <a:ext uri="{FF2B5EF4-FFF2-40B4-BE49-F238E27FC236}">
                <a16:creationId xmlns:a16="http://schemas.microsoft.com/office/drawing/2014/main" id="{84F4362B-4447-DE48-BEBD-769C8E385F1F}"/>
              </a:ext>
            </a:extLst>
          </p:cNvPr>
          <p:cNvSpPr>
            <a:spLocks noGrp="1" noRot="1" noChangeAspect="1" noChangeArrowheads="1" noTextEdit="1"/>
          </p:cNvSpPr>
          <p:nvPr>
            <p:ph type="sldImg"/>
          </p:nvPr>
        </p:nvSpPr>
        <p:spPr>
          <a:solidFill>
            <a:srgbClr val="FFFFFF"/>
          </a:solidFill>
          <a:ln/>
        </p:spPr>
      </p:sp>
      <p:sp>
        <p:nvSpPr>
          <p:cNvPr id="82947" name="Rectangle 1027">
            <a:extLst>
              <a:ext uri="{FF2B5EF4-FFF2-40B4-BE49-F238E27FC236}">
                <a16:creationId xmlns:a16="http://schemas.microsoft.com/office/drawing/2014/main" id="{CA669C2B-9A82-D045-BED0-CCA57AF426F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5B287334-B917-E44E-A36D-F5931A135A7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45F8825-9B1F-194F-965C-0AD7115FFD33}" type="slidenum">
              <a:rPr lang="en-US" altLang="en-US" smtClean="0"/>
              <a:pPr/>
              <a:t>51</a:t>
            </a:fld>
            <a:endParaRPr lang="en-US" altLang="en-US" dirty="0"/>
          </a:p>
        </p:txBody>
      </p:sp>
      <p:sp>
        <p:nvSpPr>
          <p:cNvPr id="84994" name="Rectangle 1026">
            <a:extLst>
              <a:ext uri="{FF2B5EF4-FFF2-40B4-BE49-F238E27FC236}">
                <a16:creationId xmlns:a16="http://schemas.microsoft.com/office/drawing/2014/main" id="{45214ACE-3E99-0A41-A1D1-01C55F415F24}"/>
              </a:ext>
            </a:extLst>
          </p:cNvPr>
          <p:cNvSpPr>
            <a:spLocks noGrp="1" noRot="1" noChangeAspect="1" noChangeArrowheads="1" noTextEdit="1"/>
          </p:cNvSpPr>
          <p:nvPr>
            <p:ph type="sldImg"/>
          </p:nvPr>
        </p:nvSpPr>
        <p:spPr>
          <a:ln/>
        </p:spPr>
      </p:sp>
      <p:sp>
        <p:nvSpPr>
          <p:cNvPr id="84995" name="Rectangle 1027">
            <a:extLst>
              <a:ext uri="{FF2B5EF4-FFF2-40B4-BE49-F238E27FC236}">
                <a16:creationId xmlns:a16="http://schemas.microsoft.com/office/drawing/2014/main" id="{72CF42AE-C457-814C-9D85-D16C92BA8C5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3988492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a:extLst>
              <a:ext uri="{FF2B5EF4-FFF2-40B4-BE49-F238E27FC236}">
                <a16:creationId xmlns:a16="http://schemas.microsoft.com/office/drawing/2014/main" id="{A2B3BAA1-DDEB-194D-858F-34389EA8F7F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FB426F1-D48E-E641-A091-5EEF8E4DE36A}" type="slidenum">
              <a:rPr lang="en-US" altLang="en-US" smtClean="0"/>
              <a:pPr/>
              <a:t>52</a:t>
            </a:fld>
            <a:endParaRPr lang="en-US" altLang="en-US" dirty="0"/>
          </a:p>
        </p:txBody>
      </p:sp>
      <p:sp>
        <p:nvSpPr>
          <p:cNvPr id="87042" name="Rectangle 1026">
            <a:extLst>
              <a:ext uri="{FF2B5EF4-FFF2-40B4-BE49-F238E27FC236}">
                <a16:creationId xmlns:a16="http://schemas.microsoft.com/office/drawing/2014/main" id="{8DC3B5BD-E64F-1747-860F-E89FE0F5B98D}"/>
              </a:ext>
            </a:extLst>
          </p:cNvPr>
          <p:cNvSpPr>
            <a:spLocks noGrp="1" noRot="1" noChangeAspect="1" noChangeArrowheads="1" noTextEdit="1"/>
          </p:cNvSpPr>
          <p:nvPr>
            <p:ph type="sldImg"/>
          </p:nvPr>
        </p:nvSpPr>
        <p:spPr>
          <a:ln/>
        </p:spPr>
      </p:sp>
      <p:sp>
        <p:nvSpPr>
          <p:cNvPr id="87043" name="Rectangle 1027">
            <a:extLst>
              <a:ext uri="{FF2B5EF4-FFF2-40B4-BE49-F238E27FC236}">
                <a16:creationId xmlns:a16="http://schemas.microsoft.com/office/drawing/2014/main" id="{98163C5D-08A8-D749-9564-E69E63C397C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7">
            <a:extLst>
              <a:ext uri="{FF2B5EF4-FFF2-40B4-BE49-F238E27FC236}">
                <a16:creationId xmlns:a16="http://schemas.microsoft.com/office/drawing/2014/main" id="{61FEA03C-6B5D-D44D-981C-E9B7002E7F01}"/>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7C3DB132-C49E-7E43-979A-C1A417D88E6B}" type="slidenum">
              <a:rPr lang="en-US" altLang="en-US" sz="1200" b="0" i="0"/>
              <a:pPr algn="r" eaLnBrk="1" hangingPunct="1"/>
              <a:t>53</a:t>
            </a:fld>
            <a:endParaRPr lang="en-US" altLang="en-US" sz="1200" b="0" i="0" dirty="0"/>
          </a:p>
        </p:txBody>
      </p:sp>
      <p:sp>
        <p:nvSpPr>
          <p:cNvPr id="188418" name="Rectangle 2">
            <a:extLst>
              <a:ext uri="{FF2B5EF4-FFF2-40B4-BE49-F238E27FC236}">
                <a16:creationId xmlns:a16="http://schemas.microsoft.com/office/drawing/2014/main" id="{E71FCC81-9F7C-4549-9318-682E173BFA8B}"/>
              </a:ext>
            </a:extLst>
          </p:cNvPr>
          <p:cNvSpPr>
            <a:spLocks noGrp="1" noRot="1" noChangeAspect="1" noChangeArrowheads="1" noTextEdit="1"/>
          </p:cNvSpPr>
          <p:nvPr>
            <p:ph type="sldImg"/>
          </p:nvPr>
        </p:nvSpPr>
        <p:spPr>
          <a:solidFill>
            <a:srgbClr val="FFFFFF"/>
          </a:solidFill>
          <a:ln/>
        </p:spPr>
      </p:sp>
      <p:sp>
        <p:nvSpPr>
          <p:cNvPr id="188419" name="Rectangle 3">
            <a:extLst>
              <a:ext uri="{FF2B5EF4-FFF2-40B4-BE49-F238E27FC236}">
                <a16:creationId xmlns:a16="http://schemas.microsoft.com/office/drawing/2014/main" id="{D957B428-C35D-5F42-BE36-AA7F1DCD895B}"/>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7">
            <a:extLst>
              <a:ext uri="{FF2B5EF4-FFF2-40B4-BE49-F238E27FC236}">
                <a16:creationId xmlns:a16="http://schemas.microsoft.com/office/drawing/2014/main" id="{7458A018-FB8C-DD41-BDAB-B6E1ED351C78}"/>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E704D09A-0827-CF4A-B843-80122DE926EB}" type="slidenum">
              <a:rPr lang="en-US" altLang="en-US" sz="1200" b="0" i="0"/>
              <a:pPr algn="r" eaLnBrk="1" hangingPunct="1"/>
              <a:t>54</a:t>
            </a:fld>
            <a:endParaRPr lang="en-US" altLang="en-US" sz="1200" b="0" i="0" dirty="0"/>
          </a:p>
        </p:txBody>
      </p:sp>
      <p:sp>
        <p:nvSpPr>
          <p:cNvPr id="190466" name="Rectangle 2">
            <a:extLst>
              <a:ext uri="{FF2B5EF4-FFF2-40B4-BE49-F238E27FC236}">
                <a16:creationId xmlns:a16="http://schemas.microsoft.com/office/drawing/2014/main" id="{E6A71CBC-3CE7-9044-AE92-FEBB50058DA9}"/>
              </a:ext>
            </a:extLst>
          </p:cNvPr>
          <p:cNvSpPr>
            <a:spLocks noGrp="1" noRot="1" noChangeAspect="1" noChangeArrowheads="1" noTextEdit="1"/>
          </p:cNvSpPr>
          <p:nvPr>
            <p:ph type="sldImg"/>
          </p:nvPr>
        </p:nvSpPr>
        <p:spPr>
          <a:solidFill>
            <a:srgbClr val="FFFFFF"/>
          </a:solidFill>
          <a:ln/>
        </p:spPr>
      </p:sp>
      <p:sp>
        <p:nvSpPr>
          <p:cNvPr id="190467" name="Rectangle 3">
            <a:extLst>
              <a:ext uri="{FF2B5EF4-FFF2-40B4-BE49-F238E27FC236}">
                <a16:creationId xmlns:a16="http://schemas.microsoft.com/office/drawing/2014/main" id="{EE5B34A2-C328-B244-85CC-D7D77005AE30}"/>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7">
            <a:extLst>
              <a:ext uri="{FF2B5EF4-FFF2-40B4-BE49-F238E27FC236}">
                <a16:creationId xmlns:a16="http://schemas.microsoft.com/office/drawing/2014/main" id="{A407EC58-C38A-6B45-B575-CD72F201C2E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C47A2B6F-0265-654E-829A-76C1E684F8C7}" type="slidenum">
              <a:rPr lang="en-US" altLang="en-US" b="0" i="0" smtClean="0"/>
              <a:pPr/>
              <a:t>55</a:t>
            </a:fld>
            <a:endParaRPr lang="en-US" altLang="en-US" b="0" i="0" dirty="0"/>
          </a:p>
        </p:txBody>
      </p:sp>
      <p:sp>
        <p:nvSpPr>
          <p:cNvPr id="204802" name="Rectangle 2">
            <a:extLst>
              <a:ext uri="{FF2B5EF4-FFF2-40B4-BE49-F238E27FC236}">
                <a16:creationId xmlns:a16="http://schemas.microsoft.com/office/drawing/2014/main" id="{A6100C48-F2F4-394A-B885-D33226C8BC75}"/>
              </a:ext>
            </a:extLst>
          </p:cNvPr>
          <p:cNvSpPr>
            <a:spLocks noGrp="1" noRot="1" noChangeAspect="1" noChangeArrowheads="1" noTextEdit="1"/>
          </p:cNvSpPr>
          <p:nvPr>
            <p:ph type="sldImg"/>
          </p:nvPr>
        </p:nvSpPr>
        <p:spPr>
          <a:solidFill>
            <a:srgbClr val="FFFFFF"/>
          </a:solidFill>
          <a:ln/>
        </p:spPr>
      </p:sp>
      <p:sp>
        <p:nvSpPr>
          <p:cNvPr id="204803" name="Rectangle 3">
            <a:extLst>
              <a:ext uri="{FF2B5EF4-FFF2-40B4-BE49-F238E27FC236}">
                <a16:creationId xmlns:a16="http://schemas.microsoft.com/office/drawing/2014/main" id="{9AFC9F39-17B8-B540-BC65-58617B0E778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7">
            <a:extLst>
              <a:ext uri="{FF2B5EF4-FFF2-40B4-BE49-F238E27FC236}">
                <a16:creationId xmlns:a16="http://schemas.microsoft.com/office/drawing/2014/main" id="{7259C521-AE8E-4B4B-8DC3-5CC5FF74510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B653C03-81AA-E749-A489-8CF2B39DE543}" type="slidenum">
              <a:rPr lang="en-US" altLang="en-US" b="0" i="0" smtClean="0"/>
              <a:pPr/>
              <a:t>56</a:t>
            </a:fld>
            <a:endParaRPr lang="en-US" altLang="en-US" b="0" i="0" dirty="0"/>
          </a:p>
        </p:txBody>
      </p:sp>
      <p:sp>
        <p:nvSpPr>
          <p:cNvPr id="202754" name="Rectangle 2">
            <a:extLst>
              <a:ext uri="{FF2B5EF4-FFF2-40B4-BE49-F238E27FC236}">
                <a16:creationId xmlns:a16="http://schemas.microsoft.com/office/drawing/2014/main" id="{BF8BEEC5-2265-DD41-887C-796B1D85A728}"/>
              </a:ext>
            </a:extLst>
          </p:cNvPr>
          <p:cNvSpPr>
            <a:spLocks noGrp="1" noRot="1" noChangeAspect="1" noChangeArrowheads="1" noTextEdit="1"/>
          </p:cNvSpPr>
          <p:nvPr>
            <p:ph type="sldImg"/>
          </p:nvPr>
        </p:nvSpPr>
        <p:spPr>
          <a:solidFill>
            <a:srgbClr val="FFFFFF"/>
          </a:solidFill>
          <a:ln/>
        </p:spPr>
      </p:sp>
      <p:sp>
        <p:nvSpPr>
          <p:cNvPr id="202755" name="Rectangle 3">
            <a:extLst>
              <a:ext uri="{FF2B5EF4-FFF2-40B4-BE49-F238E27FC236}">
                <a16:creationId xmlns:a16="http://schemas.microsoft.com/office/drawing/2014/main" id="{76CA6C57-9EAA-9546-B6D9-DF71B76B1726}"/>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7">
            <a:extLst>
              <a:ext uri="{FF2B5EF4-FFF2-40B4-BE49-F238E27FC236}">
                <a16:creationId xmlns:a16="http://schemas.microsoft.com/office/drawing/2014/main" id="{679B6189-EECA-C144-A188-4DBDD7C00F99}"/>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A8E551F1-67D0-BD4A-AF4D-0D01437235F0}" type="slidenum">
              <a:rPr lang="en-US" altLang="en-US" sz="1200" b="0" i="0"/>
              <a:pPr algn="r" eaLnBrk="1" hangingPunct="1"/>
              <a:t>57</a:t>
            </a:fld>
            <a:endParaRPr lang="en-US" altLang="en-US" sz="1200" b="0" i="0" dirty="0"/>
          </a:p>
        </p:txBody>
      </p:sp>
      <p:sp>
        <p:nvSpPr>
          <p:cNvPr id="206850" name="Rectangle 2">
            <a:extLst>
              <a:ext uri="{FF2B5EF4-FFF2-40B4-BE49-F238E27FC236}">
                <a16:creationId xmlns:a16="http://schemas.microsoft.com/office/drawing/2014/main" id="{DBB127A2-A37D-D543-B214-16AFC624FFA4}"/>
              </a:ext>
            </a:extLst>
          </p:cNvPr>
          <p:cNvSpPr>
            <a:spLocks noGrp="1" noRot="1" noChangeAspect="1" noChangeArrowheads="1" noTextEdit="1"/>
          </p:cNvSpPr>
          <p:nvPr>
            <p:ph type="sldImg"/>
          </p:nvPr>
        </p:nvSpPr>
        <p:spPr>
          <a:solidFill>
            <a:srgbClr val="FFFFFF"/>
          </a:solidFill>
          <a:ln/>
        </p:spPr>
      </p:sp>
      <p:sp>
        <p:nvSpPr>
          <p:cNvPr id="206851" name="Rectangle 3">
            <a:extLst>
              <a:ext uri="{FF2B5EF4-FFF2-40B4-BE49-F238E27FC236}">
                <a16:creationId xmlns:a16="http://schemas.microsoft.com/office/drawing/2014/main" id="{D7C620F6-9E11-E74B-A452-3387CE98564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a:extLst>
              <a:ext uri="{FF2B5EF4-FFF2-40B4-BE49-F238E27FC236}">
                <a16:creationId xmlns:a16="http://schemas.microsoft.com/office/drawing/2014/main" id="{540567AC-E205-AF46-8DDE-3B2B38AC3CA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C721CB0-BF99-894D-A12E-7DF3979BE795}" type="slidenum">
              <a:rPr lang="en-US" altLang="en-US" smtClean="0"/>
              <a:pPr/>
              <a:t>58</a:t>
            </a:fld>
            <a:endParaRPr lang="en-US" altLang="en-US" dirty="0"/>
          </a:p>
        </p:txBody>
      </p:sp>
      <p:sp>
        <p:nvSpPr>
          <p:cNvPr id="89090" name="Rectangle 2">
            <a:extLst>
              <a:ext uri="{FF2B5EF4-FFF2-40B4-BE49-F238E27FC236}">
                <a16:creationId xmlns:a16="http://schemas.microsoft.com/office/drawing/2014/main" id="{49494086-09B6-ED46-8ACB-C241190BEDA9}"/>
              </a:ext>
            </a:extLst>
          </p:cNvPr>
          <p:cNvSpPr>
            <a:spLocks noGrp="1" noRot="1" noChangeAspect="1" noChangeArrowheads="1" noTextEdit="1"/>
          </p:cNvSpPr>
          <p:nvPr>
            <p:ph type="sldImg"/>
          </p:nvPr>
        </p:nvSpPr>
        <p:spPr>
          <a:solidFill>
            <a:srgbClr val="FFFFFF"/>
          </a:solidFill>
          <a:ln/>
        </p:spPr>
      </p:sp>
      <p:sp>
        <p:nvSpPr>
          <p:cNvPr id="89091" name="Rectangle 3">
            <a:extLst>
              <a:ext uri="{FF2B5EF4-FFF2-40B4-BE49-F238E27FC236}">
                <a16:creationId xmlns:a16="http://schemas.microsoft.com/office/drawing/2014/main" id="{EF7BF057-4DEF-5947-88F4-5C112007381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a:extLst>
              <a:ext uri="{FF2B5EF4-FFF2-40B4-BE49-F238E27FC236}">
                <a16:creationId xmlns:a16="http://schemas.microsoft.com/office/drawing/2014/main" id="{22C077C4-DF16-7348-8723-D44EA9DF861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101D36-7268-F549-9AB0-B91A8481D036}" type="slidenum">
              <a:rPr lang="en-US" altLang="en-US" smtClean="0"/>
              <a:pPr/>
              <a:t>59</a:t>
            </a:fld>
            <a:endParaRPr lang="en-US" altLang="en-US" dirty="0"/>
          </a:p>
        </p:txBody>
      </p:sp>
      <p:sp>
        <p:nvSpPr>
          <p:cNvPr id="91138" name="Rectangle 1026">
            <a:extLst>
              <a:ext uri="{FF2B5EF4-FFF2-40B4-BE49-F238E27FC236}">
                <a16:creationId xmlns:a16="http://schemas.microsoft.com/office/drawing/2014/main" id="{F5E7FB46-8F6F-3B46-B4BC-CA4F97B8943B}"/>
              </a:ext>
            </a:extLst>
          </p:cNvPr>
          <p:cNvSpPr>
            <a:spLocks noGrp="1" noRot="1" noChangeAspect="1" noChangeArrowheads="1" noTextEdit="1"/>
          </p:cNvSpPr>
          <p:nvPr>
            <p:ph type="sldImg"/>
          </p:nvPr>
        </p:nvSpPr>
        <p:spPr>
          <a:solidFill>
            <a:srgbClr val="FFFFFF"/>
          </a:solidFill>
          <a:ln/>
        </p:spPr>
      </p:sp>
      <p:sp>
        <p:nvSpPr>
          <p:cNvPr id="91139" name="Rectangle 1027">
            <a:extLst>
              <a:ext uri="{FF2B5EF4-FFF2-40B4-BE49-F238E27FC236}">
                <a16:creationId xmlns:a16="http://schemas.microsoft.com/office/drawing/2014/main" id="{4B4AEBE9-AD4E-204A-8AF9-282AD5DA5249}"/>
              </a:ext>
            </a:extLst>
          </p:cNvPr>
          <p:cNvSpPr>
            <a:spLocks noGrp="1" noChangeArrowheads="1"/>
          </p:cNvSpPr>
          <p:nvPr>
            <p:ph type="body" idx="1"/>
          </p:nvPr>
        </p:nvSpPr>
        <p:spPr>
          <a:xfrm>
            <a:off x="914400" y="4343400"/>
            <a:ext cx="50292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529B0367-4594-E443-A40A-2878C06B415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A2D061A-BF41-5A4A-8CC5-961473FCF83E}" type="slidenum">
              <a:rPr lang="en-US" altLang="en-US" smtClean="0"/>
              <a:pPr/>
              <a:t>60</a:t>
            </a:fld>
            <a:endParaRPr lang="en-US" altLang="en-US" dirty="0"/>
          </a:p>
        </p:txBody>
      </p:sp>
      <p:sp>
        <p:nvSpPr>
          <p:cNvPr id="93186" name="Rectangle 2">
            <a:extLst>
              <a:ext uri="{FF2B5EF4-FFF2-40B4-BE49-F238E27FC236}">
                <a16:creationId xmlns:a16="http://schemas.microsoft.com/office/drawing/2014/main" id="{D1CC7821-4AF4-0045-971D-BDC6B9E4D9E3}"/>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8A5DE293-62B3-D749-B58B-7E5FEF6136B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a:extLst>
              <a:ext uri="{FF2B5EF4-FFF2-40B4-BE49-F238E27FC236}">
                <a16:creationId xmlns:a16="http://schemas.microsoft.com/office/drawing/2014/main" id="{83BD714A-5FF6-E64B-B589-AAC9FB302DD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456B4BA-5016-3844-BFA9-C77299DD829E}" type="slidenum">
              <a:rPr lang="en-US" altLang="en-US" smtClean="0"/>
              <a:pPr/>
              <a:t>61</a:t>
            </a:fld>
            <a:endParaRPr lang="en-US" altLang="en-US" dirty="0"/>
          </a:p>
        </p:txBody>
      </p:sp>
      <p:sp>
        <p:nvSpPr>
          <p:cNvPr id="95234" name="Rectangle 2">
            <a:extLst>
              <a:ext uri="{FF2B5EF4-FFF2-40B4-BE49-F238E27FC236}">
                <a16:creationId xmlns:a16="http://schemas.microsoft.com/office/drawing/2014/main" id="{95326D69-4EE5-C74D-88D9-29BEB9A51DC4}"/>
              </a:ext>
            </a:extLst>
          </p:cNvPr>
          <p:cNvSpPr>
            <a:spLocks noGrp="1" noRot="1" noChangeAspect="1" noChangeArrowheads="1" noTextEdit="1"/>
          </p:cNvSpPr>
          <p:nvPr>
            <p:ph type="sldImg"/>
          </p:nvPr>
        </p:nvSpPr>
        <p:spPr>
          <a:ln/>
        </p:spPr>
      </p:sp>
      <p:sp>
        <p:nvSpPr>
          <p:cNvPr id="95235" name="Rectangle 3">
            <a:extLst>
              <a:ext uri="{FF2B5EF4-FFF2-40B4-BE49-F238E27FC236}">
                <a16:creationId xmlns:a16="http://schemas.microsoft.com/office/drawing/2014/main" id="{91A7A703-9C37-9A47-BAF0-B45442459A5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a:extLst>
              <a:ext uri="{FF2B5EF4-FFF2-40B4-BE49-F238E27FC236}">
                <a16:creationId xmlns:a16="http://schemas.microsoft.com/office/drawing/2014/main" id="{055F7785-6878-1C49-B418-3690DECBC12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AE5E40D-50C2-BD4C-8365-3722F20CDC16}" type="slidenum">
              <a:rPr lang="en-US" altLang="en-US" smtClean="0"/>
              <a:pPr/>
              <a:t>62</a:t>
            </a:fld>
            <a:endParaRPr lang="en-US" altLang="en-US" dirty="0"/>
          </a:p>
        </p:txBody>
      </p:sp>
      <p:sp>
        <p:nvSpPr>
          <p:cNvPr id="97282" name="Rectangle 1026">
            <a:extLst>
              <a:ext uri="{FF2B5EF4-FFF2-40B4-BE49-F238E27FC236}">
                <a16:creationId xmlns:a16="http://schemas.microsoft.com/office/drawing/2014/main" id="{6C05F739-847B-A04E-858F-3336A9DAEA15}"/>
              </a:ext>
            </a:extLst>
          </p:cNvPr>
          <p:cNvSpPr>
            <a:spLocks noGrp="1" noRot="1" noChangeAspect="1" noChangeArrowheads="1" noTextEdit="1"/>
          </p:cNvSpPr>
          <p:nvPr>
            <p:ph type="sldImg"/>
          </p:nvPr>
        </p:nvSpPr>
        <p:spPr>
          <a:ln/>
        </p:spPr>
      </p:sp>
      <p:sp>
        <p:nvSpPr>
          <p:cNvPr id="97283" name="Rectangle 1027">
            <a:extLst>
              <a:ext uri="{FF2B5EF4-FFF2-40B4-BE49-F238E27FC236}">
                <a16:creationId xmlns:a16="http://schemas.microsoft.com/office/drawing/2014/main" id="{61AC3B0C-082D-C447-8C63-3FA3F1EA90E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E7ABA7BE-5196-E14A-A458-448FD5B2B19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4AC3BB9-2BF3-984D-B7EE-9A690B5ED254}" type="slidenum">
              <a:rPr lang="en-US" altLang="en-US" smtClean="0"/>
              <a:pPr/>
              <a:t>63</a:t>
            </a:fld>
            <a:endParaRPr lang="en-US" altLang="en-US" dirty="0"/>
          </a:p>
        </p:txBody>
      </p:sp>
      <p:sp>
        <p:nvSpPr>
          <p:cNvPr id="99330" name="Rectangle 1026">
            <a:extLst>
              <a:ext uri="{FF2B5EF4-FFF2-40B4-BE49-F238E27FC236}">
                <a16:creationId xmlns:a16="http://schemas.microsoft.com/office/drawing/2014/main" id="{BB59FA13-826A-814E-8452-BD48437850CA}"/>
              </a:ext>
            </a:extLst>
          </p:cNvPr>
          <p:cNvSpPr>
            <a:spLocks noGrp="1" noRot="1" noChangeAspect="1" noChangeArrowheads="1" noTextEdit="1"/>
          </p:cNvSpPr>
          <p:nvPr>
            <p:ph type="sldImg"/>
          </p:nvPr>
        </p:nvSpPr>
        <p:spPr>
          <a:solidFill>
            <a:srgbClr val="FFFFFF"/>
          </a:solidFill>
          <a:ln/>
        </p:spPr>
      </p:sp>
      <p:sp>
        <p:nvSpPr>
          <p:cNvPr id="99331" name="Rectangle 1027">
            <a:extLst>
              <a:ext uri="{FF2B5EF4-FFF2-40B4-BE49-F238E27FC236}">
                <a16:creationId xmlns:a16="http://schemas.microsoft.com/office/drawing/2014/main" id="{DE61AB1F-309C-3D4D-99BF-CB6AB1BB22D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a:extLst>
              <a:ext uri="{FF2B5EF4-FFF2-40B4-BE49-F238E27FC236}">
                <a16:creationId xmlns:a16="http://schemas.microsoft.com/office/drawing/2014/main" id="{4844211B-5B21-4C43-A26C-838AC6BF0FF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7C7ADF-EB94-DC48-9A17-3F91D7401371}" type="slidenum">
              <a:rPr lang="en-US" altLang="en-US" smtClean="0"/>
              <a:pPr/>
              <a:t>64</a:t>
            </a:fld>
            <a:endParaRPr lang="en-US" altLang="en-US" dirty="0"/>
          </a:p>
        </p:txBody>
      </p:sp>
      <p:sp>
        <p:nvSpPr>
          <p:cNvPr id="101378" name="Rectangle 1026">
            <a:extLst>
              <a:ext uri="{FF2B5EF4-FFF2-40B4-BE49-F238E27FC236}">
                <a16:creationId xmlns:a16="http://schemas.microsoft.com/office/drawing/2014/main" id="{0882E397-C5D3-C34E-96FB-2ED7020BDDD0}"/>
              </a:ext>
            </a:extLst>
          </p:cNvPr>
          <p:cNvSpPr>
            <a:spLocks noGrp="1" noRot="1" noChangeAspect="1" noChangeArrowheads="1" noTextEdit="1"/>
          </p:cNvSpPr>
          <p:nvPr>
            <p:ph type="sldImg"/>
          </p:nvPr>
        </p:nvSpPr>
        <p:spPr>
          <a:ln/>
        </p:spPr>
      </p:sp>
      <p:sp>
        <p:nvSpPr>
          <p:cNvPr id="101379" name="Rectangle 1027">
            <a:extLst>
              <a:ext uri="{FF2B5EF4-FFF2-40B4-BE49-F238E27FC236}">
                <a16:creationId xmlns:a16="http://schemas.microsoft.com/office/drawing/2014/main" id="{363C72BC-F270-F44B-B185-3997C8E259D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a:extLst>
              <a:ext uri="{FF2B5EF4-FFF2-40B4-BE49-F238E27FC236}">
                <a16:creationId xmlns:a16="http://schemas.microsoft.com/office/drawing/2014/main" id="{C20CD8F8-B3E4-E84C-8F54-48704C6D7C9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269660B-7AD3-1040-8240-F015E2552EC7}" type="slidenum">
              <a:rPr lang="en-US" altLang="en-US" smtClean="0"/>
              <a:pPr/>
              <a:t>65</a:t>
            </a:fld>
            <a:endParaRPr lang="en-US" altLang="en-US" dirty="0"/>
          </a:p>
        </p:txBody>
      </p:sp>
      <p:sp>
        <p:nvSpPr>
          <p:cNvPr id="103426" name="Rectangle 1026">
            <a:extLst>
              <a:ext uri="{FF2B5EF4-FFF2-40B4-BE49-F238E27FC236}">
                <a16:creationId xmlns:a16="http://schemas.microsoft.com/office/drawing/2014/main" id="{1C92D471-C89E-B444-8162-58F769B77FCB}"/>
              </a:ext>
            </a:extLst>
          </p:cNvPr>
          <p:cNvSpPr>
            <a:spLocks noGrp="1" noRot="1" noChangeAspect="1" noChangeArrowheads="1" noTextEdit="1"/>
          </p:cNvSpPr>
          <p:nvPr>
            <p:ph type="sldImg"/>
          </p:nvPr>
        </p:nvSpPr>
        <p:spPr>
          <a:solidFill>
            <a:srgbClr val="FFFFFF"/>
          </a:solidFill>
          <a:ln/>
        </p:spPr>
      </p:sp>
      <p:sp>
        <p:nvSpPr>
          <p:cNvPr id="103427" name="Rectangle 1027">
            <a:extLst>
              <a:ext uri="{FF2B5EF4-FFF2-40B4-BE49-F238E27FC236}">
                <a16:creationId xmlns:a16="http://schemas.microsoft.com/office/drawing/2014/main" id="{887176E7-A022-5C4C-8EE2-C0B07153623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a:extLst>
              <a:ext uri="{FF2B5EF4-FFF2-40B4-BE49-F238E27FC236}">
                <a16:creationId xmlns:a16="http://schemas.microsoft.com/office/drawing/2014/main" id="{FD2FAC76-CDC5-D944-8B3E-4B23FD40D9D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EFBFF52-5194-CF4C-8B71-9049F6040655}" type="slidenum">
              <a:rPr lang="en-US" altLang="en-US" smtClean="0"/>
              <a:pPr/>
              <a:t>66</a:t>
            </a:fld>
            <a:endParaRPr lang="en-US" altLang="en-US" dirty="0"/>
          </a:p>
        </p:txBody>
      </p:sp>
      <p:sp>
        <p:nvSpPr>
          <p:cNvPr id="105474" name="Rectangle 1026">
            <a:extLst>
              <a:ext uri="{FF2B5EF4-FFF2-40B4-BE49-F238E27FC236}">
                <a16:creationId xmlns:a16="http://schemas.microsoft.com/office/drawing/2014/main" id="{AFEF07F5-3A7D-4144-A953-4B836AEEEF99}"/>
              </a:ext>
            </a:extLst>
          </p:cNvPr>
          <p:cNvSpPr>
            <a:spLocks noGrp="1" noRot="1" noChangeAspect="1" noChangeArrowheads="1" noTextEdit="1"/>
          </p:cNvSpPr>
          <p:nvPr>
            <p:ph type="sldImg"/>
          </p:nvPr>
        </p:nvSpPr>
        <p:spPr>
          <a:solidFill>
            <a:srgbClr val="FFFFFF"/>
          </a:solidFill>
          <a:ln/>
        </p:spPr>
      </p:sp>
      <p:sp>
        <p:nvSpPr>
          <p:cNvPr id="105475" name="Rectangle 1027">
            <a:extLst>
              <a:ext uri="{FF2B5EF4-FFF2-40B4-BE49-F238E27FC236}">
                <a16:creationId xmlns:a16="http://schemas.microsoft.com/office/drawing/2014/main" id="{70C94F5E-29E2-4143-A528-D6DA0A0198D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a:extLst>
              <a:ext uri="{FF2B5EF4-FFF2-40B4-BE49-F238E27FC236}">
                <a16:creationId xmlns:a16="http://schemas.microsoft.com/office/drawing/2014/main" id="{C77ABBEB-A2A8-7442-8FCE-72DEF451E40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DD2B4BE-F177-8C43-A4E6-EC4186DF8285}" type="slidenum">
              <a:rPr lang="en-US" altLang="en-US" smtClean="0"/>
              <a:pPr/>
              <a:t>67</a:t>
            </a:fld>
            <a:endParaRPr lang="en-US" altLang="en-US" dirty="0"/>
          </a:p>
        </p:txBody>
      </p:sp>
      <p:sp>
        <p:nvSpPr>
          <p:cNvPr id="107522" name="Rectangle 1026">
            <a:extLst>
              <a:ext uri="{FF2B5EF4-FFF2-40B4-BE49-F238E27FC236}">
                <a16:creationId xmlns:a16="http://schemas.microsoft.com/office/drawing/2014/main" id="{5F3DD1CF-B508-4A49-871E-DBBAB749BEA1}"/>
              </a:ext>
            </a:extLst>
          </p:cNvPr>
          <p:cNvSpPr>
            <a:spLocks noGrp="1" noRot="1" noChangeAspect="1" noChangeArrowheads="1" noTextEdit="1"/>
          </p:cNvSpPr>
          <p:nvPr>
            <p:ph type="sldImg"/>
          </p:nvPr>
        </p:nvSpPr>
        <p:spPr>
          <a:solidFill>
            <a:srgbClr val="FFFFFF"/>
          </a:solidFill>
          <a:ln/>
        </p:spPr>
      </p:sp>
      <p:sp>
        <p:nvSpPr>
          <p:cNvPr id="107523" name="Rectangle 1027">
            <a:extLst>
              <a:ext uri="{FF2B5EF4-FFF2-40B4-BE49-F238E27FC236}">
                <a16:creationId xmlns:a16="http://schemas.microsoft.com/office/drawing/2014/main" id="{742E1613-3253-FE41-BE35-4B4D16A8C28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a:extLst>
              <a:ext uri="{FF2B5EF4-FFF2-40B4-BE49-F238E27FC236}">
                <a16:creationId xmlns:a16="http://schemas.microsoft.com/office/drawing/2014/main" id="{C82CC965-8B1D-C848-A43F-5720EB9DDB4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893B642-000F-EC46-B1BD-3A22CE72AC88}" type="slidenum">
              <a:rPr lang="en-US" altLang="en-US" smtClean="0"/>
              <a:pPr/>
              <a:t>68</a:t>
            </a:fld>
            <a:endParaRPr lang="en-US" altLang="en-US" dirty="0"/>
          </a:p>
        </p:txBody>
      </p:sp>
      <p:sp>
        <p:nvSpPr>
          <p:cNvPr id="109570" name="Rectangle 1026">
            <a:extLst>
              <a:ext uri="{FF2B5EF4-FFF2-40B4-BE49-F238E27FC236}">
                <a16:creationId xmlns:a16="http://schemas.microsoft.com/office/drawing/2014/main" id="{38330DD4-3CF0-844B-9593-AC49605CC8BD}"/>
              </a:ext>
            </a:extLst>
          </p:cNvPr>
          <p:cNvSpPr>
            <a:spLocks noGrp="1" noRot="1" noChangeAspect="1" noChangeArrowheads="1" noTextEdit="1"/>
          </p:cNvSpPr>
          <p:nvPr>
            <p:ph type="sldImg"/>
          </p:nvPr>
        </p:nvSpPr>
        <p:spPr>
          <a:ln/>
        </p:spPr>
      </p:sp>
      <p:sp>
        <p:nvSpPr>
          <p:cNvPr id="109571" name="Rectangle 1027">
            <a:extLst>
              <a:ext uri="{FF2B5EF4-FFF2-40B4-BE49-F238E27FC236}">
                <a16:creationId xmlns:a16="http://schemas.microsoft.com/office/drawing/2014/main" id="{0B1A311B-65E8-5E45-BFE1-FD94718B727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a:extLst>
              <a:ext uri="{FF2B5EF4-FFF2-40B4-BE49-F238E27FC236}">
                <a16:creationId xmlns:a16="http://schemas.microsoft.com/office/drawing/2014/main" id="{CAE9D10A-D2EF-EB4F-BE65-2505C2E759D7}"/>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2F5B97BF-9859-6E41-A65D-C12DC1307554}" type="slidenum">
              <a:rPr lang="en-US" altLang="en-US" sz="1200"/>
              <a:pPr algn="r" eaLnBrk="1" hangingPunct="1"/>
              <a:t>69</a:t>
            </a:fld>
            <a:endParaRPr lang="en-US" altLang="en-US" sz="1200" dirty="0"/>
          </a:p>
        </p:txBody>
      </p:sp>
      <p:sp>
        <p:nvSpPr>
          <p:cNvPr id="111618" name="Rectangle 2">
            <a:extLst>
              <a:ext uri="{FF2B5EF4-FFF2-40B4-BE49-F238E27FC236}">
                <a16:creationId xmlns:a16="http://schemas.microsoft.com/office/drawing/2014/main" id="{487570FB-02DA-244F-86DB-8387B5638A29}"/>
              </a:ext>
            </a:extLst>
          </p:cNvPr>
          <p:cNvSpPr>
            <a:spLocks noGrp="1" noRot="1" noChangeAspect="1" noChangeArrowheads="1" noTextEdit="1"/>
          </p:cNvSpPr>
          <p:nvPr>
            <p:ph type="sldImg"/>
          </p:nvPr>
        </p:nvSpPr>
        <p:spPr>
          <a:solidFill>
            <a:srgbClr val="FFFFFF"/>
          </a:solidFill>
          <a:ln/>
        </p:spPr>
      </p:sp>
      <p:sp>
        <p:nvSpPr>
          <p:cNvPr id="111619" name="Rectangle 3">
            <a:extLst>
              <a:ext uri="{FF2B5EF4-FFF2-40B4-BE49-F238E27FC236}">
                <a16:creationId xmlns:a16="http://schemas.microsoft.com/office/drawing/2014/main" id="{D990A4C8-F86B-6F45-919C-7A95D5D9790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a:extLst>
              <a:ext uri="{FF2B5EF4-FFF2-40B4-BE49-F238E27FC236}">
                <a16:creationId xmlns:a16="http://schemas.microsoft.com/office/drawing/2014/main" id="{AA37B335-88D6-EC49-9B9A-D74E96A1A08B}"/>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1E221C72-0C5B-644A-933A-190B3469B6C7}" type="slidenum">
              <a:rPr lang="en-US" altLang="en-US" sz="1200"/>
              <a:pPr algn="r" eaLnBrk="1" hangingPunct="1"/>
              <a:t>70</a:t>
            </a:fld>
            <a:endParaRPr lang="en-US" altLang="en-US" sz="1200" dirty="0"/>
          </a:p>
        </p:txBody>
      </p:sp>
      <p:sp>
        <p:nvSpPr>
          <p:cNvPr id="113666" name="Rectangle 1026">
            <a:extLst>
              <a:ext uri="{FF2B5EF4-FFF2-40B4-BE49-F238E27FC236}">
                <a16:creationId xmlns:a16="http://schemas.microsoft.com/office/drawing/2014/main" id="{9699283E-1116-E041-A35A-77041E4D00E2}"/>
              </a:ext>
            </a:extLst>
          </p:cNvPr>
          <p:cNvSpPr>
            <a:spLocks noGrp="1" noRot="1" noChangeAspect="1" noChangeArrowheads="1" noTextEdit="1"/>
          </p:cNvSpPr>
          <p:nvPr>
            <p:ph type="sldImg"/>
          </p:nvPr>
        </p:nvSpPr>
        <p:spPr>
          <a:solidFill>
            <a:srgbClr val="FFFFFF"/>
          </a:solidFill>
          <a:ln/>
        </p:spPr>
      </p:sp>
      <p:sp>
        <p:nvSpPr>
          <p:cNvPr id="113667" name="Rectangle 1027">
            <a:extLst>
              <a:ext uri="{FF2B5EF4-FFF2-40B4-BE49-F238E27FC236}">
                <a16:creationId xmlns:a16="http://schemas.microsoft.com/office/drawing/2014/main" id="{E99AF58C-8361-154A-A170-BFCC2E23123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a:extLst>
              <a:ext uri="{FF2B5EF4-FFF2-40B4-BE49-F238E27FC236}">
                <a16:creationId xmlns:a16="http://schemas.microsoft.com/office/drawing/2014/main" id="{17104615-9C6B-D743-9434-5E5B31181E2E}"/>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FE6B25E9-908A-F34F-8B5D-971CA42B811E}" type="slidenum">
              <a:rPr lang="en-US" altLang="en-US" sz="1200"/>
              <a:pPr algn="r" eaLnBrk="1" hangingPunct="1"/>
              <a:t>71</a:t>
            </a:fld>
            <a:endParaRPr lang="en-US" altLang="en-US" sz="1200" dirty="0"/>
          </a:p>
        </p:txBody>
      </p:sp>
      <p:sp>
        <p:nvSpPr>
          <p:cNvPr id="115714" name="Rectangle 2">
            <a:extLst>
              <a:ext uri="{FF2B5EF4-FFF2-40B4-BE49-F238E27FC236}">
                <a16:creationId xmlns:a16="http://schemas.microsoft.com/office/drawing/2014/main" id="{0D8F5D09-DE59-E448-BAEC-A3D1552D798C}"/>
              </a:ext>
            </a:extLst>
          </p:cNvPr>
          <p:cNvSpPr>
            <a:spLocks noGrp="1" noRot="1" noChangeAspect="1" noChangeArrowheads="1" noTextEdit="1"/>
          </p:cNvSpPr>
          <p:nvPr>
            <p:ph type="sldImg"/>
          </p:nvPr>
        </p:nvSpPr>
        <p:spPr>
          <a:solidFill>
            <a:srgbClr val="FFFFFF"/>
          </a:solidFill>
          <a:ln/>
        </p:spPr>
      </p:sp>
      <p:sp>
        <p:nvSpPr>
          <p:cNvPr id="115715" name="Rectangle 3">
            <a:extLst>
              <a:ext uri="{FF2B5EF4-FFF2-40B4-BE49-F238E27FC236}">
                <a16:creationId xmlns:a16="http://schemas.microsoft.com/office/drawing/2014/main" id="{0F806D7B-0BC9-9540-871D-C1F0205E05F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a:extLst>
              <a:ext uri="{FF2B5EF4-FFF2-40B4-BE49-F238E27FC236}">
                <a16:creationId xmlns:a16="http://schemas.microsoft.com/office/drawing/2014/main" id="{6A051EA5-B073-E444-AC16-9A06AC37DA2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F0A60FC-A9E8-FF41-8302-8F3FD4F73ACD}" type="slidenum">
              <a:rPr lang="en-US" altLang="en-US" smtClean="0"/>
              <a:pPr/>
              <a:t>72</a:t>
            </a:fld>
            <a:endParaRPr lang="en-US" altLang="en-US" dirty="0"/>
          </a:p>
        </p:txBody>
      </p:sp>
      <p:sp>
        <p:nvSpPr>
          <p:cNvPr id="119810" name="Rectangle 2">
            <a:extLst>
              <a:ext uri="{FF2B5EF4-FFF2-40B4-BE49-F238E27FC236}">
                <a16:creationId xmlns:a16="http://schemas.microsoft.com/office/drawing/2014/main" id="{3B8D3155-B821-6E44-B31C-A5425DE3051C}"/>
              </a:ext>
            </a:extLst>
          </p:cNvPr>
          <p:cNvSpPr>
            <a:spLocks noGrp="1" noRot="1" noChangeAspect="1" noChangeArrowheads="1" noTextEdit="1"/>
          </p:cNvSpPr>
          <p:nvPr>
            <p:ph type="sldImg"/>
          </p:nvPr>
        </p:nvSpPr>
        <p:spPr>
          <a:ln/>
        </p:spPr>
      </p:sp>
      <p:sp>
        <p:nvSpPr>
          <p:cNvPr id="119811" name="Rectangle 3">
            <a:extLst>
              <a:ext uri="{FF2B5EF4-FFF2-40B4-BE49-F238E27FC236}">
                <a16:creationId xmlns:a16="http://schemas.microsoft.com/office/drawing/2014/main" id="{63FF5BB1-424A-A741-8DD2-4C49B9136A6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a:extLst>
              <a:ext uri="{FF2B5EF4-FFF2-40B4-BE49-F238E27FC236}">
                <a16:creationId xmlns:a16="http://schemas.microsoft.com/office/drawing/2014/main" id="{E8A02763-31C4-6542-9261-5CAA8F1AAE0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E8A01E5-F944-2443-940D-2F1C20B2AD05}" type="slidenum">
              <a:rPr lang="en-US" altLang="en-US" smtClean="0"/>
              <a:pPr/>
              <a:t>73</a:t>
            </a:fld>
            <a:endParaRPr lang="en-US" altLang="en-US" dirty="0"/>
          </a:p>
        </p:txBody>
      </p:sp>
      <p:sp>
        <p:nvSpPr>
          <p:cNvPr id="121858" name="Rectangle 1026">
            <a:extLst>
              <a:ext uri="{FF2B5EF4-FFF2-40B4-BE49-F238E27FC236}">
                <a16:creationId xmlns:a16="http://schemas.microsoft.com/office/drawing/2014/main" id="{E693EDC9-9BAA-B346-9BB2-95FAFC2363DB}"/>
              </a:ext>
            </a:extLst>
          </p:cNvPr>
          <p:cNvSpPr>
            <a:spLocks noGrp="1" noRot="1" noChangeAspect="1" noChangeArrowheads="1" noTextEdit="1"/>
          </p:cNvSpPr>
          <p:nvPr>
            <p:ph type="sldImg"/>
          </p:nvPr>
        </p:nvSpPr>
        <p:spPr>
          <a:ln/>
        </p:spPr>
      </p:sp>
      <p:sp>
        <p:nvSpPr>
          <p:cNvPr id="121859" name="Rectangle 1027">
            <a:extLst>
              <a:ext uri="{FF2B5EF4-FFF2-40B4-BE49-F238E27FC236}">
                <a16:creationId xmlns:a16="http://schemas.microsoft.com/office/drawing/2014/main" id="{85791883-98D0-1943-94BA-5E0F1BC0E25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a:extLst>
              <a:ext uri="{FF2B5EF4-FFF2-40B4-BE49-F238E27FC236}">
                <a16:creationId xmlns:a16="http://schemas.microsoft.com/office/drawing/2014/main" id="{175A26A5-40DA-0B4F-99B0-C180FE3EC21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523467-8441-A94C-982E-18240CDD1A3F}" type="slidenum">
              <a:rPr lang="en-US" altLang="en-US" smtClean="0"/>
              <a:pPr/>
              <a:t>74</a:t>
            </a:fld>
            <a:endParaRPr lang="en-US" altLang="en-US" dirty="0"/>
          </a:p>
        </p:txBody>
      </p:sp>
      <p:sp>
        <p:nvSpPr>
          <p:cNvPr id="123906" name="Rectangle 1026">
            <a:extLst>
              <a:ext uri="{FF2B5EF4-FFF2-40B4-BE49-F238E27FC236}">
                <a16:creationId xmlns:a16="http://schemas.microsoft.com/office/drawing/2014/main" id="{78E7DB68-97E5-404D-A088-7F4999B8036E}"/>
              </a:ext>
            </a:extLst>
          </p:cNvPr>
          <p:cNvSpPr>
            <a:spLocks noGrp="1" noRot="1" noChangeAspect="1" noChangeArrowheads="1" noTextEdit="1"/>
          </p:cNvSpPr>
          <p:nvPr>
            <p:ph type="sldImg"/>
          </p:nvPr>
        </p:nvSpPr>
        <p:spPr>
          <a:solidFill>
            <a:srgbClr val="FFFFFF"/>
          </a:solidFill>
          <a:ln/>
        </p:spPr>
      </p:sp>
      <p:sp>
        <p:nvSpPr>
          <p:cNvPr id="123907" name="Rectangle 1027">
            <a:extLst>
              <a:ext uri="{FF2B5EF4-FFF2-40B4-BE49-F238E27FC236}">
                <a16:creationId xmlns:a16="http://schemas.microsoft.com/office/drawing/2014/main" id="{B8441D36-AC81-304A-A716-C6199C3CECD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a:extLst>
              <a:ext uri="{FF2B5EF4-FFF2-40B4-BE49-F238E27FC236}">
                <a16:creationId xmlns:a16="http://schemas.microsoft.com/office/drawing/2014/main" id="{6649243E-411F-6F47-A09B-6F4B4285FC1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F76E3C3-43EB-7040-AE2D-892D62C4789E}" type="slidenum">
              <a:rPr lang="en-US" altLang="en-US" smtClean="0"/>
              <a:pPr/>
              <a:t>75</a:t>
            </a:fld>
            <a:endParaRPr lang="en-US" altLang="en-US" dirty="0"/>
          </a:p>
        </p:txBody>
      </p:sp>
      <p:sp>
        <p:nvSpPr>
          <p:cNvPr id="125954" name="Rectangle 2">
            <a:extLst>
              <a:ext uri="{FF2B5EF4-FFF2-40B4-BE49-F238E27FC236}">
                <a16:creationId xmlns:a16="http://schemas.microsoft.com/office/drawing/2014/main" id="{F369C934-B78A-1645-ABF3-3CB3CCF0C63B}"/>
              </a:ext>
            </a:extLst>
          </p:cNvPr>
          <p:cNvSpPr>
            <a:spLocks noGrp="1" noRot="1" noChangeAspect="1" noChangeArrowheads="1" noTextEdit="1"/>
          </p:cNvSpPr>
          <p:nvPr>
            <p:ph type="sldImg"/>
          </p:nvPr>
        </p:nvSpPr>
        <p:spPr>
          <a:ln/>
        </p:spPr>
      </p:sp>
      <p:sp>
        <p:nvSpPr>
          <p:cNvPr id="125955" name="Rectangle 3">
            <a:extLst>
              <a:ext uri="{FF2B5EF4-FFF2-40B4-BE49-F238E27FC236}">
                <a16:creationId xmlns:a16="http://schemas.microsoft.com/office/drawing/2014/main" id="{1B873192-98B1-9A41-AE13-6D709DFEF46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a:extLst>
              <a:ext uri="{FF2B5EF4-FFF2-40B4-BE49-F238E27FC236}">
                <a16:creationId xmlns:a16="http://schemas.microsoft.com/office/drawing/2014/main" id="{9976E9D3-3C8E-B141-9712-BC7E28657C8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C0563D0-C0D0-D744-AC3B-903D30C20D3D}" type="slidenum">
              <a:rPr lang="en-US" altLang="en-US" smtClean="0"/>
              <a:pPr/>
              <a:t>76</a:t>
            </a:fld>
            <a:endParaRPr lang="en-US" altLang="en-US" dirty="0"/>
          </a:p>
        </p:txBody>
      </p:sp>
      <p:sp>
        <p:nvSpPr>
          <p:cNvPr id="128002" name="Rectangle 2">
            <a:extLst>
              <a:ext uri="{FF2B5EF4-FFF2-40B4-BE49-F238E27FC236}">
                <a16:creationId xmlns:a16="http://schemas.microsoft.com/office/drawing/2014/main" id="{A11D30A7-5C3F-2E42-9528-B3EE541A6D73}"/>
              </a:ext>
            </a:extLst>
          </p:cNvPr>
          <p:cNvSpPr>
            <a:spLocks noGrp="1" noRot="1" noChangeAspect="1" noChangeArrowheads="1" noTextEdit="1"/>
          </p:cNvSpPr>
          <p:nvPr>
            <p:ph type="sldImg"/>
          </p:nvPr>
        </p:nvSpPr>
        <p:spPr>
          <a:ln/>
        </p:spPr>
      </p:sp>
      <p:sp>
        <p:nvSpPr>
          <p:cNvPr id="128003" name="Rectangle 3">
            <a:extLst>
              <a:ext uri="{FF2B5EF4-FFF2-40B4-BE49-F238E27FC236}">
                <a16:creationId xmlns:a16="http://schemas.microsoft.com/office/drawing/2014/main" id="{FD241F68-CB32-A246-9769-B1F1DC2F197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a:extLst>
              <a:ext uri="{FF2B5EF4-FFF2-40B4-BE49-F238E27FC236}">
                <a16:creationId xmlns:a16="http://schemas.microsoft.com/office/drawing/2014/main" id="{92EAEE10-99D2-DE49-B027-7248C60AEB0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D2F10F6-5678-A542-94C2-367EE935512B}" type="slidenum">
              <a:rPr lang="en-US" altLang="en-US" smtClean="0"/>
              <a:pPr/>
              <a:t>77</a:t>
            </a:fld>
            <a:endParaRPr lang="en-US" altLang="en-US" dirty="0"/>
          </a:p>
        </p:txBody>
      </p:sp>
      <p:sp>
        <p:nvSpPr>
          <p:cNvPr id="130050" name="Rectangle 2">
            <a:extLst>
              <a:ext uri="{FF2B5EF4-FFF2-40B4-BE49-F238E27FC236}">
                <a16:creationId xmlns:a16="http://schemas.microsoft.com/office/drawing/2014/main" id="{8614E195-9868-8D46-8F21-E4FE09B371AD}"/>
              </a:ext>
            </a:extLst>
          </p:cNvPr>
          <p:cNvSpPr>
            <a:spLocks noGrp="1" noRot="1" noChangeAspect="1" noChangeArrowheads="1" noTextEdit="1"/>
          </p:cNvSpPr>
          <p:nvPr>
            <p:ph type="sldImg"/>
          </p:nvPr>
        </p:nvSpPr>
        <p:spPr>
          <a:ln/>
        </p:spPr>
      </p:sp>
      <p:sp>
        <p:nvSpPr>
          <p:cNvPr id="130051" name="Rectangle 3">
            <a:extLst>
              <a:ext uri="{FF2B5EF4-FFF2-40B4-BE49-F238E27FC236}">
                <a16:creationId xmlns:a16="http://schemas.microsoft.com/office/drawing/2014/main" id="{18CAF0D1-B57A-CA42-8432-AE16363D421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a:extLst>
              <a:ext uri="{FF2B5EF4-FFF2-40B4-BE49-F238E27FC236}">
                <a16:creationId xmlns:a16="http://schemas.microsoft.com/office/drawing/2014/main" id="{1B4200ED-383D-544C-ABD4-7922F8DD2D6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BB1C72E-04C3-CC4F-9F73-9E134E989A18}" type="slidenum">
              <a:rPr lang="en-US" altLang="en-US" smtClean="0"/>
              <a:pPr/>
              <a:t>78</a:t>
            </a:fld>
            <a:endParaRPr lang="en-US" altLang="en-US" dirty="0"/>
          </a:p>
        </p:txBody>
      </p:sp>
      <p:sp>
        <p:nvSpPr>
          <p:cNvPr id="132098" name="Rectangle 2">
            <a:extLst>
              <a:ext uri="{FF2B5EF4-FFF2-40B4-BE49-F238E27FC236}">
                <a16:creationId xmlns:a16="http://schemas.microsoft.com/office/drawing/2014/main" id="{4131CD7B-6DC1-BE44-939E-59446CA5B366}"/>
              </a:ext>
            </a:extLst>
          </p:cNvPr>
          <p:cNvSpPr>
            <a:spLocks noGrp="1" noRot="1" noChangeAspect="1" noChangeArrowheads="1" noTextEdit="1"/>
          </p:cNvSpPr>
          <p:nvPr>
            <p:ph type="sldImg"/>
          </p:nvPr>
        </p:nvSpPr>
        <p:spPr>
          <a:solidFill>
            <a:srgbClr val="FFFFFF"/>
          </a:solidFill>
          <a:ln/>
        </p:spPr>
      </p:sp>
      <p:sp>
        <p:nvSpPr>
          <p:cNvPr id="132099" name="Rectangle 3">
            <a:extLst>
              <a:ext uri="{FF2B5EF4-FFF2-40B4-BE49-F238E27FC236}">
                <a16:creationId xmlns:a16="http://schemas.microsoft.com/office/drawing/2014/main" id="{037E7312-FD9B-484E-9933-022F6F160EC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a:extLst>
              <a:ext uri="{FF2B5EF4-FFF2-40B4-BE49-F238E27FC236}">
                <a16:creationId xmlns:a16="http://schemas.microsoft.com/office/drawing/2014/main" id="{D67A5857-D141-104D-B136-84A159D5C35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A097C47-DAD3-2648-8227-FBB641DC6690}" type="slidenum">
              <a:rPr lang="en-US" altLang="en-US" smtClean="0"/>
              <a:pPr/>
              <a:t>79</a:t>
            </a:fld>
            <a:endParaRPr lang="en-US" altLang="en-US" dirty="0"/>
          </a:p>
        </p:txBody>
      </p:sp>
      <p:sp>
        <p:nvSpPr>
          <p:cNvPr id="134146" name="Rectangle 2">
            <a:extLst>
              <a:ext uri="{FF2B5EF4-FFF2-40B4-BE49-F238E27FC236}">
                <a16:creationId xmlns:a16="http://schemas.microsoft.com/office/drawing/2014/main" id="{E751D26C-0C67-A544-8F9D-BE4F7E769412}"/>
              </a:ext>
            </a:extLst>
          </p:cNvPr>
          <p:cNvSpPr>
            <a:spLocks noGrp="1" noRot="1" noChangeAspect="1" noChangeArrowheads="1" noTextEdit="1"/>
          </p:cNvSpPr>
          <p:nvPr>
            <p:ph type="sldImg"/>
          </p:nvPr>
        </p:nvSpPr>
        <p:spPr>
          <a:solidFill>
            <a:srgbClr val="FFFFFF"/>
          </a:solidFill>
          <a:ln/>
        </p:spPr>
      </p:sp>
      <p:sp>
        <p:nvSpPr>
          <p:cNvPr id="134147" name="Rectangle 3">
            <a:extLst>
              <a:ext uri="{FF2B5EF4-FFF2-40B4-BE49-F238E27FC236}">
                <a16:creationId xmlns:a16="http://schemas.microsoft.com/office/drawing/2014/main" id="{1D5FA0FB-25A6-A14C-A6CC-3AB2717C759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a:extLst>
              <a:ext uri="{FF2B5EF4-FFF2-40B4-BE49-F238E27FC236}">
                <a16:creationId xmlns:a16="http://schemas.microsoft.com/office/drawing/2014/main" id="{82171DD1-8C8D-0541-A2A7-B9722A515C1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F57726A-2F67-644D-9F43-37238E7733C4}" type="slidenum">
              <a:rPr lang="en-US" altLang="en-US" smtClean="0"/>
              <a:pPr/>
              <a:t>80</a:t>
            </a:fld>
            <a:endParaRPr lang="en-US" altLang="en-US" dirty="0"/>
          </a:p>
        </p:txBody>
      </p:sp>
      <p:sp>
        <p:nvSpPr>
          <p:cNvPr id="136194" name="Rectangle 2">
            <a:extLst>
              <a:ext uri="{FF2B5EF4-FFF2-40B4-BE49-F238E27FC236}">
                <a16:creationId xmlns:a16="http://schemas.microsoft.com/office/drawing/2014/main" id="{20A4A831-9292-CA43-A4A1-9B3E9C7EA39A}"/>
              </a:ext>
            </a:extLst>
          </p:cNvPr>
          <p:cNvSpPr>
            <a:spLocks noGrp="1" noRot="1" noChangeAspect="1" noChangeArrowheads="1" noTextEdit="1"/>
          </p:cNvSpPr>
          <p:nvPr>
            <p:ph type="sldImg"/>
          </p:nvPr>
        </p:nvSpPr>
        <p:spPr>
          <a:solidFill>
            <a:srgbClr val="FFFFFF"/>
          </a:solidFill>
          <a:ln/>
        </p:spPr>
      </p:sp>
      <p:sp>
        <p:nvSpPr>
          <p:cNvPr id="136195" name="Rectangle 3">
            <a:extLst>
              <a:ext uri="{FF2B5EF4-FFF2-40B4-BE49-F238E27FC236}">
                <a16:creationId xmlns:a16="http://schemas.microsoft.com/office/drawing/2014/main" id="{845DD811-8865-7145-BE66-2BD7A4A6535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a:extLst>
              <a:ext uri="{FF2B5EF4-FFF2-40B4-BE49-F238E27FC236}">
                <a16:creationId xmlns:a16="http://schemas.microsoft.com/office/drawing/2014/main" id="{9346F257-E362-4A4C-956D-1D58A12AD45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00DEC02-E0B7-C34D-A10F-A20DD778BB3E}" type="slidenum">
              <a:rPr lang="en-US" altLang="en-US" smtClean="0"/>
              <a:pPr/>
              <a:t>81</a:t>
            </a:fld>
            <a:endParaRPr lang="en-US" altLang="en-US" dirty="0"/>
          </a:p>
        </p:txBody>
      </p:sp>
      <p:sp>
        <p:nvSpPr>
          <p:cNvPr id="138242" name="Rectangle 2">
            <a:extLst>
              <a:ext uri="{FF2B5EF4-FFF2-40B4-BE49-F238E27FC236}">
                <a16:creationId xmlns:a16="http://schemas.microsoft.com/office/drawing/2014/main" id="{0E0A937A-0B83-EE4C-A9B5-8FF7F47528E0}"/>
              </a:ext>
            </a:extLst>
          </p:cNvPr>
          <p:cNvSpPr>
            <a:spLocks noGrp="1" noRot="1" noChangeAspect="1" noChangeArrowheads="1" noTextEdit="1"/>
          </p:cNvSpPr>
          <p:nvPr>
            <p:ph type="sldImg"/>
          </p:nvPr>
        </p:nvSpPr>
        <p:spPr>
          <a:ln/>
        </p:spPr>
      </p:sp>
      <p:sp>
        <p:nvSpPr>
          <p:cNvPr id="138243" name="Rectangle 3">
            <a:extLst>
              <a:ext uri="{FF2B5EF4-FFF2-40B4-BE49-F238E27FC236}">
                <a16:creationId xmlns:a16="http://schemas.microsoft.com/office/drawing/2014/main" id="{A043FB74-D8DF-6442-A6DC-96A662FEC03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a:extLst>
              <a:ext uri="{FF2B5EF4-FFF2-40B4-BE49-F238E27FC236}">
                <a16:creationId xmlns:a16="http://schemas.microsoft.com/office/drawing/2014/main" id="{2C3E2AE7-2FDF-C840-A367-2E7CAE4986A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615DE1F-2DB8-BE4D-B705-3BB6D091A77E}" type="slidenum">
              <a:rPr lang="en-US" altLang="en-US" smtClean="0"/>
              <a:pPr/>
              <a:t>82</a:t>
            </a:fld>
            <a:endParaRPr lang="en-US" altLang="en-US" dirty="0"/>
          </a:p>
        </p:txBody>
      </p:sp>
      <p:sp>
        <p:nvSpPr>
          <p:cNvPr id="140290" name="Rectangle 2">
            <a:extLst>
              <a:ext uri="{FF2B5EF4-FFF2-40B4-BE49-F238E27FC236}">
                <a16:creationId xmlns:a16="http://schemas.microsoft.com/office/drawing/2014/main" id="{9FC07B0D-BC18-DC4D-8ADF-C4C7381507AB}"/>
              </a:ext>
            </a:extLst>
          </p:cNvPr>
          <p:cNvSpPr>
            <a:spLocks noGrp="1" noRot="1" noChangeAspect="1" noChangeArrowheads="1" noTextEdit="1"/>
          </p:cNvSpPr>
          <p:nvPr>
            <p:ph type="sldImg"/>
          </p:nvPr>
        </p:nvSpPr>
        <p:spPr>
          <a:ln/>
        </p:spPr>
      </p:sp>
      <p:sp>
        <p:nvSpPr>
          <p:cNvPr id="140291" name="Rectangle 3">
            <a:extLst>
              <a:ext uri="{FF2B5EF4-FFF2-40B4-BE49-F238E27FC236}">
                <a16:creationId xmlns:a16="http://schemas.microsoft.com/office/drawing/2014/main" id="{15949F17-09DE-6C46-80EB-094CC59CD8F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a:extLst>
              <a:ext uri="{FF2B5EF4-FFF2-40B4-BE49-F238E27FC236}">
                <a16:creationId xmlns:a16="http://schemas.microsoft.com/office/drawing/2014/main" id="{2AE9FC8D-4C4D-3241-B754-64809458957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C05F07E-AF1D-7348-A6A1-904F5CF63B08}" type="slidenum">
              <a:rPr lang="en-US" altLang="en-US" smtClean="0"/>
              <a:pPr/>
              <a:t>83</a:t>
            </a:fld>
            <a:endParaRPr lang="en-US" altLang="en-US" dirty="0"/>
          </a:p>
        </p:txBody>
      </p:sp>
      <p:sp>
        <p:nvSpPr>
          <p:cNvPr id="142338" name="Rectangle 2">
            <a:extLst>
              <a:ext uri="{FF2B5EF4-FFF2-40B4-BE49-F238E27FC236}">
                <a16:creationId xmlns:a16="http://schemas.microsoft.com/office/drawing/2014/main" id="{7335D227-E9E0-694B-92DD-50D1D04E1DE5}"/>
              </a:ext>
            </a:extLst>
          </p:cNvPr>
          <p:cNvSpPr>
            <a:spLocks noGrp="1" noRot="1" noChangeAspect="1" noChangeArrowheads="1" noTextEdit="1"/>
          </p:cNvSpPr>
          <p:nvPr>
            <p:ph type="sldImg"/>
          </p:nvPr>
        </p:nvSpPr>
        <p:spPr>
          <a:ln/>
        </p:spPr>
      </p:sp>
      <p:sp>
        <p:nvSpPr>
          <p:cNvPr id="142339" name="Rectangle 3">
            <a:extLst>
              <a:ext uri="{FF2B5EF4-FFF2-40B4-BE49-F238E27FC236}">
                <a16:creationId xmlns:a16="http://schemas.microsoft.com/office/drawing/2014/main" id="{1A05635E-5DEC-8447-8E4C-143BA281B2D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a:extLst>
              <a:ext uri="{FF2B5EF4-FFF2-40B4-BE49-F238E27FC236}">
                <a16:creationId xmlns:a16="http://schemas.microsoft.com/office/drawing/2014/main" id="{A241B5FA-FE20-AD43-BD3F-0880AC20E16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90AAAFB-16D4-EE46-BC84-F4F06EAB123F}" type="slidenum">
              <a:rPr lang="en-US" altLang="en-US" smtClean="0"/>
              <a:pPr/>
              <a:t>84</a:t>
            </a:fld>
            <a:endParaRPr lang="en-US" altLang="en-US" dirty="0"/>
          </a:p>
        </p:txBody>
      </p:sp>
      <p:sp>
        <p:nvSpPr>
          <p:cNvPr id="144386" name="Rectangle 2">
            <a:extLst>
              <a:ext uri="{FF2B5EF4-FFF2-40B4-BE49-F238E27FC236}">
                <a16:creationId xmlns:a16="http://schemas.microsoft.com/office/drawing/2014/main" id="{B256C7FF-7A9B-4F42-BC49-97232E59376A}"/>
              </a:ext>
            </a:extLst>
          </p:cNvPr>
          <p:cNvSpPr>
            <a:spLocks noGrp="1" noRot="1" noChangeAspect="1" noChangeArrowheads="1" noTextEdit="1"/>
          </p:cNvSpPr>
          <p:nvPr>
            <p:ph type="sldImg"/>
          </p:nvPr>
        </p:nvSpPr>
        <p:spPr>
          <a:ln/>
        </p:spPr>
      </p:sp>
      <p:sp>
        <p:nvSpPr>
          <p:cNvPr id="144387" name="Rectangle 3">
            <a:extLst>
              <a:ext uri="{FF2B5EF4-FFF2-40B4-BE49-F238E27FC236}">
                <a16:creationId xmlns:a16="http://schemas.microsoft.com/office/drawing/2014/main" id="{215942BF-0A1E-7F42-96A3-BB17192A3F7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a:extLst>
              <a:ext uri="{FF2B5EF4-FFF2-40B4-BE49-F238E27FC236}">
                <a16:creationId xmlns:a16="http://schemas.microsoft.com/office/drawing/2014/main" id="{98094C74-D281-AB44-9949-29EEC976F97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602638F-2D32-FE43-815C-5C657C42847C}" type="slidenum">
              <a:rPr lang="en-US" altLang="en-US" smtClean="0"/>
              <a:pPr/>
              <a:t>85</a:t>
            </a:fld>
            <a:endParaRPr lang="en-US" altLang="en-US" dirty="0"/>
          </a:p>
        </p:txBody>
      </p:sp>
      <p:sp>
        <p:nvSpPr>
          <p:cNvPr id="146434" name="Rectangle 2">
            <a:extLst>
              <a:ext uri="{FF2B5EF4-FFF2-40B4-BE49-F238E27FC236}">
                <a16:creationId xmlns:a16="http://schemas.microsoft.com/office/drawing/2014/main" id="{AFD5B3E2-9F5E-A04C-8CFA-B627126DD158}"/>
              </a:ext>
            </a:extLst>
          </p:cNvPr>
          <p:cNvSpPr>
            <a:spLocks noGrp="1" noRot="1" noChangeAspect="1" noChangeArrowheads="1" noTextEdit="1"/>
          </p:cNvSpPr>
          <p:nvPr>
            <p:ph type="sldImg"/>
          </p:nvPr>
        </p:nvSpPr>
        <p:spPr>
          <a:solidFill>
            <a:srgbClr val="FFFFFF"/>
          </a:solidFill>
          <a:ln/>
        </p:spPr>
      </p:sp>
      <p:sp>
        <p:nvSpPr>
          <p:cNvPr id="146435" name="Rectangle 3">
            <a:extLst>
              <a:ext uri="{FF2B5EF4-FFF2-40B4-BE49-F238E27FC236}">
                <a16:creationId xmlns:a16="http://schemas.microsoft.com/office/drawing/2014/main" id="{AE2A95A7-8117-274C-BDA8-2FDFA518DD0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a:extLst>
              <a:ext uri="{FF2B5EF4-FFF2-40B4-BE49-F238E27FC236}">
                <a16:creationId xmlns:a16="http://schemas.microsoft.com/office/drawing/2014/main" id="{47DF2CBF-F483-134D-A3A4-AEBC1149316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AEB216-4D83-2B49-91F0-2C3BEBB52146}" type="slidenum">
              <a:rPr lang="en-US" altLang="en-US" smtClean="0"/>
              <a:pPr/>
              <a:t>86</a:t>
            </a:fld>
            <a:endParaRPr lang="en-US" altLang="en-US" dirty="0"/>
          </a:p>
        </p:txBody>
      </p:sp>
      <p:sp>
        <p:nvSpPr>
          <p:cNvPr id="148482" name="Rectangle 2">
            <a:extLst>
              <a:ext uri="{FF2B5EF4-FFF2-40B4-BE49-F238E27FC236}">
                <a16:creationId xmlns:a16="http://schemas.microsoft.com/office/drawing/2014/main" id="{152F3F10-5829-FD40-8D69-B88F7DA18AC8}"/>
              </a:ext>
            </a:extLst>
          </p:cNvPr>
          <p:cNvSpPr>
            <a:spLocks noGrp="1" noRot="1" noChangeAspect="1" noChangeArrowheads="1" noTextEdit="1"/>
          </p:cNvSpPr>
          <p:nvPr>
            <p:ph type="sldImg"/>
          </p:nvPr>
        </p:nvSpPr>
        <p:spPr>
          <a:ln/>
        </p:spPr>
      </p:sp>
      <p:sp>
        <p:nvSpPr>
          <p:cNvPr id="148483" name="Rectangle 3">
            <a:extLst>
              <a:ext uri="{FF2B5EF4-FFF2-40B4-BE49-F238E27FC236}">
                <a16:creationId xmlns:a16="http://schemas.microsoft.com/office/drawing/2014/main" id="{B9E4385D-368A-2143-876F-259F0903BFF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a:extLst>
              <a:ext uri="{FF2B5EF4-FFF2-40B4-BE49-F238E27FC236}">
                <a16:creationId xmlns:a16="http://schemas.microsoft.com/office/drawing/2014/main" id="{03B2149E-E07A-BC48-AC0D-7E4F44F5895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76763BC-98E3-634F-8643-26C511FAD781}" type="slidenum">
              <a:rPr lang="en-US" altLang="en-US" smtClean="0"/>
              <a:pPr/>
              <a:t>87</a:t>
            </a:fld>
            <a:endParaRPr lang="en-US" altLang="en-US" dirty="0"/>
          </a:p>
        </p:txBody>
      </p:sp>
      <p:sp>
        <p:nvSpPr>
          <p:cNvPr id="150530" name="Rectangle 2">
            <a:extLst>
              <a:ext uri="{FF2B5EF4-FFF2-40B4-BE49-F238E27FC236}">
                <a16:creationId xmlns:a16="http://schemas.microsoft.com/office/drawing/2014/main" id="{97CFFABB-CC25-0043-A43E-1EC07ED59CF8}"/>
              </a:ext>
            </a:extLst>
          </p:cNvPr>
          <p:cNvSpPr>
            <a:spLocks noGrp="1" noRot="1" noChangeAspect="1" noChangeArrowheads="1" noTextEdit="1"/>
          </p:cNvSpPr>
          <p:nvPr>
            <p:ph type="sldImg"/>
          </p:nvPr>
        </p:nvSpPr>
        <p:spPr>
          <a:ln/>
        </p:spPr>
      </p:sp>
      <p:sp>
        <p:nvSpPr>
          <p:cNvPr id="150531" name="Rectangle 3">
            <a:extLst>
              <a:ext uri="{FF2B5EF4-FFF2-40B4-BE49-F238E27FC236}">
                <a16:creationId xmlns:a16="http://schemas.microsoft.com/office/drawing/2014/main" id="{6B92A91E-4EF1-A845-9F04-E0FA46E151B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23BA2D4F-3B00-784F-B274-CB95A3510752}"/>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81FEAB1E-769A-C34D-9AE5-F954176A0075}" type="slidenum">
              <a:rPr lang="en-US" altLang="en-US" sz="1200"/>
              <a:pPr algn="r" eaLnBrk="1" hangingPunct="1"/>
              <a:t>88</a:t>
            </a:fld>
            <a:endParaRPr lang="en-US" altLang="en-US" sz="1200" dirty="0"/>
          </a:p>
        </p:txBody>
      </p:sp>
      <p:sp>
        <p:nvSpPr>
          <p:cNvPr id="68610" name="Rectangle 2">
            <a:extLst>
              <a:ext uri="{FF2B5EF4-FFF2-40B4-BE49-F238E27FC236}">
                <a16:creationId xmlns:a16="http://schemas.microsoft.com/office/drawing/2014/main" id="{A783489F-CEE6-7C4D-A412-17C9EC9B19A5}"/>
              </a:ext>
            </a:extLst>
          </p:cNvPr>
          <p:cNvSpPr>
            <a:spLocks noGrp="1" noRot="1" noChangeAspect="1" noChangeArrowheads="1" noTextEdit="1"/>
          </p:cNvSpPr>
          <p:nvPr>
            <p:ph type="sldImg"/>
          </p:nvPr>
        </p:nvSpPr>
        <p:spPr>
          <a:solidFill>
            <a:srgbClr val="FFFFFF"/>
          </a:solidFill>
          <a:ln/>
        </p:spPr>
      </p:sp>
      <p:sp>
        <p:nvSpPr>
          <p:cNvPr id="68611" name="Rectangle 3">
            <a:extLst>
              <a:ext uri="{FF2B5EF4-FFF2-40B4-BE49-F238E27FC236}">
                <a16:creationId xmlns:a16="http://schemas.microsoft.com/office/drawing/2014/main" id="{32CB33C6-D763-EA40-BF97-56DF3D2CAB8B}"/>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a:extLst>
              <a:ext uri="{FF2B5EF4-FFF2-40B4-BE49-F238E27FC236}">
                <a16:creationId xmlns:a16="http://schemas.microsoft.com/office/drawing/2014/main" id="{E40FD016-1CAC-F848-B4E3-AF337AFCB4E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76E5928-463C-8A43-B7E9-BAA8119042C0}" type="slidenum">
              <a:rPr lang="en-US" altLang="en-US" smtClean="0"/>
              <a:pPr/>
              <a:t>89</a:t>
            </a:fld>
            <a:endParaRPr lang="en-US" altLang="en-US" dirty="0"/>
          </a:p>
        </p:txBody>
      </p:sp>
      <p:sp>
        <p:nvSpPr>
          <p:cNvPr id="154626" name="Rectangle 2">
            <a:extLst>
              <a:ext uri="{FF2B5EF4-FFF2-40B4-BE49-F238E27FC236}">
                <a16:creationId xmlns:a16="http://schemas.microsoft.com/office/drawing/2014/main" id="{F4A8AA7D-A7D4-BE41-855D-230D060ECC96}"/>
              </a:ext>
            </a:extLst>
          </p:cNvPr>
          <p:cNvSpPr>
            <a:spLocks noGrp="1" noRot="1" noChangeAspect="1" noChangeArrowheads="1" noTextEdit="1"/>
          </p:cNvSpPr>
          <p:nvPr>
            <p:ph type="sldImg"/>
          </p:nvPr>
        </p:nvSpPr>
        <p:spPr>
          <a:ln/>
        </p:spPr>
      </p:sp>
      <p:sp>
        <p:nvSpPr>
          <p:cNvPr id="154627" name="Rectangle 3">
            <a:extLst>
              <a:ext uri="{FF2B5EF4-FFF2-40B4-BE49-F238E27FC236}">
                <a16:creationId xmlns:a16="http://schemas.microsoft.com/office/drawing/2014/main" id="{2538CFAE-7322-3C48-A23D-324D187F7A8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a:extLst>
              <a:ext uri="{FF2B5EF4-FFF2-40B4-BE49-F238E27FC236}">
                <a16:creationId xmlns:a16="http://schemas.microsoft.com/office/drawing/2014/main" id="{C45036F1-D8E9-7248-B437-496EFC32063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47738">
              <a:defRPr>
                <a:solidFill>
                  <a:schemeClr val="tx1"/>
                </a:solidFill>
                <a:latin typeface="Arial" panose="020B0604020202020204" pitchFamily="34" charset="0"/>
              </a:defRPr>
            </a:lvl1pPr>
            <a:lvl2pPr marL="742950" indent="-285750" defTabSz="947738">
              <a:defRPr>
                <a:solidFill>
                  <a:schemeClr val="tx1"/>
                </a:solidFill>
                <a:latin typeface="Arial" panose="020B0604020202020204" pitchFamily="34" charset="0"/>
              </a:defRPr>
            </a:lvl2pPr>
            <a:lvl3pPr marL="1143000" indent="-228600" defTabSz="947738">
              <a:defRPr>
                <a:solidFill>
                  <a:schemeClr val="tx1"/>
                </a:solidFill>
                <a:latin typeface="Arial" panose="020B0604020202020204" pitchFamily="34" charset="0"/>
              </a:defRPr>
            </a:lvl3pPr>
            <a:lvl4pPr marL="1600200" indent="-228600" defTabSz="947738">
              <a:defRPr>
                <a:solidFill>
                  <a:schemeClr val="tx1"/>
                </a:solidFill>
                <a:latin typeface="Arial" panose="020B0604020202020204" pitchFamily="34" charset="0"/>
              </a:defRPr>
            </a:lvl4pPr>
            <a:lvl5pPr marL="2057400" indent="-228600" defTabSz="947738">
              <a:defRPr>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a:solidFill>
                  <a:schemeClr val="tx1"/>
                </a:solidFill>
                <a:latin typeface="Arial" panose="020B0604020202020204" pitchFamily="34" charset="0"/>
              </a:defRPr>
            </a:lvl9pPr>
          </a:lstStyle>
          <a:p>
            <a:fld id="{02C42F72-D80E-9544-857B-73C6EB0E1709}" type="slidenum">
              <a:rPr lang="en-US" altLang="en-US" smtClean="0"/>
              <a:pPr/>
              <a:t>90</a:t>
            </a:fld>
            <a:endParaRPr lang="en-US" altLang="en-US" dirty="0"/>
          </a:p>
        </p:txBody>
      </p:sp>
      <p:sp>
        <p:nvSpPr>
          <p:cNvPr id="183298" name="Rectangle 1026">
            <a:extLst>
              <a:ext uri="{FF2B5EF4-FFF2-40B4-BE49-F238E27FC236}">
                <a16:creationId xmlns:a16="http://schemas.microsoft.com/office/drawing/2014/main" id="{23D3A2D2-A21D-7844-9705-81E442052B4E}"/>
              </a:ext>
            </a:extLst>
          </p:cNvPr>
          <p:cNvSpPr>
            <a:spLocks noGrp="1" noRot="1" noChangeAspect="1" noChangeArrowheads="1" noTextEdit="1"/>
          </p:cNvSpPr>
          <p:nvPr>
            <p:ph type="sldImg"/>
          </p:nvPr>
        </p:nvSpPr>
        <p:spPr>
          <a:ln/>
        </p:spPr>
      </p:sp>
      <p:sp>
        <p:nvSpPr>
          <p:cNvPr id="183299" name="Rectangle 1027">
            <a:extLst>
              <a:ext uri="{FF2B5EF4-FFF2-40B4-BE49-F238E27FC236}">
                <a16:creationId xmlns:a16="http://schemas.microsoft.com/office/drawing/2014/main" id="{5E38B0A4-2C83-4843-9DF9-D374C9F5444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57385776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a:extLst>
              <a:ext uri="{FF2B5EF4-FFF2-40B4-BE49-F238E27FC236}">
                <a16:creationId xmlns:a16="http://schemas.microsoft.com/office/drawing/2014/main" id="{0C6078BC-FD3F-F549-B471-3B77F31961F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47738">
              <a:defRPr>
                <a:solidFill>
                  <a:schemeClr val="tx1"/>
                </a:solidFill>
                <a:latin typeface="Arial" panose="020B0604020202020204" pitchFamily="34" charset="0"/>
              </a:defRPr>
            </a:lvl1pPr>
            <a:lvl2pPr marL="742950" indent="-285750" defTabSz="947738">
              <a:defRPr>
                <a:solidFill>
                  <a:schemeClr val="tx1"/>
                </a:solidFill>
                <a:latin typeface="Arial" panose="020B0604020202020204" pitchFamily="34" charset="0"/>
              </a:defRPr>
            </a:lvl2pPr>
            <a:lvl3pPr marL="1143000" indent="-228600" defTabSz="947738">
              <a:defRPr>
                <a:solidFill>
                  <a:schemeClr val="tx1"/>
                </a:solidFill>
                <a:latin typeface="Arial" panose="020B0604020202020204" pitchFamily="34" charset="0"/>
              </a:defRPr>
            </a:lvl3pPr>
            <a:lvl4pPr marL="1600200" indent="-228600" defTabSz="947738">
              <a:defRPr>
                <a:solidFill>
                  <a:schemeClr val="tx1"/>
                </a:solidFill>
                <a:latin typeface="Arial" panose="020B0604020202020204" pitchFamily="34" charset="0"/>
              </a:defRPr>
            </a:lvl4pPr>
            <a:lvl5pPr marL="2057400" indent="-228600" defTabSz="947738">
              <a:defRPr>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a:solidFill>
                  <a:schemeClr val="tx1"/>
                </a:solidFill>
                <a:latin typeface="Arial" panose="020B0604020202020204" pitchFamily="34" charset="0"/>
              </a:defRPr>
            </a:lvl9pPr>
          </a:lstStyle>
          <a:p>
            <a:fld id="{7685D1B1-6755-D546-B12D-D7A46049EBE6}" type="slidenum">
              <a:rPr lang="en-US" altLang="en-US" smtClean="0"/>
              <a:pPr/>
              <a:t>91</a:t>
            </a:fld>
            <a:endParaRPr lang="en-US" altLang="en-US" dirty="0"/>
          </a:p>
        </p:txBody>
      </p:sp>
      <p:sp>
        <p:nvSpPr>
          <p:cNvPr id="185346" name="Rectangle 1026">
            <a:extLst>
              <a:ext uri="{FF2B5EF4-FFF2-40B4-BE49-F238E27FC236}">
                <a16:creationId xmlns:a16="http://schemas.microsoft.com/office/drawing/2014/main" id="{949CAF6A-1E79-514C-993F-45CACA7B64A8}"/>
              </a:ext>
            </a:extLst>
          </p:cNvPr>
          <p:cNvSpPr>
            <a:spLocks noGrp="1" noRot="1" noChangeAspect="1" noChangeArrowheads="1" noTextEdit="1"/>
          </p:cNvSpPr>
          <p:nvPr>
            <p:ph type="sldImg"/>
          </p:nvPr>
        </p:nvSpPr>
        <p:spPr>
          <a:solidFill>
            <a:srgbClr val="FFFFFF"/>
          </a:solidFill>
          <a:ln/>
        </p:spPr>
      </p:sp>
      <p:sp>
        <p:nvSpPr>
          <p:cNvPr id="185347" name="Rectangle 1027">
            <a:extLst>
              <a:ext uri="{FF2B5EF4-FFF2-40B4-BE49-F238E27FC236}">
                <a16:creationId xmlns:a16="http://schemas.microsoft.com/office/drawing/2014/main" id="{2A299E53-EDAF-A547-AB9F-E634C3353CC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93246586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a:extLst>
              <a:ext uri="{FF2B5EF4-FFF2-40B4-BE49-F238E27FC236}">
                <a16:creationId xmlns:a16="http://schemas.microsoft.com/office/drawing/2014/main" id="{23C40311-3B3D-8C4A-8EA8-41ABC4E0C2A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47738">
              <a:defRPr>
                <a:solidFill>
                  <a:schemeClr val="tx1"/>
                </a:solidFill>
                <a:latin typeface="Arial" panose="020B0604020202020204" pitchFamily="34" charset="0"/>
              </a:defRPr>
            </a:lvl1pPr>
            <a:lvl2pPr marL="742950" indent="-285750" defTabSz="947738">
              <a:defRPr>
                <a:solidFill>
                  <a:schemeClr val="tx1"/>
                </a:solidFill>
                <a:latin typeface="Arial" panose="020B0604020202020204" pitchFamily="34" charset="0"/>
              </a:defRPr>
            </a:lvl2pPr>
            <a:lvl3pPr marL="1143000" indent="-228600" defTabSz="947738">
              <a:defRPr>
                <a:solidFill>
                  <a:schemeClr val="tx1"/>
                </a:solidFill>
                <a:latin typeface="Arial" panose="020B0604020202020204" pitchFamily="34" charset="0"/>
              </a:defRPr>
            </a:lvl3pPr>
            <a:lvl4pPr marL="1600200" indent="-228600" defTabSz="947738">
              <a:defRPr>
                <a:solidFill>
                  <a:schemeClr val="tx1"/>
                </a:solidFill>
                <a:latin typeface="Arial" panose="020B0604020202020204" pitchFamily="34" charset="0"/>
              </a:defRPr>
            </a:lvl4pPr>
            <a:lvl5pPr marL="2057400" indent="-228600" defTabSz="947738">
              <a:defRPr>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a:solidFill>
                  <a:schemeClr val="tx1"/>
                </a:solidFill>
                <a:latin typeface="Arial" panose="020B0604020202020204" pitchFamily="34" charset="0"/>
              </a:defRPr>
            </a:lvl9pPr>
          </a:lstStyle>
          <a:p>
            <a:fld id="{9D7ADF6B-9DCF-944D-A14A-AEF0807331B6}" type="slidenum">
              <a:rPr lang="en-US" altLang="en-US" smtClean="0"/>
              <a:pPr/>
              <a:t>92</a:t>
            </a:fld>
            <a:endParaRPr lang="en-US" altLang="en-US" dirty="0"/>
          </a:p>
        </p:txBody>
      </p:sp>
      <p:sp>
        <p:nvSpPr>
          <p:cNvPr id="187394" name="Rectangle 2">
            <a:extLst>
              <a:ext uri="{FF2B5EF4-FFF2-40B4-BE49-F238E27FC236}">
                <a16:creationId xmlns:a16="http://schemas.microsoft.com/office/drawing/2014/main" id="{678734F2-7894-9B4A-803C-86DF39837DA0}"/>
              </a:ext>
            </a:extLst>
          </p:cNvPr>
          <p:cNvSpPr>
            <a:spLocks noGrp="1" noRot="1" noChangeAspect="1" noChangeArrowheads="1" noTextEdit="1"/>
          </p:cNvSpPr>
          <p:nvPr>
            <p:ph type="sldImg"/>
          </p:nvPr>
        </p:nvSpPr>
        <p:spPr>
          <a:ln/>
        </p:spPr>
      </p:sp>
      <p:sp>
        <p:nvSpPr>
          <p:cNvPr id="187395" name="Rectangle 3">
            <a:extLst>
              <a:ext uri="{FF2B5EF4-FFF2-40B4-BE49-F238E27FC236}">
                <a16:creationId xmlns:a16="http://schemas.microsoft.com/office/drawing/2014/main" id="{ADF314D8-C646-C447-B9C9-FAAB2ED13D9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39886513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a:extLst>
              <a:ext uri="{FF2B5EF4-FFF2-40B4-BE49-F238E27FC236}">
                <a16:creationId xmlns:a16="http://schemas.microsoft.com/office/drawing/2014/main" id="{F802D552-312A-BF46-A375-1C055F61A6D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47738">
              <a:defRPr>
                <a:solidFill>
                  <a:schemeClr val="tx1"/>
                </a:solidFill>
                <a:latin typeface="Arial" panose="020B0604020202020204" pitchFamily="34" charset="0"/>
              </a:defRPr>
            </a:lvl1pPr>
            <a:lvl2pPr marL="742950" indent="-285750" defTabSz="947738">
              <a:defRPr>
                <a:solidFill>
                  <a:schemeClr val="tx1"/>
                </a:solidFill>
                <a:latin typeface="Arial" panose="020B0604020202020204" pitchFamily="34" charset="0"/>
              </a:defRPr>
            </a:lvl2pPr>
            <a:lvl3pPr marL="1143000" indent="-228600" defTabSz="947738">
              <a:defRPr>
                <a:solidFill>
                  <a:schemeClr val="tx1"/>
                </a:solidFill>
                <a:latin typeface="Arial" panose="020B0604020202020204" pitchFamily="34" charset="0"/>
              </a:defRPr>
            </a:lvl3pPr>
            <a:lvl4pPr marL="1600200" indent="-228600" defTabSz="947738">
              <a:defRPr>
                <a:solidFill>
                  <a:schemeClr val="tx1"/>
                </a:solidFill>
                <a:latin typeface="Arial" panose="020B0604020202020204" pitchFamily="34" charset="0"/>
              </a:defRPr>
            </a:lvl4pPr>
            <a:lvl5pPr marL="2057400" indent="-228600" defTabSz="947738">
              <a:defRPr>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a:solidFill>
                  <a:schemeClr val="tx1"/>
                </a:solidFill>
                <a:latin typeface="Arial" panose="020B0604020202020204" pitchFamily="34" charset="0"/>
              </a:defRPr>
            </a:lvl9pPr>
          </a:lstStyle>
          <a:p>
            <a:fld id="{5DAFF332-0C09-D141-982B-57897A0A6B1E}" type="slidenum">
              <a:rPr lang="en-US" altLang="en-US" smtClean="0"/>
              <a:pPr/>
              <a:t>93</a:t>
            </a:fld>
            <a:endParaRPr lang="en-US" altLang="en-US" dirty="0"/>
          </a:p>
        </p:txBody>
      </p:sp>
      <p:sp>
        <p:nvSpPr>
          <p:cNvPr id="189442" name="Rectangle 2">
            <a:extLst>
              <a:ext uri="{FF2B5EF4-FFF2-40B4-BE49-F238E27FC236}">
                <a16:creationId xmlns:a16="http://schemas.microsoft.com/office/drawing/2014/main" id="{37C624FD-BAC7-4C46-B6DA-8A01AD808915}"/>
              </a:ext>
            </a:extLst>
          </p:cNvPr>
          <p:cNvSpPr>
            <a:spLocks noGrp="1" noRot="1" noChangeAspect="1" noChangeArrowheads="1" noTextEdit="1"/>
          </p:cNvSpPr>
          <p:nvPr>
            <p:ph type="sldImg"/>
          </p:nvPr>
        </p:nvSpPr>
        <p:spPr>
          <a:ln/>
        </p:spPr>
      </p:sp>
      <p:sp>
        <p:nvSpPr>
          <p:cNvPr id="189443" name="Rectangle 3">
            <a:extLst>
              <a:ext uri="{FF2B5EF4-FFF2-40B4-BE49-F238E27FC236}">
                <a16:creationId xmlns:a16="http://schemas.microsoft.com/office/drawing/2014/main" id="{1FA2F278-21E3-1740-B827-C9B2448D346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04416160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a:extLst>
              <a:ext uri="{FF2B5EF4-FFF2-40B4-BE49-F238E27FC236}">
                <a16:creationId xmlns:a16="http://schemas.microsoft.com/office/drawing/2014/main" id="{0112B0E6-1C8E-EB48-BFFE-5F99404F5ED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47738">
              <a:defRPr>
                <a:solidFill>
                  <a:schemeClr val="tx1"/>
                </a:solidFill>
                <a:latin typeface="Arial" panose="020B0604020202020204" pitchFamily="34" charset="0"/>
              </a:defRPr>
            </a:lvl1pPr>
            <a:lvl2pPr marL="742950" indent="-285750" defTabSz="947738">
              <a:defRPr>
                <a:solidFill>
                  <a:schemeClr val="tx1"/>
                </a:solidFill>
                <a:latin typeface="Arial" panose="020B0604020202020204" pitchFamily="34" charset="0"/>
              </a:defRPr>
            </a:lvl2pPr>
            <a:lvl3pPr marL="1143000" indent="-228600" defTabSz="947738">
              <a:defRPr>
                <a:solidFill>
                  <a:schemeClr val="tx1"/>
                </a:solidFill>
                <a:latin typeface="Arial" panose="020B0604020202020204" pitchFamily="34" charset="0"/>
              </a:defRPr>
            </a:lvl3pPr>
            <a:lvl4pPr marL="1600200" indent="-228600" defTabSz="947738">
              <a:defRPr>
                <a:solidFill>
                  <a:schemeClr val="tx1"/>
                </a:solidFill>
                <a:latin typeface="Arial" panose="020B0604020202020204" pitchFamily="34" charset="0"/>
              </a:defRPr>
            </a:lvl4pPr>
            <a:lvl5pPr marL="2057400" indent="-228600" defTabSz="947738">
              <a:defRPr>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a:solidFill>
                  <a:schemeClr val="tx1"/>
                </a:solidFill>
                <a:latin typeface="Arial" panose="020B0604020202020204" pitchFamily="34" charset="0"/>
              </a:defRPr>
            </a:lvl9pPr>
          </a:lstStyle>
          <a:p>
            <a:fld id="{779E4DA7-A62B-9245-923C-40C0874787BE}" type="slidenum">
              <a:rPr lang="en-US" altLang="en-US" smtClean="0"/>
              <a:pPr/>
              <a:t>94</a:t>
            </a:fld>
            <a:endParaRPr lang="en-US" altLang="en-US" dirty="0"/>
          </a:p>
        </p:txBody>
      </p:sp>
      <p:sp>
        <p:nvSpPr>
          <p:cNvPr id="191490" name="Rectangle 2">
            <a:extLst>
              <a:ext uri="{FF2B5EF4-FFF2-40B4-BE49-F238E27FC236}">
                <a16:creationId xmlns:a16="http://schemas.microsoft.com/office/drawing/2014/main" id="{320EA93C-2601-204C-BFCA-951CBF90668D}"/>
              </a:ext>
            </a:extLst>
          </p:cNvPr>
          <p:cNvSpPr>
            <a:spLocks noGrp="1" noRot="1" noChangeAspect="1" noChangeArrowheads="1" noTextEdit="1"/>
          </p:cNvSpPr>
          <p:nvPr>
            <p:ph type="sldImg"/>
          </p:nvPr>
        </p:nvSpPr>
        <p:spPr>
          <a:solidFill>
            <a:srgbClr val="FFFFFF"/>
          </a:solidFill>
          <a:ln/>
        </p:spPr>
      </p:sp>
      <p:sp>
        <p:nvSpPr>
          <p:cNvPr id="191491" name="Rectangle 3">
            <a:extLst>
              <a:ext uri="{FF2B5EF4-FFF2-40B4-BE49-F238E27FC236}">
                <a16:creationId xmlns:a16="http://schemas.microsoft.com/office/drawing/2014/main" id="{262BC518-D935-0345-8D22-18CC6712A3B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4935456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a:extLst>
              <a:ext uri="{FF2B5EF4-FFF2-40B4-BE49-F238E27FC236}">
                <a16:creationId xmlns:a16="http://schemas.microsoft.com/office/drawing/2014/main" id="{B99657F6-A582-6B4C-B125-A00CDD9CC8F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47738">
              <a:defRPr>
                <a:solidFill>
                  <a:schemeClr val="tx1"/>
                </a:solidFill>
                <a:latin typeface="Arial" panose="020B0604020202020204" pitchFamily="34" charset="0"/>
              </a:defRPr>
            </a:lvl1pPr>
            <a:lvl2pPr marL="742950" indent="-285750" defTabSz="947738">
              <a:defRPr>
                <a:solidFill>
                  <a:schemeClr val="tx1"/>
                </a:solidFill>
                <a:latin typeface="Arial" panose="020B0604020202020204" pitchFamily="34" charset="0"/>
              </a:defRPr>
            </a:lvl2pPr>
            <a:lvl3pPr marL="1143000" indent="-228600" defTabSz="947738">
              <a:defRPr>
                <a:solidFill>
                  <a:schemeClr val="tx1"/>
                </a:solidFill>
                <a:latin typeface="Arial" panose="020B0604020202020204" pitchFamily="34" charset="0"/>
              </a:defRPr>
            </a:lvl3pPr>
            <a:lvl4pPr marL="1600200" indent="-228600" defTabSz="947738">
              <a:defRPr>
                <a:solidFill>
                  <a:schemeClr val="tx1"/>
                </a:solidFill>
                <a:latin typeface="Arial" panose="020B0604020202020204" pitchFamily="34" charset="0"/>
              </a:defRPr>
            </a:lvl4pPr>
            <a:lvl5pPr marL="2057400" indent="-228600" defTabSz="947738">
              <a:defRPr>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a:solidFill>
                  <a:schemeClr val="tx1"/>
                </a:solidFill>
                <a:latin typeface="Arial" panose="020B0604020202020204" pitchFamily="34" charset="0"/>
              </a:defRPr>
            </a:lvl9pPr>
          </a:lstStyle>
          <a:p>
            <a:fld id="{A7D97E27-220D-8E4D-9B75-90BCF3FDCE5F}" type="slidenum">
              <a:rPr lang="en-US" altLang="en-US" smtClean="0"/>
              <a:pPr/>
              <a:t>95</a:t>
            </a:fld>
            <a:endParaRPr lang="en-US" altLang="en-US" dirty="0"/>
          </a:p>
        </p:txBody>
      </p:sp>
      <p:sp>
        <p:nvSpPr>
          <p:cNvPr id="193538" name="Rectangle 2">
            <a:extLst>
              <a:ext uri="{FF2B5EF4-FFF2-40B4-BE49-F238E27FC236}">
                <a16:creationId xmlns:a16="http://schemas.microsoft.com/office/drawing/2014/main" id="{9C21A0CC-CD88-8D4C-B37A-9D39415AF643}"/>
              </a:ext>
            </a:extLst>
          </p:cNvPr>
          <p:cNvSpPr>
            <a:spLocks noGrp="1" noRot="1" noChangeAspect="1" noChangeArrowheads="1" noTextEdit="1"/>
          </p:cNvSpPr>
          <p:nvPr>
            <p:ph type="sldImg"/>
          </p:nvPr>
        </p:nvSpPr>
        <p:spPr>
          <a:solidFill>
            <a:srgbClr val="FFFFFF"/>
          </a:solidFill>
          <a:ln/>
        </p:spPr>
      </p:sp>
      <p:sp>
        <p:nvSpPr>
          <p:cNvPr id="193539" name="Rectangle 3">
            <a:extLst>
              <a:ext uri="{FF2B5EF4-FFF2-40B4-BE49-F238E27FC236}">
                <a16:creationId xmlns:a16="http://schemas.microsoft.com/office/drawing/2014/main" id="{07AC053D-D0B6-1E46-AE01-B17CB7050D2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74177297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a:extLst>
              <a:ext uri="{FF2B5EF4-FFF2-40B4-BE49-F238E27FC236}">
                <a16:creationId xmlns:a16="http://schemas.microsoft.com/office/drawing/2014/main" id="{EBCB1D66-632D-1340-BF20-4012546E831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47738">
              <a:defRPr>
                <a:solidFill>
                  <a:schemeClr val="tx1"/>
                </a:solidFill>
                <a:latin typeface="Arial" panose="020B0604020202020204" pitchFamily="34" charset="0"/>
              </a:defRPr>
            </a:lvl1pPr>
            <a:lvl2pPr marL="742950" indent="-285750" defTabSz="947738">
              <a:defRPr>
                <a:solidFill>
                  <a:schemeClr val="tx1"/>
                </a:solidFill>
                <a:latin typeface="Arial" panose="020B0604020202020204" pitchFamily="34" charset="0"/>
              </a:defRPr>
            </a:lvl2pPr>
            <a:lvl3pPr marL="1143000" indent="-228600" defTabSz="947738">
              <a:defRPr>
                <a:solidFill>
                  <a:schemeClr val="tx1"/>
                </a:solidFill>
                <a:latin typeface="Arial" panose="020B0604020202020204" pitchFamily="34" charset="0"/>
              </a:defRPr>
            </a:lvl3pPr>
            <a:lvl4pPr marL="1600200" indent="-228600" defTabSz="947738">
              <a:defRPr>
                <a:solidFill>
                  <a:schemeClr val="tx1"/>
                </a:solidFill>
                <a:latin typeface="Arial" panose="020B0604020202020204" pitchFamily="34" charset="0"/>
              </a:defRPr>
            </a:lvl4pPr>
            <a:lvl5pPr marL="2057400" indent="-228600" defTabSz="947738">
              <a:defRPr>
                <a:solidFill>
                  <a:schemeClr val="tx1"/>
                </a:solidFill>
                <a:latin typeface="Arial" panose="020B0604020202020204" pitchFamily="34" charset="0"/>
              </a:defRPr>
            </a:lvl5pPr>
            <a:lvl6pPr marL="2514600" indent="-228600" defTabSz="947738" eaLnBrk="0" fontAlgn="base" hangingPunct="0">
              <a:spcBef>
                <a:spcPct val="0"/>
              </a:spcBef>
              <a:spcAft>
                <a:spcPct val="0"/>
              </a:spcAft>
              <a:defRPr>
                <a:solidFill>
                  <a:schemeClr val="tx1"/>
                </a:solidFill>
                <a:latin typeface="Arial" panose="020B0604020202020204" pitchFamily="34" charset="0"/>
              </a:defRPr>
            </a:lvl6pPr>
            <a:lvl7pPr marL="2971800" indent="-228600" defTabSz="947738" eaLnBrk="0" fontAlgn="base" hangingPunct="0">
              <a:spcBef>
                <a:spcPct val="0"/>
              </a:spcBef>
              <a:spcAft>
                <a:spcPct val="0"/>
              </a:spcAft>
              <a:defRPr>
                <a:solidFill>
                  <a:schemeClr val="tx1"/>
                </a:solidFill>
                <a:latin typeface="Arial" panose="020B0604020202020204" pitchFamily="34" charset="0"/>
              </a:defRPr>
            </a:lvl7pPr>
            <a:lvl8pPr marL="3429000" indent="-228600" defTabSz="947738" eaLnBrk="0" fontAlgn="base" hangingPunct="0">
              <a:spcBef>
                <a:spcPct val="0"/>
              </a:spcBef>
              <a:spcAft>
                <a:spcPct val="0"/>
              </a:spcAft>
              <a:defRPr>
                <a:solidFill>
                  <a:schemeClr val="tx1"/>
                </a:solidFill>
                <a:latin typeface="Arial" panose="020B0604020202020204" pitchFamily="34" charset="0"/>
              </a:defRPr>
            </a:lvl8pPr>
            <a:lvl9pPr marL="3886200" indent="-228600" defTabSz="947738" eaLnBrk="0" fontAlgn="base" hangingPunct="0">
              <a:spcBef>
                <a:spcPct val="0"/>
              </a:spcBef>
              <a:spcAft>
                <a:spcPct val="0"/>
              </a:spcAft>
              <a:defRPr>
                <a:solidFill>
                  <a:schemeClr val="tx1"/>
                </a:solidFill>
                <a:latin typeface="Arial" panose="020B0604020202020204" pitchFamily="34" charset="0"/>
              </a:defRPr>
            </a:lvl9pPr>
          </a:lstStyle>
          <a:p>
            <a:fld id="{F24C40E3-6068-EC4D-9202-65827F0A9AF0}" type="slidenum">
              <a:rPr lang="en-US" altLang="en-US" smtClean="0"/>
              <a:pPr/>
              <a:t>96</a:t>
            </a:fld>
            <a:endParaRPr lang="en-US" altLang="en-US" dirty="0"/>
          </a:p>
        </p:txBody>
      </p:sp>
      <p:sp>
        <p:nvSpPr>
          <p:cNvPr id="195586" name="Rectangle 2">
            <a:extLst>
              <a:ext uri="{FF2B5EF4-FFF2-40B4-BE49-F238E27FC236}">
                <a16:creationId xmlns:a16="http://schemas.microsoft.com/office/drawing/2014/main" id="{EFE23258-52FA-6E4C-AF5C-5063F1095375}"/>
              </a:ext>
            </a:extLst>
          </p:cNvPr>
          <p:cNvSpPr>
            <a:spLocks noGrp="1" noRot="1" noChangeAspect="1" noChangeArrowheads="1" noTextEdit="1"/>
          </p:cNvSpPr>
          <p:nvPr>
            <p:ph type="sldImg"/>
          </p:nvPr>
        </p:nvSpPr>
        <p:spPr>
          <a:solidFill>
            <a:srgbClr val="FFFFFF"/>
          </a:solidFill>
          <a:ln/>
        </p:spPr>
      </p:sp>
      <p:sp>
        <p:nvSpPr>
          <p:cNvPr id="195587" name="Rectangle 3">
            <a:extLst>
              <a:ext uri="{FF2B5EF4-FFF2-40B4-BE49-F238E27FC236}">
                <a16:creationId xmlns:a16="http://schemas.microsoft.com/office/drawing/2014/main" id="{2EAA40A4-91A6-0A40-B3C5-DF9293344FC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2164768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EA4E4685-1AC8-234A-ACC7-66EB33238DB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9C089A-E942-3749-A031-FA795D749A8C}" type="slidenum">
              <a:rPr lang="en-US" altLang="en-US" smtClean="0"/>
              <a:pPr/>
              <a:t>97</a:t>
            </a:fld>
            <a:endParaRPr lang="en-US" altLang="en-US" dirty="0"/>
          </a:p>
        </p:txBody>
      </p:sp>
      <p:sp>
        <p:nvSpPr>
          <p:cNvPr id="68610" name="Rectangle 1026">
            <a:extLst>
              <a:ext uri="{FF2B5EF4-FFF2-40B4-BE49-F238E27FC236}">
                <a16:creationId xmlns:a16="http://schemas.microsoft.com/office/drawing/2014/main" id="{09FB8519-F062-5E48-8751-16D591EA0C99}"/>
              </a:ext>
            </a:extLst>
          </p:cNvPr>
          <p:cNvSpPr>
            <a:spLocks noGrp="1" noRot="1" noChangeAspect="1" noChangeArrowheads="1" noTextEdit="1"/>
          </p:cNvSpPr>
          <p:nvPr>
            <p:ph type="sldImg"/>
          </p:nvPr>
        </p:nvSpPr>
        <p:spPr>
          <a:solidFill>
            <a:srgbClr val="FFFFFF"/>
          </a:solidFill>
          <a:ln/>
        </p:spPr>
      </p:sp>
      <p:sp>
        <p:nvSpPr>
          <p:cNvPr id="68611" name="Rectangle 1027">
            <a:extLst>
              <a:ext uri="{FF2B5EF4-FFF2-40B4-BE49-F238E27FC236}">
                <a16:creationId xmlns:a16="http://schemas.microsoft.com/office/drawing/2014/main" id="{F956B84C-F35F-6945-8D77-C4C10B77F8B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56382438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a:extLst>
              <a:ext uri="{FF2B5EF4-FFF2-40B4-BE49-F238E27FC236}">
                <a16:creationId xmlns:a16="http://schemas.microsoft.com/office/drawing/2014/main" id="{A81B6823-EE9E-7047-B5AD-283938F3BB2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088D388-7353-C94C-A49F-B878C192982F}" type="slidenum">
              <a:rPr lang="en-US" altLang="en-US" smtClean="0"/>
              <a:pPr/>
              <a:t>98</a:t>
            </a:fld>
            <a:endParaRPr lang="en-US" altLang="en-US" dirty="0"/>
          </a:p>
        </p:txBody>
      </p:sp>
      <p:sp>
        <p:nvSpPr>
          <p:cNvPr id="162818" name="Rectangle 2">
            <a:extLst>
              <a:ext uri="{FF2B5EF4-FFF2-40B4-BE49-F238E27FC236}">
                <a16:creationId xmlns:a16="http://schemas.microsoft.com/office/drawing/2014/main" id="{4F0DEAC2-913E-414A-83FD-73B9FD25A9ED}"/>
              </a:ext>
            </a:extLst>
          </p:cNvPr>
          <p:cNvSpPr>
            <a:spLocks noGrp="1" noRot="1" noChangeAspect="1" noChangeArrowheads="1" noTextEdit="1"/>
          </p:cNvSpPr>
          <p:nvPr>
            <p:ph type="sldImg"/>
          </p:nvPr>
        </p:nvSpPr>
        <p:spPr>
          <a:ln/>
        </p:spPr>
      </p:sp>
      <p:sp>
        <p:nvSpPr>
          <p:cNvPr id="162819" name="Rectangle 3">
            <a:extLst>
              <a:ext uri="{FF2B5EF4-FFF2-40B4-BE49-F238E27FC236}">
                <a16:creationId xmlns:a16="http://schemas.microsoft.com/office/drawing/2014/main" id="{7E648F08-B3AE-304A-8B5A-9250163CE3F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a:extLst>
              <a:ext uri="{FF2B5EF4-FFF2-40B4-BE49-F238E27FC236}">
                <a16:creationId xmlns:a16="http://schemas.microsoft.com/office/drawing/2014/main" id="{693F4FA1-1E31-8D4A-8CC4-172B0A89DE2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0282FCA-2671-2B49-9A9E-39CCAD17A1BC}" type="slidenum">
              <a:rPr lang="en-US" altLang="en-US" smtClean="0"/>
              <a:pPr/>
              <a:t>99</a:t>
            </a:fld>
            <a:endParaRPr lang="en-US" altLang="en-US" dirty="0"/>
          </a:p>
        </p:txBody>
      </p:sp>
      <p:sp>
        <p:nvSpPr>
          <p:cNvPr id="164866" name="Rectangle 2">
            <a:extLst>
              <a:ext uri="{FF2B5EF4-FFF2-40B4-BE49-F238E27FC236}">
                <a16:creationId xmlns:a16="http://schemas.microsoft.com/office/drawing/2014/main" id="{D6B9EA28-CB3F-E547-9163-E8B43C5874C6}"/>
              </a:ext>
            </a:extLst>
          </p:cNvPr>
          <p:cNvSpPr>
            <a:spLocks noGrp="1" noRot="1" noChangeAspect="1" noChangeArrowheads="1" noTextEdit="1"/>
          </p:cNvSpPr>
          <p:nvPr>
            <p:ph type="sldImg"/>
          </p:nvPr>
        </p:nvSpPr>
        <p:spPr>
          <a:ln/>
        </p:spPr>
      </p:sp>
      <p:sp>
        <p:nvSpPr>
          <p:cNvPr id="164867" name="Rectangle 3">
            <a:extLst>
              <a:ext uri="{FF2B5EF4-FFF2-40B4-BE49-F238E27FC236}">
                <a16:creationId xmlns:a16="http://schemas.microsoft.com/office/drawing/2014/main" id="{C30580E0-A3F4-EF40-AE2F-5762FCE143B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a:extLst>
              <a:ext uri="{FF2B5EF4-FFF2-40B4-BE49-F238E27FC236}">
                <a16:creationId xmlns:a16="http://schemas.microsoft.com/office/drawing/2014/main" id="{FD12A68E-383C-DB46-A1CE-DEF316B49C2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89BFE10-E575-FC4E-9723-55CD4B0F1C4C}" type="slidenum">
              <a:rPr lang="en-US" altLang="en-US" smtClean="0"/>
              <a:pPr/>
              <a:t>100</a:t>
            </a:fld>
            <a:endParaRPr lang="en-US" altLang="en-US" dirty="0"/>
          </a:p>
        </p:txBody>
      </p:sp>
      <p:sp>
        <p:nvSpPr>
          <p:cNvPr id="166914" name="Rectangle 2">
            <a:extLst>
              <a:ext uri="{FF2B5EF4-FFF2-40B4-BE49-F238E27FC236}">
                <a16:creationId xmlns:a16="http://schemas.microsoft.com/office/drawing/2014/main" id="{C051C027-BF2E-3944-AF0C-B1F49BA2E92B}"/>
              </a:ext>
            </a:extLst>
          </p:cNvPr>
          <p:cNvSpPr>
            <a:spLocks noGrp="1" noRot="1" noChangeAspect="1" noChangeArrowheads="1" noTextEdit="1"/>
          </p:cNvSpPr>
          <p:nvPr>
            <p:ph type="sldImg"/>
          </p:nvPr>
        </p:nvSpPr>
        <p:spPr>
          <a:ln/>
        </p:spPr>
      </p:sp>
      <p:sp>
        <p:nvSpPr>
          <p:cNvPr id="166915" name="Rectangle 3">
            <a:extLst>
              <a:ext uri="{FF2B5EF4-FFF2-40B4-BE49-F238E27FC236}">
                <a16:creationId xmlns:a16="http://schemas.microsoft.com/office/drawing/2014/main" id="{EEB83DA2-A8E1-C34A-965C-70DA6C00A27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a:extLst>
              <a:ext uri="{FF2B5EF4-FFF2-40B4-BE49-F238E27FC236}">
                <a16:creationId xmlns:a16="http://schemas.microsoft.com/office/drawing/2014/main" id="{15BB7A58-A2D9-144E-A5BA-C0DA0DED019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3F31935-2ABF-134D-B9A6-C78106C91FA4}" type="slidenum">
              <a:rPr lang="en-US" altLang="en-US" smtClean="0"/>
              <a:pPr/>
              <a:t>101</a:t>
            </a:fld>
            <a:endParaRPr lang="en-US" altLang="en-US" dirty="0"/>
          </a:p>
        </p:txBody>
      </p:sp>
      <p:sp>
        <p:nvSpPr>
          <p:cNvPr id="168962" name="Rectangle 2">
            <a:extLst>
              <a:ext uri="{FF2B5EF4-FFF2-40B4-BE49-F238E27FC236}">
                <a16:creationId xmlns:a16="http://schemas.microsoft.com/office/drawing/2014/main" id="{8FB44EDF-1710-B549-A35B-B349A98BB653}"/>
              </a:ext>
            </a:extLst>
          </p:cNvPr>
          <p:cNvSpPr>
            <a:spLocks noGrp="1" noRot="1" noChangeAspect="1" noChangeArrowheads="1" noTextEdit="1"/>
          </p:cNvSpPr>
          <p:nvPr>
            <p:ph type="sldImg"/>
          </p:nvPr>
        </p:nvSpPr>
        <p:spPr>
          <a:ln/>
        </p:spPr>
      </p:sp>
      <p:sp>
        <p:nvSpPr>
          <p:cNvPr id="168963" name="Rectangle 3">
            <a:extLst>
              <a:ext uri="{FF2B5EF4-FFF2-40B4-BE49-F238E27FC236}">
                <a16:creationId xmlns:a16="http://schemas.microsoft.com/office/drawing/2014/main" id="{72FA3412-AD00-5C40-9827-E2EEA63BB2F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a:extLst>
              <a:ext uri="{FF2B5EF4-FFF2-40B4-BE49-F238E27FC236}">
                <a16:creationId xmlns:a16="http://schemas.microsoft.com/office/drawing/2014/main" id="{28DC01A8-04B9-664F-805B-82976182BFA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B98299F-1271-D249-9FAE-115801AD2E92}" type="slidenum">
              <a:rPr lang="en-US" altLang="en-US" smtClean="0"/>
              <a:pPr/>
              <a:t>102</a:t>
            </a:fld>
            <a:endParaRPr lang="en-US" altLang="en-US" dirty="0"/>
          </a:p>
        </p:txBody>
      </p:sp>
      <p:sp>
        <p:nvSpPr>
          <p:cNvPr id="171010" name="Rectangle 2">
            <a:extLst>
              <a:ext uri="{FF2B5EF4-FFF2-40B4-BE49-F238E27FC236}">
                <a16:creationId xmlns:a16="http://schemas.microsoft.com/office/drawing/2014/main" id="{B9FE6EFC-1F50-564D-98CA-43DE81E1E078}"/>
              </a:ext>
            </a:extLst>
          </p:cNvPr>
          <p:cNvSpPr>
            <a:spLocks noGrp="1" noRot="1" noChangeAspect="1" noChangeArrowheads="1" noTextEdit="1"/>
          </p:cNvSpPr>
          <p:nvPr>
            <p:ph type="sldImg"/>
          </p:nvPr>
        </p:nvSpPr>
        <p:spPr>
          <a:solidFill>
            <a:srgbClr val="FFFFFF"/>
          </a:solidFill>
          <a:ln/>
        </p:spPr>
      </p:sp>
      <p:sp>
        <p:nvSpPr>
          <p:cNvPr id="171011" name="Rectangle 3">
            <a:extLst>
              <a:ext uri="{FF2B5EF4-FFF2-40B4-BE49-F238E27FC236}">
                <a16:creationId xmlns:a16="http://schemas.microsoft.com/office/drawing/2014/main" id="{1D33B5FD-26F3-8C45-B18E-9282208DAEC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a:extLst>
              <a:ext uri="{FF2B5EF4-FFF2-40B4-BE49-F238E27FC236}">
                <a16:creationId xmlns:a16="http://schemas.microsoft.com/office/drawing/2014/main" id="{28DC01A8-04B9-664F-805B-82976182BFA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B98299F-1271-D249-9FAE-115801AD2E92}" type="slidenum">
              <a:rPr lang="en-US" altLang="en-US" smtClean="0"/>
              <a:pPr/>
              <a:t>103</a:t>
            </a:fld>
            <a:endParaRPr lang="en-US" altLang="en-US" dirty="0"/>
          </a:p>
        </p:txBody>
      </p:sp>
      <p:sp>
        <p:nvSpPr>
          <p:cNvPr id="171010" name="Rectangle 2">
            <a:extLst>
              <a:ext uri="{FF2B5EF4-FFF2-40B4-BE49-F238E27FC236}">
                <a16:creationId xmlns:a16="http://schemas.microsoft.com/office/drawing/2014/main" id="{B9FE6EFC-1F50-564D-98CA-43DE81E1E078}"/>
              </a:ext>
            </a:extLst>
          </p:cNvPr>
          <p:cNvSpPr>
            <a:spLocks noGrp="1" noRot="1" noChangeAspect="1" noChangeArrowheads="1" noTextEdit="1"/>
          </p:cNvSpPr>
          <p:nvPr>
            <p:ph type="sldImg"/>
          </p:nvPr>
        </p:nvSpPr>
        <p:spPr>
          <a:solidFill>
            <a:srgbClr val="FFFFFF"/>
          </a:solidFill>
          <a:ln/>
        </p:spPr>
      </p:sp>
      <p:sp>
        <p:nvSpPr>
          <p:cNvPr id="171011" name="Rectangle 3">
            <a:extLst>
              <a:ext uri="{FF2B5EF4-FFF2-40B4-BE49-F238E27FC236}">
                <a16:creationId xmlns:a16="http://schemas.microsoft.com/office/drawing/2014/main" id="{1D33B5FD-26F3-8C45-B18E-9282208DAEC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4039963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a:extLst>
              <a:ext uri="{FF2B5EF4-FFF2-40B4-BE49-F238E27FC236}">
                <a16:creationId xmlns:a16="http://schemas.microsoft.com/office/drawing/2014/main" id="{FA6BED96-A33F-1E4F-A08F-32EAC81FA2F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0FCE26D-A380-6640-A9E1-6A2C82711E03}" type="slidenum">
              <a:rPr lang="en-US" altLang="en-US" smtClean="0"/>
              <a:pPr/>
              <a:t>104</a:t>
            </a:fld>
            <a:endParaRPr lang="en-US" altLang="en-US" dirty="0"/>
          </a:p>
        </p:txBody>
      </p:sp>
      <p:sp>
        <p:nvSpPr>
          <p:cNvPr id="173058" name="Rectangle 2">
            <a:extLst>
              <a:ext uri="{FF2B5EF4-FFF2-40B4-BE49-F238E27FC236}">
                <a16:creationId xmlns:a16="http://schemas.microsoft.com/office/drawing/2014/main" id="{B4F72058-B839-8845-BB52-C7C483EA6851}"/>
              </a:ext>
            </a:extLst>
          </p:cNvPr>
          <p:cNvSpPr>
            <a:spLocks noGrp="1" noRot="1" noChangeAspect="1" noChangeArrowheads="1" noTextEdit="1"/>
          </p:cNvSpPr>
          <p:nvPr>
            <p:ph type="sldImg"/>
          </p:nvPr>
        </p:nvSpPr>
        <p:spPr>
          <a:solidFill>
            <a:srgbClr val="FFFFFF"/>
          </a:solidFill>
          <a:ln/>
        </p:spPr>
      </p:sp>
      <p:sp>
        <p:nvSpPr>
          <p:cNvPr id="173059" name="Rectangle 3">
            <a:extLst>
              <a:ext uri="{FF2B5EF4-FFF2-40B4-BE49-F238E27FC236}">
                <a16:creationId xmlns:a16="http://schemas.microsoft.com/office/drawing/2014/main" id="{B2145885-346F-264D-8601-128D88E6B66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a:extLst>
              <a:ext uri="{FF2B5EF4-FFF2-40B4-BE49-F238E27FC236}">
                <a16:creationId xmlns:a16="http://schemas.microsoft.com/office/drawing/2014/main" id="{3BBF2582-6C71-2A48-8124-6B6230F7DA6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14123C9-325C-D143-938C-509C338CB0E7}" type="slidenum">
              <a:rPr lang="en-US" altLang="en-US" smtClean="0"/>
              <a:pPr/>
              <a:t>105</a:t>
            </a:fld>
            <a:endParaRPr lang="en-US" altLang="en-US" dirty="0"/>
          </a:p>
        </p:txBody>
      </p:sp>
      <p:sp>
        <p:nvSpPr>
          <p:cNvPr id="175106" name="Rectangle 2">
            <a:extLst>
              <a:ext uri="{FF2B5EF4-FFF2-40B4-BE49-F238E27FC236}">
                <a16:creationId xmlns:a16="http://schemas.microsoft.com/office/drawing/2014/main" id="{E75A7B78-5A01-5743-AA70-1554CBB0FC66}"/>
              </a:ext>
            </a:extLst>
          </p:cNvPr>
          <p:cNvSpPr>
            <a:spLocks noGrp="1" noRot="1" noChangeAspect="1" noChangeArrowheads="1" noTextEdit="1"/>
          </p:cNvSpPr>
          <p:nvPr>
            <p:ph type="sldImg"/>
          </p:nvPr>
        </p:nvSpPr>
        <p:spPr>
          <a:ln/>
        </p:spPr>
      </p:sp>
      <p:sp>
        <p:nvSpPr>
          <p:cNvPr id="175107" name="Rectangle 3">
            <a:extLst>
              <a:ext uri="{FF2B5EF4-FFF2-40B4-BE49-F238E27FC236}">
                <a16:creationId xmlns:a16="http://schemas.microsoft.com/office/drawing/2014/main" id="{3E60A57F-CC8D-644D-9059-F2666527EEB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a:extLst>
              <a:ext uri="{FF2B5EF4-FFF2-40B4-BE49-F238E27FC236}">
                <a16:creationId xmlns:a16="http://schemas.microsoft.com/office/drawing/2014/main" id="{4DD77035-A668-014D-A223-466D3EFCEC2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2DCA2EC-9051-BC4F-B4C9-0896C34338E6}" type="slidenum">
              <a:rPr lang="en-US" altLang="en-US" smtClean="0"/>
              <a:pPr/>
              <a:t>106</a:t>
            </a:fld>
            <a:endParaRPr lang="en-US" altLang="en-US" dirty="0"/>
          </a:p>
        </p:txBody>
      </p:sp>
      <p:sp>
        <p:nvSpPr>
          <p:cNvPr id="179202" name="Rectangle 2">
            <a:extLst>
              <a:ext uri="{FF2B5EF4-FFF2-40B4-BE49-F238E27FC236}">
                <a16:creationId xmlns:a16="http://schemas.microsoft.com/office/drawing/2014/main" id="{1388AB56-8B19-EE4F-A0CA-559F6645A13D}"/>
              </a:ext>
            </a:extLst>
          </p:cNvPr>
          <p:cNvSpPr>
            <a:spLocks noGrp="1" noRot="1" noChangeAspect="1" noChangeArrowheads="1" noTextEdit="1"/>
          </p:cNvSpPr>
          <p:nvPr>
            <p:ph type="sldImg"/>
          </p:nvPr>
        </p:nvSpPr>
        <p:spPr>
          <a:solidFill>
            <a:srgbClr val="FFFFFF"/>
          </a:solidFill>
          <a:ln/>
        </p:spPr>
      </p:sp>
      <p:sp>
        <p:nvSpPr>
          <p:cNvPr id="179203" name="Rectangle 3">
            <a:extLst>
              <a:ext uri="{FF2B5EF4-FFF2-40B4-BE49-F238E27FC236}">
                <a16:creationId xmlns:a16="http://schemas.microsoft.com/office/drawing/2014/main" id="{077AEC01-FDB1-7E47-972C-458EC661A7B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a:extLst>
              <a:ext uri="{FF2B5EF4-FFF2-40B4-BE49-F238E27FC236}">
                <a16:creationId xmlns:a16="http://schemas.microsoft.com/office/drawing/2014/main" id="{CB89C8DE-FB6D-BB4E-8831-113600A0304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C67EF50-3EE9-E942-A3C2-0F5FF79D4619}" type="slidenum">
              <a:rPr lang="en-US" altLang="en-US" smtClean="0"/>
              <a:pPr/>
              <a:t>107</a:t>
            </a:fld>
            <a:endParaRPr lang="en-US" altLang="en-US" dirty="0"/>
          </a:p>
        </p:txBody>
      </p:sp>
      <p:sp>
        <p:nvSpPr>
          <p:cNvPr id="177154" name="Rectangle 2">
            <a:extLst>
              <a:ext uri="{FF2B5EF4-FFF2-40B4-BE49-F238E27FC236}">
                <a16:creationId xmlns:a16="http://schemas.microsoft.com/office/drawing/2014/main" id="{64D5E077-0ECD-214D-80C1-43BFA50F4828}"/>
              </a:ext>
            </a:extLst>
          </p:cNvPr>
          <p:cNvSpPr>
            <a:spLocks noGrp="1" noRot="1" noChangeAspect="1" noChangeArrowheads="1" noTextEdit="1"/>
          </p:cNvSpPr>
          <p:nvPr>
            <p:ph type="sldImg"/>
          </p:nvPr>
        </p:nvSpPr>
        <p:spPr>
          <a:solidFill>
            <a:srgbClr val="FFFFFF"/>
          </a:solidFill>
          <a:ln/>
        </p:spPr>
      </p:sp>
      <p:sp>
        <p:nvSpPr>
          <p:cNvPr id="177155" name="Rectangle 3">
            <a:extLst>
              <a:ext uri="{FF2B5EF4-FFF2-40B4-BE49-F238E27FC236}">
                <a16:creationId xmlns:a16="http://schemas.microsoft.com/office/drawing/2014/main" id="{08A5290A-3459-4F44-9266-44E276B50DF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a:extLst>
              <a:ext uri="{FF2B5EF4-FFF2-40B4-BE49-F238E27FC236}">
                <a16:creationId xmlns:a16="http://schemas.microsoft.com/office/drawing/2014/main" id="{E02AEC9A-EF44-FC43-BB40-394EF2C57AA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AD55525-0F7B-C040-9BF6-C1B2481B58DE}" type="slidenum">
              <a:rPr lang="en-US" altLang="en-US" smtClean="0"/>
              <a:pPr/>
              <a:t>108</a:t>
            </a:fld>
            <a:endParaRPr lang="en-US" altLang="en-US" dirty="0"/>
          </a:p>
        </p:txBody>
      </p:sp>
      <p:sp>
        <p:nvSpPr>
          <p:cNvPr id="181250" name="Rectangle 2">
            <a:extLst>
              <a:ext uri="{FF2B5EF4-FFF2-40B4-BE49-F238E27FC236}">
                <a16:creationId xmlns:a16="http://schemas.microsoft.com/office/drawing/2014/main" id="{90DAFBFA-49D5-5648-9F23-D2DEE07EFF99}"/>
              </a:ext>
            </a:extLst>
          </p:cNvPr>
          <p:cNvSpPr>
            <a:spLocks noGrp="1" noRot="1" noChangeAspect="1" noChangeArrowheads="1" noTextEdit="1"/>
          </p:cNvSpPr>
          <p:nvPr>
            <p:ph type="sldImg"/>
          </p:nvPr>
        </p:nvSpPr>
        <p:spPr>
          <a:solidFill>
            <a:srgbClr val="FFFFFF"/>
          </a:solidFill>
          <a:ln/>
        </p:spPr>
      </p:sp>
      <p:sp>
        <p:nvSpPr>
          <p:cNvPr id="181251" name="Rectangle 3">
            <a:extLst>
              <a:ext uri="{FF2B5EF4-FFF2-40B4-BE49-F238E27FC236}">
                <a16:creationId xmlns:a16="http://schemas.microsoft.com/office/drawing/2014/main" id="{F637CBB2-A168-A745-A118-FF9CD98FF1C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7">
            <a:extLst>
              <a:ext uri="{FF2B5EF4-FFF2-40B4-BE49-F238E27FC236}">
                <a16:creationId xmlns:a16="http://schemas.microsoft.com/office/drawing/2014/main" id="{3AF28153-8B8F-2E41-B19A-94081C6B3FD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7175610-0C74-5D4E-8EFA-454114B5EBA2}" type="slidenum">
              <a:rPr lang="en-US" altLang="en-US" smtClean="0"/>
              <a:pPr/>
              <a:t>109</a:t>
            </a:fld>
            <a:endParaRPr lang="en-US" altLang="en-US" dirty="0"/>
          </a:p>
        </p:txBody>
      </p:sp>
      <p:sp>
        <p:nvSpPr>
          <p:cNvPr id="197634" name="Rectangle 2">
            <a:extLst>
              <a:ext uri="{FF2B5EF4-FFF2-40B4-BE49-F238E27FC236}">
                <a16:creationId xmlns:a16="http://schemas.microsoft.com/office/drawing/2014/main" id="{BAEDE279-336F-B440-B6B3-187FE4041AE1}"/>
              </a:ext>
            </a:extLst>
          </p:cNvPr>
          <p:cNvSpPr>
            <a:spLocks noGrp="1" noRot="1" noChangeAspect="1" noChangeArrowheads="1" noTextEdit="1"/>
          </p:cNvSpPr>
          <p:nvPr>
            <p:ph type="sldImg"/>
          </p:nvPr>
        </p:nvSpPr>
        <p:spPr>
          <a:solidFill>
            <a:srgbClr val="FFFFFF"/>
          </a:solidFill>
          <a:ln/>
        </p:spPr>
      </p:sp>
      <p:sp>
        <p:nvSpPr>
          <p:cNvPr id="197635" name="Rectangle 3">
            <a:extLst>
              <a:ext uri="{FF2B5EF4-FFF2-40B4-BE49-F238E27FC236}">
                <a16:creationId xmlns:a16="http://schemas.microsoft.com/office/drawing/2014/main" id="{262C60A9-BA26-0B4C-A77C-5382F661619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a:extLst>
              <a:ext uri="{FF2B5EF4-FFF2-40B4-BE49-F238E27FC236}">
                <a16:creationId xmlns:a16="http://schemas.microsoft.com/office/drawing/2014/main" id="{EA410571-12A6-884F-B864-8BDAB08D13F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8FFF536-6D81-604E-B8E3-6A97E7D90377}" type="slidenum">
              <a:rPr lang="en-US" altLang="en-US" smtClean="0"/>
              <a:pPr/>
              <a:t>110</a:t>
            </a:fld>
            <a:endParaRPr lang="en-US" altLang="en-US" dirty="0"/>
          </a:p>
        </p:txBody>
      </p:sp>
      <p:sp>
        <p:nvSpPr>
          <p:cNvPr id="199682" name="Rectangle 2">
            <a:extLst>
              <a:ext uri="{FF2B5EF4-FFF2-40B4-BE49-F238E27FC236}">
                <a16:creationId xmlns:a16="http://schemas.microsoft.com/office/drawing/2014/main" id="{D275ED4F-9C81-4643-96F5-20937B69145E}"/>
              </a:ext>
            </a:extLst>
          </p:cNvPr>
          <p:cNvSpPr>
            <a:spLocks noGrp="1" noRot="1" noChangeAspect="1" noChangeArrowheads="1" noTextEdit="1"/>
          </p:cNvSpPr>
          <p:nvPr>
            <p:ph type="sldImg"/>
          </p:nvPr>
        </p:nvSpPr>
        <p:spPr>
          <a:solidFill>
            <a:srgbClr val="FFFFFF"/>
          </a:solidFill>
          <a:ln/>
        </p:spPr>
      </p:sp>
      <p:sp>
        <p:nvSpPr>
          <p:cNvPr id="199683" name="Rectangle 3">
            <a:extLst>
              <a:ext uri="{FF2B5EF4-FFF2-40B4-BE49-F238E27FC236}">
                <a16:creationId xmlns:a16="http://schemas.microsoft.com/office/drawing/2014/main" id="{3F0C7117-8E2C-A140-A039-D894923B3E5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CD1FDDD6-8541-EF4A-9135-ED12FFC7C425}"/>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2355FA66-C887-6D48-9A6C-82B31D8A954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5974B90C-589D-4B4C-8D9D-9050BD53B2F6}"/>
              </a:ext>
            </a:extLst>
          </p:cNvPr>
          <p:cNvSpPr>
            <a:spLocks noGrp="1" noChangeArrowheads="1"/>
          </p:cNvSpPr>
          <p:nvPr>
            <p:ph type="sldNum" sz="quarter" idx="12"/>
          </p:nvPr>
        </p:nvSpPr>
        <p:spPr>
          <a:ln/>
        </p:spPr>
        <p:txBody>
          <a:bodyPr/>
          <a:lstStyle>
            <a:lvl1pPr>
              <a:defRPr/>
            </a:lvl1pPr>
          </a:lstStyle>
          <a:p>
            <a:pPr>
              <a:defRPr/>
            </a:pPr>
            <a:fld id="{9A8D4F0B-19BD-8A41-9226-C02F56D3848B}" type="slidenum">
              <a:rPr lang="en-US" altLang="en-US"/>
              <a:pPr>
                <a:defRPr/>
              </a:pPr>
              <a:t>‹#›</a:t>
            </a:fld>
            <a:endParaRPr lang="en-US" altLang="en-US" dirty="0"/>
          </a:p>
        </p:txBody>
      </p:sp>
    </p:spTree>
    <p:extLst>
      <p:ext uri="{BB962C8B-B14F-4D97-AF65-F5344CB8AC3E}">
        <p14:creationId xmlns:p14="http://schemas.microsoft.com/office/powerpoint/2010/main" val="708731763"/>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23CDC7C-5813-884F-80ED-6CBE276C8B86}"/>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71F0EE7C-2BD2-274B-B84F-273D6A01B451}"/>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BDA125C2-B07A-2A4B-B706-251B99878128}"/>
              </a:ext>
            </a:extLst>
          </p:cNvPr>
          <p:cNvSpPr>
            <a:spLocks noGrp="1" noChangeArrowheads="1"/>
          </p:cNvSpPr>
          <p:nvPr>
            <p:ph type="sldNum" sz="quarter" idx="12"/>
          </p:nvPr>
        </p:nvSpPr>
        <p:spPr>
          <a:ln/>
        </p:spPr>
        <p:txBody>
          <a:bodyPr/>
          <a:lstStyle>
            <a:lvl1pPr>
              <a:defRPr/>
            </a:lvl1pPr>
          </a:lstStyle>
          <a:p>
            <a:pPr>
              <a:defRPr/>
            </a:pPr>
            <a:fld id="{AA4D7D7C-6865-C845-BDC0-911265294593}" type="slidenum">
              <a:rPr lang="en-US" altLang="en-US"/>
              <a:pPr>
                <a:defRPr/>
              </a:pPr>
              <a:t>‹#›</a:t>
            </a:fld>
            <a:endParaRPr lang="en-US" altLang="en-US" dirty="0"/>
          </a:p>
        </p:txBody>
      </p:sp>
    </p:spTree>
    <p:extLst>
      <p:ext uri="{BB962C8B-B14F-4D97-AF65-F5344CB8AC3E}">
        <p14:creationId xmlns:p14="http://schemas.microsoft.com/office/powerpoint/2010/main" val="1271520598"/>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D1F77553-3EDA-AD45-A0AC-5804FF8C3A73}"/>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ABD7509C-0C78-3044-8F67-1860E3045057}"/>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9F84806E-72D2-6D45-B463-00787878C098}"/>
              </a:ext>
            </a:extLst>
          </p:cNvPr>
          <p:cNvSpPr>
            <a:spLocks noGrp="1" noChangeArrowheads="1"/>
          </p:cNvSpPr>
          <p:nvPr>
            <p:ph type="sldNum" sz="quarter" idx="12"/>
          </p:nvPr>
        </p:nvSpPr>
        <p:spPr>
          <a:ln/>
        </p:spPr>
        <p:txBody>
          <a:bodyPr/>
          <a:lstStyle>
            <a:lvl1pPr>
              <a:defRPr/>
            </a:lvl1pPr>
          </a:lstStyle>
          <a:p>
            <a:pPr>
              <a:defRPr/>
            </a:pPr>
            <a:fld id="{3870C78B-D0D7-CB4B-919B-F33FDF0CD2AF}" type="slidenum">
              <a:rPr lang="en-US" altLang="en-US"/>
              <a:pPr>
                <a:defRPr/>
              </a:pPr>
              <a:t>‹#›</a:t>
            </a:fld>
            <a:endParaRPr lang="en-US" altLang="en-US" dirty="0"/>
          </a:p>
        </p:txBody>
      </p:sp>
    </p:spTree>
    <p:extLst>
      <p:ext uri="{BB962C8B-B14F-4D97-AF65-F5344CB8AC3E}">
        <p14:creationId xmlns:p14="http://schemas.microsoft.com/office/powerpoint/2010/main" val="1714781299"/>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A40E6F9-6412-2E46-92F4-280329CCC81F}"/>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583CA1B1-5D76-514B-A00D-6808C85E9D62}"/>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7FA06F89-0D4B-3F40-B191-96934CEC95A3}"/>
              </a:ext>
            </a:extLst>
          </p:cNvPr>
          <p:cNvSpPr>
            <a:spLocks noGrp="1" noChangeArrowheads="1"/>
          </p:cNvSpPr>
          <p:nvPr>
            <p:ph type="sldNum" sz="quarter" idx="12"/>
          </p:nvPr>
        </p:nvSpPr>
        <p:spPr>
          <a:ln/>
        </p:spPr>
        <p:txBody>
          <a:bodyPr/>
          <a:lstStyle>
            <a:lvl1pPr>
              <a:defRPr/>
            </a:lvl1pPr>
          </a:lstStyle>
          <a:p>
            <a:pPr>
              <a:defRPr/>
            </a:pPr>
            <a:fld id="{675ABCA4-A946-6B4D-9819-10DB9A1002E5}" type="slidenum">
              <a:rPr lang="en-US" altLang="en-US"/>
              <a:pPr>
                <a:defRPr/>
              </a:pPr>
              <a:t>‹#›</a:t>
            </a:fld>
            <a:endParaRPr lang="en-US" altLang="en-US" dirty="0"/>
          </a:p>
        </p:txBody>
      </p:sp>
    </p:spTree>
    <p:extLst>
      <p:ext uri="{BB962C8B-B14F-4D97-AF65-F5344CB8AC3E}">
        <p14:creationId xmlns:p14="http://schemas.microsoft.com/office/powerpoint/2010/main" val="4212966342"/>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83DE9822-0201-F148-88B0-C2DD2D60847A}"/>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E31371DA-E27A-3A49-8ED6-037197F01C2A}"/>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3EFF3C82-EDBD-DC4F-8517-510284043FE2}"/>
              </a:ext>
            </a:extLst>
          </p:cNvPr>
          <p:cNvSpPr>
            <a:spLocks noGrp="1" noChangeArrowheads="1"/>
          </p:cNvSpPr>
          <p:nvPr>
            <p:ph type="sldNum" sz="quarter" idx="12"/>
          </p:nvPr>
        </p:nvSpPr>
        <p:spPr>
          <a:ln/>
        </p:spPr>
        <p:txBody>
          <a:bodyPr/>
          <a:lstStyle>
            <a:lvl1pPr>
              <a:defRPr/>
            </a:lvl1pPr>
          </a:lstStyle>
          <a:p>
            <a:pPr>
              <a:defRPr/>
            </a:pPr>
            <a:fld id="{7DDCD0E2-5BD6-CF4D-96BA-99F27117997F}" type="slidenum">
              <a:rPr lang="en-US" altLang="en-US"/>
              <a:pPr>
                <a:defRPr/>
              </a:pPr>
              <a:t>‹#›</a:t>
            </a:fld>
            <a:endParaRPr lang="en-US" altLang="en-US" dirty="0"/>
          </a:p>
        </p:txBody>
      </p:sp>
    </p:spTree>
    <p:extLst>
      <p:ext uri="{BB962C8B-B14F-4D97-AF65-F5344CB8AC3E}">
        <p14:creationId xmlns:p14="http://schemas.microsoft.com/office/powerpoint/2010/main" val="3352526034"/>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D68B3024-D599-B444-95D8-84D959159E4D}"/>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B5AED8C4-4D60-274B-AFAE-75E5B4D6F1CF}"/>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5D85B6A2-24CE-504C-A567-871C0C77FA08}"/>
              </a:ext>
            </a:extLst>
          </p:cNvPr>
          <p:cNvSpPr>
            <a:spLocks noGrp="1" noChangeArrowheads="1"/>
          </p:cNvSpPr>
          <p:nvPr>
            <p:ph type="sldNum" sz="quarter" idx="12"/>
          </p:nvPr>
        </p:nvSpPr>
        <p:spPr>
          <a:ln/>
        </p:spPr>
        <p:txBody>
          <a:bodyPr/>
          <a:lstStyle>
            <a:lvl1pPr>
              <a:defRPr/>
            </a:lvl1pPr>
          </a:lstStyle>
          <a:p>
            <a:pPr>
              <a:defRPr/>
            </a:pPr>
            <a:fld id="{2D65696A-B2C7-AD46-9AFB-65A69CE9AFB5}" type="slidenum">
              <a:rPr lang="en-US" altLang="en-US"/>
              <a:pPr>
                <a:defRPr/>
              </a:pPr>
              <a:t>‹#›</a:t>
            </a:fld>
            <a:endParaRPr lang="en-US" altLang="en-US" dirty="0"/>
          </a:p>
        </p:txBody>
      </p:sp>
    </p:spTree>
    <p:extLst>
      <p:ext uri="{BB962C8B-B14F-4D97-AF65-F5344CB8AC3E}">
        <p14:creationId xmlns:p14="http://schemas.microsoft.com/office/powerpoint/2010/main" val="750599282"/>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B9E4777-B5EA-184D-8C55-5143B2101A52}"/>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DD214FA2-15A1-A14C-BD3C-9C735B4E37C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66F8034E-4726-AA4B-AF9E-3617B501D9FC}"/>
              </a:ext>
            </a:extLst>
          </p:cNvPr>
          <p:cNvSpPr>
            <a:spLocks noGrp="1" noChangeArrowheads="1"/>
          </p:cNvSpPr>
          <p:nvPr>
            <p:ph type="sldNum" sz="quarter" idx="12"/>
          </p:nvPr>
        </p:nvSpPr>
        <p:spPr>
          <a:ln/>
        </p:spPr>
        <p:txBody>
          <a:bodyPr/>
          <a:lstStyle>
            <a:lvl1pPr>
              <a:defRPr/>
            </a:lvl1pPr>
          </a:lstStyle>
          <a:p>
            <a:pPr>
              <a:defRPr/>
            </a:pPr>
            <a:fld id="{90D08643-2A93-1E45-83EC-B8D8FFFCE657}" type="slidenum">
              <a:rPr lang="en-US" altLang="en-US"/>
              <a:pPr>
                <a:defRPr/>
              </a:pPr>
              <a:t>‹#›</a:t>
            </a:fld>
            <a:endParaRPr lang="en-US" altLang="en-US" dirty="0"/>
          </a:p>
        </p:txBody>
      </p:sp>
    </p:spTree>
    <p:extLst>
      <p:ext uri="{BB962C8B-B14F-4D97-AF65-F5344CB8AC3E}">
        <p14:creationId xmlns:p14="http://schemas.microsoft.com/office/powerpoint/2010/main" val="3620635029"/>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D502A298-FB35-4249-B458-9FD8D64195FA}"/>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B41EB815-54C6-F94F-BAD4-E30D5ACA0234}"/>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A9AB53D9-AF29-1244-B69D-B15652B9A27B}"/>
              </a:ext>
            </a:extLst>
          </p:cNvPr>
          <p:cNvSpPr>
            <a:spLocks noGrp="1" noChangeArrowheads="1"/>
          </p:cNvSpPr>
          <p:nvPr>
            <p:ph type="sldNum" sz="quarter" idx="12"/>
          </p:nvPr>
        </p:nvSpPr>
        <p:spPr>
          <a:ln/>
        </p:spPr>
        <p:txBody>
          <a:bodyPr/>
          <a:lstStyle>
            <a:lvl1pPr>
              <a:defRPr/>
            </a:lvl1pPr>
          </a:lstStyle>
          <a:p>
            <a:pPr>
              <a:defRPr/>
            </a:pPr>
            <a:fld id="{7DDEEED1-1B85-CF47-B288-CEB8176FC90B}" type="slidenum">
              <a:rPr lang="en-US" altLang="en-US"/>
              <a:pPr>
                <a:defRPr/>
              </a:pPr>
              <a:t>‹#›</a:t>
            </a:fld>
            <a:endParaRPr lang="en-US" altLang="en-US" dirty="0"/>
          </a:p>
        </p:txBody>
      </p:sp>
    </p:spTree>
    <p:extLst>
      <p:ext uri="{BB962C8B-B14F-4D97-AF65-F5344CB8AC3E}">
        <p14:creationId xmlns:p14="http://schemas.microsoft.com/office/powerpoint/2010/main" val="159728292"/>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1E74AC82-FAED-E740-A83E-CC1BEC62B15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B196F078-D0E5-F841-88A2-6EB46F950F16}"/>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5F000F3C-644B-DE47-8944-C0EEAEDBEC44}"/>
              </a:ext>
            </a:extLst>
          </p:cNvPr>
          <p:cNvSpPr>
            <a:spLocks noGrp="1" noChangeArrowheads="1"/>
          </p:cNvSpPr>
          <p:nvPr>
            <p:ph type="sldNum" sz="quarter" idx="12"/>
          </p:nvPr>
        </p:nvSpPr>
        <p:spPr>
          <a:ln/>
        </p:spPr>
        <p:txBody>
          <a:bodyPr/>
          <a:lstStyle>
            <a:lvl1pPr>
              <a:defRPr/>
            </a:lvl1pPr>
          </a:lstStyle>
          <a:p>
            <a:pPr>
              <a:defRPr/>
            </a:pPr>
            <a:fld id="{A1DFEA2F-C643-C94A-85F4-832C55546961}" type="slidenum">
              <a:rPr lang="en-US" altLang="en-US"/>
              <a:pPr>
                <a:defRPr/>
              </a:pPr>
              <a:t>‹#›</a:t>
            </a:fld>
            <a:endParaRPr lang="en-US" altLang="en-US" dirty="0"/>
          </a:p>
        </p:txBody>
      </p:sp>
    </p:spTree>
    <p:extLst>
      <p:ext uri="{BB962C8B-B14F-4D97-AF65-F5344CB8AC3E}">
        <p14:creationId xmlns:p14="http://schemas.microsoft.com/office/powerpoint/2010/main" val="167149904"/>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2FDA08E-8563-334A-AC8B-DF82118DCC7F}"/>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42EBCE1E-0A5E-6048-81FF-220D3F1B1A3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3DDEDAAD-EA73-6F4A-931B-E2C54C329CA6}"/>
              </a:ext>
            </a:extLst>
          </p:cNvPr>
          <p:cNvSpPr>
            <a:spLocks noGrp="1" noChangeArrowheads="1"/>
          </p:cNvSpPr>
          <p:nvPr>
            <p:ph type="sldNum" sz="quarter" idx="12"/>
          </p:nvPr>
        </p:nvSpPr>
        <p:spPr>
          <a:ln/>
        </p:spPr>
        <p:txBody>
          <a:bodyPr/>
          <a:lstStyle>
            <a:lvl1pPr>
              <a:defRPr/>
            </a:lvl1pPr>
          </a:lstStyle>
          <a:p>
            <a:pPr>
              <a:defRPr/>
            </a:pPr>
            <a:fld id="{D8B560C8-8B20-F34C-8ADD-6F7303C6A7E3}" type="slidenum">
              <a:rPr lang="en-US" altLang="en-US"/>
              <a:pPr>
                <a:defRPr/>
              </a:pPr>
              <a:t>‹#›</a:t>
            </a:fld>
            <a:endParaRPr lang="en-US" altLang="en-US" dirty="0"/>
          </a:p>
        </p:txBody>
      </p:sp>
    </p:spTree>
    <p:extLst>
      <p:ext uri="{BB962C8B-B14F-4D97-AF65-F5344CB8AC3E}">
        <p14:creationId xmlns:p14="http://schemas.microsoft.com/office/powerpoint/2010/main" val="1380687197"/>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842882F-96C0-5348-853C-CD7C187244C5}"/>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50797DDD-F78D-304D-8095-AC3D39878B4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AEBF3875-A9AE-EF40-87F4-4BC5865C4071}"/>
              </a:ext>
            </a:extLst>
          </p:cNvPr>
          <p:cNvSpPr>
            <a:spLocks noGrp="1" noChangeArrowheads="1"/>
          </p:cNvSpPr>
          <p:nvPr>
            <p:ph type="sldNum" sz="quarter" idx="12"/>
          </p:nvPr>
        </p:nvSpPr>
        <p:spPr>
          <a:ln/>
        </p:spPr>
        <p:txBody>
          <a:bodyPr/>
          <a:lstStyle>
            <a:lvl1pPr>
              <a:defRPr/>
            </a:lvl1pPr>
          </a:lstStyle>
          <a:p>
            <a:pPr>
              <a:defRPr/>
            </a:pPr>
            <a:fld id="{09602C18-0267-044B-BC69-DDA958CF2C2B}" type="slidenum">
              <a:rPr lang="en-US" altLang="en-US"/>
              <a:pPr>
                <a:defRPr/>
              </a:pPr>
              <a:t>‹#›</a:t>
            </a:fld>
            <a:endParaRPr lang="en-US" altLang="en-US" dirty="0"/>
          </a:p>
        </p:txBody>
      </p:sp>
    </p:spTree>
    <p:extLst>
      <p:ext uri="{BB962C8B-B14F-4D97-AF65-F5344CB8AC3E}">
        <p14:creationId xmlns:p14="http://schemas.microsoft.com/office/powerpoint/2010/main" val="937792117"/>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2AF1D33-3E0D-0A4E-9BE4-8D4E8FC37B7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03AEF0F9-2D79-9647-B8C7-3D4F274F9FE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239F09BB-BB14-DC44-BE9A-3D32FD4863E2}"/>
              </a:ext>
            </a:extLst>
          </p:cNvPr>
          <p:cNvSpPr>
            <a:spLocks noGrp="1" noChangeArrowheads="1"/>
          </p:cNvSpPr>
          <p:nvPr>
            <p:ph type="sldNum" sz="quarter" idx="12"/>
          </p:nvPr>
        </p:nvSpPr>
        <p:spPr>
          <a:ln/>
        </p:spPr>
        <p:txBody>
          <a:bodyPr/>
          <a:lstStyle>
            <a:lvl1pPr>
              <a:defRPr/>
            </a:lvl1pPr>
          </a:lstStyle>
          <a:p>
            <a:pPr>
              <a:defRPr/>
            </a:pPr>
            <a:fld id="{B4B26B9C-DBFF-8440-95B3-71A623EC0415}" type="slidenum">
              <a:rPr lang="en-US" altLang="en-US"/>
              <a:pPr>
                <a:defRPr/>
              </a:pPr>
              <a:t>‹#›</a:t>
            </a:fld>
            <a:endParaRPr lang="en-US" altLang="en-US" dirty="0"/>
          </a:p>
        </p:txBody>
      </p:sp>
    </p:spTree>
    <p:extLst>
      <p:ext uri="{BB962C8B-B14F-4D97-AF65-F5344CB8AC3E}">
        <p14:creationId xmlns:p14="http://schemas.microsoft.com/office/powerpoint/2010/main" val="293073355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59B920D-B400-C246-B325-488D1D4EF3EE}"/>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7D06630-0432-BE4F-8114-DC40E05CD156}"/>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5DDF091-2C88-DE44-96CA-C532E70D2C05}"/>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dirty="0"/>
            </a:lvl1pPr>
          </a:lstStyle>
          <a:p>
            <a:pPr>
              <a:defRPr/>
            </a:pPr>
            <a:endParaRPr lang="en-US" altLang="en-US" dirty="0"/>
          </a:p>
        </p:txBody>
      </p:sp>
      <p:sp>
        <p:nvSpPr>
          <p:cNvPr id="1029" name="Rectangle 5">
            <a:extLst>
              <a:ext uri="{FF2B5EF4-FFF2-40B4-BE49-F238E27FC236}">
                <a16:creationId xmlns:a16="http://schemas.microsoft.com/office/drawing/2014/main" id="{25766012-0556-B049-BDA7-D46EBACED676}"/>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dirty="0"/>
            </a:lvl1pPr>
          </a:lstStyle>
          <a:p>
            <a:pPr>
              <a:defRPr/>
            </a:pPr>
            <a:endParaRPr lang="en-US" altLang="en-US" dirty="0"/>
          </a:p>
        </p:txBody>
      </p:sp>
      <p:sp>
        <p:nvSpPr>
          <p:cNvPr id="1030" name="Rectangle 6">
            <a:extLst>
              <a:ext uri="{FF2B5EF4-FFF2-40B4-BE49-F238E27FC236}">
                <a16:creationId xmlns:a16="http://schemas.microsoft.com/office/drawing/2014/main" id="{B4CBB56C-C1FB-6B47-A50B-C20F882D1B24}"/>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C753B809-7304-1D49-8095-D25B89D5E814}"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hsph.harvard.edu/nutritionsourc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www.heart.org/en/healthy-living/healthy-eating/eat-smart/fats/saturated-fats"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s://www.nytimes.com/2022/11/21/opinion/obesity-cause.html?smid=nytcore-ios-share&amp;referringSource=articleShare" TargetMode="External"/><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07.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Number Placeholder 5">
            <a:extLst>
              <a:ext uri="{FF2B5EF4-FFF2-40B4-BE49-F238E27FC236}">
                <a16:creationId xmlns:a16="http://schemas.microsoft.com/office/drawing/2014/main" id="{777BE07E-2B0F-DC43-B232-8B4FE630313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4AB6F62-2FB4-9F46-90B8-1A82484919A1}" type="slidenum">
              <a:rPr lang="en-US" altLang="en-US" sz="1400" smtClean="0"/>
              <a:pPr>
                <a:spcBef>
                  <a:spcPct val="0"/>
                </a:spcBef>
                <a:buFontTx/>
                <a:buNone/>
              </a:pPr>
              <a:t>1</a:t>
            </a:fld>
            <a:endParaRPr lang="en-US" altLang="en-US" sz="1400" dirty="0"/>
          </a:p>
        </p:txBody>
      </p:sp>
      <p:grpSp>
        <p:nvGrpSpPr>
          <p:cNvPr id="14338" name="Group 15">
            <a:extLst>
              <a:ext uri="{FF2B5EF4-FFF2-40B4-BE49-F238E27FC236}">
                <a16:creationId xmlns:a16="http://schemas.microsoft.com/office/drawing/2014/main" id="{A254A8E1-DC17-0B46-9E3B-5C0086ADF8DA}"/>
              </a:ext>
            </a:extLst>
          </p:cNvPr>
          <p:cNvGrpSpPr>
            <a:grpSpLocks/>
          </p:cNvGrpSpPr>
          <p:nvPr/>
        </p:nvGrpSpPr>
        <p:grpSpPr bwMode="auto">
          <a:xfrm>
            <a:off x="1960563" y="2006600"/>
            <a:ext cx="6954837" cy="4737100"/>
            <a:chOff x="1235" y="1240"/>
            <a:chExt cx="4381" cy="2984"/>
          </a:xfrm>
        </p:grpSpPr>
        <p:grpSp>
          <p:nvGrpSpPr>
            <p:cNvPr id="14339" name="Group 12">
              <a:extLst>
                <a:ext uri="{FF2B5EF4-FFF2-40B4-BE49-F238E27FC236}">
                  <a16:creationId xmlns:a16="http://schemas.microsoft.com/office/drawing/2014/main" id="{589E4C63-F036-BC4E-B9CC-80F8B2F99C31}"/>
                </a:ext>
              </a:extLst>
            </p:cNvPr>
            <p:cNvGrpSpPr>
              <a:grpSpLocks/>
            </p:cNvGrpSpPr>
            <p:nvPr/>
          </p:nvGrpSpPr>
          <p:grpSpPr bwMode="auto">
            <a:xfrm>
              <a:off x="2074" y="2433"/>
              <a:ext cx="3542" cy="1791"/>
              <a:chOff x="2074" y="2433"/>
              <a:chExt cx="3542" cy="1791"/>
            </a:xfrm>
          </p:grpSpPr>
          <p:sp>
            <p:nvSpPr>
              <p:cNvPr id="14341" name="Rectangle 4">
                <a:extLst>
                  <a:ext uri="{FF2B5EF4-FFF2-40B4-BE49-F238E27FC236}">
                    <a16:creationId xmlns:a16="http://schemas.microsoft.com/office/drawing/2014/main" id="{A6DCB071-95BE-9849-8C05-EA6462BE8649}"/>
                  </a:ext>
                </a:extLst>
              </p:cNvPr>
              <p:cNvSpPr>
                <a:spLocks noChangeArrowheads="1"/>
              </p:cNvSpPr>
              <p:nvPr/>
            </p:nvSpPr>
            <p:spPr bwMode="auto">
              <a:xfrm>
                <a:off x="4992" y="3696"/>
                <a:ext cx="624" cy="528"/>
              </a:xfrm>
              <a:prstGeom prst="rect">
                <a:avLst/>
              </a:prstGeom>
              <a:solidFill>
                <a:srgbClr val="FFFFFF"/>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grpSp>
            <p:nvGrpSpPr>
              <p:cNvPr id="14342" name="Group 10">
                <a:extLst>
                  <a:ext uri="{FF2B5EF4-FFF2-40B4-BE49-F238E27FC236}">
                    <a16:creationId xmlns:a16="http://schemas.microsoft.com/office/drawing/2014/main" id="{794F4E6F-8435-6C4C-95A0-8F0EB393DB14}"/>
                  </a:ext>
                </a:extLst>
              </p:cNvPr>
              <p:cNvGrpSpPr>
                <a:grpSpLocks/>
              </p:cNvGrpSpPr>
              <p:nvPr/>
            </p:nvGrpSpPr>
            <p:grpSpPr bwMode="auto">
              <a:xfrm>
                <a:off x="2074" y="2433"/>
                <a:ext cx="1615" cy="1208"/>
                <a:chOff x="2074" y="2721"/>
                <a:chExt cx="1615" cy="1208"/>
              </a:xfrm>
            </p:grpSpPr>
            <p:pic>
              <p:nvPicPr>
                <p:cNvPr id="14343" name="Picture 7" descr="lubbockonline_com cornucopia">
                  <a:extLst>
                    <a:ext uri="{FF2B5EF4-FFF2-40B4-BE49-F238E27FC236}">
                      <a16:creationId xmlns:a16="http://schemas.microsoft.com/office/drawing/2014/main" id="{7F2F7997-4E71-A040-A414-DF417C32CF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4" y="2721"/>
                  <a:ext cx="1615" cy="1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Text Box 9">
                  <a:extLst>
                    <a:ext uri="{FF2B5EF4-FFF2-40B4-BE49-F238E27FC236}">
                      <a16:creationId xmlns:a16="http://schemas.microsoft.com/office/drawing/2014/main" id="{1A2E9FD2-253B-D740-8ECC-254240508E45}"/>
                    </a:ext>
                  </a:extLst>
                </p:cNvPr>
                <p:cNvSpPr txBox="1">
                  <a:spLocks noChangeArrowheads="1"/>
                </p:cNvSpPr>
                <p:nvPr/>
              </p:nvSpPr>
              <p:spPr bwMode="auto">
                <a:xfrm>
                  <a:off x="2340" y="3765"/>
                  <a:ext cx="1065"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http://lubbockonline.com</a:t>
                  </a:r>
                </a:p>
              </p:txBody>
            </p:sp>
          </p:grpSp>
        </p:grpSp>
        <p:sp>
          <p:nvSpPr>
            <p:cNvPr id="14340" name="Rectangle 13">
              <a:extLst>
                <a:ext uri="{FF2B5EF4-FFF2-40B4-BE49-F238E27FC236}">
                  <a16:creationId xmlns:a16="http://schemas.microsoft.com/office/drawing/2014/main" id="{D8E3E7F9-0F54-C24F-9FBD-038CA056B5E5}"/>
                </a:ext>
              </a:extLst>
            </p:cNvPr>
            <p:cNvSpPr>
              <a:spLocks noChangeArrowheads="1"/>
            </p:cNvSpPr>
            <p:nvPr/>
          </p:nvSpPr>
          <p:spPr bwMode="auto">
            <a:xfrm>
              <a:off x="1235" y="1240"/>
              <a:ext cx="3302" cy="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dirty="0">
                  <a:solidFill>
                    <a:srgbClr val="333333"/>
                  </a:solidFill>
                </a:rPr>
                <a:t>Aspects of Human Nutrition</a:t>
              </a:r>
              <a:endParaRPr lang="en-US" altLang="en-US" sz="2400" dirty="0">
                <a:solidFill>
                  <a:srgbClr val="333333"/>
                </a:solidFill>
              </a:endParaRPr>
            </a:p>
          </p:txBody>
        </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Number Placeholder 5">
            <a:extLst>
              <a:ext uri="{FF2B5EF4-FFF2-40B4-BE49-F238E27FC236}">
                <a16:creationId xmlns:a16="http://schemas.microsoft.com/office/drawing/2014/main" id="{631FFCB5-A659-674B-944E-9220C8EFC4E5}"/>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6DAF6F48-9D03-4044-92DB-491EBBEBD6A7}" type="slidenum">
              <a:rPr lang="en-US" altLang="en-US" sz="1400"/>
              <a:pPr algn="r" eaLnBrk="1" hangingPunct="1">
                <a:spcBef>
                  <a:spcPct val="0"/>
                </a:spcBef>
                <a:buFontTx/>
                <a:buNone/>
              </a:pPr>
              <a:t>2</a:t>
            </a:fld>
            <a:endParaRPr lang="en-US" altLang="en-US" sz="1400" dirty="0"/>
          </a:p>
        </p:txBody>
      </p:sp>
      <p:grpSp>
        <p:nvGrpSpPr>
          <p:cNvPr id="219139" name="Group 3">
            <a:extLst>
              <a:ext uri="{FF2B5EF4-FFF2-40B4-BE49-F238E27FC236}">
                <a16:creationId xmlns:a16="http://schemas.microsoft.com/office/drawing/2014/main" id="{269D38A5-1CD0-3A4F-84D8-3B5520C1D0B8}"/>
              </a:ext>
            </a:extLst>
          </p:cNvPr>
          <p:cNvGrpSpPr>
            <a:grpSpLocks/>
          </p:cNvGrpSpPr>
          <p:nvPr/>
        </p:nvGrpSpPr>
        <p:grpSpPr bwMode="auto">
          <a:xfrm>
            <a:off x="457200" y="446088"/>
            <a:ext cx="8229600" cy="2132013"/>
            <a:chOff x="288" y="281"/>
            <a:chExt cx="5184" cy="1343"/>
          </a:xfrm>
        </p:grpSpPr>
        <p:sp>
          <p:nvSpPr>
            <p:cNvPr id="219140" name="Rectangle 1027">
              <a:extLst>
                <a:ext uri="{FF2B5EF4-FFF2-40B4-BE49-F238E27FC236}">
                  <a16:creationId xmlns:a16="http://schemas.microsoft.com/office/drawing/2014/main" id="{4238537E-FA49-9E47-92F7-3D76570BDF6B}"/>
                </a:ext>
              </a:extLst>
            </p:cNvPr>
            <p:cNvSpPr>
              <a:spLocks noChangeArrowheads="1"/>
            </p:cNvSpPr>
            <p:nvPr/>
          </p:nvSpPr>
          <p:spPr bwMode="auto">
            <a:xfrm>
              <a:off x="576" y="973"/>
              <a:ext cx="4618"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5000"/>
                </a:lnSpc>
                <a:spcBef>
                  <a:spcPct val="0"/>
                </a:spcBef>
                <a:buFontTx/>
                <a:buNone/>
              </a:pPr>
              <a:r>
                <a:rPr lang="en-US" altLang="en-US" sz="1800" i="0" dirty="0"/>
                <a:t>Much of the text material is from, “Essential Biology with Physiology” by Neil A. Campbell, Jane B. Reece, and Eric J. Simon (2004 and 2008).  I don’t claim authorship.  Other sources are noted when they are used.</a:t>
              </a:r>
            </a:p>
          </p:txBody>
        </p:sp>
        <p:sp>
          <p:nvSpPr>
            <p:cNvPr id="219141" name="Rectangle 1028">
              <a:extLst>
                <a:ext uri="{FF2B5EF4-FFF2-40B4-BE49-F238E27FC236}">
                  <a16:creationId xmlns:a16="http://schemas.microsoft.com/office/drawing/2014/main" id="{404F9525-F799-D04A-BC56-FE565656698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Note</a:t>
              </a:r>
              <a:endParaRPr lang="en-US" altLang="en-US" sz="2800" i="0" dirty="0">
                <a:solidFill>
                  <a:schemeClr val="tx2"/>
                </a:solidFill>
              </a:endParaRPr>
            </a:p>
          </p:txBody>
        </p:sp>
      </p:grpSp>
    </p:spTree>
    <p:extLst>
      <p:ext uri="{BB962C8B-B14F-4D97-AF65-F5344CB8AC3E}">
        <p14:creationId xmlns:p14="http://schemas.microsoft.com/office/powerpoint/2010/main" val="189431328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Number Placeholder 5">
            <a:extLst>
              <a:ext uri="{FF2B5EF4-FFF2-40B4-BE49-F238E27FC236}">
                <a16:creationId xmlns:a16="http://schemas.microsoft.com/office/drawing/2014/main" id="{9132FCA4-0B96-4243-B48A-BD043A969CF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D7079DC-6CE1-6542-B2AF-4A67EE1C8B1D}" type="slidenum">
              <a:rPr lang="en-US" altLang="en-US" sz="1400" smtClean="0"/>
              <a:pPr>
                <a:spcBef>
                  <a:spcPct val="0"/>
                </a:spcBef>
                <a:buFontTx/>
                <a:buNone/>
              </a:pPr>
              <a:t>3</a:t>
            </a:fld>
            <a:endParaRPr lang="en-US" altLang="en-US" sz="1400" dirty="0"/>
          </a:p>
        </p:txBody>
      </p:sp>
      <p:grpSp>
        <p:nvGrpSpPr>
          <p:cNvPr id="20482" name="Group 11">
            <a:extLst>
              <a:ext uri="{FF2B5EF4-FFF2-40B4-BE49-F238E27FC236}">
                <a16:creationId xmlns:a16="http://schemas.microsoft.com/office/drawing/2014/main" id="{2F8DAE2C-C978-E54B-A6E8-AA357FB49F97}"/>
              </a:ext>
            </a:extLst>
          </p:cNvPr>
          <p:cNvGrpSpPr>
            <a:grpSpLocks/>
          </p:cNvGrpSpPr>
          <p:nvPr/>
        </p:nvGrpSpPr>
        <p:grpSpPr bwMode="auto">
          <a:xfrm>
            <a:off x="458788" y="446088"/>
            <a:ext cx="8229600" cy="3729037"/>
            <a:chOff x="289" y="281"/>
            <a:chExt cx="5184" cy="2349"/>
          </a:xfrm>
        </p:grpSpPr>
        <p:sp>
          <p:nvSpPr>
            <p:cNvPr id="20483" name="Rectangle 4">
              <a:extLst>
                <a:ext uri="{FF2B5EF4-FFF2-40B4-BE49-F238E27FC236}">
                  <a16:creationId xmlns:a16="http://schemas.microsoft.com/office/drawing/2014/main" id="{5C634900-CC13-B145-95B1-BE8D4A1E0E2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Animal Diets</a:t>
              </a:r>
              <a:endParaRPr lang="en-US" altLang="en-US" sz="2800" dirty="0">
                <a:solidFill>
                  <a:schemeClr val="tx2"/>
                </a:solidFill>
              </a:endParaRPr>
            </a:p>
          </p:txBody>
        </p:sp>
        <p:sp>
          <p:nvSpPr>
            <p:cNvPr id="20484" name="Text Box 5">
              <a:extLst>
                <a:ext uri="{FF2B5EF4-FFF2-40B4-BE49-F238E27FC236}">
                  <a16:creationId xmlns:a16="http://schemas.microsoft.com/office/drawing/2014/main" id="{88FA1C5D-B092-694D-957C-C4AB6B5108E3}"/>
                </a:ext>
              </a:extLst>
            </p:cNvPr>
            <p:cNvSpPr txBox="1">
              <a:spLocks noChangeArrowheads="1"/>
            </p:cNvSpPr>
            <p:nvPr/>
          </p:nvSpPr>
          <p:spPr bwMode="auto">
            <a:xfrm>
              <a:off x="519" y="975"/>
              <a:ext cx="4743"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All animals are heterotrophs (consumers)—they cannot synthesize sugars, proteins, and other organic molecules from inorganic mole-cules.</a:t>
              </a:r>
            </a:p>
            <a:p>
              <a:pPr eaLnBrk="1" hangingPunct="1">
                <a:lnSpc>
                  <a:spcPct val="85000"/>
                </a:lnSpc>
                <a:spcBef>
                  <a:spcPct val="0"/>
                </a:spcBef>
                <a:spcAft>
                  <a:spcPct val="50000"/>
                </a:spcAft>
                <a:buSzPct val="80000"/>
                <a:buFont typeface="Times" pitchFamily="2" charset="0"/>
                <a:buChar char="•"/>
              </a:pPr>
              <a:r>
                <a:rPr lang="en-US" altLang="en-US" sz="1800" dirty="0"/>
                <a:t>Herbivores</a:t>
              </a:r>
              <a:r>
                <a:rPr lang="en-US" altLang="en-US" sz="1600" dirty="0"/>
                <a:t>—</a:t>
              </a:r>
              <a:r>
                <a:rPr lang="en-US" altLang="en-US" sz="1800" dirty="0"/>
                <a:t>such as cattle, gorillas, and sea urchins</a:t>
              </a:r>
              <a:r>
                <a:rPr lang="en-US" altLang="en-US" sz="1600" dirty="0"/>
                <a:t>—</a:t>
              </a:r>
              <a:r>
                <a:rPr lang="en-US" altLang="en-US" sz="1800" dirty="0"/>
                <a:t>feed on plants or algae.</a:t>
              </a:r>
            </a:p>
            <a:p>
              <a:pPr eaLnBrk="1" hangingPunct="1">
                <a:lnSpc>
                  <a:spcPct val="85000"/>
                </a:lnSpc>
                <a:spcBef>
                  <a:spcPct val="0"/>
                </a:spcBef>
                <a:spcAft>
                  <a:spcPct val="50000"/>
                </a:spcAft>
                <a:buSzPct val="80000"/>
                <a:buFont typeface="Times" pitchFamily="2" charset="0"/>
                <a:buChar char="•"/>
              </a:pPr>
              <a:r>
                <a:rPr lang="en-US" altLang="en-US" sz="1800" dirty="0"/>
                <a:t>Carnivores</a:t>
              </a:r>
              <a:r>
                <a:rPr lang="en-US" altLang="en-US" sz="1600" dirty="0"/>
                <a:t>—</a:t>
              </a:r>
              <a:r>
                <a:rPr lang="en-US" altLang="en-US" sz="1800" dirty="0"/>
                <a:t>including lions, snakes, and frogs</a:t>
              </a:r>
              <a:r>
                <a:rPr lang="en-US" altLang="en-US" sz="1600" dirty="0"/>
                <a:t>—</a:t>
              </a:r>
              <a:r>
                <a:rPr lang="en-US" altLang="en-US" sz="1800" dirty="0"/>
                <a:t>primarily eat animals that eat plants.</a:t>
              </a:r>
            </a:p>
            <a:p>
              <a:pPr eaLnBrk="1" hangingPunct="1">
                <a:lnSpc>
                  <a:spcPct val="85000"/>
                </a:lnSpc>
                <a:spcBef>
                  <a:spcPct val="0"/>
                </a:spcBef>
                <a:spcAft>
                  <a:spcPct val="50000"/>
                </a:spcAft>
                <a:buSzPct val="80000"/>
                <a:buFont typeface="Times" pitchFamily="2" charset="0"/>
                <a:buChar char="•"/>
              </a:pPr>
              <a:r>
                <a:rPr lang="en-US" altLang="en-US" sz="1800" dirty="0"/>
                <a:t>Omnivores</a:t>
              </a:r>
              <a:r>
                <a:rPr lang="en-US" altLang="en-US" sz="1600" dirty="0"/>
                <a:t>—</a:t>
              </a:r>
              <a:r>
                <a:rPr lang="en-US" altLang="en-US" sz="1800" dirty="0"/>
                <a:t>including humans, crows, and dogs</a:t>
              </a:r>
              <a:r>
                <a:rPr lang="en-US" altLang="en-US" sz="1600" dirty="0"/>
                <a:t>—</a:t>
              </a:r>
              <a:r>
                <a:rPr lang="en-US" altLang="en-US" sz="1800" dirty="0"/>
                <a:t>eat plants and other animals.</a:t>
              </a:r>
            </a:p>
          </p:txBody>
        </p:sp>
      </p:grpSp>
      <p:sp>
        <p:nvSpPr>
          <p:cNvPr id="2" name="TextBox 1">
            <a:extLst>
              <a:ext uri="{FF2B5EF4-FFF2-40B4-BE49-F238E27FC236}">
                <a16:creationId xmlns:a16="http://schemas.microsoft.com/office/drawing/2014/main" id="{BC51057D-3D09-6696-E4C0-BBCF0D7CF318}"/>
              </a:ext>
            </a:extLst>
          </p:cNvPr>
          <p:cNvSpPr txBox="1"/>
          <p:nvPr/>
        </p:nvSpPr>
        <p:spPr>
          <a:xfrm>
            <a:off x="1466667" y="4246089"/>
            <a:ext cx="6219726" cy="1310615"/>
          </a:xfrm>
          <a:prstGeom prst="rect">
            <a:avLst/>
          </a:prstGeom>
          <a:noFill/>
        </p:spPr>
        <p:txBody>
          <a:bodyPr wrap="square" rtlCol="0">
            <a:spAutoFit/>
          </a:bodyPr>
          <a:lstStyle/>
          <a:p>
            <a:pPr algn="ctr">
              <a:lnSpc>
                <a:spcPts val="1860"/>
              </a:lnSpc>
            </a:pPr>
            <a:r>
              <a:rPr lang="en-US" altLang="en-US" sz="1800" dirty="0">
                <a:solidFill>
                  <a:schemeClr val="accent6"/>
                </a:solidFill>
              </a:rPr>
              <a:t>Plants are autotrophs </a:t>
            </a:r>
            <a:r>
              <a:rPr lang="en-US" altLang="en-US" dirty="0">
                <a:solidFill>
                  <a:schemeClr val="accent6"/>
                </a:solidFill>
              </a:rPr>
              <a:t>(</a:t>
            </a:r>
            <a:r>
              <a:rPr lang="en-US" altLang="en-US" sz="1800" dirty="0">
                <a:solidFill>
                  <a:schemeClr val="accent6"/>
                </a:solidFill>
              </a:rPr>
              <a:t>self-feeders</a:t>
            </a:r>
            <a:r>
              <a:rPr lang="en-US" altLang="en-US" dirty="0">
                <a:solidFill>
                  <a:schemeClr val="accent6"/>
                </a:solidFill>
              </a:rPr>
              <a:t>)</a:t>
            </a:r>
            <a:r>
              <a:rPr lang="en-US" altLang="en-US" sz="1800" dirty="0">
                <a:solidFill>
                  <a:schemeClr val="accent6"/>
                </a:solidFill>
              </a:rPr>
              <a:t> that synthesize organic matter from inorganic molecules such as carbon dioxide, water, and minerals in the soil.  Food molecules represent the storage of solar energy in indirect form that involves photosynthesis in plants.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2817" name="Group 3">
            <a:extLst>
              <a:ext uri="{FF2B5EF4-FFF2-40B4-BE49-F238E27FC236}">
                <a16:creationId xmlns:a16="http://schemas.microsoft.com/office/drawing/2014/main" id="{1B9C395D-242D-134D-BB71-2A9BBBAD35F6}"/>
              </a:ext>
            </a:extLst>
          </p:cNvPr>
          <p:cNvGrpSpPr>
            <a:grpSpLocks/>
          </p:cNvGrpSpPr>
          <p:nvPr/>
        </p:nvGrpSpPr>
        <p:grpSpPr bwMode="auto">
          <a:xfrm>
            <a:off x="457200" y="446088"/>
            <a:ext cx="8229600" cy="5861050"/>
            <a:chOff x="288" y="281"/>
            <a:chExt cx="5184" cy="3692"/>
          </a:xfrm>
        </p:grpSpPr>
        <p:grpSp>
          <p:nvGrpSpPr>
            <p:cNvPr id="162821" name="Group 4">
              <a:extLst>
                <a:ext uri="{FF2B5EF4-FFF2-40B4-BE49-F238E27FC236}">
                  <a16:creationId xmlns:a16="http://schemas.microsoft.com/office/drawing/2014/main" id="{6A3EFC09-926A-BA41-9AA1-2057EC42B0A2}"/>
                </a:ext>
              </a:extLst>
            </p:cNvPr>
            <p:cNvGrpSpPr>
              <a:grpSpLocks/>
            </p:cNvGrpSpPr>
            <p:nvPr/>
          </p:nvGrpSpPr>
          <p:grpSpPr bwMode="auto">
            <a:xfrm>
              <a:off x="682" y="1005"/>
              <a:ext cx="4608" cy="2968"/>
              <a:chOff x="682" y="1005"/>
              <a:chExt cx="4608" cy="2968"/>
            </a:xfrm>
          </p:grpSpPr>
          <p:sp>
            <p:nvSpPr>
              <p:cNvPr id="162823" name="Text Box 3">
                <a:extLst>
                  <a:ext uri="{FF2B5EF4-FFF2-40B4-BE49-F238E27FC236}">
                    <a16:creationId xmlns:a16="http://schemas.microsoft.com/office/drawing/2014/main" id="{1283F580-F560-4644-AF23-EBF2669BC568}"/>
                  </a:ext>
                </a:extLst>
              </p:cNvPr>
              <p:cNvSpPr txBox="1">
                <a:spLocks noChangeArrowheads="1"/>
              </p:cNvSpPr>
              <p:nvPr/>
            </p:nvSpPr>
            <p:spPr bwMode="auto">
              <a:xfrm>
                <a:off x="2534" y="1048"/>
                <a:ext cx="701"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i="0" dirty="0">
                    <a:ea typeface="ＭＳ Ｐゴシック" panose="020B0600070205080204" pitchFamily="34" charset="-128"/>
                  </a:rPr>
                  <a:t>Sunlight</a:t>
                </a:r>
              </a:p>
            </p:txBody>
          </p:sp>
          <p:sp>
            <p:nvSpPr>
              <p:cNvPr id="162824" name="Text Box 5">
                <a:extLst>
                  <a:ext uri="{FF2B5EF4-FFF2-40B4-BE49-F238E27FC236}">
                    <a16:creationId xmlns:a16="http://schemas.microsoft.com/office/drawing/2014/main" id="{603E2D19-9BD9-9046-9388-18266C553CB1}"/>
                  </a:ext>
                </a:extLst>
              </p:cNvPr>
              <p:cNvSpPr txBox="1">
                <a:spLocks noChangeArrowheads="1"/>
              </p:cNvSpPr>
              <p:nvPr/>
            </p:nvSpPr>
            <p:spPr bwMode="auto">
              <a:xfrm>
                <a:off x="2204" y="1574"/>
                <a:ext cx="1340" cy="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0" dirty="0">
                    <a:ea typeface="ＭＳ Ｐゴシック" panose="020B0600070205080204" pitchFamily="34" charset="-128"/>
                  </a:rPr>
                  <a:t>Photosynthesis</a:t>
                </a:r>
              </a:p>
              <a:p>
                <a:pPr algn="ctr" eaLnBrk="1" hangingPunct="1">
                  <a:spcBef>
                    <a:spcPct val="0"/>
                  </a:spcBef>
                  <a:buFontTx/>
                  <a:buNone/>
                </a:pPr>
                <a:r>
                  <a:rPr lang="en-US" altLang="en-US" sz="1600" i="0" dirty="0">
                    <a:ea typeface="ＭＳ Ｐゴシック" panose="020B0600070205080204" pitchFamily="34" charset="-128"/>
                  </a:rPr>
                  <a:t>Chloroplasts in plants</a:t>
                </a:r>
              </a:p>
            </p:txBody>
          </p:sp>
          <p:sp>
            <p:nvSpPr>
              <p:cNvPr id="162825" name="Text Box 6">
                <a:extLst>
                  <a:ext uri="{FF2B5EF4-FFF2-40B4-BE49-F238E27FC236}">
                    <a16:creationId xmlns:a16="http://schemas.microsoft.com/office/drawing/2014/main" id="{5EF9670A-55E3-044B-A159-DD2A680ACA67}"/>
                  </a:ext>
                </a:extLst>
              </p:cNvPr>
              <p:cNvSpPr txBox="1">
                <a:spLocks noChangeArrowheads="1"/>
              </p:cNvSpPr>
              <p:nvPr/>
            </p:nvSpPr>
            <p:spPr bwMode="auto">
              <a:xfrm>
                <a:off x="1824" y="2675"/>
                <a:ext cx="2087" cy="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0" dirty="0">
                    <a:ea typeface="ＭＳ Ｐゴシック" panose="020B0600070205080204" pitchFamily="34" charset="-128"/>
                  </a:rPr>
                  <a:t>Aerobic respiration</a:t>
                </a:r>
              </a:p>
              <a:p>
                <a:pPr algn="ctr" eaLnBrk="1" hangingPunct="1">
                  <a:spcBef>
                    <a:spcPct val="0"/>
                  </a:spcBef>
                  <a:buFontTx/>
                  <a:buNone/>
                </a:pPr>
                <a:r>
                  <a:rPr lang="en-US" altLang="en-US" sz="1600" i="0" dirty="0">
                    <a:ea typeface="ＭＳ Ｐゴシック" panose="020B0600070205080204" pitchFamily="34" charset="-128"/>
                  </a:rPr>
                  <a:t>Mitochondria in animals and plants</a:t>
                </a:r>
              </a:p>
            </p:txBody>
          </p:sp>
          <p:sp>
            <p:nvSpPr>
              <p:cNvPr id="162826" name="Line 7">
                <a:extLst>
                  <a:ext uri="{FF2B5EF4-FFF2-40B4-BE49-F238E27FC236}">
                    <a16:creationId xmlns:a16="http://schemas.microsoft.com/office/drawing/2014/main" id="{E965D363-C5B3-D34E-89E1-4DFA988BB73F}"/>
                  </a:ext>
                </a:extLst>
              </p:cNvPr>
              <p:cNvSpPr>
                <a:spLocks noChangeShapeType="1"/>
              </p:cNvSpPr>
              <p:nvPr/>
            </p:nvSpPr>
            <p:spPr bwMode="auto">
              <a:xfrm>
                <a:off x="2414" y="1983"/>
                <a:ext cx="0" cy="672"/>
              </a:xfrm>
              <a:prstGeom prst="line">
                <a:avLst/>
              </a:prstGeom>
              <a:noFill/>
              <a:ln w="127000">
                <a:solidFill>
                  <a:srgbClr val="808080">
                    <a:alpha val="75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827" name="Text Box 8">
                <a:extLst>
                  <a:ext uri="{FF2B5EF4-FFF2-40B4-BE49-F238E27FC236}">
                    <a16:creationId xmlns:a16="http://schemas.microsoft.com/office/drawing/2014/main" id="{88F5B631-8502-1946-87B7-D4557B17DEA8}"/>
                  </a:ext>
                </a:extLst>
              </p:cNvPr>
              <p:cNvSpPr txBox="1">
                <a:spLocks noChangeArrowheads="1"/>
              </p:cNvSpPr>
              <p:nvPr/>
            </p:nvSpPr>
            <p:spPr bwMode="auto">
              <a:xfrm>
                <a:off x="3502" y="2136"/>
                <a:ext cx="1247"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500" i="0" dirty="0">
                    <a:solidFill>
                      <a:schemeClr val="accent6"/>
                    </a:solidFill>
                    <a:ea typeface="ＭＳ Ｐゴシック" panose="020B0600070205080204" pitchFamily="34" charset="-128"/>
                  </a:rPr>
                  <a:t>CO</a:t>
                </a:r>
                <a:r>
                  <a:rPr lang="en-US" altLang="en-US" sz="1500" i="0" baseline="-15000" dirty="0">
                    <a:solidFill>
                      <a:schemeClr val="accent6"/>
                    </a:solidFill>
                    <a:ea typeface="ＭＳ Ｐゴシック" panose="020B0600070205080204" pitchFamily="34" charset="-128"/>
                  </a:rPr>
                  <a:t>2</a:t>
                </a:r>
                <a:r>
                  <a:rPr lang="en-US" altLang="en-US" sz="1500" i="0" dirty="0">
                    <a:solidFill>
                      <a:schemeClr val="accent6"/>
                    </a:solidFill>
                    <a:ea typeface="ＭＳ Ｐゴシック" panose="020B0600070205080204" pitchFamily="34" charset="-128"/>
                  </a:rPr>
                  <a:t> (carbon dioxide)</a:t>
                </a:r>
              </a:p>
              <a:p>
                <a:pPr algn="ctr" eaLnBrk="1" hangingPunct="1">
                  <a:spcBef>
                    <a:spcPct val="0"/>
                  </a:spcBef>
                  <a:buFontTx/>
                  <a:buNone/>
                </a:pPr>
                <a:r>
                  <a:rPr lang="en-US" altLang="en-US" sz="1500" i="0" dirty="0">
                    <a:solidFill>
                      <a:schemeClr val="accent6"/>
                    </a:solidFill>
                    <a:ea typeface="ＭＳ Ｐゴシック" panose="020B0600070205080204" pitchFamily="34" charset="-128"/>
                  </a:rPr>
                  <a:t>+ H</a:t>
                </a:r>
                <a:r>
                  <a:rPr lang="en-US" altLang="en-US" sz="1500" i="0" baseline="-15000" dirty="0">
                    <a:solidFill>
                      <a:schemeClr val="accent6"/>
                    </a:solidFill>
                    <a:ea typeface="ＭＳ Ｐゴシック" panose="020B0600070205080204" pitchFamily="34" charset="-128"/>
                  </a:rPr>
                  <a:t>2</a:t>
                </a:r>
                <a:r>
                  <a:rPr lang="en-US" altLang="en-US" sz="1500" i="0" dirty="0">
                    <a:solidFill>
                      <a:schemeClr val="accent6"/>
                    </a:solidFill>
                    <a:ea typeface="ＭＳ Ｐゴシック" panose="020B0600070205080204" pitchFamily="34" charset="-128"/>
                  </a:rPr>
                  <a:t>O (water)</a:t>
                </a:r>
                <a:endParaRPr lang="en-US" altLang="en-US" sz="1400" i="0" dirty="0">
                  <a:solidFill>
                    <a:schemeClr val="accent6"/>
                  </a:solidFill>
                  <a:ea typeface="ＭＳ Ｐゴシック" panose="020B0600070205080204" pitchFamily="34" charset="-128"/>
                </a:endParaRPr>
              </a:p>
            </p:txBody>
          </p:sp>
          <p:sp>
            <p:nvSpPr>
              <p:cNvPr id="162828" name="Text Box 9">
                <a:extLst>
                  <a:ext uri="{FF2B5EF4-FFF2-40B4-BE49-F238E27FC236}">
                    <a16:creationId xmlns:a16="http://schemas.microsoft.com/office/drawing/2014/main" id="{2BAB52B7-9F20-244C-BF3C-F496EA0C2B89}"/>
                  </a:ext>
                </a:extLst>
              </p:cNvPr>
              <p:cNvSpPr txBox="1">
                <a:spLocks noChangeArrowheads="1"/>
              </p:cNvSpPr>
              <p:nvPr/>
            </p:nvSpPr>
            <p:spPr bwMode="auto">
              <a:xfrm>
                <a:off x="788" y="2136"/>
                <a:ext cx="1834"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500" i="0" dirty="0">
                    <a:solidFill>
                      <a:schemeClr val="accent6"/>
                    </a:solidFill>
                    <a:ea typeface="ＭＳ Ｐゴシック" panose="020B0600070205080204" pitchFamily="34" charset="-128"/>
                  </a:rPr>
                  <a:t>C</a:t>
                </a:r>
                <a:r>
                  <a:rPr lang="en-US" altLang="en-US" sz="1500" i="0" baseline="-15000" dirty="0">
                    <a:solidFill>
                      <a:schemeClr val="accent6"/>
                    </a:solidFill>
                    <a:ea typeface="ＭＳ Ｐゴシック" panose="020B0600070205080204" pitchFamily="34" charset="-128"/>
                  </a:rPr>
                  <a:t>6</a:t>
                </a:r>
                <a:r>
                  <a:rPr lang="en-US" altLang="en-US" sz="1500" i="0" dirty="0">
                    <a:solidFill>
                      <a:schemeClr val="accent6"/>
                    </a:solidFill>
                    <a:ea typeface="ＭＳ Ｐゴシック" panose="020B0600070205080204" pitchFamily="34" charset="-128"/>
                  </a:rPr>
                  <a:t>H</a:t>
                </a:r>
                <a:r>
                  <a:rPr lang="en-US" altLang="en-US" sz="1500" i="0" baseline="-15000" dirty="0">
                    <a:solidFill>
                      <a:schemeClr val="accent6"/>
                    </a:solidFill>
                    <a:ea typeface="ＭＳ Ｐゴシック" panose="020B0600070205080204" pitchFamily="34" charset="-128"/>
                  </a:rPr>
                  <a:t>12</a:t>
                </a:r>
                <a:r>
                  <a:rPr lang="en-US" altLang="en-US" sz="1500" i="0" dirty="0">
                    <a:solidFill>
                      <a:schemeClr val="accent6"/>
                    </a:solidFill>
                    <a:ea typeface="ＭＳ Ｐゴシック" panose="020B0600070205080204" pitchFamily="34" charset="-128"/>
                  </a:rPr>
                  <a:t>O</a:t>
                </a:r>
                <a:r>
                  <a:rPr lang="en-US" altLang="en-US" sz="1500" i="0" baseline="-15000" dirty="0">
                    <a:solidFill>
                      <a:schemeClr val="accent6"/>
                    </a:solidFill>
                    <a:ea typeface="ＭＳ Ｐゴシック" panose="020B0600070205080204" pitchFamily="34" charset="-128"/>
                  </a:rPr>
                  <a:t>6</a:t>
                </a:r>
                <a:r>
                  <a:rPr lang="en-US" altLang="en-US" sz="1500" i="0" dirty="0">
                    <a:solidFill>
                      <a:schemeClr val="accent6"/>
                    </a:solidFill>
                    <a:ea typeface="ＭＳ Ｐゴシック" panose="020B0600070205080204" pitchFamily="34" charset="-128"/>
                  </a:rPr>
                  <a:t> (glucose) </a:t>
                </a:r>
              </a:p>
              <a:p>
                <a:pPr algn="ctr" eaLnBrk="1" hangingPunct="1">
                  <a:spcBef>
                    <a:spcPct val="0"/>
                  </a:spcBef>
                  <a:buFontTx/>
                  <a:buNone/>
                </a:pPr>
                <a:r>
                  <a:rPr lang="en-US" altLang="en-US" sz="1500" i="0" dirty="0">
                    <a:solidFill>
                      <a:schemeClr val="accent6"/>
                    </a:solidFill>
                    <a:ea typeface="ＭＳ Ｐゴシック" panose="020B0600070205080204" pitchFamily="34" charset="-128"/>
                  </a:rPr>
                  <a:t>+ O</a:t>
                </a:r>
                <a:r>
                  <a:rPr lang="en-US" altLang="en-US" sz="1500" i="0" baseline="-15000" dirty="0">
                    <a:solidFill>
                      <a:schemeClr val="accent6"/>
                    </a:solidFill>
                    <a:ea typeface="ＭＳ Ｐゴシック" panose="020B0600070205080204" pitchFamily="34" charset="-128"/>
                  </a:rPr>
                  <a:t>2</a:t>
                </a:r>
                <a:r>
                  <a:rPr lang="en-US" altLang="en-US" sz="1500" i="0" baseline="-25000" dirty="0">
                    <a:solidFill>
                      <a:schemeClr val="accent6"/>
                    </a:solidFill>
                    <a:ea typeface="ＭＳ Ｐゴシック" panose="020B0600070205080204" pitchFamily="34" charset="-128"/>
                  </a:rPr>
                  <a:t> </a:t>
                </a:r>
                <a:r>
                  <a:rPr lang="en-US" altLang="en-US" sz="1500" i="0" dirty="0">
                    <a:solidFill>
                      <a:schemeClr val="accent6"/>
                    </a:solidFill>
                    <a:ea typeface="ＭＳ Ｐゴシック" panose="020B0600070205080204" pitchFamily="34" charset="-128"/>
                  </a:rPr>
                  <a:t>(oxygen)</a:t>
                </a:r>
              </a:p>
            </p:txBody>
          </p:sp>
          <p:sp>
            <p:nvSpPr>
              <p:cNvPr id="162829" name="Line 10">
                <a:extLst>
                  <a:ext uri="{FF2B5EF4-FFF2-40B4-BE49-F238E27FC236}">
                    <a16:creationId xmlns:a16="http://schemas.microsoft.com/office/drawing/2014/main" id="{7536A783-6546-A641-817F-BB6195425BFA}"/>
                  </a:ext>
                </a:extLst>
              </p:cNvPr>
              <p:cNvSpPr>
                <a:spLocks noChangeShapeType="1"/>
              </p:cNvSpPr>
              <p:nvPr/>
            </p:nvSpPr>
            <p:spPr bwMode="auto">
              <a:xfrm>
                <a:off x="2870" y="3060"/>
                <a:ext cx="0" cy="230"/>
              </a:xfrm>
              <a:prstGeom prst="line">
                <a:avLst/>
              </a:prstGeom>
              <a:noFill/>
              <a:ln w="63500">
                <a:solidFill>
                  <a:srgbClr val="7030A0">
                    <a:alpha val="75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830" name="Text Box 11">
                <a:extLst>
                  <a:ext uri="{FF2B5EF4-FFF2-40B4-BE49-F238E27FC236}">
                    <a16:creationId xmlns:a16="http://schemas.microsoft.com/office/drawing/2014/main" id="{8BB38AD6-6AEE-824B-9625-60F1C75174C6}"/>
                  </a:ext>
                </a:extLst>
              </p:cNvPr>
              <p:cNvSpPr txBox="1">
                <a:spLocks noChangeArrowheads="1"/>
              </p:cNvSpPr>
              <p:nvPr/>
            </p:nvSpPr>
            <p:spPr bwMode="auto">
              <a:xfrm>
                <a:off x="1680" y="3266"/>
                <a:ext cx="237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ea typeface="ＭＳ Ｐゴシック" panose="020B0600070205080204" pitchFamily="34" charset="-128"/>
                  </a:rPr>
                  <a:t>ATP + other high-energy molecules</a:t>
                </a:r>
              </a:p>
            </p:txBody>
          </p:sp>
          <p:sp>
            <p:nvSpPr>
              <p:cNvPr id="162831" name="Line 12">
                <a:extLst>
                  <a:ext uri="{FF2B5EF4-FFF2-40B4-BE49-F238E27FC236}">
                    <a16:creationId xmlns:a16="http://schemas.microsoft.com/office/drawing/2014/main" id="{4F7A92EF-F68B-B747-A4C9-A3345C610C31}"/>
                  </a:ext>
                </a:extLst>
              </p:cNvPr>
              <p:cNvSpPr>
                <a:spLocks noChangeShapeType="1"/>
              </p:cNvSpPr>
              <p:nvPr/>
            </p:nvSpPr>
            <p:spPr bwMode="auto">
              <a:xfrm flipV="1">
                <a:off x="3338" y="1974"/>
                <a:ext cx="0" cy="672"/>
              </a:xfrm>
              <a:prstGeom prst="line">
                <a:avLst/>
              </a:prstGeom>
              <a:noFill/>
              <a:ln w="127000">
                <a:solidFill>
                  <a:srgbClr val="808080">
                    <a:alpha val="75084"/>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832" name="Line 13">
                <a:extLst>
                  <a:ext uri="{FF2B5EF4-FFF2-40B4-BE49-F238E27FC236}">
                    <a16:creationId xmlns:a16="http://schemas.microsoft.com/office/drawing/2014/main" id="{B105D2F2-0FAE-E64C-AFBB-B6CE422988F7}"/>
                  </a:ext>
                </a:extLst>
              </p:cNvPr>
              <p:cNvSpPr>
                <a:spLocks noChangeShapeType="1"/>
              </p:cNvSpPr>
              <p:nvPr/>
            </p:nvSpPr>
            <p:spPr bwMode="auto">
              <a:xfrm>
                <a:off x="2880" y="3516"/>
                <a:ext cx="0" cy="230"/>
              </a:xfrm>
              <a:prstGeom prst="line">
                <a:avLst/>
              </a:prstGeom>
              <a:noFill/>
              <a:ln w="63500">
                <a:solidFill>
                  <a:srgbClr val="7030A0">
                    <a:alpha val="75064"/>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833" name="Line 14">
                <a:extLst>
                  <a:ext uri="{FF2B5EF4-FFF2-40B4-BE49-F238E27FC236}">
                    <a16:creationId xmlns:a16="http://schemas.microsoft.com/office/drawing/2014/main" id="{C567D3B3-CE1B-ED4E-9450-7CA113CCBD48}"/>
                  </a:ext>
                </a:extLst>
              </p:cNvPr>
              <p:cNvSpPr>
                <a:spLocks noChangeShapeType="1"/>
              </p:cNvSpPr>
              <p:nvPr/>
            </p:nvSpPr>
            <p:spPr bwMode="auto">
              <a:xfrm>
                <a:off x="3048" y="3516"/>
                <a:ext cx="0" cy="230"/>
              </a:xfrm>
              <a:prstGeom prst="line">
                <a:avLst/>
              </a:prstGeom>
              <a:noFill/>
              <a:ln w="63500">
                <a:solidFill>
                  <a:srgbClr val="7030A0">
                    <a:alpha val="74809"/>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834" name="Text Box 15">
                <a:extLst>
                  <a:ext uri="{FF2B5EF4-FFF2-40B4-BE49-F238E27FC236}">
                    <a16:creationId xmlns:a16="http://schemas.microsoft.com/office/drawing/2014/main" id="{BC295704-C363-D044-92F7-DCC11F0B83DA}"/>
                  </a:ext>
                </a:extLst>
              </p:cNvPr>
              <p:cNvSpPr txBox="1">
                <a:spLocks noChangeArrowheads="1"/>
              </p:cNvSpPr>
              <p:nvPr/>
            </p:nvSpPr>
            <p:spPr bwMode="auto">
              <a:xfrm>
                <a:off x="1170" y="3740"/>
                <a:ext cx="342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ea typeface="ＭＳ Ｐゴシック" panose="020B0600070205080204" pitchFamily="34" charset="-128"/>
                  </a:rPr>
                  <a:t>Cellular work (chemical, mechanical, and transport)</a:t>
                </a:r>
              </a:p>
            </p:txBody>
          </p:sp>
          <p:pic>
            <p:nvPicPr>
              <p:cNvPr id="162835" name="Picture 16" descr="pws_byu_edu_tree">
                <a:extLst>
                  <a:ext uri="{FF2B5EF4-FFF2-40B4-BE49-F238E27FC236}">
                    <a16:creationId xmlns:a16="http://schemas.microsoft.com/office/drawing/2014/main" id="{02F023DE-EBFD-2F4E-BB39-F8AE6968D1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4" y="1422"/>
                <a:ext cx="737" cy="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36" name="Picture 17" descr="pws_byu_edu_tree">
                <a:extLst>
                  <a:ext uri="{FF2B5EF4-FFF2-40B4-BE49-F238E27FC236}">
                    <a16:creationId xmlns:a16="http://schemas.microsoft.com/office/drawing/2014/main" id="{EFD58091-918D-784A-A870-E91BE2D268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6" y="2683"/>
                <a:ext cx="737" cy="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37" name="Picture 18" descr="img_dailymail_co_uk_sun">
                <a:extLst>
                  <a:ext uri="{FF2B5EF4-FFF2-40B4-BE49-F238E27FC236}">
                    <a16:creationId xmlns:a16="http://schemas.microsoft.com/office/drawing/2014/main" id="{57E91593-211C-AC49-B3A1-DCAB6E6EE0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1" y="1005"/>
                <a:ext cx="587"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38" name="Text Box 19">
                <a:extLst>
                  <a:ext uri="{FF2B5EF4-FFF2-40B4-BE49-F238E27FC236}">
                    <a16:creationId xmlns:a16="http://schemas.microsoft.com/office/drawing/2014/main" id="{FCA11EC7-EC55-A44F-8000-F9F81464E4A1}"/>
                  </a:ext>
                </a:extLst>
              </p:cNvPr>
              <p:cNvSpPr txBox="1">
                <a:spLocks noChangeArrowheads="1"/>
              </p:cNvSpPr>
              <p:nvPr/>
            </p:nvSpPr>
            <p:spPr bwMode="auto">
              <a:xfrm>
                <a:off x="682" y="1481"/>
                <a:ext cx="989"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i="0" dirty="0">
                    <a:ea typeface="ＭＳ Ｐゴシック" panose="020B0600070205080204" pitchFamily="34" charset="-128"/>
                  </a:rPr>
                  <a:t>https://www.dailymail.co.uk</a:t>
                </a:r>
              </a:p>
            </p:txBody>
          </p:sp>
          <p:sp>
            <p:nvSpPr>
              <p:cNvPr id="162839" name="Text Box 20">
                <a:extLst>
                  <a:ext uri="{FF2B5EF4-FFF2-40B4-BE49-F238E27FC236}">
                    <a16:creationId xmlns:a16="http://schemas.microsoft.com/office/drawing/2014/main" id="{878A7681-E7C8-734C-839A-693EF24113AB}"/>
                  </a:ext>
                </a:extLst>
              </p:cNvPr>
              <p:cNvSpPr txBox="1">
                <a:spLocks noChangeArrowheads="1"/>
              </p:cNvSpPr>
              <p:nvPr/>
            </p:nvSpPr>
            <p:spPr bwMode="auto">
              <a:xfrm>
                <a:off x="4519" y="1892"/>
                <a:ext cx="771"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i="0" dirty="0">
                    <a:ea typeface="ＭＳ Ｐゴシック" panose="020B0600070205080204" pitchFamily="34" charset="-128"/>
                  </a:rPr>
                  <a:t>https://www.byu.edu</a:t>
                </a:r>
              </a:p>
            </p:txBody>
          </p:sp>
          <p:sp>
            <p:nvSpPr>
              <p:cNvPr id="162840" name="Text Box 21">
                <a:extLst>
                  <a:ext uri="{FF2B5EF4-FFF2-40B4-BE49-F238E27FC236}">
                    <a16:creationId xmlns:a16="http://schemas.microsoft.com/office/drawing/2014/main" id="{6216A404-6A95-B64A-9B6A-2F493E85CB48}"/>
                  </a:ext>
                </a:extLst>
              </p:cNvPr>
              <p:cNvSpPr txBox="1">
                <a:spLocks noChangeArrowheads="1"/>
              </p:cNvSpPr>
              <p:nvPr/>
            </p:nvSpPr>
            <p:spPr bwMode="auto">
              <a:xfrm>
                <a:off x="778" y="3230"/>
                <a:ext cx="851"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i="0" dirty="0">
                    <a:ea typeface="ＭＳ Ｐゴシック" panose="020B0600070205080204" pitchFamily="34" charset="-128"/>
                  </a:rPr>
                  <a:t>https://www.soquel.org</a:t>
                </a:r>
              </a:p>
            </p:txBody>
          </p:sp>
          <p:pic>
            <p:nvPicPr>
              <p:cNvPr id="162841" name="Picture 22" descr="www_soque_org_squirrel">
                <a:extLst>
                  <a:ext uri="{FF2B5EF4-FFF2-40B4-BE49-F238E27FC236}">
                    <a16:creationId xmlns:a16="http://schemas.microsoft.com/office/drawing/2014/main" id="{09F48F72-8041-9744-AA00-5E01F2D9A5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2" y="2682"/>
                <a:ext cx="766" cy="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42" name="Line 23">
                <a:extLst>
                  <a:ext uri="{FF2B5EF4-FFF2-40B4-BE49-F238E27FC236}">
                    <a16:creationId xmlns:a16="http://schemas.microsoft.com/office/drawing/2014/main" id="{932E8622-C9F7-0E43-85A1-BA3832ACE883}"/>
                  </a:ext>
                </a:extLst>
              </p:cNvPr>
              <p:cNvSpPr>
                <a:spLocks noChangeShapeType="1"/>
              </p:cNvSpPr>
              <p:nvPr/>
            </p:nvSpPr>
            <p:spPr bwMode="auto">
              <a:xfrm>
                <a:off x="2637" y="1325"/>
                <a:ext cx="0" cy="230"/>
              </a:xfrm>
              <a:prstGeom prst="line">
                <a:avLst/>
              </a:prstGeom>
              <a:noFill/>
              <a:ln w="63500">
                <a:solidFill>
                  <a:srgbClr val="FF9900">
                    <a:alpha val="74747"/>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843" name="Line 24">
                <a:extLst>
                  <a:ext uri="{FF2B5EF4-FFF2-40B4-BE49-F238E27FC236}">
                    <a16:creationId xmlns:a16="http://schemas.microsoft.com/office/drawing/2014/main" id="{5A6D33FE-21F0-4B43-930F-18FEB5778440}"/>
                  </a:ext>
                </a:extLst>
              </p:cNvPr>
              <p:cNvSpPr>
                <a:spLocks noChangeShapeType="1"/>
              </p:cNvSpPr>
              <p:nvPr/>
            </p:nvSpPr>
            <p:spPr bwMode="auto">
              <a:xfrm>
                <a:off x="2800" y="1325"/>
                <a:ext cx="0" cy="230"/>
              </a:xfrm>
              <a:prstGeom prst="line">
                <a:avLst/>
              </a:prstGeom>
              <a:noFill/>
              <a:ln w="63500">
                <a:solidFill>
                  <a:srgbClr val="FF9900">
                    <a:alpha val="76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844" name="Line 26">
                <a:extLst>
                  <a:ext uri="{FF2B5EF4-FFF2-40B4-BE49-F238E27FC236}">
                    <a16:creationId xmlns:a16="http://schemas.microsoft.com/office/drawing/2014/main" id="{7A85EB67-DC15-714F-9F5A-55D9510CC257}"/>
                  </a:ext>
                </a:extLst>
              </p:cNvPr>
              <p:cNvSpPr>
                <a:spLocks noChangeShapeType="1"/>
              </p:cNvSpPr>
              <p:nvPr/>
            </p:nvSpPr>
            <p:spPr bwMode="auto">
              <a:xfrm>
                <a:off x="2709" y="3518"/>
                <a:ext cx="0" cy="230"/>
              </a:xfrm>
              <a:prstGeom prst="line">
                <a:avLst/>
              </a:prstGeom>
              <a:noFill/>
              <a:ln w="63500">
                <a:solidFill>
                  <a:srgbClr val="7030A0">
                    <a:alpha val="75479"/>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62822" name="Rectangle 27">
              <a:extLst>
                <a:ext uri="{FF2B5EF4-FFF2-40B4-BE49-F238E27FC236}">
                  <a16:creationId xmlns:a16="http://schemas.microsoft.com/office/drawing/2014/main" id="{A3B58BCC-164C-4C4B-ABAA-2D5A1C5E8EC7}"/>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ea typeface="ＭＳ Ｐゴシック" panose="020B0600070205080204" pitchFamily="34" charset="-128"/>
                </a:rPr>
                <a:t>Chemical Cycle in Ecosystems</a:t>
              </a:r>
              <a:endParaRPr lang="en-US" altLang="en-US" sz="2800" i="0" dirty="0">
                <a:solidFill>
                  <a:schemeClr val="tx2"/>
                </a:solidFill>
                <a:ea typeface="ＭＳ Ｐゴシック" panose="020B0600070205080204" pitchFamily="34" charset="-128"/>
              </a:endParaRPr>
            </a:p>
          </p:txBody>
        </p:sp>
      </p:grpSp>
      <p:sp>
        <p:nvSpPr>
          <p:cNvPr id="162818" name="Slide Number Placeholder 5">
            <a:extLst>
              <a:ext uri="{FF2B5EF4-FFF2-40B4-BE49-F238E27FC236}">
                <a16:creationId xmlns:a16="http://schemas.microsoft.com/office/drawing/2014/main" id="{2EE2D49D-1A4F-F24D-A724-99E28288F60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5C4332F9-CA48-9F4F-BEF7-45E431471A1D}" type="slidenum">
              <a:rPr lang="en-US" altLang="en-US" sz="1400" i="0">
                <a:ea typeface="ＭＳ Ｐゴシック" panose="020B0600070205080204" pitchFamily="34" charset="-128"/>
              </a:rPr>
              <a:pPr algn="r" eaLnBrk="1" hangingPunct="1">
                <a:spcBef>
                  <a:spcPct val="0"/>
                </a:spcBef>
                <a:buFontTx/>
                <a:buNone/>
              </a:pPr>
              <a:t>4</a:t>
            </a:fld>
            <a:endParaRPr lang="en-US" altLang="en-US" sz="1400" i="0" dirty="0">
              <a:ea typeface="ＭＳ Ｐゴシック" panose="020B0600070205080204" pitchFamily="34" charset="-128"/>
            </a:endParaRPr>
          </a:p>
        </p:txBody>
      </p:sp>
      <p:sp>
        <p:nvSpPr>
          <p:cNvPr id="162819" name="Line 24">
            <a:extLst>
              <a:ext uri="{FF2B5EF4-FFF2-40B4-BE49-F238E27FC236}">
                <a16:creationId xmlns:a16="http://schemas.microsoft.com/office/drawing/2014/main" id="{E6BDEA1F-B0C2-264A-B66B-217C68ED1EA0}"/>
              </a:ext>
            </a:extLst>
          </p:cNvPr>
          <p:cNvSpPr>
            <a:spLocks noChangeShapeType="1"/>
          </p:cNvSpPr>
          <p:nvPr/>
        </p:nvSpPr>
        <p:spPr bwMode="auto">
          <a:xfrm>
            <a:off x="4687888" y="2105025"/>
            <a:ext cx="0" cy="365125"/>
          </a:xfrm>
          <a:prstGeom prst="line">
            <a:avLst/>
          </a:prstGeom>
          <a:noFill/>
          <a:ln w="63500">
            <a:solidFill>
              <a:srgbClr val="FF9900">
                <a:alpha val="75126"/>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820" name="Line 24">
            <a:extLst>
              <a:ext uri="{FF2B5EF4-FFF2-40B4-BE49-F238E27FC236}">
                <a16:creationId xmlns:a16="http://schemas.microsoft.com/office/drawing/2014/main" id="{12E30AE5-B932-584A-93A3-D205C5E6745E}"/>
              </a:ext>
            </a:extLst>
          </p:cNvPr>
          <p:cNvSpPr>
            <a:spLocks noChangeShapeType="1"/>
          </p:cNvSpPr>
          <p:nvPr/>
        </p:nvSpPr>
        <p:spPr bwMode="auto">
          <a:xfrm>
            <a:off x="4949825" y="2105025"/>
            <a:ext cx="0" cy="365125"/>
          </a:xfrm>
          <a:prstGeom prst="line">
            <a:avLst/>
          </a:prstGeom>
          <a:noFill/>
          <a:ln w="63500">
            <a:solidFill>
              <a:srgbClr val="FF9900">
                <a:alpha val="75058"/>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Number Placeholder 5">
            <a:extLst>
              <a:ext uri="{FF2B5EF4-FFF2-40B4-BE49-F238E27FC236}">
                <a16:creationId xmlns:a16="http://schemas.microsoft.com/office/drawing/2014/main" id="{87F6A558-7D0B-A44B-8396-8DD213EFDE7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CF8ECF3-8439-AE41-95E4-FF304E478F8A}" type="slidenum">
              <a:rPr lang="en-US" altLang="en-US" sz="1400" smtClean="0"/>
              <a:pPr>
                <a:spcBef>
                  <a:spcPct val="0"/>
                </a:spcBef>
                <a:buFontTx/>
                <a:buNone/>
              </a:pPr>
              <a:t>5</a:t>
            </a:fld>
            <a:endParaRPr lang="en-US" altLang="en-US" sz="1400" dirty="0"/>
          </a:p>
        </p:txBody>
      </p:sp>
      <p:grpSp>
        <p:nvGrpSpPr>
          <p:cNvPr id="22530" name="Group 10">
            <a:extLst>
              <a:ext uri="{FF2B5EF4-FFF2-40B4-BE49-F238E27FC236}">
                <a16:creationId xmlns:a16="http://schemas.microsoft.com/office/drawing/2014/main" id="{7CEA5080-F383-E145-9264-8B391EE47DCF}"/>
              </a:ext>
            </a:extLst>
          </p:cNvPr>
          <p:cNvGrpSpPr>
            <a:grpSpLocks/>
          </p:cNvGrpSpPr>
          <p:nvPr/>
        </p:nvGrpSpPr>
        <p:grpSpPr bwMode="auto">
          <a:xfrm>
            <a:off x="458788" y="446088"/>
            <a:ext cx="8229600" cy="3629025"/>
            <a:chOff x="289" y="281"/>
            <a:chExt cx="5184" cy="2286"/>
          </a:xfrm>
        </p:grpSpPr>
        <p:sp>
          <p:nvSpPr>
            <p:cNvPr id="22531" name="Rectangle 4">
              <a:extLst>
                <a:ext uri="{FF2B5EF4-FFF2-40B4-BE49-F238E27FC236}">
                  <a16:creationId xmlns:a16="http://schemas.microsoft.com/office/drawing/2014/main" id="{3BFAFD76-F18E-D24E-B810-A6893EEF35A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Physiology of Food Processing</a:t>
              </a:r>
              <a:endParaRPr lang="en-US" altLang="en-US" sz="2800" dirty="0">
                <a:solidFill>
                  <a:schemeClr val="tx2"/>
                </a:solidFill>
              </a:endParaRPr>
            </a:p>
          </p:txBody>
        </p:sp>
        <p:sp>
          <p:nvSpPr>
            <p:cNvPr id="22532" name="Text Box 5">
              <a:extLst>
                <a:ext uri="{FF2B5EF4-FFF2-40B4-BE49-F238E27FC236}">
                  <a16:creationId xmlns:a16="http://schemas.microsoft.com/office/drawing/2014/main" id="{96B7ED9A-3C9F-BB41-91CD-84650CB2B4A6}"/>
                </a:ext>
              </a:extLst>
            </p:cNvPr>
            <p:cNvSpPr txBox="1">
              <a:spLocks noChangeArrowheads="1"/>
            </p:cNvSpPr>
            <p:nvPr/>
          </p:nvSpPr>
          <p:spPr bwMode="auto">
            <a:xfrm>
              <a:off x="519" y="973"/>
              <a:ext cx="4787" cy="1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The processing of food in our bodies has four steps—ingestion, diges-tion, absorption, and elimination.</a:t>
              </a:r>
            </a:p>
            <a:p>
              <a:pPr eaLnBrk="1" hangingPunct="1">
                <a:lnSpc>
                  <a:spcPct val="85000"/>
                </a:lnSpc>
                <a:spcBef>
                  <a:spcPct val="0"/>
                </a:spcBef>
                <a:spcAft>
                  <a:spcPct val="50000"/>
                </a:spcAft>
                <a:buSzPct val="80000"/>
                <a:buFont typeface="Times" pitchFamily="2" charset="0"/>
                <a:buChar char="•"/>
              </a:pPr>
              <a:r>
                <a:rPr lang="en-US" altLang="en-US" sz="1800" dirty="0"/>
                <a:t>Ingestion involves chewing and swallowing.</a:t>
              </a:r>
            </a:p>
            <a:p>
              <a:pPr eaLnBrk="1" hangingPunct="1">
                <a:lnSpc>
                  <a:spcPct val="85000"/>
                </a:lnSpc>
                <a:spcBef>
                  <a:spcPct val="0"/>
                </a:spcBef>
                <a:spcAft>
                  <a:spcPct val="50000"/>
                </a:spcAft>
                <a:buSzPct val="80000"/>
                <a:buFont typeface="Times" pitchFamily="2" charset="0"/>
                <a:buChar char="•"/>
              </a:pPr>
              <a:r>
                <a:rPr lang="en-US" altLang="en-US" sz="1800" dirty="0"/>
                <a:t>Digestion involves the mechanical and chemical breakdown of food into smaller molecules such as simple sugars and amino acids.</a:t>
              </a:r>
            </a:p>
            <a:p>
              <a:pPr eaLnBrk="1" hangingPunct="1">
                <a:lnSpc>
                  <a:spcPct val="85000"/>
                </a:lnSpc>
                <a:spcBef>
                  <a:spcPct val="0"/>
                </a:spcBef>
                <a:spcAft>
                  <a:spcPct val="50000"/>
                </a:spcAft>
                <a:buSzPct val="80000"/>
                <a:buFont typeface="Times" pitchFamily="2" charset="0"/>
                <a:buChar char="•"/>
              </a:pPr>
              <a:r>
                <a:rPr lang="en-US" altLang="en-US" sz="1800" dirty="0"/>
                <a:t>Absorption is the uptake of the molecules primarily in the small intes-tine.</a:t>
              </a:r>
            </a:p>
            <a:p>
              <a:pPr eaLnBrk="1" hangingPunct="1">
                <a:lnSpc>
                  <a:spcPct val="85000"/>
                </a:lnSpc>
                <a:spcBef>
                  <a:spcPct val="0"/>
                </a:spcBef>
                <a:spcAft>
                  <a:spcPct val="50000"/>
                </a:spcAft>
                <a:buSzPct val="80000"/>
                <a:buFont typeface="Times" pitchFamily="2" charset="0"/>
                <a:buChar char="•"/>
              </a:pPr>
              <a:r>
                <a:rPr lang="en-US" altLang="en-US" sz="1800" dirty="0"/>
                <a:t>Elimination is the disposal of undigested materials and waste products. </a:t>
              </a:r>
              <a:endParaRPr lang="en-US" altLang="en-US" sz="1800" i="1" dirty="0"/>
            </a:p>
          </p:txBody>
        </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5">
            <a:extLst>
              <a:ext uri="{FF2B5EF4-FFF2-40B4-BE49-F238E27FC236}">
                <a16:creationId xmlns:a16="http://schemas.microsoft.com/office/drawing/2014/main" id="{C1F98F1E-8016-EC42-BC20-93565C892CC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30427A6-FE96-F244-813D-86B5E05A1733}" type="slidenum">
              <a:rPr lang="en-US" altLang="en-US" sz="1400" smtClean="0"/>
              <a:pPr>
                <a:spcBef>
                  <a:spcPct val="0"/>
                </a:spcBef>
                <a:buFontTx/>
                <a:buNone/>
              </a:pPr>
              <a:t>6</a:t>
            </a:fld>
            <a:endParaRPr lang="en-US" altLang="en-US" sz="1400" dirty="0"/>
          </a:p>
        </p:txBody>
      </p:sp>
      <p:grpSp>
        <p:nvGrpSpPr>
          <p:cNvPr id="24578" name="Group 12">
            <a:extLst>
              <a:ext uri="{FF2B5EF4-FFF2-40B4-BE49-F238E27FC236}">
                <a16:creationId xmlns:a16="http://schemas.microsoft.com/office/drawing/2014/main" id="{F0FB204E-627F-364E-81F4-B8219B072544}"/>
              </a:ext>
            </a:extLst>
          </p:cNvPr>
          <p:cNvGrpSpPr>
            <a:grpSpLocks/>
          </p:cNvGrpSpPr>
          <p:nvPr/>
        </p:nvGrpSpPr>
        <p:grpSpPr bwMode="auto">
          <a:xfrm>
            <a:off x="458788" y="446088"/>
            <a:ext cx="8229600" cy="5354637"/>
            <a:chOff x="289" y="281"/>
            <a:chExt cx="5184" cy="3373"/>
          </a:xfrm>
        </p:grpSpPr>
        <p:sp>
          <p:nvSpPr>
            <p:cNvPr id="24579" name="Rectangle 4">
              <a:extLst>
                <a:ext uri="{FF2B5EF4-FFF2-40B4-BE49-F238E27FC236}">
                  <a16:creationId xmlns:a16="http://schemas.microsoft.com/office/drawing/2014/main" id="{D288824B-C42D-764D-BC04-12AD1AF308E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Digestive Tube</a:t>
              </a:r>
              <a:endParaRPr lang="en-US" altLang="en-US" sz="2800" dirty="0">
                <a:solidFill>
                  <a:schemeClr val="tx2"/>
                </a:solidFill>
              </a:endParaRPr>
            </a:p>
          </p:txBody>
        </p:sp>
        <p:grpSp>
          <p:nvGrpSpPr>
            <p:cNvPr id="24580" name="Group 11">
              <a:extLst>
                <a:ext uri="{FF2B5EF4-FFF2-40B4-BE49-F238E27FC236}">
                  <a16:creationId xmlns:a16="http://schemas.microsoft.com/office/drawing/2014/main" id="{BBF6206D-760D-FD49-9639-DB9D4D6D44E7}"/>
                </a:ext>
              </a:extLst>
            </p:cNvPr>
            <p:cNvGrpSpPr>
              <a:grpSpLocks/>
            </p:cNvGrpSpPr>
            <p:nvPr/>
          </p:nvGrpSpPr>
          <p:grpSpPr bwMode="auto">
            <a:xfrm>
              <a:off x="519" y="976"/>
              <a:ext cx="4549" cy="2678"/>
              <a:chOff x="519" y="976"/>
              <a:chExt cx="4549" cy="2678"/>
            </a:xfrm>
          </p:grpSpPr>
          <p:sp>
            <p:nvSpPr>
              <p:cNvPr id="24581" name="Text Box 5">
                <a:extLst>
                  <a:ext uri="{FF2B5EF4-FFF2-40B4-BE49-F238E27FC236}">
                    <a16:creationId xmlns:a16="http://schemas.microsoft.com/office/drawing/2014/main" id="{0ECD5515-B9B4-CD49-A426-141099C0C740}"/>
                  </a:ext>
                </a:extLst>
              </p:cNvPr>
              <p:cNvSpPr txBox="1">
                <a:spLocks noChangeArrowheads="1"/>
              </p:cNvSpPr>
              <p:nvPr/>
            </p:nvSpPr>
            <p:spPr bwMode="auto">
              <a:xfrm>
                <a:off x="519" y="976"/>
                <a:ext cx="4549" cy="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Most animals have a digestive tube with a mouth at one end and an anus at the other.</a:t>
                </a:r>
              </a:p>
              <a:p>
                <a:pPr eaLnBrk="1" hangingPunct="1">
                  <a:lnSpc>
                    <a:spcPct val="85000"/>
                  </a:lnSpc>
                  <a:spcBef>
                    <a:spcPct val="0"/>
                  </a:spcBef>
                  <a:spcAft>
                    <a:spcPct val="50000"/>
                  </a:spcAft>
                  <a:buSzPct val="80000"/>
                  <a:buFont typeface="Times" pitchFamily="2" charset="0"/>
                  <a:buChar char="•"/>
                </a:pPr>
                <a:r>
                  <a:rPr lang="en-US" altLang="en-US" sz="1800" dirty="0"/>
                  <a:t>The tube is sort of a disassembly line where food is digested and absorbed, and wastes are eliminated.</a:t>
                </a:r>
                <a:endParaRPr lang="en-US" altLang="en-US" sz="1800" i="1" dirty="0"/>
              </a:p>
            </p:txBody>
          </p:sp>
          <p:grpSp>
            <p:nvGrpSpPr>
              <p:cNvPr id="24582" name="Group 16">
                <a:extLst>
                  <a:ext uri="{FF2B5EF4-FFF2-40B4-BE49-F238E27FC236}">
                    <a16:creationId xmlns:a16="http://schemas.microsoft.com/office/drawing/2014/main" id="{735FC108-7903-E748-B1B9-07B3B234F7BA}"/>
                  </a:ext>
                </a:extLst>
              </p:cNvPr>
              <p:cNvGrpSpPr>
                <a:grpSpLocks/>
              </p:cNvGrpSpPr>
              <p:nvPr/>
            </p:nvGrpSpPr>
            <p:grpSpPr bwMode="auto">
              <a:xfrm>
                <a:off x="1942" y="1653"/>
                <a:ext cx="1945" cy="2001"/>
                <a:chOff x="1942" y="1653"/>
                <a:chExt cx="1945" cy="2001"/>
              </a:xfrm>
            </p:grpSpPr>
            <p:pic>
              <p:nvPicPr>
                <p:cNvPr id="24583" name="Picture 6" descr="www_infovisual_com 057 Digestive system">
                  <a:extLst>
                    <a:ext uri="{FF2B5EF4-FFF2-40B4-BE49-F238E27FC236}">
                      <a16:creationId xmlns:a16="http://schemas.microsoft.com/office/drawing/2014/main" id="{D2E264B1-D46B-8141-A011-04D40D75D7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2" y="1870"/>
                  <a:ext cx="1885" cy="1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4" name="Text Box 7">
                  <a:extLst>
                    <a:ext uri="{FF2B5EF4-FFF2-40B4-BE49-F238E27FC236}">
                      <a16:creationId xmlns:a16="http://schemas.microsoft.com/office/drawing/2014/main" id="{30951F9B-D11E-4A41-8472-03CAE1078827}"/>
                    </a:ext>
                  </a:extLst>
                </p:cNvPr>
                <p:cNvSpPr txBox="1">
                  <a:spLocks noChangeArrowheads="1"/>
                </p:cNvSpPr>
                <p:nvPr/>
              </p:nvSpPr>
              <p:spPr bwMode="auto">
                <a:xfrm>
                  <a:off x="2778" y="3490"/>
                  <a:ext cx="1109"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http://www.infovisual.com</a:t>
                  </a:r>
                  <a:endParaRPr lang="en-US" altLang="en-US" sz="1800" i="1" dirty="0"/>
                </a:p>
              </p:txBody>
            </p:sp>
            <p:sp>
              <p:nvSpPr>
                <p:cNvPr id="24585" name="Rectangle 11">
                  <a:extLst>
                    <a:ext uri="{FF2B5EF4-FFF2-40B4-BE49-F238E27FC236}">
                      <a16:creationId xmlns:a16="http://schemas.microsoft.com/office/drawing/2014/main" id="{350235B1-D995-8240-B30F-22793935D603}"/>
                    </a:ext>
                  </a:extLst>
                </p:cNvPr>
                <p:cNvSpPr>
                  <a:spLocks noChangeArrowheads="1"/>
                </p:cNvSpPr>
                <p:nvPr/>
              </p:nvSpPr>
              <p:spPr bwMode="auto">
                <a:xfrm>
                  <a:off x="2397" y="1653"/>
                  <a:ext cx="898" cy="161"/>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grpSp>
        </p:gr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Number Placeholder 5">
            <a:extLst>
              <a:ext uri="{FF2B5EF4-FFF2-40B4-BE49-F238E27FC236}">
                <a16:creationId xmlns:a16="http://schemas.microsoft.com/office/drawing/2014/main" id="{4BB0DF27-7F37-2E44-8B55-5ECD40614C8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0EB24E0-5208-F042-BAD0-FA36CD110216}" type="slidenum">
              <a:rPr lang="en-US" altLang="en-US" sz="1400" smtClean="0"/>
              <a:pPr>
                <a:spcBef>
                  <a:spcPct val="0"/>
                </a:spcBef>
                <a:buFontTx/>
                <a:buNone/>
              </a:pPr>
              <a:t>7</a:t>
            </a:fld>
            <a:endParaRPr lang="en-US" altLang="en-US" sz="1400" dirty="0"/>
          </a:p>
        </p:txBody>
      </p:sp>
      <p:grpSp>
        <p:nvGrpSpPr>
          <p:cNvPr id="28674" name="Group 12">
            <a:extLst>
              <a:ext uri="{FF2B5EF4-FFF2-40B4-BE49-F238E27FC236}">
                <a16:creationId xmlns:a16="http://schemas.microsoft.com/office/drawing/2014/main" id="{CC010253-FCD6-664A-99AE-36C641CA4320}"/>
              </a:ext>
            </a:extLst>
          </p:cNvPr>
          <p:cNvGrpSpPr>
            <a:grpSpLocks/>
          </p:cNvGrpSpPr>
          <p:nvPr/>
        </p:nvGrpSpPr>
        <p:grpSpPr bwMode="auto">
          <a:xfrm>
            <a:off x="458788" y="446088"/>
            <a:ext cx="8229600" cy="4087813"/>
            <a:chOff x="289" y="281"/>
            <a:chExt cx="5184" cy="2575"/>
          </a:xfrm>
        </p:grpSpPr>
        <p:sp>
          <p:nvSpPr>
            <p:cNvPr id="28675" name="Rectangle 4">
              <a:extLst>
                <a:ext uri="{FF2B5EF4-FFF2-40B4-BE49-F238E27FC236}">
                  <a16:creationId xmlns:a16="http://schemas.microsoft.com/office/drawing/2014/main" id="{C6F88767-410F-894D-B39C-56049024906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Importance of Food</a:t>
              </a:r>
              <a:endParaRPr lang="en-US" altLang="en-US" sz="2800" dirty="0">
                <a:solidFill>
                  <a:schemeClr val="tx2"/>
                </a:solidFill>
              </a:endParaRPr>
            </a:p>
          </p:txBody>
        </p:sp>
        <p:sp>
          <p:nvSpPr>
            <p:cNvPr id="28676" name="Text Box 5">
              <a:extLst>
                <a:ext uri="{FF2B5EF4-FFF2-40B4-BE49-F238E27FC236}">
                  <a16:creationId xmlns:a16="http://schemas.microsoft.com/office/drawing/2014/main" id="{3130C539-6A00-F440-9CB7-9338BE2A97D0}"/>
                </a:ext>
              </a:extLst>
            </p:cNvPr>
            <p:cNvSpPr txBox="1">
              <a:spLocks noChangeArrowheads="1"/>
            </p:cNvSpPr>
            <p:nvPr/>
          </p:nvSpPr>
          <p:spPr bwMode="auto">
            <a:xfrm>
              <a:off x="375" y="975"/>
              <a:ext cx="4872" cy="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5613"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ts val="1500"/>
                </a:spcAft>
                <a:buFontTx/>
                <a:buNone/>
              </a:pPr>
              <a:r>
                <a:rPr lang="en-US" altLang="en-US" sz="1800" dirty="0">
                  <a:solidFill>
                    <a:schemeClr val="accent6"/>
                  </a:solidFill>
                </a:rPr>
                <a:t>Humans choose and eat foods for many reasons including:</a:t>
              </a:r>
            </a:p>
            <a:p>
              <a:pPr eaLnBrk="1" hangingPunct="1">
                <a:lnSpc>
                  <a:spcPct val="85000"/>
                </a:lnSpc>
                <a:spcBef>
                  <a:spcPct val="0"/>
                </a:spcBef>
                <a:spcAft>
                  <a:spcPct val="30000"/>
                </a:spcAft>
                <a:buSzPct val="80000"/>
                <a:buFont typeface="Times" pitchFamily="2" charset="0"/>
                <a:buChar char="•"/>
              </a:pPr>
              <a:r>
                <a:rPr lang="en-US" altLang="en-US" sz="1800" dirty="0"/>
                <a:t>Fulfillment of energy needs</a:t>
              </a:r>
            </a:p>
            <a:p>
              <a:pPr eaLnBrk="1" hangingPunct="1">
                <a:lnSpc>
                  <a:spcPct val="85000"/>
                </a:lnSpc>
                <a:spcBef>
                  <a:spcPct val="0"/>
                </a:spcBef>
                <a:spcAft>
                  <a:spcPct val="30000"/>
                </a:spcAft>
                <a:buSzPct val="80000"/>
                <a:buFont typeface="Times" pitchFamily="2" charset="0"/>
                <a:buChar char="•"/>
              </a:pPr>
              <a:r>
                <a:rPr lang="en-US" altLang="en-US" sz="1800" dirty="0"/>
                <a:t>Growth in childhood and adolescence</a:t>
              </a:r>
            </a:p>
            <a:p>
              <a:pPr eaLnBrk="1" hangingPunct="1">
                <a:lnSpc>
                  <a:spcPct val="85000"/>
                </a:lnSpc>
                <a:spcBef>
                  <a:spcPct val="0"/>
                </a:spcBef>
                <a:spcAft>
                  <a:spcPct val="30000"/>
                </a:spcAft>
                <a:buSzPct val="80000"/>
                <a:buFont typeface="Times" pitchFamily="2" charset="0"/>
                <a:buChar char="•"/>
              </a:pPr>
              <a:r>
                <a:rPr lang="en-US" altLang="en-US" sz="1800" dirty="0"/>
                <a:t>Repair and maintenance of body tissues</a:t>
              </a:r>
            </a:p>
            <a:p>
              <a:pPr eaLnBrk="1" hangingPunct="1">
                <a:lnSpc>
                  <a:spcPct val="85000"/>
                </a:lnSpc>
                <a:spcBef>
                  <a:spcPct val="0"/>
                </a:spcBef>
                <a:spcAft>
                  <a:spcPct val="30000"/>
                </a:spcAft>
                <a:buSzPct val="80000"/>
                <a:buFont typeface="Times" pitchFamily="2" charset="0"/>
                <a:buChar char="•"/>
              </a:pPr>
              <a:r>
                <a:rPr lang="en-US" altLang="en-US" sz="1800" dirty="0"/>
                <a:t>Eating for more than one during pregnancy</a:t>
              </a:r>
            </a:p>
            <a:p>
              <a:pPr eaLnBrk="1" hangingPunct="1">
                <a:lnSpc>
                  <a:spcPct val="85000"/>
                </a:lnSpc>
                <a:spcBef>
                  <a:spcPct val="0"/>
                </a:spcBef>
                <a:spcAft>
                  <a:spcPct val="30000"/>
                </a:spcAft>
                <a:buSzPct val="80000"/>
                <a:buFont typeface="Times" pitchFamily="2" charset="0"/>
                <a:buChar char="•"/>
              </a:pPr>
              <a:r>
                <a:rPr lang="en-US" altLang="en-US" sz="1800" dirty="0"/>
                <a:t>Pleasure and enjoyment</a:t>
              </a:r>
            </a:p>
            <a:p>
              <a:pPr eaLnBrk="1" hangingPunct="1">
                <a:lnSpc>
                  <a:spcPct val="85000"/>
                </a:lnSpc>
                <a:spcBef>
                  <a:spcPct val="0"/>
                </a:spcBef>
                <a:spcAft>
                  <a:spcPct val="30000"/>
                </a:spcAft>
                <a:buSzPct val="80000"/>
                <a:buFont typeface="Times" pitchFamily="2" charset="0"/>
                <a:buChar char="•"/>
              </a:pPr>
              <a:r>
                <a:rPr lang="en-US" altLang="en-US" sz="1800" dirty="0"/>
                <a:t>Emotional comfort</a:t>
              </a:r>
            </a:p>
            <a:p>
              <a:pPr eaLnBrk="1" hangingPunct="1">
                <a:lnSpc>
                  <a:spcPct val="85000"/>
                </a:lnSpc>
                <a:spcBef>
                  <a:spcPct val="0"/>
                </a:spcBef>
                <a:spcAft>
                  <a:spcPct val="30000"/>
                </a:spcAft>
                <a:buSzPct val="80000"/>
                <a:buFont typeface="Times" pitchFamily="2" charset="0"/>
                <a:buChar char="•"/>
              </a:pPr>
              <a:r>
                <a:rPr lang="en-US" altLang="en-US" sz="1800" dirty="0"/>
                <a:t>Unconscious, automatic behavior</a:t>
              </a:r>
            </a:p>
            <a:p>
              <a:pPr eaLnBrk="1" hangingPunct="1">
                <a:lnSpc>
                  <a:spcPct val="85000"/>
                </a:lnSpc>
                <a:spcBef>
                  <a:spcPct val="0"/>
                </a:spcBef>
                <a:spcAft>
                  <a:spcPct val="30000"/>
                </a:spcAft>
                <a:buSzPct val="80000"/>
                <a:buFont typeface="Times" pitchFamily="2" charset="0"/>
                <a:buChar char="•"/>
              </a:pPr>
              <a:r>
                <a:rPr lang="en-US" altLang="en-US" sz="1800" dirty="0"/>
                <a:t>It’s everywhere in our environment (ubiquitous)</a:t>
              </a:r>
              <a:endParaRPr lang="en-US" altLang="en-US" sz="1800" i="1" dirty="0"/>
            </a:p>
          </p:txBody>
        </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5" name="Group 1044">
            <a:extLst>
              <a:ext uri="{FF2B5EF4-FFF2-40B4-BE49-F238E27FC236}">
                <a16:creationId xmlns:a16="http://schemas.microsoft.com/office/drawing/2014/main" id="{227AE6B1-F8A5-1146-8931-35555AAD7260}"/>
              </a:ext>
            </a:extLst>
          </p:cNvPr>
          <p:cNvGrpSpPr>
            <a:grpSpLocks/>
          </p:cNvGrpSpPr>
          <p:nvPr/>
        </p:nvGrpSpPr>
        <p:grpSpPr bwMode="auto">
          <a:xfrm>
            <a:off x="484188" y="446088"/>
            <a:ext cx="8229600" cy="5283199"/>
            <a:chOff x="288" y="281"/>
            <a:chExt cx="5184" cy="3328"/>
          </a:xfrm>
        </p:grpSpPr>
        <p:sp>
          <p:nvSpPr>
            <p:cNvPr id="36867" name="Rectangle 1027">
              <a:extLst>
                <a:ext uri="{FF2B5EF4-FFF2-40B4-BE49-F238E27FC236}">
                  <a16:creationId xmlns:a16="http://schemas.microsoft.com/office/drawing/2014/main" id="{74C7A782-72CA-764D-A942-AC3B2E43E600}"/>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All Life Requires Chemical Energy</a:t>
              </a:r>
              <a:endParaRPr lang="en-US" altLang="en-US" sz="2800" dirty="0">
                <a:solidFill>
                  <a:schemeClr val="tx2"/>
                </a:solidFill>
              </a:endParaRPr>
            </a:p>
          </p:txBody>
        </p:sp>
        <p:grpSp>
          <p:nvGrpSpPr>
            <p:cNvPr id="36868" name="Group 1043">
              <a:extLst>
                <a:ext uri="{FF2B5EF4-FFF2-40B4-BE49-F238E27FC236}">
                  <a16:creationId xmlns:a16="http://schemas.microsoft.com/office/drawing/2014/main" id="{9DE5B37F-497D-5342-AD0C-150008B9C6DD}"/>
                </a:ext>
              </a:extLst>
            </p:cNvPr>
            <p:cNvGrpSpPr>
              <a:grpSpLocks/>
            </p:cNvGrpSpPr>
            <p:nvPr/>
          </p:nvGrpSpPr>
          <p:grpSpPr bwMode="auto">
            <a:xfrm>
              <a:off x="585" y="1008"/>
              <a:ext cx="4625" cy="2601"/>
              <a:chOff x="585" y="1008"/>
              <a:chExt cx="4625" cy="2601"/>
            </a:xfrm>
          </p:grpSpPr>
          <p:grpSp>
            <p:nvGrpSpPr>
              <p:cNvPr id="36869" name="Group 1041">
                <a:extLst>
                  <a:ext uri="{FF2B5EF4-FFF2-40B4-BE49-F238E27FC236}">
                    <a16:creationId xmlns:a16="http://schemas.microsoft.com/office/drawing/2014/main" id="{6486E4AA-7F28-D547-B5C5-491EFDDCA9D4}"/>
                  </a:ext>
                </a:extLst>
              </p:cNvPr>
              <p:cNvGrpSpPr>
                <a:grpSpLocks/>
              </p:cNvGrpSpPr>
              <p:nvPr/>
            </p:nvGrpSpPr>
            <p:grpSpPr bwMode="auto">
              <a:xfrm>
                <a:off x="3206" y="1209"/>
                <a:ext cx="1874" cy="1490"/>
                <a:chOff x="3206" y="1209"/>
                <a:chExt cx="1874" cy="1490"/>
              </a:xfrm>
            </p:grpSpPr>
            <p:pic>
              <p:nvPicPr>
                <p:cNvPr id="36879" name="Picture 1030" descr="IMG_1373">
                  <a:extLst>
                    <a:ext uri="{FF2B5EF4-FFF2-40B4-BE49-F238E27FC236}">
                      <a16:creationId xmlns:a16="http://schemas.microsoft.com/office/drawing/2014/main" id="{4EB1413A-5AB4-0944-9F0B-F762E2A5E6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6" y="1209"/>
                  <a:ext cx="1793" cy="1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0" name="Text Box 1031">
                  <a:extLst>
                    <a:ext uri="{FF2B5EF4-FFF2-40B4-BE49-F238E27FC236}">
                      <a16:creationId xmlns:a16="http://schemas.microsoft.com/office/drawing/2014/main" id="{A5F41545-4DBD-4449-897D-F1755A7909B4}"/>
                    </a:ext>
                  </a:extLst>
                </p:cNvPr>
                <p:cNvSpPr txBox="1">
                  <a:spLocks noChangeArrowheads="1"/>
                </p:cNvSpPr>
                <p:nvPr/>
              </p:nvSpPr>
              <p:spPr bwMode="auto">
                <a:xfrm>
                  <a:off x="3984" y="2534"/>
                  <a:ext cx="109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Coco as a kitten (my cat)</a:t>
                  </a:r>
                  <a:endParaRPr lang="en-US" altLang="en-US" sz="1800" dirty="0"/>
                </a:p>
              </p:txBody>
            </p:sp>
          </p:grpSp>
          <p:grpSp>
            <p:nvGrpSpPr>
              <p:cNvPr id="36870" name="Group 1032">
                <a:extLst>
                  <a:ext uri="{FF2B5EF4-FFF2-40B4-BE49-F238E27FC236}">
                    <a16:creationId xmlns:a16="http://schemas.microsoft.com/office/drawing/2014/main" id="{FBFDA6A7-29FB-D24A-8096-B6A2CC4D1CC4}"/>
                  </a:ext>
                </a:extLst>
              </p:cNvPr>
              <p:cNvGrpSpPr>
                <a:grpSpLocks/>
              </p:cNvGrpSpPr>
              <p:nvPr/>
            </p:nvGrpSpPr>
            <p:grpSpPr bwMode="auto">
              <a:xfrm>
                <a:off x="3545" y="2693"/>
                <a:ext cx="1665" cy="916"/>
                <a:chOff x="3545" y="2693"/>
                <a:chExt cx="1665" cy="916"/>
              </a:xfrm>
            </p:grpSpPr>
            <p:pic>
              <p:nvPicPr>
                <p:cNvPr id="36877" name="Picture 1033" descr="www_americansingercanary_com  canaries">
                  <a:extLst>
                    <a:ext uri="{FF2B5EF4-FFF2-40B4-BE49-F238E27FC236}">
                      <a16:creationId xmlns:a16="http://schemas.microsoft.com/office/drawing/2014/main" id="{CA81F74E-34C5-5140-900A-622DA5B439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1" y="2693"/>
                  <a:ext cx="1313" cy="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8" name="Text Box 1034">
                  <a:extLst>
                    <a:ext uri="{FF2B5EF4-FFF2-40B4-BE49-F238E27FC236}">
                      <a16:creationId xmlns:a16="http://schemas.microsoft.com/office/drawing/2014/main" id="{9E8F7728-021C-CD40-9112-846CA4EDBF7A}"/>
                    </a:ext>
                  </a:extLst>
                </p:cNvPr>
                <p:cNvSpPr txBox="1">
                  <a:spLocks noChangeArrowheads="1"/>
                </p:cNvSpPr>
                <p:nvPr/>
              </p:nvSpPr>
              <p:spPr bwMode="auto">
                <a:xfrm>
                  <a:off x="3545" y="3444"/>
                  <a:ext cx="166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https://www.americansingercanary.com</a:t>
                  </a:r>
                </a:p>
              </p:txBody>
            </p:sp>
          </p:grpSp>
          <p:grpSp>
            <p:nvGrpSpPr>
              <p:cNvPr id="36871" name="Group 1035">
                <a:extLst>
                  <a:ext uri="{FF2B5EF4-FFF2-40B4-BE49-F238E27FC236}">
                    <a16:creationId xmlns:a16="http://schemas.microsoft.com/office/drawing/2014/main" id="{F77D149D-7017-2445-8F0B-636C37A1CDEB}"/>
                  </a:ext>
                </a:extLst>
              </p:cNvPr>
              <p:cNvGrpSpPr>
                <a:grpSpLocks/>
              </p:cNvGrpSpPr>
              <p:nvPr/>
            </p:nvGrpSpPr>
            <p:grpSpPr bwMode="auto">
              <a:xfrm>
                <a:off x="585" y="1008"/>
                <a:ext cx="1935" cy="1549"/>
                <a:chOff x="585" y="1008"/>
                <a:chExt cx="1935" cy="1549"/>
              </a:xfrm>
            </p:grpSpPr>
            <p:pic>
              <p:nvPicPr>
                <p:cNvPr id="36875" name="Picture 1036" descr="www_isb_cnr_it roses">
                  <a:extLst>
                    <a:ext uri="{FF2B5EF4-FFF2-40B4-BE49-F238E27FC236}">
                      <a16:creationId xmlns:a16="http://schemas.microsoft.com/office/drawing/2014/main" id="{2E52D9A0-FCE3-124A-9CDA-35984D8147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 y="1008"/>
                  <a:ext cx="1878" cy="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6" name="Text Box 1037">
                  <a:extLst>
                    <a:ext uri="{FF2B5EF4-FFF2-40B4-BE49-F238E27FC236}">
                      <a16:creationId xmlns:a16="http://schemas.microsoft.com/office/drawing/2014/main" id="{0CB6C753-7939-384C-86C1-7A90D556A2DF}"/>
                    </a:ext>
                  </a:extLst>
                </p:cNvPr>
                <p:cNvSpPr txBox="1">
                  <a:spLocks noChangeArrowheads="1"/>
                </p:cNvSpPr>
                <p:nvPr/>
              </p:nvSpPr>
              <p:spPr bwMode="auto">
                <a:xfrm>
                  <a:off x="585" y="2392"/>
                  <a:ext cx="92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https://www.isb.cnr.it</a:t>
                  </a:r>
                  <a:endParaRPr lang="en-US" altLang="en-US" sz="1800" dirty="0"/>
                </a:p>
              </p:txBody>
            </p:sp>
          </p:grpSp>
          <p:grpSp>
            <p:nvGrpSpPr>
              <p:cNvPr id="36872" name="Group 1042">
                <a:extLst>
                  <a:ext uri="{FF2B5EF4-FFF2-40B4-BE49-F238E27FC236}">
                    <a16:creationId xmlns:a16="http://schemas.microsoft.com/office/drawing/2014/main" id="{8DB5347C-52CA-624F-9F7F-F702C6E2137D}"/>
                  </a:ext>
                </a:extLst>
              </p:cNvPr>
              <p:cNvGrpSpPr>
                <a:grpSpLocks/>
              </p:cNvGrpSpPr>
              <p:nvPr/>
            </p:nvGrpSpPr>
            <p:grpSpPr bwMode="auto">
              <a:xfrm>
                <a:off x="1880" y="1936"/>
                <a:ext cx="1491" cy="1525"/>
                <a:chOff x="1880" y="1936"/>
                <a:chExt cx="1491" cy="1525"/>
              </a:xfrm>
            </p:grpSpPr>
            <p:sp>
              <p:nvSpPr>
                <p:cNvPr id="36873" name="Text Box 1039">
                  <a:extLst>
                    <a:ext uri="{FF2B5EF4-FFF2-40B4-BE49-F238E27FC236}">
                      <a16:creationId xmlns:a16="http://schemas.microsoft.com/office/drawing/2014/main" id="{971C392A-1F7A-1D41-967A-9DFFEB3DEAE7}"/>
                    </a:ext>
                  </a:extLst>
                </p:cNvPr>
                <p:cNvSpPr txBox="1">
                  <a:spLocks noChangeArrowheads="1"/>
                </p:cNvSpPr>
                <p:nvPr/>
              </p:nvSpPr>
              <p:spPr bwMode="auto">
                <a:xfrm>
                  <a:off x="2278" y="3296"/>
                  <a:ext cx="109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https://bioweb.uwlax.edu</a:t>
                  </a:r>
                  <a:endParaRPr lang="en-US" altLang="en-US" sz="1800" dirty="0"/>
                </a:p>
              </p:txBody>
            </p:sp>
            <p:pic>
              <p:nvPicPr>
                <p:cNvPr id="36874" name="Picture 1040" descr="bioweb_uwlax_edu Paramecium">
                  <a:extLst>
                    <a:ext uri="{FF2B5EF4-FFF2-40B4-BE49-F238E27FC236}">
                      <a16:creationId xmlns:a16="http://schemas.microsoft.com/office/drawing/2014/main" id="{8329F403-AF76-914A-BCA5-8B086195AAC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0" y="1936"/>
                  <a:ext cx="1412" cy="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sp>
        <p:nvSpPr>
          <p:cNvPr id="36866" name="Slide Number Placeholder 5">
            <a:extLst>
              <a:ext uri="{FF2B5EF4-FFF2-40B4-BE49-F238E27FC236}">
                <a16:creationId xmlns:a16="http://schemas.microsoft.com/office/drawing/2014/main" id="{47260827-5B6B-2040-899D-DB76C98B0427}"/>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CE78DB84-18AC-F24D-BBA2-5A53B1564FD3}" type="slidenum">
              <a:rPr lang="en-US" altLang="en-US" sz="1400"/>
              <a:pPr algn="r" eaLnBrk="1" hangingPunct="1">
                <a:spcBef>
                  <a:spcPct val="0"/>
                </a:spcBef>
                <a:buFontTx/>
                <a:buNone/>
              </a:pPr>
              <a:t>8</a:t>
            </a:fld>
            <a:endParaRPr lang="en-US" altLang="en-US" sz="1400"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3" name="Group 1026">
            <a:extLst>
              <a:ext uri="{FF2B5EF4-FFF2-40B4-BE49-F238E27FC236}">
                <a16:creationId xmlns:a16="http://schemas.microsoft.com/office/drawing/2014/main" id="{3B261224-C319-FE49-945F-A19619907B3F}"/>
              </a:ext>
            </a:extLst>
          </p:cNvPr>
          <p:cNvGrpSpPr>
            <a:grpSpLocks/>
          </p:cNvGrpSpPr>
          <p:nvPr/>
        </p:nvGrpSpPr>
        <p:grpSpPr bwMode="auto">
          <a:xfrm>
            <a:off x="457200" y="446088"/>
            <a:ext cx="8229600" cy="2854325"/>
            <a:chOff x="288" y="281"/>
            <a:chExt cx="5184" cy="1798"/>
          </a:xfrm>
        </p:grpSpPr>
        <p:sp>
          <p:nvSpPr>
            <p:cNvPr id="38915" name="Rectangle 1027">
              <a:extLst>
                <a:ext uri="{FF2B5EF4-FFF2-40B4-BE49-F238E27FC236}">
                  <a16:creationId xmlns:a16="http://schemas.microsoft.com/office/drawing/2014/main" id="{6111F838-02BB-C24F-8696-0B2AD4D3461B}"/>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Calories</a:t>
              </a:r>
              <a:endParaRPr lang="en-US" altLang="en-US" sz="2800" dirty="0">
                <a:solidFill>
                  <a:schemeClr val="tx2"/>
                </a:solidFill>
              </a:endParaRPr>
            </a:p>
          </p:txBody>
        </p:sp>
        <p:sp>
          <p:nvSpPr>
            <p:cNvPr id="38916" name="Text Box 1028">
              <a:extLst>
                <a:ext uri="{FF2B5EF4-FFF2-40B4-BE49-F238E27FC236}">
                  <a16:creationId xmlns:a16="http://schemas.microsoft.com/office/drawing/2014/main" id="{3E7F94DA-F225-2444-9988-5BA266D053A4}"/>
                </a:ext>
              </a:extLst>
            </p:cNvPr>
            <p:cNvSpPr txBox="1">
              <a:spLocks noChangeArrowheads="1"/>
            </p:cNvSpPr>
            <p:nvPr/>
          </p:nvSpPr>
          <p:spPr bwMode="auto">
            <a:xfrm>
              <a:off x="519" y="971"/>
              <a:ext cx="4820" cy="1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Calorie is a unit of chemical energy used in the physical and biological sciences.</a:t>
              </a:r>
            </a:p>
            <a:p>
              <a:pPr eaLnBrk="1" hangingPunct="1">
                <a:lnSpc>
                  <a:spcPct val="85000"/>
                </a:lnSpc>
                <a:spcBef>
                  <a:spcPct val="0"/>
                </a:spcBef>
                <a:spcAft>
                  <a:spcPct val="50000"/>
                </a:spcAft>
                <a:buSzPct val="80000"/>
                <a:buFont typeface="Times" pitchFamily="2" charset="0"/>
                <a:buChar char="•"/>
              </a:pPr>
              <a:r>
                <a:rPr lang="en-US" altLang="en-US" sz="1800" dirty="0"/>
                <a:t>A calorie (c) is the amount of energy required to raise the temperature of one gram of water by one degree Celsius (</a:t>
              </a:r>
              <a:r>
                <a:rPr lang="en-US" altLang="en-US" sz="1800" baseline="38000" dirty="0"/>
                <a:t>o</a:t>
              </a:r>
              <a:r>
                <a:rPr lang="en-US" altLang="en-US" sz="1800" dirty="0"/>
                <a:t>C).</a:t>
              </a:r>
            </a:p>
            <a:p>
              <a:pPr eaLnBrk="1" hangingPunct="1">
                <a:lnSpc>
                  <a:spcPct val="85000"/>
                </a:lnSpc>
                <a:spcBef>
                  <a:spcPct val="0"/>
                </a:spcBef>
                <a:spcAft>
                  <a:spcPct val="50000"/>
                </a:spcAft>
                <a:buSzPct val="80000"/>
                <a:buFont typeface="Times" pitchFamily="2" charset="0"/>
                <a:buChar char="•"/>
              </a:pPr>
              <a:r>
                <a:rPr lang="en-US" altLang="en-US" sz="1800" dirty="0"/>
                <a:t>“Small c” calories are typically used as a measurement unit in the phys-ical sciences.</a:t>
              </a:r>
            </a:p>
          </p:txBody>
        </p:sp>
      </p:grpSp>
      <p:sp>
        <p:nvSpPr>
          <p:cNvPr id="38914" name="Slide Number Placeholder 5">
            <a:extLst>
              <a:ext uri="{FF2B5EF4-FFF2-40B4-BE49-F238E27FC236}">
                <a16:creationId xmlns:a16="http://schemas.microsoft.com/office/drawing/2014/main" id="{E6359E76-92A1-6F4C-AE7B-89F8121C92B0}"/>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4F1DD554-78ED-EF4B-9973-49B7D8332F27}" type="slidenum">
              <a:rPr lang="en-US" altLang="en-US" sz="1400"/>
              <a:pPr algn="r" eaLnBrk="1" hangingPunct="1">
                <a:spcBef>
                  <a:spcPct val="0"/>
                </a:spcBef>
                <a:buFontTx/>
                <a:buNone/>
              </a:pPr>
              <a:t>9</a:t>
            </a:fld>
            <a:endParaRPr lang="en-US" altLang="en-US" sz="1400" dirty="0"/>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61" name="Group 1026">
            <a:extLst>
              <a:ext uri="{FF2B5EF4-FFF2-40B4-BE49-F238E27FC236}">
                <a16:creationId xmlns:a16="http://schemas.microsoft.com/office/drawing/2014/main" id="{500F14FC-D4BD-E046-A00D-FF995D22B8A1}"/>
              </a:ext>
            </a:extLst>
          </p:cNvPr>
          <p:cNvGrpSpPr>
            <a:grpSpLocks/>
          </p:cNvGrpSpPr>
          <p:nvPr/>
        </p:nvGrpSpPr>
        <p:grpSpPr bwMode="auto">
          <a:xfrm>
            <a:off x="457200" y="446088"/>
            <a:ext cx="8229600" cy="3067050"/>
            <a:chOff x="288" y="281"/>
            <a:chExt cx="5184" cy="1932"/>
          </a:xfrm>
        </p:grpSpPr>
        <p:sp>
          <p:nvSpPr>
            <p:cNvPr id="40963" name="Rectangle 1027">
              <a:extLst>
                <a:ext uri="{FF2B5EF4-FFF2-40B4-BE49-F238E27FC236}">
                  <a16:creationId xmlns:a16="http://schemas.microsoft.com/office/drawing/2014/main" id="{F4502A34-4F91-D140-A6BE-F1A4FC141060}"/>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Calories </a:t>
              </a:r>
              <a:r>
                <a:rPr lang="en-US" altLang="en-US" sz="2200" dirty="0">
                  <a:solidFill>
                    <a:srgbClr val="333333"/>
                  </a:solidFill>
                </a:rPr>
                <a:t>(continued)</a:t>
              </a:r>
              <a:endParaRPr lang="en-US" altLang="en-US" sz="2800" dirty="0">
                <a:solidFill>
                  <a:schemeClr val="tx2"/>
                </a:solidFill>
              </a:endParaRPr>
            </a:p>
          </p:txBody>
        </p:sp>
        <p:sp>
          <p:nvSpPr>
            <p:cNvPr id="40964" name="Text Box 1028">
              <a:extLst>
                <a:ext uri="{FF2B5EF4-FFF2-40B4-BE49-F238E27FC236}">
                  <a16:creationId xmlns:a16="http://schemas.microsoft.com/office/drawing/2014/main" id="{10B92D3E-9467-5242-97E3-C546DFFA6E44}"/>
                </a:ext>
              </a:extLst>
            </p:cNvPr>
            <p:cNvSpPr txBox="1">
              <a:spLocks noChangeArrowheads="1"/>
            </p:cNvSpPr>
            <p:nvPr/>
          </p:nvSpPr>
          <p:spPr bwMode="auto">
            <a:xfrm>
              <a:off x="519" y="971"/>
              <a:ext cx="4660"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In the biological sciences, the caloric content of food is measured by burning it completely to ash under a container of water and recording the increase in the water temperature.</a:t>
              </a:r>
            </a:p>
            <a:p>
              <a:pPr eaLnBrk="1" hangingPunct="1">
                <a:lnSpc>
                  <a:spcPct val="85000"/>
                </a:lnSpc>
                <a:spcBef>
                  <a:spcPct val="0"/>
                </a:spcBef>
                <a:spcAft>
                  <a:spcPts val="900"/>
                </a:spcAft>
                <a:buSzPct val="80000"/>
                <a:buFont typeface="Times" pitchFamily="2" charset="0"/>
                <a:buChar char="•"/>
              </a:pPr>
              <a:r>
                <a:rPr lang="en-US" altLang="en-US" sz="1800" dirty="0"/>
                <a:t>Only a handful of peanuts has enough chemical energy to boil more than a quart of water </a:t>
              </a:r>
              <a:r>
                <a:rPr lang="en-US" altLang="en-US" sz="1800" u="sng" dirty="0"/>
                <a:t>if</a:t>
              </a:r>
              <a:r>
                <a:rPr lang="en-US" altLang="en-US" sz="1800" dirty="0"/>
                <a:t> the peanuts could be completely converted to heat.</a:t>
              </a:r>
            </a:p>
            <a:p>
              <a:pPr eaLnBrk="1" hangingPunct="1">
                <a:lnSpc>
                  <a:spcPct val="85000"/>
                </a:lnSpc>
                <a:spcBef>
                  <a:spcPct val="0"/>
                </a:spcBef>
                <a:spcAft>
                  <a:spcPct val="50000"/>
                </a:spcAft>
                <a:buSzPct val="80000"/>
                <a:buFont typeface="Times" pitchFamily="2" charset="0"/>
                <a:buChar char="•"/>
              </a:pPr>
              <a:r>
                <a:rPr lang="en-US" altLang="en-US" sz="1800" dirty="0"/>
                <a:t>A bomb calorimeter is used to measure the caloric content of foods.</a:t>
              </a:r>
            </a:p>
          </p:txBody>
        </p:sp>
      </p:grpSp>
      <p:sp>
        <p:nvSpPr>
          <p:cNvPr id="40962" name="Slide Number Placeholder 5">
            <a:extLst>
              <a:ext uri="{FF2B5EF4-FFF2-40B4-BE49-F238E27FC236}">
                <a16:creationId xmlns:a16="http://schemas.microsoft.com/office/drawing/2014/main" id="{B6D2FFD5-097B-B241-B317-26D0AAB0C3A3}"/>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A5F5CF8E-5A4A-B046-A193-3A4A52082A97}" type="slidenum">
              <a:rPr lang="en-US" altLang="en-US" sz="1400"/>
              <a:pPr algn="r" eaLnBrk="1" hangingPunct="1">
                <a:spcBef>
                  <a:spcPct val="0"/>
                </a:spcBef>
                <a:buFontTx/>
                <a:buNone/>
              </a:pPr>
              <a:t>10</a:t>
            </a:fld>
            <a:endParaRPr lang="en-US" altLang="en-US" sz="1400" dirty="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09" name="Group 2">
            <a:extLst>
              <a:ext uri="{FF2B5EF4-FFF2-40B4-BE49-F238E27FC236}">
                <a16:creationId xmlns:a16="http://schemas.microsoft.com/office/drawing/2014/main" id="{C8C48D03-0BA3-B246-B084-5EBFAC4F2CB2}"/>
              </a:ext>
            </a:extLst>
          </p:cNvPr>
          <p:cNvGrpSpPr>
            <a:grpSpLocks/>
          </p:cNvGrpSpPr>
          <p:nvPr/>
        </p:nvGrpSpPr>
        <p:grpSpPr bwMode="auto">
          <a:xfrm>
            <a:off x="457200" y="446088"/>
            <a:ext cx="8229600" cy="4929189"/>
            <a:chOff x="288" y="281"/>
            <a:chExt cx="5184" cy="3105"/>
          </a:xfrm>
        </p:grpSpPr>
        <p:sp>
          <p:nvSpPr>
            <p:cNvPr id="43011" name="Rectangle 3">
              <a:extLst>
                <a:ext uri="{FF2B5EF4-FFF2-40B4-BE49-F238E27FC236}">
                  <a16:creationId xmlns:a16="http://schemas.microsoft.com/office/drawing/2014/main" id="{9054488C-84B2-8944-876D-70C84CB9A17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Bomb Calorimeter</a:t>
              </a:r>
              <a:endParaRPr lang="en-US" altLang="en-US" sz="2800" dirty="0">
                <a:solidFill>
                  <a:schemeClr val="tx2"/>
                </a:solidFill>
              </a:endParaRPr>
            </a:p>
          </p:txBody>
        </p:sp>
        <p:grpSp>
          <p:nvGrpSpPr>
            <p:cNvPr id="43012" name="Group 4">
              <a:extLst>
                <a:ext uri="{FF2B5EF4-FFF2-40B4-BE49-F238E27FC236}">
                  <a16:creationId xmlns:a16="http://schemas.microsoft.com/office/drawing/2014/main" id="{606F2B27-AEB7-DB46-9079-E3AB02549B2B}"/>
                </a:ext>
              </a:extLst>
            </p:cNvPr>
            <p:cNvGrpSpPr>
              <a:grpSpLocks/>
            </p:cNvGrpSpPr>
            <p:nvPr/>
          </p:nvGrpSpPr>
          <p:grpSpPr bwMode="auto">
            <a:xfrm>
              <a:off x="1851" y="1011"/>
              <a:ext cx="2140" cy="2375"/>
              <a:chOff x="1851" y="1011"/>
              <a:chExt cx="2140" cy="2375"/>
            </a:xfrm>
          </p:grpSpPr>
          <p:pic>
            <p:nvPicPr>
              <p:cNvPr id="43013" name="Picture 5" descr="chemistry_umeche_maine_edu_bomb_clorieter">
                <a:extLst>
                  <a:ext uri="{FF2B5EF4-FFF2-40B4-BE49-F238E27FC236}">
                    <a16:creationId xmlns:a16="http://schemas.microsoft.com/office/drawing/2014/main" id="{A6A0D8BB-0D85-5544-9339-21866DEF02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1" y="1011"/>
                <a:ext cx="2063" cy="2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Text Box 6">
                <a:extLst>
                  <a:ext uri="{FF2B5EF4-FFF2-40B4-BE49-F238E27FC236}">
                    <a16:creationId xmlns:a16="http://schemas.microsoft.com/office/drawing/2014/main" id="{62B6590A-9FF6-F540-BC15-5EDA12208F24}"/>
                  </a:ext>
                </a:extLst>
              </p:cNvPr>
              <p:cNvSpPr txBox="1">
                <a:spLocks noChangeArrowheads="1"/>
              </p:cNvSpPr>
              <p:nvPr/>
            </p:nvSpPr>
            <p:spPr bwMode="auto">
              <a:xfrm>
                <a:off x="2233" y="3221"/>
                <a:ext cx="175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https://www.chemistry.umeche.maine.edu</a:t>
                </a:r>
                <a:endParaRPr lang="en-US" altLang="en-US" sz="1800" dirty="0"/>
              </a:p>
            </p:txBody>
          </p:sp>
        </p:grpSp>
      </p:grpSp>
      <p:sp>
        <p:nvSpPr>
          <p:cNvPr id="43010" name="Slide Number Placeholder 5">
            <a:extLst>
              <a:ext uri="{FF2B5EF4-FFF2-40B4-BE49-F238E27FC236}">
                <a16:creationId xmlns:a16="http://schemas.microsoft.com/office/drawing/2014/main" id="{4E48AE27-7927-8B40-A1CA-21ED12624E43}"/>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D1968126-09E5-AA47-BC27-5198E665504F}" type="slidenum">
              <a:rPr lang="en-US" altLang="en-US" sz="1400"/>
              <a:pPr algn="r" eaLnBrk="1" hangingPunct="1">
                <a:spcBef>
                  <a:spcPct val="0"/>
                </a:spcBef>
                <a:buFontTx/>
                <a:buNone/>
              </a:pPr>
              <a:t>11</a:t>
            </a:fld>
            <a:endParaRPr lang="en-US" altLang="en-US" sz="1400" dirty="0"/>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7" name="Group 12">
            <a:extLst>
              <a:ext uri="{FF2B5EF4-FFF2-40B4-BE49-F238E27FC236}">
                <a16:creationId xmlns:a16="http://schemas.microsoft.com/office/drawing/2014/main" id="{3A4D520E-30E9-6649-AA3A-27F911B4BD26}"/>
              </a:ext>
            </a:extLst>
          </p:cNvPr>
          <p:cNvGrpSpPr>
            <a:grpSpLocks/>
          </p:cNvGrpSpPr>
          <p:nvPr/>
        </p:nvGrpSpPr>
        <p:grpSpPr bwMode="auto">
          <a:xfrm>
            <a:off x="457200" y="446088"/>
            <a:ext cx="8229600" cy="3713156"/>
            <a:chOff x="288" y="281"/>
            <a:chExt cx="5184" cy="2339"/>
          </a:xfrm>
        </p:grpSpPr>
        <p:sp>
          <p:nvSpPr>
            <p:cNvPr id="45059" name="Rectangle 3">
              <a:extLst>
                <a:ext uri="{FF2B5EF4-FFF2-40B4-BE49-F238E27FC236}">
                  <a16:creationId xmlns:a16="http://schemas.microsoft.com/office/drawing/2014/main" id="{801559AB-AB87-EE42-BA81-2D94DF415C4B}"/>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Kilocalories</a:t>
              </a:r>
              <a:endParaRPr lang="en-US" altLang="en-US" sz="2800" dirty="0">
                <a:solidFill>
                  <a:schemeClr val="tx2"/>
                </a:solidFill>
              </a:endParaRPr>
            </a:p>
          </p:txBody>
        </p:sp>
        <p:grpSp>
          <p:nvGrpSpPr>
            <p:cNvPr id="45060" name="Group 11">
              <a:extLst>
                <a:ext uri="{FF2B5EF4-FFF2-40B4-BE49-F238E27FC236}">
                  <a16:creationId xmlns:a16="http://schemas.microsoft.com/office/drawing/2014/main" id="{D86F6107-E8E3-C14C-83ED-829A0BAB527B}"/>
                </a:ext>
              </a:extLst>
            </p:cNvPr>
            <p:cNvGrpSpPr>
              <a:grpSpLocks/>
            </p:cNvGrpSpPr>
            <p:nvPr/>
          </p:nvGrpSpPr>
          <p:grpSpPr bwMode="auto">
            <a:xfrm>
              <a:off x="518" y="971"/>
              <a:ext cx="4695" cy="1649"/>
              <a:chOff x="518" y="971"/>
              <a:chExt cx="4695" cy="1649"/>
            </a:xfrm>
          </p:grpSpPr>
          <p:sp>
            <p:nvSpPr>
              <p:cNvPr id="45061" name="Text Box 5">
                <a:extLst>
                  <a:ext uri="{FF2B5EF4-FFF2-40B4-BE49-F238E27FC236}">
                    <a16:creationId xmlns:a16="http://schemas.microsoft.com/office/drawing/2014/main" id="{B0056E02-D35D-3544-A310-843ED50B6EFA}"/>
                  </a:ext>
                </a:extLst>
              </p:cNvPr>
              <p:cNvSpPr txBox="1">
                <a:spLocks noChangeArrowheads="1"/>
              </p:cNvSpPr>
              <p:nvPr/>
            </p:nvSpPr>
            <p:spPr bwMode="auto">
              <a:xfrm>
                <a:off x="518" y="971"/>
                <a:ext cx="4695" cy="1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use of calories (c) to express the energy content of food is not practical since a standard calorie is a small unit of measurement.</a:t>
                </a:r>
              </a:p>
              <a:p>
                <a:pPr eaLnBrk="1" hangingPunct="1">
                  <a:lnSpc>
                    <a:spcPct val="85000"/>
                  </a:lnSpc>
                  <a:spcBef>
                    <a:spcPct val="0"/>
                  </a:spcBef>
                  <a:spcAft>
                    <a:spcPts val="900"/>
                  </a:spcAft>
                  <a:buSzPct val="80000"/>
                  <a:buFont typeface="Times" pitchFamily="2" charset="0"/>
                  <a:buChar char="•"/>
                </a:pPr>
                <a:r>
                  <a:rPr lang="en-US" altLang="en-US" sz="1800" dirty="0"/>
                  <a:t>The daily recommended diet for adults would be about 2.0 x 10</a:t>
                </a:r>
                <a:r>
                  <a:rPr lang="en-US" altLang="en-US" sz="1800" baseline="30000" dirty="0"/>
                  <a:t>6</a:t>
                </a:r>
                <a:r>
                  <a:rPr lang="en-US" altLang="en-US" sz="1800" dirty="0"/>
                  <a:t>,</a:t>
                </a:r>
                <a:r>
                  <a:rPr lang="en-US" altLang="en-US" sz="1800" baseline="30000" dirty="0"/>
                  <a:t> </a:t>
                </a:r>
                <a:r>
                  <a:rPr lang="en-US" altLang="en-US" sz="1800" dirty="0"/>
                  <a:t>or two million calories.</a:t>
                </a:r>
              </a:p>
              <a:p>
                <a:pPr eaLnBrk="1" hangingPunct="1">
                  <a:lnSpc>
                    <a:spcPct val="85000"/>
                  </a:lnSpc>
                  <a:spcBef>
                    <a:spcPct val="0"/>
                  </a:spcBef>
                  <a:spcAft>
                    <a:spcPct val="50000"/>
                  </a:spcAft>
                  <a:buSzPct val="80000"/>
                  <a:buFont typeface="Times" pitchFamily="2" charset="0"/>
                  <a:buChar char="•"/>
                </a:pPr>
                <a:r>
                  <a:rPr lang="en-US" altLang="en-US" sz="1800" dirty="0"/>
                  <a:t>Instead, kilocalories (kcal or C) are used in which one kilocalorie is equal to 1,000 calories (c).</a:t>
                </a:r>
              </a:p>
              <a:p>
                <a:pPr eaLnBrk="1" hangingPunct="1">
                  <a:lnSpc>
                    <a:spcPct val="85000"/>
                  </a:lnSpc>
                  <a:spcBef>
                    <a:spcPct val="0"/>
                  </a:spcBef>
                  <a:spcAft>
                    <a:spcPct val="50000"/>
                  </a:spcAft>
                  <a:buSzPct val="80000"/>
                  <a:buFont typeface="Times" pitchFamily="2" charset="0"/>
                  <a:buChar char="•"/>
                </a:pPr>
                <a:r>
                  <a:rPr lang="en-US" altLang="en-US" sz="1800" dirty="0"/>
                  <a:t>The transformation does not change the actual numeric value of cal-ories.</a:t>
                </a:r>
              </a:p>
            </p:txBody>
          </p:sp>
          <p:sp>
            <p:nvSpPr>
              <p:cNvPr id="45062" name="Text Box 6">
                <a:extLst>
                  <a:ext uri="{FF2B5EF4-FFF2-40B4-BE49-F238E27FC236}">
                    <a16:creationId xmlns:a16="http://schemas.microsoft.com/office/drawing/2014/main" id="{5A42F0E7-606B-2E4C-A905-140DB0A48B9E}"/>
                  </a:ext>
                </a:extLst>
              </p:cNvPr>
              <p:cNvSpPr txBox="1">
                <a:spLocks noChangeArrowheads="1"/>
              </p:cNvSpPr>
              <p:nvPr/>
            </p:nvSpPr>
            <p:spPr bwMode="auto">
              <a:xfrm>
                <a:off x="2418" y="2389"/>
                <a:ext cx="92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dirty="0">
                    <a:solidFill>
                      <a:srgbClr val="941100"/>
                    </a:solidFill>
                  </a:rPr>
                  <a:t>Kilo- = 1,000</a:t>
                </a:r>
                <a:endParaRPr lang="en-US" altLang="en-US" sz="1800" i="1" dirty="0">
                  <a:solidFill>
                    <a:srgbClr val="941100"/>
                  </a:solidFill>
                </a:endParaRPr>
              </a:p>
            </p:txBody>
          </p:sp>
        </p:grpSp>
      </p:grpSp>
      <p:sp>
        <p:nvSpPr>
          <p:cNvPr id="45058" name="Slide Number Placeholder 5">
            <a:extLst>
              <a:ext uri="{FF2B5EF4-FFF2-40B4-BE49-F238E27FC236}">
                <a16:creationId xmlns:a16="http://schemas.microsoft.com/office/drawing/2014/main" id="{FA4065B4-FF2C-1F4B-9549-54A7019D731F}"/>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3724ABFD-133F-8449-9685-1CE284FE7908}" type="slidenum">
              <a:rPr lang="en-US" altLang="en-US" sz="1400"/>
              <a:pPr algn="r" eaLnBrk="1" hangingPunct="1">
                <a:spcBef>
                  <a:spcPct val="0"/>
                </a:spcBef>
                <a:buFontTx/>
                <a:buNone/>
              </a:pPr>
              <a:t>12</a:t>
            </a:fld>
            <a:endParaRPr lang="en-US" altLang="en-US" sz="1400"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5" name="Group 2">
            <a:extLst>
              <a:ext uri="{FF2B5EF4-FFF2-40B4-BE49-F238E27FC236}">
                <a16:creationId xmlns:a16="http://schemas.microsoft.com/office/drawing/2014/main" id="{1BE7B7CC-1182-144A-A31A-C45F14BF573D}"/>
              </a:ext>
            </a:extLst>
          </p:cNvPr>
          <p:cNvGrpSpPr>
            <a:grpSpLocks/>
          </p:cNvGrpSpPr>
          <p:nvPr/>
        </p:nvGrpSpPr>
        <p:grpSpPr bwMode="auto">
          <a:xfrm>
            <a:off x="457200" y="446088"/>
            <a:ext cx="8229600" cy="3205163"/>
            <a:chOff x="288" y="281"/>
            <a:chExt cx="5184" cy="2019"/>
          </a:xfrm>
        </p:grpSpPr>
        <p:sp>
          <p:nvSpPr>
            <p:cNvPr id="47107" name="Rectangle 3">
              <a:extLst>
                <a:ext uri="{FF2B5EF4-FFF2-40B4-BE49-F238E27FC236}">
                  <a16:creationId xmlns:a16="http://schemas.microsoft.com/office/drawing/2014/main" id="{218C218B-2B48-4640-8027-1F4B847AE68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Kilocalories </a:t>
              </a:r>
              <a:r>
                <a:rPr lang="en-US" altLang="en-US" sz="2200" dirty="0">
                  <a:solidFill>
                    <a:srgbClr val="333333"/>
                  </a:solidFill>
                </a:rPr>
                <a:t>(continued)</a:t>
              </a:r>
              <a:endParaRPr lang="en-US" altLang="en-US" sz="2800" dirty="0">
                <a:solidFill>
                  <a:schemeClr val="tx2"/>
                </a:solidFill>
              </a:endParaRPr>
            </a:p>
          </p:txBody>
        </p:sp>
        <p:sp>
          <p:nvSpPr>
            <p:cNvPr id="47108" name="Text Box 4">
              <a:extLst>
                <a:ext uri="{FF2B5EF4-FFF2-40B4-BE49-F238E27FC236}">
                  <a16:creationId xmlns:a16="http://schemas.microsoft.com/office/drawing/2014/main" id="{87EE7AE6-8706-D64B-B5B1-7C47DFEC63F5}"/>
                </a:ext>
              </a:extLst>
            </p:cNvPr>
            <p:cNvSpPr txBox="1">
              <a:spLocks noChangeArrowheads="1"/>
            </p:cNvSpPr>
            <p:nvPr/>
          </p:nvSpPr>
          <p:spPr bwMode="auto">
            <a:xfrm>
              <a:off x="518" y="971"/>
              <a:ext cx="4907" cy="1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calories listed on food labels are always expressed in kilocalories.</a:t>
              </a:r>
            </a:p>
            <a:p>
              <a:pPr eaLnBrk="1" hangingPunct="1">
                <a:lnSpc>
                  <a:spcPct val="85000"/>
                </a:lnSpc>
                <a:spcBef>
                  <a:spcPct val="0"/>
                </a:spcBef>
                <a:spcAft>
                  <a:spcPct val="50000"/>
                </a:spcAft>
                <a:buSzPct val="80000"/>
                <a:buFont typeface="Times" pitchFamily="2" charset="0"/>
                <a:buChar char="•"/>
              </a:pPr>
              <a:r>
                <a:rPr lang="en-US" altLang="en-US" sz="1800" dirty="0"/>
                <a:t>A way to minimize confusion between C and c is to refer to kilocalories as food calories.</a:t>
              </a:r>
            </a:p>
            <a:p>
              <a:pPr eaLnBrk="1" hangingPunct="1">
                <a:lnSpc>
                  <a:spcPct val="85000"/>
                </a:lnSpc>
                <a:spcBef>
                  <a:spcPct val="0"/>
                </a:spcBef>
                <a:spcAft>
                  <a:spcPts val="900"/>
                </a:spcAft>
                <a:buSzPct val="80000"/>
                <a:buFont typeface="Times" pitchFamily="2" charset="0"/>
                <a:buChar char="•"/>
              </a:pPr>
              <a:r>
                <a:rPr lang="en-US" altLang="en-US" sz="1800" dirty="0"/>
                <a:t>The daily recommended diet for adults is about 1,800 to 2,000 kilocal-ories (C).</a:t>
              </a:r>
            </a:p>
            <a:p>
              <a:pPr eaLnBrk="1" hangingPunct="1">
                <a:lnSpc>
                  <a:spcPct val="85000"/>
                </a:lnSpc>
                <a:spcBef>
                  <a:spcPct val="0"/>
                </a:spcBef>
                <a:spcAft>
                  <a:spcPts val="900"/>
                </a:spcAft>
                <a:buSzPct val="80000"/>
                <a:buFont typeface="Times" pitchFamily="2" charset="0"/>
                <a:buChar char="•"/>
              </a:pPr>
              <a:r>
                <a:rPr lang="en-US" altLang="en-US" sz="1800" dirty="0"/>
                <a:t>Gender, age, basal metabolic rate, physical activity, and other factors determine recommended caloric intake.</a:t>
              </a:r>
            </a:p>
          </p:txBody>
        </p:sp>
      </p:grpSp>
      <p:sp>
        <p:nvSpPr>
          <p:cNvPr id="47106" name="Slide Number Placeholder 5">
            <a:extLst>
              <a:ext uri="{FF2B5EF4-FFF2-40B4-BE49-F238E27FC236}">
                <a16:creationId xmlns:a16="http://schemas.microsoft.com/office/drawing/2014/main" id="{187ABB01-ACDF-3341-A70E-E1DB3CC5479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828C1FF7-7AF3-5E4C-A91D-D1C785344DCF}" type="slidenum">
              <a:rPr lang="en-US" altLang="en-US" sz="1400"/>
              <a:pPr algn="r" eaLnBrk="1" hangingPunct="1">
                <a:spcBef>
                  <a:spcPct val="0"/>
                </a:spcBef>
                <a:buFontTx/>
                <a:buNone/>
              </a:pPr>
              <a:t>13</a:t>
            </a:fld>
            <a:endParaRPr lang="en-US" altLang="en-US" sz="1400" dirty="0"/>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7633" name="Group 2">
            <a:extLst>
              <a:ext uri="{FF2B5EF4-FFF2-40B4-BE49-F238E27FC236}">
                <a16:creationId xmlns:a16="http://schemas.microsoft.com/office/drawing/2014/main" id="{EF5F3322-837D-604C-BE15-1CF158AB4BCD}"/>
              </a:ext>
            </a:extLst>
          </p:cNvPr>
          <p:cNvGrpSpPr>
            <a:grpSpLocks/>
          </p:cNvGrpSpPr>
          <p:nvPr/>
        </p:nvGrpSpPr>
        <p:grpSpPr bwMode="auto">
          <a:xfrm>
            <a:off x="457200" y="446088"/>
            <a:ext cx="8229600" cy="5024436"/>
            <a:chOff x="288" y="281"/>
            <a:chExt cx="5184" cy="3165"/>
          </a:xfrm>
        </p:grpSpPr>
        <p:sp>
          <p:nvSpPr>
            <p:cNvPr id="197635" name="Rectangle 3">
              <a:extLst>
                <a:ext uri="{FF2B5EF4-FFF2-40B4-BE49-F238E27FC236}">
                  <a16:creationId xmlns:a16="http://schemas.microsoft.com/office/drawing/2014/main" id="{CE272BB9-8663-734A-A495-B46C56A2AC92}"/>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Nutrition Label</a:t>
              </a:r>
              <a:endParaRPr lang="en-US" altLang="en-US" sz="2800" b="0" i="0" dirty="0">
                <a:solidFill>
                  <a:schemeClr val="tx2"/>
                </a:solidFill>
              </a:endParaRPr>
            </a:p>
          </p:txBody>
        </p:sp>
        <p:grpSp>
          <p:nvGrpSpPr>
            <p:cNvPr id="197636" name="Group 4">
              <a:extLst>
                <a:ext uri="{FF2B5EF4-FFF2-40B4-BE49-F238E27FC236}">
                  <a16:creationId xmlns:a16="http://schemas.microsoft.com/office/drawing/2014/main" id="{C212DB33-860E-6A46-A452-FBD9CF45EC16}"/>
                </a:ext>
              </a:extLst>
            </p:cNvPr>
            <p:cNvGrpSpPr>
              <a:grpSpLocks/>
            </p:cNvGrpSpPr>
            <p:nvPr/>
          </p:nvGrpSpPr>
          <p:grpSpPr bwMode="auto">
            <a:xfrm>
              <a:off x="1912" y="1020"/>
              <a:ext cx="2016" cy="2426"/>
              <a:chOff x="1912" y="1020"/>
              <a:chExt cx="2016" cy="2426"/>
            </a:xfrm>
          </p:grpSpPr>
          <p:pic>
            <p:nvPicPr>
              <p:cNvPr id="197637" name="Picture 5" descr="nutritional">
                <a:extLst>
                  <a:ext uri="{FF2B5EF4-FFF2-40B4-BE49-F238E27FC236}">
                    <a16:creationId xmlns:a16="http://schemas.microsoft.com/office/drawing/2014/main" id="{AEEAFAD7-9949-4F46-96BA-8803171B1B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2" y="1020"/>
                <a:ext cx="1938" cy="2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8" name="Rectangle 6">
                <a:extLst>
                  <a:ext uri="{FF2B5EF4-FFF2-40B4-BE49-F238E27FC236}">
                    <a16:creationId xmlns:a16="http://schemas.microsoft.com/office/drawing/2014/main" id="{F45E4D79-9384-AD4E-BA1E-7BC7DD3EC935}"/>
                  </a:ext>
                </a:extLst>
              </p:cNvPr>
              <p:cNvSpPr>
                <a:spLocks noChangeArrowheads="1"/>
              </p:cNvSpPr>
              <p:nvPr/>
            </p:nvSpPr>
            <p:spPr bwMode="auto">
              <a:xfrm>
                <a:off x="2756" y="3291"/>
                <a:ext cx="1172"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dirty="0"/>
                  <a:t>https://www.labelchoices.com</a:t>
                </a:r>
                <a:endParaRPr lang="en-US" altLang="en-US" sz="1800" b="0" i="0" dirty="0"/>
              </a:p>
            </p:txBody>
          </p:sp>
        </p:grpSp>
      </p:grpSp>
      <p:sp>
        <p:nvSpPr>
          <p:cNvPr id="197634" name="Slide Number Placeholder 5">
            <a:extLst>
              <a:ext uri="{FF2B5EF4-FFF2-40B4-BE49-F238E27FC236}">
                <a16:creationId xmlns:a16="http://schemas.microsoft.com/office/drawing/2014/main" id="{730F670E-B5A2-6C44-AE5E-6928B8242F9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CBC9A85C-776D-9B47-83E3-6EF91DA01B58}" type="slidenum">
              <a:rPr lang="en-US" altLang="en-US" sz="1400" b="0" i="0"/>
              <a:pPr algn="r" eaLnBrk="1" hangingPunct="1">
                <a:spcBef>
                  <a:spcPct val="0"/>
                </a:spcBef>
                <a:buFontTx/>
                <a:buNone/>
              </a:pPr>
              <a:t>14</a:t>
            </a:fld>
            <a:endParaRPr lang="en-US" altLang="en-US" sz="1400" b="0" i="0" dirty="0"/>
          </a:p>
        </p:txBody>
      </p:sp>
      <p:cxnSp>
        <p:nvCxnSpPr>
          <p:cNvPr id="3" name="Straight Connector 2">
            <a:extLst>
              <a:ext uri="{FF2B5EF4-FFF2-40B4-BE49-F238E27FC236}">
                <a16:creationId xmlns:a16="http://schemas.microsoft.com/office/drawing/2014/main" id="{BC09E966-7264-7E1B-CBDF-50227C8E9CAC}"/>
              </a:ext>
            </a:extLst>
          </p:cNvPr>
          <p:cNvCxnSpPr/>
          <p:nvPr/>
        </p:nvCxnSpPr>
        <p:spPr bwMode="auto">
          <a:xfrm>
            <a:off x="6155840" y="1761007"/>
            <a:ext cx="725556" cy="0"/>
          </a:xfrm>
          <a:prstGeom prst="line">
            <a:avLst/>
          </a:prstGeom>
          <a:solidFill>
            <a:schemeClr val="accent1"/>
          </a:solidFill>
          <a:ln w="114300" cap="flat" cmpd="sng" algn="ctr">
            <a:solidFill>
              <a:schemeClr val="accent6">
                <a:alpha val="75239"/>
              </a:schemeClr>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Box 3">
            <a:extLst>
              <a:ext uri="{FF2B5EF4-FFF2-40B4-BE49-F238E27FC236}">
                <a16:creationId xmlns:a16="http://schemas.microsoft.com/office/drawing/2014/main" id="{3406061A-DD91-56E4-DB7A-8EED011E3F7B}"/>
              </a:ext>
            </a:extLst>
          </p:cNvPr>
          <p:cNvSpPr txBox="1"/>
          <p:nvPr/>
        </p:nvSpPr>
        <p:spPr>
          <a:xfrm>
            <a:off x="2318372" y="5510925"/>
            <a:ext cx="4516991" cy="579646"/>
          </a:xfrm>
          <a:prstGeom prst="rect">
            <a:avLst/>
          </a:prstGeom>
          <a:noFill/>
        </p:spPr>
        <p:txBody>
          <a:bodyPr wrap="square" rtlCol="0">
            <a:spAutoFit/>
          </a:bodyPr>
          <a:lstStyle/>
          <a:p>
            <a:pPr algn="ctr">
              <a:lnSpc>
                <a:spcPts val="1860"/>
              </a:lnSpc>
            </a:pPr>
            <a:r>
              <a:rPr lang="en-US" b="0" i="0" dirty="0">
                <a:solidFill>
                  <a:schemeClr val="accent6"/>
                </a:solidFill>
              </a:rPr>
              <a:t>Nutrition labels are required by federal law on all packaged food items.</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297" name="Group 2">
            <a:extLst>
              <a:ext uri="{FF2B5EF4-FFF2-40B4-BE49-F238E27FC236}">
                <a16:creationId xmlns:a16="http://schemas.microsoft.com/office/drawing/2014/main" id="{AC012A7C-B17D-5F42-A7B8-187480926498}"/>
              </a:ext>
            </a:extLst>
          </p:cNvPr>
          <p:cNvGrpSpPr>
            <a:grpSpLocks/>
          </p:cNvGrpSpPr>
          <p:nvPr/>
        </p:nvGrpSpPr>
        <p:grpSpPr bwMode="auto">
          <a:xfrm>
            <a:off x="457200" y="446088"/>
            <a:ext cx="8229600" cy="5314954"/>
            <a:chOff x="288" y="281"/>
            <a:chExt cx="5184" cy="3348"/>
          </a:xfrm>
        </p:grpSpPr>
        <p:sp>
          <p:nvSpPr>
            <p:cNvPr id="55299" name="Rectangle 3">
              <a:extLst>
                <a:ext uri="{FF2B5EF4-FFF2-40B4-BE49-F238E27FC236}">
                  <a16:creationId xmlns:a16="http://schemas.microsoft.com/office/drawing/2014/main" id="{9F7FDD65-77E7-3A40-9252-C9DFB8ED9294}"/>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Caloric Density</a:t>
              </a:r>
              <a:endParaRPr lang="en-US" altLang="en-US" sz="2800" dirty="0">
                <a:solidFill>
                  <a:schemeClr val="tx2"/>
                </a:solidFill>
              </a:endParaRPr>
            </a:p>
          </p:txBody>
        </p:sp>
        <p:grpSp>
          <p:nvGrpSpPr>
            <p:cNvPr id="55300" name="Group 4">
              <a:extLst>
                <a:ext uri="{FF2B5EF4-FFF2-40B4-BE49-F238E27FC236}">
                  <a16:creationId xmlns:a16="http://schemas.microsoft.com/office/drawing/2014/main" id="{E4A3F230-6DB6-A74D-ABFD-91C88C813340}"/>
                </a:ext>
              </a:extLst>
            </p:cNvPr>
            <p:cNvGrpSpPr>
              <a:grpSpLocks/>
            </p:cNvGrpSpPr>
            <p:nvPr/>
          </p:nvGrpSpPr>
          <p:grpSpPr bwMode="auto">
            <a:xfrm>
              <a:off x="563" y="1020"/>
              <a:ext cx="4667" cy="2609"/>
              <a:chOff x="563" y="1020"/>
              <a:chExt cx="4667" cy="2609"/>
            </a:xfrm>
          </p:grpSpPr>
          <p:grpSp>
            <p:nvGrpSpPr>
              <p:cNvPr id="55301" name="Group 5">
                <a:extLst>
                  <a:ext uri="{FF2B5EF4-FFF2-40B4-BE49-F238E27FC236}">
                    <a16:creationId xmlns:a16="http://schemas.microsoft.com/office/drawing/2014/main" id="{1C82C1E4-8D4B-7549-8B4A-A1053562D448}"/>
                  </a:ext>
                </a:extLst>
              </p:cNvPr>
              <p:cNvGrpSpPr>
                <a:grpSpLocks/>
              </p:cNvGrpSpPr>
              <p:nvPr/>
            </p:nvGrpSpPr>
            <p:grpSpPr bwMode="auto">
              <a:xfrm>
                <a:off x="563" y="1020"/>
                <a:ext cx="2077" cy="1557"/>
                <a:chOff x="563" y="1020"/>
                <a:chExt cx="2077" cy="1557"/>
              </a:xfrm>
            </p:grpSpPr>
            <p:sp>
              <p:nvSpPr>
                <p:cNvPr id="55307" name="Text Box 6">
                  <a:extLst>
                    <a:ext uri="{FF2B5EF4-FFF2-40B4-BE49-F238E27FC236}">
                      <a16:creationId xmlns:a16="http://schemas.microsoft.com/office/drawing/2014/main" id="{AE4E427A-5B61-524F-8AE5-A97C5AAFCAE0}"/>
                    </a:ext>
                  </a:extLst>
                </p:cNvPr>
                <p:cNvSpPr txBox="1">
                  <a:spLocks noChangeArrowheads="1"/>
                </p:cNvSpPr>
                <p:nvPr/>
              </p:nvSpPr>
              <p:spPr bwMode="auto">
                <a:xfrm>
                  <a:off x="1420" y="2412"/>
                  <a:ext cx="122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https://www.asymptotia.com</a:t>
                  </a:r>
                </a:p>
              </p:txBody>
            </p:sp>
            <p:pic>
              <p:nvPicPr>
                <p:cNvPr id="55308" name="Picture 7" descr="asymptotia_com_kiwi_fruit_200_calories">
                  <a:extLst>
                    <a:ext uri="{FF2B5EF4-FFF2-40B4-BE49-F238E27FC236}">
                      <a16:creationId xmlns:a16="http://schemas.microsoft.com/office/drawing/2014/main" id="{5C2AB356-9827-2A4E-9476-36FFFC493C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 y="1020"/>
                  <a:ext cx="200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5302" name="Group 8">
                <a:extLst>
                  <a:ext uri="{FF2B5EF4-FFF2-40B4-BE49-F238E27FC236}">
                    <a16:creationId xmlns:a16="http://schemas.microsoft.com/office/drawing/2014/main" id="{8321474D-DE5C-2146-912E-D4B6C7420B82}"/>
                  </a:ext>
                </a:extLst>
              </p:cNvPr>
              <p:cNvGrpSpPr>
                <a:grpSpLocks/>
              </p:cNvGrpSpPr>
              <p:nvPr/>
            </p:nvGrpSpPr>
            <p:grpSpPr bwMode="auto">
              <a:xfrm>
                <a:off x="2995" y="2075"/>
                <a:ext cx="2214" cy="1554"/>
                <a:chOff x="2995" y="2035"/>
                <a:chExt cx="2214" cy="1554"/>
              </a:xfrm>
            </p:grpSpPr>
            <p:pic>
              <p:nvPicPr>
                <p:cNvPr id="55305" name="Picture 9" descr="www_wisegeek_com_m_and_m">
                  <a:extLst>
                    <a:ext uri="{FF2B5EF4-FFF2-40B4-BE49-F238E27FC236}">
                      <a16:creationId xmlns:a16="http://schemas.microsoft.com/office/drawing/2014/main" id="{79666C9D-0057-7A4F-8E82-D26C481AC1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5" y="2035"/>
                  <a:ext cx="2138" cy="1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6" name="Text Box 10">
                  <a:extLst>
                    <a:ext uri="{FF2B5EF4-FFF2-40B4-BE49-F238E27FC236}">
                      <a16:creationId xmlns:a16="http://schemas.microsoft.com/office/drawing/2014/main" id="{B7BD4242-2D34-1049-8541-700D32088C59}"/>
                    </a:ext>
                  </a:extLst>
                </p:cNvPr>
                <p:cNvSpPr txBox="1">
                  <a:spLocks noChangeArrowheads="1"/>
                </p:cNvSpPr>
                <p:nvPr/>
              </p:nvSpPr>
              <p:spPr bwMode="auto">
                <a:xfrm>
                  <a:off x="4047" y="3424"/>
                  <a:ext cx="116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https://www.wisegeek.com</a:t>
                  </a:r>
                </a:p>
              </p:txBody>
            </p:sp>
          </p:grpSp>
          <p:sp>
            <p:nvSpPr>
              <p:cNvPr id="55303" name="Text Box 11">
                <a:extLst>
                  <a:ext uri="{FF2B5EF4-FFF2-40B4-BE49-F238E27FC236}">
                    <a16:creationId xmlns:a16="http://schemas.microsoft.com/office/drawing/2014/main" id="{804C31F4-8C65-F840-A2C7-56CDE377578E}"/>
                  </a:ext>
                </a:extLst>
              </p:cNvPr>
              <p:cNvSpPr txBox="1">
                <a:spLocks noChangeArrowheads="1"/>
              </p:cNvSpPr>
              <p:nvPr/>
            </p:nvSpPr>
            <p:spPr bwMode="auto">
              <a:xfrm>
                <a:off x="674" y="2729"/>
                <a:ext cx="178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ts val="1860"/>
                  </a:lnSpc>
                  <a:spcBef>
                    <a:spcPct val="0"/>
                  </a:spcBef>
                  <a:buFontTx/>
                  <a:buNone/>
                </a:pPr>
                <a:r>
                  <a:rPr lang="en-US" altLang="en-US" sz="1800" dirty="0">
                    <a:solidFill>
                      <a:schemeClr val="accent6"/>
                    </a:solidFill>
                  </a:rPr>
                  <a:t>Each plate contains about 200 food calories.</a:t>
                </a:r>
              </a:p>
            </p:txBody>
          </p:sp>
          <p:sp>
            <p:nvSpPr>
              <p:cNvPr id="55304" name="Text Box 12">
                <a:extLst>
                  <a:ext uri="{FF2B5EF4-FFF2-40B4-BE49-F238E27FC236}">
                    <a16:creationId xmlns:a16="http://schemas.microsoft.com/office/drawing/2014/main" id="{C06082C0-E296-8B4C-8422-CFF91C5B413C}"/>
                  </a:ext>
                </a:extLst>
              </p:cNvPr>
              <p:cNvSpPr txBox="1">
                <a:spLocks noChangeArrowheads="1"/>
              </p:cNvSpPr>
              <p:nvPr/>
            </p:nvSpPr>
            <p:spPr bwMode="auto">
              <a:xfrm>
                <a:off x="2899" y="1217"/>
                <a:ext cx="2331"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ts val="1860"/>
                  </a:lnSpc>
                  <a:spcBef>
                    <a:spcPct val="0"/>
                  </a:spcBef>
                  <a:buFontTx/>
                  <a:buNone/>
                </a:pPr>
                <a:r>
                  <a:rPr lang="en-US" altLang="en-US" sz="1800" dirty="0">
                    <a:solidFill>
                      <a:schemeClr val="accent6"/>
                    </a:solidFill>
                  </a:rPr>
                  <a:t>Although certain foods may have about equal caloric content, they can differ substantially in caloric densities.</a:t>
                </a:r>
              </a:p>
            </p:txBody>
          </p:sp>
        </p:grpSp>
      </p:grpSp>
      <p:sp>
        <p:nvSpPr>
          <p:cNvPr id="55298" name="Slide Number Placeholder 5">
            <a:extLst>
              <a:ext uri="{FF2B5EF4-FFF2-40B4-BE49-F238E27FC236}">
                <a16:creationId xmlns:a16="http://schemas.microsoft.com/office/drawing/2014/main" id="{3A3A1107-99EC-534C-82E7-C140892E461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E9E3BAD9-3930-4347-874B-3A5FA7291923}" type="slidenum">
              <a:rPr lang="en-US" altLang="en-US" sz="1400"/>
              <a:pPr algn="r" eaLnBrk="1" hangingPunct="1">
                <a:spcBef>
                  <a:spcPct val="0"/>
                </a:spcBef>
                <a:buFontTx/>
                <a:buNone/>
              </a:pPr>
              <a:t>15</a:t>
            </a:fld>
            <a:endParaRPr lang="en-US" altLang="en-US" sz="1400" dirty="0"/>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45" name="Group 2">
            <a:extLst>
              <a:ext uri="{FF2B5EF4-FFF2-40B4-BE49-F238E27FC236}">
                <a16:creationId xmlns:a16="http://schemas.microsoft.com/office/drawing/2014/main" id="{08DF27C0-7201-E248-BB27-53E255790FE5}"/>
              </a:ext>
            </a:extLst>
          </p:cNvPr>
          <p:cNvGrpSpPr>
            <a:grpSpLocks/>
          </p:cNvGrpSpPr>
          <p:nvPr/>
        </p:nvGrpSpPr>
        <p:grpSpPr bwMode="auto">
          <a:xfrm>
            <a:off x="457200" y="446088"/>
            <a:ext cx="8229600" cy="5172076"/>
            <a:chOff x="288" y="281"/>
            <a:chExt cx="5184" cy="3258"/>
          </a:xfrm>
        </p:grpSpPr>
        <p:sp>
          <p:nvSpPr>
            <p:cNvPr id="57347" name="Rectangle 3">
              <a:extLst>
                <a:ext uri="{FF2B5EF4-FFF2-40B4-BE49-F238E27FC236}">
                  <a16:creationId xmlns:a16="http://schemas.microsoft.com/office/drawing/2014/main" id="{D435CFBF-42A7-194D-A91C-6F45F351E30C}"/>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Caloric Accounting</a:t>
              </a:r>
              <a:endParaRPr lang="en-US" altLang="en-US" sz="2800" dirty="0">
                <a:solidFill>
                  <a:schemeClr val="tx2"/>
                </a:solidFill>
              </a:endParaRPr>
            </a:p>
          </p:txBody>
        </p:sp>
        <p:grpSp>
          <p:nvGrpSpPr>
            <p:cNvPr id="57348" name="Group 4">
              <a:extLst>
                <a:ext uri="{FF2B5EF4-FFF2-40B4-BE49-F238E27FC236}">
                  <a16:creationId xmlns:a16="http://schemas.microsoft.com/office/drawing/2014/main" id="{EAFC398A-6146-1F48-AD33-CCB35F49B49D}"/>
                </a:ext>
              </a:extLst>
            </p:cNvPr>
            <p:cNvGrpSpPr>
              <a:grpSpLocks/>
            </p:cNvGrpSpPr>
            <p:nvPr/>
          </p:nvGrpSpPr>
          <p:grpSpPr bwMode="auto">
            <a:xfrm>
              <a:off x="518" y="971"/>
              <a:ext cx="4761" cy="2568"/>
              <a:chOff x="518" y="971"/>
              <a:chExt cx="4761" cy="2568"/>
            </a:xfrm>
          </p:grpSpPr>
          <p:sp>
            <p:nvSpPr>
              <p:cNvPr id="57349" name="Text Box 5">
                <a:extLst>
                  <a:ext uri="{FF2B5EF4-FFF2-40B4-BE49-F238E27FC236}">
                    <a16:creationId xmlns:a16="http://schemas.microsoft.com/office/drawing/2014/main" id="{1527AD2F-584D-3143-B752-5A2538A5B773}"/>
                  </a:ext>
                </a:extLst>
              </p:cNvPr>
              <p:cNvSpPr txBox="1">
                <a:spLocks noChangeArrowheads="1"/>
              </p:cNvSpPr>
              <p:nvPr/>
            </p:nvSpPr>
            <p:spPr bwMode="auto">
              <a:xfrm>
                <a:off x="518" y="971"/>
                <a:ext cx="4761" cy="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Caloric accounting is based on a person’s food intake, basal meta-bolic rate (BMR), and physical activity.</a:t>
                </a:r>
              </a:p>
              <a:p>
                <a:pPr eaLnBrk="1" hangingPunct="1">
                  <a:lnSpc>
                    <a:spcPct val="85000"/>
                  </a:lnSpc>
                  <a:spcBef>
                    <a:spcPct val="0"/>
                  </a:spcBef>
                  <a:spcAft>
                    <a:spcPct val="50000"/>
                  </a:spcAft>
                  <a:buSzPct val="80000"/>
                  <a:buFont typeface="Times" pitchFamily="2" charset="0"/>
                  <a:buChar char="•"/>
                </a:pPr>
                <a:r>
                  <a:rPr lang="en-US" altLang="en-US" sz="1800" dirty="0"/>
                  <a:t>Caloric imbalances among these factors can lead to weight gain or weight loss.</a:t>
                </a:r>
              </a:p>
            </p:txBody>
          </p:sp>
          <p:grpSp>
            <p:nvGrpSpPr>
              <p:cNvPr id="57350" name="Group 6">
                <a:extLst>
                  <a:ext uri="{FF2B5EF4-FFF2-40B4-BE49-F238E27FC236}">
                    <a16:creationId xmlns:a16="http://schemas.microsoft.com/office/drawing/2014/main" id="{9554DA95-8047-9A4C-B287-D7DD30927ED8}"/>
                  </a:ext>
                </a:extLst>
              </p:cNvPr>
              <p:cNvGrpSpPr>
                <a:grpSpLocks/>
              </p:cNvGrpSpPr>
              <p:nvPr/>
            </p:nvGrpSpPr>
            <p:grpSpPr bwMode="auto">
              <a:xfrm>
                <a:off x="1779" y="1917"/>
                <a:ext cx="2275" cy="1622"/>
                <a:chOff x="1779" y="1917"/>
                <a:chExt cx="2275" cy="1622"/>
              </a:xfrm>
            </p:grpSpPr>
            <p:pic>
              <p:nvPicPr>
                <p:cNvPr id="57351" name="Picture 7" descr="calories-scale">
                  <a:extLst>
                    <a:ext uri="{FF2B5EF4-FFF2-40B4-BE49-F238E27FC236}">
                      <a16:creationId xmlns:a16="http://schemas.microsoft.com/office/drawing/2014/main" id="{860192FB-04A2-F54B-A10B-162C8575D1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9" y="1917"/>
                  <a:ext cx="2203" cy="1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2" name="Text Box 8">
                  <a:extLst>
                    <a:ext uri="{FF2B5EF4-FFF2-40B4-BE49-F238E27FC236}">
                      <a16:creationId xmlns:a16="http://schemas.microsoft.com/office/drawing/2014/main" id="{889924AF-EE5C-E44E-AF22-4216D58D5944}"/>
                    </a:ext>
                  </a:extLst>
                </p:cNvPr>
                <p:cNvSpPr txBox="1">
                  <a:spLocks noChangeArrowheads="1"/>
                </p:cNvSpPr>
                <p:nvPr/>
              </p:nvSpPr>
              <p:spPr bwMode="auto">
                <a:xfrm>
                  <a:off x="3026" y="3384"/>
                  <a:ext cx="1028"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dirty="0"/>
                    <a:t>https://www.i.lv3.hbo.com</a:t>
                  </a:r>
                </a:p>
              </p:txBody>
            </p:sp>
          </p:grpSp>
        </p:grpSp>
      </p:grpSp>
      <p:sp>
        <p:nvSpPr>
          <p:cNvPr id="57346" name="Slide Number Placeholder 5">
            <a:extLst>
              <a:ext uri="{FF2B5EF4-FFF2-40B4-BE49-F238E27FC236}">
                <a16:creationId xmlns:a16="http://schemas.microsoft.com/office/drawing/2014/main" id="{55B91F02-6C40-E24C-929A-CEDB7010B6C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E36AD013-B593-5847-B959-8C2D9E291B4C}" type="slidenum">
              <a:rPr lang="en-US" altLang="en-US" sz="1400"/>
              <a:pPr algn="r" eaLnBrk="1" hangingPunct="1">
                <a:spcBef>
                  <a:spcPct val="0"/>
                </a:spcBef>
                <a:buFontTx/>
                <a:buNone/>
              </a:pPr>
              <a:t>16</a:t>
            </a:fld>
            <a:endParaRPr lang="en-US" altLang="en-US" sz="1400" dirty="0"/>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Number Placeholder 5">
            <a:extLst>
              <a:ext uri="{FF2B5EF4-FFF2-40B4-BE49-F238E27FC236}">
                <a16:creationId xmlns:a16="http://schemas.microsoft.com/office/drawing/2014/main" id="{88CB134E-361D-014B-B64E-925BB9CADB9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C09EBB9-A460-4A41-AD6A-17AC10A70908}" type="slidenum">
              <a:rPr lang="en-US" altLang="en-US" sz="1400" smtClean="0"/>
              <a:pPr>
                <a:spcBef>
                  <a:spcPct val="0"/>
                </a:spcBef>
                <a:buFontTx/>
                <a:buNone/>
              </a:pPr>
              <a:t>17</a:t>
            </a:fld>
            <a:endParaRPr lang="en-US" altLang="en-US" sz="1400" dirty="0"/>
          </a:p>
        </p:txBody>
      </p:sp>
      <p:grpSp>
        <p:nvGrpSpPr>
          <p:cNvPr id="32770" name="Group 19">
            <a:extLst>
              <a:ext uri="{FF2B5EF4-FFF2-40B4-BE49-F238E27FC236}">
                <a16:creationId xmlns:a16="http://schemas.microsoft.com/office/drawing/2014/main" id="{9503A3AF-8E8D-964E-A2A7-312D705843D3}"/>
              </a:ext>
            </a:extLst>
          </p:cNvPr>
          <p:cNvGrpSpPr>
            <a:grpSpLocks/>
          </p:cNvGrpSpPr>
          <p:nvPr/>
        </p:nvGrpSpPr>
        <p:grpSpPr bwMode="auto">
          <a:xfrm>
            <a:off x="458788" y="446088"/>
            <a:ext cx="8229600" cy="5553075"/>
            <a:chOff x="289" y="281"/>
            <a:chExt cx="5184" cy="3498"/>
          </a:xfrm>
        </p:grpSpPr>
        <p:sp>
          <p:nvSpPr>
            <p:cNvPr id="32771" name="Rectangle 4">
              <a:extLst>
                <a:ext uri="{FF2B5EF4-FFF2-40B4-BE49-F238E27FC236}">
                  <a16:creationId xmlns:a16="http://schemas.microsoft.com/office/drawing/2014/main" id="{8DCD8E54-160B-5B41-8A25-D4B93F85FA0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Calorie Expenditures in 30 Minutes</a:t>
              </a:r>
              <a:endParaRPr lang="en-US" altLang="en-US" sz="2800" dirty="0">
                <a:solidFill>
                  <a:schemeClr val="tx2"/>
                </a:solidFill>
              </a:endParaRPr>
            </a:p>
          </p:txBody>
        </p:sp>
        <p:grpSp>
          <p:nvGrpSpPr>
            <p:cNvPr id="32772" name="Group 18">
              <a:extLst>
                <a:ext uri="{FF2B5EF4-FFF2-40B4-BE49-F238E27FC236}">
                  <a16:creationId xmlns:a16="http://schemas.microsoft.com/office/drawing/2014/main" id="{671E960E-9E33-264D-84CD-B1E334C3FFC5}"/>
                </a:ext>
              </a:extLst>
            </p:cNvPr>
            <p:cNvGrpSpPr>
              <a:grpSpLocks/>
            </p:cNvGrpSpPr>
            <p:nvPr/>
          </p:nvGrpSpPr>
          <p:grpSpPr bwMode="auto">
            <a:xfrm>
              <a:off x="519" y="953"/>
              <a:ext cx="4619" cy="2826"/>
              <a:chOff x="519" y="953"/>
              <a:chExt cx="4619" cy="2826"/>
            </a:xfrm>
          </p:grpSpPr>
          <p:sp>
            <p:nvSpPr>
              <p:cNvPr id="32773" name="Rectangle 7">
                <a:extLst>
                  <a:ext uri="{FF2B5EF4-FFF2-40B4-BE49-F238E27FC236}">
                    <a16:creationId xmlns:a16="http://schemas.microsoft.com/office/drawing/2014/main" id="{BF5BB34D-65AB-CD47-B94B-0D122072B8C6}"/>
                  </a:ext>
                </a:extLst>
              </p:cNvPr>
              <p:cNvSpPr>
                <a:spLocks noChangeArrowheads="1"/>
              </p:cNvSpPr>
              <p:nvPr/>
            </p:nvSpPr>
            <p:spPr bwMode="auto">
              <a:xfrm>
                <a:off x="519" y="953"/>
                <a:ext cx="2209" cy="2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SzPct val="80000"/>
                  <a:buFont typeface="Times" pitchFamily="2" charset="0"/>
                  <a:buChar char="•"/>
                </a:pPr>
                <a:r>
                  <a:rPr lang="en-US" altLang="en-US" sz="1800" dirty="0"/>
                  <a:t>Basketball—200 kcal</a:t>
                </a:r>
              </a:p>
              <a:p>
                <a:pPr eaLnBrk="1" hangingPunct="1">
                  <a:spcBef>
                    <a:spcPct val="0"/>
                  </a:spcBef>
                  <a:buSzPct val="80000"/>
                  <a:buFont typeface="Times" pitchFamily="2" charset="0"/>
                  <a:buChar char="•"/>
                </a:pPr>
                <a:r>
                  <a:rPr lang="en-US" altLang="en-US" sz="1800" dirty="0"/>
                  <a:t>Bicycling—220</a:t>
                </a:r>
              </a:p>
              <a:p>
                <a:pPr eaLnBrk="1" hangingPunct="1">
                  <a:spcBef>
                    <a:spcPct val="0"/>
                  </a:spcBef>
                  <a:buSzPct val="80000"/>
                  <a:buFont typeface="Times" pitchFamily="2" charset="0"/>
                  <a:buChar char="•"/>
                </a:pPr>
                <a:r>
                  <a:rPr lang="en-US" altLang="en-US" sz="1800" dirty="0"/>
                  <a:t>Bowling—103</a:t>
                </a:r>
              </a:p>
              <a:p>
                <a:pPr eaLnBrk="1" hangingPunct="1">
                  <a:spcBef>
                    <a:spcPct val="0"/>
                  </a:spcBef>
                  <a:buSzPct val="80000"/>
                  <a:buFont typeface="Times" pitchFamily="2" charset="0"/>
                  <a:buChar char="•"/>
                </a:pPr>
                <a:r>
                  <a:rPr lang="en-US" altLang="en-US" sz="1800" dirty="0"/>
                  <a:t>Car washing—153</a:t>
                </a:r>
              </a:p>
              <a:p>
                <a:pPr eaLnBrk="1" hangingPunct="1">
                  <a:spcBef>
                    <a:spcPct val="0"/>
                  </a:spcBef>
                  <a:buSzPct val="80000"/>
                  <a:buFont typeface="Times" pitchFamily="2" charset="0"/>
                  <a:buChar char="•"/>
                </a:pPr>
                <a:r>
                  <a:rPr lang="en-US" altLang="en-US" sz="1800" dirty="0"/>
                  <a:t>Climbing stairs—306</a:t>
                </a:r>
              </a:p>
              <a:p>
                <a:pPr eaLnBrk="1" hangingPunct="1">
                  <a:spcBef>
                    <a:spcPct val="0"/>
                  </a:spcBef>
                  <a:buSzPct val="80000"/>
                  <a:buFont typeface="Times" pitchFamily="2" charset="0"/>
                  <a:buChar char="•"/>
                </a:pPr>
                <a:r>
                  <a:rPr lang="en-US" altLang="en-US" sz="1800" dirty="0"/>
                  <a:t>Dancing (fast)—171</a:t>
                </a:r>
              </a:p>
              <a:p>
                <a:pPr eaLnBrk="1" hangingPunct="1">
                  <a:spcBef>
                    <a:spcPct val="0"/>
                  </a:spcBef>
                  <a:buSzPct val="80000"/>
                  <a:buFont typeface="Times" pitchFamily="2" charset="0"/>
                  <a:buChar char="•"/>
                </a:pPr>
                <a:r>
                  <a:rPr lang="en-US" altLang="en-US" sz="1800" dirty="0"/>
                  <a:t>Gardening (hard labor)—162</a:t>
                </a:r>
              </a:p>
              <a:p>
                <a:pPr eaLnBrk="1" hangingPunct="1">
                  <a:spcBef>
                    <a:spcPct val="0"/>
                  </a:spcBef>
                  <a:buSzPct val="80000"/>
                  <a:buFont typeface="Times" pitchFamily="2" charset="0"/>
                  <a:buChar char="•"/>
                </a:pPr>
                <a:r>
                  <a:rPr lang="en-US" altLang="en-US" sz="1800" dirty="0"/>
                  <a:t>High-impact aerobics—300</a:t>
                </a:r>
              </a:p>
              <a:p>
                <a:pPr eaLnBrk="1" hangingPunct="1">
                  <a:spcBef>
                    <a:spcPct val="0"/>
                  </a:spcBef>
                  <a:buSzPct val="80000"/>
                  <a:buFont typeface="Times" pitchFamily="2" charset="0"/>
                  <a:buChar char="•"/>
                </a:pPr>
                <a:r>
                  <a:rPr lang="en-US" altLang="en-US" sz="1800" dirty="0"/>
                  <a:t>Hiking—207</a:t>
                </a:r>
              </a:p>
              <a:p>
                <a:pPr eaLnBrk="1" hangingPunct="1">
                  <a:spcBef>
                    <a:spcPct val="0"/>
                  </a:spcBef>
                  <a:buSzPct val="80000"/>
                  <a:buFont typeface="Times" pitchFamily="2" charset="0"/>
                  <a:buChar char="•"/>
                </a:pPr>
                <a:r>
                  <a:rPr lang="en-US" altLang="en-US" sz="1800" dirty="0"/>
                  <a:t>Housecleaning—216</a:t>
                </a:r>
              </a:p>
              <a:p>
                <a:pPr eaLnBrk="1" hangingPunct="1">
                  <a:spcBef>
                    <a:spcPct val="0"/>
                  </a:spcBef>
                  <a:buSzPct val="80000"/>
                  <a:buFont typeface="Times" pitchFamily="2" charset="0"/>
                  <a:buChar char="•"/>
                </a:pPr>
                <a:r>
                  <a:rPr lang="en-US" altLang="en-US" sz="1800" dirty="0"/>
                  <a:t>Jogging—338</a:t>
                </a:r>
              </a:p>
            </p:txBody>
          </p:sp>
          <p:sp>
            <p:nvSpPr>
              <p:cNvPr id="32774" name="Text Box 8">
                <a:extLst>
                  <a:ext uri="{FF2B5EF4-FFF2-40B4-BE49-F238E27FC236}">
                    <a16:creationId xmlns:a16="http://schemas.microsoft.com/office/drawing/2014/main" id="{7ACDBA5F-69DD-A54C-B9A0-F459180047FF}"/>
                  </a:ext>
                </a:extLst>
              </p:cNvPr>
              <p:cNvSpPr txBox="1">
                <a:spLocks noChangeArrowheads="1"/>
              </p:cNvSpPr>
              <p:nvPr/>
            </p:nvSpPr>
            <p:spPr bwMode="auto">
              <a:xfrm>
                <a:off x="2820" y="955"/>
                <a:ext cx="2318" cy="1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5425" indent="-22542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SzPct val="80000"/>
                  <a:buFont typeface="Times" pitchFamily="2" charset="0"/>
                  <a:buChar char="•"/>
                </a:pPr>
                <a:r>
                  <a:rPr lang="en-US" altLang="en-US" sz="1800" dirty="0"/>
                  <a:t>Karate—220</a:t>
                </a:r>
              </a:p>
              <a:p>
                <a:pPr eaLnBrk="1" hangingPunct="1">
                  <a:spcBef>
                    <a:spcPct val="0"/>
                  </a:spcBef>
                  <a:buSzPct val="80000"/>
                  <a:buFont typeface="Times" pitchFamily="2" charset="0"/>
                  <a:buChar char="•"/>
                </a:pPr>
                <a:r>
                  <a:rPr lang="en-US" altLang="en-US" sz="1800" dirty="0"/>
                  <a:t>Roller skating—238</a:t>
                </a:r>
              </a:p>
              <a:p>
                <a:pPr eaLnBrk="1" hangingPunct="1">
                  <a:spcBef>
                    <a:spcPct val="0"/>
                  </a:spcBef>
                  <a:buSzPct val="80000"/>
                  <a:buFont typeface="Times" pitchFamily="2" charset="0"/>
                  <a:buChar char="•"/>
                </a:pPr>
                <a:r>
                  <a:rPr lang="en-US" altLang="en-US" sz="1800" dirty="0"/>
                  <a:t>Soccer—234</a:t>
                </a:r>
              </a:p>
              <a:p>
                <a:pPr eaLnBrk="1" hangingPunct="1">
                  <a:spcBef>
                    <a:spcPct val="0"/>
                  </a:spcBef>
                  <a:buSzPct val="80000"/>
                  <a:buFont typeface="Times" pitchFamily="2" charset="0"/>
                  <a:buChar char="•"/>
                </a:pPr>
                <a:r>
                  <a:rPr lang="en-US" altLang="en-US" sz="1800" dirty="0"/>
                  <a:t>Swimming—301</a:t>
                </a:r>
              </a:p>
              <a:p>
                <a:pPr eaLnBrk="1" hangingPunct="1">
                  <a:spcBef>
                    <a:spcPct val="0"/>
                  </a:spcBef>
                  <a:buSzPct val="80000"/>
                  <a:buFont typeface="Times" pitchFamily="2" charset="0"/>
                  <a:buChar char="•"/>
                </a:pPr>
                <a:r>
                  <a:rPr lang="en-US" altLang="en-US" sz="1800" dirty="0"/>
                  <a:t>Tennis—274 to 348</a:t>
                </a:r>
              </a:p>
              <a:p>
                <a:pPr eaLnBrk="1" hangingPunct="1">
                  <a:spcBef>
                    <a:spcPct val="0"/>
                  </a:spcBef>
                  <a:buSzPct val="80000"/>
                  <a:buFont typeface="Times" pitchFamily="2" charset="0"/>
                  <a:buChar char="•"/>
                </a:pPr>
                <a:r>
                  <a:rPr lang="en-US" altLang="en-US" sz="1800" dirty="0"/>
                  <a:t>Treadmill (very brisk)—338</a:t>
                </a:r>
              </a:p>
              <a:p>
                <a:pPr eaLnBrk="1" hangingPunct="1">
                  <a:spcBef>
                    <a:spcPct val="0"/>
                  </a:spcBef>
                  <a:buSzPct val="80000"/>
                  <a:buFont typeface="Times" pitchFamily="2" charset="0"/>
                  <a:buChar char="•"/>
                </a:pPr>
                <a:r>
                  <a:rPr lang="en-US" altLang="en-US" sz="1800" dirty="0"/>
                  <a:t>Walking (stroll)—103</a:t>
                </a:r>
              </a:p>
              <a:p>
                <a:pPr eaLnBrk="1" hangingPunct="1">
                  <a:spcBef>
                    <a:spcPct val="0"/>
                  </a:spcBef>
                  <a:buSzPct val="80000"/>
                  <a:buFont typeface="Times" pitchFamily="2" charset="0"/>
                  <a:buChar char="•"/>
                </a:pPr>
                <a:r>
                  <a:rPr lang="en-US" altLang="en-US" sz="1800" dirty="0"/>
                  <a:t>Walking (brisk)—126</a:t>
                </a:r>
              </a:p>
              <a:p>
                <a:pPr eaLnBrk="1" hangingPunct="1">
                  <a:spcBef>
                    <a:spcPct val="0"/>
                  </a:spcBef>
                  <a:buSzPct val="80000"/>
                  <a:buFont typeface="Times" pitchFamily="2" charset="0"/>
                  <a:buChar char="•"/>
                </a:pPr>
                <a:r>
                  <a:rPr lang="en-US" altLang="en-US" sz="1800" dirty="0"/>
                  <a:t>Walking (fast)—148</a:t>
                </a:r>
              </a:p>
              <a:p>
                <a:pPr eaLnBrk="1" hangingPunct="1">
                  <a:spcBef>
                    <a:spcPct val="0"/>
                  </a:spcBef>
                  <a:buSzPct val="80000"/>
                  <a:buFont typeface="Times" pitchFamily="2" charset="0"/>
                  <a:buChar char="•"/>
                </a:pPr>
                <a:r>
                  <a:rPr lang="en-US" altLang="en-US" sz="1800" dirty="0"/>
                  <a:t>Weightlifting—103</a:t>
                </a:r>
              </a:p>
              <a:p>
                <a:pPr eaLnBrk="1" hangingPunct="1">
                  <a:spcBef>
                    <a:spcPct val="0"/>
                  </a:spcBef>
                  <a:buSzPct val="80000"/>
                  <a:buFont typeface="Times" pitchFamily="2" charset="0"/>
                  <a:buChar char="•"/>
                </a:pPr>
                <a:r>
                  <a:rPr lang="en-US" altLang="en-US" sz="1800" dirty="0"/>
                  <a:t>Yoga—180</a:t>
                </a:r>
                <a:endParaRPr lang="en-US" altLang="en-US" sz="1800" dirty="0">
                  <a:ea typeface="ＭＳ Ｐゴシック" panose="020B0600070205080204" pitchFamily="34" charset="-128"/>
                </a:endParaRPr>
              </a:p>
            </p:txBody>
          </p:sp>
          <p:sp>
            <p:nvSpPr>
              <p:cNvPr id="32775" name="Text Box 9">
                <a:extLst>
                  <a:ext uri="{FF2B5EF4-FFF2-40B4-BE49-F238E27FC236}">
                    <a16:creationId xmlns:a16="http://schemas.microsoft.com/office/drawing/2014/main" id="{F0C91C92-458B-9243-92B9-8B47CCB8D771}"/>
                  </a:ext>
                </a:extLst>
              </p:cNvPr>
              <p:cNvSpPr txBox="1">
                <a:spLocks noChangeArrowheads="1"/>
              </p:cNvSpPr>
              <p:nvPr/>
            </p:nvSpPr>
            <p:spPr bwMode="auto">
              <a:xfrm>
                <a:off x="633" y="2998"/>
                <a:ext cx="4504" cy="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ts val="900"/>
                  </a:spcAft>
                  <a:buFontTx/>
                  <a:buNone/>
                </a:pPr>
                <a:r>
                  <a:rPr lang="en-US" altLang="en-US" sz="1600" dirty="0">
                    <a:solidFill>
                      <a:schemeClr val="accent6"/>
                    </a:solidFill>
                  </a:rPr>
                  <a:t>The estimates are for a 150-pound person performing the activity for 30 minutes.  The U.S. Surgeon General recommends 30 minutes of physical activity every day of the week.</a:t>
                </a:r>
              </a:p>
              <a:p>
                <a:pPr algn="ctr" eaLnBrk="1" hangingPunct="1">
                  <a:lnSpc>
                    <a:spcPct val="85000"/>
                  </a:lnSpc>
                  <a:spcBef>
                    <a:spcPct val="0"/>
                  </a:spcBef>
                  <a:buFontTx/>
                  <a:buNone/>
                </a:pPr>
                <a:r>
                  <a:rPr lang="en-US" altLang="en-US" sz="1400" dirty="0"/>
                  <a:t>Information source: County of Los Angeles, Department of Public Health, Physical Activity Program, September 2006.</a:t>
                </a:r>
              </a:p>
            </p:txBody>
          </p:sp>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Number Placeholder 5">
            <a:extLst>
              <a:ext uri="{FF2B5EF4-FFF2-40B4-BE49-F238E27FC236}">
                <a16:creationId xmlns:a16="http://schemas.microsoft.com/office/drawing/2014/main" id="{5CDF5EC7-AB1B-994B-89D8-95E6CB92B7F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F847904-5EE3-B649-953D-42727ED32815}" type="slidenum">
              <a:rPr lang="en-US" altLang="en-US" sz="1400" smtClean="0"/>
              <a:pPr>
                <a:spcBef>
                  <a:spcPct val="0"/>
                </a:spcBef>
                <a:buFontTx/>
                <a:buNone/>
              </a:pPr>
              <a:t>18</a:t>
            </a:fld>
            <a:endParaRPr lang="en-US" altLang="en-US" sz="1400" dirty="0"/>
          </a:p>
        </p:txBody>
      </p:sp>
      <p:grpSp>
        <p:nvGrpSpPr>
          <p:cNvPr id="36866" name="Group 10">
            <a:extLst>
              <a:ext uri="{FF2B5EF4-FFF2-40B4-BE49-F238E27FC236}">
                <a16:creationId xmlns:a16="http://schemas.microsoft.com/office/drawing/2014/main" id="{108454F3-0DA9-AC42-B4FC-E9DB3B72C18E}"/>
              </a:ext>
            </a:extLst>
          </p:cNvPr>
          <p:cNvGrpSpPr>
            <a:grpSpLocks/>
          </p:cNvGrpSpPr>
          <p:nvPr/>
        </p:nvGrpSpPr>
        <p:grpSpPr bwMode="auto">
          <a:xfrm>
            <a:off x="458788" y="446088"/>
            <a:ext cx="8229600" cy="3490912"/>
            <a:chOff x="289" y="281"/>
            <a:chExt cx="5184" cy="2199"/>
          </a:xfrm>
        </p:grpSpPr>
        <p:sp>
          <p:nvSpPr>
            <p:cNvPr id="36867" name="Rectangle 4">
              <a:extLst>
                <a:ext uri="{FF2B5EF4-FFF2-40B4-BE49-F238E27FC236}">
                  <a16:creationId xmlns:a16="http://schemas.microsoft.com/office/drawing/2014/main" id="{97320A59-CA9B-5549-8577-16B9E734C77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Dietary Guidelines</a:t>
              </a:r>
              <a:endParaRPr lang="en-US" altLang="en-US" sz="2800" dirty="0">
                <a:solidFill>
                  <a:schemeClr val="tx2"/>
                </a:solidFill>
              </a:endParaRPr>
            </a:p>
          </p:txBody>
        </p:sp>
        <p:sp>
          <p:nvSpPr>
            <p:cNvPr id="36868" name="Text Box 5">
              <a:extLst>
                <a:ext uri="{FF2B5EF4-FFF2-40B4-BE49-F238E27FC236}">
                  <a16:creationId xmlns:a16="http://schemas.microsoft.com/office/drawing/2014/main" id="{FF563A99-5F12-1141-9E40-82BC961F3684}"/>
                </a:ext>
              </a:extLst>
            </p:cNvPr>
            <p:cNvSpPr txBox="1">
              <a:spLocks noChangeArrowheads="1"/>
            </p:cNvSpPr>
            <p:nvPr/>
          </p:nvSpPr>
          <p:spPr bwMode="auto">
            <a:xfrm>
              <a:off x="517" y="974"/>
              <a:ext cx="4717"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The U.S. Department of Agriculture (USDA) developed a food pyra-mid in 1992.</a:t>
              </a:r>
            </a:p>
            <a:p>
              <a:pPr eaLnBrk="1" hangingPunct="1">
                <a:lnSpc>
                  <a:spcPct val="85000"/>
                </a:lnSpc>
                <a:spcBef>
                  <a:spcPct val="0"/>
                </a:spcBef>
                <a:spcAft>
                  <a:spcPct val="50000"/>
                </a:spcAft>
                <a:buSzPct val="80000"/>
                <a:buFont typeface="Times" pitchFamily="2" charset="0"/>
                <a:buChar char="•"/>
              </a:pPr>
              <a:r>
                <a:rPr lang="en-US" altLang="en-US" sz="1800" dirty="0"/>
                <a:t>The pyramid suggested a healthful diet with emphasis on starches, fruits, and vegetables, and minimal amounts of fats, oils, and sweets.</a:t>
              </a:r>
            </a:p>
            <a:p>
              <a:pPr eaLnBrk="1" hangingPunct="1">
                <a:lnSpc>
                  <a:spcPct val="85000"/>
                </a:lnSpc>
                <a:spcBef>
                  <a:spcPct val="0"/>
                </a:spcBef>
                <a:spcAft>
                  <a:spcPct val="50000"/>
                </a:spcAft>
                <a:buSzPct val="80000"/>
                <a:buFont typeface="Times" pitchFamily="2" charset="0"/>
                <a:buChar char="•"/>
              </a:pPr>
              <a:r>
                <a:rPr lang="en-US" altLang="en-US" sz="1800" dirty="0"/>
                <a:t>Some nutritionists were concerned that the pyramid treated all fats and carbohydrates the same although some are healthier than others.</a:t>
              </a:r>
            </a:p>
            <a:p>
              <a:pPr eaLnBrk="1" hangingPunct="1">
                <a:lnSpc>
                  <a:spcPct val="85000"/>
                </a:lnSpc>
                <a:spcBef>
                  <a:spcPct val="0"/>
                </a:spcBef>
                <a:spcAft>
                  <a:spcPct val="50000"/>
                </a:spcAft>
                <a:buSzPct val="80000"/>
                <a:buFont typeface="Times" pitchFamily="2" charset="0"/>
                <a:buChar char="•"/>
              </a:pPr>
              <a:r>
                <a:rPr lang="en-US" altLang="en-US" sz="1800" dirty="0"/>
                <a:t>The food pyramid has been changed to a dinner plate to emphasize a combination of healthy diet and physical activity.</a:t>
              </a:r>
            </a:p>
          </p:txBody>
        </p:sp>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Number Placeholder 5">
            <a:extLst>
              <a:ext uri="{FF2B5EF4-FFF2-40B4-BE49-F238E27FC236}">
                <a16:creationId xmlns:a16="http://schemas.microsoft.com/office/drawing/2014/main" id="{1F0E02B6-9EE8-F441-82F7-77ADA1B1310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F7ABB40-453D-0D43-94D2-7105A11B3116}" type="slidenum">
              <a:rPr lang="en-US" altLang="en-US" sz="1400" smtClean="0"/>
              <a:pPr>
                <a:spcBef>
                  <a:spcPct val="0"/>
                </a:spcBef>
                <a:buFontTx/>
                <a:buNone/>
              </a:pPr>
              <a:t>19</a:t>
            </a:fld>
            <a:endParaRPr lang="en-US" altLang="en-US" sz="1400" dirty="0"/>
          </a:p>
        </p:txBody>
      </p:sp>
      <p:grpSp>
        <p:nvGrpSpPr>
          <p:cNvPr id="38914" name="Group 1026">
            <a:extLst>
              <a:ext uri="{FF2B5EF4-FFF2-40B4-BE49-F238E27FC236}">
                <a16:creationId xmlns:a16="http://schemas.microsoft.com/office/drawing/2014/main" id="{062E18F2-919A-1B4C-AEC5-2C3927B52E84}"/>
              </a:ext>
            </a:extLst>
          </p:cNvPr>
          <p:cNvGrpSpPr>
            <a:grpSpLocks/>
          </p:cNvGrpSpPr>
          <p:nvPr/>
        </p:nvGrpSpPr>
        <p:grpSpPr bwMode="auto">
          <a:xfrm>
            <a:off x="458788" y="446088"/>
            <a:ext cx="8229600" cy="5373689"/>
            <a:chOff x="289" y="281"/>
            <a:chExt cx="5184" cy="3385"/>
          </a:xfrm>
        </p:grpSpPr>
        <p:sp>
          <p:nvSpPr>
            <p:cNvPr id="38915" name="Rectangle 1027">
              <a:extLst>
                <a:ext uri="{FF2B5EF4-FFF2-40B4-BE49-F238E27FC236}">
                  <a16:creationId xmlns:a16="http://schemas.microsoft.com/office/drawing/2014/main" id="{73F2E4CA-3970-974A-B3C5-803E6719A52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Dietary Guidelines</a:t>
              </a:r>
              <a:endParaRPr lang="en-US" altLang="en-US" sz="2200" i="0" dirty="0">
                <a:solidFill>
                  <a:srgbClr val="333333"/>
                </a:solidFill>
              </a:endParaRPr>
            </a:p>
          </p:txBody>
        </p:sp>
        <p:sp>
          <p:nvSpPr>
            <p:cNvPr id="38916" name="Text Box 1028">
              <a:extLst>
                <a:ext uri="{FF2B5EF4-FFF2-40B4-BE49-F238E27FC236}">
                  <a16:creationId xmlns:a16="http://schemas.microsoft.com/office/drawing/2014/main" id="{757646C2-9519-1F49-90DA-C06803B8FE41}"/>
                </a:ext>
              </a:extLst>
            </p:cNvPr>
            <p:cNvSpPr txBox="1">
              <a:spLocks noChangeArrowheads="1"/>
            </p:cNvSpPr>
            <p:nvPr/>
          </p:nvSpPr>
          <p:spPr bwMode="auto">
            <a:xfrm>
              <a:off x="1144" y="2945"/>
              <a:ext cx="3478"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ts val="0"/>
                </a:spcBef>
                <a:spcAft>
                  <a:spcPts val="0"/>
                </a:spcAft>
                <a:buFontTx/>
                <a:buNone/>
              </a:pPr>
              <a:r>
                <a:rPr lang="en-US" altLang="en-US" sz="1800" i="0" dirty="0">
                  <a:solidFill>
                    <a:srgbClr val="000000"/>
                  </a:solidFill>
                </a:rPr>
                <a:t>See the U.S. Department of Agriculture website, https://www.choosemyplate.gov.</a:t>
              </a:r>
            </a:p>
            <a:p>
              <a:pPr algn="ctr" eaLnBrk="1" hangingPunct="1">
                <a:lnSpc>
                  <a:spcPts val="1860"/>
                </a:lnSpc>
                <a:spcBef>
                  <a:spcPts val="600"/>
                </a:spcBef>
                <a:spcAft>
                  <a:spcPts val="0"/>
                </a:spcAft>
                <a:buFontTx/>
                <a:buNone/>
              </a:pPr>
              <a:r>
                <a:rPr lang="en-US" altLang="en-US" sz="1800" i="0" dirty="0">
                  <a:solidFill>
                    <a:schemeClr val="accent6"/>
                  </a:solidFill>
                </a:rPr>
                <a:t>Tap of click </a:t>
              </a:r>
              <a:r>
                <a:rPr lang="en-US" altLang="en-US" sz="1800" i="0" dirty="0">
                  <a:solidFill>
                    <a:srgbClr val="7030A0"/>
                  </a:solidFill>
                  <a:hlinkClick r:id="rId3">
                    <a:extLst>
                      <a:ext uri="{A12FA001-AC4F-418D-AE19-62706E023703}">
                        <ahyp:hlinkClr xmlns:ahyp="http://schemas.microsoft.com/office/drawing/2018/hyperlinkcolor" val="tx"/>
                      </a:ext>
                    </a:extLst>
                  </a:hlinkClick>
                </a:rPr>
                <a:t>here</a:t>
              </a:r>
              <a:r>
                <a:rPr lang="en-US" altLang="en-US" sz="1800" i="0" dirty="0">
                  <a:solidFill>
                    <a:schemeClr val="accent6"/>
                  </a:solidFill>
                </a:rPr>
                <a:t> for the Nutrition Source website, Harvard University School of Public Health.</a:t>
              </a:r>
            </a:p>
          </p:txBody>
        </p:sp>
        <p:pic>
          <p:nvPicPr>
            <p:cNvPr id="38917" name="Picture 1029" descr="myplate_white">
              <a:extLst>
                <a:ext uri="{FF2B5EF4-FFF2-40B4-BE49-F238E27FC236}">
                  <a16:creationId xmlns:a16="http://schemas.microsoft.com/office/drawing/2014/main" id="{FDEAD35C-873F-E742-B3F7-67654A54CA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9" y="952"/>
              <a:ext cx="2110" cy="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Number Placeholder 5">
            <a:extLst>
              <a:ext uri="{FF2B5EF4-FFF2-40B4-BE49-F238E27FC236}">
                <a16:creationId xmlns:a16="http://schemas.microsoft.com/office/drawing/2014/main" id="{2CBAD6EC-E45D-594F-8C15-AA217788C97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33C51E1-F9E7-C24A-B14F-9A66A51E6D71}" type="slidenum">
              <a:rPr lang="en-US" altLang="en-US" sz="1400" smtClean="0"/>
              <a:pPr>
                <a:spcBef>
                  <a:spcPct val="0"/>
                </a:spcBef>
                <a:buFontTx/>
                <a:buNone/>
              </a:pPr>
              <a:t>20</a:t>
            </a:fld>
            <a:endParaRPr lang="en-US" altLang="en-US" sz="1400" dirty="0"/>
          </a:p>
        </p:txBody>
      </p:sp>
      <p:grpSp>
        <p:nvGrpSpPr>
          <p:cNvPr id="40962" name="Group 6">
            <a:extLst>
              <a:ext uri="{FF2B5EF4-FFF2-40B4-BE49-F238E27FC236}">
                <a16:creationId xmlns:a16="http://schemas.microsoft.com/office/drawing/2014/main" id="{5810A667-A6BC-B54D-9690-85D6B134CDF5}"/>
              </a:ext>
            </a:extLst>
          </p:cNvPr>
          <p:cNvGrpSpPr>
            <a:grpSpLocks/>
          </p:cNvGrpSpPr>
          <p:nvPr/>
        </p:nvGrpSpPr>
        <p:grpSpPr bwMode="auto">
          <a:xfrm>
            <a:off x="454025" y="446088"/>
            <a:ext cx="8229600" cy="3722687"/>
            <a:chOff x="286" y="281"/>
            <a:chExt cx="5184" cy="2345"/>
          </a:xfrm>
        </p:grpSpPr>
        <p:sp>
          <p:nvSpPr>
            <p:cNvPr id="40963" name="Rectangle 2">
              <a:extLst>
                <a:ext uri="{FF2B5EF4-FFF2-40B4-BE49-F238E27FC236}">
                  <a16:creationId xmlns:a16="http://schemas.microsoft.com/office/drawing/2014/main" id="{6906B6C9-E6C1-2C44-A9CB-6C0378967BCA}"/>
                </a:ext>
              </a:extLst>
            </p:cNvPr>
            <p:cNvSpPr>
              <a:spLocks noChangeArrowheads="1"/>
            </p:cNvSpPr>
            <p:nvPr/>
          </p:nvSpPr>
          <p:spPr bwMode="auto">
            <a:xfrm>
              <a:off x="286"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What We Consume</a:t>
              </a:r>
              <a:endParaRPr lang="en-US" altLang="en-US" sz="2800" dirty="0">
                <a:solidFill>
                  <a:schemeClr val="tx2"/>
                </a:solidFill>
              </a:endParaRPr>
            </a:p>
          </p:txBody>
        </p:sp>
        <p:sp>
          <p:nvSpPr>
            <p:cNvPr id="40964" name="Text Box 3">
              <a:extLst>
                <a:ext uri="{FF2B5EF4-FFF2-40B4-BE49-F238E27FC236}">
                  <a16:creationId xmlns:a16="http://schemas.microsoft.com/office/drawing/2014/main" id="{9B9DB726-F05D-AB43-950B-32836E31AC94}"/>
                </a:ext>
              </a:extLst>
            </p:cNvPr>
            <p:cNvSpPr txBox="1">
              <a:spLocks noChangeArrowheads="1"/>
            </p:cNvSpPr>
            <p:nvPr/>
          </p:nvSpPr>
          <p:spPr bwMode="auto">
            <a:xfrm>
              <a:off x="518" y="976"/>
              <a:ext cx="4814" cy="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30000"/>
                </a:spcAft>
                <a:buSzPct val="80000"/>
                <a:buFont typeface="Times" pitchFamily="2" charset="0"/>
                <a:buChar char="•"/>
              </a:pPr>
              <a:r>
                <a:rPr lang="en-US" altLang="en-US" sz="1800" dirty="0"/>
                <a:t>Proteins</a:t>
              </a:r>
            </a:p>
            <a:p>
              <a:pPr eaLnBrk="1" hangingPunct="1">
                <a:lnSpc>
                  <a:spcPct val="85000"/>
                </a:lnSpc>
                <a:spcBef>
                  <a:spcPct val="0"/>
                </a:spcBef>
                <a:spcAft>
                  <a:spcPct val="30000"/>
                </a:spcAft>
                <a:buSzPct val="80000"/>
                <a:buFont typeface="Times" pitchFamily="2" charset="0"/>
                <a:buChar char="•"/>
              </a:pPr>
              <a:r>
                <a:rPr lang="en-US" altLang="en-US" sz="1800" dirty="0"/>
                <a:t>Carbohydrates</a:t>
              </a:r>
            </a:p>
            <a:p>
              <a:pPr eaLnBrk="1" hangingPunct="1">
                <a:lnSpc>
                  <a:spcPct val="85000"/>
                </a:lnSpc>
                <a:spcBef>
                  <a:spcPct val="0"/>
                </a:spcBef>
                <a:spcAft>
                  <a:spcPct val="30000"/>
                </a:spcAft>
                <a:buSzPct val="80000"/>
                <a:buFont typeface="Times" pitchFamily="2" charset="0"/>
                <a:buChar char="•"/>
              </a:pPr>
              <a:r>
                <a:rPr lang="en-US" altLang="en-US" sz="1800" dirty="0"/>
                <a:t>Soluble and insoluble fiber</a:t>
              </a:r>
            </a:p>
            <a:p>
              <a:pPr eaLnBrk="1" hangingPunct="1">
                <a:lnSpc>
                  <a:spcPct val="85000"/>
                </a:lnSpc>
                <a:spcBef>
                  <a:spcPct val="0"/>
                </a:spcBef>
                <a:spcAft>
                  <a:spcPct val="30000"/>
                </a:spcAft>
                <a:buSzPct val="80000"/>
                <a:buFont typeface="Times" pitchFamily="2" charset="0"/>
                <a:buChar char="•"/>
              </a:pPr>
              <a:r>
                <a:rPr lang="en-US" altLang="en-US" sz="1800" dirty="0"/>
                <a:t>Saturated and unsaturated fats</a:t>
              </a:r>
            </a:p>
            <a:p>
              <a:pPr eaLnBrk="1" hangingPunct="1">
                <a:lnSpc>
                  <a:spcPct val="85000"/>
                </a:lnSpc>
                <a:spcBef>
                  <a:spcPct val="0"/>
                </a:spcBef>
                <a:spcAft>
                  <a:spcPct val="30000"/>
                </a:spcAft>
                <a:buSzPct val="80000"/>
                <a:buFont typeface="Times" pitchFamily="2" charset="0"/>
                <a:buChar char="•"/>
              </a:pPr>
              <a:r>
                <a:rPr lang="en-US" altLang="en-US" sz="1800" dirty="0"/>
                <a:t>Nucleic acids from DNA and RNA</a:t>
              </a:r>
            </a:p>
            <a:p>
              <a:pPr eaLnBrk="1" hangingPunct="1">
                <a:lnSpc>
                  <a:spcPct val="85000"/>
                </a:lnSpc>
                <a:spcBef>
                  <a:spcPct val="0"/>
                </a:spcBef>
                <a:spcAft>
                  <a:spcPct val="30000"/>
                </a:spcAft>
                <a:buSzPct val="80000"/>
                <a:buFont typeface="Times" pitchFamily="2" charset="0"/>
                <a:buChar char="•"/>
              </a:pPr>
              <a:r>
                <a:rPr lang="en-US" altLang="en-US" sz="1800" dirty="0"/>
                <a:t>Minerals</a:t>
              </a:r>
            </a:p>
            <a:p>
              <a:pPr eaLnBrk="1" hangingPunct="1">
                <a:lnSpc>
                  <a:spcPct val="85000"/>
                </a:lnSpc>
                <a:spcBef>
                  <a:spcPct val="0"/>
                </a:spcBef>
                <a:spcAft>
                  <a:spcPct val="30000"/>
                </a:spcAft>
                <a:buSzPct val="80000"/>
                <a:buFont typeface="Times" pitchFamily="2" charset="0"/>
                <a:buChar char="•"/>
              </a:pPr>
              <a:r>
                <a:rPr lang="en-US" altLang="en-US" sz="1800" dirty="0"/>
                <a:t>Vitamins</a:t>
              </a:r>
            </a:p>
            <a:p>
              <a:pPr eaLnBrk="1" hangingPunct="1">
                <a:lnSpc>
                  <a:spcPct val="85000"/>
                </a:lnSpc>
                <a:spcBef>
                  <a:spcPct val="0"/>
                </a:spcBef>
                <a:spcAft>
                  <a:spcPct val="30000"/>
                </a:spcAft>
                <a:buSzPct val="80000"/>
                <a:buFont typeface="Times" pitchFamily="2" charset="0"/>
                <a:buChar char="•"/>
              </a:pPr>
              <a:r>
                <a:rPr lang="en-US" altLang="en-US" sz="1800" dirty="0"/>
                <a:t>Phytochemicals</a:t>
              </a:r>
            </a:p>
          </p:txBody>
        </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5">
            <a:extLst>
              <a:ext uri="{FF2B5EF4-FFF2-40B4-BE49-F238E27FC236}">
                <a16:creationId xmlns:a16="http://schemas.microsoft.com/office/drawing/2014/main" id="{04F48753-ACC7-C24C-9752-F183F67490F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FDD3A3B-4068-2949-8985-7D52231B71CF}" type="slidenum">
              <a:rPr lang="en-US" altLang="en-US" sz="1400" smtClean="0"/>
              <a:pPr>
                <a:spcBef>
                  <a:spcPct val="0"/>
                </a:spcBef>
                <a:buFontTx/>
                <a:buNone/>
              </a:pPr>
              <a:t>21</a:t>
            </a:fld>
            <a:endParaRPr lang="en-US" altLang="en-US" sz="1400" dirty="0"/>
          </a:p>
        </p:txBody>
      </p:sp>
      <p:grpSp>
        <p:nvGrpSpPr>
          <p:cNvPr id="43010" name="Group 10">
            <a:extLst>
              <a:ext uri="{FF2B5EF4-FFF2-40B4-BE49-F238E27FC236}">
                <a16:creationId xmlns:a16="http://schemas.microsoft.com/office/drawing/2014/main" id="{5A734A1A-2FCB-AC45-BBDA-D11FF599770F}"/>
              </a:ext>
            </a:extLst>
          </p:cNvPr>
          <p:cNvGrpSpPr>
            <a:grpSpLocks/>
          </p:cNvGrpSpPr>
          <p:nvPr/>
        </p:nvGrpSpPr>
        <p:grpSpPr bwMode="auto">
          <a:xfrm>
            <a:off x="454025" y="446088"/>
            <a:ext cx="8229600" cy="3494086"/>
            <a:chOff x="286" y="281"/>
            <a:chExt cx="5184" cy="2201"/>
          </a:xfrm>
        </p:grpSpPr>
        <p:sp>
          <p:nvSpPr>
            <p:cNvPr id="43011" name="Rectangle 4">
              <a:extLst>
                <a:ext uri="{FF2B5EF4-FFF2-40B4-BE49-F238E27FC236}">
                  <a16:creationId xmlns:a16="http://schemas.microsoft.com/office/drawing/2014/main" id="{EA5C539E-C07D-F043-9B1D-D6DBA03A4330}"/>
                </a:ext>
              </a:extLst>
            </p:cNvPr>
            <p:cNvSpPr>
              <a:spLocks noChangeArrowheads="1"/>
            </p:cNvSpPr>
            <p:nvPr/>
          </p:nvSpPr>
          <p:spPr bwMode="auto">
            <a:xfrm>
              <a:off x="286"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Proteins</a:t>
              </a:r>
              <a:endParaRPr lang="en-US" altLang="en-US" sz="2800" dirty="0">
                <a:solidFill>
                  <a:schemeClr val="tx2"/>
                </a:solidFill>
              </a:endParaRPr>
            </a:p>
          </p:txBody>
        </p:sp>
        <p:sp>
          <p:nvSpPr>
            <p:cNvPr id="43012" name="Text Box 5">
              <a:extLst>
                <a:ext uri="{FF2B5EF4-FFF2-40B4-BE49-F238E27FC236}">
                  <a16:creationId xmlns:a16="http://schemas.microsoft.com/office/drawing/2014/main" id="{70AE0990-83C1-5845-9D6C-16E4D994C348}"/>
                </a:ext>
              </a:extLst>
            </p:cNvPr>
            <p:cNvSpPr txBox="1">
              <a:spLocks noChangeArrowheads="1"/>
            </p:cNvSpPr>
            <p:nvPr/>
          </p:nvSpPr>
          <p:spPr bwMode="auto">
            <a:xfrm>
              <a:off x="518" y="976"/>
              <a:ext cx="4814"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All of the many thousands of proteins in our bodies are synthesized from 20 amino acids.</a:t>
              </a:r>
            </a:p>
            <a:p>
              <a:pPr eaLnBrk="1" hangingPunct="1">
                <a:lnSpc>
                  <a:spcPct val="85000"/>
                </a:lnSpc>
                <a:spcBef>
                  <a:spcPct val="0"/>
                </a:spcBef>
                <a:spcAft>
                  <a:spcPct val="50000"/>
                </a:spcAft>
                <a:buSzPct val="80000"/>
                <a:buFont typeface="Times" pitchFamily="2" charset="0"/>
                <a:buChar char="•"/>
              </a:pPr>
              <a:r>
                <a:rPr lang="en-US" altLang="en-US" sz="1800" dirty="0"/>
                <a:t>Think of it as the amino acid alphabet that can be used to synthesize many “words” (proteins).</a:t>
              </a:r>
            </a:p>
            <a:p>
              <a:pPr eaLnBrk="1" hangingPunct="1">
                <a:lnSpc>
                  <a:spcPct val="85000"/>
                </a:lnSpc>
                <a:spcBef>
                  <a:spcPct val="0"/>
                </a:spcBef>
                <a:spcAft>
                  <a:spcPct val="50000"/>
                </a:spcAft>
                <a:buSzPct val="80000"/>
                <a:buFont typeface="Times" pitchFamily="2" charset="0"/>
                <a:buChar char="•"/>
              </a:pPr>
              <a:r>
                <a:rPr lang="en-US" altLang="en-US" sz="1800" dirty="0"/>
                <a:t>Twelve of the amino acids can be synthesized by the adult body from other compounds.</a:t>
              </a:r>
            </a:p>
            <a:p>
              <a:pPr eaLnBrk="1" hangingPunct="1">
                <a:lnSpc>
                  <a:spcPct val="85000"/>
                </a:lnSpc>
                <a:spcBef>
                  <a:spcPct val="0"/>
                </a:spcBef>
                <a:spcAft>
                  <a:spcPct val="50000"/>
                </a:spcAft>
                <a:buSzPct val="80000"/>
                <a:buFont typeface="Times" pitchFamily="2" charset="0"/>
                <a:buChar char="•"/>
              </a:pPr>
              <a:r>
                <a:rPr lang="en-US" altLang="en-US" sz="1800" dirty="0"/>
                <a:t>The other eight are called essential amino acids that must be obtained from dietary sources.</a:t>
              </a:r>
            </a:p>
          </p:txBody>
        </p:sp>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Slide Number Placeholder 5">
            <a:extLst>
              <a:ext uri="{FF2B5EF4-FFF2-40B4-BE49-F238E27FC236}">
                <a16:creationId xmlns:a16="http://schemas.microsoft.com/office/drawing/2014/main" id="{FF0BBFC4-CBB4-394B-9732-F2EC1BCC6DA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56C63A2-0CB1-824E-B296-D44DD7910ED8}" type="slidenum">
              <a:rPr lang="en-US" altLang="en-US" sz="1400" smtClean="0"/>
              <a:pPr>
                <a:spcBef>
                  <a:spcPct val="0"/>
                </a:spcBef>
                <a:buFontTx/>
                <a:buNone/>
              </a:pPr>
              <a:t>22</a:t>
            </a:fld>
            <a:endParaRPr lang="en-US" altLang="en-US" sz="1400" dirty="0"/>
          </a:p>
        </p:txBody>
      </p:sp>
      <p:grpSp>
        <p:nvGrpSpPr>
          <p:cNvPr id="224258" name="Group 30">
            <a:extLst>
              <a:ext uri="{FF2B5EF4-FFF2-40B4-BE49-F238E27FC236}">
                <a16:creationId xmlns:a16="http://schemas.microsoft.com/office/drawing/2014/main" id="{0789CC46-D0EF-1F40-8712-1E34BAD86B62}"/>
              </a:ext>
            </a:extLst>
          </p:cNvPr>
          <p:cNvGrpSpPr>
            <a:grpSpLocks/>
          </p:cNvGrpSpPr>
          <p:nvPr/>
        </p:nvGrpSpPr>
        <p:grpSpPr bwMode="auto">
          <a:xfrm>
            <a:off x="458788" y="447675"/>
            <a:ext cx="8229600" cy="5164138"/>
            <a:chOff x="289" y="282"/>
            <a:chExt cx="5184" cy="3253"/>
          </a:xfrm>
        </p:grpSpPr>
        <p:sp>
          <p:nvSpPr>
            <p:cNvPr id="224259" name="Rectangle 3">
              <a:extLst>
                <a:ext uri="{FF2B5EF4-FFF2-40B4-BE49-F238E27FC236}">
                  <a16:creationId xmlns:a16="http://schemas.microsoft.com/office/drawing/2014/main" id="{F7C72AAC-8441-C24A-B06C-7182A443A330}"/>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Amino Acid Structure</a:t>
              </a:r>
              <a:endParaRPr lang="en-US" altLang="en-US" sz="2800" b="0" i="0" dirty="0">
                <a:solidFill>
                  <a:schemeClr val="tx2"/>
                </a:solidFill>
              </a:endParaRPr>
            </a:p>
          </p:txBody>
        </p:sp>
        <p:grpSp>
          <p:nvGrpSpPr>
            <p:cNvPr id="224260" name="Group 29">
              <a:extLst>
                <a:ext uri="{FF2B5EF4-FFF2-40B4-BE49-F238E27FC236}">
                  <a16:creationId xmlns:a16="http://schemas.microsoft.com/office/drawing/2014/main" id="{9573E4E1-1B44-2444-B23E-1F4B71EF10E2}"/>
                </a:ext>
              </a:extLst>
            </p:cNvPr>
            <p:cNvGrpSpPr>
              <a:grpSpLocks/>
            </p:cNvGrpSpPr>
            <p:nvPr/>
          </p:nvGrpSpPr>
          <p:grpSpPr bwMode="auto">
            <a:xfrm>
              <a:off x="616" y="1101"/>
              <a:ext cx="4516" cy="2434"/>
              <a:chOff x="616" y="1101"/>
              <a:chExt cx="4516" cy="2434"/>
            </a:xfrm>
          </p:grpSpPr>
          <p:grpSp>
            <p:nvGrpSpPr>
              <p:cNvPr id="224261" name="Group 5">
                <a:extLst>
                  <a:ext uri="{FF2B5EF4-FFF2-40B4-BE49-F238E27FC236}">
                    <a16:creationId xmlns:a16="http://schemas.microsoft.com/office/drawing/2014/main" id="{FD80AE10-5FB2-5441-A9CA-EE6E10E95EED}"/>
                  </a:ext>
                </a:extLst>
              </p:cNvPr>
              <p:cNvGrpSpPr>
                <a:grpSpLocks/>
              </p:cNvGrpSpPr>
              <p:nvPr/>
            </p:nvGrpSpPr>
            <p:grpSpPr bwMode="auto">
              <a:xfrm>
                <a:off x="616" y="1101"/>
                <a:ext cx="4516" cy="1832"/>
                <a:chOff x="614" y="1101"/>
                <a:chExt cx="4516" cy="1832"/>
              </a:xfrm>
            </p:grpSpPr>
            <p:sp>
              <p:nvSpPr>
                <p:cNvPr id="228359" name="Oval 6">
                  <a:extLst>
                    <a:ext uri="{FF2B5EF4-FFF2-40B4-BE49-F238E27FC236}">
                      <a16:creationId xmlns:a16="http://schemas.microsoft.com/office/drawing/2014/main" id="{13190AC9-282B-D945-82E7-0986C69B05E5}"/>
                    </a:ext>
                  </a:extLst>
                </p:cNvPr>
                <p:cNvSpPr>
                  <a:spLocks noChangeArrowheads="1"/>
                </p:cNvSpPr>
                <p:nvPr/>
              </p:nvSpPr>
              <p:spPr bwMode="auto">
                <a:xfrm>
                  <a:off x="1455" y="1504"/>
                  <a:ext cx="249" cy="240"/>
                </a:xfrm>
                <a:prstGeom prst="ellipse">
                  <a:avLst/>
                </a:prstGeom>
                <a:solidFill>
                  <a:schemeClr val="bg2">
                    <a:lumMod val="60000"/>
                    <a:lumOff val="40000"/>
                    <a:alpha val="81000"/>
                  </a:schemeClr>
                </a:solidFill>
                <a:ln w="9525" algn="ctr">
                  <a:solidFill>
                    <a:schemeClr val="tx1"/>
                  </a:solidFill>
                  <a:round/>
                  <a:headEnd/>
                  <a:tailEnd/>
                </a:ln>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en-US" altLang="en-US" sz="1800" b="0" i="0" dirty="0"/>
                    <a:t>C</a:t>
                  </a:r>
                </a:p>
              </p:txBody>
            </p:sp>
            <p:sp>
              <p:nvSpPr>
                <p:cNvPr id="224264" name="Line 7">
                  <a:extLst>
                    <a:ext uri="{FF2B5EF4-FFF2-40B4-BE49-F238E27FC236}">
                      <a16:creationId xmlns:a16="http://schemas.microsoft.com/office/drawing/2014/main" id="{799C494B-9FE2-7F48-88EA-A2A1E3E45F7A}"/>
                    </a:ext>
                  </a:extLst>
                </p:cNvPr>
                <p:cNvSpPr>
                  <a:spLocks noChangeShapeType="1"/>
                </p:cNvSpPr>
                <p:nvPr/>
              </p:nvSpPr>
              <p:spPr bwMode="auto">
                <a:xfrm rot="-5400000">
                  <a:off x="1402" y="1954"/>
                  <a:ext cx="353"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24265" name="Line 8">
                  <a:extLst>
                    <a:ext uri="{FF2B5EF4-FFF2-40B4-BE49-F238E27FC236}">
                      <a16:creationId xmlns:a16="http://schemas.microsoft.com/office/drawing/2014/main" id="{7E0203F1-12AE-5D45-AC3B-1A7F78FE7275}"/>
                    </a:ext>
                  </a:extLst>
                </p:cNvPr>
                <p:cNvSpPr>
                  <a:spLocks noChangeShapeType="1"/>
                </p:cNvSpPr>
                <p:nvPr/>
              </p:nvSpPr>
              <p:spPr bwMode="auto">
                <a:xfrm>
                  <a:off x="1736" y="1630"/>
                  <a:ext cx="120"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24266" name="Line 9">
                  <a:extLst>
                    <a:ext uri="{FF2B5EF4-FFF2-40B4-BE49-F238E27FC236}">
                      <a16:creationId xmlns:a16="http://schemas.microsoft.com/office/drawing/2014/main" id="{E999F41B-9FA0-B84F-AF3D-EDC7B724949C}"/>
                    </a:ext>
                  </a:extLst>
                </p:cNvPr>
                <p:cNvSpPr>
                  <a:spLocks noChangeShapeType="1"/>
                </p:cNvSpPr>
                <p:nvPr/>
              </p:nvSpPr>
              <p:spPr bwMode="auto">
                <a:xfrm>
                  <a:off x="1310" y="1627"/>
                  <a:ext cx="120"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24267" name="Line 10">
                  <a:extLst>
                    <a:ext uri="{FF2B5EF4-FFF2-40B4-BE49-F238E27FC236}">
                      <a16:creationId xmlns:a16="http://schemas.microsoft.com/office/drawing/2014/main" id="{052362F9-36CD-984F-A7A1-808BA0522684}"/>
                    </a:ext>
                  </a:extLst>
                </p:cNvPr>
                <p:cNvSpPr>
                  <a:spLocks noChangeShapeType="1"/>
                </p:cNvSpPr>
                <p:nvPr/>
              </p:nvSpPr>
              <p:spPr bwMode="auto">
                <a:xfrm rot="-5400000">
                  <a:off x="1526" y="1402"/>
                  <a:ext cx="120"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24268" name="Text Box 11">
                  <a:extLst>
                    <a:ext uri="{FF2B5EF4-FFF2-40B4-BE49-F238E27FC236}">
                      <a16:creationId xmlns:a16="http://schemas.microsoft.com/office/drawing/2014/main" id="{BA6D425E-AC89-D249-9A11-9BBA63A75EF1}"/>
                    </a:ext>
                  </a:extLst>
                </p:cNvPr>
                <p:cNvSpPr txBox="1">
                  <a:spLocks noChangeArrowheads="1"/>
                </p:cNvSpPr>
                <p:nvPr/>
              </p:nvSpPr>
              <p:spPr bwMode="auto">
                <a:xfrm>
                  <a:off x="1466" y="1101"/>
                  <a:ext cx="23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0" i="0" dirty="0"/>
                    <a:t>H</a:t>
                  </a:r>
                </a:p>
              </p:txBody>
            </p:sp>
            <p:sp>
              <p:nvSpPr>
                <p:cNvPr id="224269" name="Text Box 12">
                  <a:extLst>
                    <a:ext uri="{FF2B5EF4-FFF2-40B4-BE49-F238E27FC236}">
                      <a16:creationId xmlns:a16="http://schemas.microsoft.com/office/drawing/2014/main" id="{BCACE699-38EC-2D4B-917E-2DFC14F84040}"/>
                    </a:ext>
                  </a:extLst>
                </p:cNvPr>
                <p:cNvSpPr txBox="1">
                  <a:spLocks noChangeArrowheads="1"/>
                </p:cNvSpPr>
                <p:nvPr/>
              </p:nvSpPr>
              <p:spPr bwMode="auto">
                <a:xfrm>
                  <a:off x="1408" y="2702"/>
                  <a:ext cx="1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0" i="0" dirty="0"/>
                </a:p>
              </p:txBody>
            </p:sp>
            <p:sp>
              <p:nvSpPr>
                <p:cNvPr id="224270" name="AutoShape 13">
                  <a:extLst>
                    <a:ext uri="{FF2B5EF4-FFF2-40B4-BE49-F238E27FC236}">
                      <a16:creationId xmlns:a16="http://schemas.microsoft.com/office/drawing/2014/main" id="{8F1EF2DF-AADF-1340-A74D-7CC70B420158}"/>
                    </a:ext>
                  </a:extLst>
                </p:cNvPr>
                <p:cNvSpPr>
                  <a:spLocks noChangeArrowheads="1"/>
                </p:cNvSpPr>
                <p:nvPr/>
              </p:nvSpPr>
              <p:spPr bwMode="auto">
                <a:xfrm>
                  <a:off x="1224" y="2164"/>
                  <a:ext cx="723" cy="647"/>
                </a:xfrm>
                <a:prstGeom prst="triangle">
                  <a:avLst>
                    <a:gd name="adj" fmla="val 50000"/>
                  </a:avLst>
                </a:prstGeom>
                <a:solidFill>
                  <a:srgbClr val="FFFF00">
                    <a:alpha val="81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t>Side</a:t>
                  </a:r>
                </a:p>
                <a:p>
                  <a:pPr algn="ctr" eaLnBrk="1" hangingPunct="1">
                    <a:lnSpc>
                      <a:spcPct val="85000"/>
                    </a:lnSpc>
                    <a:spcBef>
                      <a:spcPct val="0"/>
                    </a:spcBef>
                    <a:buFontTx/>
                    <a:buNone/>
                  </a:pPr>
                  <a:r>
                    <a:rPr lang="en-US" altLang="en-US" sz="1600" b="0" i="0" dirty="0"/>
                    <a:t>Group</a:t>
                  </a:r>
                </a:p>
              </p:txBody>
            </p:sp>
            <p:sp>
              <p:nvSpPr>
                <p:cNvPr id="224271" name="AutoShape 14">
                  <a:extLst>
                    <a:ext uri="{FF2B5EF4-FFF2-40B4-BE49-F238E27FC236}">
                      <a16:creationId xmlns:a16="http://schemas.microsoft.com/office/drawing/2014/main" id="{D87E2FFD-1587-8E47-9D6E-D4BDCE124BA8}"/>
                    </a:ext>
                  </a:extLst>
                </p:cNvPr>
                <p:cNvSpPr>
                  <a:spLocks noChangeArrowheads="1"/>
                </p:cNvSpPr>
                <p:nvPr/>
              </p:nvSpPr>
              <p:spPr bwMode="auto">
                <a:xfrm>
                  <a:off x="1899" y="1303"/>
                  <a:ext cx="629" cy="653"/>
                </a:xfrm>
                <a:prstGeom prst="roundRect">
                  <a:avLst>
                    <a:gd name="adj" fmla="val 16667"/>
                  </a:avLst>
                </a:prstGeom>
                <a:solidFill>
                  <a:srgbClr val="FF85FF">
                    <a:alpha val="82000"/>
                  </a:srgbClr>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t>Carboxyl</a:t>
                  </a:r>
                </a:p>
                <a:p>
                  <a:pPr algn="ctr" eaLnBrk="1" hangingPunct="1">
                    <a:lnSpc>
                      <a:spcPct val="85000"/>
                    </a:lnSpc>
                    <a:spcBef>
                      <a:spcPct val="0"/>
                    </a:spcBef>
                    <a:buFontTx/>
                    <a:buNone/>
                  </a:pPr>
                  <a:r>
                    <a:rPr lang="en-US" altLang="en-US" sz="1600" b="0" i="0" dirty="0"/>
                    <a:t>Group</a:t>
                  </a:r>
                </a:p>
                <a:p>
                  <a:pPr algn="ctr" eaLnBrk="1" hangingPunct="1">
                    <a:lnSpc>
                      <a:spcPct val="85000"/>
                    </a:lnSpc>
                    <a:spcBef>
                      <a:spcPct val="0"/>
                    </a:spcBef>
                    <a:buFontTx/>
                    <a:buNone/>
                  </a:pPr>
                  <a:r>
                    <a:rPr lang="en-US" altLang="en-US" sz="1600" b="0" i="0" dirty="0"/>
                    <a:t>(COOH)</a:t>
                  </a:r>
                </a:p>
              </p:txBody>
            </p:sp>
            <p:sp>
              <p:nvSpPr>
                <p:cNvPr id="224272" name="AutoShape 15">
                  <a:extLst>
                    <a:ext uri="{FF2B5EF4-FFF2-40B4-BE49-F238E27FC236}">
                      <a16:creationId xmlns:a16="http://schemas.microsoft.com/office/drawing/2014/main" id="{F23B9A92-0AF7-294C-A3CC-C36EA82464D7}"/>
                    </a:ext>
                  </a:extLst>
                </p:cNvPr>
                <p:cNvSpPr>
                  <a:spLocks noChangeArrowheads="1"/>
                </p:cNvSpPr>
                <p:nvPr/>
              </p:nvSpPr>
              <p:spPr bwMode="auto">
                <a:xfrm rot="-5400000">
                  <a:off x="626" y="1294"/>
                  <a:ext cx="629" cy="653"/>
                </a:xfrm>
                <a:prstGeom prst="roundRect">
                  <a:avLst>
                    <a:gd name="adj" fmla="val 16667"/>
                  </a:avLst>
                </a:prstGeom>
                <a:solidFill>
                  <a:srgbClr val="92D050">
                    <a:alpha val="81000"/>
                  </a:srgbClr>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t>Amino </a:t>
                  </a:r>
                </a:p>
                <a:p>
                  <a:pPr algn="ctr" eaLnBrk="1" hangingPunct="1">
                    <a:lnSpc>
                      <a:spcPct val="85000"/>
                    </a:lnSpc>
                    <a:spcBef>
                      <a:spcPct val="0"/>
                    </a:spcBef>
                    <a:buFontTx/>
                    <a:buNone/>
                  </a:pPr>
                  <a:r>
                    <a:rPr lang="en-US" altLang="en-US" sz="1600" b="0" i="0" dirty="0"/>
                    <a:t>Group </a:t>
                  </a:r>
                </a:p>
                <a:p>
                  <a:pPr algn="ctr" eaLnBrk="1" hangingPunct="1">
                    <a:lnSpc>
                      <a:spcPct val="85000"/>
                    </a:lnSpc>
                    <a:spcBef>
                      <a:spcPct val="0"/>
                    </a:spcBef>
                    <a:buFontTx/>
                    <a:buNone/>
                  </a:pPr>
                  <a:r>
                    <a:rPr lang="en-US" altLang="en-US" sz="1600" b="0" i="0" dirty="0"/>
                    <a:t>(NH</a:t>
                  </a:r>
                  <a:r>
                    <a:rPr lang="en-US" altLang="en-US" sz="1600" b="0" i="0" baseline="-25000" dirty="0"/>
                    <a:t>2</a:t>
                  </a:r>
                  <a:r>
                    <a:rPr lang="en-US" altLang="en-US" sz="1600" b="0" i="0" dirty="0"/>
                    <a:t>)</a:t>
                  </a:r>
                </a:p>
              </p:txBody>
            </p:sp>
            <p:sp>
              <p:nvSpPr>
                <p:cNvPr id="224273" name="Text Box 16">
                  <a:extLst>
                    <a:ext uri="{FF2B5EF4-FFF2-40B4-BE49-F238E27FC236}">
                      <a16:creationId xmlns:a16="http://schemas.microsoft.com/office/drawing/2014/main" id="{A4B22BEB-67CE-9745-8BE3-F9DD00AE4E59}"/>
                    </a:ext>
                  </a:extLst>
                </p:cNvPr>
                <p:cNvSpPr txBox="1">
                  <a:spLocks noChangeArrowheads="1"/>
                </p:cNvSpPr>
                <p:nvPr/>
              </p:nvSpPr>
              <p:spPr bwMode="auto">
                <a:xfrm>
                  <a:off x="2125" y="2341"/>
                  <a:ext cx="421"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0" i="0" dirty="0">
                      <a:solidFill>
                        <a:srgbClr val="941100"/>
                      </a:solidFill>
                    </a:rPr>
                    <a:t>or…</a:t>
                  </a:r>
                </a:p>
              </p:txBody>
            </p:sp>
            <p:grpSp>
              <p:nvGrpSpPr>
                <p:cNvPr id="224274" name="Group 17">
                  <a:extLst>
                    <a:ext uri="{FF2B5EF4-FFF2-40B4-BE49-F238E27FC236}">
                      <a16:creationId xmlns:a16="http://schemas.microsoft.com/office/drawing/2014/main" id="{B46EA5F3-6858-C041-AA3C-AABE6038E793}"/>
                    </a:ext>
                  </a:extLst>
                </p:cNvPr>
                <p:cNvGrpSpPr>
                  <a:grpSpLocks/>
                </p:cNvGrpSpPr>
                <p:nvPr/>
              </p:nvGrpSpPr>
              <p:grpSpPr bwMode="auto">
                <a:xfrm>
                  <a:off x="2870" y="2154"/>
                  <a:ext cx="2260" cy="670"/>
                  <a:chOff x="3005" y="2376"/>
                  <a:chExt cx="2260" cy="670"/>
                </a:xfrm>
              </p:grpSpPr>
              <p:sp>
                <p:nvSpPr>
                  <p:cNvPr id="224275" name="AutoShape 18">
                    <a:extLst>
                      <a:ext uri="{FF2B5EF4-FFF2-40B4-BE49-F238E27FC236}">
                        <a16:creationId xmlns:a16="http://schemas.microsoft.com/office/drawing/2014/main" id="{9030AFAC-DB31-D04F-9CB6-A2EFD283D6D4}"/>
                      </a:ext>
                    </a:extLst>
                  </p:cNvPr>
                  <p:cNvSpPr>
                    <a:spLocks noChangeArrowheads="1"/>
                  </p:cNvSpPr>
                  <p:nvPr/>
                </p:nvSpPr>
                <p:spPr bwMode="auto">
                  <a:xfrm>
                    <a:off x="3005" y="2474"/>
                    <a:ext cx="722" cy="442"/>
                  </a:xfrm>
                  <a:prstGeom prst="roundRect">
                    <a:avLst>
                      <a:gd name="adj" fmla="val 16667"/>
                    </a:avLst>
                  </a:prstGeom>
                  <a:solidFill>
                    <a:srgbClr val="FFFF00">
                      <a:alpha val="80000"/>
                    </a:srgbClr>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t>Side </a:t>
                    </a:r>
                  </a:p>
                  <a:p>
                    <a:pPr algn="ctr" eaLnBrk="1" hangingPunct="1">
                      <a:lnSpc>
                        <a:spcPct val="85000"/>
                      </a:lnSpc>
                      <a:spcBef>
                        <a:spcPct val="0"/>
                      </a:spcBef>
                      <a:buFontTx/>
                      <a:buNone/>
                    </a:pPr>
                    <a:r>
                      <a:rPr lang="en-US" altLang="en-US" sz="1600" b="0" i="0" dirty="0"/>
                      <a:t>Group</a:t>
                    </a:r>
                  </a:p>
                </p:txBody>
              </p:sp>
              <p:sp>
                <p:nvSpPr>
                  <p:cNvPr id="224276" name="Oval 19">
                    <a:extLst>
                      <a:ext uri="{FF2B5EF4-FFF2-40B4-BE49-F238E27FC236}">
                        <a16:creationId xmlns:a16="http://schemas.microsoft.com/office/drawing/2014/main" id="{DB5333BE-8C17-AD4B-924E-B4572B289364}"/>
                      </a:ext>
                    </a:extLst>
                  </p:cNvPr>
                  <p:cNvSpPr>
                    <a:spLocks noChangeArrowheads="1"/>
                  </p:cNvSpPr>
                  <p:nvPr/>
                </p:nvSpPr>
                <p:spPr bwMode="auto">
                  <a:xfrm>
                    <a:off x="4722" y="2439"/>
                    <a:ext cx="543" cy="540"/>
                  </a:xfrm>
                  <a:prstGeom prst="ellipse">
                    <a:avLst/>
                  </a:prstGeom>
                  <a:solidFill>
                    <a:srgbClr val="FFFF00">
                      <a:alpha val="82000"/>
                    </a:srgbClr>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t>Side</a:t>
                    </a:r>
                  </a:p>
                  <a:p>
                    <a:pPr algn="ctr" eaLnBrk="1" hangingPunct="1">
                      <a:lnSpc>
                        <a:spcPct val="85000"/>
                      </a:lnSpc>
                      <a:spcBef>
                        <a:spcPct val="0"/>
                      </a:spcBef>
                      <a:buFontTx/>
                      <a:buNone/>
                    </a:pPr>
                    <a:r>
                      <a:rPr lang="en-US" altLang="en-US" sz="1600" b="0" i="0" dirty="0"/>
                      <a:t>Group</a:t>
                    </a:r>
                    <a:endParaRPr lang="en-US" altLang="en-US" sz="1600" i="0" dirty="0"/>
                  </a:p>
                </p:txBody>
              </p:sp>
              <p:sp>
                <p:nvSpPr>
                  <p:cNvPr id="224277" name="AutoShape 20">
                    <a:extLst>
                      <a:ext uri="{FF2B5EF4-FFF2-40B4-BE49-F238E27FC236}">
                        <a16:creationId xmlns:a16="http://schemas.microsoft.com/office/drawing/2014/main" id="{13150F6F-737E-014C-9D9E-0C53903EB7C6}"/>
                      </a:ext>
                    </a:extLst>
                  </p:cNvPr>
                  <p:cNvSpPr>
                    <a:spLocks noChangeArrowheads="1"/>
                  </p:cNvSpPr>
                  <p:nvPr/>
                </p:nvSpPr>
                <p:spPr bwMode="auto">
                  <a:xfrm>
                    <a:off x="3886" y="2376"/>
                    <a:ext cx="697" cy="670"/>
                  </a:xfrm>
                  <a:prstGeom prst="diamond">
                    <a:avLst/>
                  </a:prstGeom>
                  <a:solidFill>
                    <a:srgbClr val="FFFF00">
                      <a:alpha val="80000"/>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t>Side</a:t>
                    </a:r>
                  </a:p>
                  <a:p>
                    <a:pPr algn="ctr" eaLnBrk="1" hangingPunct="1">
                      <a:lnSpc>
                        <a:spcPct val="85000"/>
                      </a:lnSpc>
                      <a:spcBef>
                        <a:spcPct val="0"/>
                      </a:spcBef>
                      <a:buFontTx/>
                      <a:buNone/>
                    </a:pPr>
                    <a:r>
                      <a:rPr lang="en-US" altLang="en-US" sz="1600" b="0" i="0" dirty="0"/>
                      <a:t>Group</a:t>
                    </a:r>
                    <a:endParaRPr lang="en-US" altLang="en-US" sz="1600" i="0" dirty="0"/>
                  </a:p>
                </p:txBody>
              </p:sp>
            </p:grpSp>
          </p:grpSp>
          <p:sp>
            <p:nvSpPr>
              <p:cNvPr id="224262" name="Text Box 21">
                <a:extLst>
                  <a:ext uri="{FF2B5EF4-FFF2-40B4-BE49-F238E27FC236}">
                    <a16:creationId xmlns:a16="http://schemas.microsoft.com/office/drawing/2014/main" id="{C8C171B0-7118-A340-8376-66805DF5CB40}"/>
                  </a:ext>
                </a:extLst>
              </p:cNvPr>
              <p:cNvSpPr txBox="1">
                <a:spLocks noChangeArrowheads="1"/>
              </p:cNvSpPr>
              <p:nvPr/>
            </p:nvSpPr>
            <p:spPr bwMode="auto">
              <a:xfrm>
                <a:off x="1151" y="3016"/>
                <a:ext cx="3459"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i="0" dirty="0">
                    <a:solidFill>
                      <a:srgbClr val="011893"/>
                    </a:solidFill>
                  </a:rPr>
                  <a:t>A</a:t>
                </a:r>
                <a:r>
                  <a:rPr lang="en-US" altLang="en-US" sz="1800" b="0" i="0" dirty="0">
                    <a:solidFill>
                      <a:schemeClr val="accent6"/>
                    </a:solidFill>
                  </a:rPr>
                  <a:t> schematic diagram of a carbon atom and its four covalent partners in an amino acid.  The side group defines the amino acid.</a:t>
                </a:r>
              </a:p>
            </p:txBody>
          </p:sp>
        </p:grpSp>
      </p:grpSp>
    </p:spTree>
    <p:extLst>
      <p:ext uri="{BB962C8B-B14F-4D97-AF65-F5344CB8AC3E}">
        <p14:creationId xmlns:p14="http://schemas.microsoft.com/office/powerpoint/2010/main" val="279445015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Number Placeholder 5">
            <a:extLst>
              <a:ext uri="{FF2B5EF4-FFF2-40B4-BE49-F238E27FC236}">
                <a16:creationId xmlns:a16="http://schemas.microsoft.com/office/drawing/2014/main" id="{13D98C00-7E8C-B64F-9FAF-77CEEA9F8FB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3B4F73B-62BA-0C4D-BEE5-090EA7A49A50}" type="slidenum">
              <a:rPr lang="en-US" altLang="en-US" sz="1400" smtClean="0"/>
              <a:pPr>
                <a:spcBef>
                  <a:spcPct val="0"/>
                </a:spcBef>
                <a:buFontTx/>
                <a:buNone/>
              </a:pPr>
              <a:t>23</a:t>
            </a:fld>
            <a:endParaRPr lang="en-US" altLang="en-US" sz="1400" dirty="0"/>
          </a:p>
        </p:txBody>
      </p:sp>
      <p:grpSp>
        <p:nvGrpSpPr>
          <p:cNvPr id="226306" name="Group 17">
            <a:extLst>
              <a:ext uri="{FF2B5EF4-FFF2-40B4-BE49-F238E27FC236}">
                <a16:creationId xmlns:a16="http://schemas.microsoft.com/office/drawing/2014/main" id="{344FEB9C-2B38-C44C-8532-8A2903AC1A34}"/>
              </a:ext>
            </a:extLst>
          </p:cNvPr>
          <p:cNvGrpSpPr>
            <a:grpSpLocks/>
          </p:cNvGrpSpPr>
          <p:nvPr/>
        </p:nvGrpSpPr>
        <p:grpSpPr bwMode="auto">
          <a:xfrm>
            <a:off x="454025" y="450850"/>
            <a:ext cx="8229600" cy="5299076"/>
            <a:chOff x="286" y="284"/>
            <a:chExt cx="5184" cy="3338"/>
          </a:xfrm>
        </p:grpSpPr>
        <p:sp>
          <p:nvSpPr>
            <p:cNvPr id="226307" name="Rectangle 3">
              <a:extLst>
                <a:ext uri="{FF2B5EF4-FFF2-40B4-BE49-F238E27FC236}">
                  <a16:creationId xmlns:a16="http://schemas.microsoft.com/office/drawing/2014/main" id="{CB34B99E-1341-DE47-A3F9-B6653566FA6E}"/>
                </a:ext>
              </a:extLst>
            </p:cNvPr>
            <p:cNvSpPr>
              <a:spLocks noChangeArrowheads="1"/>
            </p:cNvSpPr>
            <p:nvPr/>
          </p:nvSpPr>
          <p:spPr bwMode="auto">
            <a:xfrm>
              <a:off x="286"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Side Groups of Amino Acids</a:t>
              </a:r>
              <a:endParaRPr lang="en-US" altLang="en-US" sz="2800" b="0" i="0" dirty="0">
                <a:solidFill>
                  <a:schemeClr val="tx2"/>
                </a:solidFill>
              </a:endParaRPr>
            </a:p>
          </p:txBody>
        </p:sp>
        <p:grpSp>
          <p:nvGrpSpPr>
            <p:cNvPr id="226308" name="Group 16">
              <a:extLst>
                <a:ext uri="{FF2B5EF4-FFF2-40B4-BE49-F238E27FC236}">
                  <a16:creationId xmlns:a16="http://schemas.microsoft.com/office/drawing/2014/main" id="{5859D5D7-FD24-F845-91B0-1FD8B0D07236}"/>
                </a:ext>
              </a:extLst>
            </p:cNvPr>
            <p:cNvGrpSpPr>
              <a:grpSpLocks/>
            </p:cNvGrpSpPr>
            <p:nvPr/>
          </p:nvGrpSpPr>
          <p:grpSpPr bwMode="auto">
            <a:xfrm>
              <a:off x="547" y="1011"/>
              <a:ext cx="4364" cy="2611"/>
              <a:chOff x="547" y="1011"/>
              <a:chExt cx="4364" cy="2611"/>
            </a:xfrm>
          </p:grpSpPr>
          <p:pic>
            <p:nvPicPr>
              <p:cNvPr id="226309" name="Picture 5" descr="www_bact_wisc_edu">
                <a:extLst>
                  <a:ext uri="{FF2B5EF4-FFF2-40B4-BE49-F238E27FC236}">
                    <a16:creationId xmlns:a16="http://schemas.microsoft.com/office/drawing/2014/main" id="{5F7708BF-1EE6-6341-B2C4-83BB86F27F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0" y="1011"/>
                <a:ext cx="2155" cy="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10" name="Text Box 6">
                <a:extLst>
                  <a:ext uri="{FF2B5EF4-FFF2-40B4-BE49-F238E27FC236}">
                    <a16:creationId xmlns:a16="http://schemas.microsoft.com/office/drawing/2014/main" id="{9F4A01E6-CA20-1348-8D69-D9DE8FC17EDB}"/>
                  </a:ext>
                </a:extLst>
              </p:cNvPr>
              <p:cNvSpPr txBox="1">
                <a:spLocks noChangeArrowheads="1"/>
              </p:cNvSpPr>
              <p:nvPr/>
            </p:nvSpPr>
            <p:spPr bwMode="auto">
              <a:xfrm>
                <a:off x="2890" y="3457"/>
                <a:ext cx="113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https://www.bact.wisc.edu</a:t>
                </a:r>
              </a:p>
            </p:txBody>
          </p:sp>
          <p:sp>
            <p:nvSpPr>
              <p:cNvPr id="226311" name="Text Box 7">
                <a:extLst>
                  <a:ext uri="{FF2B5EF4-FFF2-40B4-BE49-F238E27FC236}">
                    <a16:creationId xmlns:a16="http://schemas.microsoft.com/office/drawing/2014/main" id="{55DE5AA3-C63B-EA49-AEC9-824E0D4FB5BD}"/>
                  </a:ext>
                </a:extLst>
              </p:cNvPr>
              <p:cNvSpPr txBox="1">
                <a:spLocks noChangeArrowheads="1"/>
              </p:cNvSpPr>
              <p:nvPr/>
            </p:nvSpPr>
            <p:spPr bwMode="auto">
              <a:xfrm>
                <a:off x="820" y="1189"/>
                <a:ext cx="674"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chemeClr val="accent6"/>
                    </a:solidFill>
                  </a:rPr>
                  <a:t>Acidic or</a:t>
                </a:r>
              </a:p>
              <a:p>
                <a:pPr algn="ctr" eaLnBrk="1" hangingPunct="1">
                  <a:lnSpc>
                    <a:spcPct val="85000"/>
                  </a:lnSpc>
                  <a:spcBef>
                    <a:spcPct val="0"/>
                  </a:spcBef>
                  <a:buFontTx/>
                  <a:buNone/>
                </a:pPr>
                <a:r>
                  <a:rPr lang="en-US" altLang="en-US" sz="1800" b="0" i="0" dirty="0">
                    <a:solidFill>
                      <a:schemeClr val="accent6"/>
                    </a:solidFill>
                  </a:rPr>
                  <a:t>amide </a:t>
                </a:r>
              </a:p>
              <a:p>
                <a:pPr algn="ctr" eaLnBrk="1" hangingPunct="1">
                  <a:lnSpc>
                    <a:spcPct val="85000"/>
                  </a:lnSpc>
                  <a:spcBef>
                    <a:spcPct val="0"/>
                  </a:spcBef>
                  <a:buFontTx/>
                  <a:buNone/>
                </a:pPr>
                <a:r>
                  <a:rPr lang="en-US" altLang="en-US" sz="1800" b="0" i="0" dirty="0">
                    <a:solidFill>
                      <a:schemeClr val="accent6"/>
                    </a:solidFill>
                  </a:rPr>
                  <a:t>(n = 4)</a:t>
                </a:r>
              </a:p>
            </p:txBody>
          </p:sp>
          <p:sp>
            <p:nvSpPr>
              <p:cNvPr id="226312" name="Text Box 8">
                <a:extLst>
                  <a:ext uri="{FF2B5EF4-FFF2-40B4-BE49-F238E27FC236}">
                    <a16:creationId xmlns:a16="http://schemas.microsoft.com/office/drawing/2014/main" id="{B4F5AE2D-E14E-5D46-9D2B-A0D6B4B12B89}"/>
                  </a:ext>
                </a:extLst>
              </p:cNvPr>
              <p:cNvSpPr txBox="1">
                <a:spLocks noChangeArrowheads="1"/>
              </p:cNvSpPr>
              <p:nvPr/>
            </p:nvSpPr>
            <p:spPr bwMode="auto">
              <a:xfrm>
                <a:off x="894" y="2076"/>
                <a:ext cx="512"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dirty="0">
                    <a:solidFill>
                      <a:schemeClr val="accent6"/>
                    </a:solidFill>
                  </a:rPr>
                  <a:t>Basic </a:t>
                </a:r>
              </a:p>
              <a:p>
                <a:pPr algn="ctr" eaLnBrk="1" hangingPunct="1">
                  <a:spcBef>
                    <a:spcPct val="0"/>
                  </a:spcBef>
                  <a:buFontTx/>
                  <a:buNone/>
                </a:pPr>
                <a:r>
                  <a:rPr lang="en-US" altLang="en-US" sz="1800" b="0" i="0" dirty="0">
                    <a:solidFill>
                      <a:schemeClr val="accent6"/>
                    </a:solidFill>
                  </a:rPr>
                  <a:t>(3)</a:t>
                </a:r>
              </a:p>
            </p:txBody>
          </p:sp>
          <p:sp>
            <p:nvSpPr>
              <p:cNvPr id="226313" name="Text Box 9">
                <a:extLst>
                  <a:ext uri="{FF2B5EF4-FFF2-40B4-BE49-F238E27FC236}">
                    <a16:creationId xmlns:a16="http://schemas.microsoft.com/office/drawing/2014/main" id="{02237BDF-F2B0-B54A-BD5C-6560F8AA98B7}"/>
                  </a:ext>
                </a:extLst>
              </p:cNvPr>
              <p:cNvSpPr txBox="1">
                <a:spLocks noChangeArrowheads="1"/>
              </p:cNvSpPr>
              <p:nvPr/>
            </p:nvSpPr>
            <p:spPr bwMode="auto">
              <a:xfrm>
                <a:off x="547" y="2825"/>
                <a:ext cx="1223"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chemeClr val="accent6"/>
                    </a:solidFill>
                  </a:rPr>
                  <a:t>Hydroxyl or </a:t>
                </a:r>
              </a:p>
              <a:p>
                <a:pPr algn="ctr" eaLnBrk="1" hangingPunct="1">
                  <a:lnSpc>
                    <a:spcPct val="85000"/>
                  </a:lnSpc>
                  <a:spcBef>
                    <a:spcPct val="0"/>
                  </a:spcBef>
                  <a:buFontTx/>
                  <a:buNone/>
                </a:pPr>
                <a:r>
                  <a:rPr lang="en-US" altLang="en-US" sz="1800" b="0" i="0" dirty="0">
                    <a:solidFill>
                      <a:schemeClr val="accent6"/>
                    </a:solidFill>
                  </a:rPr>
                  <a:t>sulfur-containing </a:t>
                </a:r>
              </a:p>
              <a:p>
                <a:pPr algn="ctr" eaLnBrk="1" hangingPunct="1">
                  <a:lnSpc>
                    <a:spcPct val="85000"/>
                  </a:lnSpc>
                  <a:spcBef>
                    <a:spcPct val="0"/>
                  </a:spcBef>
                  <a:buFontTx/>
                  <a:buNone/>
                </a:pPr>
                <a:r>
                  <a:rPr lang="en-US" altLang="en-US" sz="1800" b="0" i="0" dirty="0">
                    <a:solidFill>
                      <a:schemeClr val="accent6"/>
                    </a:solidFill>
                  </a:rPr>
                  <a:t>(4)</a:t>
                </a:r>
              </a:p>
            </p:txBody>
          </p:sp>
          <p:sp>
            <p:nvSpPr>
              <p:cNvPr id="226314" name="Text Box 10">
                <a:extLst>
                  <a:ext uri="{FF2B5EF4-FFF2-40B4-BE49-F238E27FC236}">
                    <a16:creationId xmlns:a16="http://schemas.microsoft.com/office/drawing/2014/main" id="{1399280E-2366-6449-87A5-2D73E20492DA}"/>
                  </a:ext>
                </a:extLst>
              </p:cNvPr>
              <p:cNvSpPr txBox="1">
                <a:spLocks noChangeArrowheads="1"/>
              </p:cNvSpPr>
              <p:nvPr/>
            </p:nvSpPr>
            <p:spPr bwMode="auto">
              <a:xfrm>
                <a:off x="4268" y="2874"/>
                <a:ext cx="544"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dirty="0">
                    <a:solidFill>
                      <a:schemeClr val="accent6"/>
                    </a:solidFill>
                  </a:rPr>
                  <a:t>Cyclic </a:t>
                </a:r>
              </a:p>
              <a:p>
                <a:pPr algn="ctr" eaLnBrk="1" hangingPunct="1">
                  <a:spcBef>
                    <a:spcPct val="0"/>
                  </a:spcBef>
                  <a:buFontTx/>
                  <a:buNone/>
                </a:pPr>
                <a:r>
                  <a:rPr lang="en-US" altLang="en-US" sz="1800" b="0" i="0" dirty="0">
                    <a:solidFill>
                      <a:schemeClr val="accent6"/>
                    </a:solidFill>
                  </a:rPr>
                  <a:t>(1)</a:t>
                </a:r>
              </a:p>
            </p:txBody>
          </p:sp>
          <p:sp>
            <p:nvSpPr>
              <p:cNvPr id="226315" name="Text Box 11">
                <a:extLst>
                  <a:ext uri="{FF2B5EF4-FFF2-40B4-BE49-F238E27FC236}">
                    <a16:creationId xmlns:a16="http://schemas.microsoft.com/office/drawing/2014/main" id="{E03C2263-C485-0F43-B19E-1FDF1D298D93}"/>
                  </a:ext>
                </a:extLst>
              </p:cNvPr>
              <p:cNvSpPr txBox="1">
                <a:spLocks noChangeArrowheads="1"/>
              </p:cNvSpPr>
              <p:nvPr/>
            </p:nvSpPr>
            <p:spPr bwMode="auto">
              <a:xfrm>
                <a:off x="4190" y="2081"/>
                <a:ext cx="706"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dirty="0">
                    <a:solidFill>
                      <a:schemeClr val="accent6"/>
                    </a:solidFill>
                  </a:rPr>
                  <a:t>Aliphatic </a:t>
                </a:r>
              </a:p>
              <a:p>
                <a:pPr algn="ctr" eaLnBrk="1" hangingPunct="1">
                  <a:spcBef>
                    <a:spcPct val="0"/>
                  </a:spcBef>
                  <a:buFontTx/>
                  <a:buNone/>
                </a:pPr>
                <a:r>
                  <a:rPr lang="en-US" altLang="en-US" sz="1800" b="0" i="0" dirty="0">
                    <a:solidFill>
                      <a:schemeClr val="accent6"/>
                    </a:solidFill>
                  </a:rPr>
                  <a:t>(5)</a:t>
                </a:r>
              </a:p>
            </p:txBody>
          </p:sp>
          <p:sp>
            <p:nvSpPr>
              <p:cNvPr id="226316" name="Text Box 12">
                <a:extLst>
                  <a:ext uri="{FF2B5EF4-FFF2-40B4-BE49-F238E27FC236}">
                    <a16:creationId xmlns:a16="http://schemas.microsoft.com/office/drawing/2014/main" id="{3329EDB3-0E91-4241-BCE3-3040A0C11940}"/>
                  </a:ext>
                </a:extLst>
              </p:cNvPr>
              <p:cNvSpPr txBox="1">
                <a:spLocks noChangeArrowheads="1"/>
              </p:cNvSpPr>
              <p:nvPr/>
            </p:nvSpPr>
            <p:spPr bwMode="auto">
              <a:xfrm>
                <a:off x="4181" y="1241"/>
                <a:ext cx="730"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dirty="0">
                    <a:solidFill>
                      <a:schemeClr val="accent6"/>
                    </a:solidFill>
                  </a:rPr>
                  <a:t>Aromatic </a:t>
                </a:r>
              </a:p>
              <a:p>
                <a:pPr algn="ctr" eaLnBrk="1" hangingPunct="1">
                  <a:spcBef>
                    <a:spcPct val="0"/>
                  </a:spcBef>
                  <a:buFontTx/>
                  <a:buNone/>
                </a:pPr>
                <a:r>
                  <a:rPr lang="en-US" altLang="en-US" sz="1800" b="0" i="0" dirty="0">
                    <a:solidFill>
                      <a:schemeClr val="accent6"/>
                    </a:solidFill>
                  </a:rPr>
                  <a:t>(3)</a:t>
                </a:r>
              </a:p>
            </p:txBody>
          </p:sp>
        </p:grpSp>
      </p:grpSp>
      <p:sp>
        <p:nvSpPr>
          <p:cNvPr id="2" name="TextBox 1">
            <a:extLst>
              <a:ext uri="{FF2B5EF4-FFF2-40B4-BE49-F238E27FC236}">
                <a16:creationId xmlns:a16="http://schemas.microsoft.com/office/drawing/2014/main" id="{26D3B786-E3CD-2BD3-924C-996AB4019325}"/>
              </a:ext>
            </a:extLst>
          </p:cNvPr>
          <p:cNvSpPr txBox="1"/>
          <p:nvPr/>
        </p:nvSpPr>
        <p:spPr>
          <a:xfrm>
            <a:off x="6619462" y="5390409"/>
            <a:ext cx="1195840" cy="369332"/>
          </a:xfrm>
          <a:prstGeom prst="rect">
            <a:avLst/>
          </a:prstGeom>
          <a:noFill/>
        </p:spPr>
        <p:txBody>
          <a:bodyPr wrap="none" rtlCol="0">
            <a:spAutoFit/>
          </a:bodyPr>
          <a:lstStyle/>
          <a:p>
            <a:r>
              <a:rPr lang="en-US" b="0" i="0" dirty="0">
                <a:solidFill>
                  <a:schemeClr val="accent6"/>
                </a:solidFill>
              </a:rPr>
              <a:t>Total = 20</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Number Placeholder 5">
            <a:extLst>
              <a:ext uri="{FF2B5EF4-FFF2-40B4-BE49-F238E27FC236}">
                <a16:creationId xmlns:a16="http://schemas.microsoft.com/office/drawing/2014/main" id="{D9B0A7A0-DA00-D24C-BBC4-87298A2E96D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30939B4-B03D-3540-818C-CC72870D1A00}" type="slidenum">
              <a:rPr lang="en-US" altLang="en-US" sz="1400" smtClean="0"/>
              <a:pPr>
                <a:spcBef>
                  <a:spcPct val="0"/>
                </a:spcBef>
                <a:buFontTx/>
                <a:buNone/>
              </a:pPr>
              <a:t>24</a:t>
            </a:fld>
            <a:endParaRPr lang="en-US" altLang="en-US" sz="1400" dirty="0"/>
          </a:p>
        </p:txBody>
      </p:sp>
      <p:grpSp>
        <p:nvGrpSpPr>
          <p:cNvPr id="45058" name="Group 6">
            <a:extLst>
              <a:ext uri="{FF2B5EF4-FFF2-40B4-BE49-F238E27FC236}">
                <a16:creationId xmlns:a16="http://schemas.microsoft.com/office/drawing/2014/main" id="{46C51933-DABD-7E43-88A6-A9D56F9EE93A}"/>
              </a:ext>
            </a:extLst>
          </p:cNvPr>
          <p:cNvGrpSpPr>
            <a:grpSpLocks/>
          </p:cNvGrpSpPr>
          <p:nvPr/>
        </p:nvGrpSpPr>
        <p:grpSpPr bwMode="auto">
          <a:xfrm>
            <a:off x="454025" y="446088"/>
            <a:ext cx="8229600" cy="3355975"/>
            <a:chOff x="286" y="281"/>
            <a:chExt cx="5184" cy="2114"/>
          </a:xfrm>
        </p:grpSpPr>
        <p:sp>
          <p:nvSpPr>
            <p:cNvPr id="45059" name="Rectangle 1026">
              <a:extLst>
                <a:ext uri="{FF2B5EF4-FFF2-40B4-BE49-F238E27FC236}">
                  <a16:creationId xmlns:a16="http://schemas.microsoft.com/office/drawing/2014/main" id="{6790CD79-10F9-5645-8AF2-459BC9EFA2B2}"/>
                </a:ext>
              </a:extLst>
            </p:cNvPr>
            <p:cNvSpPr>
              <a:spLocks noChangeArrowheads="1"/>
            </p:cNvSpPr>
            <p:nvPr/>
          </p:nvSpPr>
          <p:spPr bwMode="auto">
            <a:xfrm>
              <a:off x="286"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Complete and Incomplete Proteins</a:t>
              </a:r>
              <a:endParaRPr lang="en-US" altLang="en-US" sz="2800" dirty="0">
                <a:solidFill>
                  <a:schemeClr val="tx2"/>
                </a:solidFill>
              </a:endParaRPr>
            </a:p>
          </p:txBody>
        </p:sp>
        <p:sp>
          <p:nvSpPr>
            <p:cNvPr id="45060" name="Text Box 1027">
              <a:extLst>
                <a:ext uri="{FF2B5EF4-FFF2-40B4-BE49-F238E27FC236}">
                  <a16:creationId xmlns:a16="http://schemas.microsoft.com/office/drawing/2014/main" id="{4D26AB38-1DE7-0445-98CF-FB25C0AA3ECC}"/>
                </a:ext>
              </a:extLst>
            </p:cNvPr>
            <p:cNvSpPr txBox="1">
              <a:spLocks noChangeArrowheads="1"/>
            </p:cNvSpPr>
            <p:nvPr/>
          </p:nvSpPr>
          <p:spPr bwMode="auto">
            <a:xfrm>
              <a:off x="518" y="976"/>
              <a:ext cx="4602" cy="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Animal products—including meat, eggs, and milk—are complete because they contain all essential amino acids, and in the proper proportions needed by the human body.</a:t>
              </a:r>
            </a:p>
            <a:p>
              <a:pPr eaLnBrk="1" hangingPunct="1">
                <a:lnSpc>
                  <a:spcPct val="85000"/>
                </a:lnSpc>
                <a:spcBef>
                  <a:spcPct val="0"/>
                </a:spcBef>
                <a:spcAft>
                  <a:spcPct val="50000"/>
                </a:spcAft>
                <a:buSzPct val="80000"/>
                <a:buFont typeface="Times" pitchFamily="2" charset="0"/>
                <a:buChar char="•"/>
              </a:pPr>
              <a:r>
                <a:rPr lang="en-US" altLang="en-US" sz="1800" dirty="0"/>
                <a:t>Plant proteins are said to be incomplete because they are deficient in one or more amino acids.</a:t>
              </a:r>
            </a:p>
            <a:p>
              <a:pPr eaLnBrk="1" hangingPunct="1">
                <a:lnSpc>
                  <a:spcPct val="85000"/>
                </a:lnSpc>
                <a:spcBef>
                  <a:spcPct val="0"/>
                </a:spcBef>
                <a:spcAft>
                  <a:spcPct val="50000"/>
                </a:spcAft>
                <a:buSzPct val="80000"/>
                <a:buFont typeface="Times" pitchFamily="2" charset="0"/>
                <a:buChar char="•"/>
              </a:pPr>
              <a:r>
                <a:rPr lang="en-US" altLang="en-US" sz="1800" dirty="0"/>
                <a:t>The key to nutrition for a vegan or vegetarian is to eat foods from a variety of plants that together can provide all eight essential amino acids.</a:t>
              </a:r>
            </a:p>
          </p:txBody>
        </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Number Placeholder 5">
            <a:extLst>
              <a:ext uri="{FF2B5EF4-FFF2-40B4-BE49-F238E27FC236}">
                <a16:creationId xmlns:a16="http://schemas.microsoft.com/office/drawing/2014/main" id="{E82C432D-652B-9341-912C-375FC26D10F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8AE6B91-82A6-6244-943F-EC0591271586}" type="slidenum">
              <a:rPr lang="en-US" altLang="en-US" sz="1400" smtClean="0"/>
              <a:pPr>
                <a:spcBef>
                  <a:spcPct val="0"/>
                </a:spcBef>
                <a:buFontTx/>
                <a:buNone/>
              </a:pPr>
              <a:t>25</a:t>
            </a:fld>
            <a:endParaRPr lang="en-US" altLang="en-US" sz="1400" dirty="0"/>
          </a:p>
        </p:txBody>
      </p:sp>
      <p:grpSp>
        <p:nvGrpSpPr>
          <p:cNvPr id="47106" name="Group 6">
            <a:extLst>
              <a:ext uri="{FF2B5EF4-FFF2-40B4-BE49-F238E27FC236}">
                <a16:creationId xmlns:a16="http://schemas.microsoft.com/office/drawing/2014/main" id="{9F474370-B643-564F-AC9C-96200F25B705}"/>
              </a:ext>
            </a:extLst>
          </p:cNvPr>
          <p:cNvGrpSpPr>
            <a:grpSpLocks/>
          </p:cNvGrpSpPr>
          <p:nvPr/>
        </p:nvGrpSpPr>
        <p:grpSpPr bwMode="auto">
          <a:xfrm>
            <a:off x="454025" y="446088"/>
            <a:ext cx="8229600" cy="3786188"/>
            <a:chOff x="286" y="281"/>
            <a:chExt cx="5184" cy="2385"/>
          </a:xfrm>
        </p:grpSpPr>
        <p:sp>
          <p:nvSpPr>
            <p:cNvPr id="47107" name="Rectangle 1026">
              <a:extLst>
                <a:ext uri="{FF2B5EF4-FFF2-40B4-BE49-F238E27FC236}">
                  <a16:creationId xmlns:a16="http://schemas.microsoft.com/office/drawing/2014/main" id="{62A7D85D-5AF3-734C-BCD8-CDC938E7894C}"/>
                </a:ext>
              </a:extLst>
            </p:cNvPr>
            <p:cNvSpPr>
              <a:spLocks noChangeArrowheads="1"/>
            </p:cNvSpPr>
            <p:nvPr/>
          </p:nvSpPr>
          <p:spPr bwMode="auto">
            <a:xfrm>
              <a:off x="286"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Definitions</a:t>
              </a:r>
              <a:endParaRPr lang="en-US" altLang="en-US" sz="2800" dirty="0">
                <a:solidFill>
                  <a:schemeClr val="tx2"/>
                </a:solidFill>
              </a:endParaRPr>
            </a:p>
          </p:txBody>
        </p:sp>
        <p:sp>
          <p:nvSpPr>
            <p:cNvPr id="47108" name="Text Box 1027">
              <a:extLst>
                <a:ext uri="{FF2B5EF4-FFF2-40B4-BE49-F238E27FC236}">
                  <a16:creationId xmlns:a16="http://schemas.microsoft.com/office/drawing/2014/main" id="{9E5382FE-1D1F-CD4D-B24B-1E01DD5D9A67}"/>
                </a:ext>
              </a:extLst>
            </p:cNvPr>
            <p:cNvSpPr txBox="1">
              <a:spLocks noChangeArrowheads="1"/>
            </p:cNvSpPr>
            <p:nvPr/>
          </p:nvSpPr>
          <p:spPr bwMode="auto">
            <a:xfrm>
              <a:off x="707" y="976"/>
              <a:ext cx="4359" cy="1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863"/>
                </a:lnSpc>
                <a:spcBef>
                  <a:spcPct val="0"/>
                </a:spcBef>
                <a:spcAft>
                  <a:spcPts val="0"/>
                </a:spcAft>
                <a:buFontTx/>
                <a:buNone/>
              </a:pPr>
              <a:r>
                <a:rPr lang="en-US" altLang="en-US" sz="1800" dirty="0">
                  <a:solidFill>
                    <a:srgbClr val="941100"/>
                  </a:solidFill>
                </a:rPr>
                <a:t>Veganism = the practice of abstaining from the use of animal products, particularly in diet, and an associated philosophy that rejects the commodity status of animals.  A follower of the diet and the philosophy is known as a vegan. </a:t>
              </a:r>
            </a:p>
            <a:p>
              <a:pPr algn="ctr">
                <a:lnSpc>
                  <a:spcPts val="1863"/>
                </a:lnSpc>
                <a:spcBef>
                  <a:spcPts val="600"/>
                </a:spcBef>
                <a:spcAft>
                  <a:spcPts val="0"/>
                </a:spcAft>
                <a:buFontTx/>
                <a:buNone/>
              </a:pPr>
              <a:r>
                <a:rPr lang="en-US" altLang="en-US" sz="1800" dirty="0">
                  <a:solidFill>
                    <a:srgbClr val="941100"/>
                  </a:solidFill>
                </a:rPr>
                <a:t>Vegetarianism = the practice of abstaining from the consumption of meat (red meat, poultry, seafood, and the flesh of any other animal), and </a:t>
              </a:r>
              <a:r>
                <a:rPr lang="en-US" altLang="en-US" sz="1800" u="sng" dirty="0">
                  <a:solidFill>
                    <a:srgbClr val="941100"/>
                  </a:solidFill>
                </a:rPr>
                <a:t>may</a:t>
              </a:r>
              <a:r>
                <a:rPr lang="en-US" altLang="en-US" sz="1800" dirty="0">
                  <a:solidFill>
                    <a:srgbClr val="941100"/>
                  </a:solidFill>
                </a:rPr>
                <a:t> include abstention from byproducts of animal slaughter.  A vegetarian diet is derived from plants, with or without eggs and dairy. </a:t>
              </a:r>
            </a:p>
            <a:p>
              <a:pPr algn="ctr">
                <a:lnSpc>
                  <a:spcPts val="1863"/>
                </a:lnSpc>
                <a:spcBef>
                  <a:spcPts val="600"/>
                </a:spcBef>
                <a:spcAft>
                  <a:spcPts val="0"/>
                </a:spcAft>
                <a:buFontTx/>
                <a:buNone/>
              </a:pPr>
              <a:r>
                <a:rPr lang="en-US" altLang="en-US" sz="1800" dirty="0">
                  <a:solidFill>
                    <a:srgbClr val="941100"/>
                  </a:solidFill>
                </a:rPr>
                <a:t>(Both definitions are from https://www.wikipedia.org)</a:t>
              </a:r>
            </a:p>
          </p:txBody>
        </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Number Placeholder 5">
            <a:extLst>
              <a:ext uri="{FF2B5EF4-FFF2-40B4-BE49-F238E27FC236}">
                <a16:creationId xmlns:a16="http://schemas.microsoft.com/office/drawing/2014/main" id="{5DF452D4-571F-C146-8B23-07A00A4413F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37CBF83-D67A-D045-9E16-A5F14A426359}" type="slidenum">
              <a:rPr lang="en-US" altLang="en-US" sz="1400" smtClean="0"/>
              <a:pPr>
                <a:spcBef>
                  <a:spcPct val="0"/>
                </a:spcBef>
                <a:buFontTx/>
                <a:buNone/>
              </a:pPr>
              <a:t>26</a:t>
            </a:fld>
            <a:endParaRPr lang="en-US" altLang="en-US" sz="1400" dirty="0"/>
          </a:p>
        </p:txBody>
      </p:sp>
      <p:grpSp>
        <p:nvGrpSpPr>
          <p:cNvPr id="49154" name="Group 1057">
            <a:extLst>
              <a:ext uri="{FF2B5EF4-FFF2-40B4-BE49-F238E27FC236}">
                <a16:creationId xmlns:a16="http://schemas.microsoft.com/office/drawing/2014/main" id="{718FDC89-7BD7-534B-9475-F0FF0113019C}"/>
              </a:ext>
            </a:extLst>
          </p:cNvPr>
          <p:cNvGrpSpPr>
            <a:grpSpLocks/>
          </p:cNvGrpSpPr>
          <p:nvPr/>
        </p:nvGrpSpPr>
        <p:grpSpPr bwMode="auto">
          <a:xfrm>
            <a:off x="458788" y="446088"/>
            <a:ext cx="8229600" cy="5656262"/>
            <a:chOff x="289" y="281"/>
            <a:chExt cx="5184" cy="3563"/>
          </a:xfrm>
        </p:grpSpPr>
        <p:sp>
          <p:nvSpPr>
            <p:cNvPr id="49155" name="Rectangle 1034">
              <a:extLst>
                <a:ext uri="{FF2B5EF4-FFF2-40B4-BE49-F238E27FC236}">
                  <a16:creationId xmlns:a16="http://schemas.microsoft.com/office/drawing/2014/main" id="{97816100-104F-A84C-90B8-7D66C6D4D20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Vegan and Vegetarian Diets</a:t>
              </a:r>
              <a:endParaRPr lang="en-US" altLang="en-US" sz="2800" dirty="0">
                <a:solidFill>
                  <a:schemeClr val="tx2"/>
                </a:solidFill>
              </a:endParaRPr>
            </a:p>
          </p:txBody>
        </p:sp>
        <p:grpSp>
          <p:nvGrpSpPr>
            <p:cNvPr id="49156" name="Group 1056">
              <a:extLst>
                <a:ext uri="{FF2B5EF4-FFF2-40B4-BE49-F238E27FC236}">
                  <a16:creationId xmlns:a16="http://schemas.microsoft.com/office/drawing/2014/main" id="{38573E76-5EC6-8749-A6D7-C6F8D393BCB6}"/>
                </a:ext>
              </a:extLst>
            </p:cNvPr>
            <p:cNvGrpSpPr>
              <a:grpSpLocks/>
            </p:cNvGrpSpPr>
            <p:nvPr/>
          </p:nvGrpSpPr>
          <p:grpSpPr bwMode="auto">
            <a:xfrm>
              <a:off x="1069" y="1018"/>
              <a:ext cx="3612" cy="2826"/>
              <a:chOff x="1069" y="1018"/>
              <a:chExt cx="3612" cy="2826"/>
            </a:xfrm>
          </p:grpSpPr>
          <p:sp>
            <p:nvSpPr>
              <p:cNvPr id="49157" name="Text Box 1033">
                <a:extLst>
                  <a:ext uri="{FF2B5EF4-FFF2-40B4-BE49-F238E27FC236}">
                    <a16:creationId xmlns:a16="http://schemas.microsoft.com/office/drawing/2014/main" id="{8BED7B15-9B3A-DD44-A709-D926A578CC1A}"/>
                  </a:ext>
                </a:extLst>
              </p:cNvPr>
              <p:cNvSpPr txBox="1">
                <a:spLocks noChangeArrowheads="1"/>
              </p:cNvSpPr>
              <p:nvPr/>
            </p:nvSpPr>
            <p:spPr bwMode="auto">
              <a:xfrm>
                <a:off x="1069" y="3325"/>
                <a:ext cx="3612"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chemeClr val="accent6"/>
                    </a:solidFill>
                  </a:rPr>
                  <a:t>Adults can obtain all eight essential amino acids by eating a meal of grains and beans or legumes (from the pea family).  </a:t>
                </a:r>
              </a:p>
            </p:txBody>
          </p:sp>
          <p:grpSp>
            <p:nvGrpSpPr>
              <p:cNvPr id="49158" name="Group 1055">
                <a:extLst>
                  <a:ext uri="{FF2B5EF4-FFF2-40B4-BE49-F238E27FC236}">
                    <a16:creationId xmlns:a16="http://schemas.microsoft.com/office/drawing/2014/main" id="{240EB523-4B70-F04A-BDA1-ACD13FD3E013}"/>
                  </a:ext>
                </a:extLst>
              </p:cNvPr>
              <p:cNvGrpSpPr>
                <a:grpSpLocks/>
              </p:cNvGrpSpPr>
              <p:nvPr/>
            </p:nvGrpSpPr>
            <p:grpSpPr bwMode="auto">
              <a:xfrm>
                <a:off x="1440" y="1018"/>
                <a:ext cx="3171" cy="2187"/>
                <a:chOff x="1440" y="1018"/>
                <a:chExt cx="3171" cy="2187"/>
              </a:xfrm>
            </p:grpSpPr>
            <p:sp>
              <p:nvSpPr>
                <p:cNvPr id="37896" name="Rectangle 1028">
                  <a:extLst>
                    <a:ext uri="{FF2B5EF4-FFF2-40B4-BE49-F238E27FC236}">
                      <a16:creationId xmlns:a16="http://schemas.microsoft.com/office/drawing/2014/main" id="{19636EA7-E776-FA40-9067-21A634CC420C}"/>
                    </a:ext>
                  </a:extLst>
                </p:cNvPr>
                <p:cNvSpPr>
                  <a:spLocks noChangeArrowheads="1"/>
                </p:cNvSpPr>
                <p:nvPr/>
              </p:nvSpPr>
              <p:spPr bwMode="auto">
                <a:xfrm>
                  <a:off x="2448" y="1267"/>
                  <a:ext cx="2163" cy="1911"/>
                </a:xfrm>
                <a:prstGeom prst="rect">
                  <a:avLst/>
                </a:prstGeom>
                <a:solidFill>
                  <a:srgbClr val="CCFFCC">
                    <a:alpha val="59999"/>
                  </a:srgbClr>
                </a:solidFill>
                <a:ln w="19050">
                  <a:solidFill>
                    <a:schemeClr val="tx1">
                      <a:lumMod val="65000"/>
                      <a:lumOff val="35000"/>
                    </a:schemeClr>
                  </a:solidFill>
                  <a:miter lim="800000"/>
                  <a:headEnd/>
                  <a:tailEnd/>
                </a:ln>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endParaRPr lang="en-US" altLang="en-US" sz="1800" dirty="0"/>
                </a:p>
              </p:txBody>
            </p:sp>
            <p:sp>
              <p:nvSpPr>
                <p:cNvPr id="37897" name="Rectangle 1029">
                  <a:extLst>
                    <a:ext uri="{FF2B5EF4-FFF2-40B4-BE49-F238E27FC236}">
                      <a16:creationId xmlns:a16="http://schemas.microsoft.com/office/drawing/2014/main" id="{41F0B3CE-B373-0147-8743-A2F040D9C530}"/>
                    </a:ext>
                  </a:extLst>
                </p:cNvPr>
                <p:cNvSpPr>
                  <a:spLocks noChangeArrowheads="1"/>
                </p:cNvSpPr>
                <p:nvPr/>
              </p:nvSpPr>
              <p:spPr bwMode="auto">
                <a:xfrm>
                  <a:off x="1440" y="1018"/>
                  <a:ext cx="2154" cy="1668"/>
                </a:xfrm>
                <a:prstGeom prst="rect">
                  <a:avLst/>
                </a:prstGeom>
                <a:solidFill>
                  <a:srgbClr val="FFFF00">
                    <a:alpha val="30196"/>
                  </a:srgbClr>
                </a:solidFill>
                <a:ln w="19050">
                  <a:solidFill>
                    <a:schemeClr val="tx1">
                      <a:lumMod val="65000"/>
                      <a:lumOff val="35000"/>
                    </a:schemeClr>
                  </a:solidFill>
                  <a:miter lim="800000"/>
                  <a:headEnd/>
                  <a:tailEnd/>
                </a:ln>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endParaRPr lang="en-US" altLang="en-US" sz="1800" dirty="0"/>
                </a:p>
              </p:txBody>
            </p:sp>
            <p:sp>
              <p:nvSpPr>
                <p:cNvPr id="49161" name="Text Box 1030">
                  <a:extLst>
                    <a:ext uri="{FF2B5EF4-FFF2-40B4-BE49-F238E27FC236}">
                      <a16:creationId xmlns:a16="http://schemas.microsoft.com/office/drawing/2014/main" id="{E4C511FF-75C4-F74F-8586-0C78EA946AD8}"/>
                    </a:ext>
                  </a:extLst>
                </p:cNvPr>
                <p:cNvSpPr txBox="1">
                  <a:spLocks noChangeArrowheads="1"/>
                </p:cNvSpPr>
                <p:nvPr/>
              </p:nvSpPr>
              <p:spPr bwMode="auto">
                <a:xfrm>
                  <a:off x="2534" y="1041"/>
                  <a:ext cx="1021" cy="2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spcAft>
                      <a:spcPct val="35000"/>
                    </a:spcAft>
                    <a:buFontTx/>
                    <a:buNone/>
                  </a:pPr>
                  <a:r>
                    <a:rPr lang="en-US" altLang="en-US" sz="1800" dirty="0"/>
                    <a:t>Methionine</a:t>
                  </a:r>
                </a:p>
                <a:p>
                  <a:pPr eaLnBrk="1" hangingPunct="1">
                    <a:spcBef>
                      <a:spcPct val="0"/>
                    </a:spcBef>
                    <a:spcAft>
                      <a:spcPct val="35000"/>
                    </a:spcAft>
                    <a:buFontTx/>
                    <a:buNone/>
                  </a:pPr>
                  <a:r>
                    <a:rPr lang="en-US" altLang="en-US" sz="1800" dirty="0"/>
                    <a:t>Valine</a:t>
                  </a:r>
                </a:p>
                <a:p>
                  <a:pPr eaLnBrk="1" hangingPunct="1">
                    <a:spcBef>
                      <a:spcPct val="0"/>
                    </a:spcBef>
                    <a:spcAft>
                      <a:spcPct val="35000"/>
                    </a:spcAft>
                    <a:buFontTx/>
                    <a:buNone/>
                  </a:pPr>
                  <a:r>
                    <a:rPr lang="en-US" altLang="en-US" sz="1800" dirty="0"/>
                    <a:t>Histidine*</a:t>
                  </a:r>
                </a:p>
                <a:p>
                  <a:pPr eaLnBrk="1" hangingPunct="1">
                    <a:spcBef>
                      <a:spcPct val="0"/>
                    </a:spcBef>
                    <a:spcAft>
                      <a:spcPct val="35000"/>
                    </a:spcAft>
                    <a:buFontTx/>
                    <a:buNone/>
                  </a:pPr>
                  <a:r>
                    <a:rPr lang="en-US" altLang="en-US" sz="1800" dirty="0"/>
                    <a:t>Threonine</a:t>
                  </a:r>
                </a:p>
                <a:p>
                  <a:pPr eaLnBrk="1" hangingPunct="1">
                    <a:spcBef>
                      <a:spcPct val="0"/>
                    </a:spcBef>
                    <a:spcAft>
                      <a:spcPct val="35000"/>
                    </a:spcAft>
                    <a:buFontTx/>
                    <a:buNone/>
                  </a:pPr>
                  <a:r>
                    <a:rPr lang="en-US" altLang="en-US" sz="1800" dirty="0"/>
                    <a:t>Phenylalanine</a:t>
                  </a:r>
                </a:p>
                <a:p>
                  <a:pPr eaLnBrk="1" hangingPunct="1">
                    <a:spcBef>
                      <a:spcPct val="0"/>
                    </a:spcBef>
                    <a:spcAft>
                      <a:spcPct val="35000"/>
                    </a:spcAft>
                    <a:buFontTx/>
                    <a:buNone/>
                  </a:pPr>
                  <a:r>
                    <a:rPr lang="en-US" altLang="en-US" sz="1800" dirty="0"/>
                    <a:t>Leucine</a:t>
                  </a:r>
                </a:p>
                <a:p>
                  <a:pPr eaLnBrk="1" hangingPunct="1">
                    <a:spcBef>
                      <a:spcPct val="0"/>
                    </a:spcBef>
                    <a:spcAft>
                      <a:spcPct val="35000"/>
                    </a:spcAft>
                    <a:buFontTx/>
                    <a:buNone/>
                  </a:pPr>
                  <a:r>
                    <a:rPr lang="en-US" altLang="en-US" sz="1800" dirty="0"/>
                    <a:t>Isoleucine</a:t>
                  </a:r>
                </a:p>
                <a:p>
                  <a:pPr eaLnBrk="1" hangingPunct="1">
                    <a:spcBef>
                      <a:spcPct val="0"/>
                    </a:spcBef>
                    <a:spcAft>
                      <a:spcPct val="35000"/>
                    </a:spcAft>
                    <a:buFontTx/>
                    <a:buNone/>
                  </a:pPr>
                  <a:r>
                    <a:rPr lang="en-US" altLang="en-US" sz="1800" dirty="0"/>
                    <a:t>Tryptophan</a:t>
                  </a:r>
                </a:p>
                <a:p>
                  <a:pPr eaLnBrk="1" hangingPunct="1">
                    <a:spcBef>
                      <a:spcPct val="0"/>
                    </a:spcBef>
                    <a:spcAft>
                      <a:spcPct val="35000"/>
                    </a:spcAft>
                    <a:buFontTx/>
                    <a:buNone/>
                  </a:pPr>
                  <a:r>
                    <a:rPr lang="en-US" altLang="en-US" sz="1800" dirty="0"/>
                    <a:t>Lysine</a:t>
                  </a:r>
                </a:p>
              </p:txBody>
            </p:sp>
            <p:sp>
              <p:nvSpPr>
                <p:cNvPr id="49162" name="Text Box 1031">
                  <a:extLst>
                    <a:ext uri="{FF2B5EF4-FFF2-40B4-BE49-F238E27FC236}">
                      <a16:creationId xmlns:a16="http://schemas.microsoft.com/office/drawing/2014/main" id="{4446856E-2C33-0D4F-A78C-E48A946616A0}"/>
                    </a:ext>
                  </a:extLst>
                </p:cNvPr>
                <p:cNvSpPr txBox="1">
                  <a:spLocks noChangeArrowheads="1"/>
                </p:cNvSpPr>
                <p:nvPr/>
              </p:nvSpPr>
              <p:spPr bwMode="auto">
                <a:xfrm>
                  <a:off x="1706" y="1744"/>
                  <a:ext cx="5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Grains</a:t>
                  </a:r>
                  <a:endParaRPr lang="en-US" altLang="en-US" sz="1600" b="1" i="1" dirty="0"/>
                </a:p>
              </p:txBody>
            </p:sp>
            <p:sp>
              <p:nvSpPr>
                <p:cNvPr id="49163" name="Text Box 1032">
                  <a:extLst>
                    <a:ext uri="{FF2B5EF4-FFF2-40B4-BE49-F238E27FC236}">
                      <a16:creationId xmlns:a16="http://schemas.microsoft.com/office/drawing/2014/main" id="{967CA032-D803-3F46-A09D-867CED7F938C}"/>
                    </a:ext>
                  </a:extLst>
                </p:cNvPr>
                <p:cNvSpPr txBox="1">
                  <a:spLocks noChangeArrowheads="1"/>
                </p:cNvSpPr>
                <p:nvPr/>
              </p:nvSpPr>
              <p:spPr bwMode="auto">
                <a:xfrm>
                  <a:off x="3663" y="1978"/>
                  <a:ext cx="881" cy="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t>Beans and</a:t>
                  </a:r>
                </a:p>
                <a:p>
                  <a:pPr algn="ctr" eaLnBrk="1" hangingPunct="1">
                    <a:lnSpc>
                      <a:spcPct val="85000"/>
                    </a:lnSpc>
                    <a:spcBef>
                      <a:spcPct val="0"/>
                    </a:spcBef>
                    <a:buFontTx/>
                    <a:buNone/>
                  </a:pPr>
                  <a:r>
                    <a:rPr lang="en-US" altLang="en-US" sz="1800" dirty="0"/>
                    <a:t>other legumes</a:t>
                  </a:r>
                  <a:endParaRPr lang="en-US" altLang="en-US" sz="1600" b="1" i="1" dirty="0"/>
                </a:p>
              </p:txBody>
            </p:sp>
            <p:sp>
              <p:nvSpPr>
                <p:cNvPr id="49164" name="Text Box 1035">
                  <a:extLst>
                    <a:ext uri="{FF2B5EF4-FFF2-40B4-BE49-F238E27FC236}">
                      <a16:creationId xmlns:a16="http://schemas.microsoft.com/office/drawing/2014/main" id="{730A1E13-B4A3-F546-92FE-A2A4FE97360E}"/>
                    </a:ext>
                  </a:extLst>
                </p:cNvPr>
                <p:cNvSpPr txBox="1">
                  <a:spLocks noChangeArrowheads="1"/>
                </p:cNvSpPr>
                <p:nvPr/>
              </p:nvSpPr>
              <p:spPr bwMode="auto">
                <a:xfrm>
                  <a:off x="1475" y="2760"/>
                  <a:ext cx="92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400" dirty="0">
                      <a:solidFill>
                        <a:srgbClr val="7030A0"/>
                      </a:solidFill>
                    </a:rPr>
                    <a:t>* Histidine is an essential amino acid for infants</a:t>
                  </a:r>
                </a:p>
              </p:txBody>
            </p:sp>
          </p:grpSp>
        </p:grpSp>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Number Placeholder 5">
            <a:extLst>
              <a:ext uri="{FF2B5EF4-FFF2-40B4-BE49-F238E27FC236}">
                <a16:creationId xmlns:a16="http://schemas.microsoft.com/office/drawing/2014/main" id="{F310F456-67CA-BF41-8E06-6C2D1B9576A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954A617-6EE6-A14C-B806-CDA55F6A6D13}" type="slidenum">
              <a:rPr lang="en-US" altLang="en-US" sz="1400" smtClean="0"/>
              <a:pPr>
                <a:spcBef>
                  <a:spcPct val="0"/>
                </a:spcBef>
                <a:buFontTx/>
                <a:buNone/>
              </a:pPr>
              <a:t>27</a:t>
            </a:fld>
            <a:endParaRPr lang="en-US" altLang="en-US" sz="1400" dirty="0"/>
          </a:p>
        </p:txBody>
      </p:sp>
      <p:grpSp>
        <p:nvGrpSpPr>
          <p:cNvPr id="51202" name="Group 11">
            <a:extLst>
              <a:ext uri="{FF2B5EF4-FFF2-40B4-BE49-F238E27FC236}">
                <a16:creationId xmlns:a16="http://schemas.microsoft.com/office/drawing/2014/main" id="{DEFCB4C0-71B0-2C4E-B125-5868504022FE}"/>
              </a:ext>
            </a:extLst>
          </p:cNvPr>
          <p:cNvGrpSpPr>
            <a:grpSpLocks/>
          </p:cNvGrpSpPr>
          <p:nvPr/>
        </p:nvGrpSpPr>
        <p:grpSpPr bwMode="auto">
          <a:xfrm>
            <a:off x="458788" y="446088"/>
            <a:ext cx="8229600" cy="5333999"/>
            <a:chOff x="289" y="281"/>
            <a:chExt cx="5184" cy="3360"/>
          </a:xfrm>
        </p:grpSpPr>
        <p:sp>
          <p:nvSpPr>
            <p:cNvPr id="51203" name="Rectangle 4">
              <a:extLst>
                <a:ext uri="{FF2B5EF4-FFF2-40B4-BE49-F238E27FC236}">
                  <a16:creationId xmlns:a16="http://schemas.microsoft.com/office/drawing/2014/main" id="{28386C7F-D6E8-1842-8C77-54CC54C82D9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Carbohydrates</a:t>
              </a:r>
              <a:endParaRPr lang="en-US" altLang="en-US" sz="2800" dirty="0">
                <a:solidFill>
                  <a:schemeClr val="tx2"/>
                </a:solidFill>
              </a:endParaRPr>
            </a:p>
          </p:txBody>
        </p:sp>
        <p:grpSp>
          <p:nvGrpSpPr>
            <p:cNvPr id="51204" name="Group 10">
              <a:extLst>
                <a:ext uri="{FF2B5EF4-FFF2-40B4-BE49-F238E27FC236}">
                  <a16:creationId xmlns:a16="http://schemas.microsoft.com/office/drawing/2014/main" id="{BFF0C563-269A-A34E-9DF9-1E5F8D6D36ED}"/>
                </a:ext>
              </a:extLst>
            </p:cNvPr>
            <p:cNvGrpSpPr>
              <a:grpSpLocks/>
            </p:cNvGrpSpPr>
            <p:nvPr/>
          </p:nvGrpSpPr>
          <p:grpSpPr bwMode="auto">
            <a:xfrm>
              <a:off x="518" y="973"/>
              <a:ext cx="4544" cy="2668"/>
              <a:chOff x="518" y="973"/>
              <a:chExt cx="4544" cy="2668"/>
            </a:xfrm>
          </p:grpSpPr>
          <p:sp>
            <p:nvSpPr>
              <p:cNvPr id="51205" name="Text Box 5">
                <a:extLst>
                  <a:ext uri="{FF2B5EF4-FFF2-40B4-BE49-F238E27FC236}">
                    <a16:creationId xmlns:a16="http://schemas.microsoft.com/office/drawing/2014/main" id="{B68331A4-C71B-CD49-A0FE-4054FEF8DEAF}"/>
                  </a:ext>
                </a:extLst>
              </p:cNvPr>
              <p:cNvSpPr txBox="1">
                <a:spLocks noChangeArrowheads="1"/>
              </p:cNvSpPr>
              <p:nvPr/>
            </p:nvSpPr>
            <p:spPr bwMode="auto">
              <a:xfrm>
                <a:off x="518" y="973"/>
                <a:ext cx="4544"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Carbohydrates include monosaccharides, disaccharides, and poly-saccharides.</a:t>
                </a:r>
              </a:p>
              <a:p>
                <a:pPr eaLnBrk="1" hangingPunct="1">
                  <a:lnSpc>
                    <a:spcPct val="85000"/>
                  </a:lnSpc>
                  <a:spcBef>
                    <a:spcPct val="0"/>
                  </a:spcBef>
                  <a:spcAft>
                    <a:spcPct val="50000"/>
                  </a:spcAft>
                  <a:buSzPct val="80000"/>
                  <a:buFont typeface="Times" pitchFamily="2" charset="0"/>
                  <a:buChar char="•"/>
                </a:pPr>
                <a:r>
                  <a:rPr lang="en-US" altLang="en-US" sz="1800" dirty="0"/>
                  <a:t>Carbohydrates consist of single- and double-sugar molecules in soft drinks and baked goods, and more complex (starch) molecules in pasta and potatoes.</a:t>
                </a:r>
              </a:p>
              <a:p>
                <a:pPr eaLnBrk="1" hangingPunct="1">
                  <a:lnSpc>
                    <a:spcPct val="85000"/>
                  </a:lnSpc>
                  <a:spcBef>
                    <a:spcPct val="0"/>
                  </a:spcBef>
                  <a:spcAft>
                    <a:spcPct val="50000"/>
                  </a:spcAft>
                  <a:buSzPct val="80000"/>
                  <a:buFont typeface="Times" pitchFamily="2" charset="0"/>
                  <a:buChar char="•"/>
                </a:pPr>
                <a:r>
                  <a:rPr lang="en-US" altLang="en-US" sz="1800" dirty="0"/>
                  <a:t>Carbohydrates provide an almost immediate source of food energy for cellular respiration.</a:t>
                </a:r>
              </a:p>
            </p:txBody>
          </p:sp>
          <p:grpSp>
            <p:nvGrpSpPr>
              <p:cNvPr id="51206" name="Group 25">
                <a:extLst>
                  <a:ext uri="{FF2B5EF4-FFF2-40B4-BE49-F238E27FC236}">
                    <a16:creationId xmlns:a16="http://schemas.microsoft.com/office/drawing/2014/main" id="{5CF3EFC1-C06C-9144-92BB-0AD2758151A3}"/>
                  </a:ext>
                </a:extLst>
              </p:cNvPr>
              <p:cNvGrpSpPr>
                <a:grpSpLocks/>
              </p:cNvGrpSpPr>
              <p:nvPr/>
            </p:nvGrpSpPr>
            <p:grpSpPr bwMode="auto">
              <a:xfrm>
                <a:off x="3279" y="2370"/>
                <a:ext cx="1528" cy="1271"/>
                <a:chOff x="3279" y="2370"/>
                <a:chExt cx="1528" cy="1271"/>
              </a:xfrm>
            </p:grpSpPr>
            <p:pic>
              <p:nvPicPr>
                <p:cNvPr id="51207" name="Picture 6" descr="www_ilovepasta_org PressRoom_854-BeerBratPasta">
                  <a:extLst>
                    <a:ext uri="{FF2B5EF4-FFF2-40B4-BE49-F238E27FC236}">
                      <a16:creationId xmlns:a16="http://schemas.microsoft.com/office/drawing/2014/main" id="{5F52BE02-039E-2C4F-930B-CD29B9EC8B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9" y="2370"/>
                  <a:ext cx="1456" cy="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8" name="Text Box 7">
                  <a:extLst>
                    <a:ext uri="{FF2B5EF4-FFF2-40B4-BE49-F238E27FC236}">
                      <a16:creationId xmlns:a16="http://schemas.microsoft.com/office/drawing/2014/main" id="{99B81877-888A-B14F-A84D-1541B6AE5233}"/>
                    </a:ext>
                  </a:extLst>
                </p:cNvPr>
                <p:cNvSpPr txBox="1">
                  <a:spLocks noChangeArrowheads="1"/>
                </p:cNvSpPr>
                <p:nvPr/>
              </p:nvSpPr>
              <p:spPr bwMode="auto">
                <a:xfrm>
                  <a:off x="3655" y="3476"/>
                  <a:ext cx="115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https://www.ilovepasta.org</a:t>
                  </a:r>
                  <a:endParaRPr lang="en-US" altLang="en-US" sz="1800" i="1" dirty="0"/>
                </a:p>
              </p:txBody>
            </p:sp>
          </p:grpSp>
        </p:grpSp>
      </p:grpSp>
      <p:sp>
        <p:nvSpPr>
          <p:cNvPr id="2" name="TextBox 1">
            <a:extLst>
              <a:ext uri="{FF2B5EF4-FFF2-40B4-BE49-F238E27FC236}">
                <a16:creationId xmlns:a16="http://schemas.microsoft.com/office/drawing/2014/main" id="{E56DA04D-1691-D084-DC09-94BF49B00090}"/>
              </a:ext>
            </a:extLst>
          </p:cNvPr>
          <p:cNvSpPr txBox="1"/>
          <p:nvPr/>
        </p:nvSpPr>
        <p:spPr>
          <a:xfrm>
            <a:off x="1321802" y="4065007"/>
            <a:ext cx="3422214" cy="1182375"/>
          </a:xfrm>
          <a:prstGeom prst="rect">
            <a:avLst/>
          </a:prstGeom>
          <a:noFill/>
        </p:spPr>
        <p:txBody>
          <a:bodyPr wrap="square" rtlCol="0">
            <a:spAutoFit/>
          </a:bodyPr>
          <a:lstStyle/>
          <a:p>
            <a:pPr algn="ctr">
              <a:lnSpc>
                <a:spcPts val="1860"/>
              </a:lnSpc>
            </a:pPr>
            <a:r>
              <a:rPr lang="en-US" dirty="0">
                <a:solidFill>
                  <a:srgbClr val="941100"/>
                </a:solidFill>
              </a:rPr>
              <a:t>Saccharide = a sugar molecule</a:t>
            </a:r>
          </a:p>
          <a:p>
            <a:pPr algn="ctr">
              <a:lnSpc>
                <a:spcPts val="1860"/>
              </a:lnSpc>
            </a:pPr>
            <a:r>
              <a:rPr lang="en-US" dirty="0">
                <a:solidFill>
                  <a:srgbClr val="941100"/>
                </a:solidFill>
              </a:rPr>
              <a:t>Mono- = one</a:t>
            </a:r>
          </a:p>
          <a:p>
            <a:pPr algn="ctr">
              <a:lnSpc>
                <a:spcPts val="1860"/>
              </a:lnSpc>
              <a:spcBef>
                <a:spcPts val="300"/>
              </a:spcBef>
            </a:pPr>
            <a:r>
              <a:rPr lang="en-US" dirty="0">
                <a:solidFill>
                  <a:srgbClr val="941100"/>
                </a:solidFill>
              </a:rPr>
              <a:t>Di- = two</a:t>
            </a:r>
          </a:p>
          <a:p>
            <a:pPr algn="ctr">
              <a:lnSpc>
                <a:spcPts val="1860"/>
              </a:lnSpc>
              <a:spcBef>
                <a:spcPts val="300"/>
              </a:spcBef>
            </a:pPr>
            <a:r>
              <a:rPr lang="en-US" dirty="0">
                <a:solidFill>
                  <a:srgbClr val="941100"/>
                </a:solidFill>
              </a:rPr>
              <a:t>Poly- = many</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Number Placeholder 5">
            <a:extLst>
              <a:ext uri="{FF2B5EF4-FFF2-40B4-BE49-F238E27FC236}">
                <a16:creationId xmlns:a16="http://schemas.microsoft.com/office/drawing/2014/main" id="{F4ADC11F-8DB1-8449-8F7B-A96E5463EBD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5EBB4F5-CA62-B34F-8531-2082842A026F}" type="slidenum">
              <a:rPr lang="en-US" altLang="en-US" sz="1400" smtClean="0"/>
              <a:pPr>
                <a:spcBef>
                  <a:spcPct val="0"/>
                </a:spcBef>
                <a:buFontTx/>
                <a:buNone/>
              </a:pPr>
              <a:t>28</a:t>
            </a:fld>
            <a:endParaRPr lang="en-US" altLang="en-US" sz="1400" dirty="0"/>
          </a:p>
        </p:txBody>
      </p:sp>
      <p:grpSp>
        <p:nvGrpSpPr>
          <p:cNvPr id="53250" name="Group 6">
            <a:extLst>
              <a:ext uri="{FF2B5EF4-FFF2-40B4-BE49-F238E27FC236}">
                <a16:creationId xmlns:a16="http://schemas.microsoft.com/office/drawing/2014/main" id="{33FC31B5-A529-B848-98B5-126D073E9184}"/>
              </a:ext>
            </a:extLst>
          </p:cNvPr>
          <p:cNvGrpSpPr>
            <a:grpSpLocks/>
          </p:cNvGrpSpPr>
          <p:nvPr/>
        </p:nvGrpSpPr>
        <p:grpSpPr bwMode="auto">
          <a:xfrm>
            <a:off x="458788" y="446088"/>
            <a:ext cx="8229600" cy="3489325"/>
            <a:chOff x="289" y="281"/>
            <a:chExt cx="5184" cy="2198"/>
          </a:xfrm>
        </p:grpSpPr>
        <p:sp>
          <p:nvSpPr>
            <p:cNvPr id="53251" name="Rectangle 2">
              <a:extLst>
                <a:ext uri="{FF2B5EF4-FFF2-40B4-BE49-F238E27FC236}">
                  <a16:creationId xmlns:a16="http://schemas.microsoft.com/office/drawing/2014/main" id="{B9F013BE-D312-944B-A44E-E9740F66616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Dietary Sugar</a:t>
              </a:r>
              <a:endParaRPr lang="en-US" altLang="en-US" sz="2800" dirty="0">
                <a:solidFill>
                  <a:schemeClr val="tx2"/>
                </a:solidFill>
              </a:endParaRPr>
            </a:p>
          </p:txBody>
        </p:sp>
        <p:sp>
          <p:nvSpPr>
            <p:cNvPr id="53252" name="Text Box 3">
              <a:extLst>
                <a:ext uri="{FF2B5EF4-FFF2-40B4-BE49-F238E27FC236}">
                  <a16:creationId xmlns:a16="http://schemas.microsoft.com/office/drawing/2014/main" id="{3C77062E-458D-CC40-A43D-6EF60CDCA44B}"/>
                </a:ext>
              </a:extLst>
            </p:cNvPr>
            <p:cNvSpPr txBox="1">
              <a:spLocks noChangeArrowheads="1"/>
            </p:cNvSpPr>
            <p:nvPr/>
          </p:nvSpPr>
          <p:spPr bwMode="auto">
            <a:xfrm>
              <a:off x="518" y="973"/>
              <a:ext cx="4787"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The sugars we ingest are in either disaccharide or monosaccharide form</a:t>
              </a:r>
              <a:r>
                <a:rPr lang="en-US" altLang="en-US" sz="1800" i="1" dirty="0"/>
                <a:t>—</a:t>
              </a:r>
              <a:r>
                <a:rPr lang="en-US" altLang="en-US" sz="1800" dirty="0"/>
                <a:t>they are mainly sucrose and high fructose corn syrup (HFCS).</a:t>
              </a:r>
            </a:p>
            <a:p>
              <a:pPr eaLnBrk="1" hangingPunct="1">
                <a:lnSpc>
                  <a:spcPct val="85000"/>
                </a:lnSpc>
                <a:spcBef>
                  <a:spcPct val="0"/>
                </a:spcBef>
                <a:spcAft>
                  <a:spcPct val="50000"/>
                </a:spcAft>
                <a:buSzPct val="80000"/>
                <a:buFont typeface="Times" pitchFamily="2" charset="0"/>
                <a:buChar char="•"/>
              </a:pPr>
              <a:r>
                <a:rPr lang="en-US" altLang="en-US" sz="1800" dirty="0"/>
                <a:t>U.S. sugar consumption averages 140 pounds per year per person (mostly HFCS).</a:t>
              </a:r>
            </a:p>
            <a:p>
              <a:pPr eaLnBrk="1" hangingPunct="1">
                <a:lnSpc>
                  <a:spcPct val="85000"/>
                </a:lnSpc>
                <a:spcBef>
                  <a:spcPct val="0"/>
                </a:spcBef>
                <a:spcAft>
                  <a:spcPct val="50000"/>
                </a:spcAft>
                <a:buSzPct val="80000"/>
                <a:buFont typeface="Times" pitchFamily="2" charset="0"/>
                <a:buChar char="•"/>
              </a:pPr>
              <a:r>
                <a:rPr lang="en-US" altLang="en-US" sz="1800" dirty="0"/>
                <a:t>Sugars are sometimes called empty calories since they contain very few nutrients other than small amounts of complex carbohydrates.</a:t>
              </a:r>
            </a:p>
            <a:p>
              <a:pPr eaLnBrk="1" hangingPunct="1">
                <a:lnSpc>
                  <a:spcPct val="85000"/>
                </a:lnSpc>
                <a:spcBef>
                  <a:spcPct val="0"/>
                </a:spcBef>
                <a:spcAft>
                  <a:spcPct val="50000"/>
                </a:spcAft>
                <a:buSzPct val="80000"/>
                <a:buFont typeface="Times" pitchFamily="2" charset="0"/>
                <a:buChar char="•"/>
              </a:pPr>
              <a:r>
                <a:rPr lang="en-US" altLang="en-US" sz="1800" dirty="0"/>
                <a:t>Sugar consumption can replace the eating of more varied and nutriti-ous foods.</a:t>
              </a:r>
            </a:p>
          </p:txBody>
        </p:sp>
      </p:gr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Slide Number Placeholder 5">
            <a:extLst>
              <a:ext uri="{FF2B5EF4-FFF2-40B4-BE49-F238E27FC236}">
                <a16:creationId xmlns:a16="http://schemas.microsoft.com/office/drawing/2014/main" id="{2ACF4159-8E80-6346-870F-CB20CD75728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9B6F527E-01A0-4F43-8D64-73B1CF6445C2}" type="slidenum">
              <a:rPr lang="en-US" altLang="en-US" sz="1400" b="0" i="0"/>
              <a:pPr algn="r" eaLnBrk="1" hangingPunct="1">
                <a:spcBef>
                  <a:spcPct val="0"/>
                </a:spcBef>
                <a:buFontTx/>
                <a:buNone/>
              </a:pPr>
              <a:t>29</a:t>
            </a:fld>
            <a:endParaRPr lang="en-US" altLang="en-US" sz="1400" b="0" i="0" dirty="0"/>
          </a:p>
        </p:txBody>
      </p:sp>
      <p:grpSp>
        <p:nvGrpSpPr>
          <p:cNvPr id="160770" name="Group 11">
            <a:extLst>
              <a:ext uri="{FF2B5EF4-FFF2-40B4-BE49-F238E27FC236}">
                <a16:creationId xmlns:a16="http://schemas.microsoft.com/office/drawing/2014/main" id="{A71F5013-7863-B54F-A9BF-A95B9183AD6A}"/>
              </a:ext>
            </a:extLst>
          </p:cNvPr>
          <p:cNvGrpSpPr>
            <a:grpSpLocks/>
          </p:cNvGrpSpPr>
          <p:nvPr/>
        </p:nvGrpSpPr>
        <p:grpSpPr bwMode="auto">
          <a:xfrm>
            <a:off x="458788" y="452438"/>
            <a:ext cx="8229600" cy="4972051"/>
            <a:chOff x="289" y="285"/>
            <a:chExt cx="5184" cy="3132"/>
          </a:xfrm>
        </p:grpSpPr>
        <p:sp>
          <p:nvSpPr>
            <p:cNvPr id="160771" name="Rectangle 4">
              <a:extLst>
                <a:ext uri="{FF2B5EF4-FFF2-40B4-BE49-F238E27FC236}">
                  <a16:creationId xmlns:a16="http://schemas.microsoft.com/office/drawing/2014/main" id="{CD333614-4E6D-8B46-B77B-8414F7AF078B}"/>
                </a:ext>
              </a:extLst>
            </p:cNvPr>
            <p:cNvSpPr>
              <a:spLocks noChangeArrowheads="1"/>
            </p:cNvSpPr>
            <p:nvPr/>
          </p:nvSpPr>
          <p:spPr bwMode="auto">
            <a:xfrm>
              <a:off x="289"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Sugar Cane</a:t>
              </a:r>
              <a:endParaRPr lang="en-US" altLang="en-US" sz="2800" b="0" i="0" dirty="0">
                <a:solidFill>
                  <a:schemeClr val="tx2"/>
                </a:solidFill>
              </a:endParaRPr>
            </a:p>
          </p:txBody>
        </p:sp>
        <p:grpSp>
          <p:nvGrpSpPr>
            <p:cNvPr id="160772" name="Group 10">
              <a:extLst>
                <a:ext uri="{FF2B5EF4-FFF2-40B4-BE49-F238E27FC236}">
                  <a16:creationId xmlns:a16="http://schemas.microsoft.com/office/drawing/2014/main" id="{5E5F2A6A-680C-3045-8590-B2F46B69C752}"/>
                </a:ext>
              </a:extLst>
            </p:cNvPr>
            <p:cNvGrpSpPr>
              <a:grpSpLocks/>
            </p:cNvGrpSpPr>
            <p:nvPr/>
          </p:nvGrpSpPr>
          <p:grpSpPr bwMode="auto">
            <a:xfrm>
              <a:off x="1234" y="1021"/>
              <a:ext cx="3273" cy="2396"/>
              <a:chOff x="1234" y="1021"/>
              <a:chExt cx="3273" cy="2396"/>
            </a:xfrm>
          </p:grpSpPr>
          <p:grpSp>
            <p:nvGrpSpPr>
              <p:cNvPr id="160773" name="Group 14">
                <a:extLst>
                  <a:ext uri="{FF2B5EF4-FFF2-40B4-BE49-F238E27FC236}">
                    <a16:creationId xmlns:a16="http://schemas.microsoft.com/office/drawing/2014/main" id="{D17DAD54-0483-EA42-842D-898C37B2DB24}"/>
                  </a:ext>
                </a:extLst>
              </p:cNvPr>
              <p:cNvGrpSpPr>
                <a:grpSpLocks/>
              </p:cNvGrpSpPr>
              <p:nvPr/>
            </p:nvGrpSpPr>
            <p:grpSpPr bwMode="auto">
              <a:xfrm>
                <a:off x="1710" y="1021"/>
                <a:ext cx="2380" cy="1640"/>
                <a:chOff x="1712" y="1022"/>
                <a:chExt cx="2380" cy="1640"/>
              </a:xfrm>
            </p:grpSpPr>
            <p:pic>
              <p:nvPicPr>
                <p:cNvPr id="160775" name="Picture 6" descr="www_texasbeyondhistory_com_sugarcane_field">
                  <a:extLst>
                    <a:ext uri="{FF2B5EF4-FFF2-40B4-BE49-F238E27FC236}">
                      <a16:creationId xmlns:a16="http://schemas.microsoft.com/office/drawing/2014/main" id="{DE9D1B77-ADE4-ED4D-A356-2317E8CE46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2" y="1022"/>
                  <a:ext cx="2309" cy="1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6" name="Text Box 7">
                  <a:extLst>
                    <a:ext uri="{FF2B5EF4-FFF2-40B4-BE49-F238E27FC236}">
                      <a16:creationId xmlns:a16="http://schemas.microsoft.com/office/drawing/2014/main" id="{FFD0955A-313D-6D4D-9AB6-FB8C24555F88}"/>
                    </a:ext>
                  </a:extLst>
                </p:cNvPr>
                <p:cNvSpPr txBox="1">
                  <a:spLocks noChangeArrowheads="1"/>
                </p:cNvSpPr>
                <p:nvPr/>
              </p:nvSpPr>
              <p:spPr bwMode="auto">
                <a:xfrm>
                  <a:off x="2580" y="2497"/>
                  <a:ext cx="151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https://www.texasbeyondhistory.net</a:t>
                  </a:r>
                </a:p>
              </p:txBody>
            </p:sp>
          </p:grpSp>
          <p:sp>
            <p:nvSpPr>
              <p:cNvPr id="160774" name="Rectangle 10">
                <a:extLst>
                  <a:ext uri="{FF2B5EF4-FFF2-40B4-BE49-F238E27FC236}">
                    <a16:creationId xmlns:a16="http://schemas.microsoft.com/office/drawing/2014/main" id="{85540455-7091-8647-A2E8-3A59E27E169F}"/>
                  </a:ext>
                </a:extLst>
              </p:cNvPr>
              <p:cNvSpPr>
                <a:spLocks noChangeArrowheads="1"/>
              </p:cNvSpPr>
              <p:nvPr/>
            </p:nvSpPr>
            <p:spPr bwMode="auto">
              <a:xfrm>
                <a:off x="1234" y="2696"/>
                <a:ext cx="3273"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SzPct val="80000"/>
                  <a:buFont typeface="Times" pitchFamily="2" charset="0"/>
                  <a:buNone/>
                </a:pPr>
                <a:r>
                  <a:rPr lang="en-US" altLang="en-US" sz="1800" b="0" i="0" dirty="0">
                    <a:solidFill>
                      <a:schemeClr val="accent6"/>
                    </a:solidFill>
                  </a:rPr>
                  <a:t>Sugar cane contains sucrose—glucose and fructose are covalently bonded to form this disaccharide.</a:t>
                </a:r>
              </a:p>
              <a:p>
                <a:pPr algn="ctr" eaLnBrk="1" hangingPunct="1">
                  <a:lnSpc>
                    <a:spcPts val="1860"/>
                  </a:lnSpc>
                  <a:spcBef>
                    <a:spcPts val="600"/>
                  </a:spcBef>
                  <a:buSzPct val="80000"/>
                  <a:buFont typeface="Times" pitchFamily="2" charset="0"/>
                  <a:buNone/>
                </a:pPr>
                <a:r>
                  <a:rPr lang="en-US" altLang="en-US" sz="1800" b="0" i="0" dirty="0">
                    <a:solidFill>
                      <a:schemeClr val="accent6"/>
                    </a:solidFill>
                  </a:rPr>
                  <a:t>Sugar beets are another source of </a:t>
                </a:r>
                <a:r>
                  <a:rPr lang="en-US" altLang="en-US" sz="1800" dirty="0">
                    <a:solidFill>
                      <a:schemeClr val="accent6"/>
                    </a:solidFill>
                  </a:rPr>
                  <a:t>sucrose.</a:t>
                </a:r>
                <a:endParaRPr lang="en-US" altLang="en-US" sz="1800" b="0" i="0" dirty="0">
                  <a:solidFill>
                    <a:schemeClr val="accent6"/>
                  </a:solidFill>
                </a:endParaRPr>
              </a:p>
            </p:txBody>
          </p:sp>
        </p:grpSp>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Number Placeholder 5">
            <a:extLst>
              <a:ext uri="{FF2B5EF4-FFF2-40B4-BE49-F238E27FC236}">
                <a16:creationId xmlns:a16="http://schemas.microsoft.com/office/drawing/2014/main" id="{543F528B-69C4-7341-A09E-FD2596BB463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B5B0D98-B22E-594F-B550-911F37261BAB}" type="slidenum">
              <a:rPr lang="en-US" altLang="en-US" sz="1400" smtClean="0"/>
              <a:pPr>
                <a:spcBef>
                  <a:spcPct val="0"/>
                </a:spcBef>
                <a:buFontTx/>
                <a:buNone/>
              </a:pPr>
              <a:t>30</a:t>
            </a:fld>
            <a:endParaRPr lang="en-US" altLang="en-US" sz="1400" dirty="0"/>
          </a:p>
        </p:txBody>
      </p:sp>
      <p:grpSp>
        <p:nvGrpSpPr>
          <p:cNvPr id="55298" name="Group 52">
            <a:extLst>
              <a:ext uri="{FF2B5EF4-FFF2-40B4-BE49-F238E27FC236}">
                <a16:creationId xmlns:a16="http://schemas.microsoft.com/office/drawing/2014/main" id="{BE0936ED-F533-B643-90BD-06A5A43E88FF}"/>
              </a:ext>
            </a:extLst>
          </p:cNvPr>
          <p:cNvGrpSpPr>
            <a:grpSpLocks/>
          </p:cNvGrpSpPr>
          <p:nvPr/>
        </p:nvGrpSpPr>
        <p:grpSpPr bwMode="auto">
          <a:xfrm>
            <a:off x="455613" y="449263"/>
            <a:ext cx="8229600" cy="5333999"/>
            <a:chOff x="287" y="283"/>
            <a:chExt cx="5184" cy="3360"/>
          </a:xfrm>
        </p:grpSpPr>
        <p:sp>
          <p:nvSpPr>
            <p:cNvPr id="55299" name="Rectangle 4">
              <a:extLst>
                <a:ext uri="{FF2B5EF4-FFF2-40B4-BE49-F238E27FC236}">
                  <a16:creationId xmlns:a16="http://schemas.microsoft.com/office/drawing/2014/main" id="{401E4C62-BC3F-AE43-AB60-F8AB4CBD1DC1}"/>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Sugar Cane Processing</a:t>
              </a:r>
              <a:endParaRPr lang="en-US" altLang="en-US" sz="2800" dirty="0">
                <a:solidFill>
                  <a:schemeClr val="tx2"/>
                </a:solidFill>
              </a:endParaRPr>
            </a:p>
          </p:txBody>
        </p:sp>
        <p:grpSp>
          <p:nvGrpSpPr>
            <p:cNvPr id="55300" name="Group 51">
              <a:extLst>
                <a:ext uri="{FF2B5EF4-FFF2-40B4-BE49-F238E27FC236}">
                  <a16:creationId xmlns:a16="http://schemas.microsoft.com/office/drawing/2014/main" id="{506039AC-32D9-A549-8180-8CD5723CC868}"/>
                </a:ext>
              </a:extLst>
            </p:cNvPr>
            <p:cNvGrpSpPr>
              <a:grpSpLocks/>
            </p:cNvGrpSpPr>
            <p:nvPr/>
          </p:nvGrpSpPr>
          <p:grpSpPr bwMode="auto">
            <a:xfrm>
              <a:off x="541" y="1016"/>
              <a:ext cx="4622" cy="2627"/>
              <a:chOff x="541" y="1016"/>
              <a:chExt cx="4622" cy="2627"/>
            </a:xfrm>
          </p:grpSpPr>
          <p:grpSp>
            <p:nvGrpSpPr>
              <p:cNvPr id="55301" name="Group 49">
                <a:extLst>
                  <a:ext uri="{FF2B5EF4-FFF2-40B4-BE49-F238E27FC236}">
                    <a16:creationId xmlns:a16="http://schemas.microsoft.com/office/drawing/2014/main" id="{A1EAA064-ADB8-5945-9794-9B443864BABA}"/>
                  </a:ext>
                </a:extLst>
              </p:cNvPr>
              <p:cNvGrpSpPr>
                <a:grpSpLocks/>
              </p:cNvGrpSpPr>
              <p:nvPr/>
            </p:nvGrpSpPr>
            <p:grpSpPr bwMode="auto">
              <a:xfrm>
                <a:off x="2763" y="1119"/>
                <a:ext cx="2400" cy="2524"/>
                <a:chOff x="2763" y="1119"/>
                <a:chExt cx="2400" cy="2524"/>
              </a:xfrm>
            </p:grpSpPr>
            <p:sp>
              <p:nvSpPr>
                <p:cNvPr id="55307" name="Text Box 7">
                  <a:extLst>
                    <a:ext uri="{FF2B5EF4-FFF2-40B4-BE49-F238E27FC236}">
                      <a16:creationId xmlns:a16="http://schemas.microsoft.com/office/drawing/2014/main" id="{90040006-5C63-904F-8D3E-81610B96F446}"/>
                    </a:ext>
                  </a:extLst>
                </p:cNvPr>
                <p:cNvSpPr txBox="1">
                  <a:spLocks noChangeArrowheads="1"/>
                </p:cNvSpPr>
                <p:nvPr/>
              </p:nvSpPr>
              <p:spPr bwMode="auto">
                <a:xfrm>
                  <a:off x="2763" y="1119"/>
                  <a:ext cx="2400"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chemeClr val="accent6"/>
                      </a:solidFill>
                    </a:rPr>
                    <a:t>Domino Sugar Refinery, Brooklyn, New York</a:t>
                  </a:r>
                  <a:r>
                    <a:rPr lang="en-US" altLang="en-US" sz="1600" i="1" dirty="0">
                      <a:solidFill>
                        <a:schemeClr val="accent6"/>
                      </a:solidFill>
                    </a:rPr>
                    <a:t>—</a:t>
                  </a:r>
                  <a:r>
                    <a:rPr lang="en-US" altLang="en-US" sz="1800" dirty="0">
                      <a:solidFill>
                        <a:schemeClr val="accent6"/>
                      </a:solidFill>
                    </a:rPr>
                    <a:t>at one time it produced about one-half the country’s sugar supply.  The refinery closed in 2004.</a:t>
                  </a:r>
                </a:p>
              </p:txBody>
            </p:sp>
            <p:grpSp>
              <p:nvGrpSpPr>
                <p:cNvPr id="55308" name="Group 48">
                  <a:extLst>
                    <a:ext uri="{FF2B5EF4-FFF2-40B4-BE49-F238E27FC236}">
                      <a16:creationId xmlns:a16="http://schemas.microsoft.com/office/drawing/2014/main" id="{3FB1CE07-80D4-214B-9FBF-B09E690D4454}"/>
                    </a:ext>
                  </a:extLst>
                </p:cNvPr>
                <p:cNvGrpSpPr>
                  <a:grpSpLocks/>
                </p:cNvGrpSpPr>
                <p:nvPr/>
              </p:nvGrpSpPr>
              <p:grpSpPr bwMode="auto">
                <a:xfrm>
                  <a:off x="2892" y="2076"/>
                  <a:ext cx="2218" cy="1567"/>
                  <a:chOff x="2892" y="2076"/>
                  <a:chExt cx="2218" cy="1567"/>
                </a:xfrm>
              </p:grpSpPr>
              <p:pic>
                <p:nvPicPr>
                  <p:cNvPr id="55309" name="Picture 6" descr="www_nationaltrust_org brooklyn domino sugar refinery">
                    <a:extLst>
                      <a:ext uri="{FF2B5EF4-FFF2-40B4-BE49-F238E27FC236}">
                        <a16:creationId xmlns:a16="http://schemas.microsoft.com/office/drawing/2014/main" id="{AC3EA09A-B5E7-FE44-8D51-4F0B8E6D18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2" y="2076"/>
                    <a:ext cx="2140" cy="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10" name="Text Box 8">
                    <a:extLst>
                      <a:ext uri="{FF2B5EF4-FFF2-40B4-BE49-F238E27FC236}">
                        <a16:creationId xmlns:a16="http://schemas.microsoft.com/office/drawing/2014/main" id="{F212072F-99D3-6D42-81B7-B3A875E6FB64}"/>
                      </a:ext>
                    </a:extLst>
                  </p:cNvPr>
                  <p:cNvSpPr txBox="1">
                    <a:spLocks noChangeArrowheads="1"/>
                  </p:cNvSpPr>
                  <p:nvPr/>
                </p:nvSpPr>
                <p:spPr bwMode="auto">
                  <a:xfrm>
                    <a:off x="3875" y="3478"/>
                    <a:ext cx="123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https://www.nationaltrust.org</a:t>
                    </a:r>
                  </a:p>
                </p:txBody>
              </p:sp>
            </p:grpSp>
          </p:grpSp>
          <p:grpSp>
            <p:nvGrpSpPr>
              <p:cNvPr id="55302" name="Group 50">
                <a:extLst>
                  <a:ext uri="{FF2B5EF4-FFF2-40B4-BE49-F238E27FC236}">
                    <a16:creationId xmlns:a16="http://schemas.microsoft.com/office/drawing/2014/main" id="{A477DD92-3982-5344-8C2C-C70F5B519C81}"/>
                  </a:ext>
                </a:extLst>
              </p:cNvPr>
              <p:cNvGrpSpPr>
                <a:grpSpLocks/>
              </p:cNvGrpSpPr>
              <p:nvPr/>
            </p:nvGrpSpPr>
            <p:grpSpPr bwMode="auto">
              <a:xfrm>
                <a:off x="541" y="1016"/>
                <a:ext cx="1940" cy="2414"/>
                <a:chOff x="541" y="1016"/>
                <a:chExt cx="1940" cy="2414"/>
              </a:xfrm>
            </p:grpSpPr>
            <p:sp>
              <p:nvSpPr>
                <p:cNvPr id="55303" name="Text Box 9">
                  <a:extLst>
                    <a:ext uri="{FF2B5EF4-FFF2-40B4-BE49-F238E27FC236}">
                      <a16:creationId xmlns:a16="http://schemas.microsoft.com/office/drawing/2014/main" id="{240AE8F8-B761-6B48-8904-818A7C40800E}"/>
                    </a:ext>
                  </a:extLst>
                </p:cNvPr>
                <p:cNvSpPr txBox="1">
                  <a:spLocks noChangeArrowheads="1"/>
                </p:cNvSpPr>
                <p:nvPr/>
              </p:nvSpPr>
              <p:spPr bwMode="auto">
                <a:xfrm>
                  <a:off x="541" y="2758"/>
                  <a:ext cx="1940"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chemeClr val="accent6"/>
                      </a:solidFill>
                    </a:rPr>
                    <a:t>Cane sugar’s dominance in the U.S. was replaced by beet sugar, and then by high fructose corn syrup (HFCS). </a:t>
                  </a:r>
                </a:p>
              </p:txBody>
            </p:sp>
            <p:grpSp>
              <p:nvGrpSpPr>
                <p:cNvPr id="55304" name="Group 33">
                  <a:extLst>
                    <a:ext uri="{FF2B5EF4-FFF2-40B4-BE49-F238E27FC236}">
                      <a16:creationId xmlns:a16="http://schemas.microsoft.com/office/drawing/2014/main" id="{3D5EB785-A12D-5541-ACD4-664F71134E5D}"/>
                    </a:ext>
                  </a:extLst>
                </p:cNvPr>
                <p:cNvGrpSpPr>
                  <a:grpSpLocks/>
                </p:cNvGrpSpPr>
                <p:nvPr/>
              </p:nvGrpSpPr>
              <p:grpSpPr bwMode="auto">
                <a:xfrm>
                  <a:off x="679" y="1016"/>
                  <a:ext cx="1756" cy="1691"/>
                  <a:chOff x="679" y="996"/>
                  <a:chExt cx="1756" cy="1691"/>
                </a:xfrm>
              </p:grpSpPr>
              <p:pic>
                <p:nvPicPr>
                  <p:cNvPr id="55305" name="Picture 5" descr="www_quiltermuse_com canesugarnralge">
                    <a:extLst>
                      <a:ext uri="{FF2B5EF4-FFF2-40B4-BE49-F238E27FC236}">
                        <a16:creationId xmlns:a16="http://schemas.microsoft.com/office/drawing/2014/main" id="{3147B561-00A8-0C45-AD07-3ADE78140D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 y="996"/>
                    <a:ext cx="1674" cy="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6" name="Text Box 10">
                    <a:extLst>
                      <a:ext uri="{FF2B5EF4-FFF2-40B4-BE49-F238E27FC236}">
                        <a16:creationId xmlns:a16="http://schemas.microsoft.com/office/drawing/2014/main" id="{CF353B55-60E5-AF4F-86BB-D8CC76C9334B}"/>
                      </a:ext>
                    </a:extLst>
                  </p:cNvPr>
                  <p:cNvSpPr txBox="1">
                    <a:spLocks noChangeArrowheads="1"/>
                  </p:cNvSpPr>
                  <p:nvPr/>
                </p:nvSpPr>
                <p:spPr bwMode="auto">
                  <a:xfrm>
                    <a:off x="1185" y="2522"/>
                    <a:ext cx="125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https://www.quiltermuse.com</a:t>
                    </a:r>
                  </a:p>
                </p:txBody>
              </p:sp>
            </p:grpSp>
          </p:grpSp>
        </p:grpSp>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Slide Number Placeholder 6">
            <a:extLst>
              <a:ext uri="{FF2B5EF4-FFF2-40B4-BE49-F238E27FC236}">
                <a16:creationId xmlns:a16="http://schemas.microsoft.com/office/drawing/2014/main" id="{209A8CCE-0ABF-E14E-AA50-2DEEFD29C3B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7FA6E87-3FE1-6A4B-A223-F0098460A5CF}" type="slidenum">
              <a:rPr lang="en-US" altLang="en-US" sz="1400" smtClean="0"/>
              <a:pPr>
                <a:spcBef>
                  <a:spcPct val="0"/>
                </a:spcBef>
                <a:buFontTx/>
                <a:buNone/>
              </a:pPr>
              <a:t>31</a:t>
            </a:fld>
            <a:endParaRPr lang="en-US" altLang="en-US" sz="1400" dirty="0"/>
          </a:p>
        </p:txBody>
      </p:sp>
      <p:sp>
        <p:nvSpPr>
          <p:cNvPr id="162818" name="Rectangle 2">
            <a:extLst>
              <a:ext uri="{FF2B5EF4-FFF2-40B4-BE49-F238E27FC236}">
                <a16:creationId xmlns:a16="http://schemas.microsoft.com/office/drawing/2014/main" id="{AFB8414D-0A05-5440-B0D7-E1037D99FEFD}"/>
              </a:ext>
            </a:extLst>
          </p:cNvPr>
          <p:cNvSpPr>
            <a:spLocks noChangeArrowheads="1"/>
          </p:cNvSpPr>
          <p:nvPr/>
        </p:nvSpPr>
        <p:spPr bwMode="auto">
          <a:xfrm>
            <a:off x="455613" y="4476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Commonly-Consumed Sugars</a:t>
            </a:r>
            <a:endParaRPr lang="en-US" altLang="en-US" sz="2800" b="0" i="0" dirty="0">
              <a:solidFill>
                <a:schemeClr val="tx2"/>
              </a:solidFill>
            </a:endParaRPr>
          </a:p>
        </p:txBody>
      </p:sp>
      <p:sp>
        <p:nvSpPr>
          <p:cNvPr id="9" name="Rectangle 3">
            <a:extLst>
              <a:ext uri="{FF2B5EF4-FFF2-40B4-BE49-F238E27FC236}">
                <a16:creationId xmlns:a16="http://schemas.microsoft.com/office/drawing/2014/main" id="{11C15236-5DC9-F244-91D7-B7D092034EC5}"/>
              </a:ext>
            </a:extLst>
          </p:cNvPr>
          <p:cNvSpPr>
            <a:spLocks noChangeArrowheads="1"/>
          </p:cNvSpPr>
          <p:nvPr/>
        </p:nvSpPr>
        <p:spPr bwMode="auto">
          <a:xfrm>
            <a:off x="549275" y="18510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1" name="Table 10">
            <a:extLst>
              <a:ext uri="{FF2B5EF4-FFF2-40B4-BE49-F238E27FC236}">
                <a16:creationId xmlns:a16="http://schemas.microsoft.com/office/drawing/2014/main" id="{FFECC1EF-1A0F-8C4C-B566-28E7FC27577F}"/>
              </a:ext>
            </a:extLst>
          </p:cNvPr>
          <p:cNvGraphicFramePr>
            <a:graphicFrameLocks noGrp="1"/>
          </p:cNvGraphicFramePr>
          <p:nvPr/>
        </p:nvGraphicFramePr>
        <p:xfrm>
          <a:off x="548640" y="1602120"/>
          <a:ext cx="8046720" cy="4023360"/>
        </p:xfrm>
        <a:graphic>
          <a:graphicData uri="http://schemas.openxmlformats.org/drawingml/2006/table">
            <a:tbl>
              <a:tblPr firstRow="1" firstCol="1" bandRow="1">
                <a:tableStyleId>{5C22544A-7EE6-4342-B048-85BDC9FD1C3A}</a:tableStyleId>
              </a:tblPr>
              <a:tblGrid>
                <a:gridCol w="2011680">
                  <a:extLst>
                    <a:ext uri="{9D8B030D-6E8A-4147-A177-3AD203B41FA5}">
                      <a16:colId xmlns:a16="http://schemas.microsoft.com/office/drawing/2014/main" val="1004144933"/>
                    </a:ext>
                  </a:extLst>
                </a:gridCol>
                <a:gridCol w="1371600">
                  <a:extLst>
                    <a:ext uri="{9D8B030D-6E8A-4147-A177-3AD203B41FA5}">
                      <a16:colId xmlns:a16="http://schemas.microsoft.com/office/drawing/2014/main" val="1735609295"/>
                    </a:ext>
                  </a:extLst>
                </a:gridCol>
                <a:gridCol w="1371600">
                  <a:extLst>
                    <a:ext uri="{9D8B030D-6E8A-4147-A177-3AD203B41FA5}">
                      <a16:colId xmlns:a16="http://schemas.microsoft.com/office/drawing/2014/main" val="4034554929"/>
                    </a:ext>
                  </a:extLst>
                </a:gridCol>
                <a:gridCol w="3291840">
                  <a:extLst>
                    <a:ext uri="{9D8B030D-6E8A-4147-A177-3AD203B41FA5}">
                      <a16:colId xmlns:a16="http://schemas.microsoft.com/office/drawing/2014/main" val="1179519915"/>
                    </a:ext>
                  </a:extLst>
                </a:gridCol>
              </a:tblGrid>
              <a:tr h="365760">
                <a:tc rowSpan="2">
                  <a:txBody>
                    <a:bodyPr/>
                    <a:lstStyle/>
                    <a:p>
                      <a:pPr marL="0" marR="0" algn="ctr">
                        <a:spcBef>
                          <a:spcPts val="0"/>
                        </a:spcBef>
                        <a:spcAft>
                          <a:spcPts val="0"/>
                        </a:spcAft>
                      </a:pPr>
                      <a:r>
                        <a:rPr lang="en-US" sz="1200" b="0" dirty="0">
                          <a:solidFill>
                            <a:schemeClr val="tx1"/>
                          </a:solidFill>
                          <a:effectLst/>
                        </a:rPr>
                        <a:t>Sources</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gridSpan="2">
                  <a:txBody>
                    <a:bodyPr/>
                    <a:lstStyle/>
                    <a:p>
                      <a:pPr marL="0" marR="0" algn="ctr">
                        <a:spcBef>
                          <a:spcPts val="0"/>
                        </a:spcBef>
                        <a:spcAft>
                          <a:spcPts val="0"/>
                        </a:spcAft>
                      </a:pPr>
                      <a:r>
                        <a:rPr lang="en-US" sz="1200" b="0" dirty="0">
                          <a:solidFill>
                            <a:schemeClr val="tx1"/>
                          </a:solidFill>
                          <a:effectLst/>
                        </a:rPr>
                        <a:t>Sugar molecule</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hMerge="1">
                  <a:txBody>
                    <a:bodyPr/>
                    <a:lstStyle/>
                    <a:p>
                      <a:endParaRPr lang="en-US"/>
                    </a:p>
                  </a:txBody>
                  <a:tcPr/>
                </a:tc>
                <a:tc rowSpan="2">
                  <a:txBody>
                    <a:bodyPr/>
                    <a:lstStyle/>
                    <a:p>
                      <a:pPr marL="0" marR="0" algn="ctr">
                        <a:spcBef>
                          <a:spcPts val="0"/>
                        </a:spcBef>
                        <a:spcAft>
                          <a:spcPts val="0"/>
                        </a:spcAft>
                      </a:pPr>
                      <a:r>
                        <a:rPr lang="en-US" sz="1200" b="0" dirty="0">
                          <a:solidFill>
                            <a:schemeClr val="tx1"/>
                          </a:solidFill>
                          <a:effectLst/>
                        </a:rPr>
                        <a:t>Comments</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extLst>
                  <a:ext uri="{0D108BD9-81ED-4DB2-BD59-A6C34878D82A}">
                    <a16:rowId xmlns:a16="http://schemas.microsoft.com/office/drawing/2014/main" val="1880728708"/>
                  </a:ext>
                </a:extLst>
              </a:tr>
              <a:tr h="457200">
                <a:tc vMerge="1">
                  <a:txBody>
                    <a:bodyPr/>
                    <a:lstStyle/>
                    <a:p>
                      <a:endParaRPr lang="en-US"/>
                    </a:p>
                  </a:txBody>
                  <a:tcPr/>
                </a:tc>
                <a:tc>
                  <a:txBody>
                    <a:bodyPr/>
                    <a:lstStyle/>
                    <a:p>
                      <a:pPr marL="0" marR="0" algn="ctr">
                        <a:spcBef>
                          <a:spcPts val="0"/>
                        </a:spcBef>
                        <a:spcAft>
                          <a:spcPts val="0"/>
                        </a:spcAft>
                      </a:pPr>
                      <a:r>
                        <a:rPr lang="en-US" sz="1200" b="0" dirty="0">
                          <a:solidFill>
                            <a:schemeClr val="tx1"/>
                          </a:solidFill>
                          <a:effectLst/>
                        </a:rPr>
                        <a:t>Fructose (percent)</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marL="0" marR="0" algn="ctr">
                        <a:spcBef>
                          <a:spcPts val="0"/>
                        </a:spcBef>
                        <a:spcAft>
                          <a:spcPts val="0"/>
                        </a:spcAft>
                      </a:pPr>
                      <a:r>
                        <a:rPr lang="en-US" sz="1200" b="0" dirty="0">
                          <a:solidFill>
                            <a:schemeClr val="tx1"/>
                          </a:solidFill>
                          <a:effectLst/>
                        </a:rPr>
                        <a:t>Glucose    (percent)</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vMerge="1">
                  <a:txBody>
                    <a:bodyPr/>
                    <a:lstStyle/>
                    <a:p>
                      <a:endParaRPr lang="en-US"/>
                    </a:p>
                  </a:txBody>
                  <a:tcPr/>
                </a:tc>
                <a:extLst>
                  <a:ext uri="{0D108BD9-81ED-4DB2-BD59-A6C34878D82A}">
                    <a16:rowId xmlns:a16="http://schemas.microsoft.com/office/drawing/2014/main" val="3097196189"/>
                  </a:ext>
                </a:extLst>
              </a:tr>
              <a:tr h="640080">
                <a:tc>
                  <a:txBody>
                    <a:bodyPr/>
                    <a:lstStyle/>
                    <a:p>
                      <a:pPr marL="0" marR="0" algn="ctr">
                        <a:spcBef>
                          <a:spcPts val="0"/>
                        </a:spcBef>
                        <a:spcAft>
                          <a:spcPts val="0"/>
                        </a:spcAft>
                      </a:pPr>
                      <a:r>
                        <a:rPr lang="en-US" sz="1200" b="0" dirty="0">
                          <a:solidFill>
                            <a:schemeClr val="tx1"/>
                          </a:solidFill>
                          <a:effectLst/>
                        </a:rPr>
                        <a:t>Sucrose</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dirty="0">
                          <a:solidFill>
                            <a:schemeClr val="tx1"/>
                          </a:solidFill>
                          <a:effectLst/>
                        </a:rPr>
                        <a:t>50</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dirty="0">
                          <a:solidFill>
                            <a:schemeClr val="tx1"/>
                          </a:solidFill>
                          <a:effectLst/>
                        </a:rPr>
                        <a:t>50</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b="0" dirty="0">
                          <a:solidFill>
                            <a:schemeClr val="tx1"/>
                          </a:solidFill>
                          <a:effectLst/>
                        </a:rPr>
                        <a:t>Used in many calorically sweetened beverage and food products outside of the U.S. and Canada.</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245336447"/>
                  </a:ext>
                </a:extLst>
              </a:tr>
              <a:tr h="640080">
                <a:tc>
                  <a:txBody>
                    <a:bodyPr/>
                    <a:lstStyle/>
                    <a:p>
                      <a:pPr marL="0" marR="0" algn="ctr">
                        <a:spcBef>
                          <a:spcPts val="0"/>
                        </a:spcBef>
                        <a:spcAft>
                          <a:spcPts val="0"/>
                        </a:spcAft>
                      </a:pPr>
                      <a:r>
                        <a:rPr lang="en-US" sz="1200" b="0" dirty="0">
                          <a:solidFill>
                            <a:schemeClr val="tx1"/>
                          </a:solidFill>
                          <a:effectLst/>
                        </a:rPr>
                        <a:t>High fructose corn syrup (HFCS-55)</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dirty="0">
                          <a:solidFill>
                            <a:schemeClr val="tx1"/>
                          </a:solidFill>
                          <a:effectLst/>
                        </a:rPr>
                        <a:t>55</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dirty="0">
                          <a:solidFill>
                            <a:schemeClr val="tx1"/>
                          </a:solidFill>
                          <a:effectLst/>
                        </a:rPr>
                        <a:t>42</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b="0" dirty="0">
                          <a:solidFill>
                            <a:schemeClr val="tx1"/>
                          </a:solidFill>
                          <a:effectLst/>
                        </a:rPr>
                        <a:t>Derived from corn syrup.  Used in soft drinks and some juices as a caloric sweetener.</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84251232"/>
                  </a:ext>
                </a:extLst>
              </a:tr>
              <a:tr h="640080">
                <a:tc>
                  <a:txBody>
                    <a:bodyPr/>
                    <a:lstStyle/>
                    <a:p>
                      <a:pPr marL="0" marR="0" algn="ctr">
                        <a:spcBef>
                          <a:spcPts val="0"/>
                        </a:spcBef>
                        <a:spcAft>
                          <a:spcPts val="0"/>
                        </a:spcAft>
                      </a:pPr>
                      <a:r>
                        <a:rPr lang="en-US" sz="1200" b="0" dirty="0">
                          <a:solidFill>
                            <a:schemeClr val="tx1"/>
                          </a:solidFill>
                          <a:effectLst/>
                        </a:rPr>
                        <a:t>High fructose corn syrup (HFCS-42)</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dirty="0">
                          <a:solidFill>
                            <a:schemeClr val="tx1"/>
                          </a:solidFill>
                          <a:effectLst/>
                        </a:rPr>
                        <a:t>42</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dirty="0">
                          <a:solidFill>
                            <a:schemeClr val="tx1"/>
                          </a:solidFill>
                          <a:effectLst/>
                        </a:rPr>
                        <a:t>53</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b="0" dirty="0">
                          <a:solidFill>
                            <a:schemeClr val="tx1"/>
                          </a:solidFill>
                          <a:effectLst/>
                        </a:rPr>
                        <a:t>Derived from corn syrup.  Used in baked goods, jams, and yogurt, including as a caloric sweetener, browning agent, and shelf-life extender.  </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068008523"/>
                  </a:ext>
                </a:extLst>
              </a:tr>
              <a:tr h="640080">
                <a:tc>
                  <a:txBody>
                    <a:bodyPr/>
                    <a:lstStyle/>
                    <a:p>
                      <a:pPr marL="0" marR="0" algn="ctr">
                        <a:spcBef>
                          <a:spcPts val="0"/>
                        </a:spcBef>
                        <a:spcAft>
                          <a:spcPts val="0"/>
                        </a:spcAft>
                      </a:pPr>
                      <a:r>
                        <a:rPr lang="en-US" sz="1200" b="0" dirty="0">
                          <a:solidFill>
                            <a:schemeClr val="tx1"/>
                          </a:solidFill>
                          <a:effectLst/>
                        </a:rPr>
                        <a:t>Fruit</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dirty="0">
                          <a:solidFill>
                            <a:schemeClr val="tx1"/>
                          </a:solidFill>
                          <a:effectLst/>
                        </a:rPr>
                        <a:t>100</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dirty="0">
                          <a:solidFill>
                            <a:schemeClr val="tx1"/>
                          </a:solidFill>
                          <a:effectLst/>
                        </a:rPr>
                        <a:t>0</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b="0" dirty="0">
                          <a:solidFill>
                            <a:schemeClr val="tx1"/>
                          </a:solidFill>
                          <a:effectLst/>
                        </a:rPr>
                        <a:t>Caloric density is generally much less than other sugar sources listed in this table.</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71701371"/>
                  </a:ext>
                </a:extLst>
              </a:tr>
              <a:tr h="640080">
                <a:tc>
                  <a:txBody>
                    <a:bodyPr/>
                    <a:lstStyle/>
                    <a:p>
                      <a:pPr marL="0" marR="0" algn="ctr">
                        <a:spcBef>
                          <a:spcPts val="0"/>
                        </a:spcBef>
                        <a:spcAft>
                          <a:spcPts val="0"/>
                        </a:spcAft>
                      </a:pPr>
                      <a:r>
                        <a:rPr lang="en-US" sz="1200" b="0" dirty="0">
                          <a:solidFill>
                            <a:schemeClr val="tx1"/>
                          </a:solidFill>
                          <a:effectLst/>
                        </a:rPr>
                        <a:t>Honey</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dirty="0">
                          <a:solidFill>
                            <a:schemeClr val="tx1"/>
                          </a:solidFill>
                          <a:effectLst/>
                        </a:rPr>
                        <a:t>50</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dirty="0">
                          <a:solidFill>
                            <a:schemeClr val="tx1"/>
                          </a:solidFill>
                          <a:effectLst/>
                        </a:rPr>
                        <a:t>50</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b="0" dirty="0">
                          <a:solidFill>
                            <a:schemeClr val="tx1"/>
                          </a:solidFill>
                          <a:effectLst/>
                        </a:rPr>
                        <a:t>Nectar contains sucrose that honeybees hydrolyze into the monosaccharides, glucose and fructose.  </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80074259"/>
                  </a:ext>
                </a:extLst>
              </a:tr>
            </a:tbl>
          </a:graphicData>
        </a:graphic>
      </p:graphicFrame>
      <p:sp>
        <p:nvSpPr>
          <p:cNvPr id="12" name="Rectangle 4">
            <a:extLst>
              <a:ext uri="{FF2B5EF4-FFF2-40B4-BE49-F238E27FC236}">
                <a16:creationId xmlns:a16="http://schemas.microsoft.com/office/drawing/2014/main" id="{1159649E-DF95-E94D-86B5-1A8B5ABB15FA}"/>
              </a:ext>
            </a:extLst>
          </p:cNvPr>
          <p:cNvSpPr>
            <a:spLocks noChangeArrowheads="1"/>
          </p:cNvSpPr>
          <p:nvPr/>
        </p:nvSpPr>
        <p:spPr bwMode="auto">
          <a:xfrm>
            <a:off x="549275" y="1601644"/>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Number Placeholder 5">
            <a:extLst>
              <a:ext uri="{FF2B5EF4-FFF2-40B4-BE49-F238E27FC236}">
                <a16:creationId xmlns:a16="http://schemas.microsoft.com/office/drawing/2014/main" id="{0C4BD08C-AD76-5140-B1E2-52C9C24833F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BC6EDD8-5F53-7E43-BF4F-4F05C0A89E69}" type="slidenum">
              <a:rPr lang="en-US" altLang="en-US" sz="1400" smtClean="0"/>
              <a:pPr>
                <a:spcBef>
                  <a:spcPct val="0"/>
                </a:spcBef>
                <a:buFontTx/>
                <a:buNone/>
              </a:pPr>
              <a:t>32</a:t>
            </a:fld>
            <a:endParaRPr lang="en-US" altLang="en-US" sz="1400" dirty="0"/>
          </a:p>
        </p:txBody>
      </p:sp>
      <p:grpSp>
        <p:nvGrpSpPr>
          <p:cNvPr id="63490" name="Group 1031">
            <a:extLst>
              <a:ext uri="{FF2B5EF4-FFF2-40B4-BE49-F238E27FC236}">
                <a16:creationId xmlns:a16="http://schemas.microsoft.com/office/drawing/2014/main" id="{95BDE4A4-866C-8C40-958D-DC163C4B89FD}"/>
              </a:ext>
            </a:extLst>
          </p:cNvPr>
          <p:cNvGrpSpPr>
            <a:grpSpLocks/>
          </p:cNvGrpSpPr>
          <p:nvPr/>
        </p:nvGrpSpPr>
        <p:grpSpPr bwMode="auto">
          <a:xfrm>
            <a:off x="458788" y="446088"/>
            <a:ext cx="8229600" cy="4570412"/>
            <a:chOff x="289" y="281"/>
            <a:chExt cx="5184" cy="2879"/>
          </a:xfrm>
        </p:grpSpPr>
        <p:sp>
          <p:nvSpPr>
            <p:cNvPr id="63491" name="Text Box 1028">
              <a:extLst>
                <a:ext uri="{FF2B5EF4-FFF2-40B4-BE49-F238E27FC236}">
                  <a16:creationId xmlns:a16="http://schemas.microsoft.com/office/drawing/2014/main" id="{0230E3D5-24A2-4845-83A5-4CC237DA23A2}"/>
                </a:ext>
              </a:extLst>
            </p:cNvPr>
            <p:cNvSpPr txBox="1">
              <a:spLocks noChangeArrowheads="1"/>
            </p:cNvSpPr>
            <p:nvPr/>
          </p:nvSpPr>
          <p:spPr bwMode="auto">
            <a:xfrm>
              <a:off x="517" y="973"/>
              <a:ext cx="4804" cy="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HFCS is found in many foods and beverages as a sweetener, brown-ing agent, and shelf-life extender.</a:t>
              </a:r>
            </a:p>
            <a:p>
              <a:pPr eaLnBrk="1" hangingPunct="1">
                <a:lnSpc>
                  <a:spcPct val="85000"/>
                </a:lnSpc>
                <a:spcBef>
                  <a:spcPct val="0"/>
                </a:spcBef>
                <a:spcAft>
                  <a:spcPct val="50000"/>
                </a:spcAft>
                <a:buSzPct val="80000"/>
                <a:buFont typeface="Times" pitchFamily="2" charset="0"/>
                <a:buChar char="•"/>
              </a:pPr>
              <a:r>
                <a:rPr lang="en-US" altLang="en-US" sz="1800" dirty="0"/>
                <a:t>HFCS contains either 55 or 42 percent fructose (and at least 42 per-cent glucose) in the approximate ratios found in sucrose.</a:t>
              </a:r>
            </a:p>
            <a:p>
              <a:pPr eaLnBrk="1" hangingPunct="1">
                <a:lnSpc>
                  <a:spcPct val="85000"/>
                </a:lnSpc>
                <a:spcBef>
                  <a:spcPct val="0"/>
                </a:spcBef>
                <a:spcAft>
                  <a:spcPct val="50000"/>
                </a:spcAft>
                <a:buSzPct val="80000"/>
                <a:buFont typeface="Times" pitchFamily="2" charset="0"/>
                <a:buChar char="•"/>
              </a:pPr>
              <a:r>
                <a:rPr lang="en-US" altLang="en-US" sz="1800" dirty="0"/>
                <a:t>Its widespread presence in the food supply contributes to obesity and overweight rates, but it is not the only culprit. </a:t>
              </a:r>
            </a:p>
            <a:p>
              <a:pPr eaLnBrk="1" hangingPunct="1">
                <a:lnSpc>
                  <a:spcPct val="85000"/>
                </a:lnSpc>
                <a:spcBef>
                  <a:spcPct val="0"/>
                </a:spcBef>
                <a:spcAft>
                  <a:spcPct val="50000"/>
                </a:spcAft>
                <a:buSzPct val="80000"/>
                <a:buFont typeface="Times" pitchFamily="2" charset="0"/>
                <a:buChar char="•"/>
              </a:pPr>
              <a:r>
                <a:rPr lang="en-US" altLang="en-US" sz="1800" dirty="0"/>
                <a:t>HFCS is no better or worse than sucrose in its health effects including on appetite, satiety control, insulin response, fat storage, and weight gain.</a:t>
              </a:r>
            </a:p>
            <a:p>
              <a:pPr eaLnBrk="1" hangingPunct="1">
                <a:lnSpc>
                  <a:spcPct val="85000"/>
                </a:lnSpc>
                <a:spcBef>
                  <a:spcPct val="0"/>
                </a:spcBef>
                <a:spcAft>
                  <a:spcPct val="50000"/>
                </a:spcAft>
                <a:buSzPct val="80000"/>
                <a:buFont typeface="Times" pitchFamily="2" charset="0"/>
                <a:buChar char="•"/>
              </a:pPr>
              <a:r>
                <a:rPr lang="en-US" altLang="en-US" sz="1800" dirty="0"/>
                <a:t>Unless food industry practices and consumption were to change, the reintroduction of sucrose is likely to have similar effects on obesity and overweight. </a:t>
              </a:r>
            </a:p>
          </p:txBody>
        </p:sp>
        <p:sp>
          <p:nvSpPr>
            <p:cNvPr id="63492" name="Rectangle 1029">
              <a:extLst>
                <a:ext uri="{FF2B5EF4-FFF2-40B4-BE49-F238E27FC236}">
                  <a16:creationId xmlns:a16="http://schemas.microsoft.com/office/drawing/2014/main" id="{8EA64D9F-525F-9642-8DBD-DA00FC28950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HFCS Concerns</a:t>
              </a:r>
              <a:endParaRPr lang="en-US" altLang="en-US" sz="2800" dirty="0">
                <a:solidFill>
                  <a:schemeClr val="tx2"/>
                </a:solidFill>
              </a:endParaRPr>
            </a:p>
          </p:txBody>
        </p:sp>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Number Placeholder 5">
            <a:extLst>
              <a:ext uri="{FF2B5EF4-FFF2-40B4-BE49-F238E27FC236}">
                <a16:creationId xmlns:a16="http://schemas.microsoft.com/office/drawing/2014/main" id="{23D79440-2539-D043-86BA-E3D9E328F1F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1F355139-CDB3-734A-ACC1-EB72D0826950}" type="slidenum">
              <a:rPr lang="en-US" altLang="en-US" sz="1400">
                <a:ea typeface="Osaka" charset="-128"/>
              </a:rPr>
              <a:pPr algn="r" eaLnBrk="1" hangingPunct="1">
                <a:spcBef>
                  <a:spcPct val="0"/>
                </a:spcBef>
                <a:buFontTx/>
                <a:buNone/>
              </a:pPr>
              <a:t>33</a:t>
            </a:fld>
            <a:endParaRPr lang="en-US" altLang="en-US" sz="1400" dirty="0">
              <a:ea typeface="Osaka" charset="-128"/>
            </a:endParaRPr>
          </a:p>
        </p:txBody>
      </p:sp>
      <p:grpSp>
        <p:nvGrpSpPr>
          <p:cNvPr id="57346" name="Group 15">
            <a:extLst>
              <a:ext uri="{FF2B5EF4-FFF2-40B4-BE49-F238E27FC236}">
                <a16:creationId xmlns:a16="http://schemas.microsoft.com/office/drawing/2014/main" id="{3224DD7E-B60B-0144-9107-2CE6E2F23648}"/>
              </a:ext>
            </a:extLst>
          </p:cNvPr>
          <p:cNvGrpSpPr>
            <a:grpSpLocks/>
          </p:cNvGrpSpPr>
          <p:nvPr/>
        </p:nvGrpSpPr>
        <p:grpSpPr bwMode="auto">
          <a:xfrm>
            <a:off x="458788" y="446088"/>
            <a:ext cx="8229600" cy="3346450"/>
            <a:chOff x="289" y="281"/>
            <a:chExt cx="5184" cy="2108"/>
          </a:xfrm>
        </p:grpSpPr>
        <p:sp>
          <p:nvSpPr>
            <p:cNvPr id="57347" name="Rectangle 2">
              <a:extLst>
                <a:ext uri="{FF2B5EF4-FFF2-40B4-BE49-F238E27FC236}">
                  <a16:creationId xmlns:a16="http://schemas.microsoft.com/office/drawing/2014/main" id="{D5208A2F-B767-F74D-90D5-82CB405C709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ea typeface="Osaka" charset="-128"/>
                </a:rPr>
                <a:t>Diabetes Mellitus</a:t>
              </a:r>
              <a:endParaRPr lang="en-US" altLang="en-US" sz="2800" dirty="0">
                <a:solidFill>
                  <a:schemeClr val="tx2"/>
                </a:solidFill>
                <a:ea typeface="Osaka" charset="-128"/>
              </a:endParaRPr>
            </a:p>
          </p:txBody>
        </p:sp>
        <p:sp>
          <p:nvSpPr>
            <p:cNvPr id="57348" name="Text Box 6">
              <a:extLst>
                <a:ext uri="{FF2B5EF4-FFF2-40B4-BE49-F238E27FC236}">
                  <a16:creationId xmlns:a16="http://schemas.microsoft.com/office/drawing/2014/main" id="{9CAEFFFE-C624-134C-AA7B-12C813131FE8}"/>
                </a:ext>
              </a:extLst>
            </p:cNvPr>
            <p:cNvSpPr txBox="1">
              <a:spLocks noChangeArrowheads="1"/>
            </p:cNvSpPr>
            <p:nvPr/>
          </p:nvSpPr>
          <p:spPr bwMode="auto">
            <a:xfrm>
              <a:off x="515" y="970"/>
              <a:ext cx="4624" cy="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r>
                <a:rPr lang="en-US" altLang="en-US" sz="1800" dirty="0">
                  <a:ea typeface="Osaka" charset="-128"/>
                </a:rPr>
                <a:t>Diabetes mellitus (sweet urine) results from an inability to produce or use insulin.</a:t>
              </a:r>
            </a:p>
            <a:p>
              <a:pPr eaLnBrk="1" hangingPunct="1">
                <a:lnSpc>
                  <a:spcPct val="85000"/>
                </a:lnSpc>
                <a:spcBef>
                  <a:spcPct val="0"/>
                </a:spcBef>
                <a:spcAft>
                  <a:spcPct val="50000"/>
                </a:spcAft>
                <a:buSzPct val="80000"/>
              </a:pPr>
              <a:r>
                <a:rPr lang="en-US" altLang="en-US" sz="1800" dirty="0">
                  <a:ea typeface="Osaka" charset="-128"/>
                </a:rPr>
                <a:t>Blood glucose level is high because insulin, a hormone, is lacking for transporting glucose into cells for energy production and metab-olism.</a:t>
              </a:r>
            </a:p>
            <a:p>
              <a:pPr eaLnBrk="1" hangingPunct="1">
                <a:lnSpc>
                  <a:spcPct val="85000"/>
                </a:lnSpc>
                <a:spcBef>
                  <a:spcPct val="0"/>
                </a:spcBef>
                <a:spcAft>
                  <a:spcPct val="50000"/>
                </a:spcAft>
                <a:buSzPct val="80000"/>
              </a:pPr>
              <a:r>
                <a:rPr lang="en-US" altLang="en-US" sz="1800" dirty="0">
                  <a:ea typeface="Osaka" charset="-128"/>
                </a:rPr>
                <a:t>The disease is characterized by signs of polyuria (excessive urine production), polydipsia (excessive thirst), and polyphagia (excessive eating).</a:t>
              </a:r>
            </a:p>
          </p:txBody>
        </p:sp>
      </p:gr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Number Placeholder 5">
            <a:extLst>
              <a:ext uri="{FF2B5EF4-FFF2-40B4-BE49-F238E27FC236}">
                <a16:creationId xmlns:a16="http://schemas.microsoft.com/office/drawing/2014/main" id="{096C57F3-3B53-4D41-BF9F-856AAE83284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A419DF1A-C4EF-574F-AD29-49F3F4074EB4}" type="slidenum">
              <a:rPr lang="en-US" altLang="en-US" sz="1400">
                <a:ea typeface="Osaka" charset="-128"/>
              </a:rPr>
              <a:pPr algn="r" eaLnBrk="1" hangingPunct="1">
                <a:spcBef>
                  <a:spcPct val="0"/>
                </a:spcBef>
                <a:buFontTx/>
                <a:buNone/>
              </a:pPr>
              <a:t>34</a:t>
            </a:fld>
            <a:endParaRPr lang="en-US" altLang="en-US" sz="1400" dirty="0">
              <a:ea typeface="Osaka" charset="-128"/>
            </a:endParaRPr>
          </a:p>
        </p:txBody>
      </p:sp>
      <p:grpSp>
        <p:nvGrpSpPr>
          <p:cNvPr id="59394" name="Group 6">
            <a:extLst>
              <a:ext uri="{FF2B5EF4-FFF2-40B4-BE49-F238E27FC236}">
                <a16:creationId xmlns:a16="http://schemas.microsoft.com/office/drawing/2014/main" id="{42F32E4F-692E-6247-9DBD-AF4EFD478EEE}"/>
              </a:ext>
            </a:extLst>
          </p:cNvPr>
          <p:cNvGrpSpPr>
            <a:grpSpLocks/>
          </p:cNvGrpSpPr>
          <p:nvPr/>
        </p:nvGrpSpPr>
        <p:grpSpPr bwMode="auto">
          <a:xfrm>
            <a:off x="458788" y="446088"/>
            <a:ext cx="8229600" cy="4965699"/>
            <a:chOff x="289" y="281"/>
            <a:chExt cx="5184" cy="3128"/>
          </a:xfrm>
        </p:grpSpPr>
        <p:sp>
          <p:nvSpPr>
            <p:cNvPr id="59395" name="Rectangle 2">
              <a:extLst>
                <a:ext uri="{FF2B5EF4-FFF2-40B4-BE49-F238E27FC236}">
                  <a16:creationId xmlns:a16="http://schemas.microsoft.com/office/drawing/2014/main" id="{6617E8A3-2379-C343-8507-FB0006B74CC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ea typeface="Osaka" charset="-128"/>
                </a:rPr>
                <a:t>Complications</a:t>
              </a:r>
              <a:endParaRPr lang="en-US" altLang="en-US" sz="2800" dirty="0">
                <a:solidFill>
                  <a:schemeClr val="tx2"/>
                </a:solidFill>
                <a:ea typeface="Osaka" charset="-128"/>
              </a:endParaRPr>
            </a:p>
          </p:txBody>
        </p:sp>
        <p:sp>
          <p:nvSpPr>
            <p:cNvPr id="59396" name="Text Box 6">
              <a:extLst>
                <a:ext uri="{FF2B5EF4-FFF2-40B4-BE49-F238E27FC236}">
                  <a16:creationId xmlns:a16="http://schemas.microsoft.com/office/drawing/2014/main" id="{EF94F455-6D7A-8940-8039-C3B54E9DAE38}"/>
                </a:ext>
              </a:extLst>
            </p:cNvPr>
            <p:cNvSpPr txBox="1">
              <a:spLocks noChangeArrowheads="1"/>
            </p:cNvSpPr>
            <p:nvPr/>
          </p:nvSpPr>
          <p:spPr bwMode="auto">
            <a:xfrm>
              <a:off x="515" y="970"/>
              <a:ext cx="4661" cy="2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r>
                <a:rPr lang="en-US" altLang="en-US" sz="1800" dirty="0">
                  <a:ea typeface="Osaka" charset="-128"/>
                </a:rPr>
                <a:t>Diabetes mellitus is the fourth leading cause of death by disease in the United States.</a:t>
              </a:r>
            </a:p>
            <a:p>
              <a:pPr eaLnBrk="1" hangingPunct="1">
                <a:lnSpc>
                  <a:spcPct val="85000"/>
                </a:lnSpc>
                <a:spcBef>
                  <a:spcPct val="0"/>
                </a:spcBef>
                <a:spcAft>
                  <a:spcPct val="50000"/>
                </a:spcAft>
                <a:buSzPct val="80000"/>
              </a:pPr>
              <a:r>
                <a:rPr lang="en-US" altLang="en-US" sz="1800" dirty="0">
                  <a:ea typeface="Osaka" charset="-128"/>
                </a:rPr>
                <a:t>Uncontrolled high blood sugar can damage blood vessels through-out the body.</a:t>
              </a:r>
            </a:p>
            <a:p>
              <a:pPr eaLnBrk="1" hangingPunct="1">
                <a:lnSpc>
                  <a:spcPct val="85000"/>
                </a:lnSpc>
                <a:spcBef>
                  <a:spcPct val="0"/>
                </a:spcBef>
                <a:spcAft>
                  <a:spcPct val="50000"/>
                </a:spcAft>
                <a:buSzPct val="80000"/>
              </a:pPr>
              <a:r>
                <a:rPr lang="en-US" altLang="en-US" sz="1800" dirty="0">
                  <a:ea typeface="Osaka" charset="-128"/>
                </a:rPr>
                <a:t>Complications of diabetes related to blood vessel damage include:</a:t>
              </a:r>
            </a:p>
            <a:p>
              <a:pPr lvl="1" eaLnBrk="1" hangingPunct="1">
                <a:lnSpc>
                  <a:spcPct val="85000"/>
                </a:lnSpc>
                <a:spcBef>
                  <a:spcPct val="0"/>
                </a:spcBef>
                <a:spcAft>
                  <a:spcPts val="500"/>
                </a:spcAft>
                <a:buSzPct val="80000"/>
              </a:pPr>
              <a:r>
                <a:rPr lang="en-US" altLang="en-US" sz="1800" dirty="0">
                  <a:ea typeface="Osaka" charset="-128"/>
                </a:rPr>
                <a:t>Blindness (retinopathy)</a:t>
              </a:r>
            </a:p>
            <a:p>
              <a:pPr lvl="1" eaLnBrk="1" hangingPunct="1">
                <a:lnSpc>
                  <a:spcPct val="85000"/>
                </a:lnSpc>
                <a:spcBef>
                  <a:spcPct val="0"/>
                </a:spcBef>
                <a:spcAft>
                  <a:spcPts val="500"/>
                </a:spcAft>
                <a:buSzPct val="80000"/>
              </a:pPr>
              <a:r>
                <a:rPr lang="en-US" altLang="en-US" sz="1800" dirty="0">
                  <a:ea typeface="Osaka" charset="-128"/>
                </a:rPr>
                <a:t>Kidney failure</a:t>
              </a:r>
            </a:p>
            <a:p>
              <a:pPr lvl="1" eaLnBrk="1" hangingPunct="1">
                <a:lnSpc>
                  <a:spcPct val="85000"/>
                </a:lnSpc>
                <a:spcBef>
                  <a:spcPct val="0"/>
                </a:spcBef>
                <a:spcAft>
                  <a:spcPts val="500"/>
                </a:spcAft>
                <a:buSzPct val="80000"/>
              </a:pPr>
              <a:r>
                <a:rPr lang="en-US" altLang="en-US" sz="1800" dirty="0">
                  <a:ea typeface="Osaka" charset="-128"/>
                </a:rPr>
                <a:t>Cardiovascular disease</a:t>
              </a:r>
            </a:p>
            <a:p>
              <a:pPr lvl="1" eaLnBrk="1" hangingPunct="1">
                <a:lnSpc>
                  <a:spcPct val="85000"/>
                </a:lnSpc>
                <a:spcBef>
                  <a:spcPct val="0"/>
                </a:spcBef>
                <a:spcAft>
                  <a:spcPts val="500"/>
                </a:spcAft>
                <a:buSzPct val="80000"/>
              </a:pPr>
              <a:r>
                <a:rPr lang="en-US" altLang="en-US" sz="1800" dirty="0">
                  <a:ea typeface="Osaka" charset="-128"/>
                </a:rPr>
                <a:t>Poor wound healing</a:t>
              </a:r>
            </a:p>
            <a:p>
              <a:pPr lvl="1" eaLnBrk="1" hangingPunct="1">
                <a:lnSpc>
                  <a:spcPct val="85000"/>
                </a:lnSpc>
                <a:spcBef>
                  <a:spcPct val="0"/>
                </a:spcBef>
                <a:spcAft>
                  <a:spcPts val="1800"/>
                </a:spcAft>
                <a:buSzPct val="80000"/>
              </a:pPr>
              <a:r>
                <a:rPr lang="en-US" altLang="en-US" sz="1800" dirty="0">
                  <a:ea typeface="Osaka" charset="-128"/>
                </a:rPr>
                <a:t>Tissue death in the extremities</a:t>
              </a:r>
            </a:p>
            <a:p>
              <a:pPr eaLnBrk="1" hangingPunct="1">
                <a:lnSpc>
                  <a:spcPct val="85000"/>
                </a:lnSpc>
                <a:spcBef>
                  <a:spcPct val="0"/>
                </a:spcBef>
                <a:spcAft>
                  <a:spcPct val="50000"/>
                </a:spcAft>
                <a:buSzPct val="80000"/>
              </a:pPr>
              <a:r>
                <a:rPr lang="en-US" altLang="en-US" sz="1800" dirty="0">
                  <a:ea typeface="Osaka" charset="-128"/>
                </a:rPr>
                <a:t>Diabetes can also contribute to premature death from other causes including heart attacks.</a:t>
              </a:r>
            </a:p>
          </p:txBody>
        </p:sp>
      </p:gr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5">
            <a:extLst>
              <a:ext uri="{FF2B5EF4-FFF2-40B4-BE49-F238E27FC236}">
                <a16:creationId xmlns:a16="http://schemas.microsoft.com/office/drawing/2014/main" id="{1E96B1AB-23E9-384B-90AD-E14641EF527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r" eaLnBrk="1" hangingPunct="1">
              <a:spcBef>
                <a:spcPct val="0"/>
              </a:spcBef>
              <a:buFontTx/>
              <a:buNone/>
            </a:pPr>
            <a:fld id="{6AE548F9-39A5-AC47-B557-8C2BA6BCAA12}" type="slidenum">
              <a:rPr lang="en-US" altLang="en-US" sz="1400" b="0" i="0"/>
              <a:pPr algn="r" eaLnBrk="1" hangingPunct="1">
                <a:spcBef>
                  <a:spcPct val="0"/>
                </a:spcBef>
                <a:buFontTx/>
                <a:buNone/>
              </a:pPr>
              <a:t>35</a:t>
            </a:fld>
            <a:endParaRPr lang="en-US" altLang="en-US" sz="1400" b="0" i="0" dirty="0"/>
          </a:p>
        </p:txBody>
      </p:sp>
      <p:grpSp>
        <p:nvGrpSpPr>
          <p:cNvPr id="109571" name="Group 14">
            <a:extLst>
              <a:ext uri="{FF2B5EF4-FFF2-40B4-BE49-F238E27FC236}">
                <a16:creationId xmlns:a16="http://schemas.microsoft.com/office/drawing/2014/main" id="{4A12946E-A075-9349-B0C4-7AAB73619920}"/>
              </a:ext>
            </a:extLst>
          </p:cNvPr>
          <p:cNvGrpSpPr>
            <a:grpSpLocks/>
          </p:cNvGrpSpPr>
          <p:nvPr/>
        </p:nvGrpSpPr>
        <p:grpSpPr bwMode="auto">
          <a:xfrm>
            <a:off x="458788" y="447847"/>
            <a:ext cx="8229600" cy="3676650"/>
            <a:chOff x="289" y="265"/>
            <a:chExt cx="5184" cy="2316"/>
          </a:xfrm>
        </p:grpSpPr>
        <p:sp>
          <p:nvSpPr>
            <p:cNvPr id="109572" name="Rectangle 2">
              <a:extLst>
                <a:ext uri="{FF2B5EF4-FFF2-40B4-BE49-F238E27FC236}">
                  <a16:creationId xmlns:a16="http://schemas.microsoft.com/office/drawing/2014/main" id="{FEFCC674-8D9F-6243-8518-FCDF8DADD22B}"/>
                </a:ext>
              </a:extLst>
            </p:cNvPr>
            <p:cNvSpPr>
              <a:spLocks noChangeArrowheads="1"/>
            </p:cNvSpPr>
            <p:nvPr/>
          </p:nvSpPr>
          <p:spPr bwMode="auto">
            <a:xfrm>
              <a:off x="289" y="26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ctr" eaLnBrk="1" hangingPunct="1">
                <a:spcBef>
                  <a:spcPct val="0"/>
                </a:spcBef>
                <a:buFontTx/>
                <a:buNone/>
              </a:pPr>
              <a:r>
                <a:rPr lang="en-US" altLang="en-US" sz="2800" b="0" i="0" dirty="0">
                  <a:solidFill>
                    <a:srgbClr val="333333"/>
                  </a:solidFill>
                </a:rPr>
                <a:t>Type 1 Diabetes</a:t>
              </a:r>
              <a:endParaRPr lang="en-US" altLang="en-US" sz="2800" b="0" i="0" dirty="0">
                <a:solidFill>
                  <a:schemeClr val="tx2"/>
                </a:solidFill>
              </a:endParaRPr>
            </a:p>
          </p:txBody>
        </p:sp>
        <p:sp>
          <p:nvSpPr>
            <p:cNvPr id="109573" name="Text Box 6">
              <a:extLst>
                <a:ext uri="{FF2B5EF4-FFF2-40B4-BE49-F238E27FC236}">
                  <a16:creationId xmlns:a16="http://schemas.microsoft.com/office/drawing/2014/main" id="{39D97B8D-C9C1-8D4E-9E35-1352E6CF51A5}"/>
                </a:ext>
              </a:extLst>
            </p:cNvPr>
            <p:cNvSpPr txBox="1">
              <a:spLocks noChangeArrowheads="1"/>
            </p:cNvSpPr>
            <p:nvPr/>
          </p:nvSpPr>
          <p:spPr bwMode="auto">
            <a:xfrm>
              <a:off x="515" y="970"/>
              <a:ext cx="4789"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Osaka" charset="-128"/>
                </a:defRPr>
              </a:lvl1pPr>
              <a:lvl2pPr marL="690563" indent="-233363">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lnSpc>
                  <a:spcPct val="85000"/>
                </a:lnSpc>
                <a:spcBef>
                  <a:spcPct val="0"/>
                </a:spcBef>
                <a:spcAft>
                  <a:spcPts val="900"/>
                </a:spcAft>
                <a:buSzPct val="80000"/>
              </a:pPr>
              <a:r>
                <a:rPr lang="en-US" altLang="en-US" sz="1800" b="0" i="0" dirty="0"/>
                <a:t>In type 1 diabetes, the immune system damages or destroys the pan-creatic beta cells in an autoimmune reaction and therefore little or no insulin is produced.</a:t>
              </a:r>
            </a:p>
            <a:p>
              <a:pPr eaLnBrk="1" hangingPunct="1">
                <a:lnSpc>
                  <a:spcPct val="85000"/>
                </a:lnSpc>
                <a:spcBef>
                  <a:spcPct val="0"/>
                </a:spcBef>
                <a:spcAft>
                  <a:spcPts val="900"/>
                </a:spcAft>
                <a:buSzPct val="80000"/>
              </a:pPr>
              <a:r>
                <a:rPr lang="en-US" altLang="en-US" sz="1800" b="0" dirty="0"/>
                <a:t>B</a:t>
              </a:r>
              <a:r>
                <a:rPr lang="en-US" altLang="en-US" sz="1800" b="0" i="0" dirty="0"/>
                <a:t>lood glucose level is high because insulin, a hormone, is lacking for transporting glucose into cells for energy production and metabolism.</a:t>
              </a:r>
            </a:p>
            <a:p>
              <a:pPr eaLnBrk="1" hangingPunct="1">
                <a:lnSpc>
                  <a:spcPct val="85000"/>
                </a:lnSpc>
                <a:spcBef>
                  <a:spcPct val="0"/>
                </a:spcBef>
                <a:spcAft>
                  <a:spcPts val="900"/>
                </a:spcAft>
                <a:buSzPct val="80000"/>
              </a:pPr>
              <a:r>
                <a:rPr lang="en-US" altLang="en-US" sz="1800" b="0" i="0" dirty="0"/>
                <a:t>The disease usually develops in young people (younger than 20 years old) and it persists for an individual’s lifetime.</a:t>
              </a:r>
            </a:p>
            <a:p>
              <a:pPr eaLnBrk="1" hangingPunct="1">
                <a:lnSpc>
                  <a:spcPct val="85000"/>
                </a:lnSpc>
                <a:spcBef>
                  <a:spcPct val="0"/>
                </a:spcBef>
                <a:spcAft>
                  <a:spcPts val="900"/>
                </a:spcAft>
                <a:buSzPct val="80000"/>
              </a:pPr>
              <a:r>
                <a:rPr lang="en-US" altLang="en-US" sz="1800" b="0" i="0" dirty="0"/>
                <a:t>By the time type 1 diabetes is typically diagnosed, about 80 to 90 per-cent of the beta cells may have been destroyed.</a:t>
              </a:r>
            </a:p>
          </p:txBody>
        </p:sp>
      </p:grpSp>
    </p:spTree>
    <p:extLst>
      <p:ext uri="{BB962C8B-B14F-4D97-AF65-F5344CB8AC3E}">
        <p14:creationId xmlns:p14="http://schemas.microsoft.com/office/powerpoint/2010/main" val="1609930902"/>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5">
            <a:extLst>
              <a:ext uri="{FF2B5EF4-FFF2-40B4-BE49-F238E27FC236}">
                <a16:creationId xmlns:a16="http://schemas.microsoft.com/office/drawing/2014/main" id="{B1CE190C-208F-7743-BA5A-3F271A780650}"/>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5505F63A-CC16-5B43-BA8C-D0367A9FCC2B}" type="slidenum">
              <a:rPr lang="en-US" altLang="en-US" sz="1400">
                <a:ea typeface="Osaka" charset="-128"/>
              </a:rPr>
              <a:pPr algn="r" eaLnBrk="1" hangingPunct="1">
                <a:spcBef>
                  <a:spcPct val="0"/>
                </a:spcBef>
                <a:buFontTx/>
                <a:buNone/>
              </a:pPr>
              <a:t>36</a:t>
            </a:fld>
            <a:endParaRPr lang="en-US" altLang="en-US" sz="1400" dirty="0">
              <a:ea typeface="Osaka" charset="-128"/>
            </a:endParaRPr>
          </a:p>
        </p:txBody>
      </p:sp>
      <p:grpSp>
        <p:nvGrpSpPr>
          <p:cNvPr id="61442" name="Group 13">
            <a:extLst>
              <a:ext uri="{FF2B5EF4-FFF2-40B4-BE49-F238E27FC236}">
                <a16:creationId xmlns:a16="http://schemas.microsoft.com/office/drawing/2014/main" id="{2DE040E9-F25B-4144-9FFC-D47B40174C5E}"/>
              </a:ext>
            </a:extLst>
          </p:cNvPr>
          <p:cNvGrpSpPr>
            <a:grpSpLocks/>
          </p:cNvGrpSpPr>
          <p:nvPr/>
        </p:nvGrpSpPr>
        <p:grpSpPr bwMode="auto">
          <a:xfrm>
            <a:off x="458788" y="446088"/>
            <a:ext cx="8229600" cy="3605212"/>
            <a:chOff x="289" y="281"/>
            <a:chExt cx="5184" cy="2271"/>
          </a:xfrm>
        </p:grpSpPr>
        <p:sp>
          <p:nvSpPr>
            <p:cNvPr id="61443" name="Rectangle 2">
              <a:extLst>
                <a:ext uri="{FF2B5EF4-FFF2-40B4-BE49-F238E27FC236}">
                  <a16:creationId xmlns:a16="http://schemas.microsoft.com/office/drawing/2014/main" id="{B6F9D7F4-F66B-7E4F-B20B-7CF80863A7F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ea typeface="Osaka" charset="-128"/>
                </a:rPr>
                <a:t>Type 2 Diabetes</a:t>
              </a:r>
              <a:endParaRPr lang="en-US" altLang="en-US" sz="2800" dirty="0">
                <a:solidFill>
                  <a:schemeClr val="tx2"/>
                </a:solidFill>
                <a:ea typeface="Osaka" charset="-128"/>
              </a:endParaRPr>
            </a:p>
          </p:txBody>
        </p:sp>
        <p:sp>
          <p:nvSpPr>
            <p:cNvPr id="61444" name="Text Box 6">
              <a:extLst>
                <a:ext uri="{FF2B5EF4-FFF2-40B4-BE49-F238E27FC236}">
                  <a16:creationId xmlns:a16="http://schemas.microsoft.com/office/drawing/2014/main" id="{7BDE3480-A277-CF43-88B3-A585FA31ABF0}"/>
                </a:ext>
              </a:extLst>
            </p:cNvPr>
            <p:cNvSpPr txBox="1">
              <a:spLocks noChangeArrowheads="1"/>
            </p:cNvSpPr>
            <p:nvPr/>
          </p:nvSpPr>
          <p:spPr bwMode="auto">
            <a:xfrm>
              <a:off x="515" y="970"/>
              <a:ext cx="4799" cy="1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r>
                <a:rPr lang="en-US" altLang="en-US" sz="1800" dirty="0">
                  <a:ea typeface="Osaka" charset="-128"/>
                </a:rPr>
                <a:t>Type 2 diabetes is the more frequently-occurring form, representing about 90 percent of all cases of diabetes mellitus.</a:t>
              </a:r>
            </a:p>
            <a:p>
              <a:pPr eaLnBrk="1" hangingPunct="1">
                <a:lnSpc>
                  <a:spcPct val="85000"/>
                </a:lnSpc>
                <a:spcBef>
                  <a:spcPct val="0"/>
                </a:spcBef>
                <a:spcAft>
                  <a:spcPct val="50000"/>
                </a:spcAft>
                <a:buSzPct val="80000"/>
              </a:pPr>
              <a:r>
                <a:rPr lang="en-US" altLang="en-US" sz="1800" dirty="0">
                  <a:ea typeface="Osaka" charset="-128"/>
                </a:rPr>
                <a:t>It is most common in overweight people over the age of 35, although type 2 diabetes is increasingly seen in overweight children and teen-agers.</a:t>
              </a:r>
            </a:p>
            <a:p>
              <a:pPr eaLnBrk="1" hangingPunct="1">
                <a:lnSpc>
                  <a:spcPct val="85000"/>
                </a:lnSpc>
                <a:spcBef>
                  <a:spcPct val="0"/>
                </a:spcBef>
                <a:spcAft>
                  <a:spcPct val="50000"/>
                </a:spcAft>
                <a:buSzPct val="80000"/>
              </a:pPr>
              <a:r>
                <a:rPr lang="en-US" altLang="en-US" sz="1800" dirty="0">
                  <a:ea typeface="Osaka" charset="-128"/>
                </a:rPr>
                <a:t>The effects can sometimes be controlled with proper diet, exercise, and weight loss.</a:t>
              </a:r>
            </a:p>
            <a:p>
              <a:pPr eaLnBrk="1" hangingPunct="1">
                <a:lnSpc>
                  <a:spcPct val="85000"/>
                </a:lnSpc>
                <a:spcBef>
                  <a:spcPct val="0"/>
                </a:spcBef>
                <a:spcAft>
                  <a:spcPct val="50000"/>
                </a:spcAft>
                <a:buSzPct val="80000"/>
              </a:pPr>
              <a:r>
                <a:rPr lang="en-US" altLang="en-US" sz="1800" dirty="0">
                  <a:ea typeface="Osaka" charset="-128"/>
                </a:rPr>
                <a:t>Medications exist that can stimulate insulin secretion from beta cells.</a:t>
              </a:r>
            </a:p>
          </p:txBody>
        </p:sp>
      </p:gr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Number Placeholder 5">
            <a:extLst>
              <a:ext uri="{FF2B5EF4-FFF2-40B4-BE49-F238E27FC236}">
                <a16:creationId xmlns:a16="http://schemas.microsoft.com/office/drawing/2014/main" id="{F62FF722-9CB1-9A4A-86E2-CE16B0C3454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1F109DE-3309-8143-91B5-F0E816C414B0}" type="slidenum">
              <a:rPr lang="en-US" altLang="en-US" sz="1400" smtClean="0"/>
              <a:pPr>
                <a:spcBef>
                  <a:spcPct val="0"/>
                </a:spcBef>
                <a:buFontTx/>
                <a:buNone/>
              </a:pPr>
              <a:t>37</a:t>
            </a:fld>
            <a:endParaRPr lang="en-US" altLang="en-US" sz="1400" dirty="0"/>
          </a:p>
        </p:txBody>
      </p:sp>
      <p:grpSp>
        <p:nvGrpSpPr>
          <p:cNvPr id="168962" name="Group 6">
            <a:extLst>
              <a:ext uri="{FF2B5EF4-FFF2-40B4-BE49-F238E27FC236}">
                <a16:creationId xmlns:a16="http://schemas.microsoft.com/office/drawing/2014/main" id="{27A24078-F8D0-1443-B244-3623DA72FA0D}"/>
              </a:ext>
            </a:extLst>
          </p:cNvPr>
          <p:cNvGrpSpPr>
            <a:grpSpLocks/>
          </p:cNvGrpSpPr>
          <p:nvPr/>
        </p:nvGrpSpPr>
        <p:grpSpPr bwMode="auto">
          <a:xfrm>
            <a:off x="455613" y="447675"/>
            <a:ext cx="8229600" cy="3297238"/>
            <a:chOff x="287" y="282"/>
            <a:chExt cx="5184" cy="2077"/>
          </a:xfrm>
        </p:grpSpPr>
        <p:sp>
          <p:nvSpPr>
            <p:cNvPr id="168963" name="Rectangle 3">
              <a:extLst>
                <a:ext uri="{FF2B5EF4-FFF2-40B4-BE49-F238E27FC236}">
                  <a16:creationId xmlns:a16="http://schemas.microsoft.com/office/drawing/2014/main" id="{86C41154-52BE-1943-95E9-BC85FC3F9DE4}"/>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Cellulose</a:t>
              </a:r>
              <a:endParaRPr lang="en-US" altLang="en-US" sz="2800" b="0" i="0" dirty="0">
                <a:solidFill>
                  <a:schemeClr val="tx2"/>
                </a:solidFill>
              </a:endParaRPr>
            </a:p>
          </p:txBody>
        </p:sp>
        <p:sp>
          <p:nvSpPr>
            <p:cNvPr id="168964" name="Text Box 4">
              <a:extLst>
                <a:ext uri="{FF2B5EF4-FFF2-40B4-BE49-F238E27FC236}">
                  <a16:creationId xmlns:a16="http://schemas.microsoft.com/office/drawing/2014/main" id="{BD488E44-F8FB-444F-9E4C-387444F106FA}"/>
                </a:ext>
              </a:extLst>
            </p:cNvPr>
            <p:cNvSpPr txBox="1">
              <a:spLocks noChangeArrowheads="1"/>
            </p:cNvSpPr>
            <p:nvPr/>
          </p:nvSpPr>
          <p:spPr bwMode="auto">
            <a:xfrm>
              <a:off x="518" y="969"/>
              <a:ext cx="4897"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Cellulose is the most abundant organic compound on Earth—it forms cable-like fibers in the cell walls of plant cells to provide structural sup-port.</a:t>
              </a:r>
            </a:p>
            <a:p>
              <a:pPr eaLnBrk="1" hangingPunct="1">
                <a:lnSpc>
                  <a:spcPct val="85000"/>
                </a:lnSpc>
                <a:spcBef>
                  <a:spcPct val="0"/>
                </a:spcBef>
                <a:spcAft>
                  <a:spcPts val="900"/>
                </a:spcAft>
                <a:buSzPct val="80000"/>
                <a:buFont typeface="Times" pitchFamily="2" charset="0"/>
                <a:buChar char="•"/>
              </a:pPr>
              <a:r>
                <a:rPr lang="en-US" altLang="en-US" sz="1800" b="0" i="0" dirty="0"/>
                <a:t>The glucose molecules in cellulose are linked in more complex struc-tures than in starches.</a:t>
              </a:r>
            </a:p>
            <a:p>
              <a:pPr eaLnBrk="1" hangingPunct="1">
                <a:lnSpc>
                  <a:spcPct val="85000"/>
                </a:lnSpc>
                <a:spcBef>
                  <a:spcPct val="0"/>
                </a:spcBef>
                <a:spcAft>
                  <a:spcPts val="900"/>
                </a:spcAft>
                <a:buSzPct val="80000"/>
                <a:buFont typeface="Times" pitchFamily="2" charset="0"/>
                <a:buChar char="•"/>
              </a:pPr>
              <a:r>
                <a:rPr lang="en-US" altLang="en-US" sz="1800" b="0" i="0" dirty="0"/>
                <a:t>Cellulose cannot be digested by most animals (although ruminants are an exception), and it passes through the digestive tract as fiber (rough-age).</a:t>
              </a:r>
            </a:p>
          </p:txBody>
        </p:sp>
      </p:grpSp>
      <p:sp>
        <p:nvSpPr>
          <p:cNvPr id="2" name="TextBox 1">
            <a:extLst>
              <a:ext uri="{FF2B5EF4-FFF2-40B4-BE49-F238E27FC236}">
                <a16:creationId xmlns:a16="http://schemas.microsoft.com/office/drawing/2014/main" id="{848F1948-11BA-B001-9781-09548E3D09FC}"/>
              </a:ext>
            </a:extLst>
          </p:cNvPr>
          <p:cNvSpPr txBox="1"/>
          <p:nvPr/>
        </p:nvSpPr>
        <p:spPr>
          <a:xfrm>
            <a:off x="2960488" y="3630440"/>
            <a:ext cx="3230372" cy="369332"/>
          </a:xfrm>
          <a:prstGeom prst="rect">
            <a:avLst/>
          </a:prstGeom>
          <a:noFill/>
        </p:spPr>
        <p:txBody>
          <a:bodyPr wrap="none" rtlCol="0">
            <a:spAutoFit/>
          </a:bodyPr>
          <a:lstStyle/>
          <a:p>
            <a:r>
              <a:rPr lang="en-US" dirty="0">
                <a:solidFill>
                  <a:srgbClr val="941100"/>
                </a:solidFill>
              </a:rPr>
              <a:t>Ruminants = grazing animals.</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Number Placeholder 5">
            <a:extLst>
              <a:ext uri="{FF2B5EF4-FFF2-40B4-BE49-F238E27FC236}">
                <a16:creationId xmlns:a16="http://schemas.microsoft.com/office/drawing/2014/main" id="{0072F4AE-8467-CD49-AA5F-70D9689F086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9EB2407-0068-4D45-9D47-6FFA288D5D64}" type="slidenum">
              <a:rPr lang="en-US" altLang="en-US" sz="1400" smtClean="0"/>
              <a:pPr>
                <a:spcBef>
                  <a:spcPct val="0"/>
                </a:spcBef>
                <a:buFontTx/>
                <a:buNone/>
              </a:pPr>
              <a:t>38</a:t>
            </a:fld>
            <a:endParaRPr lang="en-US" altLang="en-US" sz="1400" dirty="0"/>
          </a:p>
        </p:txBody>
      </p:sp>
      <p:grpSp>
        <p:nvGrpSpPr>
          <p:cNvPr id="171010" name="Group 9">
            <a:extLst>
              <a:ext uri="{FF2B5EF4-FFF2-40B4-BE49-F238E27FC236}">
                <a16:creationId xmlns:a16="http://schemas.microsoft.com/office/drawing/2014/main" id="{57DC1443-D6D8-AF43-990B-42621CDCFC1D}"/>
              </a:ext>
            </a:extLst>
          </p:cNvPr>
          <p:cNvGrpSpPr>
            <a:grpSpLocks/>
          </p:cNvGrpSpPr>
          <p:nvPr/>
        </p:nvGrpSpPr>
        <p:grpSpPr bwMode="auto">
          <a:xfrm>
            <a:off x="455613" y="447675"/>
            <a:ext cx="8229600" cy="5749926"/>
            <a:chOff x="287" y="282"/>
            <a:chExt cx="5184" cy="3622"/>
          </a:xfrm>
        </p:grpSpPr>
        <p:sp>
          <p:nvSpPr>
            <p:cNvPr id="171011" name="Rectangle 3">
              <a:extLst>
                <a:ext uri="{FF2B5EF4-FFF2-40B4-BE49-F238E27FC236}">
                  <a16:creationId xmlns:a16="http://schemas.microsoft.com/office/drawing/2014/main" id="{E16742C3-60FE-5140-9C81-966B8515DB88}"/>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Molecular Structure of Cellulose</a:t>
              </a:r>
              <a:endParaRPr lang="en-US" altLang="en-US" sz="2800" b="0" i="0" dirty="0">
                <a:solidFill>
                  <a:schemeClr val="tx2"/>
                </a:solidFill>
              </a:endParaRPr>
            </a:p>
          </p:txBody>
        </p:sp>
        <p:grpSp>
          <p:nvGrpSpPr>
            <p:cNvPr id="171012" name="Group 14">
              <a:extLst>
                <a:ext uri="{FF2B5EF4-FFF2-40B4-BE49-F238E27FC236}">
                  <a16:creationId xmlns:a16="http://schemas.microsoft.com/office/drawing/2014/main" id="{B0DE4A4B-D2E7-014E-B87D-39F2ECBE7310}"/>
                </a:ext>
              </a:extLst>
            </p:cNvPr>
            <p:cNvGrpSpPr>
              <a:grpSpLocks/>
            </p:cNvGrpSpPr>
            <p:nvPr/>
          </p:nvGrpSpPr>
          <p:grpSpPr bwMode="auto">
            <a:xfrm>
              <a:off x="2206" y="988"/>
              <a:ext cx="1396" cy="1848"/>
              <a:chOff x="2206" y="988"/>
              <a:chExt cx="1396" cy="1848"/>
            </a:xfrm>
          </p:grpSpPr>
          <p:pic>
            <p:nvPicPr>
              <p:cNvPr id="171014" name="Picture 6" descr="www_lsbu_ac_uk">
                <a:extLst>
                  <a:ext uri="{FF2B5EF4-FFF2-40B4-BE49-F238E27FC236}">
                    <a16:creationId xmlns:a16="http://schemas.microsoft.com/office/drawing/2014/main" id="{B87181D0-BC4A-F44D-A695-78682D3708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6" y="988"/>
                <a:ext cx="1357" cy="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015" name="Text Box 7">
                <a:extLst>
                  <a:ext uri="{FF2B5EF4-FFF2-40B4-BE49-F238E27FC236}">
                    <a16:creationId xmlns:a16="http://schemas.microsoft.com/office/drawing/2014/main" id="{56C98E08-D5D6-1B44-8126-2CC3D5E8C3C4}"/>
                  </a:ext>
                </a:extLst>
              </p:cNvPr>
              <p:cNvSpPr txBox="1">
                <a:spLocks noChangeArrowheads="1"/>
              </p:cNvSpPr>
              <p:nvPr/>
            </p:nvSpPr>
            <p:spPr bwMode="auto">
              <a:xfrm>
                <a:off x="2603" y="2671"/>
                <a:ext cx="99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https://www.lsbu.ac.uk</a:t>
                </a:r>
              </a:p>
            </p:txBody>
          </p:sp>
        </p:grpSp>
        <p:sp>
          <p:nvSpPr>
            <p:cNvPr id="171013" name="Text Box 8">
              <a:extLst>
                <a:ext uri="{FF2B5EF4-FFF2-40B4-BE49-F238E27FC236}">
                  <a16:creationId xmlns:a16="http://schemas.microsoft.com/office/drawing/2014/main" id="{BE524527-930C-A147-8DE8-A7079BDAA352}"/>
                </a:ext>
              </a:extLst>
            </p:cNvPr>
            <p:cNvSpPr txBox="1">
              <a:spLocks noChangeArrowheads="1"/>
            </p:cNvSpPr>
            <p:nvPr/>
          </p:nvSpPr>
          <p:spPr bwMode="auto">
            <a:xfrm>
              <a:off x="879" y="2876"/>
              <a:ext cx="4010" cy="1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ts val="0"/>
                </a:spcBef>
                <a:spcAft>
                  <a:spcPts val="0"/>
                </a:spcAft>
                <a:buFontTx/>
                <a:buNone/>
              </a:pPr>
              <a:r>
                <a:rPr lang="en-US" altLang="en-US" sz="1800" b="0" i="0" dirty="0"/>
                <a:t>Cellulose is a complex, three-dimensional array of glucose molecules. </a:t>
              </a:r>
            </a:p>
            <a:p>
              <a:pPr algn="ctr" eaLnBrk="1" hangingPunct="1">
                <a:lnSpc>
                  <a:spcPts val="1860"/>
                </a:lnSpc>
                <a:spcBef>
                  <a:spcPts val="600"/>
                </a:spcBef>
                <a:spcAft>
                  <a:spcPts val="0"/>
                </a:spcAft>
                <a:buFontTx/>
                <a:buNone/>
              </a:pPr>
              <a:r>
                <a:rPr lang="en-US" altLang="en-US" sz="1800" b="0" i="0" dirty="0"/>
                <a:t>  </a:t>
              </a:r>
              <a:r>
                <a:rPr lang="en-US" altLang="en-US" sz="1800" dirty="0">
                  <a:solidFill>
                    <a:schemeClr val="accent6"/>
                  </a:solidFill>
                </a:rPr>
                <a:t>R</a:t>
              </a:r>
              <a:r>
                <a:rPr lang="en-US" altLang="en-US" sz="1800" b="0" i="0" dirty="0">
                  <a:solidFill>
                    <a:schemeClr val="accent6"/>
                  </a:solidFill>
                </a:rPr>
                <a:t>uminants, including cattle, and wood-eating termites, have bacteria in their digestive systems that release enzymes that break the covalent bonds between glucose molecules in cellulose to enable it to be digested.</a:t>
              </a:r>
            </a:p>
          </p:txBody>
        </p:sp>
      </p:gr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Number Placeholder 5">
            <a:extLst>
              <a:ext uri="{FF2B5EF4-FFF2-40B4-BE49-F238E27FC236}">
                <a16:creationId xmlns:a16="http://schemas.microsoft.com/office/drawing/2014/main" id="{F62FF722-9CB1-9A4A-86E2-CE16B0C3454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1F109DE-3309-8143-91B5-F0E816C414B0}" type="slidenum">
              <a:rPr lang="en-US" altLang="en-US" sz="1400" smtClean="0"/>
              <a:pPr>
                <a:spcBef>
                  <a:spcPct val="0"/>
                </a:spcBef>
                <a:buFontTx/>
                <a:buNone/>
              </a:pPr>
              <a:t>39</a:t>
            </a:fld>
            <a:endParaRPr lang="en-US" altLang="en-US" sz="1400" dirty="0"/>
          </a:p>
        </p:txBody>
      </p:sp>
      <p:grpSp>
        <p:nvGrpSpPr>
          <p:cNvPr id="168962" name="Group 6">
            <a:extLst>
              <a:ext uri="{FF2B5EF4-FFF2-40B4-BE49-F238E27FC236}">
                <a16:creationId xmlns:a16="http://schemas.microsoft.com/office/drawing/2014/main" id="{27A24078-F8D0-1443-B244-3623DA72FA0D}"/>
              </a:ext>
            </a:extLst>
          </p:cNvPr>
          <p:cNvGrpSpPr>
            <a:grpSpLocks/>
          </p:cNvGrpSpPr>
          <p:nvPr/>
        </p:nvGrpSpPr>
        <p:grpSpPr bwMode="auto">
          <a:xfrm>
            <a:off x="455613" y="447675"/>
            <a:ext cx="8229600" cy="2873376"/>
            <a:chOff x="287" y="282"/>
            <a:chExt cx="5184" cy="1810"/>
          </a:xfrm>
        </p:grpSpPr>
        <p:sp>
          <p:nvSpPr>
            <p:cNvPr id="168963" name="Rectangle 3">
              <a:extLst>
                <a:ext uri="{FF2B5EF4-FFF2-40B4-BE49-F238E27FC236}">
                  <a16:creationId xmlns:a16="http://schemas.microsoft.com/office/drawing/2014/main" id="{86C41154-52BE-1943-95E9-BC85FC3F9DE4}"/>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Fiber</a:t>
              </a:r>
              <a:endParaRPr lang="en-US" altLang="en-US" sz="2800" b="0" i="0" dirty="0">
                <a:solidFill>
                  <a:schemeClr val="tx2"/>
                </a:solidFill>
              </a:endParaRPr>
            </a:p>
          </p:txBody>
        </p:sp>
        <p:sp>
          <p:nvSpPr>
            <p:cNvPr id="168964" name="Text Box 4">
              <a:extLst>
                <a:ext uri="{FF2B5EF4-FFF2-40B4-BE49-F238E27FC236}">
                  <a16:creationId xmlns:a16="http://schemas.microsoft.com/office/drawing/2014/main" id="{BD488E44-F8FB-444F-9E4C-387444F106FA}"/>
                </a:ext>
              </a:extLst>
            </p:cNvPr>
            <p:cNvSpPr txBox="1">
              <a:spLocks noChangeArrowheads="1"/>
            </p:cNvSpPr>
            <p:nvPr/>
          </p:nvSpPr>
          <p:spPr bwMode="auto">
            <a:xfrm>
              <a:off x="518" y="969"/>
              <a:ext cx="4897"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Fiber, which is an important dietary component, is found in fruits, vege-tables, whole grains, bran, and beans.</a:t>
              </a:r>
            </a:p>
            <a:p>
              <a:pPr eaLnBrk="1" hangingPunct="1">
                <a:lnSpc>
                  <a:spcPct val="85000"/>
                </a:lnSpc>
                <a:spcBef>
                  <a:spcPct val="0"/>
                </a:spcBef>
                <a:spcAft>
                  <a:spcPct val="50000"/>
                </a:spcAft>
                <a:buSzPct val="80000"/>
                <a:buFont typeface="Times" pitchFamily="2" charset="0"/>
                <a:buChar char="•"/>
              </a:pPr>
              <a:r>
                <a:rPr lang="en-US" altLang="en-US" sz="1800" b="0" i="0" dirty="0"/>
                <a:t>Fiber can absorb excess cholesterol in the small intestine and can help regulate bowel movements.</a:t>
              </a:r>
            </a:p>
            <a:p>
              <a:pPr eaLnBrk="1" hangingPunct="1">
                <a:lnSpc>
                  <a:spcPct val="85000"/>
                </a:lnSpc>
                <a:spcBef>
                  <a:spcPct val="0"/>
                </a:spcBef>
                <a:spcAft>
                  <a:spcPct val="50000"/>
                </a:spcAft>
                <a:buSzPct val="80000"/>
                <a:buFont typeface="Times" pitchFamily="2" charset="0"/>
                <a:buChar char="•"/>
              </a:pPr>
              <a:r>
                <a:rPr lang="en-US" altLang="en-US" sz="1800" dirty="0"/>
                <a:t>An adequate amount of daily fiber can also reduce the risk of colon and rectal cancer.</a:t>
              </a:r>
              <a:endParaRPr lang="en-US" altLang="en-US" sz="1800" b="0" i="0" dirty="0"/>
            </a:p>
          </p:txBody>
        </p:sp>
      </p:grpSp>
    </p:spTree>
    <p:extLst>
      <p:ext uri="{BB962C8B-B14F-4D97-AF65-F5344CB8AC3E}">
        <p14:creationId xmlns:p14="http://schemas.microsoft.com/office/powerpoint/2010/main" val="1511923734"/>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Number Placeholder 5">
            <a:extLst>
              <a:ext uri="{FF2B5EF4-FFF2-40B4-BE49-F238E27FC236}">
                <a16:creationId xmlns:a16="http://schemas.microsoft.com/office/drawing/2014/main" id="{D64097DD-DE0C-6943-8294-773B191F3AD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3836BE5-7429-5747-8699-EAD1566402C0}" type="slidenum">
              <a:rPr lang="en-US" altLang="en-US" sz="1400" smtClean="0"/>
              <a:pPr>
                <a:spcBef>
                  <a:spcPct val="0"/>
                </a:spcBef>
                <a:buFontTx/>
                <a:buNone/>
              </a:pPr>
              <a:t>40</a:t>
            </a:fld>
            <a:endParaRPr lang="en-US" altLang="en-US" sz="1400" dirty="0"/>
          </a:p>
        </p:txBody>
      </p:sp>
      <p:grpSp>
        <p:nvGrpSpPr>
          <p:cNvPr id="69634" name="Group 31">
            <a:extLst>
              <a:ext uri="{FF2B5EF4-FFF2-40B4-BE49-F238E27FC236}">
                <a16:creationId xmlns:a16="http://schemas.microsoft.com/office/drawing/2014/main" id="{9CD73189-1E26-DB4C-9F55-A7A0C07477CA}"/>
              </a:ext>
            </a:extLst>
          </p:cNvPr>
          <p:cNvGrpSpPr>
            <a:grpSpLocks/>
          </p:cNvGrpSpPr>
          <p:nvPr/>
        </p:nvGrpSpPr>
        <p:grpSpPr bwMode="auto">
          <a:xfrm>
            <a:off x="458788" y="446088"/>
            <a:ext cx="8229600" cy="5183188"/>
            <a:chOff x="289" y="281"/>
            <a:chExt cx="5184" cy="3265"/>
          </a:xfrm>
        </p:grpSpPr>
        <p:sp>
          <p:nvSpPr>
            <p:cNvPr id="69636" name="Rectangle 4">
              <a:extLst>
                <a:ext uri="{FF2B5EF4-FFF2-40B4-BE49-F238E27FC236}">
                  <a16:creationId xmlns:a16="http://schemas.microsoft.com/office/drawing/2014/main" id="{BE9FD853-423F-7840-A5F8-5BFE8679C34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Soluble Fiber</a:t>
              </a:r>
              <a:endParaRPr lang="en-US" altLang="en-US" sz="2800" dirty="0">
                <a:solidFill>
                  <a:schemeClr val="tx2"/>
                </a:solidFill>
              </a:endParaRPr>
            </a:p>
          </p:txBody>
        </p:sp>
        <p:grpSp>
          <p:nvGrpSpPr>
            <p:cNvPr id="69637" name="Group 30">
              <a:extLst>
                <a:ext uri="{FF2B5EF4-FFF2-40B4-BE49-F238E27FC236}">
                  <a16:creationId xmlns:a16="http://schemas.microsoft.com/office/drawing/2014/main" id="{B7525C6A-E788-014F-9FEC-77C39C9F115B}"/>
                </a:ext>
              </a:extLst>
            </p:cNvPr>
            <p:cNvGrpSpPr>
              <a:grpSpLocks/>
            </p:cNvGrpSpPr>
            <p:nvPr/>
          </p:nvGrpSpPr>
          <p:grpSpPr bwMode="auto">
            <a:xfrm>
              <a:off x="517" y="974"/>
              <a:ext cx="4882" cy="2572"/>
              <a:chOff x="517" y="974"/>
              <a:chExt cx="4882" cy="2572"/>
            </a:xfrm>
          </p:grpSpPr>
          <p:sp>
            <p:nvSpPr>
              <p:cNvPr id="69638" name="Text Box 5">
                <a:extLst>
                  <a:ext uri="{FF2B5EF4-FFF2-40B4-BE49-F238E27FC236}">
                    <a16:creationId xmlns:a16="http://schemas.microsoft.com/office/drawing/2014/main" id="{04F84886-1D6C-8644-BB49-5714211B74BE}"/>
                  </a:ext>
                </a:extLst>
              </p:cNvPr>
              <p:cNvSpPr txBox="1">
                <a:spLocks noChangeArrowheads="1"/>
              </p:cNvSpPr>
              <p:nvPr/>
            </p:nvSpPr>
            <p:spPr bwMode="auto">
              <a:xfrm>
                <a:off x="517" y="974"/>
                <a:ext cx="4882" cy="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Soluble fiber, which dissolves in water, consists of pectin, gums, and mucilage.</a:t>
                </a:r>
              </a:p>
              <a:p>
                <a:pPr eaLnBrk="1" hangingPunct="1">
                  <a:lnSpc>
                    <a:spcPct val="85000"/>
                  </a:lnSpc>
                  <a:spcBef>
                    <a:spcPct val="0"/>
                  </a:spcBef>
                  <a:spcAft>
                    <a:spcPct val="50000"/>
                  </a:spcAft>
                  <a:buSzPct val="80000"/>
                  <a:buFont typeface="Times" pitchFamily="2" charset="0"/>
                  <a:buChar char="•"/>
                </a:pPr>
                <a:r>
                  <a:rPr lang="en-US" altLang="en-US" sz="1800" dirty="0"/>
                  <a:t>Pectin and gums slow the absorption of glucose and cholesterol in the small intestine.</a:t>
                </a:r>
              </a:p>
              <a:p>
                <a:pPr eaLnBrk="1" hangingPunct="1">
                  <a:lnSpc>
                    <a:spcPct val="85000"/>
                  </a:lnSpc>
                  <a:spcBef>
                    <a:spcPct val="0"/>
                  </a:spcBef>
                  <a:spcAft>
                    <a:spcPct val="50000"/>
                  </a:spcAft>
                  <a:buSzPct val="80000"/>
                  <a:buFont typeface="Times" pitchFamily="2" charset="0"/>
                  <a:buChar char="•"/>
                </a:pPr>
                <a:r>
                  <a:rPr lang="en-US" altLang="en-US" sz="1800" dirty="0"/>
                  <a:t>Sources include oat bran, oatmeal, peas, beans, apples, and citrus fruit. </a:t>
                </a:r>
                <a:endParaRPr lang="en-US" altLang="en-US" sz="1800" i="1" dirty="0"/>
              </a:p>
            </p:txBody>
          </p:sp>
          <p:grpSp>
            <p:nvGrpSpPr>
              <p:cNvPr id="69639" name="Group 27">
                <a:extLst>
                  <a:ext uri="{FF2B5EF4-FFF2-40B4-BE49-F238E27FC236}">
                    <a16:creationId xmlns:a16="http://schemas.microsoft.com/office/drawing/2014/main" id="{D51CB196-ACB4-6144-A3AB-2CD2A2759594}"/>
                  </a:ext>
                </a:extLst>
              </p:cNvPr>
              <p:cNvGrpSpPr>
                <a:grpSpLocks/>
              </p:cNvGrpSpPr>
              <p:nvPr/>
            </p:nvGrpSpPr>
            <p:grpSpPr bwMode="auto">
              <a:xfrm>
                <a:off x="2197" y="2218"/>
                <a:ext cx="1445" cy="1328"/>
                <a:chOff x="2197" y="2214"/>
                <a:chExt cx="1445" cy="1328"/>
              </a:xfrm>
            </p:grpSpPr>
            <p:pic>
              <p:nvPicPr>
                <p:cNvPr id="69640" name="Picture 6" descr="upload_wikimedia_org OrangeBloss_wb">
                  <a:extLst>
                    <a:ext uri="{FF2B5EF4-FFF2-40B4-BE49-F238E27FC236}">
                      <a16:creationId xmlns:a16="http://schemas.microsoft.com/office/drawing/2014/main" id="{0FC754A8-1827-5F43-B06E-3E953C78FE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 y="2214"/>
                  <a:ext cx="1368" cy="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1" name="Text Box 7">
                  <a:extLst>
                    <a:ext uri="{FF2B5EF4-FFF2-40B4-BE49-F238E27FC236}">
                      <a16:creationId xmlns:a16="http://schemas.microsoft.com/office/drawing/2014/main" id="{161D5A23-B7C5-8F49-8D2C-9C457EA680C7}"/>
                    </a:ext>
                  </a:extLst>
                </p:cNvPr>
                <p:cNvSpPr txBox="1">
                  <a:spLocks noChangeArrowheads="1"/>
                </p:cNvSpPr>
                <p:nvPr/>
              </p:nvSpPr>
              <p:spPr bwMode="auto">
                <a:xfrm>
                  <a:off x="2595" y="3387"/>
                  <a:ext cx="1047"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dirty="0"/>
                    <a:t>https://www.wikimedia.org</a:t>
                  </a:r>
                  <a:endParaRPr lang="en-US" altLang="en-US" sz="1000" i="1" dirty="0"/>
                </a:p>
              </p:txBody>
            </p:sp>
          </p:grpSp>
        </p:grpSp>
      </p:grpSp>
      <p:sp>
        <p:nvSpPr>
          <p:cNvPr id="69635" name="TextBox 1">
            <a:extLst>
              <a:ext uri="{FF2B5EF4-FFF2-40B4-BE49-F238E27FC236}">
                <a16:creationId xmlns:a16="http://schemas.microsoft.com/office/drawing/2014/main" id="{D7FE2F93-EB6A-9E40-8D7B-B1987EDA1B64}"/>
              </a:ext>
            </a:extLst>
          </p:cNvPr>
          <p:cNvSpPr txBox="1">
            <a:spLocks noChangeArrowheads="1"/>
          </p:cNvSpPr>
          <p:nvPr/>
        </p:nvSpPr>
        <p:spPr bwMode="auto">
          <a:xfrm>
            <a:off x="1055688" y="3587750"/>
            <a:ext cx="3155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ts val="1763"/>
              </a:lnSpc>
              <a:spcBef>
                <a:spcPct val="0"/>
              </a:spcBef>
              <a:buFontTx/>
              <a:buNone/>
            </a:pPr>
            <a:endParaRPr lang="en-US" altLang="en-US" sz="1800" dirty="0"/>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Number Placeholder 5">
            <a:extLst>
              <a:ext uri="{FF2B5EF4-FFF2-40B4-BE49-F238E27FC236}">
                <a16:creationId xmlns:a16="http://schemas.microsoft.com/office/drawing/2014/main" id="{BCD6CFC9-C817-4F41-A5A5-C3292DB57EB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0AF3C4F-6150-E145-80BD-94174EBBD39F}" type="slidenum">
              <a:rPr lang="en-US" altLang="en-US" sz="1400" smtClean="0"/>
              <a:pPr>
                <a:spcBef>
                  <a:spcPct val="0"/>
                </a:spcBef>
                <a:buFontTx/>
                <a:buNone/>
              </a:pPr>
              <a:t>41</a:t>
            </a:fld>
            <a:endParaRPr lang="en-US" altLang="en-US" sz="1400" dirty="0"/>
          </a:p>
        </p:txBody>
      </p:sp>
      <p:grpSp>
        <p:nvGrpSpPr>
          <p:cNvPr id="71682" name="Group 43">
            <a:extLst>
              <a:ext uri="{FF2B5EF4-FFF2-40B4-BE49-F238E27FC236}">
                <a16:creationId xmlns:a16="http://schemas.microsoft.com/office/drawing/2014/main" id="{DABC98E6-751B-3A44-856A-DC251598EE1F}"/>
              </a:ext>
            </a:extLst>
          </p:cNvPr>
          <p:cNvGrpSpPr>
            <a:grpSpLocks/>
          </p:cNvGrpSpPr>
          <p:nvPr/>
        </p:nvGrpSpPr>
        <p:grpSpPr bwMode="auto">
          <a:xfrm>
            <a:off x="457200" y="439738"/>
            <a:ext cx="8229600" cy="5275263"/>
            <a:chOff x="288" y="277"/>
            <a:chExt cx="5184" cy="3323"/>
          </a:xfrm>
        </p:grpSpPr>
        <p:sp>
          <p:nvSpPr>
            <p:cNvPr id="71683" name="Rectangle 4">
              <a:extLst>
                <a:ext uri="{FF2B5EF4-FFF2-40B4-BE49-F238E27FC236}">
                  <a16:creationId xmlns:a16="http://schemas.microsoft.com/office/drawing/2014/main" id="{C977CD1C-335F-CA46-B8FB-B76CC137432C}"/>
                </a:ext>
              </a:extLst>
            </p:cNvPr>
            <p:cNvSpPr>
              <a:spLocks noChangeArrowheads="1"/>
            </p:cNvSpPr>
            <p:nvPr/>
          </p:nvSpPr>
          <p:spPr bwMode="auto">
            <a:xfrm>
              <a:off x="288" y="27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Insoluble Fiber</a:t>
              </a:r>
              <a:endParaRPr lang="en-US" altLang="en-US" sz="2800" dirty="0">
                <a:solidFill>
                  <a:schemeClr val="tx2"/>
                </a:solidFill>
              </a:endParaRPr>
            </a:p>
          </p:txBody>
        </p:sp>
        <p:grpSp>
          <p:nvGrpSpPr>
            <p:cNvPr id="71684" name="Group 42">
              <a:extLst>
                <a:ext uri="{FF2B5EF4-FFF2-40B4-BE49-F238E27FC236}">
                  <a16:creationId xmlns:a16="http://schemas.microsoft.com/office/drawing/2014/main" id="{ED8137C7-ACA6-B942-AB71-B58EB17048CB}"/>
                </a:ext>
              </a:extLst>
            </p:cNvPr>
            <p:cNvGrpSpPr>
              <a:grpSpLocks/>
            </p:cNvGrpSpPr>
            <p:nvPr/>
          </p:nvGrpSpPr>
          <p:grpSpPr bwMode="auto">
            <a:xfrm>
              <a:off x="516" y="976"/>
              <a:ext cx="4839" cy="2624"/>
              <a:chOff x="516" y="976"/>
              <a:chExt cx="4839" cy="2624"/>
            </a:xfrm>
          </p:grpSpPr>
          <p:sp>
            <p:nvSpPr>
              <p:cNvPr id="71685" name="Text Box 5">
                <a:extLst>
                  <a:ext uri="{FF2B5EF4-FFF2-40B4-BE49-F238E27FC236}">
                    <a16:creationId xmlns:a16="http://schemas.microsoft.com/office/drawing/2014/main" id="{99969FF4-8FE8-2143-BB26-C64F3F89564A}"/>
                  </a:ext>
                </a:extLst>
              </p:cNvPr>
              <p:cNvSpPr txBox="1">
                <a:spLocks noChangeArrowheads="1"/>
              </p:cNvSpPr>
              <p:nvPr/>
            </p:nvSpPr>
            <p:spPr bwMode="auto">
              <a:xfrm>
                <a:off x="516" y="976"/>
                <a:ext cx="4839"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Insoluble fiber, which does not dissolve in water, includes cellulose, hemicellulose, and lignin.</a:t>
                </a:r>
              </a:p>
              <a:p>
                <a:pPr eaLnBrk="1" hangingPunct="1">
                  <a:lnSpc>
                    <a:spcPct val="85000"/>
                  </a:lnSpc>
                  <a:spcBef>
                    <a:spcPct val="0"/>
                  </a:spcBef>
                  <a:spcAft>
                    <a:spcPct val="50000"/>
                  </a:spcAft>
                  <a:buSzPct val="80000"/>
                  <a:buFont typeface="Times" pitchFamily="2" charset="0"/>
                  <a:buChar char="•"/>
                </a:pPr>
                <a:r>
                  <a:rPr lang="en-US" altLang="en-US" sz="1800" dirty="0"/>
                  <a:t>Insoluble fiber helps move waste through the digestive tract and adds bulk and softness to the stool.</a:t>
                </a:r>
              </a:p>
              <a:p>
                <a:pPr eaLnBrk="1" hangingPunct="1">
                  <a:lnSpc>
                    <a:spcPct val="85000"/>
                  </a:lnSpc>
                  <a:spcBef>
                    <a:spcPct val="0"/>
                  </a:spcBef>
                  <a:spcAft>
                    <a:spcPct val="50000"/>
                  </a:spcAft>
                  <a:buSzPct val="80000"/>
                  <a:buFont typeface="Times" pitchFamily="2" charset="0"/>
                  <a:buChar char="•"/>
                </a:pPr>
                <a:r>
                  <a:rPr lang="en-US" altLang="en-US" sz="1800" dirty="0"/>
                  <a:t>Sources include whole wheat bread, wheat cereals, rye, barley, carrots, and Brussel sprouts.</a:t>
                </a:r>
                <a:endParaRPr lang="en-US" altLang="en-US" sz="1800" i="1" dirty="0"/>
              </a:p>
            </p:txBody>
          </p:sp>
          <p:grpSp>
            <p:nvGrpSpPr>
              <p:cNvPr id="71686" name="Group 38">
                <a:extLst>
                  <a:ext uri="{FF2B5EF4-FFF2-40B4-BE49-F238E27FC236}">
                    <a16:creationId xmlns:a16="http://schemas.microsoft.com/office/drawing/2014/main" id="{26556EAE-4B51-344B-A2BD-486CCCA58550}"/>
                  </a:ext>
                </a:extLst>
              </p:cNvPr>
              <p:cNvGrpSpPr>
                <a:grpSpLocks/>
              </p:cNvGrpSpPr>
              <p:nvPr/>
            </p:nvGrpSpPr>
            <p:grpSpPr bwMode="auto">
              <a:xfrm>
                <a:off x="3499" y="2176"/>
                <a:ext cx="989" cy="1420"/>
                <a:chOff x="3499" y="2172"/>
                <a:chExt cx="989" cy="1420"/>
              </a:xfrm>
            </p:grpSpPr>
            <p:pic>
              <p:nvPicPr>
                <p:cNvPr id="71690" name="Picture 8" descr="upload_wikimedia_org Brussels_sprout_closeup">
                  <a:extLst>
                    <a:ext uri="{FF2B5EF4-FFF2-40B4-BE49-F238E27FC236}">
                      <a16:creationId xmlns:a16="http://schemas.microsoft.com/office/drawing/2014/main" id="{0E18B4C7-8D32-CB49-91FA-C4EA6F9108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2" y="2172"/>
                  <a:ext cx="862" cy="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1" name="Text Box 9">
                  <a:extLst>
                    <a:ext uri="{FF2B5EF4-FFF2-40B4-BE49-F238E27FC236}">
                      <a16:creationId xmlns:a16="http://schemas.microsoft.com/office/drawing/2014/main" id="{81519DF5-E13E-3C47-A159-1C4F4D9116FF}"/>
                    </a:ext>
                  </a:extLst>
                </p:cNvPr>
                <p:cNvSpPr txBox="1">
                  <a:spLocks noChangeArrowheads="1"/>
                </p:cNvSpPr>
                <p:nvPr/>
              </p:nvSpPr>
              <p:spPr bwMode="auto">
                <a:xfrm>
                  <a:off x="3499" y="3437"/>
                  <a:ext cx="989"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dirty="0"/>
                    <a:t>https://www.ikimedia.org</a:t>
                  </a:r>
                  <a:endParaRPr lang="en-US" altLang="en-US" sz="1000" i="1" dirty="0"/>
                </a:p>
              </p:txBody>
            </p:sp>
          </p:grpSp>
          <p:grpSp>
            <p:nvGrpSpPr>
              <p:cNvPr id="71687" name="Group 41">
                <a:extLst>
                  <a:ext uri="{FF2B5EF4-FFF2-40B4-BE49-F238E27FC236}">
                    <a16:creationId xmlns:a16="http://schemas.microsoft.com/office/drawing/2014/main" id="{AE701240-2A11-0045-8990-AA6D60C72BAD}"/>
                  </a:ext>
                </a:extLst>
              </p:cNvPr>
              <p:cNvGrpSpPr>
                <a:grpSpLocks/>
              </p:cNvGrpSpPr>
              <p:nvPr/>
            </p:nvGrpSpPr>
            <p:grpSpPr bwMode="auto">
              <a:xfrm>
                <a:off x="1159" y="2477"/>
                <a:ext cx="1564" cy="1123"/>
                <a:chOff x="1159" y="2477"/>
                <a:chExt cx="1564" cy="1123"/>
              </a:xfrm>
            </p:grpSpPr>
            <p:pic>
              <p:nvPicPr>
                <p:cNvPr id="71688" name="Picture 10" descr="www_madbaker_net whole wheat bread">
                  <a:extLst>
                    <a:ext uri="{FF2B5EF4-FFF2-40B4-BE49-F238E27FC236}">
                      <a16:creationId xmlns:a16="http://schemas.microsoft.com/office/drawing/2014/main" id="{0EA7AC2A-1047-2B40-B115-E7446D5FAF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9" y="2477"/>
                  <a:ext cx="1491" cy="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9" name="Text Box 11">
                  <a:extLst>
                    <a:ext uri="{FF2B5EF4-FFF2-40B4-BE49-F238E27FC236}">
                      <a16:creationId xmlns:a16="http://schemas.microsoft.com/office/drawing/2014/main" id="{5CDAE92E-0E23-DC4E-90C2-57CFC7B62FAF}"/>
                    </a:ext>
                  </a:extLst>
                </p:cNvPr>
                <p:cNvSpPr txBox="1">
                  <a:spLocks noChangeArrowheads="1"/>
                </p:cNvSpPr>
                <p:nvPr/>
              </p:nvSpPr>
              <p:spPr bwMode="auto">
                <a:xfrm>
                  <a:off x="1636" y="3445"/>
                  <a:ext cx="1087"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dirty="0"/>
                    <a:t>https://www.madbaker.com</a:t>
                  </a:r>
                  <a:endParaRPr lang="en-US" altLang="en-US" sz="1000" i="1" dirty="0"/>
                </a:p>
              </p:txBody>
            </p:sp>
          </p:grpSp>
        </p:grpSp>
      </p:gr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Number Placeholder 5">
            <a:extLst>
              <a:ext uri="{FF2B5EF4-FFF2-40B4-BE49-F238E27FC236}">
                <a16:creationId xmlns:a16="http://schemas.microsoft.com/office/drawing/2014/main" id="{3B633D89-9A51-4F45-88A7-BD959925D28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CD6A63E-75BA-A942-8F2C-D5FC0CDFED83}" type="slidenum">
              <a:rPr lang="en-US" altLang="en-US" sz="1400" smtClean="0"/>
              <a:pPr>
                <a:spcBef>
                  <a:spcPct val="0"/>
                </a:spcBef>
                <a:buFontTx/>
                <a:buNone/>
              </a:pPr>
              <a:t>42</a:t>
            </a:fld>
            <a:endParaRPr lang="en-US" altLang="en-US" sz="1400" dirty="0"/>
          </a:p>
        </p:txBody>
      </p:sp>
      <p:grpSp>
        <p:nvGrpSpPr>
          <p:cNvPr id="175106" name="Group 11">
            <a:extLst>
              <a:ext uri="{FF2B5EF4-FFF2-40B4-BE49-F238E27FC236}">
                <a16:creationId xmlns:a16="http://schemas.microsoft.com/office/drawing/2014/main" id="{1AF20017-F067-8F45-9678-2304488C024F}"/>
              </a:ext>
            </a:extLst>
          </p:cNvPr>
          <p:cNvGrpSpPr>
            <a:grpSpLocks/>
          </p:cNvGrpSpPr>
          <p:nvPr/>
        </p:nvGrpSpPr>
        <p:grpSpPr bwMode="auto">
          <a:xfrm>
            <a:off x="455613" y="447675"/>
            <a:ext cx="8229600" cy="5310188"/>
            <a:chOff x="287" y="282"/>
            <a:chExt cx="5184" cy="3345"/>
          </a:xfrm>
        </p:grpSpPr>
        <p:sp>
          <p:nvSpPr>
            <p:cNvPr id="175107" name="Rectangle 3">
              <a:extLst>
                <a:ext uri="{FF2B5EF4-FFF2-40B4-BE49-F238E27FC236}">
                  <a16:creationId xmlns:a16="http://schemas.microsoft.com/office/drawing/2014/main" id="{532AD964-E20E-234D-94D2-77C06F16081F}"/>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Lipids</a:t>
              </a:r>
              <a:endParaRPr lang="en-US" altLang="en-US" sz="2800" b="0" i="0" dirty="0">
                <a:solidFill>
                  <a:schemeClr val="tx2"/>
                </a:solidFill>
              </a:endParaRPr>
            </a:p>
          </p:txBody>
        </p:sp>
        <p:grpSp>
          <p:nvGrpSpPr>
            <p:cNvPr id="175108" name="Group 10">
              <a:extLst>
                <a:ext uri="{FF2B5EF4-FFF2-40B4-BE49-F238E27FC236}">
                  <a16:creationId xmlns:a16="http://schemas.microsoft.com/office/drawing/2014/main" id="{8884DFDF-E257-BA4E-9E3B-00A8770C7F27}"/>
                </a:ext>
              </a:extLst>
            </p:cNvPr>
            <p:cNvGrpSpPr>
              <a:grpSpLocks/>
            </p:cNvGrpSpPr>
            <p:nvPr/>
          </p:nvGrpSpPr>
          <p:grpSpPr bwMode="auto">
            <a:xfrm>
              <a:off x="519" y="972"/>
              <a:ext cx="4753" cy="2655"/>
              <a:chOff x="519" y="972"/>
              <a:chExt cx="4753" cy="2655"/>
            </a:xfrm>
          </p:grpSpPr>
          <p:sp>
            <p:nvSpPr>
              <p:cNvPr id="175109" name="Text Box 5">
                <a:extLst>
                  <a:ext uri="{FF2B5EF4-FFF2-40B4-BE49-F238E27FC236}">
                    <a16:creationId xmlns:a16="http://schemas.microsoft.com/office/drawing/2014/main" id="{CA214CE3-91A7-7A4F-B1C4-BFFF7B833250}"/>
                  </a:ext>
                </a:extLst>
              </p:cNvPr>
              <p:cNvSpPr txBox="1">
                <a:spLocks noChangeArrowheads="1"/>
              </p:cNvSpPr>
              <p:nvPr/>
            </p:nvSpPr>
            <p:spPr bwMode="auto">
              <a:xfrm>
                <a:off x="519" y="972"/>
                <a:ext cx="4753"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Lipids are a broad and diverse set of biological molecules that include fats, cholesterol, and steroids. </a:t>
                </a:r>
              </a:p>
              <a:p>
                <a:pPr eaLnBrk="1" hangingPunct="1">
                  <a:lnSpc>
                    <a:spcPct val="85000"/>
                  </a:lnSpc>
                  <a:spcBef>
                    <a:spcPct val="0"/>
                  </a:spcBef>
                  <a:spcAft>
                    <a:spcPts val="900"/>
                  </a:spcAft>
                  <a:buSzPct val="80000"/>
                  <a:buFont typeface="Times" pitchFamily="2" charset="0"/>
                  <a:buChar char="•"/>
                </a:pPr>
                <a:r>
                  <a:rPr lang="en-US" altLang="en-US" sz="1800" b="0" i="0" dirty="0"/>
                  <a:t>All are hydrophobic—that is, they do not mix well with water because of their chemical properties.  </a:t>
                </a:r>
              </a:p>
              <a:p>
                <a:pPr eaLnBrk="1" hangingPunct="1">
                  <a:lnSpc>
                    <a:spcPct val="85000"/>
                  </a:lnSpc>
                  <a:spcBef>
                    <a:spcPct val="0"/>
                  </a:spcBef>
                  <a:spcAft>
                    <a:spcPct val="50000"/>
                  </a:spcAft>
                  <a:buSzPct val="80000"/>
                  <a:buFont typeface="Times" pitchFamily="2" charset="0"/>
                  <a:buChar char="•"/>
                </a:pPr>
                <a:r>
                  <a:rPr lang="en-US" altLang="en-US" sz="1800" b="0" i="0" dirty="0"/>
                  <a:t>For example, in oil and vinegar salad dressing, the oil (a lipid) will sep-arate from the vinegar consisting mostly of water.</a:t>
                </a:r>
              </a:p>
            </p:txBody>
          </p:sp>
          <p:grpSp>
            <p:nvGrpSpPr>
              <p:cNvPr id="175110" name="Group 17">
                <a:extLst>
                  <a:ext uri="{FF2B5EF4-FFF2-40B4-BE49-F238E27FC236}">
                    <a16:creationId xmlns:a16="http://schemas.microsoft.com/office/drawing/2014/main" id="{4B86C262-8291-604A-8F9A-76C8219F2ED8}"/>
                  </a:ext>
                </a:extLst>
              </p:cNvPr>
              <p:cNvGrpSpPr>
                <a:grpSpLocks/>
              </p:cNvGrpSpPr>
              <p:nvPr/>
            </p:nvGrpSpPr>
            <p:grpSpPr bwMode="auto">
              <a:xfrm>
                <a:off x="2285" y="2304"/>
                <a:ext cx="1265" cy="1323"/>
                <a:chOff x="2361" y="2308"/>
                <a:chExt cx="1265" cy="1323"/>
              </a:xfrm>
            </p:grpSpPr>
            <p:pic>
              <p:nvPicPr>
                <p:cNvPr id="175111" name="Picture 7" descr="www_tivolihome_com_oil_and_vinegar">
                  <a:extLst>
                    <a:ext uri="{FF2B5EF4-FFF2-40B4-BE49-F238E27FC236}">
                      <a16:creationId xmlns:a16="http://schemas.microsoft.com/office/drawing/2014/main" id="{AFCE2293-5459-9940-9F6F-6E4F9A92DE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1" y="2308"/>
                  <a:ext cx="1192" cy="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12" name="Text Box 8">
                  <a:extLst>
                    <a:ext uri="{FF2B5EF4-FFF2-40B4-BE49-F238E27FC236}">
                      <a16:creationId xmlns:a16="http://schemas.microsoft.com/office/drawing/2014/main" id="{0D5556E2-4868-3D4D-9A31-BD06F86F4DD7}"/>
                    </a:ext>
                  </a:extLst>
                </p:cNvPr>
                <p:cNvSpPr txBox="1">
                  <a:spLocks noChangeArrowheads="1"/>
                </p:cNvSpPr>
                <p:nvPr/>
              </p:nvSpPr>
              <p:spPr bwMode="auto">
                <a:xfrm>
                  <a:off x="2534" y="3476"/>
                  <a:ext cx="1092"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dirty="0"/>
                    <a:t>https://www.tivolihome.com</a:t>
                  </a:r>
                </a:p>
              </p:txBody>
            </p:sp>
          </p:grpSp>
        </p:grpSp>
      </p:gr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Number Placeholder 5">
            <a:extLst>
              <a:ext uri="{FF2B5EF4-FFF2-40B4-BE49-F238E27FC236}">
                <a16:creationId xmlns:a16="http://schemas.microsoft.com/office/drawing/2014/main" id="{1694ED12-D394-2E41-9C40-70BC3692FDF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55843C8-4D8C-864B-A27D-62B2B47F4DD3}" type="slidenum">
              <a:rPr lang="en-US" altLang="en-US" sz="1400" smtClean="0"/>
              <a:pPr>
                <a:spcBef>
                  <a:spcPct val="0"/>
                </a:spcBef>
                <a:buFontTx/>
                <a:buNone/>
              </a:pPr>
              <a:t>43</a:t>
            </a:fld>
            <a:endParaRPr lang="en-US" altLang="en-US" sz="1400" dirty="0"/>
          </a:p>
        </p:txBody>
      </p:sp>
      <p:grpSp>
        <p:nvGrpSpPr>
          <p:cNvPr id="73730" name="Group 1035">
            <a:extLst>
              <a:ext uri="{FF2B5EF4-FFF2-40B4-BE49-F238E27FC236}">
                <a16:creationId xmlns:a16="http://schemas.microsoft.com/office/drawing/2014/main" id="{8B3850FD-DEA3-164B-8963-9B45671E8778}"/>
              </a:ext>
            </a:extLst>
          </p:cNvPr>
          <p:cNvGrpSpPr>
            <a:grpSpLocks/>
          </p:cNvGrpSpPr>
          <p:nvPr/>
        </p:nvGrpSpPr>
        <p:grpSpPr bwMode="auto">
          <a:xfrm>
            <a:off x="457200" y="450850"/>
            <a:ext cx="8229600" cy="2640013"/>
            <a:chOff x="288" y="284"/>
            <a:chExt cx="5184" cy="1663"/>
          </a:xfrm>
        </p:grpSpPr>
        <p:sp>
          <p:nvSpPr>
            <p:cNvPr id="73731" name="Rectangle 1028">
              <a:extLst>
                <a:ext uri="{FF2B5EF4-FFF2-40B4-BE49-F238E27FC236}">
                  <a16:creationId xmlns:a16="http://schemas.microsoft.com/office/drawing/2014/main" id="{8C8E0911-97AA-2F44-8061-807A18D96FA8}"/>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Dietary Fat</a:t>
              </a:r>
              <a:endParaRPr lang="en-US" altLang="en-US" sz="2800" dirty="0">
                <a:solidFill>
                  <a:schemeClr val="tx2"/>
                </a:solidFill>
              </a:endParaRPr>
            </a:p>
          </p:txBody>
        </p:sp>
        <p:sp>
          <p:nvSpPr>
            <p:cNvPr id="73732" name="Text Box 1030">
              <a:extLst>
                <a:ext uri="{FF2B5EF4-FFF2-40B4-BE49-F238E27FC236}">
                  <a16:creationId xmlns:a16="http://schemas.microsoft.com/office/drawing/2014/main" id="{5446AC15-8C05-6845-8AE0-34671BB8D763}"/>
                </a:ext>
              </a:extLst>
            </p:cNvPr>
            <p:cNvSpPr txBox="1">
              <a:spLocks noChangeArrowheads="1"/>
            </p:cNvSpPr>
            <p:nvPr/>
          </p:nvSpPr>
          <p:spPr bwMode="auto">
            <a:xfrm>
              <a:off x="517" y="973"/>
              <a:ext cx="4909" cy="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The fats we consume consist of three fatty acid molecules covalently bonded with a glycerol molecule.</a:t>
              </a:r>
            </a:p>
            <a:p>
              <a:pPr eaLnBrk="1" hangingPunct="1">
                <a:lnSpc>
                  <a:spcPct val="85000"/>
                </a:lnSpc>
                <a:spcBef>
                  <a:spcPct val="0"/>
                </a:spcBef>
                <a:spcAft>
                  <a:spcPct val="50000"/>
                </a:spcAft>
                <a:buSzPct val="80000"/>
                <a:buFont typeface="Times" pitchFamily="2" charset="0"/>
                <a:buChar char="•"/>
              </a:pPr>
              <a:r>
                <a:rPr lang="en-US" altLang="en-US" sz="1800" dirty="0"/>
                <a:t>These fats are known as triglycerides.</a:t>
              </a:r>
            </a:p>
            <a:p>
              <a:pPr eaLnBrk="1" hangingPunct="1">
                <a:lnSpc>
                  <a:spcPct val="85000"/>
                </a:lnSpc>
                <a:spcBef>
                  <a:spcPct val="0"/>
                </a:spcBef>
                <a:spcAft>
                  <a:spcPct val="50000"/>
                </a:spcAft>
                <a:buSzPct val="80000"/>
                <a:buFont typeface="Times" pitchFamily="2" charset="0"/>
                <a:buChar char="•"/>
              </a:pPr>
              <a:r>
                <a:rPr lang="en-US" altLang="en-US" sz="1800" dirty="0"/>
                <a:t>Triglycerides are either unsaturated (double bond and less than the maximum number of hydrogen atoms) or saturated (no double bonds).</a:t>
              </a:r>
            </a:p>
          </p:txBody>
        </p:sp>
      </p:grpSp>
      <p:pic>
        <p:nvPicPr>
          <p:cNvPr id="2" name="Picture 1" descr="&#10;&#10;">
            <a:extLst>
              <a:ext uri="{FF2B5EF4-FFF2-40B4-BE49-F238E27FC236}">
                <a16:creationId xmlns:a16="http://schemas.microsoft.com/office/drawing/2014/main" id="{C7648CCF-85F0-0833-8C09-CE2EF732F7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6859" y="3386400"/>
            <a:ext cx="2676796" cy="214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Number Placeholder 5">
            <a:extLst>
              <a:ext uri="{FF2B5EF4-FFF2-40B4-BE49-F238E27FC236}">
                <a16:creationId xmlns:a16="http://schemas.microsoft.com/office/drawing/2014/main" id="{B45E2D6C-1938-B046-B689-5D4B15F1AF9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901088B-49B1-CD41-9FA5-95668ACFCF4A}" type="slidenum">
              <a:rPr lang="en-US" altLang="en-US" sz="1400" smtClean="0"/>
              <a:pPr>
                <a:spcBef>
                  <a:spcPct val="0"/>
                </a:spcBef>
                <a:buFontTx/>
                <a:buNone/>
              </a:pPr>
              <a:t>44</a:t>
            </a:fld>
            <a:endParaRPr lang="en-US" altLang="en-US" sz="1400" dirty="0"/>
          </a:p>
        </p:txBody>
      </p:sp>
      <p:grpSp>
        <p:nvGrpSpPr>
          <p:cNvPr id="75778" name="Group 1030">
            <a:extLst>
              <a:ext uri="{FF2B5EF4-FFF2-40B4-BE49-F238E27FC236}">
                <a16:creationId xmlns:a16="http://schemas.microsoft.com/office/drawing/2014/main" id="{1E6D8431-D0F1-694C-861C-C0BDDCA6B052}"/>
              </a:ext>
            </a:extLst>
          </p:cNvPr>
          <p:cNvGrpSpPr>
            <a:grpSpLocks/>
          </p:cNvGrpSpPr>
          <p:nvPr/>
        </p:nvGrpSpPr>
        <p:grpSpPr bwMode="auto">
          <a:xfrm>
            <a:off x="458788" y="450850"/>
            <a:ext cx="8229600" cy="3859213"/>
            <a:chOff x="289" y="284"/>
            <a:chExt cx="5184" cy="2431"/>
          </a:xfrm>
        </p:grpSpPr>
        <p:sp>
          <p:nvSpPr>
            <p:cNvPr id="75779" name="Rectangle 1026">
              <a:extLst>
                <a:ext uri="{FF2B5EF4-FFF2-40B4-BE49-F238E27FC236}">
                  <a16:creationId xmlns:a16="http://schemas.microsoft.com/office/drawing/2014/main" id="{CAC274F6-C3C6-AC42-869D-36D3D52FC995}"/>
                </a:ext>
              </a:extLst>
            </p:cNvPr>
            <p:cNvSpPr>
              <a:spLocks noChangeArrowheads="1"/>
            </p:cNvSpPr>
            <p:nvPr/>
          </p:nvSpPr>
          <p:spPr bwMode="auto">
            <a:xfrm>
              <a:off x="289"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Fat as an Energy Source</a:t>
              </a:r>
              <a:endParaRPr lang="en-US" altLang="en-US" sz="2800" dirty="0">
                <a:solidFill>
                  <a:schemeClr val="tx2"/>
                </a:solidFill>
              </a:endParaRPr>
            </a:p>
          </p:txBody>
        </p:sp>
        <p:sp>
          <p:nvSpPr>
            <p:cNvPr id="75780" name="Text Box 1027">
              <a:extLst>
                <a:ext uri="{FF2B5EF4-FFF2-40B4-BE49-F238E27FC236}">
                  <a16:creationId xmlns:a16="http://schemas.microsoft.com/office/drawing/2014/main" id="{7250B575-A98C-D144-99A2-15C4A5858CC3}"/>
                </a:ext>
              </a:extLst>
            </p:cNvPr>
            <p:cNvSpPr txBox="1">
              <a:spLocks noChangeArrowheads="1"/>
            </p:cNvSpPr>
            <p:nvPr/>
          </p:nvSpPr>
          <p:spPr bwMode="auto">
            <a:xfrm>
              <a:off x="517" y="973"/>
              <a:ext cx="4696" cy="1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Fat is stored in adipose cells in the body, which swell and shrink with the deposit and withdrawal of fat.</a:t>
              </a:r>
            </a:p>
            <a:p>
              <a:pPr eaLnBrk="1" hangingPunct="1">
                <a:lnSpc>
                  <a:spcPct val="85000"/>
                </a:lnSpc>
                <a:spcBef>
                  <a:spcPct val="0"/>
                </a:spcBef>
                <a:spcAft>
                  <a:spcPct val="50000"/>
                </a:spcAft>
                <a:buSzPct val="80000"/>
                <a:buFont typeface="Times" pitchFamily="2" charset="0"/>
                <a:buChar char="•"/>
              </a:pPr>
              <a:r>
                <a:rPr lang="en-US" altLang="en-US" sz="1800" dirty="0"/>
                <a:t>A pound of fat contains over twice the energy of a pound of starch.</a:t>
              </a:r>
            </a:p>
            <a:p>
              <a:pPr eaLnBrk="1" hangingPunct="1">
                <a:lnSpc>
                  <a:spcPct val="85000"/>
                </a:lnSpc>
                <a:spcBef>
                  <a:spcPct val="0"/>
                </a:spcBef>
                <a:spcAft>
                  <a:spcPct val="50000"/>
                </a:spcAft>
                <a:buSzPct val="80000"/>
                <a:buFont typeface="Times" pitchFamily="2" charset="0"/>
                <a:buChar char="•"/>
              </a:pPr>
              <a:r>
                <a:rPr lang="en-US" altLang="en-US" sz="1800" dirty="0"/>
                <a:t>Burning-off excess fat to lose weight is difficult due to the high energy efficiency of fat. </a:t>
              </a:r>
            </a:p>
            <a:p>
              <a:pPr eaLnBrk="1" hangingPunct="1">
                <a:lnSpc>
                  <a:spcPct val="85000"/>
                </a:lnSpc>
                <a:spcBef>
                  <a:spcPct val="0"/>
                </a:spcBef>
                <a:spcAft>
                  <a:spcPct val="50000"/>
                </a:spcAft>
                <a:buSzPct val="80000"/>
                <a:buFont typeface="Times" pitchFamily="2" charset="0"/>
                <a:buChar char="•"/>
              </a:pPr>
              <a:r>
                <a:rPr lang="en-US" altLang="en-US" sz="1800" dirty="0"/>
                <a:t>A reasonable amount of fat is normal and healthy as a fuel reserve and for cell functioning.</a:t>
              </a:r>
            </a:p>
            <a:p>
              <a:pPr eaLnBrk="1" hangingPunct="1">
                <a:lnSpc>
                  <a:spcPct val="85000"/>
                </a:lnSpc>
                <a:spcBef>
                  <a:spcPct val="0"/>
                </a:spcBef>
                <a:spcAft>
                  <a:spcPct val="50000"/>
                </a:spcAft>
                <a:buSzPct val="80000"/>
                <a:buFont typeface="Times" pitchFamily="2" charset="0"/>
                <a:buChar char="•"/>
              </a:pPr>
              <a:r>
                <a:rPr lang="en-US" altLang="en-US" sz="1800" dirty="0"/>
                <a:t>Most diets furnish ample amounts of fats, and dietary deficiencies are rare.</a:t>
              </a:r>
            </a:p>
          </p:txBody>
        </p:sp>
      </p:gr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Slide Number Placeholder 5">
            <a:extLst>
              <a:ext uri="{FF2B5EF4-FFF2-40B4-BE49-F238E27FC236}">
                <a16:creationId xmlns:a16="http://schemas.microsoft.com/office/drawing/2014/main" id="{39E876BF-4AD0-DB4C-825D-695ED235892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3AA02EC-03F9-1E47-AB5A-CE1EC66DDBFD}" type="slidenum">
              <a:rPr lang="en-US" altLang="en-US" sz="1400" smtClean="0"/>
              <a:pPr>
                <a:spcBef>
                  <a:spcPct val="0"/>
                </a:spcBef>
                <a:buFontTx/>
                <a:buNone/>
              </a:pPr>
              <a:t>45</a:t>
            </a:fld>
            <a:endParaRPr lang="en-US" altLang="en-US" sz="1400" dirty="0"/>
          </a:p>
        </p:txBody>
      </p:sp>
      <p:grpSp>
        <p:nvGrpSpPr>
          <p:cNvPr id="181250" name="Group 23">
            <a:extLst>
              <a:ext uri="{FF2B5EF4-FFF2-40B4-BE49-F238E27FC236}">
                <a16:creationId xmlns:a16="http://schemas.microsoft.com/office/drawing/2014/main" id="{728F43EE-C896-F643-BE5B-ECEEF844A990}"/>
              </a:ext>
            </a:extLst>
          </p:cNvPr>
          <p:cNvGrpSpPr>
            <a:grpSpLocks/>
          </p:cNvGrpSpPr>
          <p:nvPr/>
        </p:nvGrpSpPr>
        <p:grpSpPr bwMode="auto">
          <a:xfrm>
            <a:off x="452438" y="447675"/>
            <a:ext cx="8229600" cy="5511800"/>
            <a:chOff x="285" y="282"/>
            <a:chExt cx="5184" cy="3472"/>
          </a:xfrm>
        </p:grpSpPr>
        <p:sp>
          <p:nvSpPr>
            <p:cNvPr id="181251" name="Rectangle 3">
              <a:extLst>
                <a:ext uri="{FF2B5EF4-FFF2-40B4-BE49-F238E27FC236}">
                  <a16:creationId xmlns:a16="http://schemas.microsoft.com/office/drawing/2014/main" id="{E2AE8F3C-9E7A-1748-ABC0-EB7959B2AE1E}"/>
                </a:ext>
              </a:extLst>
            </p:cNvPr>
            <p:cNvSpPr>
              <a:spLocks noChangeArrowheads="1"/>
            </p:cNvSpPr>
            <p:nvPr/>
          </p:nvSpPr>
          <p:spPr bwMode="auto">
            <a:xfrm>
              <a:off x="285"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Saturated and Unsaturated Fatty Acids</a:t>
              </a:r>
              <a:endParaRPr lang="en-US" altLang="en-US" sz="2400" b="0" i="0" dirty="0">
                <a:solidFill>
                  <a:schemeClr val="tx2"/>
                </a:solidFill>
              </a:endParaRPr>
            </a:p>
          </p:txBody>
        </p:sp>
        <p:grpSp>
          <p:nvGrpSpPr>
            <p:cNvPr id="181252" name="Group 22">
              <a:extLst>
                <a:ext uri="{FF2B5EF4-FFF2-40B4-BE49-F238E27FC236}">
                  <a16:creationId xmlns:a16="http://schemas.microsoft.com/office/drawing/2014/main" id="{9773E47A-40B2-5F4C-BDF8-50DEC12C433D}"/>
                </a:ext>
              </a:extLst>
            </p:cNvPr>
            <p:cNvGrpSpPr>
              <a:grpSpLocks/>
            </p:cNvGrpSpPr>
            <p:nvPr/>
          </p:nvGrpSpPr>
          <p:grpSpPr bwMode="auto">
            <a:xfrm>
              <a:off x="517" y="969"/>
              <a:ext cx="4672" cy="2785"/>
              <a:chOff x="517" y="969"/>
              <a:chExt cx="4672" cy="2785"/>
            </a:xfrm>
          </p:grpSpPr>
          <p:sp>
            <p:nvSpPr>
              <p:cNvPr id="181253" name="Text Box 4">
                <a:extLst>
                  <a:ext uri="{FF2B5EF4-FFF2-40B4-BE49-F238E27FC236}">
                    <a16:creationId xmlns:a16="http://schemas.microsoft.com/office/drawing/2014/main" id="{B007377D-49CA-1A45-B1B8-AD05DB1538F3}"/>
                  </a:ext>
                </a:extLst>
              </p:cNvPr>
              <p:cNvSpPr txBox="1">
                <a:spLocks noChangeArrowheads="1"/>
              </p:cNvSpPr>
              <p:nvPr/>
            </p:nvSpPr>
            <p:spPr bwMode="auto">
              <a:xfrm>
                <a:off x="517" y="969"/>
                <a:ext cx="4672"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A fatty acid is saturated when it has only single bonds and the maxi-mum number of hydrogen atoms.</a:t>
                </a:r>
              </a:p>
              <a:p>
                <a:pPr eaLnBrk="1" hangingPunct="1">
                  <a:lnSpc>
                    <a:spcPct val="85000"/>
                  </a:lnSpc>
                  <a:spcBef>
                    <a:spcPct val="0"/>
                  </a:spcBef>
                  <a:spcAft>
                    <a:spcPts val="900"/>
                  </a:spcAft>
                  <a:buSzPct val="80000"/>
                  <a:buFont typeface="Times" pitchFamily="2" charset="0"/>
                  <a:buChar char="•"/>
                </a:pPr>
                <a:r>
                  <a:rPr lang="en-US" altLang="en-US" sz="1800" b="0" i="0" dirty="0"/>
                  <a:t>A fatty acid is unsaturated when it has a double bond and less than the maximum number of hydrogen atoms.</a:t>
                </a:r>
              </a:p>
              <a:p>
                <a:pPr eaLnBrk="1" hangingPunct="1">
                  <a:lnSpc>
                    <a:spcPct val="85000"/>
                  </a:lnSpc>
                  <a:spcBef>
                    <a:spcPct val="0"/>
                  </a:spcBef>
                  <a:spcAft>
                    <a:spcPct val="50000"/>
                  </a:spcAft>
                  <a:buSzPct val="80000"/>
                  <a:buFont typeface="Times" pitchFamily="2" charset="0"/>
                  <a:buChar char="•"/>
                </a:pPr>
                <a:r>
                  <a:rPr lang="en-US" altLang="en-US" sz="1800" b="0" i="0" dirty="0"/>
                  <a:t>An unsaturated fatty acid bends at the double covalent bond in its carbon backbone.</a:t>
                </a:r>
              </a:p>
            </p:txBody>
          </p:sp>
          <p:grpSp>
            <p:nvGrpSpPr>
              <p:cNvPr id="181254" name="Group 21">
                <a:extLst>
                  <a:ext uri="{FF2B5EF4-FFF2-40B4-BE49-F238E27FC236}">
                    <a16:creationId xmlns:a16="http://schemas.microsoft.com/office/drawing/2014/main" id="{A6077A9E-9CFA-3940-97C2-A7FD13DCAFA1}"/>
                  </a:ext>
                </a:extLst>
              </p:cNvPr>
              <p:cNvGrpSpPr>
                <a:grpSpLocks/>
              </p:cNvGrpSpPr>
              <p:nvPr/>
            </p:nvGrpSpPr>
            <p:grpSpPr bwMode="auto">
              <a:xfrm>
                <a:off x="827" y="2124"/>
                <a:ext cx="4302" cy="1630"/>
                <a:chOff x="827" y="2124"/>
                <a:chExt cx="4302" cy="1630"/>
              </a:xfrm>
            </p:grpSpPr>
            <p:grpSp>
              <p:nvGrpSpPr>
                <p:cNvPr id="181255" name="Group 10">
                  <a:extLst>
                    <a:ext uri="{FF2B5EF4-FFF2-40B4-BE49-F238E27FC236}">
                      <a16:creationId xmlns:a16="http://schemas.microsoft.com/office/drawing/2014/main" id="{10F2859A-E8FF-044D-A69E-B3F83A70B6CB}"/>
                    </a:ext>
                  </a:extLst>
                </p:cNvPr>
                <p:cNvGrpSpPr>
                  <a:grpSpLocks/>
                </p:cNvGrpSpPr>
                <p:nvPr/>
              </p:nvGrpSpPr>
              <p:grpSpPr bwMode="auto">
                <a:xfrm>
                  <a:off x="1821" y="2124"/>
                  <a:ext cx="3308" cy="1630"/>
                  <a:chOff x="1757" y="2124"/>
                  <a:chExt cx="3308" cy="1630"/>
                </a:xfrm>
              </p:grpSpPr>
              <p:pic>
                <p:nvPicPr>
                  <p:cNvPr id="181258" name="Picture 8" descr="fatty_acids">
                    <a:extLst>
                      <a:ext uri="{FF2B5EF4-FFF2-40B4-BE49-F238E27FC236}">
                        <a16:creationId xmlns:a16="http://schemas.microsoft.com/office/drawing/2014/main" id="{27DDF5B5-B857-9A4B-9659-7E4E108B67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7" y="2124"/>
                    <a:ext cx="2247" cy="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1259" name="Text Box 9">
                    <a:extLst>
                      <a:ext uri="{FF2B5EF4-FFF2-40B4-BE49-F238E27FC236}">
                        <a16:creationId xmlns:a16="http://schemas.microsoft.com/office/drawing/2014/main" id="{C9DAEAA0-F40E-204C-AB54-0B5CBDD09C47}"/>
                      </a:ext>
                    </a:extLst>
                  </p:cNvPr>
                  <p:cNvSpPr txBox="1">
                    <a:spLocks noChangeArrowheads="1"/>
                  </p:cNvSpPr>
                  <p:nvPr/>
                </p:nvSpPr>
                <p:spPr bwMode="auto">
                  <a:xfrm>
                    <a:off x="3828" y="3546"/>
                    <a:ext cx="1237"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dirty="0"/>
                      <a:t>https://www.telstar.ote.cmu.edu</a:t>
                    </a:r>
                  </a:p>
                </p:txBody>
              </p:sp>
            </p:grpSp>
            <p:sp>
              <p:nvSpPr>
                <p:cNvPr id="181256" name="Text Box 13">
                  <a:extLst>
                    <a:ext uri="{FF2B5EF4-FFF2-40B4-BE49-F238E27FC236}">
                      <a16:creationId xmlns:a16="http://schemas.microsoft.com/office/drawing/2014/main" id="{E3B1E82C-DD29-534F-A3C1-F24FE753C641}"/>
                    </a:ext>
                  </a:extLst>
                </p:cNvPr>
                <p:cNvSpPr txBox="1">
                  <a:spLocks noChangeArrowheads="1"/>
                </p:cNvSpPr>
                <p:nvPr/>
              </p:nvSpPr>
              <p:spPr bwMode="auto">
                <a:xfrm>
                  <a:off x="827" y="2371"/>
                  <a:ext cx="1048" cy="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480"/>
                    </a:lnSpc>
                    <a:spcBef>
                      <a:spcPct val="0"/>
                    </a:spcBef>
                    <a:buFontTx/>
                    <a:buNone/>
                  </a:pPr>
                  <a:r>
                    <a:rPr lang="en-US" altLang="en-US" sz="1400" b="0" i="0" dirty="0">
                      <a:solidFill>
                        <a:schemeClr val="accent6"/>
                      </a:solidFill>
                    </a:rPr>
                    <a:t>Saturated—no double bonds in the carbon chain.</a:t>
                  </a:r>
                  <a:endParaRPr lang="en-US" altLang="en-US" sz="1400" b="0" dirty="0">
                    <a:solidFill>
                      <a:schemeClr val="accent6"/>
                    </a:solidFill>
                  </a:endParaRPr>
                </a:p>
              </p:txBody>
            </p:sp>
            <p:sp>
              <p:nvSpPr>
                <p:cNvPr id="181257" name="Text Box 14">
                  <a:extLst>
                    <a:ext uri="{FF2B5EF4-FFF2-40B4-BE49-F238E27FC236}">
                      <a16:creationId xmlns:a16="http://schemas.microsoft.com/office/drawing/2014/main" id="{F69315E3-3E7F-574D-A793-75849B9D9688}"/>
                    </a:ext>
                  </a:extLst>
                </p:cNvPr>
                <p:cNvSpPr txBox="1">
                  <a:spLocks noChangeArrowheads="1"/>
                </p:cNvSpPr>
                <p:nvPr/>
              </p:nvSpPr>
              <p:spPr bwMode="auto">
                <a:xfrm>
                  <a:off x="828" y="3009"/>
                  <a:ext cx="1048" cy="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480"/>
                    </a:lnSpc>
                    <a:spcBef>
                      <a:spcPct val="0"/>
                    </a:spcBef>
                    <a:buFontTx/>
                    <a:buNone/>
                  </a:pPr>
                  <a:r>
                    <a:rPr lang="en-US" altLang="en-US" sz="1400" b="0" i="0" dirty="0">
                      <a:solidFill>
                        <a:schemeClr val="accent6"/>
                      </a:solidFill>
                    </a:rPr>
                    <a:t>Unsaturated—one double bond in the carbon chain.</a:t>
                  </a:r>
                </a:p>
              </p:txBody>
            </p:sp>
          </p:grpSp>
        </p:grpSp>
      </p:gr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Number Placeholder 5">
            <a:extLst>
              <a:ext uri="{FF2B5EF4-FFF2-40B4-BE49-F238E27FC236}">
                <a16:creationId xmlns:a16="http://schemas.microsoft.com/office/drawing/2014/main" id="{A40D6B3D-D28B-134B-B9F0-8020F5B09F2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B9B1D59-8439-9A40-8E79-F062D13DC32C}" type="slidenum">
              <a:rPr lang="en-US" altLang="en-US" sz="1400" smtClean="0"/>
              <a:pPr>
                <a:spcBef>
                  <a:spcPct val="0"/>
                </a:spcBef>
                <a:buFontTx/>
                <a:buNone/>
              </a:pPr>
              <a:t>46</a:t>
            </a:fld>
            <a:endParaRPr lang="en-US" altLang="en-US" sz="1400" dirty="0"/>
          </a:p>
        </p:txBody>
      </p:sp>
      <p:grpSp>
        <p:nvGrpSpPr>
          <p:cNvPr id="183298" name="Group 8">
            <a:extLst>
              <a:ext uri="{FF2B5EF4-FFF2-40B4-BE49-F238E27FC236}">
                <a16:creationId xmlns:a16="http://schemas.microsoft.com/office/drawing/2014/main" id="{DC78B503-CC1F-2449-9B8C-8E08DB1DD203}"/>
              </a:ext>
            </a:extLst>
          </p:cNvPr>
          <p:cNvGrpSpPr>
            <a:grpSpLocks/>
          </p:cNvGrpSpPr>
          <p:nvPr/>
        </p:nvGrpSpPr>
        <p:grpSpPr bwMode="auto">
          <a:xfrm>
            <a:off x="455613" y="447675"/>
            <a:ext cx="8229600" cy="2873375"/>
            <a:chOff x="287" y="282"/>
            <a:chExt cx="5184" cy="1810"/>
          </a:xfrm>
        </p:grpSpPr>
        <p:sp>
          <p:nvSpPr>
            <p:cNvPr id="183299" name="Rectangle 3">
              <a:extLst>
                <a:ext uri="{FF2B5EF4-FFF2-40B4-BE49-F238E27FC236}">
                  <a16:creationId xmlns:a16="http://schemas.microsoft.com/office/drawing/2014/main" id="{21E47A76-D1CB-CD43-99FE-2048A38F68BB}"/>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Nutritional Fats</a:t>
              </a:r>
              <a:endParaRPr lang="en-US" altLang="en-US" sz="2400" b="0" i="0" dirty="0">
                <a:solidFill>
                  <a:schemeClr val="tx2"/>
                </a:solidFill>
              </a:endParaRPr>
            </a:p>
          </p:txBody>
        </p:sp>
        <p:sp>
          <p:nvSpPr>
            <p:cNvPr id="183300" name="Text Box 4">
              <a:extLst>
                <a:ext uri="{FF2B5EF4-FFF2-40B4-BE49-F238E27FC236}">
                  <a16:creationId xmlns:a16="http://schemas.microsoft.com/office/drawing/2014/main" id="{ADBD7CD8-4583-154D-AFAD-DFAA5405892A}"/>
                </a:ext>
              </a:extLst>
            </p:cNvPr>
            <p:cNvSpPr txBox="1">
              <a:spLocks noChangeArrowheads="1"/>
            </p:cNvSpPr>
            <p:nvPr/>
          </p:nvSpPr>
          <p:spPr bwMode="auto">
            <a:xfrm>
              <a:off x="517" y="969"/>
              <a:ext cx="4592"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A saturated fat has no double bonds in any of its three fatty acid chains.</a:t>
              </a:r>
            </a:p>
            <a:p>
              <a:pPr eaLnBrk="1" hangingPunct="1">
                <a:lnSpc>
                  <a:spcPct val="85000"/>
                </a:lnSpc>
                <a:spcBef>
                  <a:spcPct val="0"/>
                </a:spcBef>
                <a:spcAft>
                  <a:spcPts val="900"/>
                </a:spcAft>
                <a:buSzPct val="80000"/>
                <a:buFont typeface="Times" pitchFamily="2" charset="0"/>
                <a:buChar char="•"/>
              </a:pPr>
              <a:r>
                <a:rPr lang="en-US" altLang="en-US" sz="1800" b="0" i="0" dirty="0"/>
                <a:t>A monounsaturated fat has a double bond in one of its three fatty acid chains.</a:t>
              </a:r>
            </a:p>
            <a:p>
              <a:pPr eaLnBrk="1" hangingPunct="1">
                <a:lnSpc>
                  <a:spcPct val="85000"/>
                </a:lnSpc>
                <a:spcBef>
                  <a:spcPct val="0"/>
                </a:spcBef>
                <a:spcAft>
                  <a:spcPct val="50000"/>
                </a:spcAft>
                <a:buSzPct val="80000"/>
                <a:buFont typeface="Times" pitchFamily="2" charset="0"/>
                <a:buChar char="•"/>
              </a:pPr>
              <a:r>
                <a:rPr lang="en-US" altLang="en-US" sz="1800" b="0" i="0" dirty="0"/>
                <a:t>A polyunsaturated fat has double bonds in two or three of its three fatty acid chains. </a:t>
              </a:r>
            </a:p>
          </p:txBody>
        </p:sp>
      </p:grpSp>
      <p:pic>
        <p:nvPicPr>
          <p:cNvPr id="2" name="Picture 1" descr="&#10;">
            <a:extLst>
              <a:ext uri="{FF2B5EF4-FFF2-40B4-BE49-F238E27FC236}">
                <a16:creationId xmlns:a16="http://schemas.microsoft.com/office/drawing/2014/main" id="{354D06FA-838C-C34D-2ED8-59F1BB7356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6859" y="3422612"/>
            <a:ext cx="2676796" cy="214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Number Placeholder 5">
            <a:extLst>
              <a:ext uri="{FF2B5EF4-FFF2-40B4-BE49-F238E27FC236}">
                <a16:creationId xmlns:a16="http://schemas.microsoft.com/office/drawing/2014/main" id="{2689B73F-5A4E-5341-8D50-FA399977563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B909520-D778-F74C-81C4-55A9B2E4579B}" type="slidenum">
              <a:rPr lang="en-US" altLang="en-US" sz="1400" smtClean="0"/>
              <a:pPr>
                <a:spcBef>
                  <a:spcPct val="0"/>
                </a:spcBef>
                <a:buFontTx/>
                <a:buNone/>
              </a:pPr>
              <a:t>47</a:t>
            </a:fld>
            <a:endParaRPr lang="en-US" altLang="en-US" sz="1400" dirty="0"/>
          </a:p>
        </p:txBody>
      </p:sp>
      <p:grpSp>
        <p:nvGrpSpPr>
          <p:cNvPr id="77826" name="Group 10">
            <a:extLst>
              <a:ext uri="{FF2B5EF4-FFF2-40B4-BE49-F238E27FC236}">
                <a16:creationId xmlns:a16="http://schemas.microsoft.com/office/drawing/2014/main" id="{344C576E-4856-2240-B2EB-FD9C95F170EF}"/>
              </a:ext>
            </a:extLst>
          </p:cNvPr>
          <p:cNvGrpSpPr>
            <a:grpSpLocks/>
          </p:cNvGrpSpPr>
          <p:nvPr/>
        </p:nvGrpSpPr>
        <p:grpSpPr bwMode="auto">
          <a:xfrm>
            <a:off x="458788" y="447675"/>
            <a:ext cx="8229600" cy="3725863"/>
            <a:chOff x="289" y="282"/>
            <a:chExt cx="5184" cy="2347"/>
          </a:xfrm>
        </p:grpSpPr>
        <p:sp>
          <p:nvSpPr>
            <p:cNvPr id="77828" name="Rectangle 4">
              <a:extLst>
                <a:ext uri="{FF2B5EF4-FFF2-40B4-BE49-F238E27FC236}">
                  <a16:creationId xmlns:a16="http://schemas.microsoft.com/office/drawing/2014/main" id="{FCA86855-A2EF-FF4A-A6AA-EB9BE8E3EE25}"/>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Saturated Fats</a:t>
              </a:r>
              <a:endParaRPr lang="en-US" altLang="en-US" sz="2400" dirty="0">
                <a:solidFill>
                  <a:schemeClr val="tx2"/>
                </a:solidFill>
              </a:endParaRPr>
            </a:p>
          </p:txBody>
        </p:sp>
        <p:sp>
          <p:nvSpPr>
            <p:cNvPr id="77829" name="Text Box 5">
              <a:extLst>
                <a:ext uri="{FF2B5EF4-FFF2-40B4-BE49-F238E27FC236}">
                  <a16:creationId xmlns:a16="http://schemas.microsoft.com/office/drawing/2014/main" id="{AF29E72F-26D3-5249-862C-2BB6CC2F36CF}"/>
                </a:ext>
              </a:extLst>
            </p:cNvPr>
            <p:cNvSpPr txBox="1">
              <a:spLocks noChangeArrowheads="1"/>
            </p:cNvSpPr>
            <p:nvPr/>
          </p:nvSpPr>
          <p:spPr bwMode="auto">
            <a:xfrm>
              <a:off x="517" y="974"/>
              <a:ext cx="4653"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Most animal fats</a:t>
              </a:r>
              <a:r>
                <a:rPr lang="en-US" altLang="en-US" sz="1800" i="1" dirty="0"/>
                <a:t>—</a:t>
              </a:r>
              <a:r>
                <a:rPr lang="en-US" altLang="en-US" sz="1800" dirty="0"/>
                <a:t>in meats, lard, and butter</a:t>
              </a:r>
              <a:r>
                <a:rPr lang="en-US" altLang="en-US" sz="1800" i="1" dirty="0"/>
                <a:t>—</a:t>
              </a:r>
              <a:r>
                <a:rPr lang="en-US" altLang="en-US" sz="1800" dirty="0"/>
                <a:t>are high in saturated fats.</a:t>
              </a:r>
            </a:p>
            <a:p>
              <a:pPr eaLnBrk="1" hangingPunct="1">
                <a:lnSpc>
                  <a:spcPct val="85000"/>
                </a:lnSpc>
                <a:spcBef>
                  <a:spcPct val="0"/>
                </a:spcBef>
                <a:spcAft>
                  <a:spcPct val="50000"/>
                </a:spcAft>
                <a:buSzPct val="80000"/>
                <a:buFont typeface="Times" pitchFamily="2" charset="0"/>
                <a:buChar char="•"/>
              </a:pPr>
              <a:r>
                <a:rPr lang="en-US" altLang="en-US" sz="1800" dirty="0"/>
                <a:t>The linear shape of the hydrocarbon chains in saturated fatty acids allow the molecules to stack easily, making them solid at room tem-perature.</a:t>
              </a:r>
            </a:p>
            <a:p>
              <a:pPr eaLnBrk="1" hangingPunct="1">
                <a:lnSpc>
                  <a:spcPct val="85000"/>
                </a:lnSpc>
                <a:spcBef>
                  <a:spcPct val="0"/>
                </a:spcBef>
                <a:spcAft>
                  <a:spcPct val="50000"/>
                </a:spcAft>
                <a:buSzPct val="80000"/>
                <a:buFont typeface="Times" pitchFamily="2" charset="0"/>
                <a:buChar char="•"/>
              </a:pPr>
              <a:r>
                <a:rPr lang="en-US" altLang="en-US" sz="1800" dirty="0"/>
                <a:t>Diets high in saturated fats can contribute to cardiovascular disease by promoting atherosclerosis.</a:t>
              </a:r>
            </a:p>
            <a:p>
              <a:pPr eaLnBrk="1" hangingPunct="1">
                <a:lnSpc>
                  <a:spcPct val="85000"/>
                </a:lnSpc>
                <a:spcBef>
                  <a:spcPct val="0"/>
                </a:spcBef>
                <a:spcAft>
                  <a:spcPct val="50000"/>
                </a:spcAft>
                <a:buSzPct val="80000"/>
                <a:buFont typeface="Times" pitchFamily="2" charset="0"/>
                <a:buChar char="•"/>
              </a:pPr>
              <a:r>
                <a:rPr lang="en-US" altLang="en-US" sz="1800" dirty="0"/>
                <a:t>Lipid-containing deposits called plaque build-up in artery walls, re-ducing blood flow and increase the risk of heart attacks and strokes.</a:t>
              </a:r>
            </a:p>
          </p:txBody>
        </p:sp>
      </p:grpSp>
      <p:sp>
        <p:nvSpPr>
          <p:cNvPr id="77827" name="TextBox 1">
            <a:extLst>
              <a:ext uri="{FF2B5EF4-FFF2-40B4-BE49-F238E27FC236}">
                <a16:creationId xmlns:a16="http://schemas.microsoft.com/office/drawing/2014/main" id="{F630E055-F919-CA4E-89C5-6F77DF43DBA5}"/>
              </a:ext>
            </a:extLst>
          </p:cNvPr>
          <p:cNvSpPr txBox="1">
            <a:spLocks noChangeArrowheads="1"/>
          </p:cNvSpPr>
          <p:nvPr/>
        </p:nvSpPr>
        <p:spPr bwMode="auto">
          <a:xfrm>
            <a:off x="2458905" y="4258912"/>
            <a:ext cx="4221042" cy="1066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863"/>
              </a:lnSpc>
              <a:spcBef>
                <a:spcPct val="0"/>
              </a:spcBef>
              <a:buFontTx/>
              <a:buNone/>
            </a:pPr>
            <a:r>
              <a:rPr lang="en-US" altLang="en-US" sz="1800" dirty="0">
                <a:solidFill>
                  <a:srgbClr val="941100"/>
                </a:solidFill>
              </a:rPr>
              <a:t>Atherosclerosis = a disease of the arteries characterized by the deposition of plaques of fatty material on their inner walls.  </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Slide Number Placeholder 5">
            <a:extLst>
              <a:ext uri="{FF2B5EF4-FFF2-40B4-BE49-F238E27FC236}">
                <a16:creationId xmlns:a16="http://schemas.microsoft.com/office/drawing/2014/main" id="{7C499F46-D010-9A48-9560-B139CADC76C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FC4CA74-0CFF-014A-8F17-5A1943735DFC}" type="slidenum">
              <a:rPr lang="en-US" altLang="en-US" sz="1400" smtClean="0"/>
              <a:pPr>
                <a:spcBef>
                  <a:spcPct val="0"/>
                </a:spcBef>
                <a:buFontTx/>
                <a:buNone/>
              </a:pPr>
              <a:t>48</a:t>
            </a:fld>
            <a:endParaRPr lang="en-US" altLang="en-US" sz="1400" dirty="0"/>
          </a:p>
        </p:txBody>
      </p:sp>
      <p:grpSp>
        <p:nvGrpSpPr>
          <p:cNvPr id="185346" name="Group 18">
            <a:extLst>
              <a:ext uri="{FF2B5EF4-FFF2-40B4-BE49-F238E27FC236}">
                <a16:creationId xmlns:a16="http://schemas.microsoft.com/office/drawing/2014/main" id="{3C9F9556-E8F4-1249-B790-60FFA6777CC6}"/>
              </a:ext>
            </a:extLst>
          </p:cNvPr>
          <p:cNvGrpSpPr>
            <a:grpSpLocks/>
          </p:cNvGrpSpPr>
          <p:nvPr/>
        </p:nvGrpSpPr>
        <p:grpSpPr bwMode="auto">
          <a:xfrm>
            <a:off x="457200" y="457614"/>
            <a:ext cx="8229600" cy="3846513"/>
            <a:chOff x="287" y="282"/>
            <a:chExt cx="5184" cy="2423"/>
          </a:xfrm>
        </p:grpSpPr>
        <p:sp>
          <p:nvSpPr>
            <p:cNvPr id="185347" name="Rectangle 3">
              <a:extLst>
                <a:ext uri="{FF2B5EF4-FFF2-40B4-BE49-F238E27FC236}">
                  <a16:creationId xmlns:a16="http://schemas.microsoft.com/office/drawing/2014/main" id="{EA856518-2110-B145-B2D0-9B5AAC142178}"/>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Atherosclerosis</a:t>
              </a:r>
              <a:endParaRPr lang="en-US" altLang="en-US" sz="2400" b="0" i="0" dirty="0">
                <a:solidFill>
                  <a:schemeClr val="tx2"/>
                </a:solidFill>
              </a:endParaRPr>
            </a:p>
          </p:txBody>
        </p:sp>
        <p:grpSp>
          <p:nvGrpSpPr>
            <p:cNvPr id="185349" name="Group 10">
              <a:extLst>
                <a:ext uri="{FF2B5EF4-FFF2-40B4-BE49-F238E27FC236}">
                  <a16:creationId xmlns:a16="http://schemas.microsoft.com/office/drawing/2014/main" id="{C6A2E534-D349-AD46-8515-D0F8B820B9F8}"/>
                </a:ext>
              </a:extLst>
            </p:cNvPr>
            <p:cNvGrpSpPr>
              <a:grpSpLocks/>
            </p:cNvGrpSpPr>
            <p:nvPr/>
          </p:nvGrpSpPr>
          <p:grpSpPr bwMode="auto">
            <a:xfrm>
              <a:off x="1402" y="803"/>
              <a:ext cx="2963" cy="1902"/>
              <a:chOff x="1402" y="467"/>
              <a:chExt cx="2963" cy="1902"/>
            </a:xfrm>
          </p:grpSpPr>
          <p:pic>
            <p:nvPicPr>
              <p:cNvPr id="185351" name="Picture 8" descr="60010-atherosclerosis-visual-original">
                <a:extLst>
                  <a:ext uri="{FF2B5EF4-FFF2-40B4-BE49-F238E27FC236}">
                    <a16:creationId xmlns:a16="http://schemas.microsoft.com/office/drawing/2014/main" id="{B320F30B-7D36-0C49-B14E-04FD281B4F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2" y="467"/>
                <a:ext cx="2963" cy="1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2" name="Text Box 9">
                <a:extLst>
                  <a:ext uri="{FF2B5EF4-FFF2-40B4-BE49-F238E27FC236}">
                    <a16:creationId xmlns:a16="http://schemas.microsoft.com/office/drawing/2014/main" id="{8B3F4428-799E-1543-9E10-CC4367C2FACC}"/>
                  </a:ext>
                </a:extLst>
              </p:cNvPr>
              <p:cNvSpPr txBox="1">
                <a:spLocks noChangeArrowheads="1"/>
              </p:cNvSpPr>
              <p:nvPr/>
            </p:nvSpPr>
            <p:spPr bwMode="auto">
              <a:xfrm>
                <a:off x="3087" y="1733"/>
                <a:ext cx="985"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dirty="0"/>
                  <a:t>https://www.multivu.com</a:t>
                </a:r>
                <a:endParaRPr lang="en-US" altLang="en-US" sz="1800" b="0" i="0" dirty="0"/>
              </a:p>
            </p:txBody>
          </p:sp>
        </p:grpSp>
      </p:grpSp>
      <p:sp>
        <p:nvSpPr>
          <p:cNvPr id="2" name="TextBox 1">
            <a:extLst>
              <a:ext uri="{FF2B5EF4-FFF2-40B4-BE49-F238E27FC236}">
                <a16:creationId xmlns:a16="http://schemas.microsoft.com/office/drawing/2014/main" id="{227AF8F9-8A8F-C9D4-BB1E-D0A50BDD27EA}"/>
              </a:ext>
            </a:extLst>
          </p:cNvPr>
          <p:cNvSpPr txBox="1"/>
          <p:nvPr/>
        </p:nvSpPr>
        <p:spPr>
          <a:xfrm>
            <a:off x="1699588" y="2452730"/>
            <a:ext cx="894524" cy="669414"/>
          </a:xfrm>
          <a:prstGeom prst="rect">
            <a:avLst/>
          </a:prstGeom>
          <a:noFill/>
        </p:spPr>
        <p:txBody>
          <a:bodyPr wrap="square" rtlCol="0">
            <a:spAutoFit/>
          </a:bodyPr>
          <a:lstStyle/>
          <a:p>
            <a:pPr algn="ctr">
              <a:lnSpc>
                <a:spcPts val="1520"/>
              </a:lnSpc>
            </a:pPr>
            <a:r>
              <a:rPr lang="en-US" sz="1600" b="0" i="0" dirty="0">
                <a:solidFill>
                  <a:srgbClr val="7030A0"/>
                </a:solidFill>
              </a:rPr>
              <a:t>Healthy artery (left)</a:t>
            </a:r>
          </a:p>
        </p:txBody>
      </p:sp>
      <p:sp>
        <p:nvSpPr>
          <p:cNvPr id="3" name="TextBox 2">
            <a:extLst>
              <a:ext uri="{FF2B5EF4-FFF2-40B4-BE49-F238E27FC236}">
                <a16:creationId xmlns:a16="http://schemas.microsoft.com/office/drawing/2014/main" id="{D5504796-3469-B37A-F623-3CE072E11C5B}"/>
              </a:ext>
            </a:extLst>
          </p:cNvPr>
          <p:cNvSpPr txBox="1"/>
          <p:nvPr/>
        </p:nvSpPr>
        <p:spPr>
          <a:xfrm>
            <a:off x="2345635" y="2970394"/>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4357EAD3-1ACD-0F63-77B5-0E76583329D0}"/>
              </a:ext>
            </a:extLst>
          </p:cNvPr>
          <p:cNvSpPr txBox="1"/>
          <p:nvPr/>
        </p:nvSpPr>
        <p:spPr>
          <a:xfrm>
            <a:off x="6470377" y="2352115"/>
            <a:ext cx="1669771" cy="861774"/>
          </a:xfrm>
          <a:prstGeom prst="rect">
            <a:avLst/>
          </a:prstGeom>
          <a:noFill/>
        </p:spPr>
        <p:txBody>
          <a:bodyPr wrap="square" rtlCol="0">
            <a:spAutoFit/>
          </a:bodyPr>
          <a:lstStyle/>
          <a:p>
            <a:pPr algn="ctr">
              <a:lnSpc>
                <a:spcPts val="1520"/>
              </a:lnSpc>
            </a:pPr>
            <a:r>
              <a:rPr lang="en-US" sz="1600" b="0" i="0" dirty="0">
                <a:solidFill>
                  <a:srgbClr val="7030A0"/>
                </a:solidFill>
              </a:rPr>
              <a:t>Arteries progressively occluded with plaque (right)</a:t>
            </a:r>
          </a:p>
        </p:txBody>
      </p:sp>
      <p:sp>
        <p:nvSpPr>
          <p:cNvPr id="5" name="TextBox 4">
            <a:extLst>
              <a:ext uri="{FF2B5EF4-FFF2-40B4-BE49-F238E27FC236}">
                <a16:creationId xmlns:a16="http://schemas.microsoft.com/office/drawing/2014/main" id="{C19C5095-DA78-4F7B-B6C9-BCABD539EB19}"/>
              </a:ext>
            </a:extLst>
          </p:cNvPr>
          <p:cNvSpPr txBox="1"/>
          <p:nvPr/>
        </p:nvSpPr>
        <p:spPr>
          <a:xfrm>
            <a:off x="1670667" y="3672085"/>
            <a:ext cx="5807499" cy="1310615"/>
          </a:xfrm>
          <a:prstGeom prst="rect">
            <a:avLst/>
          </a:prstGeom>
          <a:noFill/>
        </p:spPr>
        <p:txBody>
          <a:bodyPr wrap="square" rtlCol="0">
            <a:spAutoFit/>
          </a:bodyPr>
          <a:lstStyle/>
          <a:p>
            <a:pPr algn="ctr">
              <a:lnSpc>
                <a:spcPts val="1860"/>
              </a:lnSpc>
            </a:pPr>
            <a:r>
              <a:rPr lang="en-US" dirty="0">
                <a:solidFill>
                  <a:schemeClr val="accent6"/>
                </a:solidFill>
              </a:rPr>
              <a:t>Plaque (shown in yellow) consists of saturated fats and LDL cholesterol along with calcium.  It can form in the coronary arteries of the heart and the carotid artery and other arteries that supply the brain with oxygenated blood.</a:t>
            </a: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Number Placeholder 5">
            <a:extLst>
              <a:ext uri="{FF2B5EF4-FFF2-40B4-BE49-F238E27FC236}">
                <a16:creationId xmlns:a16="http://schemas.microsoft.com/office/drawing/2014/main" id="{2689B73F-5A4E-5341-8D50-FA399977563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B909520-D778-F74C-81C4-55A9B2E4579B}" type="slidenum">
              <a:rPr lang="en-US" altLang="en-US" sz="1400" smtClean="0"/>
              <a:pPr>
                <a:spcBef>
                  <a:spcPct val="0"/>
                </a:spcBef>
                <a:buFontTx/>
                <a:buNone/>
              </a:pPr>
              <a:t>49</a:t>
            </a:fld>
            <a:endParaRPr lang="en-US" altLang="en-US" sz="1400" dirty="0"/>
          </a:p>
        </p:txBody>
      </p:sp>
      <p:grpSp>
        <p:nvGrpSpPr>
          <p:cNvPr id="77826" name="Group 10">
            <a:extLst>
              <a:ext uri="{FF2B5EF4-FFF2-40B4-BE49-F238E27FC236}">
                <a16:creationId xmlns:a16="http://schemas.microsoft.com/office/drawing/2014/main" id="{344C576E-4856-2240-B2EB-FD9C95F170EF}"/>
              </a:ext>
            </a:extLst>
          </p:cNvPr>
          <p:cNvGrpSpPr>
            <a:grpSpLocks/>
          </p:cNvGrpSpPr>
          <p:nvPr/>
        </p:nvGrpSpPr>
        <p:grpSpPr bwMode="auto">
          <a:xfrm>
            <a:off x="458788" y="447675"/>
            <a:ext cx="8229600" cy="3294063"/>
            <a:chOff x="289" y="282"/>
            <a:chExt cx="5184" cy="2075"/>
          </a:xfrm>
        </p:grpSpPr>
        <p:sp>
          <p:nvSpPr>
            <p:cNvPr id="77828" name="Rectangle 4">
              <a:extLst>
                <a:ext uri="{FF2B5EF4-FFF2-40B4-BE49-F238E27FC236}">
                  <a16:creationId xmlns:a16="http://schemas.microsoft.com/office/drawing/2014/main" id="{FCA86855-A2EF-FF4A-A6AA-EB9BE8E3EE25}"/>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Saturated Fat Intake</a:t>
              </a:r>
              <a:endParaRPr lang="en-US" altLang="en-US" sz="2400" dirty="0">
                <a:solidFill>
                  <a:schemeClr val="tx2"/>
                </a:solidFill>
              </a:endParaRPr>
            </a:p>
          </p:txBody>
        </p:sp>
        <p:sp>
          <p:nvSpPr>
            <p:cNvPr id="77829" name="Text Box 5">
              <a:extLst>
                <a:ext uri="{FF2B5EF4-FFF2-40B4-BE49-F238E27FC236}">
                  <a16:creationId xmlns:a16="http://schemas.microsoft.com/office/drawing/2014/main" id="{AF29E72F-26D3-5249-862C-2BB6CC2F36CF}"/>
                </a:ext>
              </a:extLst>
            </p:cNvPr>
            <p:cNvSpPr txBox="1">
              <a:spLocks noChangeArrowheads="1"/>
            </p:cNvSpPr>
            <p:nvPr/>
          </p:nvSpPr>
          <p:spPr bwMode="auto">
            <a:xfrm>
              <a:off x="940" y="974"/>
              <a:ext cx="3884" cy="1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algn="ctr" eaLnBrk="1" hangingPunct="1">
                <a:lnSpc>
                  <a:spcPts val="1860"/>
                </a:lnSpc>
                <a:spcBef>
                  <a:spcPct val="0"/>
                </a:spcBef>
                <a:spcAft>
                  <a:spcPts val="0"/>
                </a:spcAft>
                <a:buSzPct val="80000"/>
                <a:buNone/>
              </a:pPr>
              <a:r>
                <a:rPr lang="en-US" altLang="en-US" sz="1800" dirty="0"/>
                <a:t>“The American Heart Association recommends aiming for a dietary pattern that achieves five to six percent of calories from saturated fat.  For example, if you need about 2,000 calories a day, no more than 120 of them should come from saturated fat.  That's about 13 grams of saturated fat per day.”</a:t>
              </a:r>
            </a:p>
            <a:p>
              <a:pPr marL="0" indent="0" algn="ctr" eaLnBrk="1" hangingPunct="1">
                <a:lnSpc>
                  <a:spcPts val="1860"/>
                </a:lnSpc>
                <a:spcBef>
                  <a:spcPct val="0"/>
                </a:spcBef>
                <a:spcAft>
                  <a:spcPts val="0"/>
                </a:spcAft>
                <a:buSzPct val="80000"/>
                <a:buNone/>
              </a:pPr>
              <a:r>
                <a:rPr lang="en-US" altLang="en-US" sz="1800" dirty="0"/>
                <a:t>(https://</a:t>
              </a:r>
              <a:r>
                <a:rPr lang="en-US" altLang="en-US" sz="1800" dirty="0" err="1"/>
                <a:t>www.heart.org</a:t>
              </a:r>
              <a:r>
                <a:rPr lang="en-US" altLang="en-US" sz="1800" dirty="0"/>
                <a:t>)</a:t>
              </a:r>
            </a:p>
            <a:p>
              <a:pPr marL="0" indent="0" algn="ctr" eaLnBrk="1" hangingPunct="1">
                <a:lnSpc>
                  <a:spcPts val="1860"/>
                </a:lnSpc>
                <a:spcBef>
                  <a:spcPts val="1200"/>
                </a:spcBef>
                <a:spcAft>
                  <a:spcPts val="0"/>
                </a:spcAft>
                <a:buSzPct val="80000"/>
                <a:buNone/>
              </a:pPr>
              <a:r>
                <a:rPr lang="en-US" sz="1800" dirty="0">
                  <a:solidFill>
                    <a:schemeClr val="accent6"/>
                  </a:solidFill>
                </a:rPr>
                <a:t>Tap or click </a:t>
              </a:r>
              <a:r>
                <a:rPr lang="en-US" sz="1800" dirty="0">
                  <a:solidFill>
                    <a:srgbClr val="7030A0"/>
                  </a:solidFill>
                  <a:hlinkClick r:id="rId3">
                    <a:extLst>
                      <a:ext uri="{A12FA001-AC4F-418D-AE19-62706E023703}">
                        <ahyp:hlinkClr xmlns:ahyp="http://schemas.microsoft.com/office/drawing/2018/hyperlinkcolor" val="tx"/>
                      </a:ext>
                    </a:extLst>
                  </a:hlinkClick>
                </a:rPr>
                <a:t>here</a:t>
              </a:r>
              <a:r>
                <a:rPr lang="en-US" sz="1800" dirty="0">
                  <a:solidFill>
                    <a:schemeClr val="accent6"/>
                  </a:solidFill>
                </a:rPr>
                <a:t> to learn more about saturated fats.</a:t>
              </a:r>
            </a:p>
          </p:txBody>
        </p:sp>
      </p:grpSp>
    </p:spTree>
    <p:extLst>
      <p:ext uri="{BB962C8B-B14F-4D97-AF65-F5344CB8AC3E}">
        <p14:creationId xmlns:p14="http://schemas.microsoft.com/office/powerpoint/2010/main" val="1639740951"/>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Number Placeholder 5">
            <a:extLst>
              <a:ext uri="{FF2B5EF4-FFF2-40B4-BE49-F238E27FC236}">
                <a16:creationId xmlns:a16="http://schemas.microsoft.com/office/drawing/2014/main" id="{87C04B5E-46AD-924A-B170-3C772A15C9D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55CBCD1-28BD-8F43-9EE0-8B0B486396C2}" type="slidenum">
              <a:rPr lang="en-US" altLang="en-US" sz="1400" smtClean="0"/>
              <a:pPr>
                <a:spcBef>
                  <a:spcPct val="0"/>
                </a:spcBef>
                <a:buFontTx/>
                <a:buNone/>
              </a:pPr>
              <a:t>50</a:t>
            </a:fld>
            <a:endParaRPr lang="en-US" altLang="en-US" sz="1400" dirty="0"/>
          </a:p>
        </p:txBody>
      </p:sp>
      <p:grpSp>
        <p:nvGrpSpPr>
          <p:cNvPr id="81922" name="Group 18">
            <a:extLst>
              <a:ext uri="{FF2B5EF4-FFF2-40B4-BE49-F238E27FC236}">
                <a16:creationId xmlns:a16="http://schemas.microsoft.com/office/drawing/2014/main" id="{2B7FF886-16B1-BA4A-9AB5-FDC4EC1342F2}"/>
              </a:ext>
            </a:extLst>
          </p:cNvPr>
          <p:cNvGrpSpPr>
            <a:grpSpLocks/>
          </p:cNvGrpSpPr>
          <p:nvPr/>
        </p:nvGrpSpPr>
        <p:grpSpPr bwMode="auto">
          <a:xfrm>
            <a:off x="457200" y="450850"/>
            <a:ext cx="8229600" cy="4964113"/>
            <a:chOff x="288" y="284"/>
            <a:chExt cx="5184" cy="3127"/>
          </a:xfrm>
        </p:grpSpPr>
        <p:sp>
          <p:nvSpPr>
            <p:cNvPr id="81923" name="Rectangle 4">
              <a:extLst>
                <a:ext uri="{FF2B5EF4-FFF2-40B4-BE49-F238E27FC236}">
                  <a16:creationId xmlns:a16="http://schemas.microsoft.com/office/drawing/2014/main" id="{03833103-F841-7246-8103-A45D39529225}"/>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Trans Fats</a:t>
              </a:r>
              <a:endParaRPr lang="en-US" altLang="en-US" sz="2800" dirty="0">
                <a:solidFill>
                  <a:schemeClr val="tx2"/>
                </a:solidFill>
              </a:endParaRPr>
            </a:p>
          </p:txBody>
        </p:sp>
        <p:grpSp>
          <p:nvGrpSpPr>
            <p:cNvPr id="81924" name="Group 15">
              <a:extLst>
                <a:ext uri="{FF2B5EF4-FFF2-40B4-BE49-F238E27FC236}">
                  <a16:creationId xmlns:a16="http://schemas.microsoft.com/office/drawing/2014/main" id="{38124898-AAB0-974B-88D1-BE3C82BC3151}"/>
                </a:ext>
              </a:extLst>
            </p:cNvPr>
            <p:cNvGrpSpPr>
              <a:grpSpLocks/>
            </p:cNvGrpSpPr>
            <p:nvPr/>
          </p:nvGrpSpPr>
          <p:grpSpPr bwMode="auto">
            <a:xfrm>
              <a:off x="2025" y="1009"/>
              <a:ext cx="1836" cy="2402"/>
              <a:chOff x="2025" y="1005"/>
              <a:chExt cx="1836" cy="2402"/>
            </a:xfrm>
          </p:grpSpPr>
          <p:pic>
            <p:nvPicPr>
              <p:cNvPr id="81925" name="Picture 5" descr="TIME Nov 21 Issue - Trans Fat Page 1 Reduced">
                <a:extLst>
                  <a:ext uri="{FF2B5EF4-FFF2-40B4-BE49-F238E27FC236}">
                    <a16:creationId xmlns:a16="http://schemas.microsoft.com/office/drawing/2014/main" id="{F434A388-6963-BD48-B7C6-C53DC537DC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5" y="1005"/>
                <a:ext cx="1764" cy="2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6" name="Text Box 6">
                <a:extLst>
                  <a:ext uri="{FF2B5EF4-FFF2-40B4-BE49-F238E27FC236}">
                    <a16:creationId xmlns:a16="http://schemas.microsoft.com/office/drawing/2014/main" id="{8A6EB4DB-4E64-EE43-A2E6-64242AF6F278}"/>
                  </a:ext>
                </a:extLst>
              </p:cNvPr>
              <p:cNvSpPr txBox="1">
                <a:spLocks noChangeArrowheads="1"/>
              </p:cNvSpPr>
              <p:nvPr/>
            </p:nvSpPr>
            <p:spPr bwMode="auto">
              <a:xfrm>
                <a:off x="2828" y="3242"/>
                <a:ext cx="103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https://www.olifera.com</a:t>
                </a:r>
                <a:endParaRPr lang="en-US" altLang="en-US" sz="1800" dirty="0"/>
              </a:p>
            </p:txBody>
          </p:sp>
        </p:grpSp>
      </p:gr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Number Placeholder 5">
            <a:extLst>
              <a:ext uri="{FF2B5EF4-FFF2-40B4-BE49-F238E27FC236}">
                <a16:creationId xmlns:a16="http://schemas.microsoft.com/office/drawing/2014/main" id="{487B4C82-95CA-3249-AEF2-D3E206C1864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AE4DE08-9F4C-E54C-B912-EE67ECAE8C6D}" type="slidenum">
              <a:rPr lang="en-US" altLang="en-US" sz="1400" smtClean="0"/>
              <a:pPr>
                <a:spcBef>
                  <a:spcPct val="0"/>
                </a:spcBef>
                <a:buFontTx/>
                <a:buNone/>
              </a:pPr>
              <a:t>51</a:t>
            </a:fld>
            <a:endParaRPr lang="en-US" altLang="en-US" sz="1400" dirty="0"/>
          </a:p>
        </p:txBody>
      </p:sp>
      <p:grpSp>
        <p:nvGrpSpPr>
          <p:cNvPr id="83970" name="Group 1030">
            <a:extLst>
              <a:ext uri="{FF2B5EF4-FFF2-40B4-BE49-F238E27FC236}">
                <a16:creationId xmlns:a16="http://schemas.microsoft.com/office/drawing/2014/main" id="{2DE93403-5B4D-234D-8D7E-B9696F5097CD}"/>
              </a:ext>
            </a:extLst>
          </p:cNvPr>
          <p:cNvGrpSpPr>
            <a:grpSpLocks/>
          </p:cNvGrpSpPr>
          <p:nvPr/>
        </p:nvGrpSpPr>
        <p:grpSpPr bwMode="auto">
          <a:xfrm>
            <a:off x="458788" y="449263"/>
            <a:ext cx="8307387" cy="2881312"/>
            <a:chOff x="289" y="283"/>
            <a:chExt cx="5233" cy="1815"/>
          </a:xfrm>
        </p:grpSpPr>
        <p:sp>
          <p:nvSpPr>
            <p:cNvPr id="83971" name="Rectangle 1026">
              <a:extLst>
                <a:ext uri="{FF2B5EF4-FFF2-40B4-BE49-F238E27FC236}">
                  <a16:creationId xmlns:a16="http://schemas.microsoft.com/office/drawing/2014/main" id="{108FFFC1-E403-3849-A9FD-5F030A4E9C32}"/>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Trans Fats </a:t>
              </a:r>
              <a:r>
                <a:rPr lang="en-US" altLang="en-US" sz="2200" dirty="0">
                  <a:solidFill>
                    <a:srgbClr val="333333"/>
                  </a:solidFill>
                </a:rPr>
                <a:t>(continued)</a:t>
              </a:r>
              <a:r>
                <a:rPr lang="en-US" altLang="en-US" sz="2200" dirty="0">
                  <a:solidFill>
                    <a:schemeClr val="tx2"/>
                  </a:solidFill>
                </a:rPr>
                <a:t> </a:t>
              </a:r>
            </a:p>
          </p:txBody>
        </p:sp>
        <p:sp>
          <p:nvSpPr>
            <p:cNvPr id="83972" name="Text Box 1027">
              <a:extLst>
                <a:ext uri="{FF2B5EF4-FFF2-40B4-BE49-F238E27FC236}">
                  <a16:creationId xmlns:a16="http://schemas.microsoft.com/office/drawing/2014/main" id="{A96D72A9-3070-F542-BE88-90B71B25D1EA}"/>
                </a:ext>
              </a:extLst>
            </p:cNvPr>
            <p:cNvSpPr txBox="1">
              <a:spLocks noChangeArrowheads="1"/>
            </p:cNvSpPr>
            <p:nvPr/>
          </p:nvSpPr>
          <p:spPr bwMode="auto">
            <a:xfrm>
              <a:off x="517" y="975"/>
              <a:ext cx="5005"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To improve their storage and handling qualities, vegetable oils can be hydrogenated so that they are solid at room temperatures.</a:t>
              </a:r>
            </a:p>
            <a:p>
              <a:pPr eaLnBrk="1" hangingPunct="1">
                <a:lnSpc>
                  <a:spcPct val="85000"/>
                </a:lnSpc>
                <a:spcBef>
                  <a:spcPct val="0"/>
                </a:spcBef>
                <a:spcAft>
                  <a:spcPct val="50000"/>
                </a:spcAft>
                <a:buSzPct val="80000"/>
                <a:buFont typeface="Times" pitchFamily="2" charset="0"/>
                <a:buChar char="•"/>
              </a:pPr>
              <a:r>
                <a:rPr lang="en-US" altLang="en-US" sz="1800" dirty="0"/>
                <a:t>Trans fats have received much scrutiny since research has shown they are associated with unhealthy effects including cardiovascular disease.</a:t>
              </a:r>
            </a:p>
            <a:p>
              <a:pPr eaLnBrk="1" hangingPunct="1">
                <a:lnSpc>
                  <a:spcPct val="85000"/>
                </a:lnSpc>
                <a:spcBef>
                  <a:spcPct val="0"/>
                </a:spcBef>
                <a:spcAft>
                  <a:spcPct val="50000"/>
                </a:spcAft>
                <a:buSzPct val="80000"/>
                <a:buFont typeface="Times" pitchFamily="2" charset="0"/>
                <a:buChar char="•"/>
              </a:pPr>
              <a:r>
                <a:rPr lang="en-US" altLang="en-US" sz="1800" dirty="0"/>
                <a:t>It is best to avoid foods with hydrogenated or partially-hydrogenated oils listed among their ingredients.</a:t>
              </a:r>
            </a:p>
          </p:txBody>
        </p:sp>
      </p:grpSp>
    </p:spTree>
    <p:extLst>
      <p:ext uri="{BB962C8B-B14F-4D97-AF65-F5344CB8AC3E}">
        <p14:creationId xmlns:p14="http://schemas.microsoft.com/office/powerpoint/2010/main" val="3310911910"/>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Number Placeholder 5">
            <a:extLst>
              <a:ext uri="{FF2B5EF4-FFF2-40B4-BE49-F238E27FC236}">
                <a16:creationId xmlns:a16="http://schemas.microsoft.com/office/drawing/2014/main" id="{1AFB4404-420B-194E-82C6-9A09F112016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3B7044E-EA57-C649-90ED-03963C4CF188}" type="slidenum">
              <a:rPr lang="en-US" altLang="en-US" sz="1400" smtClean="0"/>
              <a:pPr>
                <a:spcBef>
                  <a:spcPct val="0"/>
                </a:spcBef>
                <a:buFontTx/>
                <a:buNone/>
              </a:pPr>
              <a:t>52</a:t>
            </a:fld>
            <a:endParaRPr lang="en-US" altLang="en-US" sz="1400" dirty="0"/>
          </a:p>
        </p:txBody>
      </p:sp>
      <p:sp>
        <p:nvSpPr>
          <p:cNvPr id="86020" name="Text Box 5">
            <a:extLst>
              <a:ext uri="{FF2B5EF4-FFF2-40B4-BE49-F238E27FC236}">
                <a16:creationId xmlns:a16="http://schemas.microsoft.com/office/drawing/2014/main" id="{C2378630-9EDC-A340-B29D-9E781A462CB6}"/>
              </a:ext>
            </a:extLst>
          </p:cNvPr>
          <p:cNvSpPr txBox="1">
            <a:spLocks noChangeArrowheads="1"/>
          </p:cNvSpPr>
          <p:nvPr/>
        </p:nvSpPr>
        <p:spPr bwMode="auto">
          <a:xfrm>
            <a:off x="820738" y="1547813"/>
            <a:ext cx="7632700" cy="1782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Many food producers have eliminated the trans fats from their products in response to research, and through government and public pressure.</a:t>
            </a:r>
          </a:p>
          <a:p>
            <a:pPr eaLnBrk="1" hangingPunct="1">
              <a:lnSpc>
                <a:spcPct val="85000"/>
              </a:lnSpc>
              <a:spcBef>
                <a:spcPct val="0"/>
              </a:spcBef>
              <a:spcAft>
                <a:spcPct val="50000"/>
              </a:spcAft>
              <a:buSzPct val="80000"/>
              <a:buFont typeface="Times" pitchFamily="2" charset="0"/>
              <a:buChar char="•"/>
            </a:pPr>
            <a:r>
              <a:rPr lang="en-US" altLang="en-US" sz="1800" dirty="0"/>
              <a:t>Today, many snacks found in convenience stores prominently advertise that they are free of trans fats. </a:t>
            </a:r>
          </a:p>
          <a:p>
            <a:pPr eaLnBrk="1" hangingPunct="1">
              <a:lnSpc>
                <a:spcPct val="85000"/>
              </a:lnSpc>
              <a:spcBef>
                <a:spcPct val="0"/>
              </a:spcBef>
              <a:spcAft>
                <a:spcPct val="50000"/>
              </a:spcAft>
              <a:buSzPct val="80000"/>
              <a:buFont typeface="Times" pitchFamily="2" charset="0"/>
              <a:buChar char="•"/>
            </a:pPr>
            <a:r>
              <a:rPr lang="en-US" altLang="en-US" sz="1800" dirty="0"/>
              <a:t>Several entities that first banned trans fats in restaurants including New York City, King County (Seattle area), and California.</a:t>
            </a:r>
          </a:p>
        </p:txBody>
      </p:sp>
      <p:sp>
        <p:nvSpPr>
          <p:cNvPr id="2" name="Rectangle 1026">
            <a:extLst>
              <a:ext uri="{FF2B5EF4-FFF2-40B4-BE49-F238E27FC236}">
                <a16:creationId xmlns:a16="http://schemas.microsoft.com/office/drawing/2014/main" id="{FD72A2C1-0D02-FDC3-5C47-A2503FB632DE}"/>
              </a:ext>
            </a:extLst>
          </p:cNvPr>
          <p:cNvSpPr>
            <a:spLocks noChangeArrowheads="1"/>
          </p:cNvSpPr>
          <p:nvPr/>
        </p:nvSpPr>
        <p:spPr bwMode="auto">
          <a:xfrm>
            <a:off x="458788" y="4492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Trans Fats </a:t>
            </a:r>
            <a:r>
              <a:rPr lang="en-US" altLang="en-US" sz="2200" dirty="0">
                <a:solidFill>
                  <a:srgbClr val="333333"/>
                </a:solidFill>
              </a:rPr>
              <a:t>(continued)</a:t>
            </a:r>
            <a:r>
              <a:rPr lang="en-US" altLang="en-US" sz="2200" dirty="0">
                <a:solidFill>
                  <a:schemeClr val="tx2"/>
                </a:solidFill>
              </a:rPr>
              <a:t> </a:t>
            </a:r>
          </a:p>
        </p:txBody>
      </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Slide Number Placeholder 5">
            <a:extLst>
              <a:ext uri="{FF2B5EF4-FFF2-40B4-BE49-F238E27FC236}">
                <a16:creationId xmlns:a16="http://schemas.microsoft.com/office/drawing/2014/main" id="{8C0F59FA-EB4E-5D49-B164-023C74BA7E2D}"/>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0588DF1D-D643-C649-BE7C-15AF8748EC93}" type="slidenum">
              <a:rPr lang="en-US" altLang="en-US" sz="1400" b="0" i="0"/>
              <a:pPr algn="r" eaLnBrk="1" hangingPunct="1">
                <a:spcBef>
                  <a:spcPct val="0"/>
                </a:spcBef>
                <a:buFontTx/>
                <a:buNone/>
              </a:pPr>
              <a:t>53</a:t>
            </a:fld>
            <a:endParaRPr lang="en-US" altLang="en-US" sz="1400" b="0" i="0" dirty="0"/>
          </a:p>
        </p:txBody>
      </p:sp>
      <p:grpSp>
        <p:nvGrpSpPr>
          <p:cNvPr id="187394" name="Group 6">
            <a:extLst>
              <a:ext uri="{FF2B5EF4-FFF2-40B4-BE49-F238E27FC236}">
                <a16:creationId xmlns:a16="http://schemas.microsoft.com/office/drawing/2014/main" id="{F21F829B-9E01-8946-8F29-E31B5450476D}"/>
              </a:ext>
            </a:extLst>
          </p:cNvPr>
          <p:cNvGrpSpPr>
            <a:grpSpLocks/>
          </p:cNvGrpSpPr>
          <p:nvPr/>
        </p:nvGrpSpPr>
        <p:grpSpPr bwMode="auto">
          <a:xfrm>
            <a:off x="461963" y="428625"/>
            <a:ext cx="8229600" cy="2622550"/>
            <a:chOff x="291" y="270"/>
            <a:chExt cx="5184" cy="1652"/>
          </a:xfrm>
        </p:grpSpPr>
        <p:sp>
          <p:nvSpPr>
            <p:cNvPr id="187395" name="Rectangle 4">
              <a:extLst>
                <a:ext uri="{FF2B5EF4-FFF2-40B4-BE49-F238E27FC236}">
                  <a16:creationId xmlns:a16="http://schemas.microsoft.com/office/drawing/2014/main" id="{2006EF00-C741-1948-BDC5-C9650B65E7B4}"/>
                </a:ext>
              </a:extLst>
            </p:cNvPr>
            <p:cNvSpPr>
              <a:spLocks noChangeArrowheads="1"/>
            </p:cNvSpPr>
            <p:nvPr/>
          </p:nvSpPr>
          <p:spPr bwMode="auto">
            <a:xfrm>
              <a:off x="291" y="270"/>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Unsaturated Fats—Healthier Alternatives</a:t>
              </a:r>
              <a:endParaRPr lang="en-US" altLang="en-US" sz="2400" b="0" i="0" dirty="0">
                <a:solidFill>
                  <a:schemeClr val="tx2"/>
                </a:solidFill>
              </a:endParaRPr>
            </a:p>
          </p:txBody>
        </p:sp>
        <p:sp>
          <p:nvSpPr>
            <p:cNvPr id="187396" name="Text Box 5">
              <a:extLst>
                <a:ext uri="{FF2B5EF4-FFF2-40B4-BE49-F238E27FC236}">
                  <a16:creationId xmlns:a16="http://schemas.microsoft.com/office/drawing/2014/main" id="{327A2867-4948-ED49-85FF-F8A844B00C4E}"/>
                </a:ext>
              </a:extLst>
            </p:cNvPr>
            <p:cNvSpPr txBox="1">
              <a:spLocks noChangeArrowheads="1"/>
            </p:cNvSpPr>
            <p:nvPr/>
          </p:nvSpPr>
          <p:spPr bwMode="auto">
            <a:xfrm>
              <a:off x="522" y="977"/>
              <a:ext cx="4621"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The fats in plants and fish are tend to be high in unsaturated fats.</a:t>
              </a:r>
            </a:p>
            <a:p>
              <a:pPr eaLnBrk="1" hangingPunct="1">
                <a:lnSpc>
                  <a:spcPct val="85000"/>
                </a:lnSpc>
                <a:spcBef>
                  <a:spcPct val="0"/>
                </a:spcBef>
                <a:spcAft>
                  <a:spcPts val="900"/>
                </a:spcAft>
                <a:buSzPct val="80000"/>
                <a:buFont typeface="Times" pitchFamily="2" charset="0"/>
                <a:buChar char="•"/>
              </a:pPr>
              <a:r>
                <a:rPr lang="en-US" altLang="en-US" sz="1800" b="0" i="0" dirty="0"/>
                <a:t>Unsaturated fats include corn oil, canola oil, and cod liver oil—all can be part of a healthy diet.</a:t>
              </a:r>
            </a:p>
            <a:p>
              <a:pPr eaLnBrk="1" hangingPunct="1">
                <a:lnSpc>
                  <a:spcPct val="85000"/>
                </a:lnSpc>
                <a:spcBef>
                  <a:spcPct val="0"/>
                </a:spcBef>
                <a:spcAft>
                  <a:spcPct val="30000"/>
                </a:spcAft>
                <a:buSzPct val="80000"/>
                <a:buFont typeface="Times" pitchFamily="2" charset="0"/>
                <a:buChar char="•"/>
              </a:pPr>
              <a:r>
                <a:rPr lang="en-US" altLang="en-US" sz="1800" b="0" i="0" dirty="0"/>
                <a:t>Tropical plants oils, such as cocoa butter, contain both unsaturated and saturated fats.</a:t>
              </a:r>
            </a:p>
          </p:txBody>
        </p:sp>
      </p:gr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Number Placeholder 5">
            <a:extLst>
              <a:ext uri="{FF2B5EF4-FFF2-40B4-BE49-F238E27FC236}">
                <a16:creationId xmlns:a16="http://schemas.microsoft.com/office/drawing/2014/main" id="{99F2045E-8BAF-7046-B4F1-33482096858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5D43AE27-41B1-5F44-9776-756740F8AE05}" type="slidenum">
              <a:rPr lang="en-US" altLang="en-US" sz="1400" b="0" i="0"/>
              <a:pPr algn="r" eaLnBrk="1" hangingPunct="1">
                <a:spcBef>
                  <a:spcPct val="0"/>
                </a:spcBef>
                <a:buFontTx/>
                <a:buNone/>
              </a:pPr>
              <a:t>54</a:t>
            </a:fld>
            <a:endParaRPr lang="en-US" altLang="en-US" sz="1400" b="0" i="0" dirty="0"/>
          </a:p>
        </p:txBody>
      </p:sp>
      <p:grpSp>
        <p:nvGrpSpPr>
          <p:cNvPr id="189442" name="Group 12">
            <a:extLst>
              <a:ext uri="{FF2B5EF4-FFF2-40B4-BE49-F238E27FC236}">
                <a16:creationId xmlns:a16="http://schemas.microsoft.com/office/drawing/2014/main" id="{F587C4F6-5A70-ED4A-817D-9D4308C647BA}"/>
              </a:ext>
            </a:extLst>
          </p:cNvPr>
          <p:cNvGrpSpPr>
            <a:grpSpLocks/>
          </p:cNvGrpSpPr>
          <p:nvPr/>
        </p:nvGrpSpPr>
        <p:grpSpPr bwMode="auto">
          <a:xfrm>
            <a:off x="461963" y="427038"/>
            <a:ext cx="8229600" cy="4432301"/>
            <a:chOff x="291" y="269"/>
            <a:chExt cx="5184" cy="2792"/>
          </a:xfrm>
        </p:grpSpPr>
        <p:sp>
          <p:nvSpPr>
            <p:cNvPr id="189443" name="Rectangle 2">
              <a:extLst>
                <a:ext uri="{FF2B5EF4-FFF2-40B4-BE49-F238E27FC236}">
                  <a16:creationId xmlns:a16="http://schemas.microsoft.com/office/drawing/2014/main" id="{C50F288F-2707-B547-9C85-29BC6B2C6061}"/>
                </a:ext>
              </a:extLst>
            </p:cNvPr>
            <p:cNvSpPr>
              <a:spLocks noChangeArrowheads="1"/>
            </p:cNvSpPr>
            <p:nvPr/>
          </p:nvSpPr>
          <p:spPr bwMode="auto">
            <a:xfrm>
              <a:off x="291" y="26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Fish Market</a:t>
              </a:r>
              <a:endParaRPr lang="en-US" altLang="en-US" sz="2800" b="0" i="0" dirty="0">
                <a:solidFill>
                  <a:schemeClr val="tx2"/>
                </a:solidFill>
              </a:endParaRPr>
            </a:p>
          </p:txBody>
        </p:sp>
        <p:grpSp>
          <p:nvGrpSpPr>
            <p:cNvPr id="189444" name="Group 11">
              <a:extLst>
                <a:ext uri="{FF2B5EF4-FFF2-40B4-BE49-F238E27FC236}">
                  <a16:creationId xmlns:a16="http://schemas.microsoft.com/office/drawing/2014/main" id="{D73CC6E9-0AA3-D642-ACA6-112AC135D248}"/>
                </a:ext>
              </a:extLst>
            </p:cNvPr>
            <p:cNvGrpSpPr>
              <a:grpSpLocks/>
            </p:cNvGrpSpPr>
            <p:nvPr/>
          </p:nvGrpSpPr>
          <p:grpSpPr bwMode="auto">
            <a:xfrm>
              <a:off x="1721" y="1017"/>
              <a:ext cx="2327" cy="2044"/>
              <a:chOff x="1721" y="1017"/>
              <a:chExt cx="2327" cy="2044"/>
            </a:xfrm>
          </p:grpSpPr>
          <p:grpSp>
            <p:nvGrpSpPr>
              <p:cNvPr id="189445" name="Group 10">
                <a:extLst>
                  <a:ext uri="{FF2B5EF4-FFF2-40B4-BE49-F238E27FC236}">
                    <a16:creationId xmlns:a16="http://schemas.microsoft.com/office/drawing/2014/main" id="{63198C3F-7E59-6748-9E03-15EFCB010AE5}"/>
                  </a:ext>
                </a:extLst>
              </p:cNvPr>
              <p:cNvGrpSpPr>
                <a:grpSpLocks/>
              </p:cNvGrpSpPr>
              <p:nvPr/>
            </p:nvGrpSpPr>
            <p:grpSpPr bwMode="auto">
              <a:xfrm>
                <a:off x="1887" y="1017"/>
                <a:ext cx="2075" cy="1628"/>
                <a:chOff x="1887" y="1017"/>
                <a:chExt cx="2075" cy="1628"/>
              </a:xfrm>
            </p:grpSpPr>
            <p:pic>
              <p:nvPicPr>
                <p:cNvPr id="189447" name="Picture 6" descr="www_thedctraveler_com more-fish-at-the-maine-ave-fish-market">
                  <a:extLst>
                    <a:ext uri="{FF2B5EF4-FFF2-40B4-BE49-F238E27FC236}">
                      <a16:creationId xmlns:a16="http://schemas.microsoft.com/office/drawing/2014/main" id="{EDE7775B-20C9-AF4C-8363-6D5F816161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7" y="1017"/>
                  <a:ext cx="1992" cy="1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8" name="Text Box 7">
                  <a:extLst>
                    <a:ext uri="{FF2B5EF4-FFF2-40B4-BE49-F238E27FC236}">
                      <a16:creationId xmlns:a16="http://schemas.microsoft.com/office/drawing/2014/main" id="{3530EBB0-5900-8B48-AAAB-070DD1A707CA}"/>
                    </a:ext>
                  </a:extLst>
                </p:cNvPr>
                <p:cNvSpPr txBox="1">
                  <a:spLocks noChangeArrowheads="1"/>
                </p:cNvSpPr>
                <p:nvPr/>
              </p:nvSpPr>
              <p:spPr bwMode="auto">
                <a:xfrm>
                  <a:off x="2658" y="2480"/>
                  <a:ext cx="130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https://www.thedctraveler.com</a:t>
                  </a:r>
                  <a:endParaRPr lang="en-US" altLang="en-US" sz="1200" b="0" i="0" dirty="0"/>
                </a:p>
              </p:txBody>
            </p:sp>
          </p:grpSp>
          <p:sp>
            <p:nvSpPr>
              <p:cNvPr id="189446" name="Text Box 10">
                <a:extLst>
                  <a:ext uri="{FF2B5EF4-FFF2-40B4-BE49-F238E27FC236}">
                    <a16:creationId xmlns:a16="http://schemas.microsoft.com/office/drawing/2014/main" id="{82283CEA-B102-2F47-BDBA-9EA46BD4EF44}"/>
                  </a:ext>
                </a:extLst>
              </p:cNvPr>
              <p:cNvSpPr txBox="1">
                <a:spLocks noChangeArrowheads="1"/>
              </p:cNvSpPr>
              <p:nvPr/>
            </p:nvSpPr>
            <p:spPr bwMode="auto">
              <a:xfrm>
                <a:off x="1721" y="2696"/>
                <a:ext cx="232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i="0" dirty="0">
                    <a:solidFill>
                      <a:schemeClr val="accent6"/>
                    </a:solidFill>
                  </a:rPr>
                  <a:t>Many fish are an excellent source of unsaturated fats.</a:t>
                </a:r>
                <a:endParaRPr lang="en-US" altLang="en-US" sz="1200" b="0" i="0" dirty="0">
                  <a:solidFill>
                    <a:schemeClr val="accent6"/>
                  </a:solidFill>
                </a:endParaRPr>
              </a:p>
            </p:txBody>
          </p:sp>
        </p:grpSp>
      </p:gr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Slide Number Placeholder 5">
            <a:extLst>
              <a:ext uri="{FF2B5EF4-FFF2-40B4-BE49-F238E27FC236}">
                <a16:creationId xmlns:a16="http://schemas.microsoft.com/office/drawing/2014/main" id="{769C3E62-63DD-F34E-A145-D1842A5ACE5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48A3CE-DB2A-FD49-8377-62F01E246F35}" type="slidenum">
              <a:rPr lang="en-US" altLang="en-US" sz="1400" smtClean="0"/>
              <a:pPr>
                <a:spcBef>
                  <a:spcPct val="0"/>
                </a:spcBef>
                <a:buFontTx/>
                <a:buNone/>
              </a:pPr>
              <a:t>55</a:t>
            </a:fld>
            <a:endParaRPr lang="en-US" altLang="en-US" sz="1400" dirty="0"/>
          </a:p>
        </p:txBody>
      </p:sp>
      <p:grpSp>
        <p:nvGrpSpPr>
          <p:cNvPr id="203778" name="Group 9">
            <a:extLst>
              <a:ext uri="{FF2B5EF4-FFF2-40B4-BE49-F238E27FC236}">
                <a16:creationId xmlns:a16="http://schemas.microsoft.com/office/drawing/2014/main" id="{3334918A-D0DC-A44C-A7EE-696F7D1A1008}"/>
              </a:ext>
            </a:extLst>
          </p:cNvPr>
          <p:cNvGrpSpPr>
            <a:grpSpLocks/>
          </p:cNvGrpSpPr>
          <p:nvPr/>
        </p:nvGrpSpPr>
        <p:grpSpPr bwMode="auto">
          <a:xfrm>
            <a:off x="455613" y="447675"/>
            <a:ext cx="8229609" cy="3705225"/>
            <a:chOff x="287" y="282"/>
            <a:chExt cx="5184" cy="2334"/>
          </a:xfrm>
        </p:grpSpPr>
        <p:sp>
          <p:nvSpPr>
            <p:cNvPr id="203779" name="Rectangle 3">
              <a:extLst>
                <a:ext uri="{FF2B5EF4-FFF2-40B4-BE49-F238E27FC236}">
                  <a16:creationId xmlns:a16="http://schemas.microsoft.com/office/drawing/2014/main" id="{45C5980C-E71F-0441-BB61-EB2AEF82933E}"/>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Cholesterol</a:t>
              </a:r>
              <a:endParaRPr lang="en-US" altLang="en-US" sz="2800" b="0" i="0" dirty="0">
                <a:solidFill>
                  <a:schemeClr val="tx2"/>
                </a:solidFill>
              </a:endParaRPr>
            </a:p>
          </p:txBody>
        </p:sp>
        <p:grpSp>
          <p:nvGrpSpPr>
            <p:cNvPr id="203780" name="Group 8">
              <a:extLst>
                <a:ext uri="{FF2B5EF4-FFF2-40B4-BE49-F238E27FC236}">
                  <a16:creationId xmlns:a16="http://schemas.microsoft.com/office/drawing/2014/main" id="{FA498664-A687-8F40-AD54-08FF15A87F69}"/>
                </a:ext>
              </a:extLst>
            </p:cNvPr>
            <p:cNvGrpSpPr>
              <a:grpSpLocks/>
            </p:cNvGrpSpPr>
            <p:nvPr/>
          </p:nvGrpSpPr>
          <p:grpSpPr bwMode="auto">
            <a:xfrm>
              <a:off x="516" y="971"/>
              <a:ext cx="4770" cy="1645"/>
              <a:chOff x="516" y="971"/>
              <a:chExt cx="4770" cy="1645"/>
            </a:xfrm>
          </p:grpSpPr>
          <p:sp>
            <p:nvSpPr>
              <p:cNvPr id="203781" name="Text Box 4">
                <a:extLst>
                  <a:ext uri="{FF2B5EF4-FFF2-40B4-BE49-F238E27FC236}">
                    <a16:creationId xmlns:a16="http://schemas.microsoft.com/office/drawing/2014/main" id="{D494BCA2-431B-0244-AE71-932CB2116E05}"/>
                  </a:ext>
                </a:extLst>
              </p:cNvPr>
              <p:cNvSpPr txBox="1">
                <a:spLocks noChangeArrowheads="1"/>
              </p:cNvSpPr>
              <p:nvPr/>
            </p:nvSpPr>
            <p:spPr bwMode="auto">
              <a:xfrm>
                <a:off x="516" y="971"/>
                <a:ext cx="4770"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Cholesterol, a sterol molecule, is a precursor for testosterone, estro-gens, and corticosteroids, among other steroids.</a:t>
                </a:r>
              </a:p>
              <a:p>
                <a:pPr eaLnBrk="1" hangingPunct="1">
                  <a:lnSpc>
                    <a:spcPct val="85000"/>
                  </a:lnSpc>
                  <a:spcBef>
                    <a:spcPct val="0"/>
                  </a:spcBef>
                  <a:spcAft>
                    <a:spcPts val="900"/>
                  </a:spcAft>
                  <a:buSzPct val="80000"/>
                  <a:buFont typeface="Times" pitchFamily="2" charset="0"/>
                  <a:buChar char="•"/>
                </a:pPr>
                <a:r>
                  <a:rPr lang="en-US" altLang="en-US" sz="1800" b="0" i="0" dirty="0"/>
                  <a:t>Cholesterol is needed by the body to synthesize cell membranes and to synthesize other molecules.</a:t>
                </a:r>
              </a:p>
              <a:p>
                <a:pPr eaLnBrk="1" hangingPunct="1">
                  <a:lnSpc>
                    <a:spcPct val="85000"/>
                  </a:lnSpc>
                  <a:spcBef>
                    <a:spcPct val="0"/>
                  </a:spcBef>
                  <a:spcAft>
                    <a:spcPct val="50000"/>
                  </a:spcAft>
                  <a:buSzPct val="80000"/>
                  <a:buFont typeface="Times" pitchFamily="2" charset="0"/>
                  <a:buChar char="•"/>
                </a:pPr>
                <a:r>
                  <a:rPr lang="en-US" altLang="en-US" sz="1800" b="0" i="0" dirty="0"/>
                  <a:t>High levels of cholesterol (in particular, LDL) are linked to cardiovas-cular disease.</a:t>
                </a:r>
              </a:p>
            </p:txBody>
          </p:sp>
          <p:sp>
            <p:nvSpPr>
              <p:cNvPr id="203782" name="Text Box 6">
                <a:extLst>
                  <a:ext uri="{FF2B5EF4-FFF2-40B4-BE49-F238E27FC236}">
                    <a16:creationId xmlns:a16="http://schemas.microsoft.com/office/drawing/2014/main" id="{E7A48782-1CE1-5546-AE14-AE90102E0540}"/>
                  </a:ext>
                </a:extLst>
              </p:cNvPr>
              <p:cNvSpPr txBox="1">
                <a:spLocks noChangeArrowheads="1"/>
              </p:cNvSpPr>
              <p:nvPr/>
            </p:nvSpPr>
            <p:spPr bwMode="auto">
              <a:xfrm>
                <a:off x="1434" y="2097"/>
                <a:ext cx="2896"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860"/>
                  </a:lnSpc>
                  <a:spcBef>
                    <a:spcPct val="0"/>
                  </a:spcBef>
                  <a:buFontTx/>
                  <a:buNone/>
                </a:pPr>
                <a:r>
                  <a:rPr lang="en-US" altLang="en-US" sz="1800" b="0" i="0" dirty="0">
                    <a:solidFill>
                      <a:srgbClr val="941100"/>
                    </a:solidFill>
                  </a:rPr>
                  <a:t>LDL = low density lipoprotein, a transport molecule since cholesterol is insoluble in blood plasma, which is mostly water.</a:t>
                </a:r>
                <a:endParaRPr lang="en-US" altLang="en-US" sz="1800" dirty="0">
                  <a:solidFill>
                    <a:srgbClr val="941100"/>
                  </a:solidFill>
                </a:endParaRPr>
              </a:p>
            </p:txBody>
          </p:sp>
        </p:grpSp>
      </p:gr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Number Placeholder 5">
            <a:extLst>
              <a:ext uri="{FF2B5EF4-FFF2-40B4-BE49-F238E27FC236}">
                <a16:creationId xmlns:a16="http://schemas.microsoft.com/office/drawing/2014/main" id="{B36ED7F1-00B2-414F-875F-78DB4549AF5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894EB02-3579-7A4E-BC50-9055C7DB7CCF}" type="slidenum">
              <a:rPr lang="en-US" altLang="en-US" sz="1400" smtClean="0"/>
              <a:pPr>
                <a:spcBef>
                  <a:spcPct val="0"/>
                </a:spcBef>
                <a:buFontTx/>
                <a:buNone/>
              </a:pPr>
              <a:t>56</a:t>
            </a:fld>
            <a:endParaRPr lang="en-US" altLang="en-US" sz="1400" dirty="0"/>
          </a:p>
        </p:txBody>
      </p:sp>
      <p:grpSp>
        <p:nvGrpSpPr>
          <p:cNvPr id="201730" name="Group 15">
            <a:extLst>
              <a:ext uri="{FF2B5EF4-FFF2-40B4-BE49-F238E27FC236}">
                <a16:creationId xmlns:a16="http://schemas.microsoft.com/office/drawing/2014/main" id="{2387F360-D49F-B14A-BA05-6B54DAE2A422}"/>
              </a:ext>
            </a:extLst>
          </p:cNvPr>
          <p:cNvGrpSpPr>
            <a:grpSpLocks/>
          </p:cNvGrpSpPr>
          <p:nvPr/>
        </p:nvGrpSpPr>
        <p:grpSpPr bwMode="auto">
          <a:xfrm>
            <a:off x="455613" y="447675"/>
            <a:ext cx="8229600" cy="4510088"/>
            <a:chOff x="287" y="282"/>
            <a:chExt cx="5184" cy="2841"/>
          </a:xfrm>
        </p:grpSpPr>
        <p:sp>
          <p:nvSpPr>
            <p:cNvPr id="201731" name="Rectangle 3">
              <a:extLst>
                <a:ext uri="{FF2B5EF4-FFF2-40B4-BE49-F238E27FC236}">
                  <a16:creationId xmlns:a16="http://schemas.microsoft.com/office/drawing/2014/main" id="{93D12B0C-8489-CC45-9764-E1F97B7DFA08}"/>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Molecular Structure</a:t>
              </a:r>
              <a:endParaRPr lang="en-US" altLang="en-US" sz="2800" b="0" i="0" dirty="0">
                <a:solidFill>
                  <a:schemeClr val="tx2"/>
                </a:solidFill>
              </a:endParaRPr>
            </a:p>
          </p:txBody>
        </p:sp>
        <p:grpSp>
          <p:nvGrpSpPr>
            <p:cNvPr id="201732" name="Group 14">
              <a:extLst>
                <a:ext uri="{FF2B5EF4-FFF2-40B4-BE49-F238E27FC236}">
                  <a16:creationId xmlns:a16="http://schemas.microsoft.com/office/drawing/2014/main" id="{3AF1FCE1-323A-6749-916D-2FC6CAD2F878}"/>
                </a:ext>
              </a:extLst>
            </p:cNvPr>
            <p:cNvGrpSpPr>
              <a:grpSpLocks/>
            </p:cNvGrpSpPr>
            <p:nvPr/>
          </p:nvGrpSpPr>
          <p:grpSpPr bwMode="auto">
            <a:xfrm>
              <a:off x="1333" y="966"/>
              <a:ext cx="3100" cy="2157"/>
              <a:chOff x="1333" y="966"/>
              <a:chExt cx="3100" cy="2157"/>
            </a:xfrm>
          </p:grpSpPr>
          <p:sp>
            <p:nvSpPr>
              <p:cNvPr id="201733" name="Text Box 7">
                <a:extLst>
                  <a:ext uri="{FF2B5EF4-FFF2-40B4-BE49-F238E27FC236}">
                    <a16:creationId xmlns:a16="http://schemas.microsoft.com/office/drawing/2014/main" id="{46D2AD43-2770-B04C-AD2B-7C49C76144C5}"/>
                  </a:ext>
                </a:extLst>
              </p:cNvPr>
              <p:cNvSpPr txBox="1">
                <a:spLocks noChangeArrowheads="1"/>
              </p:cNvSpPr>
              <p:nvPr/>
            </p:nvSpPr>
            <p:spPr bwMode="auto">
              <a:xfrm>
                <a:off x="1333" y="2604"/>
                <a:ext cx="3100"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50000"/>
                  </a:spcBef>
                  <a:buFontTx/>
                  <a:buNone/>
                </a:pPr>
                <a:r>
                  <a:rPr lang="en-US" altLang="en-US" sz="1800" b="0" i="0" dirty="0">
                    <a:solidFill>
                      <a:schemeClr val="accent6"/>
                    </a:solidFill>
                  </a:rPr>
                  <a:t>Cholesterol, shown above, is a precursor to other steroid molecules.  They all share the same A-B-C-D ring structure.</a:t>
                </a:r>
              </a:p>
            </p:txBody>
          </p:sp>
          <p:grpSp>
            <p:nvGrpSpPr>
              <p:cNvPr id="201734" name="Group 12">
                <a:extLst>
                  <a:ext uri="{FF2B5EF4-FFF2-40B4-BE49-F238E27FC236}">
                    <a16:creationId xmlns:a16="http://schemas.microsoft.com/office/drawing/2014/main" id="{8E87193D-EA7F-7942-B59A-C726B510CA63}"/>
                  </a:ext>
                </a:extLst>
              </p:cNvPr>
              <p:cNvGrpSpPr>
                <a:grpSpLocks/>
              </p:cNvGrpSpPr>
              <p:nvPr/>
            </p:nvGrpSpPr>
            <p:grpSpPr bwMode="auto">
              <a:xfrm>
                <a:off x="1566" y="966"/>
                <a:ext cx="2694" cy="1511"/>
                <a:chOff x="1566" y="966"/>
                <a:chExt cx="2694" cy="1511"/>
              </a:xfrm>
            </p:grpSpPr>
            <p:pic>
              <p:nvPicPr>
                <p:cNvPr id="201735" name="Picture 5" descr="www_abc_net_au_cholesterol structure">
                  <a:extLst>
                    <a:ext uri="{FF2B5EF4-FFF2-40B4-BE49-F238E27FC236}">
                      <a16:creationId xmlns:a16="http://schemas.microsoft.com/office/drawing/2014/main" id="{960D0E1F-C93D-574B-BF98-207A5A8223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6" y="966"/>
                  <a:ext cx="2637" cy="1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736" name="Text Box 6">
                  <a:extLst>
                    <a:ext uri="{FF2B5EF4-FFF2-40B4-BE49-F238E27FC236}">
                      <a16:creationId xmlns:a16="http://schemas.microsoft.com/office/drawing/2014/main" id="{B8CADDD4-12EC-4A43-8037-63A331093576}"/>
                    </a:ext>
                  </a:extLst>
                </p:cNvPr>
                <p:cNvSpPr txBox="1">
                  <a:spLocks noChangeArrowheads="1"/>
                </p:cNvSpPr>
                <p:nvPr/>
              </p:nvSpPr>
              <p:spPr bwMode="auto">
                <a:xfrm>
                  <a:off x="3247" y="2288"/>
                  <a:ext cx="101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https://www.abc.net.au</a:t>
                  </a:r>
                </a:p>
              </p:txBody>
            </p:sp>
            <p:sp>
              <p:nvSpPr>
                <p:cNvPr id="201737" name="Text Box 8">
                  <a:extLst>
                    <a:ext uri="{FF2B5EF4-FFF2-40B4-BE49-F238E27FC236}">
                      <a16:creationId xmlns:a16="http://schemas.microsoft.com/office/drawing/2014/main" id="{7BDDF214-1012-5044-8AEF-45F10CFACC73}"/>
                    </a:ext>
                  </a:extLst>
                </p:cNvPr>
                <p:cNvSpPr txBox="1">
                  <a:spLocks noChangeArrowheads="1"/>
                </p:cNvSpPr>
                <p:nvPr/>
              </p:nvSpPr>
              <p:spPr bwMode="auto">
                <a:xfrm>
                  <a:off x="2006" y="2017"/>
                  <a:ext cx="2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dirty="0">
                      <a:solidFill>
                        <a:schemeClr val="accent6"/>
                      </a:solidFill>
                    </a:rPr>
                    <a:t>A</a:t>
                  </a:r>
                </a:p>
              </p:txBody>
            </p:sp>
            <p:sp>
              <p:nvSpPr>
                <p:cNvPr id="201738" name="Text Box 9">
                  <a:extLst>
                    <a:ext uri="{FF2B5EF4-FFF2-40B4-BE49-F238E27FC236}">
                      <a16:creationId xmlns:a16="http://schemas.microsoft.com/office/drawing/2014/main" id="{B6372193-7EC3-E04F-9AFE-5A2AD69BADDE}"/>
                    </a:ext>
                  </a:extLst>
                </p:cNvPr>
                <p:cNvSpPr txBox="1">
                  <a:spLocks noChangeArrowheads="1"/>
                </p:cNvSpPr>
                <p:nvPr/>
              </p:nvSpPr>
              <p:spPr bwMode="auto">
                <a:xfrm>
                  <a:off x="2625" y="1669"/>
                  <a:ext cx="2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dirty="0">
                      <a:solidFill>
                        <a:schemeClr val="accent6"/>
                      </a:solidFill>
                    </a:rPr>
                    <a:t>C</a:t>
                  </a:r>
                </a:p>
              </p:txBody>
            </p:sp>
            <p:sp>
              <p:nvSpPr>
                <p:cNvPr id="201739" name="Text Box 10">
                  <a:extLst>
                    <a:ext uri="{FF2B5EF4-FFF2-40B4-BE49-F238E27FC236}">
                      <a16:creationId xmlns:a16="http://schemas.microsoft.com/office/drawing/2014/main" id="{D573DA2C-665A-D141-8995-5772094A3D2C}"/>
                    </a:ext>
                  </a:extLst>
                </p:cNvPr>
                <p:cNvSpPr txBox="1">
                  <a:spLocks noChangeArrowheads="1"/>
                </p:cNvSpPr>
                <p:nvPr/>
              </p:nvSpPr>
              <p:spPr bwMode="auto">
                <a:xfrm>
                  <a:off x="3056" y="1621"/>
                  <a:ext cx="2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dirty="0">
                      <a:solidFill>
                        <a:schemeClr val="accent6"/>
                      </a:solidFill>
                    </a:rPr>
                    <a:t>D</a:t>
                  </a:r>
                </a:p>
              </p:txBody>
            </p:sp>
            <p:sp>
              <p:nvSpPr>
                <p:cNvPr id="201740" name="Text Box 11">
                  <a:extLst>
                    <a:ext uri="{FF2B5EF4-FFF2-40B4-BE49-F238E27FC236}">
                      <a16:creationId xmlns:a16="http://schemas.microsoft.com/office/drawing/2014/main" id="{46891242-A3D9-8344-803D-3A7070D72B33}"/>
                    </a:ext>
                  </a:extLst>
                </p:cNvPr>
                <p:cNvSpPr txBox="1">
                  <a:spLocks noChangeArrowheads="1"/>
                </p:cNvSpPr>
                <p:nvPr/>
              </p:nvSpPr>
              <p:spPr bwMode="auto">
                <a:xfrm>
                  <a:off x="2422" y="2018"/>
                  <a:ext cx="2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dirty="0">
                      <a:solidFill>
                        <a:schemeClr val="accent6"/>
                      </a:solidFill>
                    </a:rPr>
                    <a:t>B</a:t>
                  </a:r>
                </a:p>
              </p:txBody>
            </p:sp>
          </p:grpSp>
        </p:grpSp>
      </p:gr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Slide Number Placeholder 5">
            <a:extLst>
              <a:ext uri="{FF2B5EF4-FFF2-40B4-BE49-F238E27FC236}">
                <a16:creationId xmlns:a16="http://schemas.microsoft.com/office/drawing/2014/main" id="{0435C09B-9233-7943-9993-E5BF24C7D47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619ABBAA-70F2-9241-9A7C-D82BF6A8CB75}" type="slidenum">
              <a:rPr lang="en-US" altLang="en-US" sz="1400" b="0" i="0"/>
              <a:pPr algn="r" eaLnBrk="1" hangingPunct="1">
                <a:spcBef>
                  <a:spcPct val="0"/>
                </a:spcBef>
                <a:buFontTx/>
                <a:buNone/>
              </a:pPr>
              <a:t>57</a:t>
            </a:fld>
            <a:endParaRPr lang="en-US" altLang="en-US" sz="1400" b="0" i="0" dirty="0"/>
          </a:p>
        </p:txBody>
      </p:sp>
      <p:grpSp>
        <p:nvGrpSpPr>
          <p:cNvPr id="205826" name="Group 11">
            <a:extLst>
              <a:ext uri="{FF2B5EF4-FFF2-40B4-BE49-F238E27FC236}">
                <a16:creationId xmlns:a16="http://schemas.microsoft.com/office/drawing/2014/main" id="{980545C4-BDBC-1949-8783-86B9BA9D4783}"/>
              </a:ext>
            </a:extLst>
          </p:cNvPr>
          <p:cNvGrpSpPr>
            <a:grpSpLocks/>
          </p:cNvGrpSpPr>
          <p:nvPr/>
        </p:nvGrpSpPr>
        <p:grpSpPr bwMode="auto">
          <a:xfrm>
            <a:off x="469900" y="441497"/>
            <a:ext cx="8229600" cy="4789492"/>
            <a:chOff x="296" y="261"/>
            <a:chExt cx="5184" cy="3017"/>
          </a:xfrm>
        </p:grpSpPr>
        <p:sp>
          <p:nvSpPr>
            <p:cNvPr id="205827" name="Rectangle 4">
              <a:extLst>
                <a:ext uri="{FF2B5EF4-FFF2-40B4-BE49-F238E27FC236}">
                  <a16:creationId xmlns:a16="http://schemas.microsoft.com/office/drawing/2014/main" id="{0BB0CC8D-7636-DD49-95FA-07BFF0C3FE44}"/>
                </a:ext>
              </a:extLst>
            </p:cNvPr>
            <p:cNvSpPr>
              <a:spLocks noChangeArrowheads="1"/>
            </p:cNvSpPr>
            <p:nvPr/>
          </p:nvSpPr>
          <p:spPr bwMode="auto">
            <a:xfrm>
              <a:off x="296" y="26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Cholesterol Testing</a:t>
              </a:r>
              <a:endParaRPr lang="en-US" altLang="en-US" sz="2400" b="0" i="0" dirty="0">
                <a:solidFill>
                  <a:schemeClr val="tx2"/>
                </a:solidFill>
              </a:endParaRPr>
            </a:p>
          </p:txBody>
        </p:sp>
        <p:grpSp>
          <p:nvGrpSpPr>
            <p:cNvPr id="205828" name="Group 10">
              <a:extLst>
                <a:ext uri="{FF2B5EF4-FFF2-40B4-BE49-F238E27FC236}">
                  <a16:creationId xmlns:a16="http://schemas.microsoft.com/office/drawing/2014/main" id="{CD1656C0-C350-984E-9750-A845F59B8405}"/>
                </a:ext>
              </a:extLst>
            </p:cNvPr>
            <p:cNvGrpSpPr>
              <a:grpSpLocks/>
            </p:cNvGrpSpPr>
            <p:nvPr/>
          </p:nvGrpSpPr>
          <p:grpSpPr bwMode="auto">
            <a:xfrm>
              <a:off x="1397" y="1016"/>
              <a:ext cx="2972" cy="2262"/>
              <a:chOff x="1397" y="1016"/>
              <a:chExt cx="2972" cy="2262"/>
            </a:xfrm>
          </p:grpSpPr>
          <p:grpSp>
            <p:nvGrpSpPr>
              <p:cNvPr id="205829" name="Group 18">
                <a:extLst>
                  <a:ext uri="{FF2B5EF4-FFF2-40B4-BE49-F238E27FC236}">
                    <a16:creationId xmlns:a16="http://schemas.microsoft.com/office/drawing/2014/main" id="{E22745B0-9E9C-5643-BF15-176E68D54A25}"/>
                  </a:ext>
                </a:extLst>
              </p:cNvPr>
              <p:cNvGrpSpPr>
                <a:grpSpLocks/>
              </p:cNvGrpSpPr>
              <p:nvPr/>
            </p:nvGrpSpPr>
            <p:grpSpPr bwMode="auto">
              <a:xfrm>
                <a:off x="1689" y="1016"/>
                <a:ext cx="2470" cy="1851"/>
                <a:chOff x="1689" y="1016"/>
                <a:chExt cx="2470" cy="1851"/>
              </a:xfrm>
            </p:grpSpPr>
            <p:pic>
              <p:nvPicPr>
                <p:cNvPr id="205831" name="Picture 5" descr="www_myhealthtestreminder_com">
                  <a:extLst>
                    <a:ext uri="{FF2B5EF4-FFF2-40B4-BE49-F238E27FC236}">
                      <a16:creationId xmlns:a16="http://schemas.microsoft.com/office/drawing/2014/main" id="{12B305E7-24E8-1244-866A-5D4A5AF9F5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 y="1016"/>
                  <a:ext cx="2392" cy="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32" name="Text Box 6">
                  <a:extLst>
                    <a:ext uri="{FF2B5EF4-FFF2-40B4-BE49-F238E27FC236}">
                      <a16:creationId xmlns:a16="http://schemas.microsoft.com/office/drawing/2014/main" id="{17294A15-6CBE-B041-92C9-624063FAAB3A}"/>
                    </a:ext>
                  </a:extLst>
                </p:cNvPr>
                <p:cNvSpPr txBox="1">
                  <a:spLocks noChangeArrowheads="1"/>
                </p:cNvSpPr>
                <p:nvPr/>
              </p:nvSpPr>
              <p:spPr bwMode="auto">
                <a:xfrm>
                  <a:off x="2515" y="2702"/>
                  <a:ext cx="164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https://www.myhealthtestreminder.com</a:t>
                  </a:r>
                  <a:endParaRPr lang="en-US" altLang="en-US" sz="1300" b="0" i="0" dirty="0"/>
                </a:p>
              </p:txBody>
            </p:sp>
          </p:grpSp>
          <p:sp>
            <p:nvSpPr>
              <p:cNvPr id="205830" name="Text Box 9">
                <a:extLst>
                  <a:ext uri="{FF2B5EF4-FFF2-40B4-BE49-F238E27FC236}">
                    <a16:creationId xmlns:a16="http://schemas.microsoft.com/office/drawing/2014/main" id="{96F6B9E3-D05E-E94A-8B90-561ED79D492D}"/>
                  </a:ext>
                </a:extLst>
              </p:cNvPr>
              <p:cNvSpPr txBox="1">
                <a:spLocks noChangeArrowheads="1"/>
              </p:cNvSpPr>
              <p:nvPr/>
            </p:nvSpPr>
            <p:spPr bwMode="auto">
              <a:xfrm>
                <a:off x="1397" y="2913"/>
                <a:ext cx="297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i="0" dirty="0">
                    <a:solidFill>
                      <a:schemeClr val="accent6"/>
                    </a:solidFill>
                  </a:rPr>
                  <a:t>Cholesterol testing is a preventative step in helping to maintain cardiovascular health.</a:t>
                </a:r>
              </a:p>
            </p:txBody>
          </p:sp>
        </p:grpSp>
      </p:gr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Number Placeholder 5">
            <a:extLst>
              <a:ext uri="{FF2B5EF4-FFF2-40B4-BE49-F238E27FC236}">
                <a16:creationId xmlns:a16="http://schemas.microsoft.com/office/drawing/2014/main" id="{638DA428-410F-9649-9C76-518A6E7D46D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22E370B-BE3A-084D-98FE-C32C037A5B33}" type="slidenum">
              <a:rPr lang="en-US" altLang="en-US" sz="1400" smtClean="0"/>
              <a:pPr>
                <a:spcBef>
                  <a:spcPct val="0"/>
                </a:spcBef>
                <a:buFontTx/>
                <a:buNone/>
              </a:pPr>
              <a:t>58</a:t>
            </a:fld>
            <a:endParaRPr lang="en-US" altLang="en-US" sz="1400" dirty="0"/>
          </a:p>
        </p:txBody>
      </p:sp>
      <p:grpSp>
        <p:nvGrpSpPr>
          <p:cNvPr id="88066" name="Group 10">
            <a:extLst>
              <a:ext uri="{FF2B5EF4-FFF2-40B4-BE49-F238E27FC236}">
                <a16:creationId xmlns:a16="http://schemas.microsoft.com/office/drawing/2014/main" id="{B2025C43-D2E8-2042-8EB8-FDD1CA4E6EDD}"/>
              </a:ext>
            </a:extLst>
          </p:cNvPr>
          <p:cNvGrpSpPr>
            <a:grpSpLocks/>
          </p:cNvGrpSpPr>
          <p:nvPr/>
        </p:nvGrpSpPr>
        <p:grpSpPr bwMode="auto">
          <a:xfrm>
            <a:off x="458788" y="446088"/>
            <a:ext cx="8229600" cy="2273300"/>
            <a:chOff x="289" y="281"/>
            <a:chExt cx="5184" cy="1432"/>
          </a:xfrm>
        </p:grpSpPr>
        <p:sp>
          <p:nvSpPr>
            <p:cNvPr id="88067" name="Rectangle 4">
              <a:extLst>
                <a:ext uri="{FF2B5EF4-FFF2-40B4-BE49-F238E27FC236}">
                  <a16:creationId xmlns:a16="http://schemas.microsoft.com/office/drawing/2014/main" id="{40EC42EA-D03A-B844-9FBE-2A901C5BBCE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Minerals</a:t>
              </a:r>
              <a:endParaRPr lang="en-US" altLang="en-US" sz="2800" dirty="0">
                <a:solidFill>
                  <a:schemeClr val="tx2"/>
                </a:solidFill>
              </a:endParaRPr>
            </a:p>
          </p:txBody>
        </p:sp>
        <p:sp>
          <p:nvSpPr>
            <p:cNvPr id="88068" name="Text Box 5">
              <a:extLst>
                <a:ext uri="{FF2B5EF4-FFF2-40B4-BE49-F238E27FC236}">
                  <a16:creationId xmlns:a16="http://schemas.microsoft.com/office/drawing/2014/main" id="{AD310D8C-DE93-1941-AE01-48BE59B6F1F3}"/>
                </a:ext>
              </a:extLst>
            </p:cNvPr>
            <p:cNvSpPr txBox="1">
              <a:spLocks noChangeArrowheads="1"/>
            </p:cNvSpPr>
            <p:nvPr/>
          </p:nvSpPr>
          <p:spPr bwMode="auto">
            <a:xfrm>
              <a:off x="519" y="974"/>
              <a:ext cx="4825" cy="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The organic molecules in our diets provide the four chemical elements most abundant in our bodies—carbon, oxygen, hydrogen, and nitrogen.</a:t>
              </a:r>
            </a:p>
            <a:p>
              <a:pPr eaLnBrk="1" hangingPunct="1">
                <a:lnSpc>
                  <a:spcPct val="85000"/>
                </a:lnSpc>
                <a:spcBef>
                  <a:spcPct val="0"/>
                </a:spcBef>
                <a:spcAft>
                  <a:spcPct val="50000"/>
                </a:spcAft>
                <a:buSzPct val="80000"/>
                <a:buFont typeface="Times" pitchFamily="2" charset="0"/>
                <a:buChar char="•"/>
              </a:pPr>
              <a:r>
                <a:rPr lang="en-US" altLang="en-US" sz="1800" dirty="0"/>
                <a:t>An additional 21 chemical elements are needed and many of them are minerals.</a:t>
              </a:r>
            </a:p>
          </p:txBody>
        </p:sp>
      </p:gr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Number Placeholder 5">
            <a:extLst>
              <a:ext uri="{FF2B5EF4-FFF2-40B4-BE49-F238E27FC236}">
                <a16:creationId xmlns:a16="http://schemas.microsoft.com/office/drawing/2014/main" id="{66B6008D-2DC3-8D4A-90C4-423E2CEE8CA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2FE79DA-6D77-A845-82C7-7149E7B68C3B}" type="slidenum">
              <a:rPr lang="en-US" altLang="en-US" sz="1400" smtClean="0"/>
              <a:pPr>
                <a:spcBef>
                  <a:spcPct val="0"/>
                </a:spcBef>
                <a:buFontTx/>
                <a:buNone/>
              </a:pPr>
              <a:t>59</a:t>
            </a:fld>
            <a:endParaRPr lang="en-US" altLang="en-US" sz="1400" dirty="0"/>
          </a:p>
        </p:txBody>
      </p:sp>
      <p:grpSp>
        <p:nvGrpSpPr>
          <p:cNvPr id="90114" name="Group 1042">
            <a:extLst>
              <a:ext uri="{FF2B5EF4-FFF2-40B4-BE49-F238E27FC236}">
                <a16:creationId xmlns:a16="http://schemas.microsoft.com/office/drawing/2014/main" id="{96BB7310-80A8-924A-BCA9-E5E1AF38D5BE}"/>
              </a:ext>
            </a:extLst>
          </p:cNvPr>
          <p:cNvGrpSpPr>
            <a:grpSpLocks/>
          </p:cNvGrpSpPr>
          <p:nvPr/>
        </p:nvGrpSpPr>
        <p:grpSpPr bwMode="auto">
          <a:xfrm>
            <a:off x="458788" y="449263"/>
            <a:ext cx="8229600" cy="4899025"/>
            <a:chOff x="289" y="283"/>
            <a:chExt cx="5184" cy="3086"/>
          </a:xfrm>
        </p:grpSpPr>
        <p:grpSp>
          <p:nvGrpSpPr>
            <p:cNvPr id="90115" name="Group 1040">
              <a:extLst>
                <a:ext uri="{FF2B5EF4-FFF2-40B4-BE49-F238E27FC236}">
                  <a16:creationId xmlns:a16="http://schemas.microsoft.com/office/drawing/2014/main" id="{E9634E42-A83D-F540-B366-C6A695C12F57}"/>
                </a:ext>
              </a:extLst>
            </p:cNvPr>
            <p:cNvGrpSpPr>
              <a:grpSpLocks/>
            </p:cNvGrpSpPr>
            <p:nvPr/>
          </p:nvGrpSpPr>
          <p:grpSpPr bwMode="auto">
            <a:xfrm>
              <a:off x="872" y="975"/>
              <a:ext cx="3858" cy="2394"/>
              <a:chOff x="872" y="975"/>
              <a:chExt cx="3858" cy="2394"/>
            </a:xfrm>
          </p:grpSpPr>
          <p:sp>
            <p:nvSpPr>
              <p:cNvPr id="90117" name="Text Box 1030">
                <a:extLst>
                  <a:ext uri="{FF2B5EF4-FFF2-40B4-BE49-F238E27FC236}">
                    <a16:creationId xmlns:a16="http://schemas.microsoft.com/office/drawing/2014/main" id="{DD6811B5-BCC8-784C-A646-0BB039C97379}"/>
                  </a:ext>
                </a:extLst>
              </p:cNvPr>
              <p:cNvSpPr txBox="1">
                <a:spLocks noChangeArrowheads="1"/>
              </p:cNvSpPr>
              <p:nvPr/>
            </p:nvSpPr>
            <p:spPr bwMode="auto">
              <a:xfrm>
                <a:off x="872" y="975"/>
                <a:ext cx="1669" cy="2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75000"/>
                  </a:spcAft>
                  <a:buFontTx/>
                  <a:buNone/>
                </a:pPr>
                <a:r>
                  <a:rPr lang="en-US" altLang="en-US" sz="1800" dirty="0"/>
                  <a:t>Elements</a:t>
                </a:r>
                <a:endParaRPr lang="en-US" altLang="en-US" sz="1800" i="1" dirty="0"/>
              </a:p>
              <a:p>
                <a:pPr eaLnBrk="1" hangingPunct="1">
                  <a:lnSpc>
                    <a:spcPct val="85000"/>
                  </a:lnSpc>
                  <a:spcBef>
                    <a:spcPct val="0"/>
                  </a:spcBef>
                  <a:buFontTx/>
                  <a:buNone/>
                </a:pPr>
                <a:r>
                  <a:rPr lang="en-US" altLang="en-US" sz="1800" dirty="0">
                    <a:solidFill>
                      <a:srgbClr val="009051"/>
                    </a:solidFill>
                  </a:rPr>
                  <a:t>Oxygen (O)—65.0%</a:t>
                </a:r>
              </a:p>
              <a:p>
                <a:pPr eaLnBrk="1" hangingPunct="1">
                  <a:lnSpc>
                    <a:spcPct val="85000"/>
                  </a:lnSpc>
                  <a:spcBef>
                    <a:spcPct val="0"/>
                  </a:spcBef>
                  <a:buFontTx/>
                  <a:buNone/>
                </a:pPr>
                <a:r>
                  <a:rPr lang="en-US" altLang="en-US" sz="1800" dirty="0">
                    <a:solidFill>
                      <a:srgbClr val="009051"/>
                    </a:solidFill>
                  </a:rPr>
                  <a:t>Carbon (C)—18.5%</a:t>
                </a:r>
              </a:p>
              <a:p>
                <a:pPr eaLnBrk="1" hangingPunct="1">
                  <a:lnSpc>
                    <a:spcPct val="85000"/>
                  </a:lnSpc>
                  <a:spcBef>
                    <a:spcPct val="0"/>
                  </a:spcBef>
                  <a:buFontTx/>
                  <a:buNone/>
                </a:pPr>
                <a:r>
                  <a:rPr lang="en-US" altLang="en-US" sz="1800" dirty="0">
                    <a:solidFill>
                      <a:srgbClr val="009051"/>
                    </a:solidFill>
                  </a:rPr>
                  <a:t>Hydrogen (H)—9.5%</a:t>
                </a:r>
              </a:p>
              <a:p>
                <a:pPr eaLnBrk="1" hangingPunct="1">
                  <a:lnSpc>
                    <a:spcPct val="85000"/>
                  </a:lnSpc>
                  <a:spcBef>
                    <a:spcPct val="0"/>
                  </a:spcBef>
                  <a:buFontTx/>
                  <a:buNone/>
                </a:pPr>
                <a:r>
                  <a:rPr lang="en-US" altLang="en-US" sz="1800" dirty="0">
                    <a:solidFill>
                      <a:srgbClr val="009051"/>
                    </a:solidFill>
                  </a:rPr>
                  <a:t>Nitrogen (N)—3.3%</a:t>
                </a:r>
              </a:p>
              <a:p>
                <a:pPr eaLnBrk="1" hangingPunct="1">
                  <a:lnSpc>
                    <a:spcPct val="85000"/>
                  </a:lnSpc>
                  <a:spcBef>
                    <a:spcPct val="0"/>
                  </a:spcBef>
                  <a:buFontTx/>
                  <a:buNone/>
                </a:pPr>
                <a:r>
                  <a:rPr lang="en-US" altLang="en-US" sz="1800" dirty="0">
                    <a:solidFill>
                      <a:srgbClr val="009051"/>
                    </a:solidFill>
                  </a:rPr>
                  <a:t>Calcium (Ca)—1.5%</a:t>
                </a:r>
              </a:p>
              <a:p>
                <a:pPr eaLnBrk="1" hangingPunct="1">
                  <a:lnSpc>
                    <a:spcPct val="85000"/>
                  </a:lnSpc>
                  <a:spcBef>
                    <a:spcPct val="0"/>
                  </a:spcBef>
                  <a:buFontTx/>
                  <a:buNone/>
                </a:pPr>
                <a:r>
                  <a:rPr lang="en-US" altLang="en-US" sz="1800" dirty="0">
                    <a:solidFill>
                      <a:srgbClr val="009051"/>
                    </a:solidFill>
                  </a:rPr>
                  <a:t>Phosphorous (P)—1.0%</a:t>
                </a:r>
              </a:p>
              <a:p>
                <a:pPr eaLnBrk="1" hangingPunct="1">
                  <a:lnSpc>
                    <a:spcPct val="85000"/>
                  </a:lnSpc>
                  <a:spcBef>
                    <a:spcPct val="0"/>
                  </a:spcBef>
                  <a:buFontTx/>
                  <a:buNone/>
                </a:pPr>
                <a:r>
                  <a:rPr lang="en-US" altLang="en-US" sz="1800" dirty="0">
                    <a:solidFill>
                      <a:srgbClr val="009051"/>
                    </a:solidFill>
                  </a:rPr>
                  <a:t>Potassium (K)—0.4%</a:t>
                </a:r>
              </a:p>
              <a:p>
                <a:pPr eaLnBrk="1" hangingPunct="1">
                  <a:lnSpc>
                    <a:spcPct val="85000"/>
                  </a:lnSpc>
                  <a:spcBef>
                    <a:spcPct val="0"/>
                  </a:spcBef>
                  <a:buFontTx/>
                  <a:buNone/>
                </a:pPr>
                <a:r>
                  <a:rPr lang="en-US" altLang="en-US" sz="1800" dirty="0">
                    <a:solidFill>
                      <a:srgbClr val="009051"/>
                    </a:solidFill>
                  </a:rPr>
                  <a:t>Sulfur (S)—0.3%</a:t>
                </a:r>
              </a:p>
              <a:p>
                <a:pPr eaLnBrk="1" hangingPunct="1">
                  <a:lnSpc>
                    <a:spcPct val="85000"/>
                  </a:lnSpc>
                  <a:spcBef>
                    <a:spcPct val="0"/>
                  </a:spcBef>
                  <a:buFontTx/>
                  <a:buNone/>
                </a:pPr>
                <a:r>
                  <a:rPr lang="en-US" altLang="en-US" sz="1800" dirty="0">
                    <a:solidFill>
                      <a:srgbClr val="009051"/>
                    </a:solidFill>
                  </a:rPr>
                  <a:t>Sodium (Na)—0.2%</a:t>
                </a:r>
              </a:p>
              <a:p>
                <a:pPr eaLnBrk="1" hangingPunct="1">
                  <a:lnSpc>
                    <a:spcPct val="85000"/>
                  </a:lnSpc>
                  <a:spcBef>
                    <a:spcPct val="0"/>
                  </a:spcBef>
                  <a:buFontTx/>
                  <a:buNone/>
                </a:pPr>
                <a:r>
                  <a:rPr lang="en-US" altLang="en-US" sz="1800" dirty="0">
                    <a:solidFill>
                      <a:srgbClr val="009051"/>
                    </a:solidFill>
                  </a:rPr>
                  <a:t>Chlorine (Cl)—0.2%</a:t>
                </a:r>
              </a:p>
              <a:p>
                <a:pPr eaLnBrk="1" hangingPunct="1">
                  <a:lnSpc>
                    <a:spcPct val="85000"/>
                  </a:lnSpc>
                  <a:spcBef>
                    <a:spcPct val="0"/>
                  </a:spcBef>
                  <a:buFontTx/>
                  <a:buNone/>
                </a:pPr>
                <a:r>
                  <a:rPr lang="en-US" altLang="en-US" sz="1800" dirty="0">
                    <a:solidFill>
                      <a:srgbClr val="009051"/>
                    </a:solidFill>
                  </a:rPr>
                  <a:t>Magnesium (Mg)—0.1%</a:t>
                </a:r>
              </a:p>
              <a:p>
                <a:pPr eaLnBrk="1" hangingPunct="1">
                  <a:lnSpc>
                    <a:spcPct val="85000"/>
                  </a:lnSpc>
                  <a:spcBef>
                    <a:spcPct val="0"/>
                  </a:spcBef>
                  <a:buFontTx/>
                  <a:buNone/>
                </a:pPr>
                <a:r>
                  <a:rPr lang="en-US" altLang="en-US" sz="1800" dirty="0">
                    <a:solidFill>
                      <a:srgbClr val="009051"/>
                    </a:solidFill>
                  </a:rPr>
                  <a:t>Trace elements—0.01%</a:t>
                </a:r>
                <a:endParaRPr lang="en-US" altLang="en-US" sz="1600" b="1" dirty="0">
                  <a:solidFill>
                    <a:srgbClr val="009051"/>
                  </a:solidFill>
                </a:endParaRPr>
              </a:p>
            </p:txBody>
          </p:sp>
          <p:sp>
            <p:nvSpPr>
              <p:cNvPr id="90118" name="Text Box 1031">
                <a:extLst>
                  <a:ext uri="{FF2B5EF4-FFF2-40B4-BE49-F238E27FC236}">
                    <a16:creationId xmlns:a16="http://schemas.microsoft.com/office/drawing/2014/main" id="{6AE9D16C-0D50-BD4A-A45F-4971798FDFBE}"/>
                  </a:ext>
                </a:extLst>
              </p:cNvPr>
              <p:cNvSpPr txBox="1">
                <a:spLocks noChangeArrowheads="1"/>
              </p:cNvSpPr>
              <p:nvPr/>
            </p:nvSpPr>
            <p:spPr bwMode="auto">
              <a:xfrm>
                <a:off x="3454" y="976"/>
                <a:ext cx="1276" cy="2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75000"/>
                  </a:spcAft>
                  <a:buFontTx/>
                  <a:buNone/>
                </a:pPr>
                <a:r>
                  <a:rPr lang="en-US" altLang="en-US" sz="1800" dirty="0">
                    <a:solidFill>
                      <a:schemeClr val="accent4"/>
                    </a:solidFill>
                  </a:rPr>
                  <a:t>Trace Elements</a:t>
                </a:r>
                <a:endParaRPr lang="en-US" altLang="en-US" sz="1600" u="sng" dirty="0">
                  <a:solidFill>
                    <a:schemeClr val="accent4"/>
                  </a:solidFill>
                </a:endParaRPr>
              </a:p>
              <a:p>
                <a:pPr eaLnBrk="1" hangingPunct="1">
                  <a:lnSpc>
                    <a:spcPct val="85000"/>
                  </a:lnSpc>
                  <a:spcBef>
                    <a:spcPct val="0"/>
                  </a:spcBef>
                  <a:buFontTx/>
                  <a:buNone/>
                </a:pPr>
                <a:r>
                  <a:rPr lang="en-US" altLang="en-US" sz="1800" dirty="0">
                    <a:solidFill>
                      <a:srgbClr val="011893"/>
                    </a:solidFill>
                  </a:rPr>
                  <a:t>Boron (B)</a:t>
                </a:r>
              </a:p>
              <a:p>
                <a:pPr eaLnBrk="1" hangingPunct="1">
                  <a:lnSpc>
                    <a:spcPct val="85000"/>
                  </a:lnSpc>
                  <a:spcBef>
                    <a:spcPct val="0"/>
                  </a:spcBef>
                  <a:buFontTx/>
                  <a:buNone/>
                </a:pPr>
                <a:r>
                  <a:rPr lang="en-US" altLang="en-US" sz="1800" dirty="0">
                    <a:solidFill>
                      <a:srgbClr val="011893"/>
                    </a:solidFill>
                  </a:rPr>
                  <a:t>Chromium (Cr)</a:t>
                </a:r>
              </a:p>
              <a:p>
                <a:pPr eaLnBrk="1" hangingPunct="1">
                  <a:lnSpc>
                    <a:spcPct val="85000"/>
                  </a:lnSpc>
                  <a:spcBef>
                    <a:spcPct val="0"/>
                  </a:spcBef>
                  <a:buFontTx/>
                  <a:buNone/>
                </a:pPr>
                <a:r>
                  <a:rPr lang="en-US" altLang="en-US" sz="1800" dirty="0">
                    <a:solidFill>
                      <a:srgbClr val="011893"/>
                    </a:solidFill>
                  </a:rPr>
                  <a:t>Cobalt (Co)</a:t>
                </a:r>
              </a:p>
              <a:p>
                <a:pPr eaLnBrk="1" hangingPunct="1">
                  <a:lnSpc>
                    <a:spcPct val="85000"/>
                  </a:lnSpc>
                  <a:spcBef>
                    <a:spcPct val="0"/>
                  </a:spcBef>
                  <a:buFontTx/>
                  <a:buNone/>
                </a:pPr>
                <a:r>
                  <a:rPr lang="en-US" altLang="en-US" sz="1800" dirty="0">
                    <a:solidFill>
                      <a:srgbClr val="011893"/>
                    </a:solidFill>
                  </a:rPr>
                  <a:t>Copper (Cu)</a:t>
                </a:r>
              </a:p>
              <a:p>
                <a:pPr eaLnBrk="1" hangingPunct="1">
                  <a:lnSpc>
                    <a:spcPct val="85000"/>
                  </a:lnSpc>
                  <a:spcBef>
                    <a:spcPct val="0"/>
                  </a:spcBef>
                  <a:buFontTx/>
                  <a:buNone/>
                </a:pPr>
                <a:r>
                  <a:rPr lang="en-US" altLang="en-US" sz="1800" dirty="0">
                    <a:solidFill>
                      <a:srgbClr val="011893"/>
                    </a:solidFill>
                  </a:rPr>
                  <a:t>Fluorine (F)</a:t>
                </a:r>
              </a:p>
              <a:p>
                <a:pPr eaLnBrk="1" hangingPunct="1">
                  <a:lnSpc>
                    <a:spcPct val="85000"/>
                  </a:lnSpc>
                  <a:spcBef>
                    <a:spcPct val="0"/>
                  </a:spcBef>
                  <a:buFontTx/>
                  <a:buNone/>
                </a:pPr>
                <a:r>
                  <a:rPr lang="en-US" altLang="en-US" sz="1800" dirty="0">
                    <a:solidFill>
                      <a:srgbClr val="011893"/>
                    </a:solidFill>
                  </a:rPr>
                  <a:t>Iodine (I)</a:t>
                </a:r>
              </a:p>
              <a:p>
                <a:pPr eaLnBrk="1" hangingPunct="1">
                  <a:lnSpc>
                    <a:spcPct val="85000"/>
                  </a:lnSpc>
                  <a:spcBef>
                    <a:spcPct val="0"/>
                  </a:spcBef>
                  <a:buFontTx/>
                  <a:buNone/>
                </a:pPr>
                <a:r>
                  <a:rPr lang="en-US" altLang="en-US" sz="1800" dirty="0">
                    <a:solidFill>
                      <a:srgbClr val="011893"/>
                    </a:solidFill>
                  </a:rPr>
                  <a:t>Iron (Fe)</a:t>
                </a:r>
              </a:p>
              <a:p>
                <a:pPr eaLnBrk="1" hangingPunct="1">
                  <a:lnSpc>
                    <a:spcPct val="85000"/>
                  </a:lnSpc>
                  <a:spcBef>
                    <a:spcPct val="0"/>
                  </a:spcBef>
                  <a:buFontTx/>
                  <a:buNone/>
                </a:pPr>
                <a:r>
                  <a:rPr lang="en-US" altLang="en-US" sz="1800" dirty="0">
                    <a:solidFill>
                      <a:srgbClr val="011893"/>
                    </a:solidFill>
                  </a:rPr>
                  <a:t>Manganese (Mn)</a:t>
                </a:r>
              </a:p>
              <a:p>
                <a:pPr eaLnBrk="1" hangingPunct="1">
                  <a:lnSpc>
                    <a:spcPct val="85000"/>
                  </a:lnSpc>
                  <a:spcBef>
                    <a:spcPct val="0"/>
                  </a:spcBef>
                  <a:buFontTx/>
                  <a:buNone/>
                </a:pPr>
                <a:r>
                  <a:rPr lang="en-US" altLang="en-US" sz="1800" dirty="0">
                    <a:solidFill>
                      <a:srgbClr val="011893"/>
                    </a:solidFill>
                  </a:rPr>
                  <a:t>Molybdenum (Mo)</a:t>
                </a:r>
              </a:p>
              <a:p>
                <a:pPr eaLnBrk="1" hangingPunct="1">
                  <a:lnSpc>
                    <a:spcPct val="85000"/>
                  </a:lnSpc>
                  <a:spcBef>
                    <a:spcPct val="0"/>
                  </a:spcBef>
                  <a:buFontTx/>
                  <a:buNone/>
                </a:pPr>
                <a:r>
                  <a:rPr lang="en-US" altLang="en-US" sz="1800" dirty="0">
                    <a:solidFill>
                      <a:srgbClr val="011893"/>
                    </a:solidFill>
                  </a:rPr>
                  <a:t>Selenium (Se)</a:t>
                </a:r>
              </a:p>
              <a:p>
                <a:pPr eaLnBrk="1" hangingPunct="1">
                  <a:lnSpc>
                    <a:spcPct val="85000"/>
                  </a:lnSpc>
                  <a:spcBef>
                    <a:spcPct val="0"/>
                  </a:spcBef>
                  <a:buFontTx/>
                  <a:buNone/>
                </a:pPr>
                <a:r>
                  <a:rPr lang="en-US" altLang="en-US" sz="1800" dirty="0">
                    <a:solidFill>
                      <a:srgbClr val="011893"/>
                    </a:solidFill>
                  </a:rPr>
                  <a:t>Silicon (Si)</a:t>
                </a:r>
              </a:p>
              <a:p>
                <a:pPr eaLnBrk="1" hangingPunct="1">
                  <a:lnSpc>
                    <a:spcPct val="85000"/>
                  </a:lnSpc>
                  <a:spcBef>
                    <a:spcPct val="0"/>
                  </a:spcBef>
                  <a:buFontTx/>
                  <a:buNone/>
                </a:pPr>
                <a:r>
                  <a:rPr lang="en-US" altLang="en-US" sz="1800" dirty="0">
                    <a:solidFill>
                      <a:srgbClr val="011893"/>
                    </a:solidFill>
                  </a:rPr>
                  <a:t>Tin (Sn)</a:t>
                </a:r>
              </a:p>
              <a:p>
                <a:pPr eaLnBrk="1" hangingPunct="1">
                  <a:lnSpc>
                    <a:spcPct val="85000"/>
                  </a:lnSpc>
                  <a:spcBef>
                    <a:spcPct val="0"/>
                  </a:spcBef>
                  <a:buFontTx/>
                  <a:buNone/>
                </a:pPr>
                <a:r>
                  <a:rPr lang="en-US" altLang="en-US" sz="1800" dirty="0">
                    <a:solidFill>
                      <a:srgbClr val="011893"/>
                    </a:solidFill>
                  </a:rPr>
                  <a:t>Vanadium (V)</a:t>
                </a:r>
              </a:p>
              <a:p>
                <a:pPr eaLnBrk="1" hangingPunct="1">
                  <a:lnSpc>
                    <a:spcPct val="85000"/>
                  </a:lnSpc>
                  <a:spcBef>
                    <a:spcPct val="0"/>
                  </a:spcBef>
                  <a:buFontTx/>
                  <a:buNone/>
                </a:pPr>
                <a:r>
                  <a:rPr lang="en-US" altLang="en-US" sz="1800" dirty="0">
                    <a:solidFill>
                      <a:srgbClr val="011893"/>
                    </a:solidFill>
                  </a:rPr>
                  <a:t>Zinc (Zn)</a:t>
                </a:r>
                <a:endParaRPr lang="en-US" altLang="en-US" sz="1600" dirty="0">
                  <a:solidFill>
                    <a:srgbClr val="011893"/>
                  </a:solidFill>
                </a:endParaRPr>
              </a:p>
            </p:txBody>
          </p:sp>
          <p:sp>
            <p:nvSpPr>
              <p:cNvPr id="90119" name="Text Box 1032">
                <a:extLst>
                  <a:ext uri="{FF2B5EF4-FFF2-40B4-BE49-F238E27FC236}">
                    <a16:creationId xmlns:a16="http://schemas.microsoft.com/office/drawing/2014/main" id="{E710ECED-BC17-FE4B-9282-57A2C7ABFE64}"/>
                  </a:ext>
                </a:extLst>
              </p:cNvPr>
              <p:cNvSpPr txBox="1">
                <a:spLocks noChangeArrowheads="1"/>
              </p:cNvSpPr>
              <p:nvPr/>
            </p:nvSpPr>
            <p:spPr bwMode="auto">
              <a:xfrm>
                <a:off x="873" y="3136"/>
                <a:ext cx="2243"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solidFill>
                      <a:srgbClr val="7030A0"/>
                    </a:solidFill>
                  </a:rPr>
                  <a:t>The percentages are by body weight.</a:t>
                </a:r>
                <a:endParaRPr lang="en-US" altLang="en-US" sz="1600" i="1" dirty="0">
                  <a:solidFill>
                    <a:srgbClr val="7030A0"/>
                  </a:solidFill>
                </a:endParaRPr>
              </a:p>
            </p:txBody>
          </p:sp>
        </p:grpSp>
        <p:sp>
          <p:nvSpPr>
            <p:cNvPr id="90116" name="Rectangle 1033">
              <a:extLst>
                <a:ext uri="{FF2B5EF4-FFF2-40B4-BE49-F238E27FC236}">
                  <a16:creationId xmlns:a16="http://schemas.microsoft.com/office/drawing/2014/main" id="{B39328F1-5969-DC4C-A9A3-41B0208649DF}"/>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Essential Elements</a:t>
              </a:r>
              <a:endParaRPr lang="en-US" altLang="en-US" sz="2800" dirty="0">
                <a:solidFill>
                  <a:schemeClr val="tx2"/>
                </a:solidFill>
              </a:endParaRPr>
            </a:p>
          </p:txBody>
        </p:sp>
      </p:gr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69C708EA-ACEB-0E46-A3FC-BFEFF817FFF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F861D0D-4741-954A-B27D-0D70125A1F52}" type="slidenum">
              <a:rPr lang="en-US" altLang="en-US" sz="1400" smtClean="0"/>
              <a:pPr>
                <a:spcBef>
                  <a:spcPct val="0"/>
                </a:spcBef>
                <a:buFontTx/>
                <a:buNone/>
              </a:pPr>
              <a:t>60</a:t>
            </a:fld>
            <a:endParaRPr lang="en-US" altLang="en-US" sz="1400" dirty="0"/>
          </a:p>
        </p:txBody>
      </p:sp>
      <p:grpSp>
        <p:nvGrpSpPr>
          <p:cNvPr id="92162" name="Group 1030">
            <a:extLst>
              <a:ext uri="{FF2B5EF4-FFF2-40B4-BE49-F238E27FC236}">
                <a16:creationId xmlns:a16="http://schemas.microsoft.com/office/drawing/2014/main" id="{D00DA9BC-A2C4-D74E-99AF-000A859A0E22}"/>
              </a:ext>
            </a:extLst>
          </p:cNvPr>
          <p:cNvGrpSpPr>
            <a:grpSpLocks/>
          </p:cNvGrpSpPr>
          <p:nvPr/>
        </p:nvGrpSpPr>
        <p:grpSpPr bwMode="auto">
          <a:xfrm>
            <a:off x="458788" y="446088"/>
            <a:ext cx="8229600" cy="3983037"/>
            <a:chOff x="289" y="281"/>
            <a:chExt cx="5184" cy="2509"/>
          </a:xfrm>
        </p:grpSpPr>
        <p:sp>
          <p:nvSpPr>
            <p:cNvPr id="92163" name="Rectangle 1026">
              <a:extLst>
                <a:ext uri="{FF2B5EF4-FFF2-40B4-BE49-F238E27FC236}">
                  <a16:creationId xmlns:a16="http://schemas.microsoft.com/office/drawing/2014/main" id="{2A5DC78A-C38E-D349-8FB0-31C0D166A56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Mineral Deficiencies or Overabundance</a:t>
              </a:r>
              <a:endParaRPr lang="en-US" altLang="en-US" sz="2800" dirty="0">
                <a:solidFill>
                  <a:schemeClr val="tx2"/>
                </a:solidFill>
              </a:endParaRPr>
            </a:p>
          </p:txBody>
        </p:sp>
        <p:sp>
          <p:nvSpPr>
            <p:cNvPr id="92164" name="Text Box 1027">
              <a:extLst>
                <a:ext uri="{FF2B5EF4-FFF2-40B4-BE49-F238E27FC236}">
                  <a16:creationId xmlns:a16="http://schemas.microsoft.com/office/drawing/2014/main" id="{9132EA71-0626-EB4B-8070-8C67F1B0C819}"/>
                </a:ext>
              </a:extLst>
            </p:cNvPr>
            <p:cNvSpPr txBox="1">
              <a:spLocks noChangeArrowheads="1"/>
            </p:cNvSpPr>
            <p:nvPr/>
          </p:nvSpPr>
          <p:spPr bwMode="auto">
            <a:xfrm>
              <a:off x="519" y="974"/>
              <a:ext cx="4655" cy="1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Mineral deficiencies or overabundance can result in health problems.</a:t>
              </a:r>
            </a:p>
            <a:p>
              <a:pPr eaLnBrk="1" hangingPunct="1">
                <a:lnSpc>
                  <a:spcPct val="85000"/>
                </a:lnSpc>
                <a:spcBef>
                  <a:spcPct val="0"/>
                </a:spcBef>
                <a:spcAft>
                  <a:spcPct val="50000"/>
                </a:spcAft>
                <a:buSzPct val="80000"/>
                <a:buFont typeface="Times" pitchFamily="2" charset="0"/>
                <a:buChar char="•"/>
              </a:pPr>
              <a:r>
                <a:rPr lang="en-US" altLang="en-US" sz="1800" dirty="0"/>
                <a:t>Calcium is required for bones and teeth, and the proper functioning of nerves and muscles.</a:t>
              </a:r>
            </a:p>
            <a:p>
              <a:pPr eaLnBrk="1" hangingPunct="1">
                <a:lnSpc>
                  <a:spcPct val="85000"/>
                </a:lnSpc>
                <a:spcBef>
                  <a:spcPct val="0"/>
                </a:spcBef>
                <a:spcAft>
                  <a:spcPct val="50000"/>
                </a:spcAft>
                <a:buSzPct val="80000"/>
                <a:buFont typeface="Times" pitchFamily="2" charset="0"/>
                <a:buChar char="•"/>
              </a:pPr>
              <a:r>
                <a:rPr lang="en-US" altLang="en-US" sz="1800" dirty="0"/>
                <a:t>Too little calcium can result in the degenerative bone disease known as osteoporosis.</a:t>
              </a:r>
            </a:p>
            <a:p>
              <a:pPr eaLnBrk="1" hangingPunct="1">
                <a:lnSpc>
                  <a:spcPct val="85000"/>
                </a:lnSpc>
                <a:spcBef>
                  <a:spcPct val="0"/>
                </a:spcBef>
                <a:spcAft>
                  <a:spcPct val="50000"/>
                </a:spcAft>
                <a:buSzPct val="80000"/>
                <a:buFont typeface="Times" pitchFamily="2" charset="0"/>
                <a:buChar char="•"/>
              </a:pPr>
              <a:r>
                <a:rPr lang="en-US" altLang="en-US" sz="1800" dirty="0"/>
                <a:t>Too much sodium can lead to hypertension, or high blood pressure.</a:t>
              </a:r>
            </a:p>
            <a:p>
              <a:pPr eaLnBrk="1" hangingPunct="1">
                <a:lnSpc>
                  <a:spcPct val="85000"/>
                </a:lnSpc>
                <a:spcBef>
                  <a:spcPct val="0"/>
                </a:spcBef>
                <a:spcAft>
                  <a:spcPct val="50000"/>
                </a:spcAft>
                <a:buSzPct val="80000"/>
                <a:buFont typeface="Times" pitchFamily="2" charset="0"/>
                <a:buChar char="•"/>
              </a:pPr>
              <a:r>
                <a:rPr lang="en-US" altLang="en-US" sz="1800" dirty="0"/>
                <a:t>In the United States, about 20 times the amount of sodium needed for a healthy diet is consumed annually, usually in the form of table salt (NaCl).</a:t>
              </a:r>
            </a:p>
          </p:txBody>
        </p:sp>
      </p:gr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Number Placeholder 5">
            <a:extLst>
              <a:ext uri="{FF2B5EF4-FFF2-40B4-BE49-F238E27FC236}">
                <a16:creationId xmlns:a16="http://schemas.microsoft.com/office/drawing/2014/main" id="{81E2E56A-EFF2-FD43-ADB2-ED3687D173A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6C61A2E-6BFF-6B41-8A98-A0B13E447F33}" type="slidenum">
              <a:rPr lang="en-US" altLang="en-US" sz="1400" smtClean="0"/>
              <a:pPr>
                <a:spcBef>
                  <a:spcPct val="0"/>
                </a:spcBef>
                <a:buFontTx/>
                <a:buNone/>
              </a:pPr>
              <a:t>61</a:t>
            </a:fld>
            <a:endParaRPr lang="en-US" altLang="en-US" sz="1400" dirty="0"/>
          </a:p>
        </p:txBody>
      </p:sp>
      <p:grpSp>
        <p:nvGrpSpPr>
          <p:cNvPr id="94210" name="Group 10">
            <a:extLst>
              <a:ext uri="{FF2B5EF4-FFF2-40B4-BE49-F238E27FC236}">
                <a16:creationId xmlns:a16="http://schemas.microsoft.com/office/drawing/2014/main" id="{AAD793EB-68AB-2849-A7AA-19FF3F40A37F}"/>
              </a:ext>
            </a:extLst>
          </p:cNvPr>
          <p:cNvGrpSpPr>
            <a:grpSpLocks/>
          </p:cNvGrpSpPr>
          <p:nvPr/>
        </p:nvGrpSpPr>
        <p:grpSpPr bwMode="auto">
          <a:xfrm>
            <a:off x="458788" y="449263"/>
            <a:ext cx="8229600" cy="2882900"/>
            <a:chOff x="289" y="283"/>
            <a:chExt cx="5184" cy="1816"/>
          </a:xfrm>
        </p:grpSpPr>
        <p:sp>
          <p:nvSpPr>
            <p:cNvPr id="94211" name="Rectangle 4">
              <a:extLst>
                <a:ext uri="{FF2B5EF4-FFF2-40B4-BE49-F238E27FC236}">
                  <a16:creationId xmlns:a16="http://schemas.microsoft.com/office/drawing/2014/main" id="{2AFA1ED3-9169-284D-BBA6-92559928F22E}"/>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Vitamins</a:t>
              </a:r>
              <a:endParaRPr lang="en-US" altLang="en-US" sz="2800" dirty="0">
                <a:solidFill>
                  <a:schemeClr val="tx2"/>
                </a:solidFill>
              </a:endParaRPr>
            </a:p>
          </p:txBody>
        </p:sp>
        <p:sp>
          <p:nvSpPr>
            <p:cNvPr id="94212" name="Text Box 5">
              <a:extLst>
                <a:ext uri="{FF2B5EF4-FFF2-40B4-BE49-F238E27FC236}">
                  <a16:creationId xmlns:a16="http://schemas.microsoft.com/office/drawing/2014/main" id="{8D85FB96-3511-FD48-A3A6-6611D5F3F189}"/>
                </a:ext>
              </a:extLst>
            </p:cNvPr>
            <p:cNvSpPr txBox="1">
              <a:spLocks noChangeArrowheads="1"/>
            </p:cNvSpPr>
            <p:nvPr/>
          </p:nvSpPr>
          <p:spPr bwMode="auto">
            <a:xfrm>
              <a:off x="517" y="976"/>
              <a:ext cx="4789"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Vitamins are organic molecules needed for promoting good health, but in very small quantities.</a:t>
              </a:r>
            </a:p>
            <a:p>
              <a:pPr eaLnBrk="1" hangingPunct="1">
                <a:lnSpc>
                  <a:spcPct val="85000"/>
                </a:lnSpc>
                <a:spcBef>
                  <a:spcPct val="0"/>
                </a:spcBef>
                <a:spcAft>
                  <a:spcPct val="50000"/>
                </a:spcAft>
                <a:buSzPct val="80000"/>
                <a:buFont typeface="Times" pitchFamily="2" charset="0"/>
                <a:buChar char="•"/>
              </a:pPr>
              <a:r>
                <a:rPr lang="en-US" altLang="en-US" sz="1800" dirty="0"/>
                <a:t>Most vitamins help support enzymes in catalyzing metabolic reactions in cells.</a:t>
              </a:r>
            </a:p>
            <a:p>
              <a:pPr eaLnBrk="1" hangingPunct="1">
                <a:lnSpc>
                  <a:spcPct val="85000"/>
                </a:lnSpc>
                <a:spcBef>
                  <a:spcPct val="0"/>
                </a:spcBef>
                <a:spcAft>
                  <a:spcPct val="50000"/>
                </a:spcAft>
                <a:buSzPct val="80000"/>
                <a:buFont typeface="Times" pitchFamily="2" charset="0"/>
                <a:buChar char="•"/>
              </a:pPr>
              <a:r>
                <a:rPr lang="en-US" altLang="en-US" sz="1800" dirty="0"/>
                <a:t>Deficiencies in any one of the essential 13 vitamins can result in health problems.</a:t>
              </a:r>
            </a:p>
          </p:txBody>
        </p:sp>
      </p:gr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Number Placeholder 5">
            <a:extLst>
              <a:ext uri="{FF2B5EF4-FFF2-40B4-BE49-F238E27FC236}">
                <a16:creationId xmlns:a16="http://schemas.microsoft.com/office/drawing/2014/main" id="{2F6F1F4B-17C6-5940-901C-08A2DE2C31A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60D02B2-C090-124C-9298-80472E1F12EC}" type="slidenum">
              <a:rPr lang="en-US" altLang="en-US" sz="1400" smtClean="0"/>
              <a:pPr>
                <a:spcBef>
                  <a:spcPct val="0"/>
                </a:spcBef>
                <a:buFontTx/>
                <a:buNone/>
              </a:pPr>
              <a:t>62</a:t>
            </a:fld>
            <a:endParaRPr lang="en-US" altLang="en-US" sz="1400" dirty="0"/>
          </a:p>
        </p:txBody>
      </p:sp>
      <p:sp>
        <p:nvSpPr>
          <p:cNvPr id="96258" name="Rectangle 1028">
            <a:extLst>
              <a:ext uri="{FF2B5EF4-FFF2-40B4-BE49-F238E27FC236}">
                <a16:creationId xmlns:a16="http://schemas.microsoft.com/office/drawing/2014/main" id="{80C921D3-6560-624D-B9CB-4B9DAFE59C5E}"/>
              </a:ext>
            </a:extLst>
          </p:cNvPr>
          <p:cNvSpPr>
            <a:spLocks noChangeArrowheads="1"/>
          </p:cNvSpPr>
          <p:nvPr/>
        </p:nvSpPr>
        <p:spPr bwMode="auto">
          <a:xfrm>
            <a:off x="458788" y="4492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Water-Soluble Vitamins</a:t>
            </a:r>
            <a:endParaRPr lang="en-US" altLang="en-US" sz="2800" dirty="0">
              <a:solidFill>
                <a:schemeClr val="tx2"/>
              </a:solidFill>
            </a:endParaRPr>
          </a:p>
        </p:txBody>
      </p:sp>
      <p:graphicFrame>
        <p:nvGraphicFramePr>
          <p:cNvPr id="3" name="Table 2">
            <a:extLst>
              <a:ext uri="{FF2B5EF4-FFF2-40B4-BE49-F238E27FC236}">
                <a16:creationId xmlns:a16="http://schemas.microsoft.com/office/drawing/2014/main" id="{E437E722-67D5-AB4A-A9FC-AA86E62D2F93}"/>
              </a:ext>
            </a:extLst>
          </p:cNvPr>
          <p:cNvGraphicFramePr>
            <a:graphicFrameLocks noGrp="1"/>
          </p:cNvGraphicFramePr>
          <p:nvPr>
            <p:extLst>
              <p:ext uri="{D42A27DB-BD31-4B8C-83A1-F6EECF244321}">
                <p14:modId xmlns:p14="http://schemas.microsoft.com/office/powerpoint/2010/main" val="3612812079"/>
              </p:ext>
            </p:extLst>
          </p:nvPr>
        </p:nvGraphicFramePr>
        <p:xfrm>
          <a:off x="1179513" y="1600200"/>
          <a:ext cx="6784974" cy="4525960"/>
        </p:xfrm>
        <a:graphic>
          <a:graphicData uri="http://schemas.openxmlformats.org/drawingml/2006/table">
            <a:tbl>
              <a:tblPr firstRow="1" firstCol="1" bandRow="1">
                <a:tableStyleId>{5C22544A-7EE6-4342-B048-85BDC9FD1C3A}</a:tableStyleId>
              </a:tblPr>
              <a:tblGrid>
                <a:gridCol w="1695982">
                  <a:extLst>
                    <a:ext uri="{9D8B030D-6E8A-4147-A177-3AD203B41FA5}">
                      <a16:colId xmlns:a16="http://schemas.microsoft.com/office/drawing/2014/main" val="20000"/>
                    </a:ext>
                  </a:extLst>
                </a:gridCol>
                <a:gridCol w="1695982">
                  <a:extLst>
                    <a:ext uri="{9D8B030D-6E8A-4147-A177-3AD203B41FA5}">
                      <a16:colId xmlns:a16="http://schemas.microsoft.com/office/drawing/2014/main" val="20001"/>
                    </a:ext>
                  </a:extLst>
                </a:gridCol>
                <a:gridCol w="1696505">
                  <a:extLst>
                    <a:ext uri="{9D8B030D-6E8A-4147-A177-3AD203B41FA5}">
                      <a16:colId xmlns:a16="http://schemas.microsoft.com/office/drawing/2014/main" val="20002"/>
                    </a:ext>
                  </a:extLst>
                </a:gridCol>
                <a:gridCol w="1696505">
                  <a:extLst>
                    <a:ext uri="{9D8B030D-6E8A-4147-A177-3AD203B41FA5}">
                      <a16:colId xmlns:a16="http://schemas.microsoft.com/office/drawing/2014/main" val="20003"/>
                    </a:ext>
                  </a:extLst>
                </a:gridCol>
              </a:tblGrid>
              <a:tr h="452596">
                <a:tc>
                  <a:txBody>
                    <a:bodyPr/>
                    <a:lstStyle/>
                    <a:p>
                      <a:pPr marL="0" marR="0" algn="ctr">
                        <a:spcBef>
                          <a:spcPts val="0"/>
                        </a:spcBef>
                        <a:spcAft>
                          <a:spcPts val="0"/>
                        </a:spcAft>
                      </a:pPr>
                      <a:r>
                        <a:rPr lang="en-US" sz="1000" b="0" dirty="0">
                          <a:solidFill>
                            <a:schemeClr val="tx1"/>
                          </a:solidFill>
                          <a:effectLst/>
                        </a:rPr>
                        <a:t>Water-soluble vitamin</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tc>
                <a:tc>
                  <a:txBody>
                    <a:bodyPr/>
                    <a:lstStyle/>
                    <a:p>
                      <a:pPr marL="0" marR="0" algn="ctr">
                        <a:spcBef>
                          <a:spcPts val="0"/>
                        </a:spcBef>
                        <a:spcAft>
                          <a:spcPts val="0"/>
                        </a:spcAft>
                      </a:pPr>
                      <a:r>
                        <a:rPr lang="en-US" sz="1000" b="0" dirty="0">
                          <a:solidFill>
                            <a:schemeClr val="tx1"/>
                          </a:solidFill>
                          <a:effectLst/>
                        </a:rPr>
                        <a:t>Major dietary sources</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2">
                        <a:lumMod val="20000"/>
                        <a:lumOff val="80000"/>
                      </a:schemeClr>
                    </a:solidFill>
                  </a:tcPr>
                </a:tc>
                <a:tc>
                  <a:txBody>
                    <a:bodyPr/>
                    <a:lstStyle/>
                    <a:p>
                      <a:pPr marL="0" marR="0" algn="ctr">
                        <a:spcBef>
                          <a:spcPts val="0"/>
                        </a:spcBef>
                        <a:spcAft>
                          <a:spcPts val="0"/>
                        </a:spcAft>
                      </a:pPr>
                      <a:r>
                        <a:rPr lang="en-US" sz="1000" b="0" dirty="0">
                          <a:solidFill>
                            <a:schemeClr val="tx1"/>
                          </a:solidFill>
                          <a:effectLst/>
                        </a:rPr>
                        <a:t>Deficiencies</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2">
                        <a:lumMod val="20000"/>
                        <a:lumOff val="80000"/>
                      </a:schemeClr>
                    </a:solidFill>
                  </a:tcPr>
                </a:tc>
                <a:tc>
                  <a:txBody>
                    <a:bodyPr/>
                    <a:lstStyle/>
                    <a:p>
                      <a:pPr marL="0" marR="0" algn="ctr">
                        <a:spcBef>
                          <a:spcPts val="0"/>
                        </a:spcBef>
                        <a:spcAft>
                          <a:spcPts val="0"/>
                        </a:spcAft>
                      </a:pPr>
                      <a:r>
                        <a:rPr lang="en-US" sz="1000" b="0" dirty="0">
                          <a:solidFill>
                            <a:schemeClr val="tx1"/>
                          </a:solidFill>
                          <a:effectLst/>
                        </a:rPr>
                        <a:t>Extreme excess</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2">
                        <a:lumMod val="20000"/>
                        <a:lumOff val="80000"/>
                      </a:schemeClr>
                    </a:solidFill>
                  </a:tcPr>
                </a:tc>
                <a:extLst>
                  <a:ext uri="{0D108BD9-81ED-4DB2-BD59-A6C34878D82A}">
                    <a16:rowId xmlns:a16="http://schemas.microsoft.com/office/drawing/2014/main" val="10000"/>
                  </a:ext>
                </a:extLst>
              </a:tr>
              <a:tr h="452596">
                <a:tc>
                  <a:txBody>
                    <a:bodyPr/>
                    <a:lstStyle/>
                    <a:p>
                      <a:pPr marL="0" marR="0" algn="ctr">
                        <a:spcBef>
                          <a:spcPts val="0"/>
                        </a:spcBef>
                        <a:spcAft>
                          <a:spcPts val="0"/>
                        </a:spcAft>
                      </a:pPr>
                      <a:r>
                        <a:rPr lang="en-US" sz="800" b="0" dirty="0">
                          <a:solidFill>
                            <a:schemeClr val="tx1"/>
                          </a:solidFill>
                          <a:effectLst/>
                        </a:rPr>
                        <a:t>Vitamin B-1 (thiamine)</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tc>
                <a:tc>
                  <a:txBody>
                    <a:bodyPr/>
                    <a:lstStyle/>
                    <a:p>
                      <a:pPr marL="0" marR="0" algn="ctr">
                        <a:spcBef>
                          <a:spcPts val="0"/>
                        </a:spcBef>
                        <a:spcAft>
                          <a:spcPts val="0"/>
                        </a:spcAft>
                      </a:pPr>
                      <a:r>
                        <a:rPr lang="en-US" sz="800" b="0" dirty="0">
                          <a:solidFill>
                            <a:schemeClr val="tx1"/>
                          </a:solidFill>
                          <a:effectLst/>
                        </a:rPr>
                        <a:t>Pork, legumes, peanuts, and whole grains</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Beriberi (neurological disorders, anemia, and emaciation)</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extLst>
                  <a:ext uri="{0D108BD9-81ED-4DB2-BD59-A6C34878D82A}">
                    <a16:rowId xmlns:a16="http://schemas.microsoft.com/office/drawing/2014/main" val="10001"/>
                  </a:ext>
                </a:extLst>
              </a:tr>
              <a:tr h="452596">
                <a:tc>
                  <a:txBody>
                    <a:bodyPr/>
                    <a:lstStyle/>
                    <a:p>
                      <a:pPr marL="0" marR="0" algn="ctr">
                        <a:spcBef>
                          <a:spcPts val="0"/>
                        </a:spcBef>
                        <a:spcAft>
                          <a:spcPts val="0"/>
                        </a:spcAft>
                      </a:pPr>
                      <a:r>
                        <a:rPr lang="en-US" sz="800" b="0" dirty="0">
                          <a:solidFill>
                            <a:schemeClr val="tx1"/>
                          </a:solidFill>
                          <a:effectLst/>
                        </a:rPr>
                        <a:t>Vitamin B-2 (riboflavin)</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tc>
                <a:tc>
                  <a:txBody>
                    <a:bodyPr/>
                    <a:lstStyle/>
                    <a:p>
                      <a:pPr marL="0" marR="0" algn="ctr">
                        <a:spcBef>
                          <a:spcPts val="0"/>
                        </a:spcBef>
                        <a:spcAft>
                          <a:spcPts val="0"/>
                        </a:spcAft>
                      </a:pPr>
                      <a:r>
                        <a:rPr lang="en-US" sz="800" b="0" dirty="0">
                          <a:solidFill>
                            <a:schemeClr val="tx1"/>
                          </a:solidFill>
                          <a:effectLst/>
                        </a:rPr>
                        <a:t>Dairy products, meats, enriched grains, and vegetables</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Skin lesions</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extLst>
                  <a:ext uri="{0D108BD9-81ED-4DB2-BD59-A6C34878D82A}">
                    <a16:rowId xmlns:a16="http://schemas.microsoft.com/office/drawing/2014/main" val="10002"/>
                  </a:ext>
                </a:extLst>
              </a:tr>
              <a:tr h="452596">
                <a:tc>
                  <a:txBody>
                    <a:bodyPr/>
                    <a:lstStyle/>
                    <a:p>
                      <a:pPr marL="0" marR="0" algn="ctr">
                        <a:spcBef>
                          <a:spcPts val="0"/>
                        </a:spcBef>
                        <a:spcAft>
                          <a:spcPts val="0"/>
                        </a:spcAft>
                      </a:pPr>
                      <a:r>
                        <a:rPr lang="en-US" sz="800" b="0" dirty="0">
                          <a:solidFill>
                            <a:schemeClr val="tx1"/>
                          </a:solidFill>
                          <a:effectLst/>
                        </a:rPr>
                        <a:t>Niacin</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tc>
                <a:tc>
                  <a:txBody>
                    <a:bodyPr/>
                    <a:lstStyle/>
                    <a:p>
                      <a:pPr marL="0" marR="0" algn="ctr">
                        <a:spcBef>
                          <a:spcPts val="0"/>
                        </a:spcBef>
                        <a:spcAft>
                          <a:spcPts val="0"/>
                        </a:spcAft>
                      </a:pPr>
                      <a:r>
                        <a:rPr lang="en-US" sz="800" b="0" dirty="0">
                          <a:solidFill>
                            <a:schemeClr val="tx1"/>
                          </a:solidFill>
                          <a:effectLst/>
                        </a:rPr>
                        <a:t>Nuts, meats, and grains</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Skin and gastrointestinal lesions; neurological disorders</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Flushing of face and hands and possibly liver damage</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extLst>
                  <a:ext uri="{0D108BD9-81ED-4DB2-BD59-A6C34878D82A}">
                    <a16:rowId xmlns:a16="http://schemas.microsoft.com/office/drawing/2014/main" val="10003"/>
                  </a:ext>
                </a:extLst>
              </a:tr>
              <a:tr h="452596">
                <a:tc>
                  <a:txBody>
                    <a:bodyPr/>
                    <a:lstStyle/>
                    <a:p>
                      <a:pPr marL="0" marR="0" algn="ctr">
                        <a:spcBef>
                          <a:spcPts val="0"/>
                        </a:spcBef>
                        <a:spcAft>
                          <a:spcPts val="0"/>
                        </a:spcAft>
                      </a:pPr>
                      <a:r>
                        <a:rPr lang="en-US" sz="800" b="0" dirty="0">
                          <a:solidFill>
                            <a:schemeClr val="tx1"/>
                          </a:solidFill>
                          <a:effectLst/>
                        </a:rPr>
                        <a:t>Vitamin B-6 (pyridoxine)</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tc>
                <a:tc>
                  <a:txBody>
                    <a:bodyPr/>
                    <a:lstStyle/>
                    <a:p>
                      <a:pPr marL="0" marR="0" algn="ctr">
                        <a:spcBef>
                          <a:spcPts val="0"/>
                        </a:spcBef>
                        <a:spcAft>
                          <a:spcPts val="0"/>
                        </a:spcAft>
                      </a:pPr>
                      <a:r>
                        <a:rPr lang="en-US" sz="800" b="0" dirty="0">
                          <a:solidFill>
                            <a:schemeClr val="tx1"/>
                          </a:solidFill>
                          <a:effectLst/>
                        </a:rPr>
                        <a:t>Meats, vegetables, and whole grains</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Irritability, convulsions, muscular twitching, and anemia.</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Poor coordination, unstable gait, and numbness of the feet</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extLst>
                  <a:ext uri="{0D108BD9-81ED-4DB2-BD59-A6C34878D82A}">
                    <a16:rowId xmlns:a16="http://schemas.microsoft.com/office/drawing/2014/main" val="10004"/>
                  </a:ext>
                </a:extLst>
              </a:tr>
              <a:tr h="452596">
                <a:tc>
                  <a:txBody>
                    <a:bodyPr/>
                    <a:lstStyle/>
                    <a:p>
                      <a:pPr marL="0" marR="0" algn="ctr">
                        <a:spcBef>
                          <a:spcPts val="0"/>
                        </a:spcBef>
                        <a:spcAft>
                          <a:spcPts val="0"/>
                        </a:spcAft>
                      </a:pPr>
                      <a:r>
                        <a:rPr lang="en-US" sz="800" b="0" dirty="0">
                          <a:solidFill>
                            <a:schemeClr val="tx1"/>
                          </a:solidFill>
                          <a:effectLst/>
                        </a:rPr>
                        <a:t>Pantothenic acid</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tc>
                <a:tc>
                  <a:txBody>
                    <a:bodyPr/>
                    <a:lstStyle/>
                    <a:p>
                      <a:pPr marL="0" marR="0" algn="ctr">
                        <a:spcBef>
                          <a:spcPts val="0"/>
                        </a:spcBef>
                        <a:spcAft>
                          <a:spcPts val="0"/>
                        </a:spcAft>
                      </a:pPr>
                      <a:r>
                        <a:rPr lang="en-US" sz="800" b="0" dirty="0">
                          <a:solidFill>
                            <a:schemeClr val="tx1"/>
                          </a:solidFill>
                          <a:effectLst/>
                        </a:rPr>
                        <a:t>Most foods including meats, vegetables, and whole grains </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Fatigue, numbness, and tingling of hands and feet</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extLst>
                  <a:ext uri="{0D108BD9-81ED-4DB2-BD59-A6C34878D82A}">
                    <a16:rowId xmlns:a16="http://schemas.microsoft.com/office/drawing/2014/main" val="10005"/>
                  </a:ext>
                </a:extLst>
              </a:tr>
              <a:tr h="452596">
                <a:tc>
                  <a:txBody>
                    <a:bodyPr/>
                    <a:lstStyle/>
                    <a:p>
                      <a:pPr marL="0" marR="0" algn="ctr">
                        <a:spcBef>
                          <a:spcPts val="0"/>
                        </a:spcBef>
                        <a:spcAft>
                          <a:spcPts val="0"/>
                        </a:spcAft>
                      </a:pPr>
                      <a:r>
                        <a:rPr lang="en-US" sz="800" b="0" dirty="0">
                          <a:solidFill>
                            <a:schemeClr val="tx1"/>
                          </a:solidFill>
                          <a:effectLst/>
                        </a:rPr>
                        <a:t>Folic acid</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tc>
                <a:tc>
                  <a:txBody>
                    <a:bodyPr/>
                    <a:lstStyle/>
                    <a:p>
                      <a:pPr marL="0" marR="0" algn="ctr">
                        <a:spcBef>
                          <a:spcPts val="0"/>
                        </a:spcBef>
                        <a:spcAft>
                          <a:spcPts val="0"/>
                        </a:spcAft>
                      </a:pPr>
                      <a:r>
                        <a:rPr lang="en-US" sz="800" b="0" dirty="0">
                          <a:solidFill>
                            <a:schemeClr val="tx1"/>
                          </a:solidFill>
                          <a:effectLst/>
                        </a:rPr>
                        <a:t>Green vegetables, oranges, nuts, legumes, and whole grains</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Anemia and gastrointestinal disorders</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Can mask vitamin B-12 deficiencies</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extLst>
                  <a:ext uri="{0D108BD9-81ED-4DB2-BD59-A6C34878D82A}">
                    <a16:rowId xmlns:a16="http://schemas.microsoft.com/office/drawing/2014/main" val="10006"/>
                  </a:ext>
                </a:extLst>
              </a:tr>
              <a:tr h="452596">
                <a:tc>
                  <a:txBody>
                    <a:bodyPr/>
                    <a:lstStyle/>
                    <a:p>
                      <a:pPr marL="0" marR="0" algn="ctr">
                        <a:spcBef>
                          <a:spcPts val="0"/>
                        </a:spcBef>
                        <a:spcAft>
                          <a:spcPts val="0"/>
                        </a:spcAft>
                      </a:pPr>
                      <a:r>
                        <a:rPr lang="en-US" sz="800" b="0" dirty="0">
                          <a:solidFill>
                            <a:schemeClr val="tx1"/>
                          </a:solidFill>
                          <a:effectLst/>
                        </a:rPr>
                        <a:t>Vitamin B-12 (cobalamin)</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tc>
                <a:tc>
                  <a:txBody>
                    <a:bodyPr/>
                    <a:lstStyle/>
                    <a:p>
                      <a:pPr marL="0" marR="0" algn="ctr">
                        <a:spcBef>
                          <a:spcPts val="0"/>
                        </a:spcBef>
                        <a:spcAft>
                          <a:spcPts val="0"/>
                        </a:spcAft>
                      </a:pPr>
                      <a:r>
                        <a:rPr lang="en-US" sz="800" b="0" dirty="0">
                          <a:solidFill>
                            <a:schemeClr val="tx1"/>
                          </a:solidFill>
                          <a:effectLst/>
                        </a:rPr>
                        <a:t>Meats, eggs, and dairy products</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Anemia and neurological disorders</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extLst>
                  <a:ext uri="{0D108BD9-81ED-4DB2-BD59-A6C34878D82A}">
                    <a16:rowId xmlns:a16="http://schemas.microsoft.com/office/drawing/2014/main" val="10007"/>
                  </a:ext>
                </a:extLst>
              </a:tr>
              <a:tr h="452596">
                <a:tc>
                  <a:txBody>
                    <a:bodyPr/>
                    <a:lstStyle/>
                    <a:p>
                      <a:pPr marL="0" marR="0" algn="ctr">
                        <a:spcBef>
                          <a:spcPts val="0"/>
                        </a:spcBef>
                        <a:spcAft>
                          <a:spcPts val="0"/>
                        </a:spcAft>
                      </a:pPr>
                      <a:r>
                        <a:rPr lang="en-US" sz="800" b="0" dirty="0">
                          <a:solidFill>
                            <a:schemeClr val="tx1"/>
                          </a:solidFill>
                          <a:effectLst/>
                        </a:rPr>
                        <a:t>Biotin </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tc>
                <a:tc>
                  <a:txBody>
                    <a:bodyPr/>
                    <a:lstStyle/>
                    <a:p>
                      <a:pPr marL="0" marR="0" algn="ctr">
                        <a:spcBef>
                          <a:spcPts val="0"/>
                        </a:spcBef>
                        <a:spcAft>
                          <a:spcPts val="0"/>
                        </a:spcAft>
                      </a:pPr>
                      <a:r>
                        <a:rPr lang="en-US" sz="800" b="0" dirty="0">
                          <a:solidFill>
                            <a:schemeClr val="tx1"/>
                          </a:solidFill>
                          <a:effectLst/>
                        </a:rPr>
                        <a:t>Legumes, other vegetables, and meats</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Skin and neuromuscular disorders</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extLst>
                  <a:ext uri="{0D108BD9-81ED-4DB2-BD59-A6C34878D82A}">
                    <a16:rowId xmlns:a16="http://schemas.microsoft.com/office/drawing/2014/main" val="10008"/>
                  </a:ext>
                </a:extLst>
              </a:tr>
              <a:tr h="452596">
                <a:tc>
                  <a:txBody>
                    <a:bodyPr/>
                    <a:lstStyle/>
                    <a:p>
                      <a:pPr marL="0" marR="0" algn="ctr">
                        <a:spcBef>
                          <a:spcPts val="0"/>
                        </a:spcBef>
                        <a:spcAft>
                          <a:spcPts val="0"/>
                        </a:spcAft>
                      </a:pPr>
                      <a:r>
                        <a:rPr lang="en-US" sz="800" b="0" dirty="0">
                          <a:solidFill>
                            <a:schemeClr val="tx1"/>
                          </a:solidFill>
                          <a:effectLst/>
                        </a:rPr>
                        <a:t>Vitamin C (ascorbic acid)</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tc>
                <a:tc>
                  <a:txBody>
                    <a:bodyPr/>
                    <a:lstStyle/>
                    <a:p>
                      <a:pPr marL="0" marR="0" algn="ctr">
                        <a:spcBef>
                          <a:spcPts val="0"/>
                        </a:spcBef>
                        <a:spcAft>
                          <a:spcPts val="0"/>
                        </a:spcAft>
                      </a:pPr>
                      <a:r>
                        <a:rPr lang="en-US" sz="800" b="0" dirty="0">
                          <a:solidFill>
                            <a:schemeClr val="tx1"/>
                          </a:solidFill>
                          <a:effectLst/>
                        </a:rPr>
                        <a:t>Some fresh meats, vegetables, and fruits and especially oranges and other citric fruits</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Scurvy (physical weakness, poor wound healing, and reduced immunity)</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Gastrointestinal upset</a:t>
                      </a:r>
                      <a:endParaRPr lang="en-US" sz="8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6586" marR="56586" marT="0" marB="0" anchor="ctr">
                    <a:solidFill>
                      <a:schemeClr val="accent5"/>
                    </a:solidFill>
                  </a:tcPr>
                </a:tc>
                <a:extLst>
                  <a:ext uri="{0D108BD9-81ED-4DB2-BD59-A6C34878D82A}">
                    <a16:rowId xmlns:a16="http://schemas.microsoft.com/office/drawing/2014/main" val="10009"/>
                  </a:ext>
                </a:extLst>
              </a:tr>
            </a:tbl>
          </a:graphicData>
        </a:graphic>
      </p:graphicFrame>
      <p:sp>
        <p:nvSpPr>
          <p:cNvPr id="96316" name="Rectangle 3">
            <a:extLst>
              <a:ext uri="{FF2B5EF4-FFF2-40B4-BE49-F238E27FC236}">
                <a16:creationId xmlns:a16="http://schemas.microsoft.com/office/drawing/2014/main" id="{4F0CB0BB-5D14-7645-A81C-02258E66E471}"/>
              </a:ext>
            </a:extLst>
          </p:cNvPr>
          <p:cNvSpPr>
            <a:spLocks noChangeArrowheads="1"/>
          </p:cNvSpPr>
          <p:nvPr/>
        </p:nvSpPr>
        <p:spPr bwMode="auto">
          <a:xfrm>
            <a:off x="1179513" y="1600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dirty="0"/>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Number Placeholder 5">
            <a:extLst>
              <a:ext uri="{FF2B5EF4-FFF2-40B4-BE49-F238E27FC236}">
                <a16:creationId xmlns:a16="http://schemas.microsoft.com/office/drawing/2014/main" id="{EDD5FB1A-7052-6C45-A734-8BE90C9F077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8F5E434-E7B4-1A48-B468-A5C4EA63D45B}" type="slidenum">
              <a:rPr lang="en-US" altLang="en-US" sz="1400" smtClean="0"/>
              <a:pPr>
                <a:spcBef>
                  <a:spcPct val="0"/>
                </a:spcBef>
                <a:buFontTx/>
                <a:buNone/>
              </a:pPr>
              <a:t>63</a:t>
            </a:fld>
            <a:endParaRPr lang="en-US" altLang="en-US" sz="1400" dirty="0"/>
          </a:p>
        </p:txBody>
      </p:sp>
      <p:sp>
        <p:nvSpPr>
          <p:cNvPr id="98306" name="Rectangle 1028">
            <a:extLst>
              <a:ext uri="{FF2B5EF4-FFF2-40B4-BE49-F238E27FC236}">
                <a16:creationId xmlns:a16="http://schemas.microsoft.com/office/drawing/2014/main" id="{6C5D991C-6C76-6F43-A11F-A1690C0309F9}"/>
              </a:ext>
            </a:extLst>
          </p:cNvPr>
          <p:cNvSpPr>
            <a:spLocks noChangeArrowheads="1"/>
          </p:cNvSpPr>
          <p:nvPr/>
        </p:nvSpPr>
        <p:spPr bwMode="auto">
          <a:xfrm>
            <a:off x="458788" y="4492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Lipid-Soluble Vitamins</a:t>
            </a:r>
            <a:endParaRPr lang="en-US" altLang="en-US" sz="2800" dirty="0">
              <a:solidFill>
                <a:schemeClr val="tx2"/>
              </a:solidFill>
            </a:endParaRPr>
          </a:p>
        </p:txBody>
      </p:sp>
      <p:sp>
        <p:nvSpPr>
          <p:cNvPr id="98307" name="Rectangle 3">
            <a:extLst>
              <a:ext uri="{FF2B5EF4-FFF2-40B4-BE49-F238E27FC236}">
                <a16:creationId xmlns:a16="http://schemas.microsoft.com/office/drawing/2014/main" id="{94814985-27B6-F445-A654-6CC909EAB681}"/>
              </a:ext>
            </a:extLst>
          </p:cNvPr>
          <p:cNvSpPr>
            <a:spLocks noChangeArrowheads="1"/>
          </p:cNvSpPr>
          <p:nvPr/>
        </p:nvSpPr>
        <p:spPr bwMode="auto">
          <a:xfrm>
            <a:off x="460375" y="24907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dirty="0"/>
          </a:p>
        </p:txBody>
      </p:sp>
      <p:sp>
        <p:nvSpPr>
          <p:cNvPr id="98308" name="Rectangle 4">
            <a:extLst>
              <a:ext uri="{FF2B5EF4-FFF2-40B4-BE49-F238E27FC236}">
                <a16:creationId xmlns:a16="http://schemas.microsoft.com/office/drawing/2014/main" id="{4D8E27FC-C6A8-3C4B-9053-A6D087495F2F}"/>
              </a:ext>
            </a:extLst>
          </p:cNvPr>
          <p:cNvSpPr>
            <a:spLocks noChangeArrowheads="1"/>
          </p:cNvSpPr>
          <p:nvPr/>
        </p:nvSpPr>
        <p:spPr bwMode="auto">
          <a:xfrm>
            <a:off x="460375" y="24907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dirty="0"/>
          </a:p>
        </p:txBody>
      </p:sp>
      <p:graphicFrame>
        <p:nvGraphicFramePr>
          <p:cNvPr id="8" name="Table 7">
            <a:extLst>
              <a:ext uri="{FF2B5EF4-FFF2-40B4-BE49-F238E27FC236}">
                <a16:creationId xmlns:a16="http://schemas.microsoft.com/office/drawing/2014/main" id="{B543D863-6D0A-0143-9A31-3D09A1439248}"/>
              </a:ext>
            </a:extLst>
          </p:cNvPr>
          <p:cNvGraphicFramePr>
            <a:graphicFrameLocks noGrp="1"/>
          </p:cNvGraphicFramePr>
          <p:nvPr>
            <p:extLst>
              <p:ext uri="{D42A27DB-BD31-4B8C-83A1-F6EECF244321}">
                <p14:modId xmlns:p14="http://schemas.microsoft.com/office/powerpoint/2010/main" val="231448556"/>
              </p:ext>
            </p:extLst>
          </p:nvPr>
        </p:nvGraphicFramePr>
        <p:xfrm>
          <a:off x="1181100" y="1604963"/>
          <a:ext cx="6781800" cy="2165350"/>
        </p:xfrm>
        <a:graphic>
          <a:graphicData uri="http://schemas.openxmlformats.org/drawingml/2006/table">
            <a:tbl>
              <a:tblPr firstRow="1" firstCol="1" bandRow="1">
                <a:tableStyleId>{5C22544A-7EE6-4342-B048-85BDC9FD1C3A}</a:tableStyleId>
              </a:tblPr>
              <a:tblGrid>
                <a:gridCol w="1695189">
                  <a:extLst>
                    <a:ext uri="{9D8B030D-6E8A-4147-A177-3AD203B41FA5}">
                      <a16:colId xmlns:a16="http://schemas.microsoft.com/office/drawing/2014/main" val="20000"/>
                    </a:ext>
                  </a:extLst>
                </a:gridCol>
                <a:gridCol w="1695189">
                  <a:extLst>
                    <a:ext uri="{9D8B030D-6E8A-4147-A177-3AD203B41FA5}">
                      <a16:colId xmlns:a16="http://schemas.microsoft.com/office/drawing/2014/main" val="20001"/>
                    </a:ext>
                  </a:extLst>
                </a:gridCol>
                <a:gridCol w="1695711">
                  <a:extLst>
                    <a:ext uri="{9D8B030D-6E8A-4147-A177-3AD203B41FA5}">
                      <a16:colId xmlns:a16="http://schemas.microsoft.com/office/drawing/2014/main" val="20002"/>
                    </a:ext>
                  </a:extLst>
                </a:gridCol>
                <a:gridCol w="1695711">
                  <a:extLst>
                    <a:ext uri="{9D8B030D-6E8A-4147-A177-3AD203B41FA5}">
                      <a16:colId xmlns:a16="http://schemas.microsoft.com/office/drawing/2014/main" val="20003"/>
                    </a:ext>
                  </a:extLst>
                </a:gridCol>
              </a:tblGrid>
              <a:tr h="433070">
                <a:tc>
                  <a:txBody>
                    <a:bodyPr/>
                    <a:lstStyle/>
                    <a:p>
                      <a:pPr marL="0" marR="0" algn="ctr">
                        <a:spcBef>
                          <a:spcPts val="0"/>
                        </a:spcBef>
                        <a:spcAft>
                          <a:spcPts val="0"/>
                        </a:spcAft>
                      </a:pPr>
                      <a:r>
                        <a:rPr lang="en-US" sz="1000" b="0" dirty="0">
                          <a:solidFill>
                            <a:schemeClr val="tx1"/>
                          </a:solidFill>
                          <a:effectLst/>
                        </a:rPr>
                        <a:t>Lipid-soluble vitamin</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000" b="0" dirty="0">
                          <a:solidFill>
                            <a:schemeClr val="tx1"/>
                          </a:solidFill>
                          <a:effectLst/>
                        </a:rPr>
                        <a:t>Major dietary sources</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marL="0" marR="0" algn="ctr">
                        <a:spcBef>
                          <a:spcPts val="0"/>
                        </a:spcBef>
                        <a:spcAft>
                          <a:spcPts val="0"/>
                        </a:spcAft>
                      </a:pPr>
                      <a:r>
                        <a:rPr lang="en-US" sz="1000" b="0" dirty="0">
                          <a:solidFill>
                            <a:schemeClr val="tx1"/>
                          </a:solidFill>
                          <a:effectLst/>
                        </a:rPr>
                        <a:t>Deficiencies</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marL="0" marR="0" algn="ctr">
                        <a:spcBef>
                          <a:spcPts val="0"/>
                        </a:spcBef>
                        <a:spcAft>
                          <a:spcPts val="0"/>
                        </a:spcAft>
                      </a:pPr>
                      <a:r>
                        <a:rPr lang="en-US" sz="1000" b="0" dirty="0">
                          <a:solidFill>
                            <a:schemeClr val="tx1"/>
                          </a:solidFill>
                          <a:effectLst/>
                        </a:rPr>
                        <a:t>Extreme excess</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extLst>
                  <a:ext uri="{0D108BD9-81ED-4DB2-BD59-A6C34878D82A}">
                    <a16:rowId xmlns:a16="http://schemas.microsoft.com/office/drawing/2014/main" val="10000"/>
                  </a:ext>
                </a:extLst>
              </a:tr>
              <a:tr h="433070">
                <a:tc>
                  <a:txBody>
                    <a:bodyPr/>
                    <a:lstStyle/>
                    <a:p>
                      <a:pPr marL="0" marR="0" algn="ctr">
                        <a:spcBef>
                          <a:spcPts val="0"/>
                        </a:spcBef>
                        <a:spcAft>
                          <a:spcPts val="0"/>
                        </a:spcAft>
                      </a:pPr>
                      <a:r>
                        <a:rPr lang="en-US" sz="800" b="0" dirty="0">
                          <a:solidFill>
                            <a:schemeClr val="tx1"/>
                          </a:solidFill>
                          <a:effectLst/>
                        </a:rPr>
                        <a:t>Vitamin A</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800" b="0" dirty="0">
                          <a:solidFill>
                            <a:schemeClr val="tx1"/>
                          </a:solidFill>
                          <a:effectLst/>
                        </a:rPr>
                        <a:t>Dairy products; dark green and orange vegetables that are high in carotene</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Vision problems; dry and scaly skin</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Many symptoms; possibly liver and bone damager</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solidFill>
                  </a:tcPr>
                </a:tc>
                <a:extLst>
                  <a:ext uri="{0D108BD9-81ED-4DB2-BD59-A6C34878D82A}">
                    <a16:rowId xmlns:a16="http://schemas.microsoft.com/office/drawing/2014/main" val="10001"/>
                  </a:ext>
                </a:extLst>
              </a:tr>
              <a:tr h="433070">
                <a:tc>
                  <a:txBody>
                    <a:bodyPr/>
                    <a:lstStyle/>
                    <a:p>
                      <a:pPr marL="0" marR="0" algn="ctr">
                        <a:spcBef>
                          <a:spcPts val="0"/>
                        </a:spcBef>
                        <a:spcAft>
                          <a:spcPts val="0"/>
                        </a:spcAft>
                      </a:pPr>
                      <a:r>
                        <a:rPr lang="en-US" sz="800" b="0" dirty="0">
                          <a:solidFill>
                            <a:schemeClr val="tx1"/>
                          </a:solidFill>
                          <a:effectLst/>
                        </a:rPr>
                        <a:t>Vitamin D</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800" b="0" dirty="0">
                          <a:solidFill>
                            <a:schemeClr val="tx1"/>
                          </a:solidFill>
                          <a:effectLst/>
                        </a:rPr>
                        <a:t>Dairy products and eggs yolks; also produced in the skin with sunlight exposure </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Rickets in children; bone softening in adults</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Kidney and cardiovascular damage</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solidFill>
                  </a:tcPr>
                </a:tc>
                <a:extLst>
                  <a:ext uri="{0D108BD9-81ED-4DB2-BD59-A6C34878D82A}">
                    <a16:rowId xmlns:a16="http://schemas.microsoft.com/office/drawing/2014/main" val="10002"/>
                  </a:ext>
                </a:extLst>
              </a:tr>
              <a:tr h="433070">
                <a:tc>
                  <a:txBody>
                    <a:bodyPr/>
                    <a:lstStyle/>
                    <a:p>
                      <a:pPr marL="0" marR="0" algn="ctr">
                        <a:spcBef>
                          <a:spcPts val="0"/>
                        </a:spcBef>
                        <a:spcAft>
                          <a:spcPts val="0"/>
                        </a:spcAft>
                      </a:pPr>
                      <a:r>
                        <a:rPr lang="en-US" sz="800" b="0" dirty="0">
                          <a:solidFill>
                            <a:schemeClr val="tx1"/>
                          </a:solidFill>
                          <a:effectLst/>
                        </a:rPr>
                        <a:t>Vitamin E</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800" b="0" dirty="0">
                          <a:solidFill>
                            <a:schemeClr val="tx1"/>
                          </a:solidFill>
                          <a:effectLst/>
                        </a:rPr>
                        <a:t>Vegetable oils, nuts, and seeds</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None that is well documented</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solidFill>
                  </a:tcPr>
                </a:tc>
                <a:extLst>
                  <a:ext uri="{0D108BD9-81ED-4DB2-BD59-A6C34878D82A}">
                    <a16:rowId xmlns:a16="http://schemas.microsoft.com/office/drawing/2014/main" val="10003"/>
                  </a:ext>
                </a:extLst>
              </a:tr>
              <a:tr h="433070">
                <a:tc>
                  <a:txBody>
                    <a:bodyPr/>
                    <a:lstStyle/>
                    <a:p>
                      <a:pPr marL="0" marR="0" algn="ctr">
                        <a:spcBef>
                          <a:spcPts val="0"/>
                        </a:spcBef>
                        <a:spcAft>
                          <a:spcPts val="0"/>
                        </a:spcAft>
                      </a:pPr>
                      <a:r>
                        <a:rPr lang="en-US" sz="800" b="0" dirty="0">
                          <a:solidFill>
                            <a:schemeClr val="tx1"/>
                          </a:solidFill>
                          <a:effectLst/>
                        </a:rPr>
                        <a:t>Vitamin K</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800" b="0" dirty="0">
                          <a:solidFill>
                            <a:schemeClr val="tx1"/>
                          </a:solidFill>
                          <a:effectLst/>
                        </a:rPr>
                        <a:t>Green vegetables and tea</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Defective blood clotting</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solidFill>
                  </a:tcPr>
                </a:tc>
                <a:tc>
                  <a:txBody>
                    <a:bodyPr/>
                    <a:lstStyle/>
                    <a:p>
                      <a:pPr marL="0" marR="0" algn="ctr">
                        <a:spcBef>
                          <a:spcPts val="0"/>
                        </a:spcBef>
                        <a:spcAft>
                          <a:spcPts val="0"/>
                        </a:spcAft>
                      </a:pPr>
                      <a:r>
                        <a:rPr lang="en-US" sz="800" b="0" dirty="0">
                          <a:solidFill>
                            <a:schemeClr val="tx1"/>
                          </a:solidFill>
                          <a:effectLst/>
                        </a:rPr>
                        <a:t>Liver damage and anemia</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solidFill>
                  </a:tcPr>
                </a:tc>
                <a:extLst>
                  <a:ext uri="{0D108BD9-81ED-4DB2-BD59-A6C34878D82A}">
                    <a16:rowId xmlns:a16="http://schemas.microsoft.com/office/drawing/2014/main" val="10004"/>
                  </a:ext>
                </a:extLst>
              </a:tr>
            </a:tbl>
          </a:graphicData>
        </a:graphic>
      </p:graphicFrame>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Number Placeholder 5">
            <a:extLst>
              <a:ext uri="{FF2B5EF4-FFF2-40B4-BE49-F238E27FC236}">
                <a16:creationId xmlns:a16="http://schemas.microsoft.com/office/drawing/2014/main" id="{D7E11A50-1F02-D04E-964F-20B5C0607A5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F9814DC-D69A-0742-AADD-70CDA9DC93CB}" type="slidenum">
              <a:rPr lang="en-US" altLang="en-US" sz="1400" smtClean="0"/>
              <a:pPr>
                <a:spcBef>
                  <a:spcPct val="0"/>
                </a:spcBef>
                <a:buFontTx/>
                <a:buNone/>
              </a:pPr>
              <a:t>64</a:t>
            </a:fld>
            <a:endParaRPr lang="en-US" altLang="en-US" sz="1400" dirty="0"/>
          </a:p>
        </p:txBody>
      </p:sp>
      <p:grpSp>
        <p:nvGrpSpPr>
          <p:cNvPr id="100354" name="Group 1030">
            <a:extLst>
              <a:ext uri="{FF2B5EF4-FFF2-40B4-BE49-F238E27FC236}">
                <a16:creationId xmlns:a16="http://schemas.microsoft.com/office/drawing/2014/main" id="{428A862E-C715-2048-95DF-A87E1763C343}"/>
              </a:ext>
            </a:extLst>
          </p:cNvPr>
          <p:cNvGrpSpPr>
            <a:grpSpLocks/>
          </p:cNvGrpSpPr>
          <p:nvPr/>
        </p:nvGrpSpPr>
        <p:grpSpPr bwMode="auto">
          <a:xfrm>
            <a:off x="458788" y="449263"/>
            <a:ext cx="8229600" cy="2882900"/>
            <a:chOff x="289" y="283"/>
            <a:chExt cx="5184" cy="1816"/>
          </a:xfrm>
        </p:grpSpPr>
        <p:sp>
          <p:nvSpPr>
            <p:cNvPr id="100355" name="Rectangle 1026">
              <a:extLst>
                <a:ext uri="{FF2B5EF4-FFF2-40B4-BE49-F238E27FC236}">
                  <a16:creationId xmlns:a16="http://schemas.microsoft.com/office/drawing/2014/main" id="{5EF4C2B9-C055-9746-A991-70A5746B2E64}"/>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Recommended Daily Allowances</a:t>
              </a:r>
              <a:endParaRPr lang="en-US" altLang="en-US" sz="2800" dirty="0">
                <a:solidFill>
                  <a:schemeClr val="tx2"/>
                </a:solidFill>
              </a:endParaRPr>
            </a:p>
          </p:txBody>
        </p:sp>
        <p:sp>
          <p:nvSpPr>
            <p:cNvPr id="100356" name="Text Box 1027">
              <a:extLst>
                <a:ext uri="{FF2B5EF4-FFF2-40B4-BE49-F238E27FC236}">
                  <a16:creationId xmlns:a16="http://schemas.microsoft.com/office/drawing/2014/main" id="{B8606366-2422-9443-87B4-14ED5630F1DD}"/>
                </a:ext>
              </a:extLst>
            </p:cNvPr>
            <p:cNvSpPr txBox="1">
              <a:spLocks noChangeArrowheads="1"/>
            </p:cNvSpPr>
            <p:nvPr/>
          </p:nvSpPr>
          <p:spPr bwMode="auto">
            <a:xfrm>
              <a:off x="517" y="976"/>
              <a:ext cx="4789"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Recommended daily allowances (RDA) are the minimum standards for preventing nutrient deficiencies. </a:t>
              </a:r>
            </a:p>
            <a:p>
              <a:pPr eaLnBrk="1" hangingPunct="1">
                <a:lnSpc>
                  <a:spcPct val="85000"/>
                </a:lnSpc>
                <a:spcBef>
                  <a:spcPct val="0"/>
                </a:spcBef>
                <a:spcAft>
                  <a:spcPct val="50000"/>
                </a:spcAft>
                <a:buSzPct val="80000"/>
                <a:buFont typeface="Times" pitchFamily="2" charset="0"/>
                <a:buChar char="•"/>
              </a:pPr>
              <a:r>
                <a:rPr lang="en-US" altLang="en-US" sz="1800" dirty="0"/>
                <a:t>Scientific debate continues over some of the RDA values, and whether they are optimal levels or merely sufficient.</a:t>
              </a:r>
            </a:p>
            <a:p>
              <a:pPr eaLnBrk="1" hangingPunct="1">
                <a:lnSpc>
                  <a:spcPct val="85000"/>
                </a:lnSpc>
                <a:spcBef>
                  <a:spcPct val="0"/>
                </a:spcBef>
                <a:spcAft>
                  <a:spcPct val="50000"/>
                </a:spcAft>
                <a:buSzPct val="80000"/>
                <a:buFont typeface="Times" pitchFamily="2" charset="0"/>
                <a:buChar char="•"/>
              </a:pPr>
              <a:r>
                <a:rPr lang="en-US" altLang="en-US" sz="1800" dirty="0"/>
                <a:t>Eating a balanced diet provides all essential nutrients without the need for supplemental vitamins.</a:t>
              </a:r>
              <a:endParaRPr lang="en-US" altLang="en-US" sz="1800" i="1" dirty="0"/>
            </a:p>
          </p:txBody>
        </p:sp>
      </p:gr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Number Placeholder 5">
            <a:extLst>
              <a:ext uri="{FF2B5EF4-FFF2-40B4-BE49-F238E27FC236}">
                <a16:creationId xmlns:a16="http://schemas.microsoft.com/office/drawing/2014/main" id="{9D37274A-DB1D-DA4C-A397-59B125F9926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E8B39F1-47D4-F14E-9543-957DF53151A9}" type="slidenum">
              <a:rPr lang="en-US" altLang="en-US" sz="1400" smtClean="0"/>
              <a:pPr>
                <a:spcBef>
                  <a:spcPct val="0"/>
                </a:spcBef>
                <a:buFontTx/>
                <a:buNone/>
              </a:pPr>
              <a:t>65</a:t>
            </a:fld>
            <a:endParaRPr lang="en-US" altLang="en-US" sz="1400" dirty="0"/>
          </a:p>
        </p:txBody>
      </p:sp>
      <p:grpSp>
        <p:nvGrpSpPr>
          <p:cNvPr id="102402" name="Group 1054">
            <a:extLst>
              <a:ext uri="{FF2B5EF4-FFF2-40B4-BE49-F238E27FC236}">
                <a16:creationId xmlns:a16="http://schemas.microsoft.com/office/drawing/2014/main" id="{676D38D7-4804-AA4A-BB60-2D20DCE11771}"/>
              </a:ext>
            </a:extLst>
          </p:cNvPr>
          <p:cNvGrpSpPr>
            <a:grpSpLocks/>
          </p:cNvGrpSpPr>
          <p:nvPr/>
        </p:nvGrpSpPr>
        <p:grpSpPr bwMode="auto">
          <a:xfrm>
            <a:off x="457200" y="449263"/>
            <a:ext cx="8229600" cy="4287838"/>
            <a:chOff x="288" y="283"/>
            <a:chExt cx="5184" cy="2701"/>
          </a:xfrm>
        </p:grpSpPr>
        <p:sp>
          <p:nvSpPr>
            <p:cNvPr id="102403" name="Rectangle 1028">
              <a:extLst>
                <a:ext uri="{FF2B5EF4-FFF2-40B4-BE49-F238E27FC236}">
                  <a16:creationId xmlns:a16="http://schemas.microsoft.com/office/drawing/2014/main" id="{94F2BACB-D4DD-5848-B55F-BB943F130F84}"/>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Berries</a:t>
              </a:r>
              <a:endParaRPr lang="en-US" altLang="en-US" sz="2800" dirty="0">
                <a:solidFill>
                  <a:schemeClr val="tx2"/>
                </a:solidFill>
              </a:endParaRPr>
            </a:p>
          </p:txBody>
        </p:sp>
        <p:grpSp>
          <p:nvGrpSpPr>
            <p:cNvPr id="102404" name="Group 1053">
              <a:extLst>
                <a:ext uri="{FF2B5EF4-FFF2-40B4-BE49-F238E27FC236}">
                  <a16:creationId xmlns:a16="http://schemas.microsoft.com/office/drawing/2014/main" id="{343AA677-CC68-784C-93BF-1FF06F65379A}"/>
                </a:ext>
              </a:extLst>
            </p:cNvPr>
            <p:cNvGrpSpPr>
              <a:grpSpLocks/>
            </p:cNvGrpSpPr>
            <p:nvPr/>
          </p:nvGrpSpPr>
          <p:grpSpPr bwMode="auto">
            <a:xfrm>
              <a:off x="1865" y="1019"/>
              <a:ext cx="2042" cy="1965"/>
              <a:chOff x="1865" y="1019"/>
              <a:chExt cx="2042" cy="1965"/>
            </a:xfrm>
          </p:grpSpPr>
          <p:grpSp>
            <p:nvGrpSpPr>
              <p:cNvPr id="102405" name="Group 1045">
                <a:extLst>
                  <a:ext uri="{FF2B5EF4-FFF2-40B4-BE49-F238E27FC236}">
                    <a16:creationId xmlns:a16="http://schemas.microsoft.com/office/drawing/2014/main" id="{13EB4BA7-8F09-B041-AED4-9B9B55106A5F}"/>
                  </a:ext>
                </a:extLst>
              </p:cNvPr>
              <p:cNvGrpSpPr>
                <a:grpSpLocks/>
              </p:cNvGrpSpPr>
              <p:nvPr/>
            </p:nvGrpSpPr>
            <p:grpSpPr bwMode="auto">
              <a:xfrm>
                <a:off x="1938" y="1019"/>
                <a:ext cx="1969" cy="1563"/>
                <a:chOff x="1934" y="1011"/>
                <a:chExt cx="1969" cy="1563"/>
              </a:xfrm>
            </p:grpSpPr>
            <p:pic>
              <p:nvPicPr>
                <p:cNvPr id="102407" name="Picture 1029" descr="www_balancedweightmanagement_com berries">
                  <a:extLst>
                    <a:ext uri="{FF2B5EF4-FFF2-40B4-BE49-F238E27FC236}">
                      <a16:creationId xmlns:a16="http://schemas.microsoft.com/office/drawing/2014/main" id="{C1A54E7C-187F-E74E-BBD3-CAC1B42492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4" y="1011"/>
                  <a:ext cx="1884" cy="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8" name="Text Box 1030">
                  <a:extLst>
                    <a:ext uri="{FF2B5EF4-FFF2-40B4-BE49-F238E27FC236}">
                      <a16:creationId xmlns:a16="http://schemas.microsoft.com/office/drawing/2014/main" id="{1933B820-0162-604F-BC7A-616AB60681C6}"/>
                    </a:ext>
                  </a:extLst>
                </p:cNvPr>
                <p:cNvSpPr txBox="1">
                  <a:spLocks noChangeArrowheads="1"/>
                </p:cNvSpPr>
                <p:nvPr/>
              </p:nvSpPr>
              <p:spPr bwMode="auto">
                <a:xfrm>
                  <a:off x="1975" y="2409"/>
                  <a:ext cx="192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https://www.balancedweightmanagement.com</a:t>
                  </a:r>
                  <a:endParaRPr lang="en-US" altLang="en-US" sz="1800" i="1" dirty="0"/>
                </a:p>
              </p:txBody>
            </p:sp>
          </p:grpSp>
          <p:sp>
            <p:nvSpPr>
              <p:cNvPr id="102406" name="Text Box 1035">
                <a:extLst>
                  <a:ext uri="{FF2B5EF4-FFF2-40B4-BE49-F238E27FC236}">
                    <a16:creationId xmlns:a16="http://schemas.microsoft.com/office/drawing/2014/main" id="{41AA02A6-BFB9-574E-9E42-2CF99B941F74}"/>
                  </a:ext>
                </a:extLst>
              </p:cNvPr>
              <p:cNvSpPr txBox="1">
                <a:spLocks noChangeArrowheads="1"/>
              </p:cNvSpPr>
              <p:nvPr/>
            </p:nvSpPr>
            <p:spPr bwMode="auto">
              <a:xfrm>
                <a:off x="1865" y="2619"/>
                <a:ext cx="2033"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011893"/>
                    </a:solidFill>
                  </a:rPr>
                  <a:t>Berries are rich in some phytochemicals.</a:t>
                </a:r>
                <a:endParaRPr lang="en-US" altLang="en-US" sz="1800" i="1" dirty="0">
                  <a:solidFill>
                    <a:srgbClr val="011893"/>
                  </a:solidFill>
                </a:endParaRPr>
              </a:p>
            </p:txBody>
          </p:sp>
        </p:grpSp>
      </p:gr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Number Placeholder 5">
            <a:extLst>
              <a:ext uri="{FF2B5EF4-FFF2-40B4-BE49-F238E27FC236}">
                <a16:creationId xmlns:a16="http://schemas.microsoft.com/office/drawing/2014/main" id="{92BAF514-0FCE-3842-A66B-77FA517F3C0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86EB7E3-1270-F449-86B9-B69DD11D102C}" type="slidenum">
              <a:rPr lang="en-US" altLang="en-US" sz="1400" smtClean="0"/>
              <a:pPr>
                <a:spcBef>
                  <a:spcPct val="0"/>
                </a:spcBef>
                <a:buFontTx/>
                <a:buNone/>
              </a:pPr>
              <a:t>66</a:t>
            </a:fld>
            <a:endParaRPr lang="en-US" altLang="en-US" sz="1400" dirty="0"/>
          </a:p>
        </p:txBody>
      </p:sp>
      <p:grpSp>
        <p:nvGrpSpPr>
          <p:cNvPr id="104450" name="Group 1038">
            <a:extLst>
              <a:ext uri="{FF2B5EF4-FFF2-40B4-BE49-F238E27FC236}">
                <a16:creationId xmlns:a16="http://schemas.microsoft.com/office/drawing/2014/main" id="{A243E2DE-5A7B-A444-B571-33C929E50FF1}"/>
              </a:ext>
            </a:extLst>
          </p:cNvPr>
          <p:cNvGrpSpPr>
            <a:grpSpLocks/>
          </p:cNvGrpSpPr>
          <p:nvPr/>
        </p:nvGrpSpPr>
        <p:grpSpPr bwMode="auto">
          <a:xfrm>
            <a:off x="458788" y="449263"/>
            <a:ext cx="8229600" cy="1898650"/>
            <a:chOff x="289" y="283"/>
            <a:chExt cx="5184" cy="1196"/>
          </a:xfrm>
        </p:grpSpPr>
        <p:sp>
          <p:nvSpPr>
            <p:cNvPr id="104489" name="Rectangle 1028">
              <a:extLst>
                <a:ext uri="{FF2B5EF4-FFF2-40B4-BE49-F238E27FC236}">
                  <a16:creationId xmlns:a16="http://schemas.microsoft.com/office/drawing/2014/main" id="{5AB44719-D11D-464E-9E16-9FD5E83C944F}"/>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Phytochemicals</a:t>
              </a:r>
              <a:endParaRPr lang="en-US" altLang="en-US" sz="2800" dirty="0">
                <a:solidFill>
                  <a:schemeClr val="tx2"/>
                </a:solidFill>
              </a:endParaRPr>
            </a:p>
          </p:txBody>
        </p:sp>
        <p:sp>
          <p:nvSpPr>
            <p:cNvPr id="104490" name="Text Box 1029">
              <a:extLst>
                <a:ext uri="{FF2B5EF4-FFF2-40B4-BE49-F238E27FC236}">
                  <a16:creationId xmlns:a16="http://schemas.microsoft.com/office/drawing/2014/main" id="{E19B2C0E-2361-A446-92CA-BCB74E987991}"/>
                </a:ext>
              </a:extLst>
            </p:cNvPr>
            <p:cNvSpPr txBox="1">
              <a:spLocks noChangeArrowheads="1"/>
            </p:cNvSpPr>
            <p:nvPr/>
          </p:nvSpPr>
          <p:spPr bwMode="auto">
            <a:xfrm>
              <a:off x="602" y="976"/>
              <a:ext cx="4603"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ct val="30000"/>
                </a:spcAft>
                <a:buFont typeface="Times" pitchFamily="2" charset="0"/>
                <a:buNone/>
              </a:pPr>
              <a:r>
                <a:rPr lang="en-US" altLang="en-US" sz="1800" dirty="0">
                  <a:solidFill>
                    <a:schemeClr val="accent6"/>
                  </a:solidFill>
                </a:rPr>
                <a:t>Phytochemicals are present in small amounts in fresh fruits and vegetables. They may have health-promoting properties, although more research is needed to understand why.</a:t>
              </a:r>
            </a:p>
          </p:txBody>
        </p:sp>
      </p:grpSp>
      <p:graphicFrame>
        <p:nvGraphicFramePr>
          <p:cNvPr id="2" name="Table 1">
            <a:extLst>
              <a:ext uri="{FF2B5EF4-FFF2-40B4-BE49-F238E27FC236}">
                <a16:creationId xmlns:a16="http://schemas.microsoft.com/office/drawing/2014/main" id="{10406365-A404-D843-BE31-595CD3A0CFBC}"/>
              </a:ext>
            </a:extLst>
          </p:cNvPr>
          <p:cNvGraphicFramePr>
            <a:graphicFrameLocks noGrp="1"/>
          </p:cNvGraphicFramePr>
          <p:nvPr>
            <p:extLst>
              <p:ext uri="{D42A27DB-BD31-4B8C-83A1-F6EECF244321}">
                <p14:modId xmlns:p14="http://schemas.microsoft.com/office/powerpoint/2010/main" val="933000506"/>
              </p:ext>
            </p:extLst>
          </p:nvPr>
        </p:nvGraphicFramePr>
        <p:xfrm>
          <a:off x="1009650" y="2589213"/>
          <a:ext cx="7150100" cy="2957508"/>
        </p:xfrm>
        <a:graphic>
          <a:graphicData uri="http://schemas.openxmlformats.org/drawingml/2006/table">
            <a:tbl>
              <a:tblPr firstRow="1" firstCol="1" bandRow="1">
                <a:tableStyleId>{5C22544A-7EE6-4342-B048-85BDC9FD1C3A}</a:tableStyleId>
              </a:tblPr>
              <a:tblGrid>
                <a:gridCol w="2189989">
                  <a:extLst>
                    <a:ext uri="{9D8B030D-6E8A-4147-A177-3AD203B41FA5}">
                      <a16:colId xmlns:a16="http://schemas.microsoft.com/office/drawing/2014/main" val="20000"/>
                    </a:ext>
                  </a:extLst>
                </a:gridCol>
                <a:gridCol w="4960111">
                  <a:extLst>
                    <a:ext uri="{9D8B030D-6E8A-4147-A177-3AD203B41FA5}">
                      <a16:colId xmlns:a16="http://schemas.microsoft.com/office/drawing/2014/main" val="20001"/>
                    </a:ext>
                  </a:extLst>
                </a:gridCol>
              </a:tblGrid>
              <a:tr h="262876">
                <a:tc>
                  <a:txBody>
                    <a:bodyPr/>
                    <a:lstStyle/>
                    <a:p>
                      <a:pPr marL="0" marR="0" algn="ctr">
                        <a:spcBef>
                          <a:spcPts val="0"/>
                        </a:spcBef>
                        <a:spcAft>
                          <a:spcPts val="0"/>
                        </a:spcAft>
                      </a:pPr>
                      <a:r>
                        <a:rPr lang="en-US" sz="1100" b="0" dirty="0">
                          <a:solidFill>
                            <a:schemeClr val="tx1"/>
                          </a:solidFill>
                          <a:effectLst/>
                        </a:rPr>
                        <a:t>Food source</a:t>
                      </a:r>
                      <a:endParaRPr lang="en-US"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tc>
                <a:tc>
                  <a:txBody>
                    <a:bodyPr/>
                    <a:lstStyle/>
                    <a:p>
                      <a:pPr marL="0" marR="0" algn="ctr">
                        <a:spcBef>
                          <a:spcPts val="0"/>
                        </a:spcBef>
                        <a:spcAft>
                          <a:spcPts val="0"/>
                        </a:spcAft>
                      </a:pPr>
                      <a:r>
                        <a:rPr lang="en-US" sz="1100" b="0" dirty="0">
                          <a:solidFill>
                            <a:schemeClr val="tx1"/>
                          </a:solidFill>
                          <a:effectLst/>
                        </a:rPr>
                        <a:t>Phytochemicals</a:t>
                      </a:r>
                      <a:endParaRPr lang="en-US"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solidFill>
                      <a:schemeClr val="accent2">
                        <a:lumMod val="20000"/>
                        <a:lumOff val="80000"/>
                      </a:schemeClr>
                    </a:solidFill>
                  </a:tcPr>
                </a:tc>
                <a:extLst>
                  <a:ext uri="{0D108BD9-81ED-4DB2-BD59-A6C34878D82A}">
                    <a16:rowId xmlns:a16="http://schemas.microsoft.com/office/drawing/2014/main" val="10000"/>
                  </a:ext>
                </a:extLst>
              </a:tr>
              <a:tr h="262876">
                <a:tc>
                  <a:txBody>
                    <a:bodyPr/>
                    <a:lstStyle/>
                    <a:p>
                      <a:pPr marL="0" marR="0" algn="ctr">
                        <a:spcBef>
                          <a:spcPts val="0"/>
                        </a:spcBef>
                        <a:spcAft>
                          <a:spcPts val="0"/>
                        </a:spcAft>
                      </a:pPr>
                      <a:r>
                        <a:rPr lang="en-US" sz="1000" b="0" dirty="0">
                          <a:solidFill>
                            <a:schemeClr val="tx1"/>
                          </a:solidFill>
                          <a:effectLst/>
                        </a:rPr>
                        <a:t>Soy</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tc>
                <a:tc>
                  <a:txBody>
                    <a:bodyPr/>
                    <a:lstStyle/>
                    <a:p>
                      <a:pPr marL="0" marR="0" algn="ctr">
                        <a:spcBef>
                          <a:spcPts val="0"/>
                        </a:spcBef>
                        <a:spcAft>
                          <a:spcPts val="0"/>
                        </a:spcAft>
                      </a:pPr>
                      <a:r>
                        <a:rPr lang="en-US" sz="1000" b="0" dirty="0">
                          <a:solidFill>
                            <a:schemeClr val="tx1"/>
                          </a:solidFill>
                          <a:effectLst/>
                        </a:rPr>
                        <a:t>Protease inhibitors, beta-sitosterol, phytic acid, and isoflavones</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solidFill>
                      <a:schemeClr val="accent5"/>
                    </a:solidFill>
                  </a:tcPr>
                </a:tc>
                <a:extLst>
                  <a:ext uri="{0D108BD9-81ED-4DB2-BD59-A6C34878D82A}">
                    <a16:rowId xmlns:a16="http://schemas.microsoft.com/office/drawing/2014/main" val="10001"/>
                  </a:ext>
                </a:extLst>
              </a:tr>
              <a:tr h="262876">
                <a:tc>
                  <a:txBody>
                    <a:bodyPr/>
                    <a:lstStyle/>
                    <a:p>
                      <a:pPr marL="0" marR="0" algn="ctr">
                        <a:spcBef>
                          <a:spcPts val="0"/>
                        </a:spcBef>
                        <a:spcAft>
                          <a:spcPts val="0"/>
                        </a:spcAft>
                      </a:pPr>
                      <a:r>
                        <a:rPr lang="en-US" sz="1000" b="0" dirty="0">
                          <a:solidFill>
                            <a:schemeClr val="tx1"/>
                          </a:solidFill>
                          <a:effectLst/>
                        </a:rPr>
                        <a:t>Tomato</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tc>
                <a:tc>
                  <a:txBody>
                    <a:bodyPr/>
                    <a:lstStyle/>
                    <a:p>
                      <a:pPr marL="0" marR="0" algn="ctr">
                        <a:spcBef>
                          <a:spcPts val="0"/>
                        </a:spcBef>
                        <a:spcAft>
                          <a:spcPts val="0"/>
                        </a:spcAft>
                      </a:pPr>
                      <a:r>
                        <a:rPr lang="en-US" sz="1000" b="0" dirty="0">
                          <a:solidFill>
                            <a:schemeClr val="tx1"/>
                          </a:solidFill>
                          <a:effectLst/>
                        </a:rPr>
                        <a:t>Lycopene, beta-carotene, and vitamin C</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solidFill>
                      <a:schemeClr val="accent5"/>
                    </a:solidFill>
                  </a:tcPr>
                </a:tc>
                <a:extLst>
                  <a:ext uri="{0D108BD9-81ED-4DB2-BD59-A6C34878D82A}">
                    <a16:rowId xmlns:a16="http://schemas.microsoft.com/office/drawing/2014/main" val="10002"/>
                  </a:ext>
                </a:extLst>
              </a:tr>
              <a:tr h="262876">
                <a:tc>
                  <a:txBody>
                    <a:bodyPr/>
                    <a:lstStyle/>
                    <a:p>
                      <a:pPr marL="0" marR="0" algn="ctr">
                        <a:spcBef>
                          <a:spcPts val="0"/>
                        </a:spcBef>
                        <a:spcAft>
                          <a:spcPts val="0"/>
                        </a:spcAft>
                      </a:pPr>
                      <a:r>
                        <a:rPr lang="en-US" sz="1000" b="0" dirty="0">
                          <a:solidFill>
                            <a:schemeClr val="tx1"/>
                          </a:solidFill>
                          <a:effectLst/>
                        </a:rPr>
                        <a:t>Broccoli</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tc>
                <a:tc>
                  <a:txBody>
                    <a:bodyPr/>
                    <a:lstStyle/>
                    <a:p>
                      <a:pPr marL="0" marR="0" algn="ctr">
                        <a:spcBef>
                          <a:spcPts val="0"/>
                        </a:spcBef>
                        <a:spcAft>
                          <a:spcPts val="0"/>
                        </a:spcAft>
                      </a:pPr>
                      <a:r>
                        <a:rPr lang="en-US" sz="1000" b="0" dirty="0">
                          <a:solidFill>
                            <a:schemeClr val="tx1"/>
                          </a:solidFill>
                          <a:effectLst/>
                        </a:rPr>
                        <a:t>Vitamin C, 3,3’diidolylmethane, sulforaphane, lignans, and selenium</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solidFill>
                      <a:schemeClr val="accent5"/>
                    </a:solidFill>
                  </a:tcPr>
                </a:tc>
                <a:extLst>
                  <a:ext uri="{0D108BD9-81ED-4DB2-BD59-A6C34878D82A}">
                    <a16:rowId xmlns:a16="http://schemas.microsoft.com/office/drawing/2014/main" val="10003"/>
                  </a:ext>
                </a:extLst>
              </a:tr>
              <a:tr h="262876">
                <a:tc>
                  <a:txBody>
                    <a:bodyPr/>
                    <a:lstStyle/>
                    <a:p>
                      <a:pPr marL="0" marR="0" algn="ctr">
                        <a:spcBef>
                          <a:spcPts val="0"/>
                        </a:spcBef>
                        <a:spcAft>
                          <a:spcPts val="0"/>
                        </a:spcAft>
                      </a:pPr>
                      <a:r>
                        <a:rPr lang="en-US" sz="1000" b="0" dirty="0">
                          <a:solidFill>
                            <a:schemeClr val="tx1"/>
                          </a:solidFill>
                          <a:effectLst/>
                        </a:rPr>
                        <a:t>Garlic</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tc>
                <a:tc>
                  <a:txBody>
                    <a:bodyPr/>
                    <a:lstStyle/>
                    <a:p>
                      <a:pPr marL="0" marR="0" algn="ctr">
                        <a:spcBef>
                          <a:spcPts val="0"/>
                        </a:spcBef>
                        <a:spcAft>
                          <a:spcPts val="0"/>
                        </a:spcAft>
                      </a:pPr>
                      <a:r>
                        <a:rPr lang="en-US" sz="1000" b="0" dirty="0">
                          <a:solidFill>
                            <a:schemeClr val="tx1"/>
                          </a:solidFill>
                          <a:effectLst/>
                        </a:rPr>
                        <a:t>Thiosulfonates, limonene, and quercetin</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solidFill>
                      <a:schemeClr val="accent5"/>
                    </a:solidFill>
                  </a:tcPr>
                </a:tc>
                <a:extLst>
                  <a:ext uri="{0D108BD9-81ED-4DB2-BD59-A6C34878D82A}">
                    <a16:rowId xmlns:a16="http://schemas.microsoft.com/office/drawing/2014/main" val="10004"/>
                  </a:ext>
                </a:extLst>
              </a:tr>
              <a:tr h="262876">
                <a:tc>
                  <a:txBody>
                    <a:bodyPr/>
                    <a:lstStyle/>
                    <a:p>
                      <a:pPr marL="0" marR="0" algn="ctr">
                        <a:spcBef>
                          <a:spcPts val="0"/>
                        </a:spcBef>
                        <a:spcAft>
                          <a:spcPts val="0"/>
                        </a:spcAft>
                      </a:pPr>
                      <a:r>
                        <a:rPr lang="en-US" sz="1000" b="0" dirty="0">
                          <a:solidFill>
                            <a:schemeClr val="tx1"/>
                          </a:solidFill>
                          <a:effectLst/>
                        </a:rPr>
                        <a:t>Flax seeds </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tc>
                <a:tc>
                  <a:txBody>
                    <a:bodyPr/>
                    <a:lstStyle/>
                    <a:p>
                      <a:pPr marL="0" marR="0" algn="ctr">
                        <a:spcBef>
                          <a:spcPts val="0"/>
                        </a:spcBef>
                        <a:spcAft>
                          <a:spcPts val="0"/>
                        </a:spcAft>
                      </a:pPr>
                      <a:r>
                        <a:rPr lang="en-US" sz="1000" b="0" dirty="0">
                          <a:solidFill>
                            <a:schemeClr val="tx1"/>
                          </a:solidFill>
                          <a:effectLst/>
                        </a:rPr>
                        <a:t>Lignans</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solidFill>
                      <a:schemeClr val="accent5"/>
                    </a:solidFill>
                  </a:tcPr>
                </a:tc>
                <a:extLst>
                  <a:ext uri="{0D108BD9-81ED-4DB2-BD59-A6C34878D82A}">
                    <a16:rowId xmlns:a16="http://schemas.microsoft.com/office/drawing/2014/main" val="10005"/>
                  </a:ext>
                </a:extLst>
              </a:tr>
              <a:tr h="328748">
                <a:tc>
                  <a:txBody>
                    <a:bodyPr/>
                    <a:lstStyle/>
                    <a:p>
                      <a:pPr marL="0" marR="0" algn="ctr">
                        <a:spcBef>
                          <a:spcPts val="0"/>
                        </a:spcBef>
                        <a:spcAft>
                          <a:spcPts val="0"/>
                        </a:spcAft>
                      </a:pPr>
                      <a:r>
                        <a:rPr lang="en-US" sz="1000" b="0" dirty="0">
                          <a:solidFill>
                            <a:schemeClr val="tx1"/>
                          </a:solidFill>
                          <a:effectLst/>
                        </a:rPr>
                        <a:t>Citrus fruits</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tc>
                <a:tc>
                  <a:txBody>
                    <a:bodyPr/>
                    <a:lstStyle/>
                    <a:p>
                      <a:pPr marL="0" marR="0" algn="ctr">
                        <a:spcBef>
                          <a:spcPts val="0"/>
                        </a:spcBef>
                        <a:spcAft>
                          <a:spcPts val="0"/>
                        </a:spcAft>
                      </a:pPr>
                      <a:r>
                        <a:rPr lang="en-US" sz="1000" b="0" dirty="0">
                          <a:solidFill>
                            <a:schemeClr val="tx1"/>
                          </a:solidFill>
                          <a:effectLst/>
                        </a:rPr>
                        <a:t>Monoterpenes, coumarin, cryptoxanthin, vitamin C, ferulic acid, and oxalic acid</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solidFill>
                      <a:schemeClr val="accent5"/>
                    </a:solidFill>
                  </a:tcPr>
                </a:tc>
                <a:extLst>
                  <a:ext uri="{0D108BD9-81ED-4DB2-BD59-A6C34878D82A}">
                    <a16:rowId xmlns:a16="http://schemas.microsoft.com/office/drawing/2014/main" val="10006"/>
                  </a:ext>
                </a:extLst>
              </a:tr>
              <a:tr h="262876">
                <a:tc>
                  <a:txBody>
                    <a:bodyPr/>
                    <a:lstStyle/>
                    <a:p>
                      <a:pPr marL="0" marR="0" algn="ctr">
                        <a:spcBef>
                          <a:spcPts val="0"/>
                        </a:spcBef>
                        <a:spcAft>
                          <a:spcPts val="0"/>
                        </a:spcAft>
                      </a:pPr>
                      <a:r>
                        <a:rPr lang="en-US" sz="1000" b="0" dirty="0">
                          <a:solidFill>
                            <a:schemeClr val="tx1"/>
                          </a:solidFill>
                          <a:effectLst/>
                        </a:rPr>
                        <a:t>Blueberries</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tc>
                <a:tc>
                  <a:txBody>
                    <a:bodyPr/>
                    <a:lstStyle/>
                    <a:p>
                      <a:pPr marL="0" marR="0" algn="ctr">
                        <a:spcBef>
                          <a:spcPts val="0"/>
                        </a:spcBef>
                        <a:spcAft>
                          <a:spcPts val="0"/>
                        </a:spcAft>
                      </a:pPr>
                      <a:r>
                        <a:rPr lang="en-US" sz="1000" b="0" dirty="0">
                          <a:solidFill>
                            <a:schemeClr val="tx1"/>
                          </a:solidFill>
                          <a:effectLst/>
                        </a:rPr>
                        <a:t>Tannic acid, lignans, and anthocyanins</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solidFill>
                      <a:schemeClr val="accent5"/>
                    </a:solidFill>
                  </a:tcPr>
                </a:tc>
                <a:extLst>
                  <a:ext uri="{0D108BD9-81ED-4DB2-BD59-A6C34878D82A}">
                    <a16:rowId xmlns:a16="http://schemas.microsoft.com/office/drawing/2014/main" val="10007"/>
                  </a:ext>
                </a:extLst>
              </a:tr>
              <a:tr h="262876">
                <a:tc>
                  <a:txBody>
                    <a:bodyPr/>
                    <a:lstStyle/>
                    <a:p>
                      <a:pPr marL="0" marR="0" algn="ctr">
                        <a:spcBef>
                          <a:spcPts val="0"/>
                        </a:spcBef>
                        <a:spcAft>
                          <a:spcPts val="0"/>
                        </a:spcAft>
                      </a:pPr>
                      <a:r>
                        <a:rPr lang="en-US" sz="1000" b="0" dirty="0">
                          <a:solidFill>
                            <a:schemeClr val="tx1"/>
                          </a:solidFill>
                          <a:effectLst/>
                        </a:rPr>
                        <a:t>Potatoes</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tc>
                <a:tc>
                  <a:txBody>
                    <a:bodyPr/>
                    <a:lstStyle/>
                    <a:p>
                      <a:pPr marL="0" marR="0" algn="ctr">
                        <a:spcBef>
                          <a:spcPts val="0"/>
                        </a:spcBef>
                        <a:spcAft>
                          <a:spcPts val="0"/>
                        </a:spcAft>
                      </a:pPr>
                      <a:r>
                        <a:rPr lang="en-US" sz="1000" b="0" dirty="0">
                          <a:solidFill>
                            <a:schemeClr val="tx1"/>
                          </a:solidFill>
                          <a:effectLst/>
                        </a:rPr>
                        <a:t>Beta-carotene</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solidFill>
                      <a:schemeClr val="accent5"/>
                    </a:solidFill>
                  </a:tcPr>
                </a:tc>
                <a:extLst>
                  <a:ext uri="{0D108BD9-81ED-4DB2-BD59-A6C34878D82A}">
                    <a16:rowId xmlns:a16="http://schemas.microsoft.com/office/drawing/2014/main" val="10008"/>
                  </a:ext>
                </a:extLst>
              </a:tr>
              <a:tr h="262876">
                <a:tc>
                  <a:txBody>
                    <a:bodyPr/>
                    <a:lstStyle/>
                    <a:p>
                      <a:pPr marL="0" marR="0" algn="ctr">
                        <a:spcBef>
                          <a:spcPts val="0"/>
                        </a:spcBef>
                        <a:spcAft>
                          <a:spcPts val="0"/>
                        </a:spcAft>
                      </a:pPr>
                      <a:r>
                        <a:rPr lang="en-US" sz="1000" b="0" dirty="0">
                          <a:solidFill>
                            <a:schemeClr val="tx1"/>
                          </a:solidFill>
                          <a:effectLst/>
                        </a:rPr>
                        <a:t>Chili peppers</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tc>
                <a:tc>
                  <a:txBody>
                    <a:bodyPr/>
                    <a:lstStyle/>
                    <a:p>
                      <a:pPr marL="0" marR="0" algn="ctr">
                        <a:spcBef>
                          <a:spcPts val="0"/>
                        </a:spcBef>
                        <a:spcAft>
                          <a:spcPts val="0"/>
                        </a:spcAft>
                      </a:pPr>
                      <a:r>
                        <a:rPr lang="en-US" sz="1000" b="0" dirty="0">
                          <a:solidFill>
                            <a:schemeClr val="tx1"/>
                          </a:solidFill>
                          <a:effectLst/>
                        </a:rPr>
                        <a:t>Capsaicin</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solidFill>
                      <a:schemeClr val="accent5"/>
                    </a:solidFill>
                  </a:tcPr>
                </a:tc>
                <a:extLst>
                  <a:ext uri="{0D108BD9-81ED-4DB2-BD59-A6C34878D82A}">
                    <a16:rowId xmlns:a16="http://schemas.microsoft.com/office/drawing/2014/main" val="10009"/>
                  </a:ext>
                </a:extLst>
              </a:tr>
              <a:tr h="262876">
                <a:tc>
                  <a:txBody>
                    <a:bodyPr/>
                    <a:lstStyle/>
                    <a:p>
                      <a:pPr marL="0" marR="0" algn="ctr">
                        <a:spcBef>
                          <a:spcPts val="0"/>
                        </a:spcBef>
                        <a:spcAft>
                          <a:spcPts val="0"/>
                        </a:spcAft>
                      </a:pPr>
                      <a:r>
                        <a:rPr lang="en-US" sz="1000" b="0" dirty="0">
                          <a:solidFill>
                            <a:schemeClr val="tx1"/>
                          </a:solidFill>
                          <a:effectLst/>
                        </a:rPr>
                        <a:t>Legumes</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tc>
                <a:tc>
                  <a:txBody>
                    <a:bodyPr/>
                    <a:lstStyle/>
                    <a:p>
                      <a:pPr marL="0" marR="0" algn="ctr">
                        <a:spcBef>
                          <a:spcPts val="0"/>
                        </a:spcBef>
                        <a:spcAft>
                          <a:spcPts val="0"/>
                        </a:spcAft>
                      </a:pPr>
                      <a:r>
                        <a:rPr lang="en-US" sz="1000" b="0" dirty="0">
                          <a:solidFill>
                            <a:schemeClr val="tx1"/>
                          </a:solidFill>
                          <a:effectLst/>
                        </a:rPr>
                        <a:t>Omega fatty acids, saponins, catechins, quercetin, lutein, and lignans</a:t>
                      </a:r>
                      <a:endParaRPr lang="en-US" sz="1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4" marR="68584" marT="0" marB="0" anchor="ctr">
                    <a:solidFill>
                      <a:schemeClr val="accent5"/>
                    </a:solidFill>
                  </a:tcPr>
                </a:tc>
                <a:extLst>
                  <a:ext uri="{0D108BD9-81ED-4DB2-BD59-A6C34878D82A}">
                    <a16:rowId xmlns:a16="http://schemas.microsoft.com/office/drawing/2014/main" val="10010"/>
                  </a:ext>
                </a:extLst>
              </a:tr>
            </a:tbl>
          </a:graphicData>
        </a:graphic>
      </p:graphicFrame>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Number Placeholder 5">
            <a:extLst>
              <a:ext uri="{FF2B5EF4-FFF2-40B4-BE49-F238E27FC236}">
                <a16:creationId xmlns:a16="http://schemas.microsoft.com/office/drawing/2014/main" id="{CF12B238-3CDD-0B4C-B39B-62F3617879D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4A1CD5A-9992-2D4E-BABC-34E8BF361AA1}" type="slidenum">
              <a:rPr lang="en-US" altLang="en-US" sz="1400" smtClean="0"/>
              <a:pPr>
                <a:spcBef>
                  <a:spcPct val="0"/>
                </a:spcBef>
                <a:buFontTx/>
                <a:buNone/>
              </a:pPr>
              <a:t>67</a:t>
            </a:fld>
            <a:endParaRPr lang="en-US" altLang="en-US" sz="1400" dirty="0"/>
          </a:p>
        </p:txBody>
      </p:sp>
      <p:grpSp>
        <p:nvGrpSpPr>
          <p:cNvPr id="106498" name="Group 11">
            <a:extLst>
              <a:ext uri="{FF2B5EF4-FFF2-40B4-BE49-F238E27FC236}">
                <a16:creationId xmlns:a16="http://schemas.microsoft.com/office/drawing/2014/main" id="{2894E188-35EB-AB4F-A6F3-F4C8243636CC}"/>
              </a:ext>
            </a:extLst>
          </p:cNvPr>
          <p:cNvGrpSpPr>
            <a:grpSpLocks/>
          </p:cNvGrpSpPr>
          <p:nvPr/>
        </p:nvGrpSpPr>
        <p:grpSpPr bwMode="auto">
          <a:xfrm>
            <a:off x="458788" y="449263"/>
            <a:ext cx="8229600" cy="4216400"/>
            <a:chOff x="289" y="283"/>
            <a:chExt cx="5184" cy="2656"/>
          </a:xfrm>
        </p:grpSpPr>
        <p:sp>
          <p:nvSpPr>
            <p:cNvPr id="106499" name="Rectangle 4">
              <a:extLst>
                <a:ext uri="{FF2B5EF4-FFF2-40B4-BE49-F238E27FC236}">
                  <a16:creationId xmlns:a16="http://schemas.microsoft.com/office/drawing/2014/main" id="{DDE7DEF7-8EA1-CC49-B5BC-D8089ECE0865}"/>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Chili Peppers</a:t>
              </a:r>
              <a:endParaRPr lang="en-US" altLang="en-US" sz="2800" dirty="0">
                <a:solidFill>
                  <a:schemeClr val="tx2"/>
                </a:solidFill>
              </a:endParaRPr>
            </a:p>
          </p:txBody>
        </p:sp>
        <p:grpSp>
          <p:nvGrpSpPr>
            <p:cNvPr id="106500" name="Group 10">
              <a:extLst>
                <a:ext uri="{FF2B5EF4-FFF2-40B4-BE49-F238E27FC236}">
                  <a16:creationId xmlns:a16="http://schemas.microsoft.com/office/drawing/2014/main" id="{0D7E9C64-BB8E-0E43-B319-86CFBEC4B1AF}"/>
                </a:ext>
              </a:extLst>
            </p:cNvPr>
            <p:cNvGrpSpPr>
              <a:grpSpLocks/>
            </p:cNvGrpSpPr>
            <p:nvPr/>
          </p:nvGrpSpPr>
          <p:grpSpPr bwMode="auto">
            <a:xfrm>
              <a:off x="1847" y="1021"/>
              <a:ext cx="2156" cy="1918"/>
              <a:chOff x="1847" y="1021"/>
              <a:chExt cx="2156" cy="1918"/>
            </a:xfrm>
          </p:grpSpPr>
          <p:grpSp>
            <p:nvGrpSpPr>
              <p:cNvPr id="106501" name="Group 20">
                <a:extLst>
                  <a:ext uri="{FF2B5EF4-FFF2-40B4-BE49-F238E27FC236}">
                    <a16:creationId xmlns:a16="http://schemas.microsoft.com/office/drawing/2014/main" id="{E35B4A7A-73D2-B34B-A920-13927B0274CB}"/>
                  </a:ext>
                </a:extLst>
              </p:cNvPr>
              <p:cNvGrpSpPr>
                <a:grpSpLocks/>
              </p:cNvGrpSpPr>
              <p:nvPr/>
            </p:nvGrpSpPr>
            <p:grpSpPr bwMode="auto">
              <a:xfrm>
                <a:off x="1847" y="1021"/>
                <a:ext cx="2156" cy="1509"/>
                <a:chOff x="1847" y="1009"/>
                <a:chExt cx="2156" cy="1509"/>
              </a:xfrm>
            </p:grpSpPr>
            <p:pic>
              <p:nvPicPr>
                <p:cNvPr id="106503" name="Picture 5" descr="farmewww_redwingfarmersmarket_com chilis">
                  <a:extLst>
                    <a:ext uri="{FF2B5EF4-FFF2-40B4-BE49-F238E27FC236}">
                      <a16:creationId xmlns:a16="http://schemas.microsoft.com/office/drawing/2014/main" id="{DA0EFD31-C961-FC41-AF22-793E3B1A4A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 y="1009"/>
                  <a:ext cx="2075" cy="1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4" name="Text Box 6">
                  <a:extLst>
                    <a:ext uri="{FF2B5EF4-FFF2-40B4-BE49-F238E27FC236}">
                      <a16:creationId xmlns:a16="http://schemas.microsoft.com/office/drawing/2014/main" id="{7521B3F8-EA8E-E945-A5F9-9B9BC433BDCD}"/>
                    </a:ext>
                  </a:extLst>
                </p:cNvPr>
                <p:cNvSpPr txBox="1">
                  <a:spLocks noChangeArrowheads="1"/>
                </p:cNvSpPr>
                <p:nvPr/>
              </p:nvSpPr>
              <p:spPr bwMode="auto">
                <a:xfrm>
                  <a:off x="2330" y="2353"/>
                  <a:ext cx="167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https://www.redwingfarmersmarket.com</a:t>
                  </a:r>
                  <a:endParaRPr lang="en-US" altLang="en-US" sz="1800" i="1" dirty="0"/>
                </a:p>
              </p:txBody>
            </p:sp>
          </p:grpSp>
          <p:sp>
            <p:nvSpPr>
              <p:cNvPr id="106502" name="Text Box 11">
                <a:extLst>
                  <a:ext uri="{FF2B5EF4-FFF2-40B4-BE49-F238E27FC236}">
                    <a16:creationId xmlns:a16="http://schemas.microsoft.com/office/drawing/2014/main" id="{92F781A1-BBC8-9243-9049-A2AD5805EC2E}"/>
                  </a:ext>
                </a:extLst>
              </p:cNvPr>
              <p:cNvSpPr txBox="1">
                <a:spLocks noChangeArrowheads="1"/>
              </p:cNvSpPr>
              <p:nvPr/>
            </p:nvSpPr>
            <p:spPr bwMode="auto">
              <a:xfrm>
                <a:off x="1945" y="2574"/>
                <a:ext cx="1885"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011893"/>
                    </a:solidFill>
                  </a:rPr>
                  <a:t>Chili peppers are also rich in some phytochemicals.</a:t>
                </a:r>
              </a:p>
            </p:txBody>
          </p:sp>
        </p:grpSp>
      </p:gr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Number Placeholder 5">
            <a:extLst>
              <a:ext uri="{FF2B5EF4-FFF2-40B4-BE49-F238E27FC236}">
                <a16:creationId xmlns:a16="http://schemas.microsoft.com/office/drawing/2014/main" id="{00BB721B-CF63-3548-A15C-2EE5D061B77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2EAB3AB-4A27-0C4D-B4EA-1CCB370C6B3F}" type="slidenum">
              <a:rPr lang="en-US" altLang="en-US" sz="1400" smtClean="0"/>
              <a:pPr>
                <a:spcBef>
                  <a:spcPct val="0"/>
                </a:spcBef>
                <a:buFontTx/>
                <a:buNone/>
              </a:pPr>
              <a:t>68</a:t>
            </a:fld>
            <a:endParaRPr lang="en-US" altLang="en-US" sz="1400" dirty="0"/>
          </a:p>
        </p:txBody>
      </p:sp>
      <p:grpSp>
        <p:nvGrpSpPr>
          <p:cNvPr id="108546" name="Group 1053">
            <a:extLst>
              <a:ext uri="{FF2B5EF4-FFF2-40B4-BE49-F238E27FC236}">
                <a16:creationId xmlns:a16="http://schemas.microsoft.com/office/drawing/2014/main" id="{1C75F6F1-BE48-814E-A6C9-7E8CD2AAE765}"/>
              </a:ext>
            </a:extLst>
          </p:cNvPr>
          <p:cNvGrpSpPr>
            <a:grpSpLocks/>
          </p:cNvGrpSpPr>
          <p:nvPr/>
        </p:nvGrpSpPr>
        <p:grpSpPr bwMode="auto">
          <a:xfrm>
            <a:off x="458788" y="446088"/>
            <a:ext cx="8229600" cy="4437063"/>
            <a:chOff x="289" y="281"/>
            <a:chExt cx="5184" cy="2795"/>
          </a:xfrm>
        </p:grpSpPr>
        <p:sp>
          <p:nvSpPr>
            <p:cNvPr id="108547" name="Rectangle 1028">
              <a:extLst>
                <a:ext uri="{FF2B5EF4-FFF2-40B4-BE49-F238E27FC236}">
                  <a16:creationId xmlns:a16="http://schemas.microsoft.com/office/drawing/2014/main" id="{84E34F53-AE38-7C49-AC01-8A873EE5904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Genetically-Modified Foods</a:t>
              </a:r>
              <a:endParaRPr lang="en-US" altLang="en-US" sz="2800" dirty="0">
                <a:solidFill>
                  <a:schemeClr val="tx2"/>
                </a:solidFill>
              </a:endParaRPr>
            </a:p>
          </p:txBody>
        </p:sp>
        <p:grpSp>
          <p:nvGrpSpPr>
            <p:cNvPr id="108548" name="Group 1052">
              <a:extLst>
                <a:ext uri="{FF2B5EF4-FFF2-40B4-BE49-F238E27FC236}">
                  <a16:creationId xmlns:a16="http://schemas.microsoft.com/office/drawing/2014/main" id="{3098A9B3-F609-F34D-8D72-236313C8937B}"/>
                </a:ext>
              </a:extLst>
            </p:cNvPr>
            <p:cNvGrpSpPr>
              <a:grpSpLocks/>
            </p:cNvGrpSpPr>
            <p:nvPr/>
          </p:nvGrpSpPr>
          <p:grpSpPr bwMode="auto">
            <a:xfrm>
              <a:off x="1819" y="1019"/>
              <a:ext cx="2158" cy="2057"/>
              <a:chOff x="1819" y="1019"/>
              <a:chExt cx="2158" cy="2057"/>
            </a:xfrm>
          </p:grpSpPr>
          <p:grpSp>
            <p:nvGrpSpPr>
              <p:cNvPr id="108549" name="Group 1043">
                <a:extLst>
                  <a:ext uri="{FF2B5EF4-FFF2-40B4-BE49-F238E27FC236}">
                    <a16:creationId xmlns:a16="http://schemas.microsoft.com/office/drawing/2014/main" id="{408021A3-B89A-6841-9E86-B8CB28AA3D5E}"/>
                  </a:ext>
                </a:extLst>
              </p:cNvPr>
              <p:cNvGrpSpPr>
                <a:grpSpLocks/>
              </p:cNvGrpSpPr>
              <p:nvPr/>
            </p:nvGrpSpPr>
            <p:grpSpPr bwMode="auto">
              <a:xfrm>
                <a:off x="1869" y="1019"/>
                <a:ext cx="2108" cy="1657"/>
                <a:chOff x="1869" y="1003"/>
                <a:chExt cx="2108" cy="1657"/>
              </a:xfrm>
            </p:grpSpPr>
            <p:pic>
              <p:nvPicPr>
                <p:cNvPr id="108551" name="Picture 1029" descr="upload_wikimedia_org Btcornafrica">
                  <a:extLst>
                    <a:ext uri="{FF2B5EF4-FFF2-40B4-BE49-F238E27FC236}">
                      <a16:creationId xmlns:a16="http://schemas.microsoft.com/office/drawing/2014/main" id="{3AAC5730-409B-8C4C-B52C-5D1D3A9C8C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9" y="1003"/>
                  <a:ext cx="2028" cy="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2" name="Text Box 1030">
                  <a:extLst>
                    <a:ext uri="{FF2B5EF4-FFF2-40B4-BE49-F238E27FC236}">
                      <a16:creationId xmlns:a16="http://schemas.microsoft.com/office/drawing/2014/main" id="{B2E85C17-B1C3-DC4F-A5C0-DE19B9BC85EF}"/>
                    </a:ext>
                  </a:extLst>
                </p:cNvPr>
                <p:cNvSpPr txBox="1">
                  <a:spLocks noChangeArrowheads="1"/>
                </p:cNvSpPr>
                <p:nvPr/>
              </p:nvSpPr>
              <p:spPr bwMode="auto">
                <a:xfrm>
                  <a:off x="2834" y="2495"/>
                  <a:ext cx="11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https://www.wikimedia.org</a:t>
                  </a:r>
                </a:p>
              </p:txBody>
            </p:sp>
          </p:grpSp>
          <p:sp>
            <p:nvSpPr>
              <p:cNvPr id="108550" name="Text Box 1032">
                <a:extLst>
                  <a:ext uri="{FF2B5EF4-FFF2-40B4-BE49-F238E27FC236}">
                    <a16:creationId xmlns:a16="http://schemas.microsoft.com/office/drawing/2014/main" id="{00872FAC-2029-3248-9439-EF096C88074E}"/>
                  </a:ext>
                </a:extLst>
              </p:cNvPr>
              <p:cNvSpPr txBox="1">
                <a:spLocks noChangeArrowheads="1"/>
              </p:cNvSpPr>
              <p:nvPr/>
            </p:nvSpPr>
            <p:spPr bwMode="auto">
              <a:xfrm>
                <a:off x="1819" y="2711"/>
                <a:ext cx="2129"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3"/>
                  </a:lnSpc>
                  <a:spcBef>
                    <a:spcPct val="0"/>
                  </a:spcBef>
                  <a:buFontTx/>
                  <a:buNone/>
                </a:pPr>
                <a:r>
                  <a:rPr lang="en-US" altLang="en-US" sz="1800" dirty="0">
                    <a:solidFill>
                      <a:srgbClr val="011893"/>
                    </a:solidFill>
                  </a:rPr>
                  <a:t>A group of Kenyans examining a field of transgenic corn.</a:t>
                </a:r>
              </a:p>
            </p:txBody>
          </p:sp>
        </p:grpSp>
      </p:gr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Number Placeholder 5">
            <a:extLst>
              <a:ext uri="{FF2B5EF4-FFF2-40B4-BE49-F238E27FC236}">
                <a16:creationId xmlns:a16="http://schemas.microsoft.com/office/drawing/2014/main" id="{D81F964E-665B-7347-95E3-97D931DD2A1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E104FD24-94FC-6545-8C2D-54865965F40F}" type="slidenum">
              <a:rPr lang="en-US" altLang="en-US" sz="1400"/>
              <a:pPr algn="r" eaLnBrk="1" hangingPunct="1">
                <a:spcBef>
                  <a:spcPct val="0"/>
                </a:spcBef>
                <a:buFontTx/>
                <a:buNone/>
              </a:pPr>
              <a:t>69</a:t>
            </a:fld>
            <a:endParaRPr lang="en-US" altLang="en-US" sz="1400" dirty="0"/>
          </a:p>
        </p:txBody>
      </p:sp>
      <p:grpSp>
        <p:nvGrpSpPr>
          <p:cNvPr id="110594" name="Group 1027">
            <a:extLst>
              <a:ext uri="{FF2B5EF4-FFF2-40B4-BE49-F238E27FC236}">
                <a16:creationId xmlns:a16="http://schemas.microsoft.com/office/drawing/2014/main" id="{AF723549-32C3-294C-A8A1-410D7F970642}"/>
              </a:ext>
            </a:extLst>
          </p:cNvPr>
          <p:cNvGrpSpPr>
            <a:grpSpLocks/>
          </p:cNvGrpSpPr>
          <p:nvPr/>
        </p:nvGrpSpPr>
        <p:grpSpPr bwMode="auto">
          <a:xfrm>
            <a:off x="458788" y="449263"/>
            <a:ext cx="8229600" cy="3387725"/>
            <a:chOff x="289" y="283"/>
            <a:chExt cx="5184" cy="2134"/>
          </a:xfrm>
        </p:grpSpPr>
        <p:sp>
          <p:nvSpPr>
            <p:cNvPr id="110595" name="Rectangle 4">
              <a:extLst>
                <a:ext uri="{FF2B5EF4-FFF2-40B4-BE49-F238E27FC236}">
                  <a16:creationId xmlns:a16="http://schemas.microsoft.com/office/drawing/2014/main" id="{2FA45C5E-5338-664D-B1E1-AC295093E184}"/>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Genetically-Modified Foods</a:t>
              </a:r>
              <a:endParaRPr lang="en-US" altLang="en-US" sz="2800" dirty="0">
                <a:solidFill>
                  <a:schemeClr val="tx2"/>
                </a:solidFill>
              </a:endParaRPr>
            </a:p>
          </p:txBody>
        </p:sp>
        <p:grpSp>
          <p:nvGrpSpPr>
            <p:cNvPr id="110596" name="Group 1029">
              <a:extLst>
                <a:ext uri="{FF2B5EF4-FFF2-40B4-BE49-F238E27FC236}">
                  <a16:creationId xmlns:a16="http://schemas.microsoft.com/office/drawing/2014/main" id="{622BA754-B7DA-F741-98A0-CC1E62FCA669}"/>
                </a:ext>
              </a:extLst>
            </p:cNvPr>
            <p:cNvGrpSpPr>
              <a:grpSpLocks/>
            </p:cNvGrpSpPr>
            <p:nvPr/>
          </p:nvGrpSpPr>
          <p:grpSpPr bwMode="auto">
            <a:xfrm>
              <a:off x="432" y="977"/>
              <a:ext cx="4903" cy="1440"/>
              <a:chOff x="432" y="977"/>
              <a:chExt cx="4903" cy="1440"/>
            </a:xfrm>
          </p:grpSpPr>
          <p:sp>
            <p:nvSpPr>
              <p:cNvPr id="110597" name="Text Box 5">
                <a:extLst>
                  <a:ext uri="{FF2B5EF4-FFF2-40B4-BE49-F238E27FC236}">
                    <a16:creationId xmlns:a16="http://schemas.microsoft.com/office/drawing/2014/main" id="{F3082EE8-A3FA-0844-BC6B-4B75E8013CAC}"/>
                  </a:ext>
                </a:extLst>
              </p:cNvPr>
              <p:cNvSpPr txBox="1">
                <a:spLocks noChangeArrowheads="1"/>
              </p:cNvSpPr>
              <p:nvPr/>
            </p:nvSpPr>
            <p:spPr bwMode="auto">
              <a:xfrm>
                <a:off x="432" y="1408"/>
                <a:ext cx="4903" cy="1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233363">
                  <a:spcBef>
                    <a:spcPct val="20000"/>
                  </a:spcBef>
                  <a:buChar char="•"/>
                  <a:defRPr sz="3200">
                    <a:solidFill>
                      <a:schemeClr val="tx1"/>
                    </a:solidFill>
                    <a:latin typeface="Arial" panose="020B0604020202020204" pitchFamily="34" charset="0"/>
                  </a:defRPr>
                </a:lvl1pPr>
                <a:lvl2pPr marL="681038" indent="-22383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ct val="30000"/>
                  </a:spcAft>
                  <a:buSzPct val="80000"/>
                  <a:buFont typeface="Times" pitchFamily="2" charset="0"/>
                  <a:buChar char="•"/>
                </a:pPr>
                <a:r>
                  <a:rPr lang="en-US" altLang="en-US" sz="1800" dirty="0"/>
                  <a:t>Papaya and squash to resist RNA viruses.</a:t>
                </a:r>
              </a:p>
              <a:p>
                <a:pPr algn="ctr" eaLnBrk="1" hangingPunct="1">
                  <a:lnSpc>
                    <a:spcPct val="85000"/>
                  </a:lnSpc>
                  <a:spcBef>
                    <a:spcPct val="0"/>
                  </a:spcBef>
                  <a:spcAft>
                    <a:spcPct val="30000"/>
                  </a:spcAft>
                  <a:buSzPct val="80000"/>
                  <a:buFont typeface="Times" pitchFamily="2" charset="0"/>
                  <a:buChar char="•"/>
                </a:pPr>
                <a:r>
                  <a:rPr lang="en-US" altLang="en-US" sz="1800" dirty="0"/>
                  <a:t>Tomatoes and cantaloupes to delay ripening and softening.</a:t>
                </a:r>
              </a:p>
              <a:p>
                <a:pPr algn="ctr" eaLnBrk="1" hangingPunct="1">
                  <a:lnSpc>
                    <a:spcPct val="85000"/>
                  </a:lnSpc>
                  <a:spcBef>
                    <a:spcPct val="0"/>
                  </a:spcBef>
                  <a:spcAft>
                    <a:spcPct val="30000"/>
                  </a:spcAft>
                  <a:buSzPct val="80000"/>
                  <a:buFont typeface="Times" pitchFamily="2" charset="0"/>
                  <a:buChar char="•"/>
                </a:pPr>
                <a:r>
                  <a:rPr lang="en-US" altLang="en-US" sz="1800" dirty="0"/>
                  <a:t>Corn to resist the European corn borer insect.</a:t>
                </a:r>
              </a:p>
              <a:p>
                <a:pPr algn="ctr" eaLnBrk="1" hangingPunct="1">
                  <a:lnSpc>
                    <a:spcPct val="85000"/>
                  </a:lnSpc>
                  <a:spcBef>
                    <a:spcPct val="0"/>
                  </a:spcBef>
                  <a:spcAft>
                    <a:spcPct val="30000"/>
                  </a:spcAft>
                  <a:buSzPct val="80000"/>
                  <a:buFont typeface="Times" pitchFamily="2" charset="0"/>
                  <a:buChar char="•"/>
                </a:pPr>
                <a:r>
                  <a:rPr lang="en-US" altLang="en-US" sz="1800" dirty="0"/>
                  <a:t>Tomatoes and potatoes to resist insecticides.</a:t>
                </a:r>
              </a:p>
              <a:p>
                <a:pPr algn="ctr" eaLnBrk="1" hangingPunct="1">
                  <a:lnSpc>
                    <a:spcPct val="85000"/>
                  </a:lnSpc>
                  <a:spcBef>
                    <a:spcPct val="0"/>
                  </a:spcBef>
                  <a:spcAft>
                    <a:spcPct val="30000"/>
                  </a:spcAft>
                  <a:buSzPct val="80000"/>
                  <a:buFont typeface="Times" pitchFamily="2" charset="0"/>
                  <a:buChar char="•"/>
                </a:pPr>
                <a:r>
                  <a:rPr lang="en-US" altLang="en-US" sz="1800" dirty="0"/>
                  <a:t>Radishes to resist herbicides.</a:t>
                </a:r>
              </a:p>
            </p:txBody>
          </p:sp>
          <p:sp>
            <p:nvSpPr>
              <p:cNvPr id="110598" name="Text Box 8">
                <a:extLst>
                  <a:ext uri="{FF2B5EF4-FFF2-40B4-BE49-F238E27FC236}">
                    <a16:creationId xmlns:a16="http://schemas.microsoft.com/office/drawing/2014/main" id="{CDFFF4F4-7BF1-044C-91C0-E1FC63816C54}"/>
                  </a:ext>
                </a:extLst>
              </p:cNvPr>
              <p:cNvSpPr txBox="1">
                <a:spLocks noChangeArrowheads="1"/>
              </p:cNvSpPr>
              <p:nvPr/>
            </p:nvSpPr>
            <p:spPr bwMode="auto">
              <a:xfrm>
                <a:off x="718" y="977"/>
                <a:ext cx="4323"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chemeClr val="accent6"/>
                    </a:solidFill>
                  </a:rPr>
                  <a:t>Genetic engineering is used to modify fruit and vegetable plants to develop favorable properties.</a:t>
                </a:r>
              </a:p>
            </p:txBody>
          </p:sp>
        </p:grpSp>
      </p:gr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Number Placeholder 5">
            <a:extLst>
              <a:ext uri="{FF2B5EF4-FFF2-40B4-BE49-F238E27FC236}">
                <a16:creationId xmlns:a16="http://schemas.microsoft.com/office/drawing/2014/main" id="{F380D888-0135-3241-A6B5-DDFE57BF12D0}"/>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014232A0-8994-2D48-A57F-F68C0A515B37}" type="slidenum">
              <a:rPr lang="en-US" altLang="en-US" sz="1400"/>
              <a:pPr algn="r" eaLnBrk="1" hangingPunct="1">
                <a:spcBef>
                  <a:spcPct val="0"/>
                </a:spcBef>
                <a:buFontTx/>
                <a:buNone/>
              </a:pPr>
              <a:t>70</a:t>
            </a:fld>
            <a:endParaRPr lang="en-US" altLang="en-US" sz="1400" dirty="0"/>
          </a:p>
        </p:txBody>
      </p:sp>
      <p:grpSp>
        <p:nvGrpSpPr>
          <p:cNvPr id="112642" name="Group 3">
            <a:extLst>
              <a:ext uri="{FF2B5EF4-FFF2-40B4-BE49-F238E27FC236}">
                <a16:creationId xmlns:a16="http://schemas.microsoft.com/office/drawing/2014/main" id="{A628E17E-12DC-EE48-9BB6-B9DA0BD10337}"/>
              </a:ext>
            </a:extLst>
          </p:cNvPr>
          <p:cNvGrpSpPr>
            <a:grpSpLocks/>
          </p:cNvGrpSpPr>
          <p:nvPr/>
        </p:nvGrpSpPr>
        <p:grpSpPr bwMode="auto">
          <a:xfrm>
            <a:off x="457200" y="457200"/>
            <a:ext cx="8124825" cy="3959225"/>
            <a:chOff x="288" y="288"/>
            <a:chExt cx="5118" cy="2494"/>
          </a:xfrm>
        </p:grpSpPr>
        <p:sp>
          <p:nvSpPr>
            <p:cNvPr id="112643" name="Rectangle 1026">
              <a:extLst>
                <a:ext uri="{FF2B5EF4-FFF2-40B4-BE49-F238E27FC236}">
                  <a16:creationId xmlns:a16="http://schemas.microsoft.com/office/drawing/2014/main" id="{038D8C79-0DD7-954E-B4F0-F1B76FD5A047}"/>
                </a:ext>
              </a:extLst>
            </p:cNvPr>
            <p:cNvSpPr>
              <a:spLocks noChangeArrowheads="1"/>
            </p:cNvSpPr>
            <p:nvPr/>
          </p:nvSpPr>
          <p:spPr bwMode="auto">
            <a:xfrm>
              <a:off x="288" y="288"/>
              <a:ext cx="5118"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GM Food Labeling</a:t>
              </a:r>
              <a:endParaRPr lang="en-US" altLang="en-US" sz="2800" dirty="0">
                <a:solidFill>
                  <a:schemeClr val="tx2"/>
                </a:solidFill>
              </a:endParaRPr>
            </a:p>
          </p:txBody>
        </p:sp>
        <p:sp>
          <p:nvSpPr>
            <p:cNvPr id="112644" name="Text Box 1027">
              <a:extLst>
                <a:ext uri="{FF2B5EF4-FFF2-40B4-BE49-F238E27FC236}">
                  <a16:creationId xmlns:a16="http://schemas.microsoft.com/office/drawing/2014/main" id="{607A3D30-5D7B-3E44-B284-F2990B857FAA}"/>
                </a:ext>
              </a:extLst>
            </p:cNvPr>
            <p:cNvSpPr txBox="1">
              <a:spLocks noChangeArrowheads="1"/>
            </p:cNvSpPr>
            <p:nvPr/>
          </p:nvSpPr>
          <p:spPr bwMode="auto">
            <a:xfrm>
              <a:off x="447" y="979"/>
              <a:ext cx="4710" cy="1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233363">
                <a:spcBef>
                  <a:spcPct val="20000"/>
                </a:spcBef>
                <a:buChar char="•"/>
                <a:defRPr sz="3200">
                  <a:solidFill>
                    <a:schemeClr val="tx1"/>
                  </a:solidFill>
                  <a:latin typeface="Arial" panose="020B0604020202020204" pitchFamily="34" charset="0"/>
                </a:defRPr>
              </a:lvl1pPr>
              <a:lvl2pPr marL="681038" indent="-22383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Genetically-modified (GM) foods do not need to be labeled as such in the United States.</a:t>
              </a:r>
            </a:p>
            <a:p>
              <a:pPr eaLnBrk="1" hangingPunct="1">
                <a:lnSpc>
                  <a:spcPct val="85000"/>
                </a:lnSpc>
                <a:spcBef>
                  <a:spcPct val="0"/>
                </a:spcBef>
                <a:spcAft>
                  <a:spcPct val="50000"/>
                </a:spcAft>
                <a:buSzPct val="80000"/>
                <a:buFont typeface="Times" pitchFamily="2" charset="0"/>
                <a:buChar char="•"/>
              </a:pPr>
              <a:r>
                <a:rPr lang="en-US" altLang="en-US" sz="1800" dirty="0"/>
                <a:t>Biotechnology companies claim that genetic engineering methods are fundamentally no different than the traditional methods of plant breeding. </a:t>
              </a:r>
            </a:p>
            <a:p>
              <a:pPr eaLnBrk="1" hangingPunct="1">
                <a:lnSpc>
                  <a:spcPct val="85000"/>
                </a:lnSpc>
                <a:spcBef>
                  <a:spcPct val="0"/>
                </a:spcBef>
                <a:spcAft>
                  <a:spcPct val="50000"/>
                </a:spcAft>
                <a:buSzPct val="80000"/>
                <a:buFont typeface="Times" pitchFamily="2" charset="0"/>
                <a:buChar char="•"/>
              </a:pPr>
              <a:r>
                <a:rPr lang="en-US" altLang="en-US" sz="1800" dirty="0"/>
                <a:t>The U.S. Food and Drug Administration (FDA) agrees, partly based on both science and industry lobbying efforts.</a:t>
              </a:r>
            </a:p>
            <a:p>
              <a:pPr eaLnBrk="1" hangingPunct="1">
                <a:lnSpc>
                  <a:spcPct val="85000"/>
                </a:lnSpc>
                <a:spcBef>
                  <a:spcPct val="0"/>
                </a:spcBef>
                <a:spcAft>
                  <a:spcPct val="50000"/>
                </a:spcAft>
                <a:buSzPct val="80000"/>
                <a:buFont typeface="Times" pitchFamily="2" charset="0"/>
                <a:buChar char="•"/>
              </a:pPr>
              <a:r>
                <a:rPr lang="en-US" altLang="en-US" sz="1800" dirty="0"/>
                <a:t>Some companies oppose efforts to require labeling due to concern that consumers might have second thoughts about purchasing their food products. </a:t>
              </a:r>
            </a:p>
          </p:txBody>
        </p:sp>
      </p:gr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Number Placeholder 5">
            <a:extLst>
              <a:ext uri="{FF2B5EF4-FFF2-40B4-BE49-F238E27FC236}">
                <a16:creationId xmlns:a16="http://schemas.microsoft.com/office/drawing/2014/main" id="{1CF2D287-9780-5249-B9A4-B108B1F0DA7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7A2C7725-0013-0C42-83A6-8C6634F81A50}" type="slidenum">
              <a:rPr lang="en-US" altLang="en-US" sz="1400"/>
              <a:pPr algn="r" eaLnBrk="1" hangingPunct="1">
                <a:spcBef>
                  <a:spcPct val="0"/>
                </a:spcBef>
                <a:buFontTx/>
                <a:buNone/>
              </a:pPr>
              <a:t>71</a:t>
            </a:fld>
            <a:endParaRPr lang="en-US" altLang="en-US" sz="1400" dirty="0"/>
          </a:p>
        </p:txBody>
      </p:sp>
      <p:grpSp>
        <p:nvGrpSpPr>
          <p:cNvPr id="114690" name="Group 3">
            <a:extLst>
              <a:ext uri="{FF2B5EF4-FFF2-40B4-BE49-F238E27FC236}">
                <a16:creationId xmlns:a16="http://schemas.microsoft.com/office/drawing/2014/main" id="{6994B422-F82B-1B4F-960D-4705DE49F25F}"/>
              </a:ext>
            </a:extLst>
          </p:cNvPr>
          <p:cNvGrpSpPr>
            <a:grpSpLocks/>
          </p:cNvGrpSpPr>
          <p:nvPr/>
        </p:nvGrpSpPr>
        <p:grpSpPr bwMode="auto">
          <a:xfrm>
            <a:off x="457200" y="450850"/>
            <a:ext cx="8229600" cy="4445000"/>
            <a:chOff x="288" y="284"/>
            <a:chExt cx="5184" cy="2800"/>
          </a:xfrm>
        </p:grpSpPr>
        <p:sp>
          <p:nvSpPr>
            <p:cNvPr id="114691" name="Rectangle 4">
              <a:extLst>
                <a:ext uri="{FF2B5EF4-FFF2-40B4-BE49-F238E27FC236}">
                  <a16:creationId xmlns:a16="http://schemas.microsoft.com/office/drawing/2014/main" id="{234042A2-FCEC-144F-A197-2AD085749C96}"/>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GM Foods in the United States</a:t>
              </a:r>
              <a:endParaRPr lang="en-US" altLang="en-US" sz="2800" dirty="0">
                <a:solidFill>
                  <a:schemeClr val="tx2"/>
                </a:solidFill>
              </a:endParaRPr>
            </a:p>
          </p:txBody>
        </p:sp>
        <p:sp>
          <p:nvSpPr>
            <p:cNvPr id="114692" name="Text Box 5">
              <a:extLst>
                <a:ext uri="{FF2B5EF4-FFF2-40B4-BE49-F238E27FC236}">
                  <a16:creationId xmlns:a16="http://schemas.microsoft.com/office/drawing/2014/main" id="{B2A0CD93-7C36-474D-BB0B-31F03D4D46EF}"/>
                </a:ext>
              </a:extLst>
            </p:cNvPr>
            <p:cNvSpPr txBox="1">
              <a:spLocks noChangeArrowheads="1"/>
            </p:cNvSpPr>
            <p:nvPr/>
          </p:nvSpPr>
          <p:spPr bwMode="auto">
            <a:xfrm>
              <a:off x="449" y="974"/>
              <a:ext cx="5007" cy="2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233363">
                <a:spcBef>
                  <a:spcPct val="20000"/>
                </a:spcBef>
                <a:buChar char="•"/>
                <a:defRPr sz="3200">
                  <a:solidFill>
                    <a:schemeClr val="tx1"/>
                  </a:solidFill>
                  <a:latin typeface="Arial" panose="020B0604020202020204" pitchFamily="34" charset="0"/>
                </a:defRPr>
              </a:lvl1pPr>
              <a:lvl2pPr marL="681038" indent="-22383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The FDA does not have the authority to approve GM foods for human consumption, although it enters into a “consultative process” with bio-technology companies.</a:t>
              </a:r>
            </a:p>
            <a:p>
              <a:pPr eaLnBrk="1" hangingPunct="1">
                <a:lnSpc>
                  <a:spcPct val="85000"/>
                </a:lnSpc>
                <a:spcBef>
                  <a:spcPct val="0"/>
                </a:spcBef>
                <a:spcAft>
                  <a:spcPct val="50000"/>
                </a:spcAft>
                <a:buSzPct val="80000"/>
                <a:buFont typeface="Times" pitchFamily="2" charset="0"/>
                <a:buChar char="•"/>
              </a:pPr>
              <a:r>
                <a:rPr lang="en-US" altLang="en-US" sz="1800" dirty="0"/>
                <a:t>The FDA completed consultations for a number of genetically-modified crops including corn, rice, soybeans, sugar beets, canola, and wheat.</a:t>
              </a:r>
            </a:p>
            <a:p>
              <a:pPr eaLnBrk="1" hangingPunct="1">
                <a:lnSpc>
                  <a:spcPct val="85000"/>
                </a:lnSpc>
                <a:spcBef>
                  <a:spcPct val="0"/>
                </a:spcBef>
                <a:spcAft>
                  <a:spcPct val="50000"/>
                </a:spcAft>
                <a:buSzPct val="80000"/>
                <a:buFont typeface="Times" pitchFamily="2" charset="0"/>
                <a:buChar char="•"/>
              </a:pPr>
              <a:r>
                <a:rPr lang="en-US" altLang="en-US" sz="1800" dirty="0"/>
                <a:t>Many of the GM crops are used for animal feed, but some are for foods consumed by humans.</a:t>
              </a:r>
            </a:p>
            <a:p>
              <a:pPr eaLnBrk="1" hangingPunct="1">
                <a:lnSpc>
                  <a:spcPct val="85000"/>
                </a:lnSpc>
                <a:spcBef>
                  <a:spcPct val="0"/>
                </a:spcBef>
                <a:spcAft>
                  <a:spcPct val="50000"/>
                </a:spcAft>
                <a:buSzPct val="80000"/>
                <a:buFont typeface="Times" pitchFamily="2" charset="0"/>
                <a:buChar char="•"/>
              </a:pPr>
              <a:r>
                <a:rPr lang="en-US" altLang="en-US" sz="1800" dirty="0"/>
                <a:t>At present, the produce sections in U.S. supermarkets contain few GM foods.</a:t>
              </a:r>
            </a:p>
            <a:p>
              <a:pPr eaLnBrk="1" hangingPunct="1">
                <a:lnSpc>
                  <a:spcPct val="85000"/>
                </a:lnSpc>
                <a:spcBef>
                  <a:spcPct val="0"/>
                </a:spcBef>
                <a:spcAft>
                  <a:spcPct val="50000"/>
                </a:spcAft>
                <a:buSzPct val="80000"/>
                <a:buFont typeface="Times" pitchFamily="2" charset="0"/>
                <a:buChar char="•"/>
              </a:pPr>
              <a:r>
                <a:rPr lang="en-US" altLang="en-US" sz="1800" dirty="0"/>
                <a:t>Hawaiian papaya, however, is a notable exception</a:t>
              </a:r>
              <a:r>
                <a:rPr lang="en-US" altLang="en-US" sz="1600" i="1" dirty="0"/>
                <a:t>—</a:t>
              </a:r>
              <a:r>
                <a:rPr lang="en-US" altLang="en-US" sz="1800" dirty="0"/>
                <a:t>almost all are genet-ically modified.</a:t>
              </a:r>
            </a:p>
          </p:txBody>
        </p:sp>
      </p:gr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Number Placeholder 5">
            <a:extLst>
              <a:ext uri="{FF2B5EF4-FFF2-40B4-BE49-F238E27FC236}">
                <a16:creationId xmlns:a16="http://schemas.microsoft.com/office/drawing/2014/main" id="{3799EBEC-4F95-FD49-8CB1-723B4201452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9462A4C-E990-4047-B6BC-777EE0BC5CE6}" type="slidenum">
              <a:rPr lang="en-US" altLang="en-US" sz="1400" smtClean="0"/>
              <a:pPr>
                <a:spcBef>
                  <a:spcPct val="0"/>
                </a:spcBef>
                <a:buFontTx/>
                <a:buNone/>
              </a:pPr>
              <a:t>72</a:t>
            </a:fld>
            <a:endParaRPr lang="en-US" altLang="en-US" sz="1400" dirty="0"/>
          </a:p>
        </p:txBody>
      </p:sp>
      <p:grpSp>
        <p:nvGrpSpPr>
          <p:cNvPr id="118786" name="Group 10">
            <a:extLst>
              <a:ext uri="{FF2B5EF4-FFF2-40B4-BE49-F238E27FC236}">
                <a16:creationId xmlns:a16="http://schemas.microsoft.com/office/drawing/2014/main" id="{6D2B95AC-8283-884A-9488-B50073AF0B3B}"/>
              </a:ext>
            </a:extLst>
          </p:cNvPr>
          <p:cNvGrpSpPr>
            <a:grpSpLocks/>
          </p:cNvGrpSpPr>
          <p:nvPr/>
        </p:nvGrpSpPr>
        <p:grpSpPr bwMode="auto">
          <a:xfrm>
            <a:off x="458788" y="446088"/>
            <a:ext cx="8229600" cy="2506662"/>
            <a:chOff x="289" y="281"/>
            <a:chExt cx="5184" cy="1579"/>
          </a:xfrm>
        </p:grpSpPr>
        <p:sp>
          <p:nvSpPr>
            <p:cNvPr id="118787" name="Rectangle 4">
              <a:extLst>
                <a:ext uri="{FF2B5EF4-FFF2-40B4-BE49-F238E27FC236}">
                  <a16:creationId xmlns:a16="http://schemas.microsoft.com/office/drawing/2014/main" id="{96AA9BED-C2E5-B346-B707-CBCA26BD929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Supplements</a:t>
              </a:r>
              <a:endParaRPr lang="en-US" altLang="en-US" sz="2800" dirty="0">
                <a:solidFill>
                  <a:schemeClr val="tx2"/>
                </a:solidFill>
              </a:endParaRPr>
            </a:p>
          </p:txBody>
        </p:sp>
        <p:sp>
          <p:nvSpPr>
            <p:cNvPr id="118788" name="Text Box 5">
              <a:extLst>
                <a:ext uri="{FF2B5EF4-FFF2-40B4-BE49-F238E27FC236}">
                  <a16:creationId xmlns:a16="http://schemas.microsoft.com/office/drawing/2014/main" id="{023A2198-C645-CD46-90DD-4B3881BC2EED}"/>
                </a:ext>
              </a:extLst>
            </p:cNvPr>
            <p:cNvSpPr txBox="1">
              <a:spLocks noChangeArrowheads="1"/>
            </p:cNvSpPr>
            <p:nvPr/>
          </p:nvSpPr>
          <p:spPr bwMode="auto">
            <a:xfrm>
              <a:off x="450" y="973"/>
              <a:ext cx="4911" cy="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233363">
                <a:spcBef>
                  <a:spcPct val="20000"/>
                </a:spcBef>
                <a:buChar char="•"/>
                <a:defRPr sz="3200">
                  <a:solidFill>
                    <a:schemeClr val="tx1"/>
                  </a:solidFill>
                  <a:latin typeface="Arial" panose="020B0604020202020204" pitchFamily="34" charset="0"/>
                </a:defRPr>
              </a:lvl1pPr>
              <a:lvl2pPr marL="681038" indent="-22383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Supplements consist of a wide-range of products available from many sources.</a:t>
              </a:r>
            </a:p>
            <a:p>
              <a:pPr eaLnBrk="1" hangingPunct="1">
                <a:lnSpc>
                  <a:spcPct val="85000"/>
                </a:lnSpc>
                <a:spcBef>
                  <a:spcPct val="0"/>
                </a:spcBef>
                <a:spcAft>
                  <a:spcPct val="50000"/>
                </a:spcAft>
                <a:buSzPct val="80000"/>
                <a:buFont typeface="Times" pitchFamily="2" charset="0"/>
                <a:buChar char="•"/>
              </a:pPr>
              <a:r>
                <a:rPr lang="en-US" altLang="en-US" sz="1800" dirty="0"/>
                <a:t>The supplement industry has grown substantially since 1994, when Congress passed the Dietary Supplement Health and Education Act (DSHEA).</a:t>
              </a:r>
            </a:p>
          </p:txBody>
        </p:sp>
      </p:gr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Number Placeholder 5">
            <a:extLst>
              <a:ext uri="{FF2B5EF4-FFF2-40B4-BE49-F238E27FC236}">
                <a16:creationId xmlns:a16="http://schemas.microsoft.com/office/drawing/2014/main" id="{5CF698B4-BD9D-BF4D-9B7E-C99B8D78C9F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60851C4-E44F-A04B-9DC9-32C3B32CD671}" type="slidenum">
              <a:rPr lang="en-US" altLang="en-US" sz="1400" smtClean="0"/>
              <a:pPr>
                <a:spcBef>
                  <a:spcPct val="0"/>
                </a:spcBef>
                <a:buFontTx/>
                <a:buNone/>
              </a:pPr>
              <a:t>73</a:t>
            </a:fld>
            <a:endParaRPr lang="en-US" altLang="en-US" sz="1400" dirty="0"/>
          </a:p>
        </p:txBody>
      </p:sp>
      <p:grpSp>
        <p:nvGrpSpPr>
          <p:cNvPr id="120834" name="Group 9">
            <a:extLst>
              <a:ext uri="{FF2B5EF4-FFF2-40B4-BE49-F238E27FC236}">
                <a16:creationId xmlns:a16="http://schemas.microsoft.com/office/drawing/2014/main" id="{3DA6EAF7-BAB5-C34E-9BCF-99330A5DF52D}"/>
              </a:ext>
            </a:extLst>
          </p:cNvPr>
          <p:cNvGrpSpPr>
            <a:grpSpLocks/>
          </p:cNvGrpSpPr>
          <p:nvPr/>
        </p:nvGrpSpPr>
        <p:grpSpPr bwMode="auto">
          <a:xfrm>
            <a:off x="458788" y="446088"/>
            <a:ext cx="8229600" cy="4017963"/>
            <a:chOff x="289" y="281"/>
            <a:chExt cx="5184" cy="2531"/>
          </a:xfrm>
        </p:grpSpPr>
        <p:sp>
          <p:nvSpPr>
            <p:cNvPr id="120835" name="Rectangle 1026">
              <a:extLst>
                <a:ext uri="{FF2B5EF4-FFF2-40B4-BE49-F238E27FC236}">
                  <a16:creationId xmlns:a16="http://schemas.microsoft.com/office/drawing/2014/main" id="{2CCE3A9B-7058-3A49-AAE3-A3868254A2E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Health Claims</a:t>
              </a:r>
              <a:endParaRPr lang="en-US" altLang="en-US" sz="2800" dirty="0">
                <a:solidFill>
                  <a:schemeClr val="tx2"/>
                </a:solidFill>
              </a:endParaRPr>
            </a:p>
          </p:txBody>
        </p:sp>
        <p:grpSp>
          <p:nvGrpSpPr>
            <p:cNvPr id="120836" name="Group 8">
              <a:extLst>
                <a:ext uri="{FF2B5EF4-FFF2-40B4-BE49-F238E27FC236}">
                  <a16:creationId xmlns:a16="http://schemas.microsoft.com/office/drawing/2014/main" id="{44380248-46CC-0840-B3A7-45197376F5EA}"/>
                </a:ext>
              </a:extLst>
            </p:cNvPr>
            <p:cNvGrpSpPr>
              <a:grpSpLocks/>
            </p:cNvGrpSpPr>
            <p:nvPr/>
          </p:nvGrpSpPr>
          <p:grpSpPr bwMode="auto">
            <a:xfrm>
              <a:off x="450" y="973"/>
              <a:ext cx="4859" cy="1839"/>
              <a:chOff x="450" y="973"/>
              <a:chExt cx="4859" cy="1839"/>
            </a:xfrm>
          </p:grpSpPr>
          <p:sp>
            <p:nvSpPr>
              <p:cNvPr id="120837" name="Text Box 1027">
                <a:extLst>
                  <a:ext uri="{FF2B5EF4-FFF2-40B4-BE49-F238E27FC236}">
                    <a16:creationId xmlns:a16="http://schemas.microsoft.com/office/drawing/2014/main" id="{7C15BF7F-641A-2C49-9802-6403F93CE2FD}"/>
                  </a:ext>
                </a:extLst>
              </p:cNvPr>
              <p:cNvSpPr txBox="1">
                <a:spLocks noChangeArrowheads="1"/>
              </p:cNvSpPr>
              <p:nvPr/>
            </p:nvSpPr>
            <p:spPr bwMode="auto">
              <a:xfrm>
                <a:off x="450" y="973"/>
                <a:ext cx="4859" cy="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233363">
                  <a:spcBef>
                    <a:spcPct val="20000"/>
                  </a:spcBef>
                  <a:buChar char="•"/>
                  <a:defRPr sz="3200">
                    <a:solidFill>
                      <a:schemeClr val="tx1"/>
                    </a:solidFill>
                    <a:latin typeface="Arial" panose="020B0604020202020204" pitchFamily="34" charset="0"/>
                  </a:defRPr>
                </a:lvl1pPr>
                <a:lvl2pPr marL="681038" indent="-22383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According to Marion Nestle, a renowned nutritionist, DSHEA is based on two questionable assumptions: 1) supplements are harmless, and 2) all supplement makers are honest.</a:t>
                </a:r>
              </a:p>
              <a:p>
                <a:pPr eaLnBrk="1" hangingPunct="1">
                  <a:lnSpc>
                    <a:spcPct val="85000"/>
                  </a:lnSpc>
                  <a:spcBef>
                    <a:spcPct val="0"/>
                  </a:spcBef>
                  <a:spcAft>
                    <a:spcPct val="50000"/>
                  </a:spcAft>
                  <a:buSzPct val="80000"/>
                  <a:buFont typeface="Times" pitchFamily="2" charset="0"/>
                  <a:buChar char="•"/>
                </a:pPr>
                <a:r>
                  <a:rPr lang="en-US" altLang="en-US" sz="1800" dirty="0"/>
                  <a:t>Supplement makers can make various health claims for their products by cherry-picking research findings without explicit FDA approval prior to marketing their products.</a:t>
                </a:r>
              </a:p>
              <a:p>
                <a:pPr eaLnBrk="1" hangingPunct="1">
                  <a:lnSpc>
                    <a:spcPct val="85000"/>
                  </a:lnSpc>
                  <a:spcBef>
                    <a:spcPct val="0"/>
                  </a:spcBef>
                  <a:spcAft>
                    <a:spcPct val="50000"/>
                  </a:spcAft>
                  <a:buSzPct val="80000"/>
                  <a:buFont typeface="Times" pitchFamily="2" charset="0"/>
                  <a:buChar char="•"/>
                </a:pPr>
                <a:r>
                  <a:rPr lang="en-US" altLang="en-US" sz="1800" dirty="0"/>
                  <a:t>Many supplements do not live up to their health claims and a few have been found to be harmful.</a:t>
                </a:r>
              </a:p>
            </p:txBody>
          </p:sp>
          <p:sp>
            <p:nvSpPr>
              <p:cNvPr id="120838" name="Text Box 1028">
                <a:extLst>
                  <a:ext uri="{FF2B5EF4-FFF2-40B4-BE49-F238E27FC236}">
                    <a16:creationId xmlns:a16="http://schemas.microsoft.com/office/drawing/2014/main" id="{A7D0D007-5915-764A-89B9-6A69A6C62B07}"/>
                  </a:ext>
                </a:extLst>
              </p:cNvPr>
              <p:cNvSpPr txBox="1">
                <a:spLocks noChangeArrowheads="1"/>
              </p:cNvSpPr>
              <p:nvPr/>
            </p:nvSpPr>
            <p:spPr bwMode="auto">
              <a:xfrm>
                <a:off x="1449" y="2447"/>
                <a:ext cx="286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Cherry-picking = selecting only the best options from a group or range of choices. </a:t>
                </a:r>
              </a:p>
            </p:txBody>
          </p:sp>
        </p:grpSp>
      </p:gr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Number Placeholder 5">
            <a:extLst>
              <a:ext uri="{FF2B5EF4-FFF2-40B4-BE49-F238E27FC236}">
                <a16:creationId xmlns:a16="http://schemas.microsoft.com/office/drawing/2014/main" id="{45374B2F-C0DC-0645-91AE-172A81F7FE0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3B34857-1DB5-D04F-943A-221463C3954F}" type="slidenum">
              <a:rPr lang="en-US" altLang="en-US" sz="1400" smtClean="0"/>
              <a:pPr>
                <a:spcBef>
                  <a:spcPct val="0"/>
                </a:spcBef>
                <a:buFontTx/>
                <a:buNone/>
              </a:pPr>
              <a:t>74</a:t>
            </a:fld>
            <a:endParaRPr lang="en-US" altLang="en-US" sz="1400" dirty="0"/>
          </a:p>
        </p:txBody>
      </p:sp>
      <p:grpSp>
        <p:nvGrpSpPr>
          <p:cNvPr id="122882" name="Group 1034">
            <a:extLst>
              <a:ext uri="{FF2B5EF4-FFF2-40B4-BE49-F238E27FC236}">
                <a16:creationId xmlns:a16="http://schemas.microsoft.com/office/drawing/2014/main" id="{BD3D8098-675E-DE46-A6F6-0D636E501AAB}"/>
              </a:ext>
            </a:extLst>
          </p:cNvPr>
          <p:cNvGrpSpPr>
            <a:grpSpLocks/>
          </p:cNvGrpSpPr>
          <p:nvPr/>
        </p:nvGrpSpPr>
        <p:grpSpPr bwMode="auto">
          <a:xfrm>
            <a:off x="458788" y="446088"/>
            <a:ext cx="8229600" cy="2886075"/>
            <a:chOff x="289" y="281"/>
            <a:chExt cx="5184" cy="1818"/>
          </a:xfrm>
        </p:grpSpPr>
        <p:sp>
          <p:nvSpPr>
            <p:cNvPr id="122883" name="Rectangle 1028">
              <a:extLst>
                <a:ext uri="{FF2B5EF4-FFF2-40B4-BE49-F238E27FC236}">
                  <a16:creationId xmlns:a16="http://schemas.microsoft.com/office/drawing/2014/main" id="{C62B271B-1B62-7A48-97B2-219CDE77F1B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Regulation</a:t>
              </a:r>
              <a:endParaRPr lang="en-US" altLang="en-US" sz="2800" dirty="0">
                <a:solidFill>
                  <a:schemeClr val="tx2"/>
                </a:solidFill>
              </a:endParaRPr>
            </a:p>
          </p:txBody>
        </p:sp>
        <p:sp>
          <p:nvSpPr>
            <p:cNvPr id="122884" name="Text Box 1029">
              <a:extLst>
                <a:ext uri="{FF2B5EF4-FFF2-40B4-BE49-F238E27FC236}">
                  <a16:creationId xmlns:a16="http://schemas.microsoft.com/office/drawing/2014/main" id="{7E771250-19DE-DE45-8BE7-549482EA09AB}"/>
                </a:ext>
              </a:extLst>
            </p:cNvPr>
            <p:cNvSpPr txBox="1">
              <a:spLocks noChangeArrowheads="1"/>
            </p:cNvSpPr>
            <p:nvPr/>
          </p:nvSpPr>
          <p:spPr bwMode="auto">
            <a:xfrm>
              <a:off x="450" y="976"/>
              <a:ext cx="4878"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233363">
                <a:spcBef>
                  <a:spcPct val="20000"/>
                </a:spcBef>
                <a:buChar char="•"/>
                <a:defRPr sz="3200">
                  <a:solidFill>
                    <a:schemeClr val="tx1"/>
                  </a:solidFill>
                  <a:latin typeface="Arial" panose="020B0604020202020204" pitchFamily="34" charset="0"/>
                </a:defRPr>
              </a:lvl1pPr>
              <a:lvl2pPr marL="681038" indent="-22383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Some companies in the supplements industry want regulation to estab-lish credibility.</a:t>
              </a:r>
            </a:p>
            <a:p>
              <a:pPr eaLnBrk="1" hangingPunct="1">
                <a:lnSpc>
                  <a:spcPct val="85000"/>
                </a:lnSpc>
                <a:spcBef>
                  <a:spcPct val="0"/>
                </a:spcBef>
                <a:spcAft>
                  <a:spcPct val="50000"/>
                </a:spcAft>
                <a:buSzPct val="80000"/>
                <a:buFont typeface="Times" pitchFamily="2" charset="0"/>
                <a:buChar char="•"/>
              </a:pPr>
              <a:r>
                <a:rPr lang="en-US" altLang="en-US" sz="1800" dirty="0"/>
                <a:t>Whether for or against, supplement use is an emotional issue for many people.</a:t>
              </a:r>
            </a:p>
            <a:p>
              <a:pPr eaLnBrk="1" hangingPunct="1">
                <a:lnSpc>
                  <a:spcPct val="85000"/>
                </a:lnSpc>
                <a:spcBef>
                  <a:spcPct val="0"/>
                </a:spcBef>
                <a:spcAft>
                  <a:spcPct val="50000"/>
                </a:spcAft>
                <a:buSzPct val="80000"/>
                <a:buFont typeface="Times" pitchFamily="2" charset="0"/>
                <a:buChar char="•"/>
              </a:pPr>
              <a:r>
                <a:rPr lang="en-US" altLang="en-US" sz="1800" dirty="0"/>
                <a:t>Food producers followed the lead of the supplement makers and have tred to make health claims about their products.</a:t>
              </a:r>
            </a:p>
          </p:txBody>
        </p:sp>
      </p:gr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Number Placeholder 5">
            <a:extLst>
              <a:ext uri="{FF2B5EF4-FFF2-40B4-BE49-F238E27FC236}">
                <a16:creationId xmlns:a16="http://schemas.microsoft.com/office/drawing/2014/main" id="{37A5A573-D6ED-3B4A-A23D-433E55FD030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627CC82-6393-1A43-AD66-3508DE308AEF}" type="slidenum">
              <a:rPr lang="en-US" altLang="en-US" sz="1400" smtClean="0"/>
              <a:pPr>
                <a:spcBef>
                  <a:spcPct val="0"/>
                </a:spcBef>
                <a:buFontTx/>
                <a:buNone/>
              </a:pPr>
              <a:t>75</a:t>
            </a:fld>
            <a:endParaRPr lang="en-US" altLang="en-US" sz="1400" dirty="0"/>
          </a:p>
        </p:txBody>
      </p:sp>
      <p:grpSp>
        <p:nvGrpSpPr>
          <p:cNvPr id="124930" name="Group 7">
            <a:extLst>
              <a:ext uri="{FF2B5EF4-FFF2-40B4-BE49-F238E27FC236}">
                <a16:creationId xmlns:a16="http://schemas.microsoft.com/office/drawing/2014/main" id="{E0A6448C-AC66-9242-8E41-56169A9C04F6}"/>
              </a:ext>
            </a:extLst>
          </p:cNvPr>
          <p:cNvGrpSpPr>
            <a:grpSpLocks/>
          </p:cNvGrpSpPr>
          <p:nvPr/>
        </p:nvGrpSpPr>
        <p:grpSpPr bwMode="auto">
          <a:xfrm>
            <a:off x="458788" y="449263"/>
            <a:ext cx="8229600" cy="3114674"/>
            <a:chOff x="289" y="283"/>
            <a:chExt cx="5184" cy="1962"/>
          </a:xfrm>
        </p:grpSpPr>
        <p:sp>
          <p:nvSpPr>
            <p:cNvPr id="124931" name="Rectangle 2">
              <a:extLst>
                <a:ext uri="{FF2B5EF4-FFF2-40B4-BE49-F238E27FC236}">
                  <a16:creationId xmlns:a16="http://schemas.microsoft.com/office/drawing/2014/main" id="{98FFEDF5-C3D4-8E48-A291-6E87DC9A9B7E}"/>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Food Consumption by Children</a:t>
              </a:r>
              <a:endParaRPr lang="en-US" altLang="en-US" sz="2800" dirty="0">
                <a:solidFill>
                  <a:schemeClr val="tx2"/>
                </a:solidFill>
              </a:endParaRPr>
            </a:p>
          </p:txBody>
        </p:sp>
        <p:sp>
          <p:nvSpPr>
            <p:cNvPr id="124932" name="Text Box 3">
              <a:extLst>
                <a:ext uri="{FF2B5EF4-FFF2-40B4-BE49-F238E27FC236}">
                  <a16:creationId xmlns:a16="http://schemas.microsoft.com/office/drawing/2014/main" id="{A7EB65AD-C283-5C4D-BB2A-5FEA8A293A12}"/>
                </a:ext>
              </a:extLst>
            </p:cNvPr>
            <p:cNvSpPr txBox="1">
              <a:spLocks noChangeArrowheads="1"/>
            </p:cNvSpPr>
            <p:nvPr/>
          </p:nvSpPr>
          <p:spPr bwMode="auto">
            <a:xfrm>
              <a:off x="518" y="974"/>
              <a:ext cx="4643"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Within the last 25 years, children in the U.S. obtained, on average, 50 percent of their daily calories from added fats and sugars in the foods they eat.</a:t>
              </a:r>
            </a:p>
            <a:p>
              <a:pPr eaLnBrk="1" hangingPunct="1">
                <a:lnSpc>
                  <a:spcPct val="85000"/>
                </a:lnSpc>
                <a:spcBef>
                  <a:spcPct val="0"/>
                </a:spcBef>
                <a:spcAft>
                  <a:spcPct val="50000"/>
                </a:spcAft>
                <a:buSzPct val="80000"/>
                <a:buFont typeface="Times" pitchFamily="2" charset="0"/>
                <a:buChar char="•"/>
              </a:pPr>
              <a:r>
                <a:rPr lang="en-US" altLang="en-US" sz="1800" dirty="0"/>
                <a:t>Many of these foods are heavily-marketed by food producers and restaurant and fast-food chains.</a:t>
              </a:r>
            </a:p>
            <a:p>
              <a:pPr eaLnBrk="1" hangingPunct="1">
                <a:lnSpc>
                  <a:spcPct val="85000"/>
                </a:lnSpc>
                <a:spcBef>
                  <a:spcPct val="0"/>
                </a:spcBef>
                <a:spcAft>
                  <a:spcPct val="50000"/>
                </a:spcAft>
                <a:buSzPct val="80000"/>
                <a:buFont typeface="Times" pitchFamily="2" charset="0"/>
                <a:buChar char="•"/>
              </a:pPr>
              <a:r>
                <a:rPr lang="en-US" altLang="en-US" sz="1800" dirty="0"/>
                <a:t>Only one percent of children regularly ate meals that resembled the USDA’s food guidelines.</a:t>
              </a:r>
            </a:p>
          </p:txBody>
        </p:sp>
      </p:grpSp>
      <p:pic>
        <p:nvPicPr>
          <p:cNvPr id="2" name="Picture 1029" descr="&#10;">
            <a:extLst>
              <a:ext uri="{FF2B5EF4-FFF2-40B4-BE49-F238E27FC236}">
                <a16:creationId xmlns:a16="http://schemas.microsoft.com/office/drawing/2014/main" id="{EC9C55B5-839D-3310-AA51-2B55593BB4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4825" y="3603277"/>
            <a:ext cx="2450444" cy="2227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Number Placeholder 5">
            <a:extLst>
              <a:ext uri="{FF2B5EF4-FFF2-40B4-BE49-F238E27FC236}">
                <a16:creationId xmlns:a16="http://schemas.microsoft.com/office/drawing/2014/main" id="{74F7C2BB-D1F9-6D40-B339-E0A849FD172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366A380-A4EA-D347-9039-8FF52939DC94}" type="slidenum">
              <a:rPr lang="en-US" altLang="en-US" sz="1400" smtClean="0"/>
              <a:pPr>
                <a:spcBef>
                  <a:spcPct val="0"/>
                </a:spcBef>
                <a:buFontTx/>
                <a:buNone/>
              </a:pPr>
              <a:t>76</a:t>
            </a:fld>
            <a:endParaRPr lang="en-US" altLang="en-US" sz="1400" dirty="0"/>
          </a:p>
        </p:txBody>
      </p:sp>
      <p:grpSp>
        <p:nvGrpSpPr>
          <p:cNvPr id="126978" name="Group 22">
            <a:extLst>
              <a:ext uri="{FF2B5EF4-FFF2-40B4-BE49-F238E27FC236}">
                <a16:creationId xmlns:a16="http://schemas.microsoft.com/office/drawing/2014/main" id="{D5AEEBB6-C400-4641-8950-3BFF7DFF84DD}"/>
              </a:ext>
            </a:extLst>
          </p:cNvPr>
          <p:cNvGrpSpPr>
            <a:grpSpLocks/>
          </p:cNvGrpSpPr>
          <p:nvPr/>
        </p:nvGrpSpPr>
        <p:grpSpPr bwMode="auto">
          <a:xfrm>
            <a:off x="458788" y="449263"/>
            <a:ext cx="8229600" cy="4521205"/>
            <a:chOff x="289" y="283"/>
            <a:chExt cx="5184" cy="2848"/>
          </a:xfrm>
        </p:grpSpPr>
        <p:sp>
          <p:nvSpPr>
            <p:cNvPr id="126979" name="Rectangle 4">
              <a:extLst>
                <a:ext uri="{FF2B5EF4-FFF2-40B4-BE49-F238E27FC236}">
                  <a16:creationId xmlns:a16="http://schemas.microsoft.com/office/drawing/2014/main" id="{ACADA76A-D77F-5D4C-BA59-B259D403A5B5}"/>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The Shreks</a:t>
              </a:r>
              <a:endParaRPr lang="en-US" altLang="en-US" sz="2800" dirty="0">
                <a:solidFill>
                  <a:schemeClr val="tx2"/>
                </a:solidFill>
              </a:endParaRPr>
            </a:p>
          </p:txBody>
        </p:sp>
        <p:grpSp>
          <p:nvGrpSpPr>
            <p:cNvPr id="126980" name="Group 21">
              <a:extLst>
                <a:ext uri="{FF2B5EF4-FFF2-40B4-BE49-F238E27FC236}">
                  <a16:creationId xmlns:a16="http://schemas.microsoft.com/office/drawing/2014/main" id="{28BC4088-40CA-6144-B3FE-F5A442DD858A}"/>
                </a:ext>
              </a:extLst>
            </p:cNvPr>
            <p:cNvGrpSpPr>
              <a:grpSpLocks/>
            </p:cNvGrpSpPr>
            <p:nvPr/>
          </p:nvGrpSpPr>
          <p:grpSpPr bwMode="auto">
            <a:xfrm>
              <a:off x="1784" y="1019"/>
              <a:ext cx="2203" cy="2112"/>
              <a:chOff x="1784" y="1019"/>
              <a:chExt cx="2203" cy="2112"/>
            </a:xfrm>
          </p:grpSpPr>
          <p:grpSp>
            <p:nvGrpSpPr>
              <p:cNvPr id="126981" name="Group 15">
                <a:extLst>
                  <a:ext uri="{FF2B5EF4-FFF2-40B4-BE49-F238E27FC236}">
                    <a16:creationId xmlns:a16="http://schemas.microsoft.com/office/drawing/2014/main" id="{48C8190F-1CD9-B743-849B-557282855AAF}"/>
                  </a:ext>
                </a:extLst>
              </p:cNvPr>
              <p:cNvGrpSpPr>
                <a:grpSpLocks/>
              </p:cNvGrpSpPr>
              <p:nvPr/>
            </p:nvGrpSpPr>
            <p:grpSpPr bwMode="auto">
              <a:xfrm>
                <a:off x="1784" y="1019"/>
                <a:ext cx="2203" cy="1845"/>
                <a:chOff x="1784" y="1015"/>
                <a:chExt cx="2203" cy="1845"/>
              </a:xfrm>
            </p:grpSpPr>
            <p:pic>
              <p:nvPicPr>
                <p:cNvPr id="126983" name="Picture 5" descr="IMG_0699">
                  <a:extLst>
                    <a:ext uri="{FF2B5EF4-FFF2-40B4-BE49-F238E27FC236}">
                      <a16:creationId xmlns:a16="http://schemas.microsoft.com/office/drawing/2014/main" id="{F4A832BE-E2EE-134D-9220-ABEC00DC97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4" y="1015"/>
                  <a:ext cx="2203" cy="1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4" name="Text Box 6">
                  <a:extLst>
                    <a:ext uri="{FF2B5EF4-FFF2-40B4-BE49-F238E27FC236}">
                      <a16:creationId xmlns:a16="http://schemas.microsoft.com/office/drawing/2014/main" id="{1320F3CD-2DC5-C644-A178-98CED24F24D0}"/>
                    </a:ext>
                  </a:extLst>
                </p:cNvPr>
                <p:cNvSpPr txBox="1">
                  <a:spLocks noChangeArrowheads="1"/>
                </p:cNvSpPr>
                <p:nvPr/>
              </p:nvSpPr>
              <p:spPr bwMode="auto">
                <a:xfrm>
                  <a:off x="1882" y="2666"/>
                  <a:ext cx="2001"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West Huntington Drive, Duarte (2007)</a:t>
                  </a:r>
                </a:p>
              </p:txBody>
            </p:sp>
          </p:grpSp>
          <p:sp>
            <p:nvSpPr>
              <p:cNvPr id="126982" name="Text Box 12">
                <a:extLst>
                  <a:ext uri="{FF2B5EF4-FFF2-40B4-BE49-F238E27FC236}">
                    <a16:creationId xmlns:a16="http://schemas.microsoft.com/office/drawing/2014/main" id="{E44DF397-E63F-A74F-B5C3-590636FA27E3}"/>
                  </a:ext>
                </a:extLst>
              </p:cNvPr>
              <p:cNvSpPr txBox="1">
                <a:spLocks noChangeArrowheads="1"/>
              </p:cNvSpPr>
              <p:nvPr/>
            </p:nvSpPr>
            <p:spPr bwMode="auto">
              <a:xfrm>
                <a:off x="1954" y="2900"/>
                <a:ext cx="1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011893"/>
                    </a:solidFill>
                  </a:rPr>
                  <a:t>Food marketing to children.</a:t>
                </a:r>
              </a:p>
            </p:txBody>
          </p:sp>
        </p:grpSp>
      </p:gr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Number Placeholder 5">
            <a:extLst>
              <a:ext uri="{FF2B5EF4-FFF2-40B4-BE49-F238E27FC236}">
                <a16:creationId xmlns:a16="http://schemas.microsoft.com/office/drawing/2014/main" id="{FA78F7BC-8D3B-9643-92F3-13FCC1AAD61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8169DAE-E4CD-524A-BC73-65A8D6AE118A}" type="slidenum">
              <a:rPr lang="en-US" altLang="en-US" sz="1400" smtClean="0"/>
              <a:pPr>
                <a:spcBef>
                  <a:spcPct val="0"/>
                </a:spcBef>
                <a:buFontTx/>
                <a:buNone/>
              </a:pPr>
              <a:t>77</a:t>
            </a:fld>
            <a:endParaRPr lang="en-US" altLang="en-US" sz="1400" dirty="0"/>
          </a:p>
        </p:txBody>
      </p:sp>
      <p:grpSp>
        <p:nvGrpSpPr>
          <p:cNvPr id="129026" name="Group 10">
            <a:extLst>
              <a:ext uri="{FF2B5EF4-FFF2-40B4-BE49-F238E27FC236}">
                <a16:creationId xmlns:a16="http://schemas.microsoft.com/office/drawing/2014/main" id="{09C2221E-3424-8446-987E-5E1C51E2D809}"/>
              </a:ext>
            </a:extLst>
          </p:cNvPr>
          <p:cNvGrpSpPr>
            <a:grpSpLocks/>
          </p:cNvGrpSpPr>
          <p:nvPr/>
        </p:nvGrpSpPr>
        <p:grpSpPr bwMode="auto">
          <a:xfrm>
            <a:off x="458788" y="449263"/>
            <a:ext cx="8229600" cy="3252787"/>
            <a:chOff x="289" y="283"/>
            <a:chExt cx="5184" cy="2049"/>
          </a:xfrm>
        </p:grpSpPr>
        <p:sp>
          <p:nvSpPr>
            <p:cNvPr id="129027" name="Rectangle 4">
              <a:extLst>
                <a:ext uri="{FF2B5EF4-FFF2-40B4-BE49-F238E27FC236}">
                  <a16:creationId xmlns:a16="http://schemas.microsoft.com/office/drawing/2014/main" id="{45E3EC21-77C0-DC4D-A224-83DCE8B3FC7A}"/>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Food Marketing to Children</a:t>
              </a:r>
              <a:endParaRPr lang="en-US" altLang="en-US" sz="2800" dirty="0">
                <a:solidFill>
                  <a:schemeClr val="tx2"/>
                </a:solidFill>
              </a:endParaRPr>
            </a:p>
          </p:txBody>
        </p:sp>
        <p:sp>
          <p:nvSpPr>
            <p:cNvPr id="129028" name="Text Box 5">
              <a:extLst>
                <a:ext uri="{FF2B5EF4-FFF2-40B4-BE49-F238E27FC236}">
                  <a16:creationId xmlns:a16="http://schemas.microsoft.com/office/drawing/2014/main" id="{6A621512-21F7-B043-9B04-9E3DB0AF79C9}"/>
                </a:ext>
              </a:extLst>
            </p:cNvPr>
            <p:cNvSpPr txBox="1">
              <a:spLocks noChangeArrowheads="1"/>
            </p:cNvSpPr>
            <p:nvPr/>
          </p:nvSpPr>
          <p:spPr bwMode="auto">
            <a:xfrm>
              <a:off x="518" y="974"/>
              <a:ext cx="4748" cy="1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Food marketing to children is based on the premise that they can be persuaded to establish brand loyalties at an early age that will last a lifetime.</a:t>
              </a:r>
            </a:p>
            <a:p>
              <a:pPr eaLnBrk="1" hangingPunct="1">
                <a:lnSpc>
                  <a:spcPct val="85000"/>
                </a:lnSpc>
                <a:spcBef>
                  <a:spcPct val="0"/>
                </a:spcBef>
                <a:spcAft>
                  <a:spcPct val="50000"/>
                </a:spcAft>
                <a:buSzPct val="80000"/>
                <a:buFont typeface="Times" pitchFamily="2" charset="0"/>
                <a:buChar char="•"/>
              </a:pPr>
              <a:r>
                <a:rPr lang="en-US" altLang="en-US" sz="1800" dirty="0"/>
                <a:t>Children in the U.S. are exposed to thousands of food-related com-mercials each year.</a:t>
              </a:r>
            </a:p>
            <a:p>
              <a:pPr eaLnBrk="1" hangingPunct="1">
                <a:lnSpc>
                  <a:spcPct val="85000"/>
                </a:lnSpc>
                <a:spcBef>
                  <a:spcPct val="0"/>
                </a:spcBef>
                <a:spcAft>
                  <a:spcPct val="50000"/>
                </a:spcAft>
                <a:buSzPct val="80000"/>
                <a:buFont typeface="Times" pitchFamily="2" charset="0"/>
                <a:buChar char="•"/>
              </a:pPr>
              <a:r>
                <a:rPr lang="en-US" altLang="en-US" sz="1800" dirty="0"/>
                <a:t>Many of these heavily-promoted foods lack much nutritional value.</a:t>
              </a:r>
            </a:p>
            <a:p>
              <a:pPr eaLnBrk="1" hangingPunct="1">
                <a:lnSpc>
                  <a:spcPct val="85000"/>
                </a:lnSpc>
                <a:spcBef>
                  <a:spcPct val="0"/>
                </a:spcBef>
                <a:spcAft>
                  <a:spcPct val="50000"/>
                </a:spcAft>
                <a:buSzPct val="80000"/>
                <a:buFont typeface="Times" pitchFamily="2" charset="0"/>
                <a:buChar char="•"/>
              </a:pPr>
              <a:r>
                <a:rPr lang="en-US" altLang="en-US" sz="1800" dirty="0"/>
                <a:t>In contrast, very few commercials promote fresh fruits and vegetables.</a:t>
              </a:r>
            </a:p>
          </p:txBody>
        </p:sp>
      </p:grp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Number Placeholder 5">
            <a:extLst>
              <a:ext uri="{FF2B5EF4-FFF2-40B4-BE49-F238E27FC236}">
                <a16:creationId xmlns:a16="http://schemas.microsoft.com/office/drawing/2014/main" id="{E4000DD0-439F-854A-9D32-6EE6DDB6E8D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F39D500-9541-CF47-BBC8-8B6692ED17E1}" type="slidenum">
              <a:rPr lang="en-US" altLang="en-US" sz="1400" smtClean="0"/>
              <a:pPr>
                <a:spcBef>
                  <a:spcPct val="0"/>
                </a:spcBef>
                <a:buFontTx/>
                <a:buNone/>
              </a:pPr>
              <a:t>78</a:t>
            </a:fld>
            <a:endParaRPr lang="en-US" altLang="en-US" sz="1400" dirty="0"/>
          </a:p>
        </p:txBody>
      </p:sp>
      <p:grpSp>
        <p:nvGrpSpPr>
          <p:cNvPr id="131074" name="Group 11">
            <a:extLst>
              <a:ext uri="{FF2B5EF4-FFF2-40B4-BE49-F238E27FC236}">
                <a16:creationId xmlns:a16="http://schemas.microsoft.com/office/drawing/2014/main" id="{B2CBB292-E410-EF4D-8D2D-92E591335FA4}"/>
              </a:ext>
            </a:extLst>
          </p:cNvPr>
          <p:cNvGrpSpPr>
            <a:grpSpLocks/>
          </p:cNvGrpSpPr>
          <p:nvPr/>
        </p:nvGrpSpPr>
        <p:grpSpPr bwMode="auto">
          <a:xfrm>
            <a:off x="458788" y="449263"/>
            <a:ext cx="8229600" cy="3976688"/>
            <a:chOff x="289" y="283"/>
            <a:chExt cx="5184" cy="2505"/>
          </a:xfrm>
        </p:grpSpPr>
        <p:sp>
          <p:nvSpPr>
            <p:cNvPr id="131075" name="Rectangle 4">
              <a:extLst>
                <a:ext uri="{FF2B5EF4-FFF2-40B4-BE49-F238E27FC236}">
                  <a16:creationId xmlns:a16="http://schemas.microsoft.com/office/drawing/2014/main" id="{92F8AA3F-A0D4-4241-BA55-673A390D33AB}"/>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Fast Food Concerns</a:t>
              </a:r>
              <a:endParaRPr lang="en-US" altLang="en-US" sz="2800" dirty="0">
                <a:solidFill>
                  <a:schemeClr val="tx2"/>
                </a:solidFill>
              </a:endParaRPr>
            </a:p>
          </p:txBody>
        </p:sp>
        <p:sp>
          <p:nvSpPr>
            <p:cNvPr id="131076" name="Text Box 6">
              <a:extLst>
                <a:ext uri="{FF2B5EF4-FFF2-40B4-BE49-F238E27FC236}">
                  <a16:creationId xmlns:a16="http://schemas.microsoft.com/office/drawing/2014/main" id="{04CBBB9A-D872-F348-B3D7-DB8837B0A127}"/>
                </a:ext>
              </a:extLst>
            </p:cNvPr>
            <p:cNvSpPr txBox="1">
              <a:spLocks noChangeArrowheads="1"/>
            </p:cNvSpPr>
            <p:nvPr/>
          </p:nvSpPr>
          <p:spPr bwMode="auto">
            <a:xfrm>
              <a:off x="519" y="976"/>
              <a:ext cx="4877" cy="1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30000"/>
                </a:spcAft>
                <a:buSzPct val="80000"/>
                <a:buFont typeface="Times" pitchFamily="2" charset="0"/>
                <a:buChar char="•"/>
              </a:pPr>
              <a:r>
                <a:rPr lang="en-US" altLang="en-US" sz="1800" dirty="0"/>
                <a:t>Aggressive marketing especially to children</a:t>
              </a:r>
            </a:p>
            <a:p>
              <a:pPr eaLnBrk="1" hangingPunct="1">
                <a:lnSpc>
                  <a:spcPct val="85000"/>
                </a:lnSpc>
                <a:spcBef>
                  <a:spcPct val="0"/>
                </a:spcBef>
                <a:spcAft>
                  <a:spcPct val="30000"/>
                </a:spcAft>
                <a:buSzPct val="80000"/>
                <a:buFont typeface="Times" pitchFamily="2" charset="0"/>
                <a:buChar char="•"/>
              </a:pPr>
              <a:r>
                <a:rPr lang="en-US" altLang="en-US" sz="1800" dirty="0"/>
                <a:t>Large portion sizes including upselling</a:t>
              </a:r>
            </a:p>
            <a:p>
              <a:pPr eaLnBrk="1" hangingPunct="1">
                <a:lnSpc>
                  <a:spcPct val="85000"/>
                </a:lnSpc>
                <a:spcBef>
                  <a:spcPct val="0"/>
                </a:spcBef>
                <a:spcAft>
                  <a:spcPct val="30000"/>
                </a:spcAft>
                <a:buSzPct val="80000"/>
                <a:buFont typeface="Times" pitchFamily="2" charset="0"/>
                <a:buChar char="•"/>
              </a:pPr>
              <a:r>
                <a:rPr lang="en-US" altLang="en-US" sz="1800" dirty="0"/>
                <a:t>High calorie content</a:t>
              </a:r>
            </a:p>
            <a:p>
              <a:pPr eaLnBrk="1" hangingPunct="1">
                <a:lnSpc>
                  <a:spcPct val="85000"/>
                </a:lnSpc>
                <a:spcBef>
                  <a:spcPct val="0"/>
                </a:spcBef>
                <a:spcAft>
                  <a:spcPct val="30000"/>
                </a:spcAft>
                <a:buSzPct val="80000"/>
                <a:buFont typeface="Times" pitchFamily="2" charset="0"/>
                <a:buChar char="•"/>
              </a:pPr>
              <a:r>
                <a:rPr lang="en-US" altLang="en-US" sz="1800" dirty="0"/>
                <a:t>High saturated fat content</a:t>
              </a:r>
            </a:p>
            <a:p>
              <a:pPr eaLnBrk="1" hangingPunct="1">
                <a:lnSpc>
                  <a:spcPct val="85000"/>
                </a:lnSpc>
                <a:spcBef>
                  <a:spcPct val="0"/>
                </a:spcBef>
                <a:spcAft>
                  <a:spcPct val="30000"/>
                </a:spcAft>
                <a:buSzPct val="80000"/>
                <a:buFont typeface="Times" pitchFamily="2" charset="0"/>
                <a:buChar char="•"/>
              </a:pPr>
              <a:r>
                <a:rPr lang="en-US" altLang="en-US" sz="1800" dirty="0"/>
                <a:t>High salt content</a:t>
              </a:r>
            </a:p>
            <a:p>
              <a:pPr eaLnBrk="1" hangingPunct="1">
                <a:lnSpc>
                  <a:spcPct val="85000"/>
                </a:lnSpc>
                <a:spcBef>
                  <a:spcPct val="0"/>
                </a:spcBef>
                <a:spcAft>
                  <a:spcPct val="30000"/>
                </a:spcAft>
                <a:buSzPct val="80000"/>
                <a:buFont typeface="Times" pitchFamily="2" charset="0"/>
                <a:buChar char="•"/>
              </a:pPr>
              <a:r>
                <a:rPr lang="en-US" altLang="en-US" sz="1800" dirty="0"/>
                <a:t>High sugar content</a:t>
              </a:r>
            </a:p>
            <a:p>
              <a:pPr eaLnBrk="1" hangingPunct="1">
                <a:lnSpc>
                  <a:spcPct val="85000"/>
                </a:lnSpc>
                <a:spcBef>
                  <a:spcPct val="0"/>
                </a:spcBef>
                <a:spcAft>
                  <a:spcPct val="30000"/>
                </a:spcAft>
                <a:buSzPct val="80000"/>
                <a:buFont typeface="Times" pitchFamily="2" charset="0"/>
                <a:buChar char="•"/>
              </a:pPr>
              <a:r>
                <a:rPr lang="en-US" altLang="en-US" sz="1800" dirty="0"/>
                <a:t>Displacement of other family eating places in the community</a:t>
              </a:r>
            </a:p>
            <a:p>
              <a:pPr eaLnBrk="1" hangingPunct="1">
                <a:lnSpc>
                  <a:spcPct val="85000"/>
                </a:lnSpc>
                <a:spcBef>
                  <a:spcPct val="0"/>
                </a:spcBef>
                <a:spcAft>
                  <a:spcPct val="30000"/>
                </a:spcAft>
                <a:buSzPct val="80000"/>
                <a:buFont typeface="Times" pitchFamily="2" charset="0"/>
                <a:buChar char="•"/>
              </a:pPr>
              <a:r>
                <a:rPr lang="en-US" altLang="en-US" sz="1800" dirty="0"/>
                <a:t>Social and economic concerns for low-wage restaurant workers</a:t>
              </a:r>
            </a:p>
            <a:p>
              <a:pPr eaLnBrk="1" hangingPunct="1">
                <a:lnSpc>
                  <a:spcPct val="85000"/>
                </a:lnSpc>
                <a:spcBef>
                  <a:spcPct val="0"/>
                </a:spcBef>
                <a:spcAft>
                  <a:spcPct val="30000"/>
                </a:spcAft>
                <a:buSzPct val="80000"/>
                <a:buFont typeface="Times" pitchFamily="2" charset="0"/>
                <a:buChar char="•"/>
              </a:pPr>
              <a:r>
                <a:rPr lang="en-US" altLang="en-US" sz="1800" dirty="0"/>
                <a:t>Questionable animal husbandry practices among the food suppliers</a:t>
              </a:r>
            </a:p>
          </p:txBody>
        </p:sp>
      </p:gr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Number Placeholder 5">
            <a:extLst>
              <a:ext uri="{FF2B5EF4-FFF2-40B4-BE49-F238E27FC236}">
                <a16:creationId xmlns:a16="http://schemas.microsoft.com/office/drawing/2014/main" id="{1B600913-A339-1546-A508-1AAF3CA3CFC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2ECA203-BE59-064C-A5EF-0304A139C018}" type="slidenum">
              <a:rPr lang="en-US" altLang="en-US" sz="1400" smtClean="0"/>
              <a:pPr>
                <a:spcBef>
                  <a:spcPct val="0"/>
                </a:spcBef>
                <a:buFontTx/>
                <a:buNone/>
              </a:pPr>
              <a:t>79</a:t>
            </a:fld>
            <a:endParaRPr lang="en-US" altLang="en-US" sz="1400" dirty="0"/>
          </a:p>
        </p:txBody>
      </p:sp>
      <p:grpSp>
        <p:nvGrpSpPr>
          <p:cNvPr id="133122" name="Group 10">
            <a:extLst>
              <a:ext uri="{FF2B5EF4-FFF2-40B4-BE49-F238E27FC236}">
                <a16:creationId xmlns:a16="http://schemas.microsoft.com/office/drawing/2014/main" id="{20A99B88-2A84-8640-A80F-12AA23219615}"/>
              </a:ext>
            </a:extLst>
          </p:cNvPr>
          <p:cNvGrpSpPr>
            <a:grpSpLocks/>
          </p:cNvGrpSpPr>
          <p:nvPr/>
        </p:nvGrpSpPr>
        <p:grpSpPr bwMode="auto">
          <a:xfrm>
            <a:off x="458788" y="449263"/>
            <a:ext cx="8229600" cy="2879725"/>
            <a:chOff x="289" y="283"/>
            <a:chExt cx="5184" cy="1814"/>
          </a:xfrm>
        </p:grpSpPr>
        <p:sp>
          <p:nvSpPr>
            <p:cNvPr id="133123" name="Rectangle 4">
              <a:extLst>
                <a:ext uri="{FF2B5EF4-FFF2-40B4-BE49-F238E27FC236}">
                  <a16:creationId xmlns:a16="http://schemas.microsoft.com/office/drawing/2014/main" id="{D9819C12-FCE2-E14F-9CAD-8A59BB148624}"/>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Marketing</a:t>
              </a:r>
              <a:endParaRPr lang="en-US" altLang="en-US" sz="2800" dirty="0">
                <a:solidFill>
                  <a:schemeClr val="tx2"/>
                </a:solidFill>
              </a:endParaRPr>
            </a:p>
          </p:txBody>
        </p:sp>
        <p:sp>
          <p:nvSpPr>
            <p:cNvPr id="133124" name="Text Box 5">
              <a:extLst>
                <a:ext uri="{FF2B5EF4-FFF2-40B4-BE49-F238E27FC236}">
                  <a16:creationId xmlns:a16="http://schemas.microsoft.com/office/drawing/2014/main" id="{7502DAB9-129A-764F-8C65-BF56A6774FAB}"/>
                </a:ext>
              </a:extLst>
            </p:cNvPr>
            <p:cNvSpPr txBox="1">
              <a:spLocks noChangeArrowheads="1"/>
            </p:cNvSpPr>
            <p:nvPr/>
          </p:nvSpPr>
          <p:spPr bwMode="auto">
            <a:xfrm>
              <a:off x="519" y="974"/>
              <a:ext cx="4789"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Food marketers use sophisticated behavioral research and marketing techniques to establish effective strategies.</a:t>
              </a:r>
            </a:p>
            <a:p>
              <a:pPr eaLnBrk="1" hangingPunct="1">
                <a:lnSpc>
                  <a:spcPct val="85000"/>
                </a:lnSpc>
                <a:spcBef>
                  <a:spcPct val="0"/>
                </a:spcBef>
                <a:spcAft>
                  <a:spcPct val="50000"/>
                </a:spcAft>
                <a:buSzPct val="80000"/>
                <a:buFont typeface="Times" pitchFamily="2" charset="0"/>
                <a:buChar char="•"/>
              </a:pPr>
              <a:r>
                <a:rPr lang="en-US" altLang="en-US" sz="1800" dirty="0"/>
                <a:t>Marketing efforts have focused on younger and younger children over the past few decades.</a:t>
              </a:r>
            </a:p>
            <a:p>
              <a:pPr eaLnBrk="1" hangingPunct="1">
                <a:lnSpc>
                  <a:spcPct val="85000"/>
                </a:lnSpc>
                <a:spcBef>
                  <a:spcPct val="0"/>
                </a:spcBef>
                <a:spcAft>
                  <a:spcPct val="50000"/>
                </a:spcAft>
                <a:buSzPct val="80000"/>
                <a:buFont typeface="Times" pitchFamily="2" charset="0"/>
                <a:buChar char="•"/>
              </a:pPr>
              <a:r>
                <a:rPr lang="en-US" altLang="en-US" sz="1800" dirty="0"/>
                <a:t>Marketers use a variety of message strategies including the television and the web.</a:t>
              </a:r>
            </a:p>
          </p:txBody>
        </p:sp>
      </p:gr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Number Placeholder 5">
            <a:extLst>
              <a:ext uri="{FF2B5EF4-FFF2-40B4-BE49-F238E27FC236}">
                <a16:creationId xmlns:a16="http://schemas.microsoft.com/office/drawing/2014/main" id="{65C6C4C0-F49E-1945-8DC5-75656031AD1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79B39A2-73B9-EB4B-A9C5-B9E0A84F31B0}" type="slidenum">
              <a:rPr lang="en-US" altLang="en-US" sz="1400" smtClean="0"/>
              <a:pPr>
                <a:spcBef>
                  <a:spcPct val="0"/>
                </a:spcBef>
                <a:buFontTx/>
                <a:buNone/>
              </a:pPr>
              <a:t>80</a:t>
            </a:fld>
            <a:endParaRPr lang="en-US" altLang="en-US" sz="1400" dirty="0"/>
          </a:p>
        </p:txBody>
      </p:sp>
      <p:grpSp>
        <p:nvGrpSpPr>
          <p:cNvPr id="135170" name="Group 6">
            <a:extLst>
              <a:ext uri="{FF2B5EF4-FFF2-40B4-BE49-F238E27FC236}">
                <a16:creationId xmlns:a16="http://schemas.microsoft.com/office/drawing/2014/main" id="{C716559F-14D2-ED47-999F-C40ADDB7BCAF}"/>
              </a:ext>
            </a:extLst>
          </p:cNvPr>
          <p:cNvGrpSpPr>
            <a:grpSpLocks/>
          </p:cNvGrpSpPr>
          <p:nvPr/>
        </p:nvGrpSpPr>
        <p:grpSpPr bwMode="auto">
          <a:xfrm>
            <a:off x="458788" y="446088"/>
            <a:ext cx="8229600" cy="3727450"/>
            <a:chOff x="289" y="281"/>
            <a:chExt cx="5184" cy="2348"/>
          </a:xfrm>
        </p:grpSpPr>
        <p:sp>
          <p:nvSpPr>
            <p:cNvPr id="135171" name="Rectangle 4">
              <a:extLst>
                <a:ext uri="{FF2B5EF4-FFF2-40B4-BE49-F238E27FC236}">
                  <a16:creationId xmlns:a16="http://schemas.microsoft.com/office/drawing/2014/main" id="{88448A22-63C3-484A-8F28-BBFE3A53323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School Nutrition</a:t>
              </a:r>
              <a:endParaRPr lang="en-US" altLang="en-US" sz="2800" dirty="0">
                <a:solidFill>
                  <a:schemeClr val="tx2"/>
                </a:solidFill>
              </a:endParaRPr>
            </a:p>
          </p:txBody>
        </p:sp>
        <p:sp>
          <p:nvSpPr>
            <p:cNvPr id="135172" name="Text Box 5">
              <a:extLst>
                <a:ext uri="{FF2B5EF4-FFF2-40B4-BE49-F238E27FC236}">
                  <a16:creationId xmlns:a16="http://schemas.microsoft.com/office/drawing/2014/main" id="{E999767A-7801-214B-84B4-964B70658B4E}"/>
                </a:ext>
              </a:extLst>
            </p:cNvPr>
            <p:cNvSpPr txBox="1">
              <a:spLocks noChangeArrowheads="1"/>
            </p:cNvSpPr>
            <p:nvPr/>
          </p:nvSpPr>
          <p:spPr bwMode="auto">
            <a:xfrm>
              <a:off x="518" y="974"/>
              <a:ext cx="4630"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In 2007, Governor Schwarzenegger signed SB-12 and a related bill that establish nutritional standards for drinks and food products sold in California’s K-12 public schools.</a:t>
              </a:r>
            </a:p>
            <a:p>
              <a:pPr eaLnBrk="1" hangingPunct="1">
                <a:lnSpc>
                  <a:spcPct val="85000"/>
                </a:lnSpc>
                <a:spcBef>
                  <a:spcPct val="0"/>
                </a:spcBef>
                <a:spcAft>
                  <a:spcPct val="50000"/>
                </a:spcAft>
                <a:buSzPct val="80000"/>
                <a:buFont typeface="Times" pitchFamily="2" charset="0"/>
                <a:buChar char="•"/>
              </a:pPr>
              <a:r>
                <a:rPr lang="en-US" altLang="en-US" sz="1800" dirty="0"/>
                <a:t>Although sugared sodas and low-nutrition foods still make their way into public schools, the tide is turning.</a:t>
              </a:r>
            </a:p>
            <a:p>
              <a:pPr eaLnBrk="1" hangingPunct="1">
                <a:lnSpc>
                  <a:spcPct val="85000"/>
                </a:lnSpc>
                <a:spcBef>
                  <a:spcPct val="0"/>
                </a:spcBef>
                <a:spcAft>
                  <a:spcPct val="50000"/>
                </a:spcAft>
                <a:buSzPct val="80000"/>
                <a:buFont typeface="Times" pitchFamily="2" charset="0"/>
                <a:buChar char="•"/>
              </a:pPr>
              <a:r>
                <a:rPr lang="en-US" altLang="en-US" sz="1800" dirty="0"/>
                <a:t>Food companies reformulated products to meet the standards, at least to the letter of the law.</a:t>
              </a:r>
            </a:p>
            <a:p>
              <a:pPr eaLnBrk="1" hangingPunct="1">
                <a:lnSpc>
                  <a:spcPct val="85000"/>
                </a:lnSpc>
                <a:spcBef>
                  <a:spcPct val="0"/>
                </a:spcBef>
                <a:spcAft>
                  <a:spcPct val="50000"/>
                </a:spcAft>
                <a:buSzPct val="80000"/>
                <a:buFont typeface="Times" pitchFamily="2" charset="0"/>
                <a:buChar char="•"/>
              </a:pPr>
              <a:r>
                <a:rPr lang="en-US" altLang="en-US" sz="1800" dirty="0"/>
                <a:t>California has been a pioneer in what has become a national trend in public schools.</a:t>
              </a:r>
            </a:p>
          </p:txBody>
        </p:sp>
      </p:gr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Number Placeholder 5">
            <a:extLst>
              <a:ext uri="{FF2B5EF4-FFF2-40B4-BE49-F238E27FC236}">
                <a16:creationId xmlns:a16="http://schemas.microsoft.com/office/drawing/2014/main" id="{FFFC681C-FF4C-224F-A79C-416A73320D7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F6464E9-ED3B-4748-914B-57E084CCE8AA}" type="slidenum">
              <a:rPr lang="en-US" altLang="en-US" sz="1400" smtClean="0"/>
              <a:pPr>
                <a:spcBef>
                  <a:spcPct val="0"/>
                </a:spcBef>
                <a:buFontTx/>
                <a:buNone/>
              </a:pPr>
              <a:t>81</a:t>
            </a:fld>
            <a:endParaRPr lang="en-US" altLang="en-US" sz="1400" dirty="0"/>
          </a:p>
        </p:txBody>
      </p:sp>
      <p:grpSp>
        <p:nvGrpSpPr>
          <p:cNvPr id="137218" name="Group 24">
            <a:extLst>
              <a:ext uri="{FF2B5EF4-FFF2-40B4-BE49-F238E27FC236}">
                <a16:creationId xmlns:a16="http://schemas.microsoft.com/office/drawing/2014/main" id="{FE215F90-940F-FD4A-85D6-E89EFC609C53}"/>
              </a:ext>
            </a:extLst>
          </p:cNvPr>
          <p:cNvGrpSpPr>
            <a:grpSpLocks/>
          </p:cNvGrpSpPr>
          <p:nvPr/>
        </p:nvGrpSpPr>
        <p:grpSpPr bwMode="auto">
          <a:xfrm>
            <a:off x="458788" y="449263"/>
            <a:ext cx="8229600" cy="4459288"/>
            <a:chOff x="289" y="283"/>
            <a:chExt cx="5184" cy="2809"/>
          </a:xfrm>
        </p:grpSpPr>
        <p:sp>
          <p:nvSpPr>
            <p:cNvPr id="137219" name="Rectangle 4">
              <a:extLst>
                <a:ext uri="{FF2B5EF4-FFF2-40B4-BE49-F238E27FC236}">
                  <a16:creationId xmlns:a16="http://schemas.microsoft.com/office/drawing/2014/main" id="{C2061FB2-BD7A-F24E-974D-4761111E795F}"/>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Almost One-Third of a Gallon</a:t>
              </a:r>
              <a:endParaRPr lang="en-US" altLang="en-US" sz="2800" dirty="0">
                <a:solidFill>
                  <a:schemeClr val="tx2"/>
                </a:solidFill>
              </a:endParaRPr>
            </a:p>
          </p:txBody>
        </p:sp>
        <p:grpSp>
          <p:nvGrpSpPr>
            <p:cNvPr id="137220" name="Group 23">
              <a:extLst>
                <a:ext uri="{FF2B5EF4-FFF2-40B4-BE49-F238E27FC236}">
                  <a16:creationId xmlns:a16="http://schemas.microsoft.com/office/drawing/2014/main" id="{FCBEE020-B6C5-594C-90D6-67C53FAD88EF}"/>
                </a:ext>
              </a:extLst>
            </p:cNvPr>
            <p:cNvGrpSpPr>
              <a:grpSpLocks/>
            </p:cNvGrpSpPr>
            <p:nvPr/>
          </p:nvGrpSpPr>
          <p:grpSpPr bwMode="auto">
            <a:xfrm>
              <a:off x="1582" y="1014"/>
              <a:ext cx="2596" cy="2078"/>
              <a:chOff x="1582" y="1014"/>
              <a:chExt cx="2596" cy="2078"/>
            </a:xfrm>
          </p:grpSpPr>
          <p:grpSp>
            <p:nvGrpSpPr>
              <p:cNvPr id="137221" name="Group 17">
                <a:extLst>
                  <a:ext uri="{FF2B5EF4-FFF2-40B4-BE49-F238E27FC236}">
                    <a16:creationId xmlns:a16="http://schemas.microsoft.com/office/drawing/2014/main" id="{E536D3D8-5EE5-234A-9467-6F86CEAD3CE4}"/>
                  </a:ext>
                </a:extLst>
              </p:cNvPr>
              <p:cNvGrpSpPr>
                <a:grpSpLocks/>
              </p:cNvGrpSpPr>
              <p:nvPr/>
            </p:nvGrpSpPr>
            <p:grpSpPr bwMode="auto">
              <a:xfrm>
                <a:off x="1798" y="1014"/>
                <a:ext cx="2170" cy="1826"/>
                <a:chOff x="1798" y="1014"/>
                <a:chExt cx="2170" cy="1826"/>
              </a:xfrm>
            </p:grpSpPr>
            <p:pic>
              <p:nvPicPr>
                <p:cNvPr id="137223" name="Picture 5" descr="IMG_0739">
                  <a:extLst>
                    <a:ext uri="{FF2B5EF4-FFF2-40B4-BE49-F238E27FC236}">
                      <a16:creationId xmlns:a16="http://schemas.microsoft.com/office/drawing/2014/main" id="{A6938690-7AB2-8D49-826B-1480A2BF13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8" y="1014"/>
                  <a:ext cx="2170" cy="1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4" name="Text Box 6">
                  <a:extLst>
                    <a:ext uri="{FF2B5EF4-FFF2-40B4-BE49-F238E27FC236}">
                      <a16:creationId xmlns:a16="http://schemas.microsoft.com/office/drawing/2014/main" id="{E76D082E-2DEA-9544-AFD4-7C443D0ED515}"/>
                    </a:ext>
                  </a:extLst>
                </p:cNvPr>
                <p:cNvSpPr txBox="1">
                  <a:spLocks noChangeArrowheads="1"/>
                </p:cNvSpPr>
                <p:nvPr/>
              </p:nvSpPr>
              <p:spPr bwMode="auto">
                <a:xfrm>
                  <a:off x="1973" y="2646"/>
                  <a:ext cx="1814"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East Alosta Avenue, Azusa (2007)</a:t>
                  </a:r>
                </a:p>
              </p:txBody>
            </p:sp>
          </p:grpSp>
          <p:sp>
            <p:nvSpPr>
              <p:cNvPr id="137222" name="Text Box 11">
                <a:extLst>
                  <a:ext uri="{FF2B5EF4-FFF2-40B4-BE49-F238E27FC236}">
                    <a16:creationId xmlns:a16="http://schemas.microsoft.com/office/drawing/2014/main" id="{420BF380-EEF9-A941-8D0E-14D8B6B11697}"/>
                  </a:ext>
                </a:extLst>
              </p:cNvPr>
              <p:cNvSpPr txBox="1">
                <a:spLocks noChangeArrowheads="1"/>
              </p:cNvSpPr>
              <p:nvPr/>
            </p:nvSpPr>
            <p:spPr bwMode="auto">
              <a:xfrm>
                <a:off x="1582" y="2859"/>
                <a:ext cx="259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011893"/>
                    </a:solidFill>
                  </a:rPr>
                  <a:t>Fast-food economics can be puzzling.</a:t>
                </a:r>
              </a:p>
            </p:txBody>
          </p:sp>
        </p:grpSp>
      </p:gr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Number Placeholder 5">
            <a:extLst>
              <a:ext uri="{FF2B5EF4-FFF2-40B4-BE49-F238E27FC236}">
                <a16:creationId xmlns:a16="http://schemas.microsoft.com/office/drawing/2014/main" id="{E5E45C94-B98C-FA4E-9148-E1F8311D3B0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B409F66-2622-974B-97A4-8F3D1E26CC28}" type="slidenum">
              <a:rPr lang="en-US" altLang="en-US" sz="1400" smtClean="0"/>
              <a:pPr>
                <a:spcBef>
                  <a:spcPct val="0"/>
                </a:spcBef>
                <a:buFontTx/>
                <a:buNone/>
              </a:pPr>
              <a:t>82</a:t>
            </a:fld>
            <a:endParaRPr lang="en-US" altLang="en-US" sz="1400" dirty="0"/>
          </a:p>
        </p:txBody>
      </p:sp>
      <p:grpSp>
        <p:nvGrpSpPr>
          <p:cNvPr id="139266" name="Group 6">
            <a:extLst>
              <a:ext uri="{FF2B5EF4-FFF2-40B4-BE49-F238E27FC236}">
                <a16:creationId xmlns:a16="http://schemas.microsoft.com/office/drawing/2014/main" id="{23A37234-C439-C14B-A153-24ABEB785769}"/>
              </a:ext>
            </a:extLst>
          </p:cNvPr>
          <p:cNvGrpSpPr>
            <a:grpSpLocks/>
          </p:cNvGrpSpPr>
          <p:nvPr/>
        </p:nvGrpSpPr>
        <p:grpSpPr bwMode="auto">
          <a:xfrm>
            <a:off x="458788" y="449263"/>
            <a:ext cx="8229600" cy="3114675"/>
            <a:chOff x="289" y="283"/>
            <a:chExt cx="5184" cy="1962"/>
          </a:xfrm>
        </p:grpSpPr>
        <p:sp>
          <p:nvSpPr>
            <p:cNvPr id="139267" name="Rectangle 4">
              <a:extLst>
                <a:ext uri="{FF2B5EF4-FFF2-40B4-BE49-F238E27FC236}">
                  <a16:creationId xmlns:a16="http://schemas.microsoft.com/office/drawing/2014/main" id="{06292DAA-D31F-2249-AAA8-50225F216CA7}"/>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Upselling</a:t>
              </a:r>
              <a:endParaRPr lang="en-US" altLang="en-US" sz="2800" dirty="0">
                <a:solidFill>
                  <a:schemeClr val="tx2"/>
                </a:solidFill>
              </a:endParaRPr>
            </a:p>
          </p:txBody>
        </p:sp>
        <p:sp>
          <p:nvSpPr>
            <p:cNvPr id="139268" name="Text Box 5">
              <a:extLst>
                <a:ext uri="{FF2B5EF4-FFF2-40B4-BE49-F238E27FC236}">
                  <a16:creationId xmlns:a16="http://schemas.microsoft.com/office/drawing/2014/main" id="{F97CC741-0C23-7A42-B6C5-9CAD1168D0B6}"/>
                </a:ext>
              </a:extLst>
            </p:cNvPr>
            <p:cNvSpPr txBox="1">
              <a:spLocks noChangeArrowheads="1"/>
            </p:cNvSpPr>
            <p:nvPr/>
          </p:nvSpPr>
          <p:spPr bwMode="auto">
            <a:xfrm>
              <a:off x="518" y="974"/>
              <a:ext cx="4629"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Supersizing, a form of upselling, was introduced in the early-1980s with the move toward more aggressive restaurant marketing prac-tices.</a:t>
              </a:r>
            </a:p>
            <a:p>
              <a:pPr eaLnBrk="1" hangingPunct="1">
                <a:lnSpc>
                  <a:spcPct val="85000"/>
                </a:lnSpc>
                <a:spcBef>
                  <a:spcPct val="0"/>
                </a:spcBef>
                <a:spcAft>
                  <a:spcPct val="50000"/>
                </a:spcAft>
                <a:buSzPct val="80000"/>
                <a:buFont typeface="Times" pitchFamily="2" charset="0"/>
                <a:buChar char="•"/>
              </a:pPr>
              <a:r>
                <a:rPr lang="en-US" altLang="en-US" sz="1800" dirty="0"/>
                <a:t>A supersized meal can add 40 to 50 percent more calories to a meal but be priced only 15 to 20 percent more than the smaller meal.</a:t>
              </a:r>
            </a:p>
            <a:p>
              <a:pPr eaLnBrk="1" hangingPunct="1">
                <a:lnSpc>
                  <a:spcPct val="85000"/>
                </a:lnSpc>
                <a:spcBef>
                  <a:spcPct val="0"/>
                </a:spcBef>
                <a:spcAft>
                  <a:spcPct val="50000"/>
                </a:spcAft>
                <a:buSzPct val="80000"/>
                <a:buFont typeface="Times" pitchFamily="2" charset="0"/>
                <a:buChar char="•"/>
              </a:pPr>
              <a:r>
                <a:rPr lang="en-US" altLang="en-US" sz="1800" dirty="0"/>
                <a:t>It is seemingly a good bargain for the customer that can be hard to resist.</a:t>
              </a:r>
            </a:p>
          </p:txBody>
        </p:sp>
      </p:gr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Number Placeholder 5">
            <a:extLst>
              <a:ext uri="{FF2B5EF4-FFF2-40B4-BE49-F238E27FC236}">
                <a16:creationId xmlns:a16="http://schemas.microsoft.com/office/drawing/2014/main" id="{1FC5B910-4B5B-4D48-8ADC-1C1217E2DF4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7181987-A980-1246-AD97-12AE29812A73}" type="slidenum">
              <a:rPr lang="en-US" altLang="en-US" sz="1400" smtClean="0"/>
              <a:pPr>
                <a:spcBef>
                  <a:spcPct val="0"/>
                </a:spcBef>
                <a:buFontTx/>
                <a:buNone/>
              </a:pPr>
              <a:t>83</a:t>
            </a:fld>
            <a:endParaRPr lang="en-US" altLang="en-US" sz="1400" dirty="0"/>
          </a:p>
        </p:txBody>
      </p:sp>
      <p:grpSp>
        <p:nvGrpSpPr>
          <p:cNvPr id="141314" name="Group 6">
            <a:extLst>
              <a:ext uri="{FF2B5EF4-FFF2-40B4-BE49-F238E27FC236}">
                <a16:creationId xmlns:a16="http://schemas.microsoft.com/office/drawing/2014/main" id="{F70F97A4-88F6-C04A-AD94-00C936ADFEF5}"/>
              </a:ext>
            </a:extLst>
          </p:cNvPr>
          <p:cNvGrpSpPr>
            <a:grpSpLocks/>
          </p:cNvGrpSpPr>
          <p:nvPr/>
        </p:nvGrpSpPr>
        <p:grpSpPr bwMode="auto">
          <a:xfrm>
            <a:off x="458788" y="449263"/>
            <a:ext cx="8229600" cy="3114675"/>
            <a:chOff x="289" y="283"/>
            <a:chExt cx="5184" cy="1962"/>
          </a:xfrm>
        </p:grpSpPr>
        <p:sp>
          <p:nvSpPr>
            <p:cNvPr id="141315" name="Rectangle 2">
              <a:extLst>
                <a:ext uri="{FF2B5EF4-FFF2-40B4-BE49-F238E27FC236}">
                  <a16:creationId xmlns:a16="http://schemas.microsoft.com/office/drawing/2014/main" id="{37DFDFF8-F5F0-7648-AF39-E888275E2440}"/>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Upselling </a:t>
              </a:r>
              <a:r>
                <a:rPr lang="en-US" altLang="en-US" sz="2200" dirty="0">
                  <a:solidFill>
                    <a:srgbClr val="333333"/>
                  </a:solidFill>
                </a:rPr>
                <a:t>(continued)</a:t>
              </a:r>
              <a:endParaRPr lang="en-US" altLang="en-US" sz="2200" dirty="0">
                <a:solidFill>
                  <a:schemeClr val="tx2"/>
                </a:solidFill>
              </a:endParaRPr>
            </a:p>
          </p:txBody>
        </p:sp>
        <p:sp>
          <p:nvSpPr>
            <p:cNvPr id="141316" name="Text Box 3">
              <a:extLst>
                <a:ext uri="{FF2B5EF4-FFF2-40B4-BE49-F238E27FC236}">
                  <a16:creationId xmlns:a16="http://schemas.microsoft.com/office/drawing/2014/main" id="{F0A07842-A037-4C4A-9DDF-11D27549472A}"/>
                </a:ext>
              </a:extLst>
            </p:cNvPr>
            <p:cNvSpPr txBox="1">
              <a:spLocks noChangeArrowheads="1"/>
            </p:cNvSpPr>
            <p:nvPr/>
          </p:nvSpPr>
          <p:spPr bwMode="auto">
            <a:xfrm>
              <a:off x="518" y="974"/>
              <a:ext cx="4789"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The incremental food cost is only marginally more for the restaurant since a substantial portion of the budget is for fixed costs including marketing, franchise fees, real estate leases, equipment, and labor.</a:t>
              </a:r>
            </a:p>
            <a:p>
              <a:pPr eaLnBrk="1" hangingPunct="1">
                <a:lnSpc>
                  <a:spcPct val="85000"/>
                </a:lnSpc>
                <a:spcBef>
                  <a:spcPct val="0"/>
                </a:spcBef>
                <a:spcAft>
                  <a:spcPct val="50000"/>
                </a:spcAft>
                <a:buSzPct val="80000"/>
                <a:buFont typeface="Times" pitchFamily="2" charset="0"/>
                <a:buChar char="•"/>
              </a:pPr>
              <a:r>
                <a:rPr lang="en-US" altLang="en-US" sz="1800" dirty="0"/>
                <a:t>But no matter, everyone “wins”—the restaurant increases its revenue, profitability, and competitiveness, and the customer receives more for her or his food dollar.</a:t>
              </a:r>
            </a:p>
            <a:p>
              <a:pPr eaLnBrk="1" hangingPunct="1">
                <a:lnSpc>
                  <a:spcPct val="85000"/>
                </a:lnSpc>
                <a:spcBef>
                  <a:spcPct val="0"/>
                </a:spcBef>
                <a:spcAft>
                  <a:spcPct val="50000"/>
                </a:spcAft>
                <a:buSzPct val="80000"/>
                <a:buFont typeface="Times" pitchFamily="2" charset="0"/>
                <a:buChar char="•"/>
              </a:pPr>
              <a:r>
                <a:rPr lang="en-US" altLang="en-US" sz="1800" dirty="0"/>
                <a:t>Or does the customer win?</a:t>
              </a:r>
            </a:p>
          </p:txBody>
        </p:sp>
      </p:grpSp>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Number Placeholder 5">
            <a:extLst>
              <a:ext uri="{FF2B5EF4-FFF2-40B4-BE49-F238E27FC236}">
                <a16:creationId xmlns:a16="http://schemas.microsoft.com/office/drawing/2014/main" id="{45C7DE84-97F0-2343-9064-007EC4883A0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2FC0D31-449F-4846-86D6-9FB8F49B7316}" type="slidenum">
              <a:rPr lang="en-US" altLang="en-US" sz="1400" smtClean="0"/>
              <a:pPr>
                <a:spcBef>
                  <a:spcPct val="0"/>
                </a:spcBef>
                <a:buFontTx/>
                <a:buNone/>
              </a:pPr>
              <a:t>84</a:t>
            </a:fld>
            <a:endParaRPr lang="en-US" altLang="en-US" sz="1400" dirty="0"/>
          </a:p>
        </p:txBody>
      </p:sp>
      <p:grpSp>
        <p:nvGrpSpPr>
          <p:cNvPr id="143362" name="Group 10">
            <a:extLst>
              <a:ext uri="{FF2B5EF4-FFF2-40B4-BE49-F238E27FC236}">
                <a16:creationId xmlns:a16="http://schemas.microsoft.com/office/drawing/2014/main" id="{1619B606-19FE-5448-ABF2-699738225162}"/>
              </a:ext>
            </a:extLst>
          </p:cNvPr>
          <p:cNvGrpSpPr>
            <a:grpSpLocks/>
          </p:cNvGrpSpPr>
          <p:nvPr/>
        </p:nvGrpSpPr>
        <p:grpSpPr bwMode="auto">
          <a:xfrm>
            <a:off x="458788" y="446088"/>
            <a:ext cx="8229600" cy="4545012"/>
            <a:chOff x="289" y="281"/>
            <a:chExt cx="5184" cy="2863"/>
          </a:xfrm>
        </p:grpSpPr>
        <p:sp>
          <p:nvSpPr>
            <p:cNvPr id="143363" name="Rectangle 4">
              <a:extLst>
                <a:ext uri="{FF2B5EF4-FFF2-40B4-BE49-F238E27FC236}">
                  <a16:creationId xmlns:a16="http://schemas.microsoft.com/office/drawing/2014/main" id="{AB825653-9AE3-004C-91F4-4759D1208A2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Menu Labeling</a:t>
              </a:r>
              <a:endParaRPr lang="en-US" altLang="en-US" sz="2800" dirty="0">
                <a:solidFill>
                  <a:schemeClr val="tx2"/>
                </a:solidFill>
              </a:endParaRPr>
            </a:p>
          </p:txBody>
        </p:sp>
        <p:sp>
          <p:nvSpPr>
            <p:cNvPr id="143364" name="Text Box 5">
              <a:extLst>
                <a:ext uri="{FF2B5EF4-FFF2-40B4-BE49-F238E27FC236}">
                  <a16:creationId xmlns:a16="http://schemas.microsoft.com/office/drawing/2014/main" id="{DEDD2D1B-EF73-674A-835D-FA2589016F17}"/>
                </a:ext>
              </a:extLst>
            </p:cNvPr>
            <p:cNvSpPr txBox="1">
              <a:spLocks noChangeArrowheads="1"/>
            </p:cNvSpPr>
            <p:nvPr/>
          </p:nvSpPr>
          <p:spPr bwMode="auto">
            <a:xfrm>
              <a:off x="518" y="974"/>
              <a:ext cx="4789" cy="2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Although packaged foods are required to have labeling for ingredients and nutritional value, no such regulations applied to foods purchased in commercial eating places until the last 15 years in some jusrisdic-tions.</a:t>
              </a:r>
            </a:p>
            <a:p>
              <a:pPr eaLnBrk="1" hangingPunct="1">
                <a:lnSpc>
                  <a:spcPct val="85000"/>
                </a:lnSpc>
                <a:spcBef>
                  <a:spcPct val="0"/>
                </a:spcBef>
                <a:spcAft>
                  <a:spcPct val="50000"/>
                </a:spcAft>
                <a:buSzPct val="80000"/>
                <a:buFont typeface="Times" pitchFamily="2" charset="0"/>
                <a:buChar char="•"/>
              </a:pPr>
              <a:r>
                <a:rPr lang="en-US" altLang="en-US" sz="1800" dirty="0"/>
                <a:t>The general public, including nutritionists, consistently underestimate the calories consumed in a restaurant meal by a wide margin.</a:t>
              </a:r>
            </a:p>
            <a:p>
              <a:pPr eaLnBrk="1" hangingPunct="1">
                <a:lnSpc>
                  <a:spcPct val="85000"/>
                </a:lnSpc>
                <a:spcBef>
                  <a:spcPct val="0"/>
                </a:spcBef>
                <a:spcAft>
                  <a:spcPct val="50000"/>
                </a:spcAft>
                <a:buSzPct val="80000"/>
                <a:buFont typeface="Times" pitchFamily="2" charset="0"/>
                <a:buChar char="•"/>
              </a:pPr>
              <a:r>
                <a:rPr lang="en-US" altLang="en-US" sz="1800" dirty="0"/>
                <a:t>Many restaurant chains claimed they provide nutritional information, but it may be on the back of the placemats, in an out of the way loca-tion, or on a website.</a:t>
              </a:r>
            </a:p>
            <a:p>
              <a:pPr eaLnBrk="1" hangingPunct="1">
                <a:lnSpc>
                  <a:spcPct val="85000"/>
                </a:lnSpc>
                <a:spcBef>
                  <a:spcPct val="0"/>
                </a:spcBef>
                <a:spcAft>
                  <a:spcPct val="50000"/>
                </a:spcAft>
                <a:buSzPct val="80000"/>
                <a:buFont typeface="Times" pitchFamily="2" charset="0"/>
                <a:buChar char="•"/>
              </a:pPr>
              <a:r>
                <a:rPr lang="en-US" altLang="en-US" sz="1800" dirty="0"/>
                <a:t>Many consumers desire nutritional information at the point of purchase on menus and menu boards to make informed decisions for health and well being.</a:t>
              </a:r>
            </a:p>
          </p:txBody>
        </p:sp>
      </p:grpSp>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Number Placeholder 5">
            <a:extLst>
              <a:ext uri="{FF2B5EF4-FFF2-40B4-BE49-F238E27FC236}">
                <a16:creationId xmlns:a16="http://schemas.microsoft.com/office/drawing/2014/main" id="{98E06376-9C88-1B47-9F68-D1A1827BEF0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65A47A0-001E-4345-B94B-6936AC60A357}" type="slidenum">
              <a:rPr lang="en-US" altLang="en-US" sz="1400" smtClean="0"/>
              <a:pPr>
                <a:spcBef>
                  <a:spcPct val="0"/>
                </a:spcBef>
                <a:buFontTx/>
                <a:buNone/>
              </a:pPr>
              <a:t>85</a:t>
            </a:fld>
            <a:endParaRPr lang="en-US" altLang="en-US" sz="1400" dirty="0"/>
          </a:p>
        </p:txBody>
      </p:sp>
      <p:grpSp>
        <p:nvGrpSpPr>
          <p:cNvPr id="145410" name="Group 10">
            <a:extLst>
              <a:ext uri="{FF2B5EF4-FFF2-40B4-BE49-F238E27FC236}">
                <a16:creationId xmlns:a16="http://schemas.microsoft.com/office/drawing/2014/main" id="{24A6BFE6-EE0E-2E49-937B-6E1DB38CFE72}"/>
              </a:ext>
            </a:extLst>
          </p:cNvPr>
          <p:cNvGrpSpPr>
            <a:grpSpLocks/>
          </p:cNvGrpSpPr>
          <p:nvPr/>
        </p:nvGrpSpPr>
        <p:grpSpPr bwMode="auto">
          <a:xfrm>
            <a:off x="458788" y="449263"/>
            <a:ext cx="8229600" cy="3584575"/>
            <a:chOff x="289" y="283"/>
            <a:chExt cx="5184" cy="2258"/>
          </a:xfrm>
        </p:grpSpPr>
        <p:sp>
          <p:nvSpPr>
            <p:cNvPr id="145411" name="Rectangle 4">
              <a:extLst>
                <a:ext uri="{FF2B5EF4-FFF2-40B4-BE49-F238E27FC236}">
                  <a16:creationId xmlns:a16="http://schemas.microsoft.com/office/drawing/2014/main" id="{DB1304AA-C95A-1D4F-80A5-D972F11894CE}"/>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Legislation</a:t>
              </a:r>
              <a:endParaRPr lang="en-US" altLang="en-US" sz="2800" dirty="0">
                <a:solidFill>
                  <a:schemeClr val="tx2"/>
                </a:solidFill>
              </a:endParaRPr>
            </a:p>
          </p:txBody>
        </p:sp>
        <p:sp>
          <p:nvSpPr>
            <p:cNvPr id="145412" name="Text Box 5">
              <a:extLst>
                <a:ext uri="{FF2B5EF4-FFF2-40B4-BE49-F238E27FC236}">
                  <a16:creationId xmlns:a16="http://schemas.microsoft.com/office/drawing/2014/main" id="{DED7CB9E-9F97-0E42-9910-E135A0DEAF27}"/>
                </a:ext>
              </a:extLst>
            </p:cNvPr>
            <p:cNvSpPr txBox="1">
              <a:spLocks noChangeArrowheads="1"/>
            </p:cNvSpPr>
            <p:nvPr/>
          </p:nvSpPr>
          <p:spPr bwMode="auto">
            <a:xfrm>
              <a:off x="518" y="974"/>
              <a:ext cx="4788" cy="1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The national restaurant industry strongly opposed menu and menu board labeling by claiming it is a violation of their free speech rights, will make its customers feel guilty, and would be impractical to imple-ment. </a:t>
              </a:r>
            </a:p>
            <a:p>
              <a:pPr eaLnBrk="1" hangingPunct="1">
                <a:lnSpc>
                  <a:spcPct val="85000"/>
                </a:lnSpc>
                <a:spcBef>
                  <a:spcPct val="0"/>
                </a:spcBef>
                <a:spcAft>
                  <a:spcPct val="50000"/>
                </a:spcAft>
                <a:buSzPct val="80000"/>
                <a:buFont typeface="Times" pitchFamily="2" charset="0"/>
                <a:buChar char="•"/>
              </a:pPr>
              <a:r>
                <a:rPr lang="en-US" altLang="en-US" sz="1800" dirty="0"/>
                <a:t>In 2007, New York City was the first jurisdiction to pass a menu label-ing law, which survived challenges in Federal court.</a:t>
              </a:r>
            </a:p>
            <a:p>
              <a:pPr eaLnBrk="1" hangingPunct="1">
                <a:lnSpc>
                  <a:spcPct val="85000"/>
                </a:lnSpc>
                <a:spcBef>
                  <a:spcPct val="0"/>
                </a:spcBef>
                <a:spcAft>
                  <a:spcPct val="50000"/>
                </a:spcAft>
                <a:buSzPct val="80000"/>
                <a:buFont typeface="Times" pitchFamily="2" charset="0"/>
                <a:buChar char="•"/>
              </a:pPr>
              <a:r>
                <a:rPr lang="en-US" altLang="en-US" sz="1800" dirty="0"/>
                <a:t>In 2008, Governor Schwarzenegger signed a menu-labeling bill into law, that applies to chain restaurants and fast-food establishments (ten or more stores in California). </a:t>
              </a:r>
              <a:endParaRPr lang="en-US" altLang="en-US" sz="1800" i="1" dirty="0"/>
            </a:p>
          </p:txBody>
        </p:sp>
      </p:gr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Number Placeholder 5">
            <a:extLst>
              <a:ext uri="{FF2B5EF4-FFF2-40B4-BE49-F238E27FC236}">
                <a16:creationId xmlns:a16="http://schemas.microsoft.com/office/drawing/2014/main" id="{7853AB10-2367-934E-91A1-E7B9FFADAD3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5E90626-46CE-564C-BB49-6934C5C93AD5}" type="slidenum">
              <a:rPr lang="en-US" altLang="en-US" sz="1400" smtClean="0"/>
              <a:pPr>
                <a:spcBef>
                  <a:spcPct val="0"/>
                </a:spcBef>
                <a:buFontTx/>
                <a:buNone/>
              </a:pPr>
              <a:t>86</a:t>
            </a:fld>
            <a:endParaRPr lang="en-US" altLang="en-US" sz="1400" dirty="0"/>
          </a:p>
        </p:txBody>
      </p:sp>
      <p:grpSp>
        <p:nvGrpSpPr>
          <p:cNvPr id="147458" name="Group 273">
            <a:extLst>
              <a:ext uri="{FF2B5EF4-FFF2-40B4-BE49-F238E27FC236}">
                <a16:creationId xmlns:a16="http://schemas.microsoft.com/office/drawing/2014/main" id="{2ADF8F46-CE58-0D47-844F-3D5C32771678}"/>
              </a:ext>
            </a:extLst>
          </p:cNvPr>
          <p:cNvGrpSpPr>
            <a:grpSpLocks/>
          </p:cNvGrpSpPr>
          <p:nvPr/>
        </p:nvGrpSpPr>
        <p:grpSpPr bwMode="auto">
          <a:xfrm>
            <a:off x="458788" y="446088"/>
            <a:ext cx="8229600" cy="5248275"/>
            <a:chOff x="289" y="281"/>
            <a:chExt cx="5184" cy="3306"/>
          </a:xfrm>
        </p:grpSpPr>
        <p:sp>
          <p:nvSpPr>
            <p:cNvPr id="147459" name="Rectangle 4">
              <a:extLst>
                <a:ext uri="{FF2B5EF4-FFF2-40B4-BE49-F238E27FC236}">
                  <a16:creationId xmlns:a16="http://schemas.microsoft.com/office/drawing/2014/main" id="{9A750A5A-483B-2844-AF6A-C470B5B2C7D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Health Impact Assessment</a:t>
              </a:r>
              <a:endParaRPr lang="en-US" altLang="en-US" sz="2800" dirty="0">
                <a:solidFill>
                  <a:schemeClr val="tx2"/>
                </a:solidFill>
              </a:endParaRPr>
            </a:p>
          </p:txBody>
        </p:sp>
        <p:pic>
          <p:nvPicPr>
            <p:cNvPr id="147460" name="Picture 268">
              <a:extLst>
                <a:ext uri="{FF2B5EF4-FFF2-40B4-BE49-F238E27FC236}">
                  <a16:creationId xmlns:a16="http://schemas.microsoft.com/office/drawing/2014/main" id="{77B5BD49-8D11-9E4A-AD44-B89992A6BF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 y="1016"/>
              <a:ext cx="4416" cy="2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Number Placeholder 5">
            <a:extLst>
              <a:ext uri="{FF2B5EF4-FFF2-40B4-BE49-F238E27FC236}">
                <a16:creationId xmlns:a16="http://schemas.microsoft.com/office/drawing/2014/main" id="{D4D0A022-2638-004F-8C83-2F963F1EB57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27BADD6-D786-1040-877C-D538568A03EB}" type="slidenum">
              <a:rPr lang="en-US" altLang="en-US" sz="1400" smtClean="0"/>
              <a:pPr>
                <a:spcBef>
                  <a:spcPct val="0"/>
                </a:spcBef>
                <a:buFontTx/>
                <a:buNone/>
              </a:pPr>
              <a:t>87</a:t>
            </a:fld>
            <a:endParaRPr lang="en-US" altLang="en-US" sz="1400" dirty="0"/>
          </a:p>
        </p:txBody>
      </p:sp>
      <p:grpSp>
        <p:nvGrpSpPr>
          <p:cNvPr id="149506" name="Group 12">
            <a:extLst>
              <a:ext uri="{FF2B5EF4-FFF2-40B4-BE49-F238E27FC236}">
                <a16:creationId xmlns:a16="http://schemas.microsoft.com/office/drawing/2014/main" id="{3CE13B0F-97DA-4F41-A5B1-98FBEF80DB0D}"/>
              </a:ext>
            </a:extLst>
          </p:cNvPr>
          <p:cNvGrpSpPr>
            <a:grpSpLocks/>
          </p:cNvGrpSpPr>
          <p:nvPr/>
        </p:nvGrpSpPr>
        <p:grpSpPr bwMode="auto">
          <a:xfrm>
            <a:off x="458788" y="449263"/>
            <a:ext cx="8229600" cy="5580063"/>
            <a:chOff x="289" y="283"/>
            <a:chExt cx="5184" cy="3515"/>
          </a:xfrm>
        </p:grpSpPr>
        <p:sp>
          <p:nvSpPr>
            <p:cNvPr id="149507" name="Rectangle 4">
              <a:extLst>
                <a:ext uri="{FF2B5EF4-FFF2-40B4-BE49-F238E27FC236}">
                  <a16:creationId xmlns:a16="http://schemas.microsoft.com/office/drawing/2014/main" id="{02CCB721-89AB-7740-B6BE-C1DC4F064F08}"/>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Adult Overweight</a:t>
              </a:r>
              <a:endParaRPr lang="en-US" altLang="en-US" sz="2800" dirty="0">
                <a:solidFill>
                  <a:schemeClr val="tx2"/>
                </a:solidFill>
              </a:endParaRPr>
            </a:p>
          </p:txBody>
        </p:sp>
        <p:grpSp>
          <p:nvGrpSpPr>
            <p:cNvPr id="149508" name="Group 11">
              <a:extLst>
                <a:ext uri="{FF2B5EF4-FFF2-40B4-BE49-F238E27FC236}">
                  <a16:creationId xmlns:a16="http://schemas.microsoft.com/office/drawing/2014/main" id="{67E1DC30-7E37-4645-B45B-329891A5EFC2}"/>
                </a:ext>
              </a:extLst>
            </p:cNvPr>
            <p:cNvGrpSpPr>
              <a:grpSpLocks/>
            </p:cNvGrpSpPr>
            <p:nvPr/>
          </p:nvGrpSpPr>
          <p:grpSpPr bwMode="auto">
            <a:xfrm>
              <a:off x="518" y="974"/>
              <a:ext cx="4860" cy="2824"/>
              <a:chOff x="518" y="974"/>
              <a:chExt cx="4860" cy="2824"/>
            </a:xfrm>
          </p:grpSpPr>
          <p:grpSp>
            <p:nvGrpSpPr>
              <p:cNvPr id="149509" name="Group 10">
                <a:extLst>
                  <a:ext uri="{FF2B5EF4-FFF2-40B4-BE49-F238E27FC236}">
                    <a16:creationId xmlns:a16="http://schemas.microsoft.com/office/drawing/2014/main" id="{5982C154-62B5-4D4E-A58D-6459A3D81CA9}"/>
                  </a:ext>
                </a:extLst>
              </p:cNvPr>
              <p:cNvGrpSpPr>
                <a:grpSpLocks/>
              </p:cNvGrpSpPr>
              <p:nvPr/>
            </p:nvGrpSpPr>
            <p:grpSpPr bwMode="auto">
              <a:xfrm>
                <a:off x="2238" y="2648"/>
                <a:ext cx="1294" cy="1150"/>
                <a:chOff x="2238" y="2648"/>
                <a:chExt cx="1294" cy="1150"/>
              </a:xfrm>
            </p:grpSpPr>
            <p:pic>
              <p:nvPicPr>
                <p:cNvPr id="149511" name="Picture 6" descr="students_cua_edu weight scale">
                  <a:extLst>
                    <a:ext uri="{FF2B5EF4-FFF2-40B4-BE49-F238E27FC236}">
                      <a16:creationId xmlns:a16="http://schemas.microsoft.com/office/drawing/2014/main" id="{BDA10EF7-1BCC-0049-A382-72B5496827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6" y="2648"/>
                  <a:ext cx="991" cy="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2" name="Text Box 7">
                  <a:extLst>
                    <a:ext uri="{FF2B5EF4-FFF2-40B4-BE49-F238E27FC236}">
                      <a16:creationId xmlns:a16="http://schemas.microsoft.com/office/drawing/2014/main" id="{067D8BF4-4D42-3C43-9F5D-7140974E0609}"/>
                    </a:ext>
                  </a:extLst>
                </p:cNvPr>
                <p:cNvSpPr txBox="1">
                  <a:spLocks noChangeArrowheads="1"/>
                </p:cNvSpPr>
                <p:nvPr/>
              </p:nvSpPr>
              <p:spPr bwMode="auto">
                <a:xfrm>
                  <a:off x="2238" y="3633"/>
                  <a:ext cx="129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https://www.students.cua.com</a:t>
                  </a:r>
                </a:p>
              </p:txBody>
            </p:sp>
          </p:grpSp>
          <p:sp>
            <p:nvSpPr>
              <p:cNvPr id="149510" name="Text Box 9">
                <a:extLst>
                  <a:ext uri="{FF2B5EF4-FFF2-40B4-BE49-F238E27FC236}">
                    <a16:creationId xmlns:a16="http://schemas.microsoft.com/office/drawing/2014/main" id="{3A020BBB-ECA2-5044-B84E-9EAAF7684F1F}"/>
                  </a:ext>
                </a:extLst>
              </p:cNvPr>
              <p:cNvSpPr txBox="1">
                <a:spLocks noChangeArrowheads="1"/>
              </p:cNvSpPr>
              <p:nvPr/>
            </p:nvSpPr>
            <p:spPr bwMode="auto">
              <a:xfrm>
                <a:off x="518" y="974"/>
                <a:ext cx="4860"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Over 50 percent of adults in the United States are either overweight or obese.</a:t>
                </a:r>
              </a:p>
              <a:p>
                <a:pPr eaLnBrk="1" hangingPunct="1">
                  <a:lnSpc>
                    <a:spcPct val="85000"/>
                  </a:lnSpc>
                  <a:spcBef>
                    <a:spcPct val="0"/>
                  </a:spcBef>
                  <a:spcAft>
                    <a:spcPct val="50000"/>
                  </a:spcAft>
                  <a:buSzPct val="80000"/>
                  <a:buFont typeface="Times" pitchFamily="2" charset="0"/>
                  <a:buChar char="•"/>
                </a:pPr>
                <a:r>
                  <a:rPr lang="en-US" altLang="en-US" sz="1800" dirty="0"/>
                  <a:t>Adult males are about 20 pounds heavier than adult males were in the 1960s, even when considering modest height increases.</a:t>
                </a:r>
              </a:p>
              <a:p>
                <a:pPr eaLnBrk="1" hangingPunct="1">
                  <a:lnSpc>
                    <a:spcPct val="85000"/>
                  </a:lnSpc>
                  <a:spcBef>
                    <a:spcPct val="0"/>
                  </a:spcBef>
                  <a:spcAft>
                    <a:spcPct val="50000"/>
                  </a:spcAft>
                  <a:buSzPct val="80000"/>
                  <a:buFont typeface="Times" pitchFamily="2" charset="0"/>
                  <a:buChar char="•"/>
                </a:pPr>
                <a:r>
                  <a:rPr lang="en-US" altLang="en-US" sz="1800" dirty="0"/>
                  <a:t>Adult overweight trends are associated with chronic illnesses including cardiovascular disease and type 2 diabetes.</a:t>
                </a:r>
              </a:p>
              <a:p>
                <a:pPr eaLnBrk="1" hangingPunct="1">
                  <a:lnSpc>
                    <a:spcPct val="85000"/>
                  </a:lnSpc>
                  <a:spcBef>
                    <a:spcPct val="0"/>
                  </a:spcBef>
                  <a:spcAft>
                    <a:spcPct val="50000"/>
                  </a:spcAft>
                  <a:buSzPct val="80000"/>
                  <a:buFont typeface="Times" pitchFamily="2" charset="0"/>
                  <a:buChar char="•"/>
                </a:pPr>
                <a:r>
                  <a:rPr lang="en-US" altLang="en-US" sz="1800" dirty="0"/>
                  <a:t>The trend has not subsided—it costs the U.S. economy and taxpayers billions of dollars each year in lost productivity and healthcare costs.</a:t>
                </a:r>
              </a:p>
            </p:txBody>
          </p:sp>
        </p:grpSp>
      </p:gr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585" name="Group 56">
            <a:extLst>
              <a:ext uri="{FF2B5EF4-FFF2-40B4-BE49-F238E27FC236}">
                <a16:creationId xmlns:a16="http://schemas.microsoft.com/office/drawing/2014/main" id="{666875CB-042B-574A-9B24-C036F4F54215}"/>
              </a:ext>
            </a:extLst>
          </p:cNvPr>
          <p:cNvGrpSpPr>
            <a:grpSpLocks/>
          </p:cNvGrpSpPr>
          <p:nvPr/>
        </p:nvGrpSpPr>
        <p:grpSpPr bwMode="auto">
          <a:xfrm>
            <a:off x="458788" y="449263"/>
            <a:ext cx="8229600" cy="5305425"/>
            <a:chOff x="289" y="283"/>
            <a:chExt cx="5184" cy="3342"/>
          </a:xfrm>
        </p:grpSpPr>
        <p:sp>
          <p:nvSpPr>
            <p:cNvPr id="67587" name="Rectangle 4">
              <a:extLst>
                <a:ext uri="{FF2B5EF4-FFF2-40B4-BE49-F238E27FC236}">
                  <a16:creationId xmlns:a16="http://schemas.microsoft.com/office/drawing/2014/main" id="{7A670005-320A-1545-A9E9-FC7ED0A13130}"/>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Body Mass Index (BMI)</a:t>
              </a:r>
              <a:endParaRPr lang="en-US" altLang="en-US" sz="2800" dirty="0">
                <a:solidFill>
                  <a:schemeClr val="tx2"/>
                </a:solidFill>
              </a:endParaRPr>
            </a:p>
          </p:txBody>
        </p:sp>
        <p:grpSp>
          <p:nvGrpSpPr>
            <p:cNvPr id="67588" name="Group 55">
              <a:extLst>
                <a:ext uri="{FF2B5EF4-FFF2-40B4-BE49-F238E27FC236}">
                  <a16:creationId xmlns:a16="http://schemas.microsoft.com/office/drawing/2014/main" id="{4527E9F3-5A9B-2848-AA87-A6D846CA370B}"/>
                </a:ext>
              </a:extLst>
            </p:cNvPr>
            <p:cNvGrpSpPr>
              <a:grpSpLocks/>
            </p:cNvGrpSpPr>
            <p:nvPr/>
          </p:nvGrpSpPr>
          <p:grpSpPr bwMode="auto">
            <a:xfrm>
              <a:off x="1342" y="1021"/>
              <a:ext cx="3951" cy="2604"/>
              <a:chOff x="1342" y="1021"/>
              <a:chExt cx="3951" cy="2604"/>
            </a:xfrm>
          </p:grpSpPr>
          <p:grpSp>
            <p:nvGrpSpPr>
              <p:cNvPr id="67589" name="Group 48">
                <a:extLst>
                  <a:ext uri="{FF2B5EF4-FFF2-40B4-BE49-F238E27FC236}">
                    <a16:creationId xmlns:a16="http://schemas.microsoft.com/office/drawing/2014/main" id="{696B1B4A-E61F-7446-B335-F400902D747A}"/>
                  </a:ext>
                </a:extLst>
              </p:cNvPr>
              <p:cNvGrpSpPr>
                <a:grpSpLocks/>
              </p:cNvGrpSpPr>
              <p:nvPr/>
            </p:nvGrpSpPr>
            <p:grpSpPr bwMode="auto">
              <a:xfrm>
                <a:off x="1579" y="1021"/>
                <a:ext cx="3714" cy="2340"/>
                <a:chOff x="1579" y="1009"/>
                <a:chExt cx="3714" cy="2340"/>
              </a:xfrm>
            </p:grpSpPr>
            <p:pic>
              <p:nvPicPr>
                <p:cNvPr id="67591" name="Picture 5" descr="www_healthbase_com bmi table">
                  <a:extLst>
                    <a:ext uri="{FF2B5EF4-FFF2-40B4-BE49-F238E27FC236}">
                      <a16:creationId xmlns:a16="http://schemas.microsoft.com/office/drawing/2014/main" id="{D7B32F0D-206C-5742-9244-FA1FCDEF6B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9" y="1200"/>
                  <a:ext cx="2557" cy="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2" name="Text Box 6">
                  <a:extLst>
                    <a:ext uri="{FF2B5EF4-FFF2-40B4-BE49-F238E27FC236}">
                      <a16:creationId xmlns:a16="http://schemas.microsoft.com/office/drawing/2014/main" id="{AB1E4F82-B9C9-BA48-BA9A-F867DA8ABC25}"/>
                    </a:ext>
                  </a:extLst>
                </p:cNvPr>
                <p:cNvSpPr txBox="1">
                  <a:spLocks noChangeArrowheads="1"/>
                </p:cNvSpPr>
                <p:nvPr/>
              </p:nvSpPr>
              <p:spPr bwMode="auto">
                <a:xfrm>
                  <a:off x="4067" y="3184"/>
                  <a:ext cx="122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https://www.healthbase.com</a:t>
                  </a:r>
                </a:p>
              </p:txBody>
            </p:sp>
            <p:grpSp>
              <p:nvGrpSpPr>
                <p:cNvPr id="67593" name="Group 39">
                  <a:extLst>
                    <a:ext uri="{FF2B5EF4-FFF2-40B4-BE49-F238E27FC236}">
                      <a16:creationId xmlns:a16="http://schemas.microsoft.com/office/drawing/2014/main" id="{EC8814EA-A067-894E-91EE-A4E4EF225AC3}"/>
                    </a:ext>
                  </a:extLst>
                </p:cNvPr>
                <p:cNvGrpSpPr>
                  <a:grpSpLocks/>
                </p:cNvGrpSpPr>
                <p:nvPr/>
              </p:nvGrpSpPr>
              <p:grpSpPr bwMode="auto">
                <a:xfrm>
                  <a:off x="3231" y="1009"/>
                  <a:ext cx="617" cy="258"/>
                  <a:chOff x="3231" y="1009"/>
                  <a:chExt cx="617" cy="258"/>
                </a:xfrm>
              </p:grpSpPr>
              <p:sp>
                <p:nvSpPr>
                  <p:cNvPr id="67599" name="Line 7">
                    <a:extLst>
                      <a:ext uri="{FF2B5EF4-FFF2-40B4-BE49-F238E27FC236}">
                        <a16:creationId xmlns:a16="http://schemas.microsoft.com/office/drawing/2014/main" id="{6A3E992F-62B8-0342-9126-E0FBECB9D2B1}"/>
                      </a:ext>
                    </a:extLst>
                  </p:cNvPr>
                  <p:cNvSpPr>
                    <a:spLocks noChangeShapeType="1"/>
                  </p:cNvSpPr>
                  <p:nvPr/>
                </p:nvSpPr>
                <p:spPr bwMode="auto">
                  <a:xfrm>
                    <a:off x="3231" y="1232"/>
                    <a:ext cx="302" cy="0"/>
                  </a:xfrm>
                  <a:prstGeom prst="line">
                    <a:avLst/>
                  </a:prstGeom>
                  <a:noFill/>
                  <a:ln w="95250">
                    <a:solidFill>
                      <a:srgbClr val="80808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67600" name="Group 38">
                    <a:extLst>
                      <a:ext uri="{FF2B5EF4-FFF2-40B4-BE49-F238E27FC236}">
                        <a16:creationId xmlns:a16="http://schemas.microsoft.com/office/drawing/2014/main" id="{EE866E5F-46A0-1C4E-AE01-FE96BCFAB268}"/>
                      </a:ext>
                    </a:extLst>
                  </p:cNvPr>
                  <p:cNvGrpSpPr>
                    <a:grpSpLocks/>
                  </p:cNvGrpSpPr>
                  <p:nvPr/>
                </p:nvGrpSpPr>
                <p:grpSpPr bwMode="auto">
                  <a:xfrm>
                    <a:off x="3581" y="1009"/>
                    <a:ext cx="267" cy="258"/>
                    <a:chOff x="3581" y="1009"/>
                    <a:chExt cx="267" cy="258"/>
                  </a:xfrm>
                </p:grpSpPr>
                <p:sp>
                  <p:nvSpPr>
                    <p:cNvPr id="67601" name="Oval 11">
                      <a:extLst>
                        <a:ext uri="{FF2B5EF4-FFF2-40B4-BE49-F238E27FC236}">
                          <a16:creationId xmlns:a16="http://schemas.microsoft.com/office/drawing/2014/main" id="{D43C8C47-BF8F-814F-849E-B92F780607EE}"/>
                        </a:ext>
                      </a:extLst>
                    </p:cNvPr>
                    <p:cNvSpPr>
                      <a:spLocks noChangeArrowheads="1"/>
                    </p:cNvSpPr>
                    <p:nvPr/>
                  </p:nvSpPr>
                  <p:spPr bwMode="auto">
                    <a:xfrm>
                      <a:off x="3586" y="1009"/>
                      <a:ext cx="254" cy="257"/>
                    </a:xfrm>
                    <a:prstGeom prst="ellipse">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1800" dirty="0"/>
                    </a:p>
                  </p:txBody>
                </p:sp>
                <p:sp>
                  <p:nvSpPr>
                    <p:cNvPr id="67602" name="Text Box 9">
                      <a:extLst>
                        <a:ext uri="{FF2B5EF4-FFF2-40B4-BE49-F238E27FC236}">
                          <a16:creationId xmlns:a16="http://schemas.microsoft.com/office/drawing/2014/main" id="{DE9C6214-E299-4841-B0E8-83C89E754F96}"/>
                        </a:ext>
                      </a:extLst>
                    </p:cNvPr>
                    <p:cNvSpPr txBox="1">
                      <a:spLocks noChangeArrowheads="1"/>
                    </p:cNvSpPr>
                    <p:nvPr/>
                  </p:nvSpPr>
                  <p:spPr bwMode="auto">
                    <a:xfrm>
                      <a:off x="3581" y="1017"/>
                      <a:ext cx="26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chemeClr val="accent2"/>
                          </a:solidFill>
                        </a:rPr>
                        <a:t>W</a:t>
                      </a:r>
                      <a:endParaRPr lang="en-US" altLang="en-US" sz="2000" b="1" dirty="0"/>
                    </a:p>
                  </p:txBody>
                </p:sp>
              </p:grpSp>
            </p:grpSp>
            <p:grpSp>
              <p:nvGrpSpPr>
                <p:cNvPr id="67594" name="Group 47">
                  <a:extLst>
                    <a:ext uri="{FF2B5EF4-FFF2-40B4-BE49-F238E27FC236}">
                      <a16:creationId xmlns:a16="http://schemas.microsoft.com/office/drawing/2014/main" id="{E77E25E7-50C5-BC4E-BD3F-9F538D534B23}"/>
                    </a:ext>
                  </a:extLst>
                </p:cNvPr>
                <p:cNvGrpSpPr>
                  <a:grpSpLocks/>
                </p:cNvGrpSpPr>
                <p:nvPr/>
              </p:nvGrpSpPr>
              <p:grpSpPr bwMode="auto">
                <a:xfrm>
                  <a:off x="4243" y="2122"/>
                  <a:ext cx="626" cy="257"/>
                  <a:chOff x="4243" y="2122"/>
                  <a:chExt cx="626" cy="257"/>
                </a:xfrm>
              </p:grpSpPr>
              <p:sp>
                <p:nvSpPr>
                  <p:cNvPr id="67595" name="Line 8">
                    <a:extLst>
                      <a:ext uri="{FF2B5EF4-FFF2-40B4-BE49-F238E27FC236}">
                        <a16:creationId xmlns:a16="http://schemas.microsoft.com/office/drawing/2014/main" id="{57E0723C-6F56-8A4F-9DE4-8C8A7CF626AE}"/>
                      </a:ext>
                    </a:extLst>
                  </p:cNvPr>
                  <p:cNvSpPr>
                    <a:spLocks noChangeShapeType="1"/>
                  </p:cNvSpPr>
                  <p:nvPr/>
                </p:nvSpPr>
                <p:spPr bwMode="auto">
                  <a:xfrm>
                    <a:off x="4243" y="2255"/>
                    <a:ext cx="302" cy="0"/>
                  </a:xfrm>
                  <a:prstGeom prst="line">
                    <a:avLst/>
                  </a:prstGeom>
                  <a:noFill/>
                  <a:ln w="95250">
                    <a:solidFill>
                      <a:srgbClr val="80808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67596" name="Group 46">
                    <a:extLst>
                      <a:ext uri="{FF2B5EF4-FFF2-40B4-BE49-F238E27FC236}">
                        <a16:creationId xmlns:a16="http://schemas.microsoft.com/office/drawing/2014/main" id="{58ED7D3F-9888-0041-9E34-DFCD491549CB}"/>
                      </a:ext>
                    </a:extLst>
                  </p:cNvPr>
                  <p:cNvGrpSpPr>
                    <a:grpSpLocks/>
                  </p:cNvGrpSpPr>
                  <p:nvPr/>
                </p:nvGrpSpPr>
                <p:grpSpPr bwMode="auto">
                  <a:xfrm>
                    <a:off x="4615" y="2122"/>
                    <a:ext cx="254" cy="257"/>
                    <a:chOff x="4615" y="2122"/>
                    <a:chExt cx="254" cy="257"/>
                  </a:xfrm>
                </p:grpSpPr>
                <p:sp>
                  <p:nvSpPr>
                    <p:cNvPr id="67597" name="Oval 15">
                      <a:extLst>
                        <a:ext uri="{FF2B5EF4-FFF2-40B4-BE49-F238E27FC236}">
                          <a16:creationId xmlns:a16="http://schemas.microsoft.com/office/drawing/2014/main" id="{C71B17AE-E4F0-B248-8CE4-5CB12131D8B5}"/>
                        </a:ext>
                      </a:extLst>
                    </p:cNvPr>
                    <p:cNvSpPr>
                      <a:spLocks noChangeArrowheads="1"/>
                    </p:cNvSpPr>
                    <p:nvPr/>
                  </p:nvSpPr>
                  <p:spPr bwMode="auto">
                    <a:xfrm>
                      <a:off x="4615" y="2122"/>
                      <a:ext cx="254" cy="257"/>
                    </a:xfrm>
                    <a:prstGeom prst="ellipse">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1800" dirty="0"/>
                    </a:p>
                  </p:txBody>
                </p:sp>
                <p:sp>
                  <p:nvSpPr>
                    <p:cNvPr id="67598" name="Text Box 14">
                      <a:extLst>
                        <a:ext uri="{FF2B5EF4-FFF2-40B4-BE49-F238E27FC236}">
                          <a16:creationId xmlns:a16="http://schemas.microsoft.com/office/drawing/2014/main" id="{0F51E7A3-459A-2A48-8D3D-C9C4EDA06F59}"/>
                        </a:ext>
                      </a:extLst>
                    </p:cNvPr>
                    <p:cNvSpPr txBox="1">
                      <a:spLocks noChangeArrowheads="1"/>
                    </p:cNvSpPr>
                    <p:nvPr/>
                  </p:nvSpPr>
                  <p:spPr bwMode="auto">
                    <a:xfrm>
                      <a:off x="4629" y="2127"/>
                      <a:ext cx="23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000080"/>
                          </a:solidFill>
                        </a:rPr>
                        <a:t>H</a:t>
                      </a:r>
                      <a:endParaRPr lang="en-US" altLang="en-US" sz="2000" b="1" dirty="0"/>
                    </a:p>
                  </p:txBody>
                </p:sp>
              </p:grpSp>
            </p:grpSp>
          </p:grpSp>
          <p:sp>
            <p:nvSpPr>
              <p:cNvPr id="67590" name="Rectangle 29">
                <a:extLst>
                  <a:ext uri="{FF2B5EF4-FFF2-40B4-BE49-F238E27FC236}">
                    <a16:creationId xmlns:a16="http://schemas.microsoft.com/office/drawing/2014/main" id="{1ACFC40C-10FC-C840-9456-E1CB55CDD115}"/>
                  </a:ext>
                </a:extLst>
              </p:cNvPr>
              <p:cNvSpPr>
                <a:spLocks noChangeArrowheads="1"/>
              </p:cNvSpPr>
              <p:nvPr/>
            </p:nvSpPr>
            <p:spPr bwMode="auto">
              <a:xfrm>
                <a:off x="1342" y="3419"/>
                <a:ext cx="3080"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ct val="10000"/>
                  </a:spcAft>
                  <a:buFontTx/>
                  <a:buNone/>
                </a:pPr>
                <a:r>
                  <a:rPr lang="en-US" altLang="en-US" sz="1800" dirty="0">
                    <a:solidFill>
                      <a:srgbClr val="941100"/>
                    </a:solidFill>
                  </a:rPr>
                  <a:t>BMI = weight (pounds) / height (inches)</a:t>
                </a:r>
                <a:r>
                  <a:rPr lang="en-US" altLang="en-US" sz="2000" baseline="30000" dirty="0">
                    <a:solidFill>
                      <a:srgbClr val="941100"/>
                    </a:solidFill>
                  </a:rPr>
                  <a:t>2</a:t>
                </a:r>
                <a:r>
                  <a:rPr lang="en-US" altLang="en-US" sz="1800" dirty="0">
                    <a:solidFill>
                      <a:srgbClr val="941100"/>
                    </a:solidFill>
                  </a:rPr>
                  <a:t> * 703</a:t>
                </a:r>
              </a:p>
            </p:txBody>
          </p:sp>
        </p:grpSp>
      </p:grpSp>
      <p:sp>
        <p:nvSpPr>
          <p:cNvPr id="67586" name="Slide Number Placeholder 5">
            <a:extLst>
              <a:ext uri="{FF2B5EF4-FFF2-40B4-BE49-F238E27FC236}">
                <a16:creationId xmlns:a16="http://schemas.microsoft.com/office/drawing/2014/main" id="{B3371587-BD1D-0540-81CF-48B224C9E02C}"/>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EF5F8662-79D0-0442-B1F7-081CA2F66F17}" type="slidenum">
              <a:rPr lang="en-US" altLang="en-US" sz="1400"/>
              <a:pPr algn="r" eaLnBrk="1" hangingPunct="1">
                <a:spcBef>
                  <a:spcPct val="0"/>
                </a:spcBef>
                <a:buFontTx/>
                <a:buNone/>
              </a:pPr>
              <a:t>88</a:t>
            </a:fld>
            <a:endParaRPr lang="en-US" altLang="en-US" sz="1400" dirty="0"/>
          </a:p>
        </p:txBody>
      </p:sp>
      <p:sp>
        <p:nvSpPr>
          <p:cNvPr id="2" name="TextBox 1">
            <a:extLst>
              <a:ext uri="{FF2B5EF4-FFF2-40B4-BE49-F238E27FC236}">
                <a16:creationId xmlns:a16="http://schemas.microsoft.com/office/drawing/2014/main" id="{1B55056C-E82D-8154-8EEE-3840DF8160A1}"/>
              </a:ext>
            </a:extLst>
          </p:cNvPr>
          <p:cNvSpPr txBox="1"/>
          <p:nvPr/>
        </p:nvSpPr>
        <p:spPr>
          <a:xfrm>
            <a:off x="2366681" y="5701549"/>
            <a:ext cx="4411785" cy="461665"/>
          </a:xfrm>
          <a:prstGeom prst="rect">
            <a:avLst/>
          </a:prstGeom>
          <a:noFill/>
        </p:spPr>
        <p:txBody>
          <a:bodyPr wrap="none" rtlCol="0">
            <a:spAutoFit/>
          </a:bodyPr>
          <a:lstStyle/>
          <a:p>
            <a:r>
              <a:rPr lang="en-US" sz="1800" dirty="0">
                <a:solidFill>
                  <a:schemeClr val="accent6"/>
                </a:solidFill>
              </a:rPr>
              <a:t>BMI calculators are available on the web</a:t>
            </a:r>
            <a:r>
              <a:rPr lang="en-US" dirty="0">
                <a:solidFill>
                  <a:schemeClr val="accent6"/>
                </a:solidFill>
              </a:rPr>
              <a:t>.</a:t>
            </a:r>
          </a:p>
        </p:txBody>
      </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Number Placeholder 5">
            <a:extLst>
              <a:ext uri="{FF2B5EF4-FFF2-40B4-BE49-F238E27FC236}">
                <a16:creationId xmlns:a16="http://schemas.microsoft.com/office/drawing/2014/main" id="{1E16F639-FFA6-F943-838F-6BBDD7A18AF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1306418-D66A-D74A-BA9B-BB4B63BA089E}" type="slidenum">
              <a:rPr lang="en-US" altLang="en-US" sz="1400" smtClean="0"/>
              <a:pPr>
                <a:spcBef>
                  <a:spcPct val="0"/>
                </a:spcBef>
                <a:buFontTx/>
                <a:buNone/>
              </a:pPr>
              <a:t>89</a:t>
            </a:fld>
            <a:endParaRPr lang="en-US" altLang="en-US" sz="1400" dirty="0"/>
          </a:p>
        </p:txBody>
      </p:sp>
      <p:grpSp>
        <p:nvGrpSpPr>
          <p:cNvPr id="153602" name="Group 42">
            <a:extLst>
              <a:ext uri="{FF2B5EF4-FFF2-40B4-BE49-F238E27FC236}">
                <a16:creationId xmlns:a16="http://schemas.microsoft.com/office/drawing/2014/main" id="{CE2B45C2-0955-924E-AF6E-2321F6FD299B}"/>
              </a:ext>
            </a:extLst>
          </p:cNvPr>
          <p:cNvGrpSpPr>
            <a:grpSpLocks/>
          </p:cNvGrpSpPr>
          <p:nvPr/>
        </p:nvGrpSpPr>
        <p:grpSpPr bwMode="auto">
          <a:xfrm>
            <a:off x="458788" y="446088"/>
            <a:ext cx="8229600" cy="5383212"/>
            <a:chOff x="289" y="281"/>
            <a:chExt cx="5184" cy="3391"/>
          </a:xfrm>
        </p:grpSpPr>
        <p:sp>
          <p:nvSpPr>
            <p:cNvPr id="153603" name="Rectangle 4">
              <a:extLst>
                <a:ext uri="{FF2B5EF4-FFF2-40B4-BE49-F238E27FC236}">
                  <a16:creationId xmlns:a16="http://schemas.microsoft.com/office/drawing/2014/main" id="{060D4B98-60AF-D245-B39F-5F14E9A7496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Skin-Fold Technique for Measuring BMI</a:t>
              </a:r>
              <a:endParaRPr lang="en-US" altLang="en-US" sz="2800" dirty="0">
                <a:solidFill>
                  <a:schemeClr val="tx2"/>
                </a:solidFill>
              </a:endParaRPr>
            </a:p>
          </p:txBody>
        </p:sp>
        <p:grpSp>
          <p:nvGrpSpPr>
            <p:cNvPr id="153604" name="Group 41">
              <a:extLst>
                <a:ext uri="{FF2B5EF4-FFF2-40B4-BE49-F238E27FC236}">
                  <a16:creationId xmlns:a16="http://schemas.microsoft.com/office/drawing/2014/main" id="{631738F1-48BF-8748-A939-9E8B62A2A77C}"/>
                </a:ext>
              </a:extLst>
            </p:cNvPr>
            <p:cNvGrpSpPr>
              <a:grpSpLocks/>
            </p:cNvGrpSpPr>
            <p:nvPr/>
          </p:nvGrpSpPr>
          <p:grpSpPr bwMode="auto">
            <a:xfrm>
              <a:off x="771" y="1016"/>
              <a:ext cx="4248" cy="2656"/>
              <a:chOff x="771" y="1016"/>
              <a:chExt cx="4248" cy="2656"/>
            </a:xfrm>
          </p:grpSpPr>
          <p:grpSp>
            <p:nvGrpSpPr>
              <p:cNvPr id="153605" name="Group 30">
                <a:extLst>
                  <a:ext uri="{FF2B5EF4-FFF2-40B4-BE49-F238E27FC236}">
                    <a16:creationId xmlns:a16="http://schemas.microsoft.com/office/drawing/2014/main" id="{01D432BA-4A51-5C4C-AA95-E963D9905380}"/>
                  </a:ext>
                </a:extLst>
              </p:cNvPr>
              <p:cNvGrpSpPr>
                <a:grpSpLocks/>
              </p:cNvGrpSpPr>
              <p:nvPr/>
            </p:nvGrpSpPr>
            <p:grpSpPr bwMode="auto">
              <a:xfrm>
                <a:off x="771" y="1016"/>
                <a:ext cx="2204" cy="1443"/>
                <a:chOff x="771" y="1008"/>
                <a:chExt cx="2204" cy="1443"/>
              </a:xfrm>
            </p:grpSpPr>
            <p:pic>
              <p:nvPicPr>
                <p:cNvPr id="153611" name="Picture 5" descr="www_ruf_rice_edu skin caliper testing_composition">
                  <a:extLst>
                    <a:ext uri="{FF2B5EF4-FFF2-40B4-BE49-F238E27FC236}">
                      <a16:creationId xmlns:a16="http://schemas.microsoft.com/office/drawing/2014/main" id="{9CD21C02-4D24-BD44-97EB-32BD9AC02B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 y="1008"/>
                  <a:ext cx="2128" cy="1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12" name="Text Box 7">
                  <a:extLst>
                    <a:ext uri="{FF2B5EF4-FFF2-40B4-BE49-F238E27FC236}">
                      <a16:creationId xmlns:a16="http://schemas.microsoft.com/office/drawing/2014/main" id="{66FFEC5F-3031-9A47-B430-D952B32ECBE9}"/>
                    </a:ext>
                  </a:extLst>
                </p:cNvPr>
                <p:cNvSpPr txBox="1">
                  <a:spLocks noChangeArrowheads="1"/>
                </p:cNvSpPr>
                <p:nvPr/>
              </p:nvSpPr>
              <p:spPr bwMode="auto">
                <a:xfrm>
                  <a:off x="1933" y="2286"/>
                  <a:ext cx="104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https://www.ruf.rice.edu</a:t>
                  </a:r>
                </a:p>
              </p:txBody>
            </p:sp>
          </p:grpSp>
          <p:grpSp>
            <p:nvGrpSpPr>
              <p:cNvPr id="153606" name="Group 38">
                <a:extLst>
                  <a:ext uri="{FF2B5EF4-FFF2-40B4-BE49-F238E27FC236}">
                    <a16:creationId xmlns:a16="http://schemas.microsoft.com/office/drawing/2014/main" id="{C5C4D8A8-B1CF-CE4A-9B22-4EE482EEC62E}"/>
                  </a:ext>
                </a:extLst>
              </p:cNvPr>
              <p:cNvGrpSpPr>
                <a:grpSpLocks/>
              </p:cNvGrpSpPr>
              <p:nvPr/>
            </p:nvGrpSpPr>
            <p:grpSpPr bwMode="auto">
              <a:xfrm>
                <a:off x="3118" y="1574"/>
                <a:ext cx="1901" cy="2098"/>
                <a:chOff x="3118" y="1570"/>
                <a:chExt cx="1901" cy="2098"/>
              </a:xfrm>
            </p:grpSpPr>
            <p:grpSp>
              <p:nvGrpSpPr>
                <p:cNvPr id="153607" name="Group 37">
                  <a:extLst>
                    <a:ext uri="{FF2B5EF4-FFF2-40B4-BE49-F238E27FC236}">
                      <a16:creationId xmlns:a16="http://schemas.microsoft.com/office/drawing/2014/main" id="{BC3C1823-F0C2-6049-A40B-39BA6AC570F6}"/>
                    </a:ext>
                  </a:extLst>
                </p:cNvPr>
                <p:cNvGrpSpPr>
                  <a:grpSpLocks/>
                </p:cNvGrpSpPr>
                <p:nvPr/>
              </p:nvGrpSpPr>
              <p:grpSpPr bwMode="auto">
                <a:xfrm>
                  <a:off x="3118" y="1887"/>
                  <a:ext cx="1752" cy="1781"/>
                  <a:chOff x="3118" y="1887"/>
                  <a:chExt cx="1752" cy="1781"/>
                </a:xfrm>
              </p:grpSpPr>
              <p:pic>
                <p:nvPicPr>
                  <p:cNvPr id="153609" name="Picture 6" descr="www_healthmonthly_co_k skin folde calipers">
                    <a:extLst>
                      <a:ext uri="{FF2B5EF4-FFF2-40B4-BE49-F238E27FC236}">
                        <a16:creationId xmlns:a16="http://schemas.microsoft.com/office/drawing/2014/main" id="{AB90F5A5-C5FF-DC4D-84F3-137A23FD1F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7" y="1887"/>
                    <a:ext cx="1233" cy="1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10" name="Text Box 8">
                    <a:extLst>
                      <a:ext uri="{FF2B5EF4-FFF2-40B4-BE49-F238E27FC236}">
                        <a16:creationId xmlns:a16="http://schemas.microsoft.com/office/drawing/2014/main" id="{0732DDE4-7DE2-6243-B588-5A1D39023F8F}"/>
                      </a:ext>
                    </a:extLst>
                  </p:cNvPr>
                  <p:cNvSpPr txBox="1">
                    <a:spLocks noChangeArrowheads="1"/>
                  </p:cNvSpPr>
                  <p:nvPr/>
                </p:nvSpPr>
                <p:spPr bwMode="auto">
                  <a:xfrm>
                    <a:off x="3118" y="3487"/>
                    <a:ext cx="134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https://www.healthmonthly.com</a:t>
                    </a:r>
                    <a:endParaRPr lang="en-US" altLang="en-US" sz="1100" i="1" dirty="0"/>
                  </a:p>
                </p:txBody>
              </p:sp>
            </p:grpSp>
            <p:sp>
              <p:nvSpPr>
                <p:cNvPr id="153608" name="Text Box 10">
                  <a:extLst>
                    <a:ext uri="{FF2B5EF4-FFF2-40B4-BE49-F238E27FC236}">
                      <a16:creationId xmlns:a16="http://schemas.microsoft.com/office/drawing/2014/main" id="{18AE0970-4540-A146-81FE-4ABEC7A867FC}"/>
                    </a:ext>
                  </a:extLst>
                </p:cNvPr>
                <p:cNvSpPr txBox="1">
                  <a:spLocks noChangeArrowheads="1"/>
                </p:cNvSpPr>
                <p:nvPr/>
              </p:nvSpPr>
              <p:spPr bwMode="auto">
                <a:xfrm>
                  <a:off x="3486" y="1570"/>
                  <a:ext cx="153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chemeClr val="accent6"/>
                      </a:solidFill>
                    </a:rPr>
                    <a:t>Measurement calipers</a:t>
                  </a:r>
                  <a:endParaRPr lang="en-US" altLang="en-US" sz="1800" i="1" dirty="0">
                    <a:solidFill>
                      <a:schemeClr val="accent6"/>
                    </a:solidFill>
                  </a:endParaRPr>
                </a:p>
              </p:txBody>
            </p:sp>
          </p:grpSp>
        </p:grpSp>
      </p:gr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274" name="Group 1091">
            <a:extLst>
              <a:ext uri="{FF2B5EF4-FFF2-40B4-BE49-F238E27FC236}">
                <a16:creationId xmlns:a16="http://schemas.microsoft.com/office/drawing/2014/main" id="{CED9EDA1-036A-B347-9950-1B3C47ECEACB}"/>
              </a:ext>
            </a:extLst>
          </p:cNvPr>
          <p:cNvGrpSpPr>
            <a:grpSpLocks/>
          </p:cNvGrpSpPr>
          <p:nvPr/>
        </p:nvGrpSpPr>
        <p:grpSpPr bwMode="auto">
          <a:xfrm>
            <a:off x="695325" y="766763"/>
            <a:ext cx="7913688" cy="4773612"/>
            <a:chOff x="438" y="483"/>
            <a:chExt cx="4985" cy="3007"/>
          </a:xfrm>
        </p:grpSpPr>
        <p:grpSp>
          <p:nvGrpSpPr>
            <p:cNvPr id="182275" name="Group 1090">
              <a:extLst>
                <a:ext uri="{FF2B5EF4-FFF2-40B4-BE49-F238E27FC236}">
                  <a16:creationId xmlns:a16="http://schemas.microsoft.com/office/drawing/2014/main" id="{622327BB-B296-B647-AD6D-C9B35168C67B}"/>
                </a:ext>
              </a:extLst>
            </p:cNvPr>
            <p:cNvGrpSpPr>
              <a:grpSpLocks/>
            </p:cNvGrpSpPr>
            <p:nvPr/>
          </p:nvGrpSpPr>
          <p:grpSpPr bwMode="auto">
            <a:xfrm>
              <a:off x="438" y="975"/>
              <a:ext cx="4985" cy="2515"/>
              <a:chOff x="438" y="975"/>
              <a:chExt cx="4985" cy="2515"/>
            </a:xfrm>
          </p:grpSpPr>
          <p:sp>
            <p:nvSpPr>
              <p:cNvPr id="182277" name="Rectangle 1051">
                <a:extLst>
                  <a:ext uri="{FF2B5EF4-FFF2-40B4-BE49-F238E27FC236}">
                    <a16:creationId xmlns:a16="http://schemas.microsoft.com/office/drawing/2014/main" id="{E45E655E-CB82-7042-AA31-119A3D083500}"/>
                  </a:ext>
                </a:extLst>
              </p:cNvPr>
              <p:cNvSpPr>
                <a:spLocks noChangeArrowheads="1"/>
              </p:cNvSpPr>
              <p:nvPr/>
            </p:nvSpPr>
            <p:spPr bwMode="auto">
              <a:xfrm>
                <a:off x="526" y="975"/>
                <a:ext cx="4897" cy="1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30000"/>
                  </a:spcAft>
                  <a:buSzPct val="80000"/>
                  <a:buFont typeface="Times" pitchFamily="2" charset="0"/>
                  <a:buChar char="•"/>
                </a:pPr>
                <a:r>
                  <a:rPr lang="en-US" altLang="en-US" sz="1800" dirty="0"/>
                  <a:t>Childhood overweight rates have been on a steady rise in the United States for over 40 years.</a:t>
                </a:r>
              </a:p>
              <a:p>
                <a:pPr eaLnBrk="1" hangingPunct="1">
                  <a:lnSpc>
                    <a:spcPct val="85000"/>
                  </a:lnSpc>
                  <a:spcBef>
                    <a:spcPct val="0"/>
                  </a:spcBef>
                  <a:spcAft>
                    <a:spcPct val="30000"/>
                  </a:spcAft>
                  <a:buSzPct val="80000"/>
                  <a:buFont typeface="Times" pitchFamily="2" charset="0"/>
                  <a:buChar char="•"/>
                </a:pPr>
                <a:r>
                  <a:rPr lang="en-US" altLang="en-US" sz="1800" dirty="0"/>
                  <a:t>The trend has resulted in city and community differences including in Los Angeles County.</a:t>
                </a:r>
              </a:p>
            </p:txBody>
          </p:sp>
          <p:grpSp>
            <p:nvGrpSpPr>
              <p:cNvPr id="182278" name="Group 1089">
                <a:extLst>
                  <a:ext uri="{FF2B5EF4-FFF2-40B4-BE49-F238E27FC236}">
                    <a16:creationId xmlns:a16="http://schemas.microsoft.com/office/drawing/2014/main" id="{B7091E49-1FB2-CE42-A980-CBA8A76C0CFE}"/>
                  </a:ext>
                </a:extLst>
              </p:cNvPr>
              <p:cNvGrpSpPr>
                <a:grpSpLocks/>
              </p:cNvGrpSpPr>
              <p:nvPr/>
            </p:nvGrpSpPr>
            <p:grpSpPr bwMode="auto">
              <a:xfrm>
                <a:off x="438" y="1900"/>
                <a:ext cx="4950" cy="1590"/>
                <a:chOff x="438" y="1900"/>
                <a:chExt cx="4950" cy="1590"/>
              </a:xfrm>
            </p:grpSpPr>
            <p:grpSp>
              <p:nvGrpSpPr>
                <p:cNvPr id="182279" name="Group 1088">
                  <a:extLst>
                    <a:ext uri="{FF2B5EF4-FFF2-40B4-BE49-F238E27FC236}">
                      <a16:creationId xmlns:a16="http://schemas.microsoft.com/office/drawing/2014/main" id="{F1CF9E07-0EC9-EE46-8EBF-96404AECBF83}"/>
                    </a:ext>
                  </a:extLst>
                </p:cNvPr>
                <p:cNvGrpSpPr>
                  <a:grpSpLocks/>
                </p:cNvGrpSpPr>
                <p:nvPr/>
              </p:nvGrpSpPr>
              <p:grpSpPr bwMode="auto">
                <a:xfrm>
                  <a:off x="2289" y="2354"/>
                  <a:ext cx="1722" cy="1136"/>
                  <a:chOff x="2289" y="2354"/>
                  <a:chExt cx="1722" cy="1136"/>
                </a:xfrm>
              </p:grpSpPr>
              <p:sp>
                <p:nvSpPr>
                  <p:cNvPr id="182294" name="Rectangle 1050">
                    <a:extLst>
                      <a:ext uri="{FF2B5EF4-FFF2-40B4-BE49-F238E27FC236}">
                        <a16:creationId xmlns:a16="http://schemas.microsoft.com/office/drawing/2014/main" id="{4196494D-6318-DD49-B245-8C98F8832528}"/>
                      </a:ext>
                    </a:extLst>
                  </p:cNvPr>
                  <p:cNvSpPr>
                    <a:spLocks noChangeArrowheads="1"/>
                  </p:cNvSpPr>
                  <p:nvPr/>
                </p:nvSpPr>
                <p:spPr bwMode="auto">
                  <a:xfrm>
                    <a:off x="2289" y="2922"/>
                    <a:ext cx="1722" cy="568"/>
                  </a:xfrm>
                  <a:prstGeom prst="rect">
                    <a:avLst/>
                  </a:prstGeom>
                  <a:solidFill>
                    <a:srgbClr val="FFFF00">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2295" name="Rectangle 1049">
                    <a:extLst>
                      <a:ext uri="{FF2B5EF4-FFF2-40B4-BE49-F238E27FC236}">
                        <a16:creationId xmlns:a16="http://schemas.microsoft.com/office/drawing/2014/main" id="{DB52439B-1B0A-2D4D-99D4-CBE8DAE93C26}"/>
                      </a:ext>
                    </a:extLst>
                  </p:cNvPr>
                  <p:cNvSpPr>
                    <a:spLocks noChangeArrowheads="1"/>
                  </p:cNvSpPr>
                  <p:nvPr/>
                </p:nvSpPr>
                <p:spPr bwMode="auto">
                  <a:xfrm>
                    <a:off x="2289" y="2354"/>
                    <a:ext cx="1722" cy="568"/>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2296" name="Text Box 1029">
                    <a:extLst>
                      <a:ext uri="{FF2B5EF4-FFF2-40B4-BE49-F238E27FC236}">
                        <a16:creationId xmlns:a16="http://schemas.microsoft.com/office/drawing/2014/main" id="{256E93B0-320C-D847-BD3D-369939C3A9B7}"/>
                      </a:ext>
                    </a:extLst>
                  </p:cNvPr>
                  <p:cNvSpPr txBox="1">
                    <a:spLocks noChangeArrowheads="1"/>
                  </p:cNvSpPr>
                  <p:nvPr/>
                </p:nvSpPr>
                <p:spPr bwMode="auto">
                  <a:xfrm>
                    <a:off x="2695" y="3098"/>
                    <a:ext cx="92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dirty="0"/>
                      <a:t>National trend</a:t>
                    </a:r>
                  </a:p>
                </p:txBody>
              </p:sp>
              <p:sp>
                <p:nvSpPr>
                  <p:cNvPr id="182297" name="Text Box 1031">
                    <a:extLst>
                      <a:ext uri="{FF2B5EF4-FFF2-40B4-BE49-F238E27FC236}">
                        <a16:creationId xmlns:a16="http://schemas.microsoft.com/office/drawing/2014/main" id="{1A52964A-E681-9A47-8F6E-FB43EB79EE94}"/>
                      </a:ext>
                    </a:extLst>
                  </p:cNvPr>
                  <p:cNvSpPr txBox="1">
                    <a:spLocks noChangeArrowheads="1"/>
                  </p:cNvSpPr>
                  <p:nvPr/>
                </p:nvSpPr>
                <p:spPr bwMode="auto">
                  <a:xfrm>
                    <a:off x="2511" y="2420"/>
                    <a:ext cx="1288"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dirty="0"/>
                      <a:t>City and community </a:t>
                    </a:r>
                  </a:p>
                  <a:p>
                    <a:pPr algn="ctr" eaLnBrk="1" hangingPunct="1">
                      <a:lnSpc>
                        <a:spcPct val="85000"/>
                      </a:lnSpc>
                      <a:spcBef>
                        <a:spcPct val="0"/>
                      </a:spcBef>
                      <a:buFontTx/>
                      <a:buNone/>
                    </a:pPr>
                    <a:r>
                      <a:rPr lang="en-US" altLang="en-US" sz="1600" dirty="0"/>
                      <a:t>trends in </a:t>
                    </a:r>
                  </a:p>
                  <a:p>
                    <a:pPr algn="ctr" eaLnBrk="1" hangingPunct="1">
                      <a:lnSpc>
                        <a:spcPct val="85000"/>
                      </a:lnSpc>
                      <a:spcBef>
                        <a:spcPct val="0"/>
                      </a:spcBef>
                      <a:buFontTx/>
                      <a:buNone/>
                    </a:pPr>
                    <a:r>
                      <a:rPr lang="en-US" altLang="en-US" sz="1600" dirty="0"/>
                      <a:t>Los Angeles County</a:t>
                    </a:r>
                  </a:p>
                </p:txBody>
              </p:sp>
            </p:grpSp>
            <p:grpSp>
              <p:nvGrpSpPr>
                <p:cNvPr id="182280" name="Group 1058">
                  <a:extLst>
                    <a:ext uri="{FF2B5EF4-FFF2-40B4-BE49-F238E27FC236}">
                      <a16:creationId xmlns:a16="http://schemas.microsoft.com/office/drawing/2014/main" id="{313A0DEC-6DD0-5447-8E64-85C379D95918}"/>
                    </a:ext>
                  </a:extLst>
                </p:cNvPr>
                <p:cNvGrpSpPr>
                  <a:grpSpLocks/>
                </p:cNvGrpSpPr>
                <p:nvPr/>
              </p:nvGrpSpPr>
              <p:grpSpPr bwMode="auto">
                <a:xfrm>
                  <a:off x="1729" y="2472"/>
                  <a:ext cx="405" cy="935"/>
                  <a:chOff x="1709" y="2439"/>
                  <a:chExt cx="405" cy="935"/>
                </a:xfrm>
              </p:grpSpPr>
              <p:sp>
                <p:nvSpPr>
                  <p:cNvPr id="182287" name="Line 1032">
                    <a:extLst>
                      <a:ext uri="{FF2B5EF4-FFF2-40B4-BE49-F238E27FC236}">
                        <a16:creationId xmlns:a16="http://schemas.microsoft.com/office/drawing/2014/main" id="{F33880C8-5502-6E46-87DE-860BFB2614A2}"/>
                      </a:ext>
                    </a:extLst>
                  </p:cNvPr>
                  <p:cNvSpPr>
                    <a:spLocks noChangeShapeType="1"/>
                  </p:cNvSpPr>
                  <p:nvPr/>
                </p:nvSpPr>
                <p:spPr bwMode="auto">
                  <a:xfrm flipH="1" flipV="1">
                    <a:off x="1909" y="3000"/>
                    <a:ext cx="1" cy="374"/>
                  </a:xfrm>
                  <a:prstGeom prst="line">
                    <a:avLst/>
                  </a:prstGeom>
                  <a:noFill/>
                  <a:ln w="114300">
                    <a:solidFill>
                      <a:srgbClr val="808080">
                        <a:alpha val="74635"/>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2288" name="Line 1033">
                    <a:extLst>
                      <a:ext uri="{FF2B5EF4-FFF2-40B4-BE49-F238E27FC236}">
                        <a16:creationId xmlns:a16="http://schemas.microsoft.com/office/drawing/2014/main" id="{4D4DA2FF-377E-1043-90C3-001AB5BEC546}"/>
                      </a:ext>
                    </a:extLst>
                  </p:cNvPr>
                  <p:cNvSpPr>
                    <a:spLocks noChangeShapeType="1"/>
                  </p:cNvSpPr>
                  <p:nvPr/>
                </p:nvSpPr>
                <p:spPr bwMode="auto">
                  <a:xfrm flipV="1">
                    <a:off x="1709" y="2527"/>
                    <a:ext cx="0" cy="236"/>
                  </a:xfrm>
                  <a:prstGeom prst="line">
                    <a:avLst/>
                  </a:prstGeom>
                  <a:noFill/>
                  <a:ln w="63500">
                    <a:solidFill>
                      <a:srgbClr val="808080">
                        <a:alpha val="75079"/>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2289" name="Line 1035">
                    <a:extLst>
                      <a:ext uri="{FF2B5EF4-FFF2-40B4-BE49-F238E27FC236}">
                        <a16:creationId xmlns:a16="http://schemas.microsoft.com/office/drawing/2014/main" id="{EBB1AEF3-8333-FF41-98EC-AA295E9EF884}"/>
                      </a:ext>
                    </a:extLst>
                  </p:cNvPr>
                  <p:cNvSpPr>
                    <a:spLocks noChangeShapeType="1"/>
                  </p:cNvSpPr>
                  <p:nvPr/>
                </p:nvSpPr>
                <p:spPr bwMode="auto">
                  <a:xfrm flipV="1">
                    <a:off x="2017" y="2439"/>
                    <a:ext cx="0" cy="324"/>
                  </a:xfrm>
                  <a:prstGeom prst="line">
                    <a:avLst/>
                  </a:prstGeom>
                  <a:noFill/>
                  <a:ln w="63500">
                    <a:solidFill>
                      <a:srgbClr val="808080">
                        <a:alpha val="75207"/>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2290" name="Line 1036">
                    <a:extLst>
                      <a:ext uri="{FF2B5EF4-FFF2-40B4-BE49-F238E27FC236}">
                        <a16:creationId xmlns:a16="http://schemas.microsoft.com/office/drawing/2014/main" id="{6E4AC3ED-42DE-EC4A-9BA8-4BAC4329468D}"/>
                      </a:ext>
                    </a:extLst>
                  </p:cNvPr>
                  <p:cNvSpPr>
                    <a:spLocks noChangeShapeType="1"/>
                  </p:cNvSpPr>
                  <p:nvPr/>
                </p:nvSpPr>
                <p:spPr bwMode="auto">
                  <a:xfrm flipV="1">
                    <a:off x="1918" y="2574"/>
                    <a:ext cx="0" cy="189"/>
                  </a:xfrm>
                  <a:prstGeom prst="line">
                    <a:avLst/>
                  </a:prstGeom>
                  <a:noFill/>
                  <a:ln w="63500">
                    <a:solidFill>
                      <a:srgbClr val="808080">
                        <a:alpha val="77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2291" name="Line 1039">
                    <a:extLst>
                      <a:ext uri="{FF2B5EF4-FFF2-40B4-BE49-F238E27FC236}">
                        <a16:creationId xmlns:a16="http://schemas.microsoft.com/office/drawing/2014/main" id="{3CB7EFE4-CFD6-C640-A1DB-0683F38FF270}"/>
                      </a:ext>
                    </a:extLst>
                  </p:cNvPr>
                  <p:cNvSpPr>
                    <a:spLocks noChangeShapeType="1"/>
                  </p:cNvSpPr>
                  <p:nvPr/>
                </p:nvSpPr>
                <p:spPr bwMode="auto">
                  <a:xfrm flipV="1">
                    <a:off x="1819" y="2476"/>
                    <a:ext cx="0" cy="287"/>
                  </a:xfrm>
                  <a:prstGeom prst="line">
                    <a:avLst/>
                  </a:prstGeom>
                  <a:noFill/>
                  <a:ln w="63500">
                    <a:solidFill>
                      <a:srgbClr val="808080">
                        <a:alpha val="75144"/>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2292" name="Text Box 1040">
                    <a:extLst>
                      <a:ext uri="{FF2B5EF4-FFF2-40B4-BE49-F238E27FC236}">
                        <a16:creationId xmlns:a16="http://schemas.microsoft.com/office/drawing/2014/main" id="{47453558-1152-094B-B7CE-FC24597F1DF5}"/>
                      </a:ext>
                    </a:extLst>
                  </p:cNvPr>
                  <p:cNvSpPr txBox="1">
                    <a:spLocks noChangeArrowheads="1"/>
                  </p:cNvSpPr>
                  <p:nvPr/>
                </p:nvSpPr>
                <p:spPr bwMode="auto">
                  <a:xfrm>
                    <a:off x="1790" y="2749"/>
                    <a:ext cx="22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dirty="0">
                        <a:solidFill>
                          <a:schemeClr val="bg1">
                            <a:lumMod val="50000"/>
                          </a:schemeClr>
                        </a:solidFill>
                      </a:rPr>
                      <a:t>+</a:t>
                    </a:r>
                  </a:p>
                </p:txBody>
              </p:sp>
              <p:sp>
                <p:nvSpPr>
                  <p:cNvPr id="182293" name="Line 1043">
                    <a:extLst>
                      <a:ext uri="{FF2B5EF4-FFF2-40B4-BE49-F238E27FC236}">
                        <a16:creationId xmlns:a16="http://schemas.microsoft.com/office/drawing/2014/main" id="{1AE3032B-209D-FE4B-8539-FB89A91F611A}"/>
                      </a:ext>
                    </a:extLst>
                  </p:cNvPr>
                  <p:cNvSpPr>
                    <a:spLocks noChangeShapeType="1"/>
                  </p:cNvSpPr>
                  <p:nvPr/>
                </p:nvSpPr>
                <p:spPr bwMode="auto">
                  <a:xfrm>
                    <a:off x="2114" y="2574"/>
                    <a:ext cx="0" cy="189"/>
                  </a:xfrm>
                  <a:prstGeom prst="line">
                    <a:avLst/>
                  </a:prstGeom>
                  <a:noFill/>
                  <a:ln w="63500">
                    <a:solidFill>
                      <a:srgbClr val="808080">
                        <a:alpha val="75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82281" name="Text Box 1037">
                  <a:extLst>
                    <a:ext uri="{FF2B5EF4-FFF2-40B4-BE49-F238E27FC236}">
                      <a16:creationId xmlns:a16="http://schemas.microsoft.com/office/drawing/2014/main" id="{CAC125EE-CC5D-AD4E-9B1B-5831D50599B7}"/>
                    </a:ext>
                  </a:extLst>
                </p:cNvPr>
                <p:cNvSpPr txBox="1">
                  <a:spLocks noChangeArrowheads="1"/>
                </p:cNvSpPr>
                <p:nvPr/>
              </p:nvSpPr>
              <p:spPr bwMode="auto">
                <a:xfrm>
                  <a:off x="4044" y="2369"/>
                  <a:ext cx="1325" cy="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174625" indent="-174625" algn="ctr" eaLnBrk="1" hangingPunct="1">
                    <a:lnSpc>
                      <a:spcPts val="1480"/>
                    </a:lnSpc>
                    <a:spcBef>
                      <a:spcPct val="0"/>
                    </a:spcBef>
                    <a:buFont typeface="Arial" panose="020B0604020202020204" pitchFamily="34" charset="0"/>
                    <a:buChar char="•"/>
                  </a:pPr>
                  <a:r>
                    <a:rPr lang="en-US" altLang="en-US" sz="1400" dirty="0">
                      <a:solidFill>
                        <a:schemeClr val="accent6"/>
                      </a:solidFill>
                    </a:rPr>
                    <a:t>Socioeconomic status</a:t>
                  </a:r>
                </a:p>
                <a:p>
                  <a:pPr marL="174625" indent="-174625" algn="ctr" eaLnBrk="1" hangingPunct="1">
                    <a:lnSpc>
                      <a:spcPts val="1480"/>
                    </a:lnSpc>
                    <a:spcBef>
                      <a:spcPct val="0"/>
                    </a:spcBef>
                    <a:buFont typeface="Arial" panose="020B0604020202020204" pitchFamily="34" charset="0"/>
                    <a:buChar char="•"/>
                  </a:pPr>
                  <a:r>
                    <a:rPr lang="en-US" altLang="en-US" sz="1400" dirty="0">
                      <a:solidFill>
                        <a:schemeClr val="accent6"/>
                      </a:solidFill>
                    </a:rPr>
                    <a:t>Race and ethnicity</a:t>
                  </a:r>
                </a:p>
                <a:p>
                  <a:pPr marL="174625" indent="-174625" algn="ctr" eaLnBrk="1" hangingPunct="1">
                    <a:lnSpc>
                      <a:spcPts val="1480"/>
                    </a:lnSpc>
                    <a:spcBef>
                      <a:spcPct val="0"/>
                    </a:spcBef>
                    <a:buFont typeface="Arial" panose="020B0604020202020204" pitchFamily="34" charset="0"/>
                    <a:buChar char="•"/>
                  </a:pPr>
                  <a:r>
                    <a:rPr lang="en-US" altLang="en-US" sz="1400" dirty="0">
                      <a:solidFill>
                        <a:schemeClr val="accent6"/>
                      </a:solidFill>
                    </a:rPr>
                    <a:t>Geographic location</a:t>
                  </a:r>
                </a:p>
                <a:p>
                  <a:pPr marL="174625" indent="-174625" algn="ctr" eaLnBrk="1" hangingPunct="1">
                    <a:lnSpc>
                      <a:spcPts val="1480"/>
                    </a:lnSpc>
                    <a:spcBef>
                      <a:spcPct val="0"/>
                    </a:spcBef>
                    <a:buFont typeface="Arial" panose="020B0604020202020204" pitchFamily="34" charset="0"/>
                    <a:buChar char="•"/>
                  </a:pPr>
                  <a:r>
                    <a:rPr lang="en-US" altLang="en-US" sz="1400" dirty="0">
                      <a:solidFill>
                        <a:schemeClr val="accent6"/>
                      </a:solidFill>
                    </a:rPr>
                    <a:t>Built environment</a:t>
                  </a:r>
                  <a:endParaRPr lang="en-US" altLang="en-US" sz="1200" dirty="0">
                    <a:solidFill>
                      <a:schemeClr val="accent6"/>
                    </a:solidFill>
                  </a:endParaRPr>
                </a:p>
              </p:txBody>
            </p:sp>
            <p:sp>
              <p:nvSpPr>
                <p:cNvPr id="182282" name="Text Box 1044">
                  <a:extLst>
                    <a:ext uri="{FF2B5EF4-FFF2-40B4-BE49-F238E27FC236}">
                      <a16:creationId xmlns:a16="http://schemas.microsoft.com/office/drawing/2014/main" id="{CF213DEB-3908-7B4A-8E25-2E9042B5F0B6}"/>
                    </a:ext>
                  </a:extLst>
                </p:cNvPr>
                <p:cNvSpPr txBox="1">
                  <a:spLocks noChangeArrowheads="1"/>
                </p:cNvSpPr>
                <p:nvPr/>
              </p:nvSpPr>
              <p:spPr bwMode="auto">
                <a:xfrm>
                  <a:off x="4109" y="2943"/>
                  <a:ext cx="1194" cy="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174625" indent="-174625" algn="ctr" eaLnBrk="1" hangingPunct="1">
                    <a:lnSpc>
                      <a:spcPts val="1480"/>
                    </a:lnSpc>
                    <a:spcBef>
                      <a:spcPct val="0"/>
                    </a:spcBef>
                    <a:buFont typeface="Arial" panose="020B0604020202020204" pitchFamily="34" charset="0"/>
                    <a:buChar char="•"/>
                  </a:pPr>
                  <a:r>
                    <a:rPr lang="en-US" altLang="en-US" sz="1400" dirty="0">
                      <a:solidFill>
                        <a:schemeClr val="accent6"/>
                      </a:solidFill>
                    </a:rPr>
                    <a:t>Caloric oversupply</a:t>
                  </a:r>
                </a:p>
                <a:p>
                  <a:pPr marL="174625" indent="-174625" algn="ctr" eaLnBrk="1" hangingPunct="1">
                    <a:lnSpc>
                      <a:spcPts val="1480"/>
                    </a:lnSpc>
                    <a:spcBef>
                      <a:spcPct val="0"/>
                    </a:spcBef>
                    <a:buFont typeface="Arial" panose="020B0604020202020204" pitchFamily="34" charset="0"/>
                    <a:buChar char="•"/>
                  </a:pPr>
                  <a:r>
                    <a:rPr lang="en-US" altLang="en-US" sz="1400" dirty="0">
                      <a:solidFill>
                        <a:schemeClr val="accent6"/>
                      </a:solidFill>
                    </a:rPr>
                    <a:t>Marketing practices</a:t>
                  </a:r>
                </a:p>
                <a:p>
                  <a:pPr marL="174625" indent="-174625" algn="ctr" eaLnBrk="1" hangingPunct="1">
                    <a:lnSpc>
                      <a:spcPts val="1480"/>
                    </a:lnSpc>
                    <a:spcBef>
                      <a:spcPct val="0"/>
                    </a:spcBef>
                    <a:buFont typeface="Arial" panose="020B0604020202020204" pitchFamily="34" charset="0"/>
                    <a:buChar char="•"/>
                  </a:pPr>
                  <a:r>
                    <a:rPr lang="en-US" altLang="en-US" sz="1400" dirty="0">
                      <a:solidFill>
                        <a:schemeClr val="accent6"/>
                      </a:solidFill>
                    </a:rPr>
                    <a:t>Food ubiquity</a:t>
                  </a:r>
                </a:p>
                <a:p>
                  <a:pPr marL="174625" indent="-174625" algn="ctr" eaLnBrk="1" hangingPunct="1">
                    <a:lnSpc>
                      <a:spcPts val="1480"/>
                    </a:lnSpc>
                    <a:spcBef>
                      <a:spcPct val="0"/>
                    </a:spcBef>
                    <a:buFont typeface="Arial" panose="020B0604020202020204" pitchFamily="34" charset="0"/>
                    <a:buChar char="•"/>
                  </a:pPr>
                  <a:r>
                    <a:rPr lang="en-US" altLang="en-US" sz="1400" dirty="0">
                      <a:solidFill>
                        <a:schemeClr val="accent6"/>
                      </a:solidFill>
                    </a:rPr>
                    <a:t>Lifestyle trends</a:t>
                  </a:r>
                  <a:endParaRPr lang="en-US" altLang="en-US" sz="1200" dirty="0">
                    <a:solidFill>
                      <a:schemeClr val="accent6"/>
                    </a:solidFill>
                  </a:endParaRPr>
                </a:p>
              </p:txBody>
            </p:sp>
            <p:sp>
              <p:nvSpPr>
                <p:cNvPr id="182283" name="Text Box 1045">
                  <a:extLst>
                    <a:ext uri="{FF2B5EF4-FFF2-40B4-BE49-F238E27FC236}">
                      <a16:creationId xmlns:a16="http://schemas.microsoft.com/office/drawing/2014/main" id="{9512EC27-3AFD-194B-BD38-A480B9F4F1BB}"/>
                    </a:ext>
                  </a:extLst>
                </p:cNvPr>
                <p:cNvSpPr txBox="1">
                  <a:spLocks noChangeArrowheads="1"/>
                </p:cNvSpPr>
                <p:nvPr/>
              </p:nvSpPr>
              <p:spPr bwMode="auto">
                <a:xfrm>
                  <a:off x="4037" y="1900"/>
                  <a:ext cx="1351" cy="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480"/>
                    </a:lnSpc>
                    <a:spcBef>
                      <a:spcPct val="0"/>
                    </a:spcBef>
                    <a:buFontTx/>
                    <a:buNone/>
                  </a:pPr>
                  <a:r>
                    <a:rPr lang="en-US" altLang="en-US" sz="1400" dirty="0"/>
                    <a:t>Examples of contributing</a:t>
                  </a:r>
                </a:p>
                <a:p>
                  <a:pPr algn="ctr" eaLnBrk="1" hangingPunct="1">
                    <a:lnSpc>
                      <a:spcPts val="1480"/>
                    </a:lnSpc>
                    <a:spcBef>
                      <a:spcPct val="0"/>
                    </a:spcBef>
                    <a:buFontTx/>
                    <a:buNone/>
                  </a:pPr>
                  <a:r>
                    <a:rPr lang="en-US" altLang="en-US" sz="1400" dirty="0"/>
                    <a:t> factors (not mutually </a:t>
                  </a:r>
                </a:p>
                <a:p>
                  <a:pPr algn="ctr" eaLnBrk="1" hangingPunct="1">
                    <a:lnSpc>
                      <a:spcPts val="1480"/>
                    </a:lnSpc>
                    <a:spcBef>
                      <a:spcPct val="0"/>
                    </a:spcBef>
                    <a:buFontTx/>
                    <a:buNone/>
                  </a:pPr>
                  <a:r>
                    <a:rPr lang="en-US" altLang="en-US" sz="1400" dirty="0"/>
                    <a:t>exclusive clusters):</a:t>
                  </a:r>
                  <a:endParaRPr lang="en-US" altLang="en-US" sz="1300" dirty="0"/>
                </a:p>
              </p:txBody>
            </p:sp>
            <p:grpSp>
              <p:nvGrpSpPr>
                <p:cNvPr id="182284" name="Group 1060">
                  <a:extLst>
                    <a:ext uri="{FF2B5EF4-FFF2-40B4-BE49-F238E27FC236}">
                      <a16:creationId xmlns:a16="http://schemas.microsoft.com/office/drawing/2014/main" id="{E6CE2F8F-6345-A543-A046-275130EC0A69}"/>
                    </a:ext>
                  </a:extLst>
                </p:cNvPr>
                <p:cNvGrpSpPr>
                  <a:grpSpLocks/>
                </p:cNvGrpSpPr>
                <p:nvPr/>
              </p:nvGrpSpPr>
              <p:grpSpPr bwMode="auto">
                <a:xfrm>
                  <a:off x="438" y="2413"/>
                  <a:ext cx="1336" cy="1011"/>
                  <a:chOff x="438" y="2380"/>
                  <a:chExt cx="1336" cy="1011"/>
                </a:xfrm>
              </p:grpSpPr>
              <p:sp>
                <p:nvSpPr>
                  <p:cNvPr id="182285" name="Text Box 1047">
                    <a:extLst>
                      <a:ext uri="{FF2B5EF4-FFF2-40B4-BE49-F238E27FC236}">
                        <a16:creationId xmlns:a16="http://schemas.microsoft.com/office/drawing/2014/main" id="{551F5D5E-CB18-424C-A097-41326AB2A0DE}"/>
                      </a:ext>
                    </a:extLst>
                  </p:cNvPr>
                  <p:cNvSpPr txBox="1">
                    <a:spLocks noChangeArrowheads="1"/>
                  </p:cNvSpPr>
                  <p:nvPr/>
                </p:nvSpPr>
                <p:spPr bwMode="auto">
                  <a:xfrm>
                    <a:off x="574" y="2380"/>
                    <a:ext cx="1071"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200" dirty="0">
                        <a:solidFill>
                          <a:srgbClr val="941100"/>
                        </a:solidFill>
                      </a:rPr>
                      <a:t>Childhood overweight</a:t>
                    </a:r>
                  </a:p>
                  <a:p>
                    <a:pPr algn="ctr" eaLnBrk="1" hangingPunct="1">
                      <a:lnSpc>
                        <a:spcPct val="85000"/>
                      </a:lnSpc>
                      <a:spcBef>
                        <a:spcPct val="0"/>
                      </a:spcBef>
                      <a:buFontTx/>
                      <a:buNone/>
                    </a:pPr>
                    <a:r>
                      <a:rPr lang="en-US" altLang="en-US" sz="1200" dirty="0">
                        <a:solidFill>
                          <a:srgbClr val="941100"/>
                        </a:solidFill>
                      </a:rPr>
                      <a:t>rates range between</a:t>
                    </a:r>
                  </a:p>
                  <a:p>
                    <a:pPr algn="ctr" eaLnBrk="1" hangingPunct="1">
                      <a:lnSpc>
                        <a:spcPct val="85000"/>
                      </a:lnSpc>
                      <a:spcBef>
                        <a:spcPct val="0"/>
                      </a:spcBef>
                      <a:buFontTx/>
                      <a:buNone/>
                    </a:pPr>
                    <a:r>
                      <a:rPr lang="en-US" altLang="en-US" sz="1200" dirty="0">
                        <a:solidFill>
                          <a:srgbClr val="941100"/>
                        </a:solidFill>
                      </a:rPr>
                      <a:t>8 and 38 percent in 2004.</a:t>
                    </a:r>
                  </a:p>
                </p:txBody>
              </p:sp>
              <p:sp>
                <p:nvSpPr>
                  <p:cNvPr id="182286" name="Text Box 1048">
                    <a:extLst>
                      <a:ext uri="{FF2B5EF4-FFF2-40B4-BE49-F238E27FC236}">
                        <a16:creationId xmlns:a16="http://schemas.microsoft.com/office/drawing/2014/main" id="{EE149441-8C05-CD4E-AE45-EFEA026DC3DA}"/>
                      </a:ext>
                    </a:extLst>
                  </p:cNvPr>
                  <p:cNvSpPr txBox="1">
                    <a:spLocks noChangeArrowheads="1"/>
                  </p:cNvSpPr>
                  <p:nvPr/>
                </p:nvSpPr>
                <p:spPr bwMode="auto">
                  <a:xfrm>
                    <a:off x="438" y="3036"/>
                    <a:ext cx="1336"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200" dirty="0">
                        <a:solidFill>
                          <a:srgbClr val="941100"/>
                        </a:solidFill>
                      </a:rPr>
                      <a:t>Childhood overweight rates</a:t>
                    </a:r>
                  </a:p>
                  <a:p>
                    <a:pPr algn="ctr" eaLnBrk="1" hangingPunct="1">
                      <a:lnSpc>
                        <a:spcPct val="85000"/>
                      </a:lnSpc>
                      <a:spcBef>
                        <a:spcPct val="0"/>
                      </a:spcBef>
                      <a:buFontTx/>
                      <a:buNone/>
                    </a:pPr>
                    <a:r>
                      <a:rPr lang="en-US" altLang="en-US" sz="1200" dirty="0">
                        <a:solidFill>
                          <a:srgbClr val="941100"/>
                        </a:solidFill>
                      </a:rPr>
                      <a:t>doubled or tripled between</a:t>
                    </a:r>
                  </a:p>
                  <a:p>
                    <a:pPr algn="ctr" eaLnBrk="1" hangingPunct="1">
                      <a:lnSpc>
                        <a:spcPct val="85000"/>
                      </a:lnSpc>
                      <a:spcBef>
                        <a:spcPct val="0"/>
                      </a:spcBef>
                      <a:buFontTx/>
                      <a:buNone/>
                    </a:pPr>
                    <a:r>
                      <a:rPr lang="en-US" altLang="en-US" sz="1200" dirty="0">
                        <a:solidFill>
                          <a:srgbClr val="941100"/>
                        </a:solidFill>
                      </a:rPr>
                      <a:t>1963 and 2004.</a:t>
                    </a:r>
                  </a:p>
                </p:txBody>
              </p:sp>
            </p:grpSp>
          </p:grpSp>
        </p:grpSp>
        <p:sp>
          <p:nvSpPr>
            <p:cNvPr id="182276" name="Rectangle 1082">
              <a:extLst>
                <a:ext uri="{FF2B5EF4-FFF2-40B4-BE49-F238E27FC236}">
                  <a16:creationId xmlns:a16="http://schemas.microsoft.com/office/drawing/2014/main" id="{3E6979BE-9D6E-624C-BEEB-979EFD83CCCA}"/>
                </a:ext>
              </a:extLst>
            </p:cNvPr>
            <p:cNvSpPr>
              <a:spLocks noChangeArrowheads="1"/>
            </p:cNvSpPr>
            <p:nvPr/>
          </p:nvSpPr>
          <p:spPr bwMode="auto">
            <a:xfrm>
              <a:off x="1709" y="483"/>
              <a:ext cx="2347"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Childhood Overweight</a:t>
              </a:r>
            </a:p>
          </p:txBody>
        </p:sp>
      </p:grpSp>
      <p:sp>
        <p:nvSpPr>
          <p:cNvPr id="2" name="Slide Number Placeholder 5">
            <a:extLst>
              <a:ext uri="{FF2B5EF4-FFF2-40B4-BE49-F238E27FC236}">
                <a16:creationId xmlns:a16="http://schemas.microsoft.com/office/drawing/2014/main" id="{ECD68DF6-D8FE-25B9-C26D-CD98A71774D0}"/>
              </a:ext>
            </a:extLst>
          </p:cNvPr>
          <p:cNvSpPr>
            <a:spLocks noGrp="1"/>
          </p:cNvSpPr>
          <p:nvPr>
            <p:ph type="sldNum" sz="quarter" idx="12"/>
          </p:nvPr>
        </p:nvSpPr>
        <p:spPr>
          <a:xfrm>
            <a:off x="6553200" y="6245225"/>
            <a:ext cx="2133600" cy="4762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4FD6E17-BE87-C24F-9332-BFD1C2EF5E9E}" type="slidenum">
              <a:rPr lang="en-US" altLang="en-US" sz="1400" smtClean="0"/>
              <a:pPr>
                <a:spcBef>
                  <a:spcPct val="0"/>
                </a:spcBef>
                <a:buFontTx/>
                <a:buNone/>
              </a:pPr>
              <a:t>90</a:t>
            </a:fld>
            <a:endParaRPr lang="en-US" altLang="en-US" sz="1400" dirty="0"/>
          </a:p>
        </p:txBody>
      </p:sp>
    </p:spTree>
    <p:extLst>
      <p:ext uri="{BB962C8B-B14F-4D97-AF65-F5344CB8AC3E}">
        <p14:creationId xmlns:p14="http://schemas.microsoft.com/office/powerpoint/2010/main" val="356246018"/>
      </p:ext>
    </p:extLst>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22" name="Group 1031">
            <a:extLst>
              <a:ext uri="{FF2B5EF4-FFF2-40B4-BE49-F238E27FC236}">
                <a16:creationId xmlns:a16="http://schemas.microsoft.com/office/drawing/2014/main" id="{0B2ADFBE-CEBF-4A41-8145-FD7604321C4C}"/>
              </a:ext>
            </a:extLst>
          </p:cNvPr>
          <p:cNvGrpSpPr>
            <a:grpSpLocks/>
          </p:cNvGrpSpPr>
          <p:nvPr/>
        </p:nvGrpSpPr>
        <p:grpSpPr bwMode="auto">
          <a:xfrm>
            <a:off x="833438" y="766763"/>
            <a:ext cx="7562850" cy="5664201"/>
            <a:chOff x="525" y="483"/>
            <a:chExt cx="4764" cy="3568"/>
          </a:xfrm>
        </p:grpSpPr>
        <p:sp>
          <p:nvSpPr>
            <p:cNvPr id="184323" name="Rectangle 1028">
              <a:extLst>
                <a:ext uri="{FF2B5EF4-FFF2-40B4-BE49-F238E27FC236}">
                  <a16:creationId xmlns:a16="http://schemas.microsoft.com/office/drawing/2014/main" id="{5E8AC631-F66C-B646-B338-0CDF186C95E6}"/>
                </a:ext>
              </a:extLst>
            </p:cNvPr>
            <p:cNvSpPr>
              <a:spLocks noChangeArrowheads="1"/>
            </p:cNvSpPr>
            <p:nvPr/>
          </p:nvSpPr>
          <p:spPr bwMode="auto">
            <a:xfrm>
              <a:off x="2187" y="483"/>
              <a:ext cx="1388"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Health Risks</a:t>
              </a:r>
              <a:endParaRPr lang="en-US" altLang="en-US" sz="2200" dirty="0">
                <a:solidFill>
                  <a:srgbClr val="333333"/>
                </a:solidFill>
              </a:endParaRPr>
            </a:p>
          </p:txBody>
        </p:sp>
        <p:grpSp>
          <p:nvGrpSpPr>
            <p:cNvPr id="184324" name="Group 1030">
              <a:extLst>
                <a:ext uri="{FF2B5EF4-FFF2-40B4-BE49-F238E27FC236}">
                  <a16:creationId xmlns:a16="http://schemas.microsoft.com/office/drawing/2014/main" id="{65BD407A-A47F-E044-862C-B021E623AE8A}"/>
                </a:ext>
              </a:extLst>
            </p:cNvPr>
            <p:cNvGrpSpPr>
              <a:grpSpLocks/>
            </p:cNvGrpSpPr>
            <p:nvPr/>
          </p:nvGrpSpPr>
          <p:grpSpPr bwMode="auto">
            <a:xfrm>
              <a:off x="525" y="974"/>
              <a:ext cx="4764" cy="3077"/>
              <a:chOff x="525" y="974"/>
              <a:chExt cx="4764" cy="3077"/>
            </a:xfrm>
          </p:grpSpPr>
          <p:sp>
            <p:nvSpPr>
              <p:cNvPr id="184325" name="Rectangle 1027">
                <a:extLst>
                  <a:ext uri="{FF2B5EF4-FFF2-40B4-BE49-F238E27FC236}">
                    <a16:creationId xmlns:a16="http://schemas.microsoft.com/office/drawing/2014/main" id="{50AB0094-B1C7-4548-80C2-4391C4E5B62F}"/>
                  </a:ext>
                </a:extLst>
              </p:cNvPr>
              <p:cNvSpPr>
                <a:spLocks noChangeArrowheads="1"/>
              </p:cNvSpPr>
              <p:nvPr/>
            </p:nvSpPr>
            <p:spPr bwMode="auto">
              <a:xfrm>
                <a:off x="525" y="974"/>
                <a:ext cx="4764" cy="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30000"/>
                  </a:spcAft>
                  <a:buSzPct val="80000"/>
                  <a:buFont typeface="Times" pitchFamily="2" charset="0"/>
                  <a:buChar char="•"/>
                </a:pPr>
                <a:r>
                  <a:rPr lang="en-US" altLang="en-US" sz="1800" dirty="0"/>
                  <a:t>Health risks associated with childhood overweight include:</a:t>
                </a:r>
              </a:p>
              <a:p>
                <a:pPr lvl="1" eaLnBrk="1" hangingPunct="1">
                  <a:lnSpc>
                    <a:spcPct val="85000"/>
                  </a:lnSpc>
                  <a:spcBef>
                    <a:spcPct val="0"/>
                  </a:spcBef>
                  <a:spcAft>
                    <a:spcPts val="500"/>
                  </a:spcAft>
                  <a:buSzPct val="80000"/>
                </a:pPr>
                <a:r>
                  <a:rPr lang="en-US" altLang="en-US" sz="1700" dirty="0"/>
                  <a:t>Type 2 diabetes			</a:t>
                </a:r>
              </a:p>
              <a:p>
                <a:pPr lvl="1" eaLnBrk="1" hangingPunct="1">
                  <a:lnSpc>
                    <a:spcPct val="85000"/>
                  </a:lnSpc>
                  <a:spcBef>
                    <a:spcPct val="0"/>
                  </a:spcBef>
                  <a:spcAft>
                    <a:spcPts val="500"/>
                  </a:spcAft>
                  <a:buSzPct val="80000"/>
                </a:pPr>
                <a:r>
                  <a:rPr lang="en-US" altLang="en-US" sz="1700" dirty="0"/>
                  <a:t>High blood pressure and high blood lipid levels</a:t>
                </a:r>
              </a:p>
              <a:p>
                <a:pPr lvl="1" eaLnBrk="1" hangingPunct="1">
                  <a:lnSpc>
                    <a:spcPct val="85000"/>
                  </a:lnSpc>
                  <a:spcBef>
                    <a:spcPct val="0"/>
                  </a:spcBef>
                  <a:spcAft>
                    <a:spcPts val="500"/>
                  </a:spcAft>
                  <a:buSzPct val="80000"/>
                </a:pPr>
                <a:r>
                  <a:rPr lang="en-US" altLang="en-US" sz="1700" dirty="0"/>
                  <a:t>Asthma</a:t>
                </a:r>
              </a:p>
              <a:p>
                <a:pPr lvl="1" eaLnBrk="1" hangingPunct="1">
                  <a:lnSpc>
                    <a:spcPct val="85000"/>
                  </a:lnSpc>
                  <a:spcBef>
                    <a:spcPct val="0"/>
                  </a:spcBef>
                  <a:spcAft>
                    <a:spcPts val="500"/>
                  </a:spcAft>
                  <a:buSzPct val="80000"/>
                </a:pPr>
                <a:r>
                  <a:rPr lang="en-US" altLang="en-US" sz="1700" dirty="0"/>
                  <a:t>Chronic hypoxia</a:t>
                </a:r>
              </a:p>
              <a:p>
                <a:pPr lvl="1" eaLnBrk="1" hangingPunct="1">
                  <a:lnSpc>
                    <a:spcPct val="85000"/>
                  </a:lnSpc>
                  <a:spcBef>
                    <a:spcPct val="0"/>
                  </a:spcBef>
                  <a:spcAft>
                    <a:spcPts val="500"/>
                  </a:spcAft>
                  <a:buSzPct val="80000"/>
                </a:pPr>
                <a:r>
                  <a:rPr lang="en-US" altLang="en-US" sz="1700" dirty="0"/>
                  <a:t>Sleep apnea</a:t>
                </a:r>
              </a:p>
              <a:p>
                <a:pPr lvl="1" eaLnBrk="1" hangingPunct="1">
                  <a:lnSpc>
                    <a:spcPct val="85000"/>
                  </a:lnSpc>
                  <a:spcBef>
                    <a:spcPct val="0"/>
                  </a:spcBef>
                  <a:spcAft>
                    <a:spcPts val="500"/>
                  </a:spcAft>
                  <a:buSzPct val="80000"/>
                </a:pPr>
                <a:r>
                  <a:rPr lang="en-US" altLang="en-US" sz="1700" dirty="0"/>
                  <a:t>Orthopedic problems</a:t>
                </a:r>
              </a:p>
              <a:p>
                <a:pPr lvl="1" eaLnBrk="1" hangingPunct="1">
                  <a:lnSpc>
                    <a:spcPct val="85000"/>
                  </a:lnSpc>
                  <a:spcBef>
                    <a:spcPct val="0"/>
                  </a:spcBef>
                  <a:spcAft>
                    <a:spcPct val="50000"/>
                  </a:spcAft>
                  <a:buSzPct val="80000"/>
                </a:pPr>
                <a:r>
                  <a:rPr lang="en-US" altLang="en-US" sz="1700" dirty="0"/>
                  <a:t>Psychosocial, including poor body image, low self-esteem, and depression</a:t>
                </a:r>
              </a:p>
              <a:p>
                <a:pPr eaLnBrk="1" hangingPunct="1">
                  <a:lnSpc>
                    <a:spcPct val="85000"/>
                  </a:lnSpc>
                  <a:spcBef>
                    <a:spcPct val="0"/>
                  </a:spcBef>
                  <a:spcAft>
                    <a:spcPct val="30000"/>
                  </a:spcAft>
                  <a:buSzPct val="80000"/>
                  <a:buFont typeface="Times" pitchFamily="2" charset="0"/>
                  <a:buChar char="•"/>
                </a:pPr>
                <a:r>
                  <a:rPr lang="en-US" altLang="en-US" sz="1800" dirty="0"/>
                  <a:t>By some accounts, up to 70 percent of overweight children will be overweight or obese as adults.</a:t>
                </a:r>
              </a:p>
              <a:p>
                <a:pPr eaLnBrk="1" hangingPunct="1">
                  <a:lnSpc>
                    <a:spcPct val="85000"/>
                  </a:lnSpc>
                  <a:spcBef>
                    <a:spcPct val="0"/>
                  </a:spcBef>
                  <a:spcAft>
                    <a:spcPct val="30000"/>
                  </a:spcAft>
                  <a:buSzPct val="80000"/>
                  <a:buFont typeface="Times" pitchFamily="2" charset="0"/>
                  <a:buChar char="•"/>
                </a:pPr>
                <a:r>
                  <a:rPr lang="en-US" altLang="en-US" sz="1800" dirty="0"/>
                  <a:t>Health risks in adulthood include cardiovascular disease, diabetes, and some types of cancer.</a:t>
                </a:r>
              </a:p>
            </p:txBody>
          </p:sp>
          <p:sp>
            <p:nvSpPr>
              <p:cNvPr id="184326" name="Text Box 1029">
                <a:extLst>
                  <a:ext uri="{FF2B5EF4-FFF2-40B4-BE49-F238E27FC236}">
                    <a16:creationId xmlns:a16="http://schemas.microsoft.com/office/drawing/2014/main" id="{B6D880C0-6E6E-DD47-BAF9-272252EAB05D}"/>
                  </a:ext>
                </a:extLst>
              </p:cNvPr>
              <p:cNvSpPr txBox="1">
                <a:spLocks noChangeArrowheads="1"/>
              </p:cNvSpPr>
              <p:nvPr/>
            </p:nvSpPr>
            <p:spPr bwMode="auto">
              <a:xfrm>
                <a:off x="690" y="3284"/>
                <a:ext cx="4391" cy="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ct val="30000"/>
                  </a:spcAft>
                  <a:buFontTx/>
                  <a:buNone/>
                </a:pPr>
                <a:r>
                  <a:rPr lang="en-US" altLang="en-US" sz="1400" dirty="0">
                    <a:solidFill>
                      <a:schemeClr val="accent6"/>
                    </a:solidFill>
                  </a:rPr>
                  <a:t>Sources:</a:t>
                </a:r>
              </a:p>
              <a:p>
                <a:pPr algn="ctr" eaLnBrk="1" hangingPunct="1">
                  <a:lnSpc>
                    <a:spcPct val="85000"/>
                  </a:lnSpc>
                  <a:spcBef>
                    <a:spcPct val="0"/>
                  </a:spcBef>
                  <a:spcAft>
                    <a:spcPct val="30000"/>
                  </a:spcAft>
                  <a:buFontTx/>
                  <a:buNone/>
                </a:pPr>
                <a:r>
                  <a:rPr lang="en-US" altLang="en-US" sz="1200" dirty="0">
                    <a:solidFill>
                      <a:schemeClr val="accent6"/>
                    </a:solidFill>
                  </a:rPr>
                  <a:t>California Center for Public Health Advocacy, An Epidemic: Overweight and Unfit Children in California Assembly Districts,  December 2002, http://www.publichealthadvocacy.org, May 2005.</a:t>
                </a:r>
              </a:p>
              <a:p>
                <a:pPr algn="ctr" eaLnBrk="1" hangingPunct="1">
                  <a:lnSpc>
                    <a:spcPct val="85000"/>
                  </a:lnSpc>
                  <a:buFontTx/>
                  <a:buNone/>
                </a:pPr>
                <a:r>
                  <a:rPr lang="en-US" altLang="en-US" sz="1200" dirty="0">
                    <a:solidFill>
                      <a:schemeClr val="accent6"/>
                    </a:solidFill>
                  </a:rPr>
                  <a:t>Jeffrey P. Koplan, Catharyn T. Liverman, Vivica I. Kraak, and Shannon L. Wisham (Eds.).  Progress in Measuring Childhood Obesity:  How Do We Measure Up?  Washington, D.C.: The National Academies Press, 2007.</a:t>
                </a:r>
              </a:p>
            </p:txBody>
          </p:sp>
        </p:grpSp>
      </p:grpSp>
      <p:sp>
        <p:nvSpPr>
          <p:cNvPr id="2" name="Slide Number Placeholder 5">
            <a:extLst>
              <a:ext uri="{FF2B5EF4-FFF2-40B4-BE49-F238E27FC236}">
                <a16:creationId xmlns:a16="http://schemas.microsoft.com/office/drawing/2014/main" id="{1F37F33F-D883-6650-D21F-7E05B458BFA7}"/>
              </a:ext>
            </a:extLst>
          </p:cNvPr>
          <p:cNvSpPr>
            <a:spLocks noGrp="1"/>
          </p:cNvSpPr>
          <p:nvPr>
            <p:ph type="sldNum" sz="quarter" idx="12"/>
          </p:nvPr>
        </p:nvSpPr>
        <p:spPr>
          <a:xfrm>
            <a:off x="6553200" y="6245225"/>
            <a:ext cx="2133600" cy="4762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4FD6E17-BE87-C24F-9332-BFD1C2EF5E9E}" type="slidenum">
              <a:rPr lang="en-US" altLang="en-US" sz="1400" smtClean="0"/>
              <a:pPr>
                <a:spcBef>
                  <a:spcPct val="0"/>
                </a:spcBef>
                <a:buFontTx/>
                <a:buNone/>
              </a:pPr>
              <a:t>91</a:t>
            </a:fld>
            <a:endParaRPr lang="en-US" altLang="en-US" sz="1400" dirty="0"/>
          </a:p>
        </p:txBody>
      </p:sp>
    </p:spTree>
    <p:extLst>
      <p:ext uri="{BB962C8B-B14F-4D97-AF65-F5344CB8AC3E}">
        <p14:creationId xmlns:p14="http://schemas.microsoft.com/office/powerpoint/2010/main" val="954907102"/>
      </p:ext>
    </p:extLst>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6370" name="Group 1034">
            <a:extLst>
              <a:ext uri="{FF2B5EF4-FFF2-40B4-BE49-F238E27FC236}">
                <a16:creationId xmlns:a16="http://schemas.microsoft.com/office/drawing/2014/main" id="{F5394B5E-6B7A-EE49-BD6E-069EB3541DE2}"/>
              </a:ext>
            </a:extLst>
          </p:cNvPr>
          <p:cNvGrpSpPr>
            <a:grpSpLocks/>
          </p:cNvGrpSpPr>
          <p:nvPr/>
        </p:nvGrpSpPr>
        <p:grpSpPr bwMode="auto">
          <a:xfrm>
            <a:off x="830263" y="766763"/>
            <a:ext cx="7391400" cy="3475037"/>
            <a:chOff x="523" y="483"/>
            <a:chExt cx="4656" cy="2189"/>
          </a:xfrm>
        </p:grpSpPr>
        <p:sp>
          <p:nvSpPr>
            <p:cNvPr id="186372" name="Rectangle 1031">
              <a:extLst>
                <a:ext uri="{FF2B5EF4-FFF2-40B4-BE49-F238E27FC236}">
                  <a16:creationId xmlns:a16="http://schemas.microsoft.com/office/drawing/2014/main" id="{B19546C5-4C9F-E44E-BC67-531ED48AE6DB}"/>
                </a:ext>
              </a:extLst>
            </p:cNvPr>
            <p:cNvSpPr>
              <a:spLocks noChangeArrowheads="1"/>
            </p:cNvSpPr>
            <p:nvPr/>
          </p:nvSpPr>
          <p:spPr bwMode="auto">
            <a:xfrm>
              <a:off x="1513" y="483"/>
              <a:ext cx="274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California Statewide Study</a:t>
              </a:r>
            </a:p>
          </p:txBody>
        </p:sp>
        <p:sp>
          <p:nvSpPr>
            <p:cNvPr id="186373" name="Rectangle 1032">
              <a:extLst>
                <a:ext uri="{FF2B5EF4-FFF2-40B4-BE49-F238E27FC236}">
                  <a16:creationId xmlns:a16="http://schemas.microsoft.com/office/drawing/2014/main" id="{FE120104-2185-A44A-A1B6-391072B0AB8C}"/>
                </a:ext>
              </a:extLst>
            </p:cNvPr>
            <p:cNvSpPr>
              <a:spLocks noChangeArrowheads="1"/>
            </p:cNvSpPr>
            <p:nvPr/>
          </p:nvSpPr>
          <p:spPr bwMode="auto">
            <a:xfrm>
              <a:off x="523" y="974"/>
              <a:ext cx="4656" cy="1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30000"/>
                </a:spcAft>
                <a:buSzPct val="80000"/>
                <a:buFont typeface="Times" pitchFamily="2" charset="0"/>
                <a:buChar char="•"/>
              </a:pPr>
              <a:r>
                <a:rPr lang="en-US" altLang="en-US" sz="1800" dirty="0"/>
                <a:t>In 1995, the California State Legislature mandated that all 5th, 7th, and 9th grade students must be evaluated for physical fitness and BMI at least every two years.</a:t>
              </a:r>
            </a:p>
            <a:p>
              <a:pPr eaLnBrk="1" hangingPunct="1">
                <a:lnSpc>
                  <a:spcPct val="85000"/>
                </a:lnSpc>
                <a:spcBef>
                  <a:spcPct val="0"/>
                </a:spcBef>
                <a:spcAft>
                  <a:spcPct val="30000"/>
                </a:spcAft>
                <a:buSzPct val="80000"/>
                <a:buFont typeface="Times" pitchFamily="2" charset="0"/>
                <a:buChar char="•"/>
              </a:pPr>
              <a:r>
                <a:rPr lang="en-US" altLang="en-US" sz="1800" dirty="0"/>
                <a:t>Normal weight for children in these grades was considered to be a BMI upper limit of 25.  </a:t>
              </a:r>
            </a:p>
            <a:p>
              <a:pPr eaLnBrk="1" hangingPunct="1">
                <a:lnSpc>
                  <a:spcPct val="85000"/>
                </a:lnSpc>
                <a:spcBef>
                  <a:spcPct val="0"/>
                </a:spcBef>
                <a:spcAft>
                  <a:spcPct val="30000"/>
                </a:spcAft>
                <a:buSzPct val="80000"/>
                <a:buFont typeface="Times" pitchFamily="2" charset="0"/>
                <a:buChar char="•"/>
              </a:pPr>
              <a:r>
                <a:rPr lang="en-US" altLang="en-US" sz="1800" dirty="0"/>
                <a:t>Children were identified as being overweight if they exceeded this limit.</a:t>
              </a:r>
            </a:p>
            <a:p>
              <a:pPr eaLnBrk="1" hangingPunct="1">
                <a:lnSpc>
                  <a:spcPct val="85000"/>
                </a:lnSpc>
                <a:spcBef>
                  <a:spcPct val="0"/>
                </a:spcBef>
                <a:spcAft>
                  <a:spcPct val="30000"/>
                </a:spcAft>
                <a:buSzPct val="80000"/>
                <a:buFont typeface="Times" pitchFamily="2" charset="0"/>
                <a:buChar char="•"/>
              </a:pPr>
              <a:r>
                <a:rPr lang="en-US" altLang="en-US" sz="1800" dirty="0"/>
                <a:t>For a study that I conducted relating overweight to family income, the childhood overweight rates were obtained from the California Center for Public Health Advocacy.</a:t>
              </a:r>
            </a:p>
          </p:txBody>
        </p:sp>
      </p:grpSp>
      <p:sp>
        <p:nvSpPr>
          <p:cNvPr id="186371" name="TextBox 1">
            <a:extLst>
              <a:ext uri="{FF2B5EF4-FFF2-40B4-BE49-F238E27FC236}">
                <a16:creationId xmlns:a16="http://schemas.microsoft.com/office/drawing/2014/main" id="{443ABF3E-1754-4148-87C4-AAE6AFBEEA88}"/>
              </a:ext>
            </a:extLst>
          </p:cNvPr>
          <p:cNvSpPr txBox="1">
            <a:spLocks noChangeArrowheads="1"/>
          </p:cNvSpPr>
          <p:nvPr/>
        </p:nvSpPr>
        <p:spPr bwMode="auto">
          <a:xfrm>
            <a:off x="1409700" y="4312489"/>
            <a:ext cx="6330950" cy="57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863"/>
              </a:lnSpc>
              <a:spcBef>
                <a:spcPct val="0"/>
              </a:spcBef>
              <a:buFontTx/>
              <a:buNone/>
            </a:pPr>
            <a:r>
              <a:rPr lang="en-US" altLang="en-US" sz="1800" dirty="0">
                <a:solidFill>
                  <a:schemeClr val="accent6"/>
                </a:solidFill>
              </a:rPr>
              <a:t>“Overweight Children in California, 2004”:</a:t>
            </a:r>
          </a:p>
          <a:p>
            <a:pPr algn="ctr">
              <a:lnSpc>
                <a:spcPts val="1863"/>
              </a:lnSpc>
              <a:spcBef>
                <a:spcPct val="0"/>
              </a:spcBef>
              <a:buFontTx/>
              <a:buNone/>
            </a:pPr>
            <a:r>
              <a:rPr lang="en-US" altLang="en-US" sz="1800" dirty="0">
                <a:solidFill>
                  <a:schemeClr val="accent6"/>
                </a:solidFill>
              </a:rPr>
              <a:t>https://www.publichealthadvocacy.org</a:t>
            </a:r>
          </a:p>
        </p:txBody>
      </p:sp>
      <p:sp>
        <p:nvSpPr>
          <p:cNvPr id="2" name="Slide Number Placeholder 5">
            <a:extLst>
              <a:ext uri="{FF2B5EF4-FFF2-40B4-BE49-F238E27FC236}">
                <a16:creationId xmlns:a16="http://schemas.microsoft.com/office/drawing/2014/main" id="{3598E39F-722A-BC8A-7202-318088F8E23F}"/>
              </a:ext>
            </a:extLst>
          </p:cNvPr>
          <p:cNvSpPr>
            <a:spLocks noGrp="1"/>
          </p:cNvSpPr>
          <p:nvPr>
            <p:ph type="sldNum" sz="quarter" idx="12"/>
          </p:nvPr>
        </p:nvSpPr>
        <p:spPr>
          <a:xfrm>
            <a:off x="6553200" y="6245225"/>
            <a:ext cx="2133600" cy="4762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4FD6E17-BE87-C24F-9332-BFD1C2EF5E9E}" type="slidenum">
              <a:rPr lang="en-US" altLang="en-US" sz="1400" smtClean="0"/>
              <a:pPr>
                <a:spcBef>
                  <a:spcPct val="0"/>
                </a:spcBef>
                <a:buFontTx/>
                <a:buNone/>
              </a:pPr>
              <a:t>92</a:t>
            </a:fld>
            <a:endParaRPr lang="en-US" altLang="en-US" sz="1400" dirty="0"/>
          </a:p>
        </p:txBody>
      </p:sp>
    </p:spTree>
    <p:extLst>
      <p:ext uri="{BB962C8B-B14F-4D97-AF65-F5344CB8AC3E}">
        <p14:creationId xmlns:p14="http://schemas.microsoft.com/office/powerpoint/2010/main" val="744662363"/>
      </p:ext>
    </p:extLst>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418" name="Group 241">
            <a:extLst>
              <a:ext uri="{FF2B5EF4-FFF2-40B4-BE49-F238E27FC236}">
                <a16:creationId xmlns:a16="http://schemas.microsoft.com/office/drawing/2014/main" id="{D4CFDADB-D4EC-6D49-A587-1D73CB09FCB3}"/>
              </a:ext>
            </a:extLst>
          </p:cNvPr>
          <p:cNvGrpSpPr>
            <a:grpSpLocks/>
          </p:cNvGrpSpPr>
          <p:nvPr/>
        </p:nvGrpSpPr>
        <p:grpSpPr bwMode="auto">
          <a:xfrm>
            <a:off x="393700" y="773113"/>
            <a:ext cx="8232775" cy="5768975"/>
            <a:chOff x="248" y="487"/>
            <a:chExt cx="5186" cy="3634"/>
          </a:xfrm>
        </p:grpSpPr>
        <p:grpSp>
          <p:nvGrpSpPr>
            <p:cNvPr id="188419" name="Group 240">
              <a:extLst>
                <a:ext uri="{FF2B5EF4-FFF2-40B4-BE49-F238E27FC236}">
                  <a16:creationId xmlns:a16="http://schemas.microsoft.com/office/drawing/2014/main" id="{8756AB9F-640A-6D42-8ADB-08A830097166}"/>
                </a:ext>
              </a:extLst>
            </p:cNvPr>
            <p:cNvGrpSpPr>
              <a:grpSpLocks/>
            </p:cNvGrpSpPr>
            <p:nvPr/>
          </p:nvGrpSpPr>
          <p:grpSpPr bwMode="auto">
            <a:xfrm>
              <a:off x="248" y="984"/>
              <a:ext cx="5022" cy="3137"/>
              <a:chOff x="248" y="984"/>
              <a:chExt cx="5022" cy="3137"/>
            </a:xfrm>
          </p:grpSpPr>
          <p:sp>
            <p:nvSpPr>
              <p:cNvPr id="188421" name="Text Box 40">
                <a:extLst>
                  <a:ext uri="{FF2B5EF4-FFF2-40B4-BE49-F238E27FC236}">
                    <a16:creationId xmlns:a16="http://schemas.microsoft.com/office/drawing/2014/main" id="{AA4887D7-1E09-9144-9800-BBB478898132}"/>
                  </a:ext>
                </a:extLst>
              </p:cNvPr>
              <p:cNvSpPr txBox="1">
                <a:spLocks noChangeArrowheads="1"/>
              </p:cNvSpPr>
              <p:nvPr/>
            </p:nvSpPr>
            <p:spPr bwMode="auto">
              <a:xfrm>
                <a:off x="2143" y="3929"/>
                <a:ext cx="1747"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solidFill>
                      <a:schemeClr val="accent6"/>
                    </a:solidFill>
                  </a:rPr>
                  <a:t>Median Family Income (x $1000)</a:t>
                </a:r>
              </a:p>
            </p:txBody>
          </p:sp>
          <p:sp>
            <p:nvSpPr>
              <p:cNvPr id="188422" name="Line 6">
                <a:extLst>
                  <a:ext uri="{FF2B5EF4-FFF2-40B4-BE49-F238E27FC236}">
                    <a16:creationId xmlns:a16="http://schemas.microsoft.com/office/drawing/2014/main" id="{4A48893F-89B7-6746-A5AC-9C6BAC5A7E9B}"/>
                  </a:ext>
                </a:extLst>
              </p:cNvPr>
              <p:cNvSpPr>
                <a:spLocks noChangeShapeType="1"/>
              </p:cNvSpPr>
              <p:nvPr/>
            </p:nvSpPr>
            <p:spPr bwMode="auto">
              <a:xfrm flipV="1">
                <a:off x="854" y="3665"/>
                <a:ext cx="4328" cy="2"/>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23" name="Line 8">
                <a:extLst>
                  <a:ext uri="{FF2B5EF4-FFF2-40B4-BE49-F238E27FC236}">
                    <a16:creationId xmlns:a16="http://schemas.microsoft.com/office/drawing/2014/main" id="{EE90DE97-0D25-6140-9E9E-10C314C35291}"/>
                  </a:ext>
                </a:extLst>
              </p:cNvPr>
              <p:cNvSpPr>
                <a:spLocks noChangeShapeType="1"/>
              </p:cNvSpPr>
              <p:nvPr/>
            </p:nvSpPr>
            <p:spPr bwMode="auto">
              <a:xfrm flipV="1">
                <a:off x="862" y="1017"/>
                <a:ext cx="2" cy="2653"/>
              </a:xfrm>
              <a:prstGeom prst="line">
                <a:avLst/>
              </a:prstGeom>
              <a:noFill/>
              <a:ln w="3175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24" name="Line 9">
                <a:extLst>
                  <a:ext uri="{FF2B5EF4-FFF2-40B4-BE49-F238E27FC236}">
                    <a16:creationId xmlns:a16="http://schemas.microsoft.com/office/drawing/2014/main" id="{19AB3A34-6E51-824E-9E37-332D4D214E04}"/>
                  </a:ext>
                </a:extLst>
              </p:cNvPr>
              <p:cNvSpPr>
                <a:spLocks noChangeShapeType="1"/>
              </p:cNvSpPr>
              <p:nvPr/>
            </p:nvSpPr>
            <p:spPr bwMode="auto">
              <a:xfrm>
                <a:off x="1553" y="3665"/>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25" name="Line 10">
                <a:extLst>
                  <a:ext uri="{FF2B5EF4-FFF2-40B4-BE49-F238E27FC236}">
                    <a16:creationId xmlns:a16="http://schemas.microsoft.com/office/drawing/2014/main" id="{77245CA2-0D3F-E441-869C-979828F7B02A}"/>
                  </a:ext>
                </a:extLst>
              </p:cNvPr>
              <p:cNvSpPr>
                <a:spLocks noChangeShapeType="1"/>
              </p:cNvSpPr>
              <p:nvPr/>
            </p:nvSpPr>
            <p:spPr bwMode="auto">
              <a:xfrm>
                <a:off x="2252" y="3664"/>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26" name="Line 11">
                <a:extLst>
                  <a:ext uri="{FF2B5EF4-FFF2-40B4-BE49-F238E27FC236}">
                    <a16:creationId xmlns:a16="http://schemas.microsoft.com/office/drawing/2014/main" id="{6F289E0B-E707-A243-9F13-5BFD8A5ED5E1}"/>
                  </a:ext>
                </a:extLst>
              </p:cNvPr>
              <p:cNvSpPr>
                <a:spLocks noChangeShapeType="1"/>
              </p:cNvSpPr>
              <p:nvPr/>
            </p:nvSpPr>
            <p:spPr bwMode="auto">
              <a:xfrm>
                <a:off x="2943" y="3663"/>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27" name="Line 12">
                <a:extLst>
                  <a:ext uri="{FF2B5EF4-FFF2-40B4-BE49-F238E27FC236}">
                    <a16:creationId xmlns:a16="http://schemas.microsoft.com/office/drawing/2014/main" id="{BB27B87F-18D3-9447-92EE-D14D0A596BCC}"/>
                  </a:ext>
                </a:extLst>
              </p:cNvPr>
              <p:cNvSpPr>
                <a:spLocks noChangeShapeType="1"/>
              </p:cNvSpPr>
              <p:nvPr/>
            </p:nvSpPr>
            <p:spPr bwMode="auto">
              <a:xfrm>
                <a:off x="3630" y="3666"/>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28" name="Line 13">
                <a:extLst>
                  <a:ext uri="{FF2B5EF4-FFF2-40B4-BE49-F238E27FC236}">
                    <a16:creationId xmlns:a16="http://schemas.microsoft.com/office/drawing/2014/main" id="{2038E95D-E9B8-3144-AA7C-ED7AC48C6900}"/>
                  </a:ext>
                </a:extLst>
              </p:cNvPr>
              <p:cNvSpPr>
                <a:spLocks noChangeShapeType="1"/>
              </p:cNvSpPr>
              <p:nvPr/>
            </p:nvSpPr>
            <p:spPr bwMode="auto">
              <a:xfrm>
                <a:off x="4325" y="3665"/>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29" name="Line 14">
                <a:extLst>
                  <a:ext uri="{FF2B5EF4-FFF2-40B4-BE49-F238E27FC236}">
                    <a16:creationId xmlns:a16="http://schemas.microsoft.com/office/drawing/2014/main" id="{1FB75A67-732D-AF4E-B6D3-C4E1B30AE62F}"/>
                  </a:ext>
                </a:extLst>
              </p:cNvPr>
              <p:cNvSpPr>
                <a:spLocks noChangeShapeType="1"/>
              </p:cNvSpPr>
              <p:nvPr/>
            </p:nvSpPr>
            <p:spPr bwMode="auto">
              <a:xfrm>
                <a:off x="5012" y="3664"/>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30" name="Line 15">
                <a:extLst>
                  <a:ext uri="{FF2B5EF4-FFF2-40B4-BE49-F238E27FC236}">
                    <a16:creationId xmlns:a16="http://schemas.microsoft.com/office/drawing/2014/main" id="{98A4C4D9-F733-BE4E-B6A7-A1EEEC3376D7}"/>
                  </a:ext>
                </a:extLst>
              </p:cNvPr>
              <p:cNvSpPr>
                <a:spLocks noChangeShapeType="1"/>
              </p:cNvSpPr>
              <p:nvPr/>
            </p:nvSpPr>
            <p:spPr bwMode="auto">
              <a:xfrm rot="-5400000">
                <a:off x="806" y="3039"/>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31" name="Line 16">
                <a:extLst>
                  <a:ext uri="{FF2B5EF4-FFF2-40B4-BE49-F238E27FC236}">
                    <a16:creationId xmlns:a16="http://schemas.microsoft.com/office/drawing/2014/main" id="{3A026AA1-4862-2945-85EE-20BBE003083F}"/>
                  </a:ext>
                </a:extLst>
              </p:cNvPr>
              <p:cNvSpPr>
                <a:spLocks noChangeShapeType="1"/>
              </p:cNvSpPr>
              <p:nvPr/>
            </p:nvSpPr>
            <p:spPr bwMode="auto">
              <a:xfrm rot="-5400000">
                <a:off x="805" y="2463"/>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32" name="Line 17">
                <a:extLst>
                  <a:ext uri="{FF2B5EF4-FFF2-40B4-BE49-F238E27FC236}">
                    <a16:creationId xmlns:a16="http://schemas.microsoft.com/office/drawing/2014/main" id="{69FEDC5F-673D-6040-AA1E-53F323F41718}"/>
                  </a:ext>
                </a:extLst>
              </p:cNvPr>
              <p:cNvSpPr>
                <a:spLocks noChangeShapeType="1"/>
              </p:cNvSpPr>
              <p:nvPr/>
            </p:nvSpPr>
            <p:spPr bwMode="auto">
              <a:xfrm rot="-5400000">
                <a:off x="804" y="1887"/>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33" name="Line 18">
                <a:extLst>
                  <a:ext uri="{FF2B5EF4-FFF2-40B4-BE49-F238E27FC236}">
                    <a16:creationId xmlns:a16="http://schemas.microsoft.com/office/drawing/2014/main" id="{FB9ED002-A30F-A745-AA55-45366E646272}"/>
                  </a:ext>
                </a:extLst>
              </p:cNvPr>
              <p:cNvSpPr>
                <a:spLocks noChangeShapeType="1"/>
              </p:cNvSpPr>
              <p:nvPr/>
            </p:nvSpPr>
            <p:spPr bwMode="auto">
              <a:xfrm rot="-5400000">
                <a:off x="803" y="1311"/>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34" name="Line 19">
                <a:extLst>
                  <a:ext uri="{FF2B5EF4-FFF2-40B4-BE49-F238E27FC236}">
                    <a16:creationId xmlns:a16="http://schemas.microsoft.com/office/drawing/2014/main" id="{99EAA05F-4A8F-2A45-AE27-5D1169C25C96}"/>
                  </a:ext>
                </a:extLst>
              </p:cNvPr>
              <p:cNvSpPr>
                <a:spLocks noChangeShapeType="1"/>
              </p:cNvSpPr>
              <p:nvPr/>
            </p:nvSpPr>
            <p:spPr bwMode="auto">
              <a:xfrm rot="-5400000">
                <a:off x="805" y="1023"/>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35" name="Line 20">
                <a:extLst>
                  <a:ext uri="{FF2B5EF4-FFF2-40B4-BE49-F238E27FC236}">
                    <a16:creationId xmlns:a16="http://schemas.microsoft.com/office/drawing/2014/main" id="{AA0C8CB5-6B16-F14A-9C96-88B654F820E3}"/>
                  </a:ext>
                </a:extLst>
              </p:cNvPr>
              <p:cNvSpPr>
                <a:spLocks noChangeShapeType="1"/>
              </p:cNvSpPr>
              <p:nvPr/>
            </p:nvSpPr>
            <p:spPr bwMode="auto">
              <a:xfrm rot="-5400000">
                <a:off x="804" y="1598"/>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36" name="Line 21">
                <a:extLst>
                  <a:ext uri="{FF2B5EF4-FFF2-40B4-BE49-F238E27FC236}">
                    <a16:creationId xmlns:a16="http://schemas.microsoft.com/office/drawing/2014/main" id="{6435586C-3C49-9942-B6B7-9C223CBE377E}"/>
                  </a:ext>
                </a:extLst>
              </p:cNvPr>
              <p:cNvSpPr>
                <a:spLocks noChangeShapeType="1"/>
              </p:cNvSpPr>
              <p:nvPr/>
            </p:nvSpPr>
            <p:spPr bwMode="auto">
              <a:xfrm rot="-5400000">
                <a:off x="803" y="2173"/>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37" name="Line 22">
                <a:extLst>
                  <a:ext uri="{FF2B5EF4-FFF2-40B4-BE49-F238E27FC236}">
                    <a16:creationId xmlns:a16="http://schemas.microsoft.com/office/drawing/2014/main" id="{BCF856FA-9274-6544-AB48-5CC544BCD52F}"/>
                  </a:ext>
                </a:extLst>
              </p:cNvPr>
              <p:cNvSpPr>
                <a:spLocks noChangeShapeType="1"/>
              </p:cNvSpPr>
              <p:nvPr/>
            </p:nvSpPr>
            <p:spPr bwMode="auto">
              <a:xfrm rot="-5400000">
                <a:off x="806" y="2751"/>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38" name="Line 23">
                <a:extLst>
                  <a:ext uri="{FF2B5EF4-FFF2-40B4-BE49-F238E27FC236}">
                    <a16:creationId xmlns:a16="http://schemas.microsoft.com/office/drawing/2014/main" id="{D846F9DF-F3CD-9949-892C-A9966B615B40}"/>
                  </a:ext>
                </a:extLst>
              </p:cNvPr>
              <p:cNvSpPr>
                <a:spLocks noChangeShapeType="1"/>
              </p:cNvSpPr>
              <p:nvPr/>
            </p:nvSpPr>
            <p:spPr bwMode="auto">
              <a:xfrm rot="-5400000">
                <a:off x="805" y="3327"/>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39" name="Line 24">
                <a:extLst>
                  <a:ext uri="{FF2B5EF4-FFF2-40B4-BE49-F238E27FC236}">
                    <a16:creationId xmlns:a16="http://schemas.microsoft.com/office/drawing/2014/main" id="{4CD1E2F0-BC6F-AD47-B2D1-F799EE478216}"/>
                  </a:ext>
                </a:extLst>
              </p:cNvPr>
              <p:cNvSpPr>
                <a:spLocks noChangeShapeType="1"/>
              </p:cNvSpPr>
              <p:nvPr/>
            </p:nvSpPr>
            <p:spPr bwMode="auto">
              <a:xfrm>
                <a:off x="1216" y="3664"/>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40" name="Line 25">
                <a:extLst>
                  <a:ext uri="{FF2B5EF4-FFF2-40B4-BE49-F238E27FC236}">
                    <a16:creationId xmlns:a16="http://schemas.microsoft.com/office/drawing/2014/main" id="{CC2CA379-ADC2-6D42-A04A-895B018C67DE}"/>
                  </a:ext>
                </a:extLst>
              </p:cNvPr>
              <p:cNvSpPr>
                <a:spLocks noChangeShapeType="1"/>
              </p:cNvSpPr>
              <p:nvPr/>
            </p:nvSpPr>
            <p:spPr bwMode="auto">
              <a:xfrm>
                <a:off x="1903" y="3665"/>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41" name="Line 26">
                <a:extLst>
                  <a:ext uri="{FF2B5EF4-FFF2-40B4-BE49-F238E27FC236}">
                    <a16:creationId xmlns:a16="http://schemas.microsoft.com/office/drawing/2014/main" id="{C80F1493-3BC7-494D-9420-C709A8BDACE3}"/>
                  </a:ext>
                </a:extLst>
              </p:cNvPr>
              <p:cNvSpPr>
                <a:spLocks noChangeShapeType="1"/>
              </p:cNvSpPr>
              <p:nvPr/>
            </p:nvSpPr>
            <p:spPr bwMode="auto">
              <a:xfrm>
                <a:off x="2598" y="3665"/>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42" name="Line 27">
                <a:extLst>
                  <a:ext uri="{FF2B5EF4-FFF2-40B4-BE49-F238E27FC236}">
                    <a16:creationId xmlns:a16="http://schemas.microsoft.com/office/drawing/2014/main" id="{ADC5FAC8-3C90-1A4C-9A19-8CA87C5A7AC6}"/>
                  </a:ext>
                </a:extLst>
              </p:cNvPr>
              <p:cNvSpPr>
                <a:spLocks noChangeShapeType="1"/>
              </p:cNvSpPr>
              <p:nvPr/>
            </p:nvSpPr>
            <p:spPr bwMode="auto">
              <a:xfrm>
                <a:off x="3285" y="3665"/>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43" name="Line 28">
                <a:extLst>
                  <a:ext uri="{FF2B5EF4-FFF2-40B4-BE49-F238E27FC236}">
                    <a16:creationId xmlns:a16="http://schemas.microsoft.com/office/drawing/2014/main" id="{FDE80EC4-D9DC-6F41-A629-7D46CD65283C}"/>
                  </a:ext>
                </a:extLst>
              </p:cNvPr>
              <p:cNvSpPr>
                <a:spLocks noChangeShapeType="1"/>
              </p:cNvSpPr>
              <p:nvPr/>
            </p:nvSpPr>
            <p:spPr bwMode="auto">
              <a:xfrm>
                <a:off x="3976" y="3664"/>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44" name="Line 29">
                <a:extLst>
                  <a:ext uri="{FF2B5EF4-FFF2-40B4-BE49-F238E27FC236}">
                    <a16:creationId xmlns:a16="http://schemas.microsoft.com/office/drawing/2014/main" id="{2A8CF7E9-F26A-9B46-A592-589BBA8599E5}"/>
                  </a:ext>
                </a:extLst>
              </p:cNvPr>
              <p:cNvSpPr>
                <a:spLocks noChangeShapeType="1"/>
              </p:cNvSpPr>
              <p:nvPr/>
            </p:nvSpPr>
            <p:spPr bwMode="auto">
              <a:xfrm>
                <a:off x="4668" y="3664"/>
                <a:ext cx="0" cy="115"/>
              </a:xfrm>
              <a:prstGeom prst="line">
                <a:avLst/>
              </a:prstGeom>
              <a:noFill/>
              <a:ln w="317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445" name="Text Box 30">
                <a:extLst>
                  <a:ext uri="{FF2B5EF4-FFF2-40B4-BE49-F238E27FC236}">
                    <a16:creationId xmlns:a16="http://schemas.microsoft.com/office/drawing/2014/main" id="{8C279C18-B0B2-D345-973E-295942E87D65}"/>
                  </a:ext>
                </a:extLst>
              </p:cNvPr>
              <p:cNvSpPr txBox="1">
                <a:spLocks noChangeArrowheads="1"/>
              </p:cNvSpPr>
              <p:nvPr/>
            </p:nvSpPr>
            <p:spPr bwMode="auto">
              <a:xfrm>
                <a:off x="477" y="3000"/>
                <a:ext cx="24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10</a:t>
                </a:r>
                <a:endParaRPr lang="en-US" altLang="en-US" sz="1400" b="1" dirty="0"/>
              </a:p>
            </p:txBody>
          </p:sp>
          <p:sp>
            <p:nvSpPr>
              <p:cNvPr id="188446" name="Text Box 31">
                <a:extLst>
                  <a:ext uri="{FF2B5EF4-FFF2-40B4-BE49-F238E27FC236}">
                    <a16:creationId xmlns:a16="http://schemas.microsoft.com/office/drawing/2014/main" id="{0DA6434B-24C9-4C4D-8C17-AA5535B3F016}"/>
                  </a:ext>
                </a:extLst>
              </p:cNvPr>
              <p:cNvSpPr txBox="1">
                <a:spLocks noChangeArrowheads="1"/>
              </p:cNvSpPr>
              <p:nvPr/>
            </p:nvSpPr>
            <p:spPr bwMode="auto">
              <a:xfrm>
                <a:off x="480" y="2422"/>
                <a:ext cx="24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20</a:t>
                </a:r>
                <a:endParaRPr lang="en-US" altLang="en-US" sz="1400" b="1" dirty="0"/>
              </a:p>
            </p:txBody>
          </p:sp>
          <p:sp>
            <p:nvSpPr>
              <p:cNvPr id="188447" name="Text Box 32">
                <a:extLst>
                  <a:ext uri="{FF2B5EF4-FFF2-40B4-BE49-F238E27FC236}">
                    <a16:creationId xmlns:a16="http://schemas.microsoft.com/office/drawing/2014/main" id="{425AAD44-054C-0542-A5C4-357916D98A47}"/>
                  </a:ext>
                </a:extLst>
              </p:cNvPr>
              <p:cNvSpPr txBox="1">
                <a:spLocks noChangeArrowheads="1"/>
              </p:cNvSpPr>
              <p:nvPr/>
            </p:nvSpPr>
            <p:spPr bwMode="auto">
              <a:xfrm>
                <a:off x="480" y="1846"/>
                <a:ext cx="24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30</a:t>
                </a:r>
                <a:endParaRPr lang="en-US" altLang="en-US" sz="1400" b="1" dirty="0"/>
              </a:p>
            </p:txBody>
          </p:sp>
          <p:sp>
            <p:nvSpPr>
              <p:cNvPr id="188448" name="Text Box 33">
                <a:extLst>
                  <a:ext uri="{FF2B5EF4-FFF2-40B4-BE49-F238E27FC236}">
                    <a16:creationId xmlns:a16="http://schemas.microsoft.com/office/drawing/2014/main" id="{EC33F383-A2D3-B24D-B837-021E11839431}"/>
                  </a:ext>
                </a:extLst>
              </p:cNvPr>
              <p:cNvSpPr txBox="1">
                <a:spLocks noChangeArrowheads="1"/>
              </p:cNvSpPr>
              <p:nvPr/>
            </p:nvSpPr>
            <p:spPr bwMode="auto">
              <a:xfrm>
                <a:off x="480" y="1270"/>
                <a:ext cx="24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40</a:t>
                </a:r>
                <a:endParaRPr lang="en-US" altLang="en-US" sz="1400" b="1" dirty="0"/>
              </a:p>
            </p:txBody>
          </p:sp>
          <p:sp>
            <p:nvSpPr>
              <p:cNvPr id="188449" name="Text Box 34">
                <a:extLst>
                  <a:ext uri="{FF2B5EF4-FFF2-40B4-BE49-F238E27FC236}">
                    <a16:creationId xmlns:a16="http://schemas.microsoft.com/office/drawing/2014/main" id="{91164D9D-8F09-2344-B812-C2416FFBFBF6}"/>
                  </a:ext>
                </a:extLst>
              </p:cNvPr>
              <p:cNvSpPr txBox="1">
                <a:spLocks noChangeArrowheads="1"/>
              </p:cNvSpPr>
              <p:nvPr/>
            </p:nvSpPr>
            <p:spPr bwMode="auto">
              <a:xfrm>
                <a:off x="482" y="984"/>
                <a:ext cx="24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45</a:t>
                </a:r>
                <a:endParaRPr lang="en-US" altLang="en-US" sz="1400" b="1" dirty="0"/>
              </a:p>
            </p:txBody>
          </p:sp>
          <p:sp>
            <p:nvSpPr>
              <p:cNvPr id="188450" name="Text Box 35">
                <a:extLst>
                  <a:ext uri="{FF2B5EF4-FFF2-40B4-BE49-F238E27FC236}">
                    <a16:creationId xmlns:a16="http://schemas.microsoft.com/office/drawing/2014/main" id="{A6A89CE3-56F2-3249-AB21-924F1EE12633}"/>
                  </a:ext>
                </a:extLst>
              </p:cNvPr>
              <p:cNvSpPr txBox="1">
                <a:spLocks noChangeArrowheads="1"/>
              </p:cNvSpPr>
              <p:nvPr/>
            </p:nvSpPr>
            <p:spPr bwMode="auto">
              <a:xfrm>
                <a:off x="480" y="1560"/>
                <a:ext cx="24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35</a:t>
                </a:r>
                <a:endParaRPr lang="en-US" altLang="en-US" sz="1400" b="1" dirty="0"/>
              </a:p>
            </p:txBody>
          </p:sp>
          <p:sp>
            <p:nvSpPr>
              <p:cNvPr id="188451" name="Text Box 36">
                <a:extLst>
                  <a:ext uri="{FF2B5EF4-FFF2-40B4-BE49-F238E27FC236}">
                    <a16:creationId xmlns:a16="http://schemas.microsoft.com/office/drawing/2014/main" id="{CE2FB272-68FE-9F4D-844C-ACD9C4F615BD}"/>
                  </a:ext>
                </a:extLst>
              </p:cNvPr>
              <p:cNvSpPr txBox="1">
                <a:spLocks noChangeArrowheads="1"/>
              </p:cNvSpPr>
              <p:nvPr/>
            </p:nvSpPr>
            <p:spPr bwMode="auto">
              <a:xfrm>
                <a:off x="480" y="2134"/>
                <a:ext cx="24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25</a:t>
                </a:r>
                <a:endParaRPr lang="en-US" altLang="en-US" sz="1400" b="1" dirty="0"/>
              </a:p>
            </p:txBody>
          </p:sp>
          <p:sp>
            <p:nvSpPr>
              <p:cNvPr id="188452" name="Text Box 37">
                <a:extLst>
                  <a:ext uri="{FF2B5EF4-FFF2-40B4-BE49-F238E27FC236}">
                    <a16:creationId xmlns:a16="http://schemas.microsoft.com/office/drawing/2014/main" id="{1AE36233-25C5-C647-B974-AF45B29DD224}"/>
                  </a:ext>
                </a:extLst>
              </p:cNvPr>
              <p:cNvSpPr txBox="1">
                <a:spLocks noChangeArrowheads="1"/>
              </p:cNvSpPr>
              <p:nvPr/>
            </p:nvSpPr>
            <p:spPr bwMode="auto">
              <a:xfrm>
                <a:off x="477" y="2710"/>
                <a:ext cx="24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15</a:t>
                </a:r>
                <a:endParaRPr lang="en-US" altLang="en-US" sz="1400" b="1" dirty="0"/>
              </a:p>
            </p:txBody>
          </p:sp>
          <p:sp>
            <p:nvSpPr>
              <p:cNvPr id="188453" name="Text Box 38">
                <a:extLst>
                  <a:ext uri="{FF2B5EF4-FFF2-40B4-BE49-F238E27FC236}">
                    <a16:creationId xmlns:a16="http://schemas.microsoft.com/office/drawing/2014/main" id="{6AC42498-E9AE-AD43-849C-DDCA694094A2}"/>
                  </a:ext>
                </a:extLst>
              </p:cNvPr>
              <p:cNvSpPr txBox="1">
                <a:spLocks noChangeArrowheads="1"/>
              </p:cNvSpPr>
              <p:nvPr/>
            </p:nvSpPr>
            <p:spPr bwMode="auto">
              <a:xfrm>
                <a:off x="534" y="3288"/>
                <a:ext cx="17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5</a:t>
                </a:r>
                <a:endParaRPr lang="en-US" altLang="en-US" sz="1400" b="1" dirty="0"/>
              </a:p>
            </p:txBody>
          </p:sp>
          <p:sp>
            <p:nvSpPr>
              <p:cNvPr id="188454" name="Text Box 39">
                <a:extLst>
                  <a:ext uri="{FF2B5EF4-FFF2-40B4-BE49-F238E27FC236}">
                    <a16:creationId xmlns:a16="http://schemas.microsoft.com/office/drawing/2014/main" id="{2F674116-5A94-1C42-A7C3-5E9D99F98021}"/>
                  </a:ext>
                </a:extLst>
              </p:cNvPr>
              <p:cNvSpPr txBox="1">
                <a:spLocks noChangeArrowheads="1"/>
              </p:cNvSpPr>
              <p:nvPr/>
            </p:nvSpPr>
            <p:spPr bwMode="auto">
              <a:xfrm rot="-5400000">
                <a:off x="-586" y="2031"/>
                <a:ext cx="1859"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solidFill>
                      <a:schemeClr val="accent6"/>
                    </a:solidFill>
                  </a:rPr>
                  <a:t>Percentage of Overweight Children</a:t>
                </a:r>
              </a:p>
            </p:txBody>
          </p:sp>
          <p:sp>
            <p:nvSpPr>
              <p:cNvPr id="188455" name="Text Box 41">
                <a:extLst>
                  <a:ext uri="{FF2B5EF4-FFF2-40B4-BE49-F238E27FC236}">
                    <a16:creationId xmlns:a16="http://schemas.microsoft.com/office/drawing/2014/main" id="{F829976C-C4CB-C143-A191-001D98963D18}"/>
                  </a:ext>
                </a:extLst>
              </p:cNvPr>
              <p:cNvSpPr txBox="1">
                <a:spLocks noChangeArrowheads="1"/>
              </p:cNvSpPr>
              <p:nvPr/>
            </p:nvSpPr>
            <p:spPr bwMode="auto">
              <a:xfrm>
                <a:off x="1429" y="3752"/>
                <a:ext cx="242"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20</a:t>
                </a:r>
                <a:endParaRPr lang="en-US" altLang="en-US" sz="1400" b="1" dirty="0"/>
              </a:p>
            </p:txBody>
          </p:sp>
          <p:sp>
            <p:nvSpPr>
              <p:cNvPr id="188456" name="Text Box 42">
                <a:extLst>
                  <a:ext uri="{FF2B5EF4-FFF2-40B4-BE49-F238E27FC236}">
                    <a16:creationId xmlns:a16="http://schemas.microsoft.com/office/drawing/2014/main" id="{75D5212C-1B3E-724C-BFBB-EA80F1B2E423}"/>
                  </a:ext>
                </a:extLst>
              </p:cNvPr>
              <p:cNvSpPr txBox="1">
                <a:spLocks noChangeArrowheads="1"/>
              </p:cNvSpPr>
              <p:nvPr/>
            </p:nvSpPr>
            <p:spPr bwMode="auto">
              <a:xfrm>
                <a:off x="2134" y="3751"/>
                <a:ext cx="242"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40</a:t>
                </a:r>
                <a:endParaRPr lang="en-US" altLang="en-US" sz="1400" b="1" dirty="0"/>
              </a:p>
            </p:txBody>
          </p:sp>
          <p:sp>
            <p:nvSpPr>
              <p:cNvPr id="188457" name="Text Box 43">
                <a:extLst>
                  <a:ext uri="{FF2B5EF4-FFF2-40B4-BE49-F238E27FC236}">
                    <a16:creationId xmlns:a16="http://schemas.microsoft.com/office/drawing/2014/main" id="{DCAD7BD6-A674-6641-BC2B-5B44F341C812}"/>
                  </a:ext>
                </a:extLst>
              </p:cNvPr>
              <p:cNvSpPr txBox="1">
                <a:spLocks noChangeArrowheads="1"/>
              </p:cNvSpPr>
              <p:nvPr/>
            </p:nvSpPr>
            <p:spPr bwMode="auto">
              <a:xfrm>
                <a:off x="2825" y="3751"/>
                <a:ext cx="242"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60</a:t>
                </a:r>
                <a:endParaRPr lang="en-US" altLang="en-US" sz="1400" b="1" dirty="0"/>
              </a:p>
            </p:txBody>
          </p:sp>
          <p:sp>
            <p:nvSpPr>
              <p:cNvPr id="188458" name="Text Box 44">
                <a:extLst>
                  <a:ext uri="{FF2B5EF4-FFF2-40B4-BE49-F238E27FC236}">
                    <a16:creationId xmlns:a16="http://schemas.microsoft.com/office/drawing/2014/main" id="{12631499-7990-FC4E-AA16-A4A7EBB80DAC}"/>
                  </a:ext>
                </a:extLst>
              </p:cNvPr>
              <p:cNvSpPr txBox="1">
                <a:spLocks noChangeArrowheads="1"/>
              </p:cNvSpPr>
              <p:nvPr/>
            </p:nvSpPr>
            <p:spPr bwMode="auto">
              <a:xfrm>
                <a:off x="3513" y="3752"/>
                <a:ext cx="242"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80</a:t>
                </a:r>
                <a:endParaRPr lang="en-US" altLang="en-US" sz="1400" b="1" dirty="0"/>
              </a:p>
            </p:txBody>
          </p:sp>
          <p:sp>
            <p:nvSpPr>
              <p:cNvPr id="188459" name="Text Box 45">
                <a:extLst>
                  <a:ext uri="{FF2B5EF4-FFF2-40B4-BE49-F238E27FC236}">
                    <a16:creationId xmlns:a16="http://schemas.microsoft.com/office/drawing/2014/main" id="{D0D4CA72-2724-FA47-A4EC-B4C67E3B2B92}"/>
                  </a:ext>
                </a:extLst>
              </p:cNvPr>
              <p:cNvSpPr txBox="1">
                <a:spLocks noChangeArrowheads="1"/>
              </p:cNvSpPr>
              <p:nvPr/>
            </p:nvSpPr>
            <p:spPr bwMode="auto">
              <a:xfrm>
                <a:off x="4174" y="3751"/>
                <a:ext cx="304"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100</a:t>
                </a:r>
                <a:endParaRPr lang="en-US" altLang="en-US" sz="1400" b="1" dirty="0"/>
              </a:p>
            </p:txBody>
          </p:sp>
          <p:sp>
            <p:nvSpPr>
              <p:cNvPr id="188460" name="Text Box 46">
                <a:extLst>
                  <a:ext uri="{FF2B5EF4-FFF2-40B4-BE49-F238E27FC236}">
                    <a16:creationId xmlns:a16="http://schemas.microsoft.com/office/drawing/2014/main" id="{A318A7B5-4BBF-3F42-BF7D-C0595B08FDDC}"/>
                  </a:ext>
                </a:extLst>
              </p:cNvPr>
              <p:cNvSpPr txBox="1">
                <a:spLocks noChangeArrowheads="1"/>
              </p:cNvSpPr>
              <p:nvPr/>
            </p:nvSpPr>
            <p:spPr bwMode="auto">
              <a:xfrm>
                <a:off x="4865" y="3752"/>
                <a:ext cx="304"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t>120</a:t>
                </a:r>
                <a:endParaRPr lang="en-US" altLang="en-US" sz="1400" b="1" dirty="0"/>
              </a:p>
            </p:txBody>
          </p:sp>
          <p:sp>
            <p:nvSpPr>
              <p:cNvPr id="188461" name="Oval 47">
                <a:extLst>
                  <a:ext uri="{FF2B5EF4-FFF2-40B4-BE49-F238E27FC236}">
                    <a16:creationId xmlns:a16="http://schemas.microsoft.com/office/drawing/2014/main" id="{0421737E-0BA7-724E-A77A-A22DAAF8912C}"/>
                  </a:ext>
                </a:extLst>
              </p:cNvPr>
              <p:cNvSpPr>
                <a:spLocks noChangeArrowheads="1"/>
              </p:cNvSpPr>
              <p:nvPr/>
            </p:nvSpPr>
            <p:spPr bwMode="auto">
              <a:xfrm flipH="1">
                <a:off x="1764" y="1792"/>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62" name="Oval 49">
                <a:extLst>
                  <a:ext uri="{FF2B5EF4-FFF2-40B4-BE49-F238E27FC236}">
                    <a16:creationId xmlns:a16="http://schemas.microsoft.com/office/drawing/2014/main" id="{64A4BA23-0677-FD48-BD35-F392CD8CED64}"/>
                  </a:ext>
                </a:extLst>
              </p:cNvPr>
              <p:cNvSpPr>
                <a:spLocks noChangeArrowheads="1"/>
              </p:cNvSpPr>
              <p:nvPr/>
            </p:nvSpPr>
            <p:spPr bwMode="auto">
              <a:xfrm flipH="1">
                <a:off x="1807" y="1553"/>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63" name="Oval 51">
                <a:extLst>
                  <a:ext uri="{FF2B5EF4-FFF2-40B4-BE49-F238E27FC236}">
                    <a16:creationId xmlns:a16="http://schemas.microsoft.com/office/drawing/2014/main" id="{6C96D09F-59E6-0148-9304-2CACD87B8585}"/>
                  </a:ext>
                </a:extLst>
              </p:cNvPr>
              <p:cNvSpPr>
                <a:spLocks noChangeArrowheads="1"/>
              </p:cNvSpPr>
              <p:nvPr/>
            </p:nvSpPr>
            <p:spPr bwMode="auto">
              <a:xfrm flipH="1">
                <a:off x="1883" y="1824"/>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64" name="Oval 52">
                <a:extLst>
                  <a:ext uri="{FF2B5EF4-FFF2-40B4-BE49-F238E27FC236}">
                    <a16:creationId xmlns:a16="http://schemas.microsoft.com/office/drawing/2014/main" id="{36B8D28B-D680-9245-8835-D6AA5D1C9BC7}"/>
                  </a:ext>
                </a:extLst>
              </p:cNvPr>
              <p:cNvSpPr>
                <a:spLocks noChangeArrowheads="1"/>
              </p:cNvSpPr>
              <p:nvPr/>
            </p:nvSpPr>
            <p:spPr bwMode="auto">
              <a:xfrm flipH="1">
                <a:off x="1888" y="1422"/>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65" name="Oval 53">
                <a:extLst>
                  <a:ext uri="{FF2B5EF4-FFF2-40B4-BE49-F238E27FC236}">
                    <a16:creationId xmlns:a16="http://schemas.microsoft.com/office/drawing/2014/main" id="{DE1F42E4-31DC-C646-AEF9-56254EB12A44}"/>
                  </a:ext>
                </a:extLst>
              </p:cNvPr>
              <p:cNvSpPr>
                <a:spLocks noChangeArrowheads="1"/>
              </p:cNvSpPr>
              <p:nvPr/>
            </p:nvSpPr>
            <p:spPr bwMode="auto">
              <a:xfrm flipH="1">
                <a:off x="1946" y="1506"/>
                <a:ext cx="58" cy="57"/>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66" name="Oval 54">
                <a:extLst>
                  <a:ext uri="{FF2B5EF4-FFF2-40B4-BE49-F238E27FC236}">
                    <a16:creationId xmlns:a16="http://schemas.microsoft.com/office/drawing/2014/main" id="{4404069D-85A0-5B4B-AD22-915EFA8AF4E3}"/>
                  </a:ext>
                </a:extLst>
              </p:cNvPr>
              <p:cNvSpPr>
                <a:spLocks noChangeArrowheads="1"/>
              </p:cNvSpPr>
              <p:nvPr/>
            </p:nvSpPr>
            <p:spPr bwMode="auto">
              <a:xfrm flipH="1">
                <a:off x="1976" y="1552"/>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67" name="Oval 55">
                <a:extLst>
                  <a:ext uri="{FF2B5EF4-FFF2-40B4-BE49-F238E27FC236}">
                    <a16:creationId xmlns:a16="http://schemas.microsoft.com/office/drawing/2014/main" id="{FFAFF49E-D892-4943-B9A8-54219CD18638}"/>
                  </a:ext>
                </a:extLst>
              </p:cNvPr>
              <p:cNvSpPr>
                <a:spLocks noChangeArrowheads="1"/>
              </p:cNvSpPr>
              <p:nvPr/>
            </p:nvSpPr>
            <p:spPr bwMode="auto">
              <a:xfrm flipH="1">
                <a:off x="2039" y="1617"/>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68" name="Oval 56">
                <a:extLst>
                  <a:ext uri="{FF2B5EF4-FFF2-40B4-BE49-F238E27FC236}">
                    <a16:creationId xmlns:a16="http://schemas.microsoft.com/office/drawing/2014/main" id="{B176E65A-E8FD-9542-AF18-210393482C10}"/>
                  </a:ext>
                </a:extLst>
              </p:cNvPr>
              <p:cNvSpPr>
                <a:spLocks noChangeArrowheads="1"/>
              </p:cNvSpPr>
              <p:nvPr/>
            </p:nvSpPr>
            <p:spPr bwMode="auto">
              <a:xfrm flipH="1">
                <a:off x="2069" y="1555"/>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69" name="Oval 57">
                <a:extLst>
                  <a:ext uri="{FF2B5EF4-FFF2-40B4-BE49-F238E27FC236}">
                    <a16:creationId xmlns:a16="http://schemas.microsoft.com/office/drawing/2014/main" id="{3B7BDB9D-CC66-F049-A13F-2ED7E82238FD}"/>
                  </a:ext>
                </a:extLst>
              </p:cNvPr>
              <p:cNvSpPr>
                <a:spLocks noChangeArrowheads="1"/>
              </p:cNvSpPr>
              <p:nvPr/>
            </p:nvSpPr>
            <p:spPr bwMode="auto">
              <a:xfrm flipH="1">
                <a:off x="2095" y="1387"/>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70" name="Oval 58">
                <a:extLst>
                  <a:ext uri="{FF2B5EF4-FFF2-40B4-BE49-F238E27FC236}">
                    <a16:creationId xmlns:a16="http://schemas.microsoft.com/office/drawing/2014/main" id="{27352676-DCD3-0C4B-AD9E-3A0907DAD1A8}"/>
                  </a:ext>
                </a:extLst>
              </p:cNvPr>
              <p:cNvSpPr>
                <a:spLocks noChangeArrowheads="1"/>
              </p:cNvSpPr>
              <p:nvPr/>
            </p:nvSpPr>
            <p:spPr bwMode="auto">
              <a:xfrm flipH="1">
                <a:off x="2110" y="1739"/>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71" name="Oval 59">
                <a:extLst>
                  <a:ext uri="{FF2B5EF4-FFF2-40B4-BE49-F238E27FC236}">
                    <a16:creationId xmlns:a16="http://schemas.microsoft.com/office/drawing/2014/main" id="{A4266E9B-C2FD-DB43-9C02-4EEC1E4DDCCA}"/>
                  </a:ext>
                </a:extLst>
              </p:cNvPr>
              <p:cNvSpPr>
                <a:spLocks noChangeArrowheads="1"/>
              </p:cNvSpPr>
              <p:nvPr/>
            </p:nvSpPr>
            <p:spPr bwMode="auto">
              <a:xfrm flipH="1">
                <a:off x="2123" y="1993"/>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72" name="Oval 60">
                <a:extLst>
                  <a:ext uri="{FF2B5EF4-FFF2-40B4-BE49-F238E27FC236}">
                    <a16:creationId xmlns:a16="http://schemas.microsoft.com/office/drawing/2014/main" id="{D2194FDB-69B5-6547-975D-9FDCC189508C}"/>
                  </a:ext>
                </a:extLst>
              </p:cNvPr>
              <p:cNvSpPr>
                <a:spLocks noChangeArrowheads="1"/>
              </p:cNvSpPr>
              <p:nvPr/>
            </p:nvSpPr>
            <p:spPr bwMode="auto">
              <a:xfrm flipH="1">
                <a:off x="2137" y="1834"/>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73" name="Oval 61">
                <a:extLst>
                  <a:ext uri="{FF2B5EF4-FFF2-40B4-BE49-F238E27FC236}">
                    <a16:creationId xmlns:a16="http://schemas.microsoft.com/office/drawing/2014/main" id="{32D45849-7DE3-2949-AB90-1BD414EA6A64}"/>
                  </a:ext>
                </a:extLst>
              </p:cNvPr>
              <p:cNvSpPr>
                <a:spLocks noChangeArrowheads="1"/>
              </p:cNvSpPr>
              <p:nvPr/>
            </p:nvSpPr>
            <p:spPr bwMode="auto">
              <a:xfrm flipH="1">
                <a:off x="2214" y="1551"/>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74" name="Oval 62">
                <a:extLst>
                  <a:ext uri="{FF2B5EF4-FFF2-40B4-BE49-F238E27FC236}">
                    <a16:creationId xmlns:a16="http://schemas.microsoft.com/office/drawing/2014/main" id="{4DFE5DBD-8EEF-764A-9648-E4579EC01DCB}"/>
                  </a:ext>
                </a:extLst>
              </p:cNvPr>
              <p:cNvSpPr>
                <a:spLocks noChangeArrowheads="1"/>
              </p:cNvSpPr>
              <p:nvPr/>
            </p:nvSpPr>
            <p:spPr bwMode="auto">
              <a:xfrm flipH="1">
                <a:off x="2209" y="1962"/>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75" name="Oval 63">
                <a:extLst>
                  <a:ext uri="{FF2B5EF4-FFF2-40B4-BE49-F238E27FC236}">
                    <a16:creationId xmlns:a16="http://schemas.microsoft.com/office/drawing/2014/main" id="{42E0AB12-79FD-7049-9D57-367031D71C8C}"/>
                  </a:ext>
                </a:extLst>
              </p:cNvPr>
              <p:cNvSpPr>
                <a:spLocks noChangeArrowheads="1"/>
              </p:cNvSpPr>
              <p:nvPr/>
            </p:nvSpPr>
            <p:spPr bwMode="auto">
              <a:xfrm flipH="1">
                <a:off x="2220" y="1433"/>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76" name="Oval 64">
                <a:extLst>
                  <a:ext uri="{FF2B5EF4-FFF2-40B4-BE49-F238E27FC236}">
                    <a16:creationId xmlns:a16="http://schemas.microsoft.com/office/drawing/2014/main" id="{B87754F8-E6BA-6E4F-BA6A-A07B0A3F57DA}"/>
                  </a:ext>
                </a:extLst>
              </p:cNvPr>
              <p:cNvSpPr>
                <a:spLocks noChangeArrowheads="1"/>
              </p:cNvSpPr>
              <p:nvPr/>
            </p:nvSpPr>
            <p:spPr bwMode="auto">
              <a:xfrm flipH="1">
                <a:off x="2390" y="1431"/>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77" name="Oval 65">
                <a:extLst>
                  <a:ext uri="{FF2B5EF4-FFF2-40B4-BE49-F238E27FC236}">
                    <a16:creationId xmlns:a16="http://schemas.microsoft.com/office/drawing/2014/main" id="{988C8782-0E23-5F4F-97B6-BA1722610A50}"/>
                  </a:ext>
                </a:extLst>
              </p:cNvPr>
              <p:cNvSpPr>
                <a:spLocks noChangeArrowheads="1"/>
              </p:cNvSpPr>
              <p:nvPr/>
            </p:nvSpPr>
            <p:spPr bwMode="auto">
              <a:xfrm flipH="1">
                <a:off x="2516" y="1617"/>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78" name="Oval 66">
                <a:extLst>
                  <a:ext uri="{FF2B5EF4-FFF2-40B4-BE49-F238E27FC236}">
                    <a16:creationId xmlns:a16="http://schemas.microsoft.com/office/drawing/2014/main" id="{D1A9D4EA-05B8-1042-9902-E20F49C2ACE9}"/>
                  </a:ext>
                </a:extLst>
              </p:cNvPr>
              <p:cNvSpPr>
                <a:spLocks noChangeArrowheads="1"/>
              </p:cNvSpPr>
              <p:nvPr/>
            </p:nvSpPr>
            <p:spPr bwMode="auto">
              <a:xfrm flipH="1">
                <a:off x="2500" y="2139"/>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79" name="Oval 67">
                <a:extLst>
                  <a:ext uri="{FF2B5EF4-FFF2-40B4-BE49-F238E27FC236}">
                    <a16:creationId xmlns:a16="http://schemas.microsoft.com/office/drawing/2014/main" id="{FFF6D803-0067-B74B-B216-FE42E81BE69B}"/>
                  </a:ext>
                </a:extLst>
              </p:cNvPr>
              <p:cNvSpPr>
                <a:spLocks noChangeArrowheads="1"/>
              </p:cNvSpPr>
              <p:nvPr/>
            </p:nvSpPr>
            <p:spPr bwMode="auto">
              <a:xfrm flipH="1">
                <a:off x="2534" y="1924"/>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80" name="Oval 68">
                <a:extLst>
                  <a:ext uri="{FF2B5EF4-FFF2-40B4-BE49-F238E27FC236}">
                    <a16:creationId xmlns:a16="http://schemas.microsoft.com/office/drawing/2014/main" id="{A0ABF7DC-ACD2-7447-9333-5FFEB66108D1}"/>
                  </a:ext>
                </a:extLst>
              </p:cNvPr>
              <p:cNvSpPr>
                <a:spLocks noChangeArrowheads="1"/>
              </p:cNvSpPr>
              <p:nvPr/>
            </p:nvSpPr>
            <p:spPr bwMode="auto">
              <a:xfrm flipH="1">
                <a:off x="3192" y="2325"/>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81" name="Oval 69">
                <a:extLst>
                  <a:ext uri="{FF2B5EF4-FFF2-40B4-BE49-F238E27FC236}">
                    <a16:creationId xmlns:a16="http://schemas.microsoft.com/office/drawing/2014/main" id="{2078E6C8-296A-3141-AAB3-0F6040000375}"/>
                  </a:ext>
                </a:extLst>
              </p:cNvPr>
              <p:cNvSpPr>
                <a:spLocks noChangeArrowheads="1"/>
              </p:cNvSpPr>
              <p:nvPr/>
            </p:nvSpPr>
            <p:spPr bwMode="auto">
              <a:xfrm flipH="1">
                <a:off x="1874" y="1374"/>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82" name="Text Box 71">
                <a:extLst>
                  <a:ext uri="{FF2B5EF4-FFF2-40B4-BE49-F238E27FC236}">
                    <a16:creationId xmlns:a16="http://schemas.microsoft.com/office/drawing/2014/main" id="{071D99E7-EC2A-8B4C-86B1-40E24801DDFE}"/>
                  </a:ext>
                </a:extLst>
              </p:cNvPr>
              <p:cNvSpPr txBox="1">
                <a:spLocks noChangeArrowheads="1"/>
              </p:cNvSpPr>
              <p:nvPr/>
            </p:nvSpPr>
            <p:spPr bwMode="auto">
              <a:xfrm>
                <a:off x="1431" y="1507"/>
                <a:ext cx="41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dirty="0"/>
                  <a:t>   </a:t>
                </a:r>
                <a:r>
                  <a:rPr lang="en-US" altLang="en-US" sz="800" dirty="0"/>
                  <a:t>Cudahy</a:t>
                </a:r>
              </a:p>
            </p:txBody>
          </p:sp>
          <p:sp>
            <p:nvSpPr>
              <p:cNvPr id="188483" name="Text Box 72">
                <a:extLst>
                  <a:ext uri="{FF2B5EF4-FFF2-40B4-BE49-F238E27FC236}">
                    <a16:creationId xmlns:a16="http://schemas.microsoft.com/office/drawing/2014/main" id="{C54017C0-A9E4-FA47-AEA4-2EA85466CFE6}"/>
                  </a:ext>
                </a:extLst>
              </p:cNvPr>
              <p:cNvSpPr txBox="1">
                <a:spLocks noChangeArrowheads="1"/>
              </p:cNvSpPr>
              <p:nvPr/>
            </p:nvSpPr>
            <p:spPr bwMode="auto">
              <a:xfrm>
                <a:off x="1480" y="1757"/>
                <a:ext cx="326"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Lennox</a:t>
                </a:r>
              </a:p>
            </p:txBody>
          </p:sp>
          <p:sp>
            <p:nvSpPr>
              <p:cNvPr id="188484" name="Text Box 73">
                <a:extLst>
                  <a:ext uri="{FF2B5EF4-FFF2-40B4-BE49-F238E27FC236}">
                    <a16:creationId xmlns:a16="http://schemas.microsoft.com/office/drawing/2014/main" id="{DE992354-6CB7-2342-8595-9EB016E1164E}"/>
                  </a:ext>
                </a:extLst>
              </p:cNvPr>
              <p:cNvSpPr txBox="1">
                <a:spLocks noChangeArrowheads="1"/>
              </p:cNvSpPr>
              <p:nvPr/>
            </p:nvSpPr>
            <p:spPr bwMode="auto">
              <a:xfrm>
                <a:off x="1358" y="1283"/>
                <a:ext cx="575"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Huntington Park</a:t>
                </a:r>
              </a:p>
            </p:txBody>
          </p:sp>
          <p:sp>
            <p:nvSpPr>
              <p:cNvPr id="188485" name="Text Box 74">
                <a:extLst>
                  <a:ext uri="{FF2B5EF4-FFF2-40B4-BE49-F238E27FC236}">
                    <a16:creationId xmlns:a16="http://schemas.microsoft.com/office/drawing/2014/main" id="{A2350F88-5E09-0F40-9922-19A3266783AF}"/>
                  </a:ext>
                </a:extLst>
              </p:cNvPr>
              <p:cNvSpPr txBox="1">
                <a:spLocks noChangeArrowheads="1"/>
              </p:cNvSpPr>
              <p:nvPr/>
            </p:nvSpPr>
            <p:spPr bwMode="auto">
              <a:xfrm>
                <a:off x="1458" y="1834"/>
                <a:ext cx="486"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Bell Gardens</a:t>
                </a:r>
              </a:p>
            </p:txBody>
          </p:sp>
          <p:sp>
            <p:nvSpPr>
              <p:cNvPr id="188486" name="Text Box 75">
                <a:extLst>
                  <a:ext uri="{FF2B5EF4-FFF2-40B4-BE49-F238E27FC236}">
                    <a16:creationId xmlns:a16="http://schemas.microsoft.com/office/drawing/2014/main" id="{5C22C0C1-C43E-FB45-9B3B-E7F61B0C5D86}"/>
                  </a:ext>
                </a:extLst>
              </p:cNvPr>
              <p:cNvSpPr txBox="1">
                <a:spLocks noChangeArrowheads="1"/>
              </p:cNvSpPr>
              <p:nvPr/>
            </p:nvSpPr>
            <p:spPr bwMode="auto">
              <a:xfrm>
                <a:off x="1910" y="1383"/>
                <a:ext cx="223"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Bell</a:t>
                </a:r>
              </a:p>
            </p:txBody>
          </p:sp>
          <p:sp>
            <p:nvSpPr>
              <p:cNvPr id="188487" name="Text Box 76">
                <a:extLst>
                  <a:ext uri="{FF2B5EF4-FFF2-40B4-BE49-F238E27FC236}">
                    <a16:creationId xmlns:a16="http://schemas.microsoft.com/office/drawing/2014/main" id="{918BD6FD-873F-F74B-84C1-9CF206647315}"/>
                  </a:ext>
                </a:extLst>
              </p:cNvPr>
              <p:cNvSpPr txBox="1">
                <a:spLocks noChangeArrowheads="1"/>
              </p:cNvSpPr>
              <p:nvPr/>
            </p:nvSpPr>
            <p:spPr bwMode="auto">
              <a:xfrm>
                <a:off x="1614" y="1447"/>
                <a:ext cx="36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El Monte</a:t>
                </a:r>
              </a:p>
            </p:txBody>
          </p:sp>
          <p:sp>
            <p:nvSpPr>
              <p:cNvPr id="188488" name="Text Box 78">
                <a:extLst>
                  <a:ext uri="{FF2B5EF4-FFF2-40B4-BE49-F238E27FC236}">
                    <a16:creationId xmlns:a16="http://schemas.microsoft.com/office/drawing/2014/main" id="{4118C6A3-406D-0C4C-ADEF-6DC6341842DB}"/>
                  </a:ext>
                </a:extLst>
              </p:cNvPr>
              <p:cNvSpPr txBox="1">
                <a:spLocks noChangeArrowheads="1"/>
              </p:cNvSpPr>
              <p:nvPr/>
            </p:nvSpPr>
            <p:spPr bwMode="auto">
              <a:xfrm>
                <a:off x="1537" y="1614"/>
                <a:ext cx="554"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South El Monte</a:t>
                </a:r>
              </a:p>
            </p:txBody>
          </p:sp>
          <p:sp>
            <p:nvSpPr>
              <p:cNvPr id="188489" name="Text Box 79">
                <a:extLst>
                  <a:ext uri="{FF2B5EF4-FFF2-40B4-BE49-F238E27FC236}">
                    <a16:creationId xmlns:a16="http://schemas.microsoft.com/office/drawing/2014/main" id="{38C00E51-9DC1-E942-8C55-D7A83F3F3D18}"/>
                  </a:ext>
                </a:extLst>
              </p:cNvPr>
              <p:cNvSpPr txBox="1">
                <a:spLocks noChangeArrowheads="1"/>
              </p:cNvSpPr>
              <p:nvPr/>
            </p:nvSpPr>
            <p:spPr bwMode="auto">
              <a:xfrm>
                <a:off x="2042" y="1446"/>
                <a:ext cx="152"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2</a:t>
                </a:r>
              </a:p>
            </p:txBody>
          </p:sp>
          <p:sp>
            <p:nvSpPr>
              <p:cNvPr id="188490" name="Text Box 80">
                <a:extLst>
                  <a:ext uri="{FF2B5EF4-FFF2-40B4-BE49-F238E27FC236}">
                    <a16:creationId xmlns:a16="http://schemas.microsoft.com/office/drawing/2014/main" id="{4EA551D7-5132-F94F-A5E5-54F14406CA07}"/>
                  </a:ext>
                </a:extLst>
              </p:cNvPr>
              <p:cNvSpPr txBox="1">
                <a:spLocks noChangeArrowheads="1"/>
              </p:cNvSpPr>
              <p:nvPr/>
            </p:nvSpPr>
            <p:spPr bwMode="auto">
              <a:xfrm>
                <a:off x="1898" y="1240"/>
                <a:ext cx="440"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South Gate</a:t>
                </a:r>
              </a:p>
            </p:txBody>
          </p:sp>
          <p:sp>
            <p:nvSpPr>
              <p:cNvPr id="188491" name="Oval 81">
                <a:extLst>
                  <a:ext uri="{FF2B5EF4-FFF2-40B4-BE49-F238E27FC236}">
                    <a16:creationId xmlns:a16="http://schemas.microsoft.com/office/drawing/2014/main" id="{EC7D33B7-82EC-1E46-9E18-E35B1DA3B616}"/>
                  </a:ext>
                </a:extLst>
              </p:cNvPr>
              <p:cNvSpPr>
                <a:spLocks noChangeArrowheads="1"/>
              </p:cNvSpPr>
              <p:nvPr/>
            </p:nvSpPr>
            <p:spPr bwMode="auto">
              <a:xfrm flipH="1">
                <a:off x="2097" y="2033"/>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92" name="Text Box 83">
                <a:extLst>
                  <a:ext uri="{FF2B5EF4-FFF2-40B4-BE49-F238E27FC236}">
                    <a16:creationId xmlns:a16="http://schemas.microsoft.com/office/drawing/2014/main" id="{20BFC7E6-CACB-A64A-B757-C2FF53105C88}"/>
                  </a:ext>
                </a:extLst>
              </p:cNvPr>
              <p:cNvSpPr txBox="1">
                <a:spLocks noChangeArrowheads="1"/>
              </p:cNvSpPr>
              <p:nvPr/>
            </p:nvSpPr>
            <p:spPr bwMode="auto">
              <a:xfrm>
                <a:off x="1762" y="2027"/>
                <a:ext cx="372" cy="135"/>
              </a:xfrm>
              <a:prstGeom prst="rect">
                <a:avLst/>
              </a:prstGeom>
              <a:noFill/>
              <a:ln>
                <a:noFill/>
              </a:ln>
              <a:effectLst/>
              <a:extLst>
                <a:ext uri="{909E8E84-426E-40DD-AFC4-6F175D3DCCD1}">
                  <a14:hiddenFill xmlns:a14="http://schemas.microsoft.com/office/drawing/2010/main">
                    <a:solidFill>
                      <a:srgbClr val="FF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Lynwood</a:t>
                </a:r>
              </a:p>
            </p:txBody>
          </p:sp>
          <p:sp>
            <p:nvSpPr>
              <p:cNvPr id="188493" name="Text Box 84">
                <a:extLst>
                  <a:ext uri="{FF2B5EF4-FFF2-40B4-BE49-F238E27FC236}">
                    <a16:creationId xmlns:a16="http://schemas.microsoft.com/office/drawing/2014/main" id="{3DD0F15B-E77B-CA4C-8138-CA09D1BC50EC}"/>
                  </a:ext>
                </a:extLst>
              </p:cNvPr>
              <p:cNvSpPr txBox="1">
                <a:spLocks noChangeArrowheads="1"/>
              </p:cNvSpPr>
              <p:nvPr/>
            </p:nvSpPr>
            <p:spPr bwMode="auto">
              <a:xfrm>
                <a:off x="1732" y="1691"/>
                <a:ext cx="40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Inglewood</a:t>
                </a:r>
              </a:p>
            </p:txBody>
          </p:sp>
          <p:sp>
            <p:nvSpPr>
              <p:cNvPr id="188494" name="Text Box 85">
                <a:extLst>
                  <a:ext uri="{FF2B5EF4-FFF2-40B4-BE49-F238E27FC236}">
                    <a16:creationId xmlns:a16="http://schemas.microsoft.com/office/drawing/2014/main" id="{95F553A9-5518-2C46-AAFB-791FE3B44D25}"/>
                  </a:ext>
                </a:extLst>
              </p:cNvPr>
              <p:cNvSpPr txBox="1">
                <a:spLocks noChangeArrowheads="1"/>
              </p:cNvSpPr>
              <p:nvPr/>
            </p:nvSpPr>
            <p:spPr bwMode="auto">
              <a:xfrm>
                <a:off x="1720" y="1933"/>
                <a:ext cx="426"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Rosemead</a:t>
                </a:r>
              </a:p>
            </p:txBody>
          </p:sp>
          <p:sp>
            <p:nvSpPr>
              <p:cNvPr id="188495" name="Text Box 86">
                <a:extLst>
                  <a:ext uri="{FF2B5EF4-FFF2-40B4-BE49-F238E27FC236}">
                    <a16:creationId xmlns:a16="http://schemas.microsoft.com/office/drawing/2014/main" id="{6AD23F69-870B-8C41-8768-6B0000F4164B}"/>
                  </a:ext>
                </a:extLst>
              </p:cNvPr>
              <p:cNvSpPr txBox="1">
                <a:spLocks noChangeArrowheads="1"/>
              </p:cNvSpPr>
              <p:nvPr/>
            </p:nvSpPr>
            <p:spPr bwMode="auto">
              <a:xfrm>
                <a:off x="2099" y="1630"/>
                <a:ext cx="152"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3</a:t>
                </a:r>
              </a:p>
            </p:txBody>
          </p:sp>
          <p:sp>
            <p:nvSpPr>
              <p:cNvPr id="188496" name="Text Box 87">
                <a:extLst>
                  <a:ext uri="{FF2B5EF4-FFF2-40B4-BE49-F238E27FC236}">
                    <a16:creationId xmlns:a16="http://schemas.microsoft.com/office/drawing/2014/main" id="{3E9CF3D5-7B22-CE48-B6A4-FF250053CDCD}"/>
                  </a:ext>
                </a:extLst>
              </p:cNvPr>
              <p:cNvSpPr txBox="1">
                <a:spLocks noChangeArrowheads="1"/>
              </p:cNvSpPr>
              <p:nvPr/>
            </p:nvSpPr>
            <p:spPr bwMode="auto">
              <a:xfrm>
                <a:off x="1866" y="1860"/>
                <a:ext cx="390"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Lawndale</a:t>
                </a:r>
              </a:p>
            </p:txBody>
          </p:sp>
          <p:sp>
            <p:nvSpPr>
              <p:cNvPr id="188497" name="Text Box 88">
                <a:extLst>
                  <a:ext uri="{FF2B5EF4-FFF2-40B4-BE49-F238E27FC236}">
                    <a16:creationId xmlns:a16="http://schemas.microsoft.com/office/drawing/2014/main" id="{28771EBD-3410-8D47-8293-D29B78845989}"/>
                  </a:ext>
                </a:extLst>
              </p:cNvPr>
              <p:cNvSpPr txBox="1">
                <a:spLocks noChangeArrowheads="1"/>
              </p:cNvSpPr>
              <p:nvPr/>
            </p:nvSpPr>
            <p:spPr bwMode="auto">
              <a:xfrm>
                <a:off x="2240" y="1514"/>
                <a:ext cx="46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Los Angeles</a:t>
                </a:r>
              </a:p>
            </p:txBody>
          </p:sp>
          <p:sp>
            <p:nvSpPr>
              <p:cNvPr id="188498" name="Oval 89">
                <a:extLst>
                  <a:ext uri="{FF2B5EF4-FFF2-40B4-BE49-F238E27FC236}">
                    <a16:creationId xmlns:a16="http://schemas.microsoft.com/office/drawing/2014/main" id="{0A5E558F-957A-F14A-9A51-EF728F3E8569}"/>
                  </a:ext>
                </a:extLst>
              </p:cNvPr>
              <p:cNvSpPr>
                <a:spLocks noChangeArrowheads="1"/>
              </p:cNvSpPr>
              <p:nvPr/>
            </p:nvSpPr>
            <p:spPr bwMode="auto">
              <a:xfrm flipH="1">
                <a:off x="2242" y="1618"/>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499" name="Oval 90">
                <a:extLst>
                  <a:ext uri="{FF2B5EF4-FFF2-40B4-BE49-F238E27FC236}">
                    <a16:creationId xmlns:a16="http://schemas.microsoft.com/office/drawing/2014/main" id="{3BDAC77F-C030-8049-BA22-3B83A50DD6BA}"/>
                  </a:ext>
                </a:extLst>
              </p:cNvPr>
              <p:cNvSpPr>
                <a:spLocks noChangeArrowheads="1"/>
              </p:cNvSpPr>
              <p:nvPr/>
            </p:nvSpPr>
            <p:spPr bwMode="auto">
              <a:xfrm flipH="1">
                <a:off x="2139" y="1599"/>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00" name="Oval 91">
                <a:extLst>
                  <a:ext uri="{FF2B5EF4-FFF2-40B4-BE49-F238E27FC236}">
                    <a16:creationId xmlns:a16="http://schemas.microsoft.com/office/drawing/2014/main" id="{E7E6A230-CB0C-9047-B8D1-4EA660AB73A0}"/>
                  </a:ext>
                </a:extLst>
              </p:cNvPr>
              <p:cNvSpPr>
                <a:spLocks noChangeArrowheads="1"/>
              </p:cNvSpPr>
              <p:nvPr/>
            </p:nvSpPr>
            <p:spPr bwMode="auto">
              <a:xfrm flipH="1">
                <a:off x="2266" y="1887"/>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01" name="Oval 92">
                <a:extLst>
                  <a:ext uri="{FF2B5EF4-FFF2-40B4-BE49-F238E27FC236}">
                    <a16:creationId xmlns:a16="http://schemas.microsoft.com/office/drawing/2014/main" id="{9EE1684E-AF51-5F42-98A3-4970CEFB993F}"/>
                  </a:ext>
                </a:extLst>
              </p:cNvPr>
              <p:cNvSpPr>
                <a:spLocks noChangeArrowheads="1"/>
              </p:cNvSpPr>
              <p:nvPr/>
            </p:nvSpPr>
            <p:spPr bwMode="auto">
              <a:xfrm flipH="1">
                <a:off x="2267" y="1457"/>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02" name="Oval 93">
                <a:extLst>
                  <a:ext uri="{FF2B5EF4-FFF2-40B4-BE49-F238E27FC236}">
                    <a16:creationId xmlns:a16="http://schemas.microsoft.com/office/drawing/2014/main" id="{2F980131-C71C-5840-84A1-3117FA3D0523}"/>
                  </a:ext>
                </a:extLst>
              </p:cNvPr>
              <p:cNvSpPr>
                <a:spLocks noChangeArrowheads="1"/>
              </p:cNvSpPr>
              <p:nvPr/>
            </p:nvSpPr>
            <p:spPr bwMode="auto">
              <a:xfrm flipH="1">
                <a:off x="2275" y="1801"/>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03" name="Oval 94">
                <a:extLst>
                  <a:ext uri="{FF2B5EF4-FFF2-40B4-BE49-F238E27FC236}">
                    <a16:creationId xmlns:a16="http://schemas.microsoft.com/office/drawing/2014/main" id="{1BCCB185-3F6B-354E-A45D-027D61836490}"/>
                  </a:ext>
                </a:extLst>
              </p:cNvPr>
              <p:cNvSpPr>
                <a:spLocks noChangeArrowheads="1"/>
              </p:cNvSpPr>
              <p:nvPr/>
            </p:nvSpPr>
            <p:spPr bwMode="auto">
              <a:xfrm flipH="1">
                <a:off x="2341" y="1735"/>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04" name="Oval 95">
                <a:extLst>
                  <a:ext uri="{FF2B5EF4-FFF2-40B4-BE49-F238E27FC236}">
                    <a16:creationId xmlns:a16="http://schemas.microsoft.com/office/drawing/2014/main" id="{604EB35C-A41F-CA41-B746-C4175013D218}"/>
                  </a:ext>
                </a:extLst>
              </p:cNvPr>
              <p:cNvSpPr>
                <a:spLocks noChangeArrowheads="1"/>
              </p:cNvSpPr>
              <p:nvPr/>
            </p:nvSpPr>
            <p:spPr bwMode="auto">
              <a:xfrm flipH="1">
                <a:off x="2380" y="1935"/>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05" name="Oval 96">
                <a:extLst>
                  <a:ext uri="{FF2B5EF4-FFF2-40B4-BE49-F238E27FC236}">
                    <a16:creationId xmlns:a16="http://schemas.microsoft.com/office/drawing/2014/main" id="{85924757-7443-A545-A2DA-2C6EF27C0D52}"/>
                  </a:ext>
                </a:extLst>
              </p:cNvPr>
              <p:cNvSpPr>
                <a:spLocks noChangeArrowheads="1"/>
              </p:cNvSpPr>
              <p:nvPr/>
            </p:nvSpPr>
            <p:spPr bwMode="auto">
              <a:xfrm flipH="1">
                <a:off x="2396" y="1981"/>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06" name="Oval 97">
                <a:extLst>
                  <a:ext uri="{FF2B5EF4-FFF2-40B4-BE49-F238E27FC236}">
                    <a16:creationId xmlns:a16="http://schemas.microsoft.com/office/drawing/2014/main" id="{3A085DED-50E1-7643-9000-25B4A2C405FC}"/>
                  </a:ext>
                </a:extLst>
              </p:cNvPr>
              <p:cNvSpPr>
                <a:spLocks noChangeArrowheads="1"/>
              </p:cNvSpPr>
              <p:nvPr/>
            </p:nvSpPr>
            <p:spPr bwMode="auto">
              <a:xfrm flipH="1">
                <a:off x="2405" y="2028"/>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07" name="Text Box 99">
                <a:extLst>
                  <a:ext uri="{FF2B5EF4-FFF2-40B4-BE49-F238E27FC236}">
                    <a16:creationId xmlns:a16="http://schemas.microsoft.com/office/drawing/2014/main" id="{DEF7B2BB-23FA-9A4C-A1EF-604FFFB5BC8A}"/>
                  </a:ext>
                </a:extLst>
              </p:cNvPr>
              <p:cNvSpPr txBox="1">
                <a:spLocks noChangeArrowheads="1"/>
              </p:cNvSpPr>
              <p:nvPr/>
            </p:nvSpPr>
            <p:spPr bwMode="auto">
              <a:xfrm>
                <a:off x="940" y="2089"/>
                <a:ext cx="764" cy="1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spcBef>
                    <a:spcPct val="0"/>
                  </a:spcBef>
                  <a:buFontTx/>
                  <a:buNone/>
                </a:pPr>
                <a:r>
                  <a:rPr lang="en-US" altLang="en-US" sz="800" dirty="0"/>
                  <a:t>1 – Compton</a:t>
                </a:r>
              </a:p>
              <a:p>
                <a:pPr eaLnBrk="1" hangingPunct="1">
                  <a:lnSpc>
                    <a:spcPct val="90000"/>
                  </a:lnSpc>
                  <a:spcBef>
                    <a:spcPct val="0"/>
                  </a:spcBef>
                  <a:buFontTx/>
                  <a:buNone/>
                </a:pPr>
                <a:r>
                  <a:rPr lang="en-US" altLang="en-US" sz="800" dirty="0"/>
                  <a:t>2 – Hawthorne </a:t>
                </a:r>
              </a:p>
              <a:p>
                <a:pPr eaLnBrk="1" hangingPunct="1">
                  <a:lnSpc>
                    <a:spcPct val="90000"/>
                  </a:lnSpc>
                  <a:spcBef>
                    <a:spcPct val="0"/>
                  </a:spcBef>
                  <a:buFontTx/>
                  <a:buNone/>
                </a:pPr>
                <a:r>
                  <a:rPr lang="en-US" altLang="en-US" sz="800" dirty="0"/>
                  <a:t>3 – Paramount</a:t>
                </a:r>
              </a:p>
              <a:p>
                <a:pPr eaLnBrk="1" hangingPunct="1">
                  <a:lnSpc>
                    <a:spcPct val="90000"/>
                  </a:lnSpc>
                  <a:spcBef>
                    <a:spcPct val="0"/>
                  </a:spcBef>
                  <a:buFontTx/>
                  <a:buNone/>
                </a:pPr>
                <a:r>
                  <a:rPr lang="en-US" altLang="en-US" sz="800" dirty="0"/>
                  <a:t>4 – Long Beach</a:t>
                </a:r>
              </a:p>
              <a:p>
                <a:pPr eaLnBrk="1" hangingPunct="1">
                  <a:lnSpc>
                    <a:spcPct val="90000"/>
                  </a:lnSpc>
                  <a:spcBef>
                    <a:spcPct val="0"/>
                  </a:spcBef>
                  <a:buFontTx/>
                  <a:buNone/>
                </a:pPr>
                <a:r>
                  <a:rPr lang="en-US" altLang="en-US" sz="800" dirty="0"/>
                  <a:t>5 – La Puente</a:t>
                </a:r>
              </a:p>
              <a:p>
                <a:pPr eaLnBrk="1" hangingPunct="1">
                  <a:lnSpc>
                    <a:spcPct val="90000"/>
                  </a:lnSpc>
                  <a:spcBef>
                    <a:spcPct val="0"/>
                  </a:spcBef>
                  <a:buFontTx/>
                  <a:buNone/>
                </a:pPr>
                <a:r>
                  <a:rPr lang="en-US" altLang="en-US" sz="800" dirty="0"/>
                  <a:t>6 – Montebello</a:t>
                </a:r>
              </a:p>
              <a:p>
                <a:pPr eaLnBrk="1" hangingPunct="1">
                  <a:lnSpc>
                    <a:spcPct val="90000"/>
                  </a:lnSpc>
                  <a:spcBef>
                    <a:spcPct val="0"/>
                  </a:spcBef>
                  <a:buFontTx/>
                  <a:buNone/>
                </a:pPr>
                <a:r>
                  <a:rPr lang="en-US" altLang="en-US" sz="800" dirty="0"/>
                  <a:t>7 – Bellflower</a:t>
                </a:r>
              </a:p>
              <a:p>
                <a:pPr eaLnBrk="1" hangingPunct="1">
                  <a:lnSpc>
                    <a:spcPct val="90000"/>
                  </a:lnSpc>
                  <a:spcBef>
                    <a:spcPct val="0"/>
                  </a:spcBef>
                  <a:buFontTx/>
                  <a:buNone/>
                </a:pPr>
                <a:r>
                  <a:rPr lang="en-US" altLang="en-US" sz="800" dirty="0"/>
                  <a:t>8 – Lancaster</a:t>
                </a:r>
              </a:p>
              <a:p>
                <a:pPr eaLnBrk="1" hangingPunct="1">
                  <a:lnSpc>
                    <a:spcPct val="90000"/>
                  </a:lnSpc>
                  <a:spcBef>
                    <a:spcPct val="0"/>
                  </a:spcBef>
                  <a:buFontTx/>
                  <a:buNone/>
                </a:pPr>
                <a:r>
                  <a:rPr lang="en-US" altLang="en-US" sz="800" dirty="0"/>
                  <a:t>9 – Downey</a:t>
                </a:r>
              </a:p>
              <a:p>
                <a:pPr eaLnBrk="1" hangingPunct="1">
                  <a:lnSpc>
                    <a:spcPct val="90000"/>
                  </a:lnSpc>
                  <a:spcBef>
                    <a:spcPct val="0"/>
                  </a:spcBef>
                  <a:buFontTx/>
                  <a:buNone/>
                </a:pPr>
                <a:r>
                  <a:rPr lang="en-US" altLang="en-US" sz="800" dirty="0"/>
                  <a:t>10 – Santa Fe Springs</a:t>
                </a:r>
              </a:p>
              <a:p>
                <a:pPr eaLnBrk="1" hangingPunct="1">
                  <a:lnSpc>
                    <a:spcPct val="90000"/>
                  </a:lnSpc>
                  <a:spcBef>
                    <a:spcPct val="0"/>
                  </a:spcBef>
                  <a:buFontTx/>
                  <a:buNone/>
                </a:pPr>
                <a:r>
                  <a:rPr lang="en-US" altLang="en-US" sz="800" dirty="0"/>
                  <a:t>11 – Palmdale</a:t>
                </a:r>
              </a:p>
              <a:p>
                <a:pPr eaLnBrk="1" hangingPunct="1">
                  <a:lnSpc>
                    <a:spcPct val="90000"/>
                  </a:lnSpc>
                  <a:spcBef>
                    <a:spcPct val="0"/>
                  </a:spcBef>
                  <a:buFontTx/>
                  <a:buNone/>
                </a:pPr>
                <a:r>
                  <a:rPr lang="en-US" altLang="en-US" sz="800" dirty="0"/>
                  <a:t>12 – Norwalk</a:t>
                </a:r>
              </a:p>
              <a:p>
                <a:pPr eaLnBrk="1" hangingPunct="1">
                  <a:lnSpc>
                    <a:spcPct val="90000"/>
                  </a:lnSpc>
                  <a:spcBef>
                    <a:spcPct val="0"/>
                  </a:spcBef>
                  <a:buFontTx/>
                  <a:buNone/>
                </a:pPr>
                <a:r>
                  <a:rPr lang="en-US" altLang="en-US" sz="800" dirty="0"/>
                  <a:t>13 – Pasadena</a:t>
                </a:r>
              </a:p>
              <a:p>
                <a:pPr eaLnBrk="1" hangingPunct="1">
                  <a:lnSpc>
                    <a:spcPct val="90000"/>
                  </a:lnSpc>
                  <a:spcBef>
                    <a:spcPct val="0"/>
                  </a:spcBef>
                  <a:buFontTx/>
                  <a:buNone/>
                </a:pPr>
                <a:r>
                  <a:rPr lang="en-US" altLang="en-US" sz="800" dirty="0"/>
                  <a:t>14 – Culver City</a:t>
                </a:r>
              </a:p>
              <a:p>
                <a:pPr eaLnBrk="1" hangingPunct="1">
                  <a:lnSpc>
                    <a:spcPct val="90000"/>
                  </a:lnSpc>
                  <a:spcBef>
                    <a:spcPct val="0"/>
                  </a:spcBef>
                  <a:buFontTx/>
                  <a:buNone/>
                </a:pPr>
                <a:r>
                  <a:rPr lang="en-US" altLang="en-US" sz="800" dirty="0"/>
                  <a:t>15 – Hacienda Heights</a:t>
                </a:r>
              </a:p>
              <a:p>
                <a:pPr eaLnBrk="1" hangingPunct="1">
                  <a:lnSpc>
                    <a:spcPct val="90000"/>
                  </a:lnSpc>
                  <a:spcBef>
                    <a:spcPct val="0"/>
                  </a:spcBef>
                  <a:buFontTx/>
                  <a:buNone/>
                </a:pPr>
                <a:r>
                  <a:rPr lang="en-US" altLang="en-US" sz="800" dirty="0"/>
                  <a:t>16 – La Mirada</a:t>
                </a:r>
              </a:p>
              <a:p>
                <a:pPr eaLnBrk="1" hangingPunct="1">
                  <a:lnSpc>
                    <a:spcPct val="90000"/>
                  </a:lnSpc>
                  <a:spcBef>
                    <a:spcPct val="0"/>
                  </a:spcBef>
                  <a:buFontTx/>
                  <a:buNone/>
                </a:pPr>
                <a:r>
                  <a:rPr lang="en-US" altLang="en-US" sz="800" dirty="0"/>
                  <a:t>17 – Santa Clarita</a:t>
                </a:r>
              </a:p>
              <a:p>
                <a:pPr eaLnBrk="1" hangingPunct="1">
                  <a:lnSpc>
                    <a:spcPct val="90000"/>
                  </a:lnSpc>
                  <a:spcBef>
                    <a:spcPct val="0"/>
                  </a:spcBef>
                  <a:buFontTx/>
                  <a:buNone/>
                </a:pPr>
                <a:r>
                  <a:rPr lang="en-US" altLang="en-US" sz="800" dirty="0"/>
                  <a:t>18 – La Crescenta</a:t>
                </a:r>
              </a:p>
              <a:p>
                <a:pPr eaLnBrk="1" hangingPunct="1">
                  <a:lnSpc>
                    <a:spcPct val="90000"/>
                  </a:lnSpc>
                  <a:spcBef>
                    <a:spcPct val="0"/>
                  </a:spcBef>
                  <a:buFontTx/>
                  <a:buNone/>
                </a:pPr>
                <a:r>
                  <a:rPr lang="en-US" altLang="en-US" sz="800" dirty="0"/>
                  <a:t>19 – Santa Monica</a:t>
                </a:r>
              </a:p>
              <a:p>
                <a:pPr eaLnBrk="1" hangingPunct="1">
                  <a:spcBef>
                    <a:spcPct val="0"/>
                  </a:spcBef>
                  <a:buFontTx/>
                  <a:buNone/>
                </a:pPr>
                <a:endParaRPr lang="en-US" altLang="en-US" sz="800" dirty="0"/>
              </a:p>
              <a:p>
                <a:pPr eaLnBrk="1" hangingPunct="1">
                  <a:spcBef>
                    <a:spcPct val="0"/>
                  </a:spcBef>
                  <a:buFontTx/>
                  <a:buNone/>
                </a:pPr>
                <a:endParaRPr lang="en-US" altLang="en-US" sz="800" dirty="0"/>
              </a:p>
              <a:p>
                <a:pPr eaLnBrk="1" hangingPunct="1">
                  <a:spcBef>
                    <a:spcPct val="0"/>
                  </a:spcBef>
                  <a:buFontTx/>
                  <a:buNone/>
                </a:pPr>
                <a:endParaRPr lang="en-US" altLang="en-US" sz="800" dirty="0"/>
              </a:p>
              <a:p>
                <a:pPr eaLnBrk="1" hangingPunct="1">
                  <a:spcBef>
                    <a:spcPct val="0"/>
                  </a:spcBef>
                  <a:buFontTx/>
                  <a:buNone/>
                </a:pPr>
                <a:endParaRPr lang="en-US" altLang="en-US" sz="800" dirty="0"/>
              </a:p>
            </p:txBody>
          </p:sp>
          <p:sp>
            <p:nvSpPr>
              <p:cNvPr id="188508" name="Text Box 100">
                <a:extLst>
                  <a:ext uri="{FF2B5EF4-FFF2-40B4-BE49-F238E27FC236}">
                    <a16:creationId xmlns:a16="http://schemas.microsoft.com/office/drawing/2014/main" id="{60D1FABE-51C3-864E-B73D-F747F294575E}"/>
                  </a:ext>
                </a:extLst>
              </p:cNvPr>
              <p:cNvSpPr txBox="1">
                <a:spLocks noChangeArrowheads="1"/>
              </p:cNvSpPr>
              <p:nvPr/>
            </p:nvSpPr>
            <p:spPr bwMode="auto">
              <a:xfrm>
                <a:off x="2190" y="1315"/>
                <a:ext cx="522"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San Fernando</a:t>
                </a:r>
              </a:p>
            </p:txBody>
          </p:sp>
          <p:sp>
            <p:nvSpPr>
              <p:cNvPr id="188509" name="Text Box 101">
                <a:extLst>
                  <a:ext uri="{FF2B5EF4-FFF2-40B4-BE49-F238E27FC236}">
                    <a16:creationId xmlns:a16="http://schemas.microsoft.com/office/drawing/2014/main" id="{25338505-80C1-3047-B06E-4356AC02FAF4}"/>
                  </a:ext>
                </a:extLst>
              </p:cNvPr>
              <p:cNvSpPr txBox="1">
                <a:spLocks noChangeArrowheads="1"/>
              </p:cNvSpPr>
              <p:nvPr/>
            </p:nvSpPr>
            <p:spPr bwMode="auto">
              <a:xfrm>
                <a:off x="2260" y="1594"/>
                <a:ext cx="294"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Azusa</a:t>
                </a:r>
              </a:p>
            </p:txBody>
          </p:sp>
          <p:sp>
            <p:nvSpPr>
              <p:cNvPr id="188510" name="Text Box 103">
                <a:extLst>
                  <a:ext uri="{FF2B5EF4-FFF2-40B4-BE49-F238E27FC236}">
                    <a16:creationId xmlns:a16="http://schemas.microsoft.com/office/drawing/2014/main" id="{3A0CA3D3-E994-BE48-A741-B3DB14D9DE78}"/>
                  </a:ext>
                </a:extLst>
              </p:cNvPr>
              <p:cNvSpPr txBox="1">
                <a:spLocks noChangeArrowheads="1"/>
              </p:cNvSpPr>
              <p:nvPr/>
            </p:nvSpPr>
            <p:spPr bwMode="auto">
              <a:xfrm>
                <a:off x="2283" y="1453"/>
                <a:ext cx="490"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Baldwin Park</a:t>
                </a:r>
              </a:p>
            </p:txBody>
          </p:sp>
          <p:sp>
            <p:nvSpPr>
              <p:cNvPr id="188511" name="Text Box 104">
                <a:extLst>
                  <a:ext uri="{FF2B5EF4-FFF2-40B4-BE49-F238E27FC236}">
                    <a16:creationId xmlns:a16="http://schemas.microsoft.com/office/drawing/2014/main" id="{D10C3DF1-1E00-3442-86EB-057DD27D95F0}"/>
                  </a:ext>
                </a:extLst>
              </p:cNvPr>
              <p:cNvSpPr txBox="1">
                <a:spLocks noChangeArrowheads="1"/>
              </p:cNvSpPr>
              <p:nvPr/>
            </p:nvSpPr>
            <p:spPr bwMode="auto">
              <a:xfrm>
                <a:off x="2298" y="1775"/>
                <a:ext cx="152"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6</a:t>
                </a:r>
              </a:p>
            </p:txBody>
          </p:sp>
          <p:sp>
            <p:nvSpPr>
              <p:cNvPr id="188512" name="Line 108">
                <a:extLst>
                  <a:ext uri="{FF2B5EF4-FFF2-40B4-BE49-F238E27FC236}">
                    <a16:creationId xmlns:a16="http://schemas.microsoft.com/office/drawing/2014/main" id="{BCE8FE20-3C8A-B14E-89C7-C489B06B0B7F}"/>
                  </a:ext>
                </a:extLst>
              </p:cNvPr>
              <p:cNvSpPr>
                <a:spLocks noChangeShapeType="1"/>
              </p:cNvSpPr>
              <p:nvPr/>
            </p:nvSpPr>
            <p:spPr bwMode="auto">
              <a:xfrm>
                <a:off x="1901" y="2848"/>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513" name="Line 109">
                <a:extLst>
                  <a:ext uri="{FF2B5EF4-FFF2-40B4-BE49-F238E27FC236}">
                    <a16:creationId xmlns:a16="http://schemas.microsoft.com/office/drawing/2014/main" id="{E62728BE-7345-FA4D-9A05-7DAE12957BD0}"/>
                  </a:ext>
                </a:extLst>
              </p:cNvPr>
              <p:cNvSpPr>
                <a:spLocks noChangeShapeType="1"/>
              </p:cNvSpPr>
              <p:nvPr/>
            </p:nvSpPr>
            <p:spPr bwMode="auto">
              <a:xfrm>
                <a:off x="1728" y="280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514" name="Line 110">
                <a:extLst>
                  <a:ext uri="{FF2B5EF4-FFF2-40B4-BE49-F238E27FC236}">
                    <a16:creationId xmlns:a16="http://schemas.microsoft.com/office/drawing/2014/main" id="{BA929052-93F9-3842-8FA1-5D1247BFE378}"/>
                  </a:ext>
                </a:extLst>
              </p:cNvPr>
              <p:cNvSpPr>
                <a:spLocks noChangeShapeType="1"/>
              </p:cNvSpPr>
              <p:nvPr/>
            </p:nvSpPr>
            <p:spPr bwMode="auto">
              <a:xfrm>
                <a:off x="1152" y="3091"/>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8515" name="Text Box 113">
                <a:extLst>
                  <a:ext uri="{FF2B5EF4-FFF2-40B4-BE49-F238E27FC236}">
                    <a16:creationId xmlns:a16="http://schemas.microsoft.com/office/drawing/2014/main" id="{AD33F065-9BE5-EB46-8F94-89A09D66D510}"/>
                  </a:ext>
                </a:extLst>
              </p:cNvPr>
              <p:cNvSpPr txBox="1">
                <a:spLocks noChangeArrowheads="1"/>
              </p:cNvSpPr>
              <p:nvPr/>
            </p:nvSpPr>
            <p:spPr bwMode="auto">
              <a:xfrm>
                <a:off x="2415" y="1381"/>
                <a:ext cx="365"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Gardena</a:t>
                </a:r>
              </a:p>
            </p:txBody>
          </p:sp>
          <p:sp>
            <p:nvSpPr>
              <p:cNvPr id="188516" name="Text Box 114">
                <a:extLst>
                  <a:ext uri="{FF2B5EF4-FFF2-40B4-BE49-F238E27FC236}">
                    <a16:creationId xmlns:a16="http://schemas.microsoft.com/office/drawing/2014/main" id="{24D6611A-AF24-6A44-9D55-5F6889B4253B}"/>
                  </a:ext>
                </a:extLst>
              </p:cNvPr>
              <p:cNvSpPr txBox="1">
                <a:spLocks noChangeArrowheads="1"/>
              </p:cNvSpPr>
              <p:nvPr/>
            </p:nvSpPr>
            <p:spPr bwMode="auto">
              <a:xfrm>
                <a:off x="2420" y="1953"/>
                <a:ext cx="454"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San Gabriel</a:t>
                </a:r>
              </a:p>
            </p:txBody>
          </p:sp>
          <p:sp>
            <p:nvSpPr>
              <p:cNvPr id="188517" name="Text Box 116">
                <a:extLst>
                  <a:ext uri="{FF2B5EF4-FFF2-40B4-BE49-F238E27FC236}">
                    <a16:creationId xmlns:a16="http://schemas.microsoft.com/office/drawing/2014/main" id="{2C363C11-66A9-9B4B-A5C4-4DB1DF955F12}"/>
                  </a:ext>
                </a:extLst>
              </p:cNvPr>
              <p:cNvSpPr txBox="1">
                <a:spLocks noChangeArrowheads="1"/>
              </p:cNvSpPr>
              <p:nvPr/>
            </p:nvSpPr>
            <p:spPr bwMode="auto">
              <a:xfrm>
                <a:off x="2424" y="2032"/>
                <a:ext cx="443"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Pico Rivera</a:t>
                </a:r>
              </a:p>
            </p:txBody>
          </p:sp>
          <p:sp>
            <p:nvSpPr>
              <p:cNvPr id="188518" name="Text Box 117">
                <a:extLst>
                  <a:ext uri="{FF2B5EF4-FFF2-40B4-BE49-F238E27FC236}">
                    <a16:creationId xmlns:a16="http://schemas.microsoft.com/office/drawing/2014/main" id="{B08BDCDF-306B-364C-96C2-7EE837DB5B3E}"/>
                  </a:ext>
                </a:extLst>
              </p:cNvPr>
              <p:cNvSpPr txBox="1">
                <a:spLocks noChangeArrowheads="1"/>
              </p:cNvSpPr>
              <p:nvPr/>
            </p:nvSpPr>
            <p:spPr bwMode="auto">
              <a:xfrm>
                <a:off x="2531" y="1604"/>
                <a:ext cx="18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12</a:t>
                </a:r>
              </a:p>
            </p:txBody>
          </p:sp>
          <p:sp>
            <p:nvSpPr>
              <p:cNvPr id="188519" name="Text Box 118">
                <a:extLst>
                  <a:ext uri="{FF2B5EF4-FFF2-40B4-BE49-F238E27FC236}">
                    <a16:creationId xmlns:a16="http://schemas.microsoft.com/office/drawing/2014/main" id="{89967C03-6F70-CD47-8E6F-20107B35C235}"/>
                  </a:ext>
                </a:extLst>
              </p:cNvPr>
              <p:cNvSpPr txBox="1">
                <a:spLocks noChangeArrowheads="1"/>
              </p:cNvSpPr>
              <p:nvPr/>
            </p:nvSpPr>
            <p:spPr bwMode="auto">
              <a:xfrm>
                <a:off x="2172" y="2096"/>
                <a:ext cx="372"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Glendale</a:t>
                </a:r>
              </a:p>
            </p:txBody>
          </p:sp>
          <p:sp>
            <p:nvSpPr>
              <p:cNvPr id="188520" name="Oval 122">
                <a:extLst>
                  <a:ext uri="{FF2B5EF4-FFF2-40B4-BE49-F238E27FC236}">
                    <a16:creationId xmlns:a16="http://schemas.microsoft.com/office/drawing/2014/main" id="{1D1884D5-4515-3A4F-94FE-8D9D9A6215CD}"/>
                  </a:ext>
                </a:extLst>
              </p:cNvPr>
              <p:cNvSpPr>
                <a:spLocks noChangeArrowheads="1"/>
              </p:cNvSpPr>
              <p:nvPr/>
            </p:nvSpPr>
            <p:spPr bwMode="auto">
              <a:xfrm flipH="1">
                <a:off x="2556" y="2319"/>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21" name="Oval 123">
                <a:extLst>
                  <a:ext uri="{FF2B5EF4-FFF2-40B4-BE49-F238E27FC236}">
                    <a16:creationId xmlns:a16="http://schemas.microsoft.com/office/drawing/2014/main" id="{6B8A1CC7-1104-D341-BCCF-C28775F9622B}"/>
                  </a:ext>
                </a:extLst>
              </p:cNvPr>
              <p:cNvSpPr>
                <a:spLocks noChangeArrowheads="1"/>
              </p:cNvSpPr>
              <p:nvPr/>
            </p:nvSpPr>
            <p:spPr bwMode="auto">
              <a:xfrm flipH="1">
                <a:off x="2562" y="1744"/>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22" name="Oval 124">
                <a:extLst>
                  <a:ext uri="{FF2B5EF4-FFF2-40B4-BE49-F238E27FC236}">
                    <a16:creationId xmlns:a16="http://schemas.microsoft.com/office/drawing/2014/main" id="{EFE628D0-5435-4242-B2EA-C95B41E235EB}"/>
                  </a:ext>
                </a:extLst>
              </p:cNvPr>
              <p:cNvSpPr>
                <a:spLocks noChangeArrowheads="1"/>
              </p:cNvSpPr>
              <p:nvPr/>
            </p:nvSpPr>
            <p:spPr bwMode="auto">
              <a:xfrm flipH="1">
                <a:off x="2570" y="1817"/>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23" name="Oval 125">
                <a:extLst>
                  <a:ext uri="{FF2B5EF4-FFF2-40B4-BE49-F238E27FC236}">
                    <a16:creationId xmlns:a16="http://schemas.microsoft.com/office/drawing/2014/main" id="{043C5B54-6727-844D-9607-E1E2C1D0FCE8}"/>
                  </a:ext>
                </a:extLst>
              </p:cNvPr>
              <p:cNvSpPr>
                <a:spLocks noChangeArrowheads="1"/>
              </p:cNvSpPr>
              <p:nvPr/>
            </p:nvSpPr>
            <p:spPr bwMode="auto">
              <a:xfrm flipH="1">
                <a:off x="2671" y="1794"/>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24" name="Oval 126">
                <a:extLst>
                  <a:ext uri="{FF2B5EF4-FFF2-40B4-BE49-F238E27FC236}">
                    <a16:creationId xmlns:a16="http://schemas.microsoft.com/office/drawing/2014/main" id="{3E384F69-29F5-5047-A104-4E1AD9D53A87}"/>
                  </a:ext>
                </a:extLst>
              </p:cNvPr>
              <p:cNvSpPr>
                <a:spLocks noChangeArrowheads="1"/>
              </p:cNvSpPr>
              <p:nvPr/>
            </p:nvSpPr>
            <p:spPr bwMode="auto">
              <a:xfrm flipH="1">
                <a:off x="2710" y="2436"/>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25" name="Oval 127">
                <a:extLst>
                  <a:ext uri="{FF2B5EF4-FFF2-40B4-BE49-F238E27FC236}">
                    <a16:creationId xmlns:a16="http://schemas.microsoft.com/office/drawing/2014/main" id="{C995E65F-06B8-864A-B0D3-D51FC6BCEFB2}"/>
                  </a:ext>
                </a:extLst>
              </p:cNvPr>
              <p:cNvSpPr>
                <a:spLocks noChangeArrowheads="1"/>
              </p:cNvSpPr>
              <p:nvPr/>
            </p:nvSpPr>
            <p:spPr bwMode="auto">
              <a:xfrm flipH="1">
                <a:off x="2741" y="1718"/>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26" name="Oval 128">
                <a:extLst>
                  <a:ext uri="{FF2B5EF4-FFF2-40B4-BE49-F238E27FC236}">
                    <a16:creationId xmlns:a16="http://schemas.microsoft.com/office/drawing/2014/main" id="{74070C3A-1664-2741-BCF3-465F978A7D18}"/>
                  </a:ext>
                </a:extLst>
              </p:cNvPr>
              <p:cNvSpPr>
                <a:spLocks noChangeArrowheads="1"/>
              </p:cNvSpPr>
              <p:nvPr/>
            </p:nvSpPr>
            <p:spPr bwMode="auto">
              <a:xfrm flipH="1">
                <a:off x="2736" y="1863"/>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27" name="Oval 129">
                <a:extLst>
                  <a:ext uri="{FF2B5EF4-FFF2-40B4-BE49-F238E27FC236}">
                    <a16:creationId xmlns:a16="http://schemas.microsoft.com/office/drawing/2014/main" id="{DA31FF7D-5A7A-524A-8140-27A59E121987}"/>
                  </a:ext>
                </a:extLst>
              </p:cNvPr>
              <p:cNvSpPr>
                <a:spLocks noChangeArrowheads="1"/>
              </p:cNvSpPr>
              <p:nvPr/>
            </p:nvSpPr>
            <p:spPr bwMode="auto">
              <a:xfrm flipH="1">
                <a:off x="2752" y="1669"/>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28" name="Oval 130">
                <a:extLst>
                  <a:ext uri="{FF2B5EF4-FFF2-40B4-BE49-F238E27FC236}">
                    <a16:creationId xmlns:a16="http://schemas.microsoft.com/office/drawing/2014/main" id="{6C516FE8-2124-8D4F-B4EC-BDB00CCB908F}"/>
                  </a:ext>
                </a:extLst>
              </p:cNvPr>
              <p:cNvSpPr>
                <a:spLocks noChangeArrowheads="1"/>
              </p:cNvSpPr>
              <p:nvPr/>
            </p:nvSpPr>
            <p:spPr bwMode="auto">
              <a:xfrm flipH="1">
                <a:off x="2744" y="2136"/>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29" name="Oval 131">
                <a:extLst>
                  <a:ext uri="{FF2B5EF4-FFF2-40B4-BE49-F238E27FC236}">
                    <a16:creationId xmlns:a16="http://schemas.microsoft.com/office/drawing/2014/main" id="{0F2A2B88-9864-B649-960F-23F490ABA5D3}"/>
                  </a:ext>
                </a:extLst>
              </p:cNvPr>
              <p:cNvSpPr>
                <a:spLocks noChangeArrowheads="1"/>
              </p:cNvSpPr>
              <p:nvPr/>
            </p:nvSpPr>
            <p:spPr bwMode="auto">
              <a:xfrm flipH="1">
                <a:off x="2751" y="1427"/>
                <a:ext cx="58" cy="57"/>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30" name="Oval 132">
                <a:extLst>
                  <a:ext uri="{FF2B5EF4-FFF2-40B4-BE49-F238E27FC236}">
                    <a16:creationId xmlns:a16="http://schemas.microsoft.com/office/drawing/2014/main" id="{D4A2793F-6D0B-6044-8C0A-0293B7A6D51E}"/>
                  </a:ext>
                </a:extLst>
              </p:cNvPr>
              <p:cNvSpPr>
                <a:spLocks noChangeArrowheads="1"/>
              </p:cNvSpPr>
              <p:nvPr/>
            </p:nvSpPr>
            <p:spPr bwMode="auto">
              <a:xfrm flipH="1">
                <a:off x="2749" y="1777"/>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31" name="Oval 133">
                <a:extLst>
                  <a:ext uri="{FF2B5EF4-FFF2-40B4-BE49-F238E27FC236}">
                    <a16:creationId xmlns:a16="http://schemas.microsoft.com/office/drawing/2014/main" id="{555A4363-26D4-0B4D-BB54-5563235ADAFA}"/>
                  </a:ext>
                </a:extLst>
              </p:cNvPr>
              <p:cNvSpPr>
                <a:spLocks noChangeArrowheads="1"/>
              </p:cNvSpPr>
              <p:nvPr/>
            </p:nvSpPr>
            <p:spPr bwMode="auto">
              <a:xfrm flipH="1">
                <a:off x="2759" y="1616"/>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32" name="Oval 134">
                <a:extLst>
                  <a:ext uri="{FF2B5EF4-FFF2-40B4-BE49-F238E27FC236}">
                    <a16:creationId xmlns:a16="http://schemas.microsoft.com/office/drawing/2014/main" id="{CD56F2DE-A399-4F4B-AA60-4B3AA01C475F}"/>
                  </a:ext>
                </a:extLst>
              </p:cNvPr>
              <p:cNvSpPr>
                <a:spLocks noChangeArrowheads="1"/>
              </p:cNvSpPr>
              <p:nvPr/>
            </p:nvSpPr>
            <p:spPr bwMode="auto">
              <a:xfrm flipH="1">
                <a:off x="2950" y="2025"/>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33" name="Oval 135">
                <a:extLst>
                  <a:ext uri="{FF2B5EF4-FFF2-40B4-BE49-F238E27FC236}">
                    <a16:creationId xmlns:a16="http://schemas.microsoft.com/office/drawing/2014/main" id="{34210CF3-840A-5F49-81AF-8992C8EF76A7}"/>
                  </a:ext>
                </a:extLst>
              </p:cNvPr>
              <p:cNvSpPr>
                <a:spLocks noChangeArrowheads="1"/>
              </p:cNvSpPr>
              <p:nvPr/>
            </p:nvSpPr>
            <p:spPr bwMode="auto">
              <a:xfrm flipH="1">
                <a:off x="3010" y="2137"/>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34" name="Oval 136">
                <a:extLst>
                  <a:ext uri="{FF2B5EF4-FFF2-40B4-BE49-F238E27FC236}">
                    <a16:creationId xmlns:a16="http://schemas.microsoft.com/office/drawing/2014/main" id="{E3B8A6FD-1485-2D44-931F-D4B651B7A11B}"/>
                  </a:ext>
                </a:extLst>
              </p:cNvPr>
              <p:cNvSpPr>
                <a:spLocks noChangeArrowheads="1"/>
              </p:cNvSpPr>
              <p:nvPr/>
            </p:nvSpPr>
            <p:spPr bwMode="auto">
              <a:xfrm flipH="1">
                <a:off x="3035" y="2006"/>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35" name="Oval 137">
                <a:extLst>
                  <a:ext uri="{FF2B5EF4-FFF2-40B4-BE49-F238E27FC236}">
                    <a16:creationId xmlns:a16="http://schemas.microsoft.com/office/drawing/2014/main" id="{835A4F91-3035-F84B-921B-60DB662FE45E}"/>
                  </a:ext>
                </a:extLst>
              </p:cNvPr>
              <p:cNvSpPr>
                <a:spLocks noChangeArrowheads="1"/>
              </p:cNvSpPr>
              <p:nvPr/>
            </p:nvSpPr>
            <p:spPr bwMode="auto">
              <a:xfrm flipH="1">
                <a:off x="3174" y="2215"/>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36" name="Oval 138">
                <a:extLst>
                  <a:ext uri="{FF2B5EF4-FFF2-40B4-BE49-F238E27FC236}">
                    <a16:creationId xmlns:a16="http://schemas.microsoft.com/office/drawing/2014/main" id="{9D81844B-4478-0B4F-838E-06D50A1AB484}"/>
                  </a:ext>
                </a:extLst>
              </p:cNvPr>
              <p:cNvSpPr>
                <a:spLocks noChangeArrowheads="1"/>
              </p:cNvSpPr>
              <p:nvPr/>
            </p:nvSpPr>
            <p:spPr bwMode="auto">
              <a:xfrm flipH="1">
                <a:off x="3172" y="2409"/>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37" name="Text Box 139">
                <a:extLst>
                  <a:ext uri="{FF2B5EF4-FFF2-40B4-BE49-F238E27FC236}">
                    <a16:creationId xmlns:a16="http://schemas.microsoft.com/office/drawing/2014/main" id="{953D62A9-A0B0-EB45-A340-A72746E083B4}"/>
                  </a:ext>
                </a:extLst>
              </p:cNvPr>
              <p:cNvSpPr txBox="1">
                <a:spLocks noChangeArrowheads="1"/>
              </p:cNvSpPr>
              <p:nvPr/>
            </p:nvSpPr>
            <p:spPr bwMode="auto">
              <a:xfrm>
                <a:off x="2546" y="1868"/>
                <a:ext cx="18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11</a:t>
                </a:r>
              </a:p>
            </p:txBody>
          </p:sp>
          <p:sp>
            <p:nvSpPr>
              <p:cNvPr id="188538" name="Text Box 143">
                <a:extLst>
                  <a:ext uri="{FF2B5EF4-FFF2-40B4-BE49-F238E27FC236}">
                    <a16:creationId xmlns:a16="http://schemas.microsoft.com/office/drawing/2014/main" id="{C9CA573C-A291-0D4E-A587-980FD96AA7CA}"/>
                  </a:ext>
                </a:extLst>
              </p:cNvPr>
              <p:cNvSpPr txBox="1">
                <a:spLocks noChangeArrowheads="1"/>
              </p:cNvSpPr>
              <p:nvPr/>
            </p:nvSpPr>
            <p:spPr bwMode="auto">
              <a:xfrm>
                <a:off x="2205" y="2279"/>
                <a:ext cx="37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Monrovia</a:t>
                </a:r>
              </a:p>
            </p:txBody>
          </p:sp>
          <p:sp>
            <p:nvSpPr>
              <p:cNvPr id="188539" name="Text Box 144">
                <a:extLst>
                  <a:ext uri="{FF2B5EF4-FFF2-40B4-BE49-F238E27FC236}">
                    <a16:creationId xmlns:a16="http://schemas.microsoft.com/office/drawing/2014/main" id="{9D2D7198-2E86-3D40-845D-E976BDEFB957}"/>
                  </a:ext>
                </a:extLst>
              </p:cNvPr>
              <p:cNvSpPr txBox="1">
                <a:spLocks noChangeArrowheads="1"/>
              </p:cNvSpPr>
              <p:nvPr/>
            </p:nvSpPr>
            <p:spPr bwMode="auto">
              <a:xfrm>
                <a:off x="2425" y="1663"/>
                <a:ext cx="18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10</a:t>
                </a:r>
              </a:p>
            </p:txBody>
          </p:sp>
          <p:sp>
            <p:nvSpPr>
              <p:cNvPr id="188540" name="Text Box 149">
                <a:extLst>
                  <a:ext uri="{FF2B5EF4-FFF2-40B4-BE49-F238E27FC236}">
                    <a16:creationId xmlns:a16="http://schemas.microsoft.com/office/drawing/2014/main" id="{BA44F279-66F8-0C46-97AF-D8B1A861DC38}"/>
                  </a:ext>
                </a:extLst>
              </p:cNvPr>
              <p:cNvSpPr txBox="1">
                <a:spLocks noChangeArrowheads="1"/>
              </p:cNvSpPr>
              <p:nvPr/>
            </p:nvSpPr>
            <p:spPr bwMode="auto">
              <a:xfrm>
                <a:off x="2242" y="1918"/>
                <a:ext cx="152"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5</a:t>
                </a:r>
              </a:p>
            </p:txBody>
          </p:sp>
          <p:sp>
            <p:nvSpPr>
              <p:cNvPr id="188541" name="Text Box 150">
                <a:extLst>
                  <a:ext uri="{FF2B5EF4-FFF2-40B4-BE49-F238E27FC236}">
                    <a16:creationId xmlns:a16="http://schemas.microsoft.com/office/drawing/2014/main" id="{282A52C7-0F3D-D44F-8773-6BD380F042B5}"/>
                  </a:ext>
                </a:extLst>
              </p:cNvPr>
              <p:cNvSpPr txBox="1">
                <a:spLocks noChangeArrowheads="1"/>
              </p:cNvSpPr>
              <p:nvPr/>
            </p:nvSpPr>
            <p:spPr bwMode="auto">
              <a:xfrm>
                <a:off x="2166" y="1993"/>
                <a:ext cx="152"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4</a:t>
                </a:r>
              </a:p>
            </p:txBody>
          </p:sp>
          <p:sp>
            <p:nvSpPr>
              <p:cNvPr id="188542" name="Text Box 151">
                <a:extLst>
                  <a:ext uri="{FF2B5EF4-FFF2-40B4-BE49-F238E27FC236}">
                    <a16:creationId xmlns:a16="http://schemas.microsoft.com/office/drawing/2014/main" id="{2EFDF5D4-61C8-7F49-88E5-679CE25E03F3}"/>
                  </a:ext>
                </a:extLst>
              </p:cNvPr>
              <p:cNvSpPr txBox="1">
                <a:spLocks noChangeArrowheads="1"/>
              </p:cNvSpPr>
              <p:nvPr/>
            </p:nvSpPr>
            <p:spPr bwMode="auto">
              <a:xfrm>
                <a:off x="2383" y="1848"/>
                <a:ext cx="152"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8</a:t>
                </a:r>
              </a:p>
            </p:txBody>
          </p:sp>
          <p:sp>
            <p:nvSpPr>
              <p:cNvPr id="188543" name="Text Box 152">
                <a:extLst>
                  <a:ext uri="{FF2B5EF4-FFF2-40B4-BE49-F238E27FC236}">
                    <a16:creationId xmlns:a16="http://schemas.microsoft.com/office/drawing/2014/main" id="{C8F6E9BA-A97F-474E-B15C-969488BFAB7F}"/>
                  </a:ext>
                </a:extLst>
              </p:cNvPr>
              <p:cNvSpPr txBox="1">
                <a:spLocks noChangeArrowheads="1"/>
              </p:cNvSpPr>
              <p:nvPr/>
            </p:nvSpPr>
            <p:spPr bwMode="auto">
              <a:xfrm>
                <a:off x="2365" y="1703"/>
                <a:ext cx="152"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7</a:t>
                </a:r>
              </a:p>
            </p:txBody>
          </p:sp>
          <p:sp>
            <p:nvSpPr>
              <p:cNvPr id="188544" name="Text Box 154">
                <a:extLst>
                  <a:ext uri="{FF2B5EF4-FFF2-40B4-BE49-F238E27FC236}">
                    <a16:creationId xmlns:a16="http://schemas.microsoft.com/office/drawing/2014/main" id="{D6405C86-5A9B-A746-8325-F0E3F9F32EEA}"/>
                  </a:ext>
                </a:extLst>
              </p:cNvPr>
              <p:cNvSpPr txBox="1">
                <a:spLocks noChangeArrowheads="1"/>
              </p:cNvSpPr>
              <p:nvPr/>
            </p:nvSpPr>
            <p:spPr bwMode="auto">
              <a:xfrm>
                <a:off x="2463" y="1787"/>
                <a:ext cx="152"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9</a:t>
                </a:r>
              </a:p>
            </p:txBody>
          </p:sp>
          <p:sp>
            <p:nvSpPr>
              <p:cNvPr id="188545" name="Text Box 155">
                <a:extLst>
                  <a:ext uri="{FF2B5EF4-FFF2-40B4-BE49-F238E27FC236}">
                    <a16:creationId xmlns:a16="http://schemas.microsoft.com/office/drawing/2014/main" id="{2441E9E7-6651-F844-8962-E7CFE3214017}"/>
                  </a:ext>
                </a:extLst>
              </p:cNvPr>
              <p:cNvSpPr txBox="1">
                <a:spLocks noChangeArrowheads="1"/>
              </p:cNvSpPr>
              <p:nvPr/>
            </p:nvSpPr>
            <p:spPr bwMode="auto">
              <a:xfrm>
                <a:off x="2594" y="1691"/>
                <a:ext cx="18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13</a:t>
                </a:r>
              </a:p>
            </p:txBody>
          </p:sp>
          <p:sp>
            <p:nvSpPr>
              <p:cNvPr id="188546" name="Text Box 156">
                <a:extLst>
                  <a:ext uri="{FF2B5EF4-FFF2-40B4-BE49-F238E27FC236}">
                    <a16:creationId xmlns:a16="http://schemas.microsoft.com/office/drawing/2014/main" id="{782C6C5A-9AAD-D145-8BF9-CD2408C5488C}"/>
                  </a:ext>
                </a:extLst>
              </p:cNvPr>
              <p:cNvSpPr txBox="1">
                <a:spLocks noChangeArrowheads="1"/>
              </p:cNvSpPr>
              <p:nvPr/>
            </p:nvSpPr>
            <p:spPr bwMode="auto">
              <a:xfrm>
                <a:off x="2282" y="2396"/>
                <a:ext cx="45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Temple City</a:t>
                </a:r>
              </a:p>
            </p:txBody>
          </p:sp>
          <p:sp>
            <p:nvSpPr>
              <p:cNvPr id="188547" name="Text Box 159">
                <a:extLst>
                  <a:ext uri="{FF2B5EF4-FFF2-40B4-BE49-F238E27FC236}">
                    <a16:creationId xmlns:a16="http://schemas.microsoft.com/office/drawing/2014/main" id="{825D2A3B-8699-7546-919E-90500B2C220E}"/>
                  </a:ext>
                </a:extLst>
              </p:cNvPr>
              <p:cNvSpPr txBox="1">
                <a:spLocks noChangeArrowheads="1"/>
              </p:cNvSpPr>
              <p:nvPr/>
            </p:nvSpPr>
            <p:spPr bwMode="auto">
              <a:xfrm>
                <a:off x="2744" y="1880"/>
                <a:ext cx="315"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Covina</a:t>
                </a:r>
              </a:p>
            </p:txBody>
          </p:sp>
          <p:sp>
            <p:nvSpPr>
              <p:cNvPr id="188548" name="Text Box 161">
                <a:extLst>
                  <a:ext uri="{FF2B5EF4-FFF2-40B4-BE49-F238E27FC236}">
                    <a16:creationId xmlns:a16="http://schemas.microsoft.com/office/drawing/2014/main" id="{A1BE4310-80EA-8F45-A996-5F607CE75DDD}"/>
                  </a:ext>
                </a:extLst>
              </p:cNvPr>
              <p:cNvSpPr txBox="1">
                <a:spLocks noChangeArrowheads="1"/>
              </p:cNvSpPr>
              <p:nvPr/>
            </p:nvSpPr>
            <p:spPr bwMode="auto">
              <a:xfrm>
                <a:off x="2774" y="1708"/>
                <a:ext cx="333"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Whittier</a:t>
                </a:r>
              </a:p>
            </p:txBody>
          </p:sp>
          <p:sp>
            <p:nvSpPr>
              <p:cNvPr id="188549" name="Text Box 163">
                <a:extLst>
                  <a:ext uri="{FF2B5EF4-FFF2-40B4-BE49-F238E27FC236}">
                    <a16:creationId xmlns:a16="http://schemas.microsoft.com/office/drawing/2014/main" id="{E518E18E-5978-934F-89B4-C8C9BBD2A387}"/>
                  </a:ext>
                </a:extLst>
              </p:cNvPr>
              <p:cNvSpPr txBox="1">
                <a:spLocks noChangeArrowheads="1"/>
              </p:cNvSpPr>
              <p:nvPr/>
            </p:nvSpPr>
            <p:spPr bwMode="auto">
              <a:xfrm>
                <a:off x="2268" y="2168"/>
                <a:ext cx="600"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Rowland Heights</a:t>
                </a:r>
              </a:p>
            </p:txBody>
          </p:sp>
          <p:sp>
            <p:nvSpPr>
              <p:cNvPr id="188550" name="Text Box 164">
                <a:extLst>
                  <a:ext uri="{FF2B5EF4-FFF2-40B4-BE49-F238E27FC236}">
                    <a16:creationId xmlns:a16="http://schemas.microsoft.com/office/drawing/2014/main" id="{7BB348F3-526E-C24A-8F22-8DD0F17BF5B8}"/>
                  </a:ext>
                </a:extLst>
              </p:cNvPr>
              <p:cNvSpPr txBox="1">
                <a:spLocks noChangeArrowheads="1"/>
              </p:cNvSpPr>
              <p:nvPr/>
            </p:nvSpPr>
            <p:spPr bwMode="auto">
              <a:xfrm>
                <a:off x="2786" y="1387"/>
                <a:ext cx="30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Duarte</a:t>
                </a:r>
              </a:p>
            </p:txBody>
          </p:sp>
          <p:sp>
            <p:nvSpPr>
              <p:cNvPr id="188551" name="Text Box 165">
                <a:extLst>
                  <a:ext uri="{FF2B5EF4-FFF2-40B4-BE49-F238E27FC236}">
                    <a16:creationId xmlns:a16="http://schemas.microsoft.com/office/drawing/2014/main" id="{9CA98E67-E64E-DB47-A153-3101C924A618}"/>
                  </a:ext>
                </a:extLst>
              </p:cNvPr>
              <p:cNvSpPr txBox="1">
                <a:spLocks noChangeArrowheads="1"/>
              </p:cNvSpPr>
              <p:nvPr/>
            </p:nvSpPr>
            <p:spPr bwMode="auto">
              <a:xfrm>
                <a:off x="2774" y="1789"/>
                <a:ext cx="354"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Burbank</a:t>
                </a:r>
              </a:p>
            </p:txBody>
          </p:sp>
          <p:sp>
            <p:nvSpPr>
              <p:cNvPr id="188552" name="Text Box 166">
                <a:extLst>
                  <a:ext uri="{FF2B5EF4-FFF2-40B4-BE49-F238E27FC236}">
                    <a16:creationId xmlns:a16="http://schemas.microsoft.com/office/drawing/2014/main" id="{B7AC10BB-6BE5-6647-8479-C5858AFB65B0}"/>
                  </a:ext>
                </a:extLst>
              </p:cNvPr>
              <p:cNvSpPr txBox="1">
                <a:spLocks noChangeArrowheads="1"/>
              </p:cNvSpPr>
              <p:nvPr/>
            </p:nvSpPr>
            <p:spPr bwMode="auto">
              <a:xfrm>
                <a:off x="2777" y="1621"/>
                <a:ext cx="322"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Carson</a:t>
                </a:r>
              </a:p>
            </p:txBody>
          </p:sp>
          <p:sp>
            <p:nvSpPr>
              <p:cNvPr id="188553" name="Text Box 167">
                <a:extLst>
                  <a:ext uri="{FF2B5EF4-FFF2-40B4-BE49-F238E27FC236}">
                    <a16:creationId xmlns:a16="http://schemas.microsoft.com/office/drawing/2014/main" id="{2CD120F6-48EE-EC47-982A-B10FDC6FE9C2}"/>
                  </a:ext>
                </a:extLst>
              </p:cNvPr>
              <p:cNvSpPr txBox="1">
                <a:spLocks noChangeArrowheads="1"/>
              </p:cNvSpPr>
              <p:nvPr/>
            </p:nvSpPr>
            <p:spPr bwMode="auto">
              <a:xfrm>
                <a:off x="2734" y="1512"/>
                <a:ext cx="47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West Covina</a:t>
                </a:r>
              </a:p>
            </p:txBody>
          </p:sp>
          <p:sp>
            <p:nvSpPr>
              <p:cNvPr id="188554" name="Text Box 168">
                <a:extLst>
                  <a:ext uri="{FF2B5EF4-FFF2-40B4-BE49-F238E27FC236}">
                    <a16:creationId xmlns:a16="http://schemas.microsoft.com/office/drawing/2014/main" id="{77537806-9C47-2E46-B904-BA9224CCF0E0}"/>
                  </a:ext>
                </a:extLst>
              </p:cNvPr>
              <p:cNvSpPr txBox="1">
                <a:spLocks noChangeArrowheads="1"/>
              </p:cNvSpPr>
              <p:nvPr/>
            </p:nvSpPr>
            <p:spPr bwMode="auto">
              <a:xfrm>
                <a:off x="2800" y="1991"/>
                <a:ext cx="18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14</a:t>
                </a:r>
              </a:p>
            </p:txBody>
          </p:sp>
          <p:sp>
            <p:nvSpPr>
              <p:cNvPr id="188555" name="Text Box 169">
                <a:extLst>
                  <a:ext uri="{FF2B5EF4-FFF2-40B4-BE49-F238E27FC236}">
                    <a16:creationId xmlns:a16="http://schemas.microsoft.com/office/drawing/2014/main" id="{4346B6B0-13A3-7749-9CF8-FCBC1738EA11}"/>
                  </a:ext>
                </a:extLst>
              </p:cNvPr>
              <p:cNvSpPr txBox="1">
                <a:spLocks noChangeArrowheads="1"/>
              </p:cNvSpPr>
              <p:nvPr/>
            </p:nvSpPr>
            <p:spPr bwMode="auto">
              <a:xfrm>
                <a:off x="2857" y="2096"/>
                <a:ext cx="18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15</a:t>
                </a:r>
              </a:p>
            </p:txBody>
          </p:sp>
          <p:sp>
            <p:nvSpPr>
              <p:cNvPr id="188556" name="Text Box 170">
                <a:extLst>
                  <a:ext uri="{FF2B5EF4-FFF2-40B4-BE49-F238E27FC236}">
                    <a16:creationId xmlns:a16="http://schemas.microsoft.com/office/drawing/2014/main" id="{41F1B5E7-850E-104D-800F-4BC92694F4A7}"/>
                  </a:ext>
                </a:extLst>
              </p:cNvPr>
              <p:cNvSpPr txBox="1">
                <a:spLocks noChangeArrowheads="1"/>
              </p:cNvSpPr>
              <p:nvPr/>
            </p:nvSpPr>
            <p:spPr bwMode="auto">
              <a:xfrm>
                <a:off x="3062" y="1945"/>
                <a:ext cx="40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Lakewood</a:t>
                </a:r>
              </a:p>
            </p:txBody>
          </p:sp>
          <p:sp>
            <p:nvSpPr>
              <p:cNvPr id="188557" name="Text Box 171">
                <a:extLst>
                  <a:ext uri="{FF2B5EF4-FFF2-40B4-BE49-F238E27FC236}">
                    <a16:creationId xmlns:a16="http://schemas.microsoft.com/office/drawing/2014/main" id="{B9AD8178-967E-D14B-9A10-EA7337CBD446}"/>
                  </a:ext>
                </a:extLst>
              </p:cNvPr>
              <p:cNvSpPr txBox="1">
                <a:spLocks noChangeArrowheads="1"/>
              </p:cNvSpPr>
              <p:nvPr/>
            </p:nvSpPr>
            <p:spPr bwMode="auto">
              <a:xfrm>
                <a:off x="3112" y="2110"/>
                <a:ext cx="18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16</a:t>
                </a:r>
              </a:p>
            </p:txBody>
          </p:sp>
          <p:sp>
            <p:nvSpPr>
              <p:cNvPr id="188558" name="Text Box 172">
                <a:extLst>
                  <a:ext uri="{FF2B5EF4-FFF2-40B4-BE49-F238E27FC236}">
                    <a16:creationId xmlns:a16="http://schemas.microsoft.com/office/drawing/2014/main" id="{D1E55070-46A7-4243-A307-AACC338DF26D}"/>
                  </a:ext>
                </a:extLst>
              </p:cNvPr>
              <p:cNvSpPr txBox="1">
                <a:spLocks noChangeArrowheads="1"/>
              </p:cNvSpPr>
              <p:nvPr/>
            </p:nvSpPr>
            <p:spPr bwMode="auto">
              <a:xfrm>
                <a:off x="2954" y="2439"/>
                <a:ext cx="333"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Arcadia</a:t>
                </a:r>
              </a:p>
            </p:txBody>
          </p:sp>
          <p:sp>
            <p:nvSpPr>
              <p:cNvPr id="188559" name="Oval 173">
                <a:extLst>
                  <a:ext uri="{FF2B5EF4-FFF2-40B4-BE49-F238E27FC236}">
                    <a16:creationId xmlns:a16="http://schemas.microsoft.com/office/drawing/2014/main" id="{3080A7D2-ED99-D94C-8FC0-75F3546CB307}"/>
                  </a:ext>
                </a:extLst>
              </p:cNvPr>
              <p:cNvSpPr>
                <a:spLocks noChangeArrowheads="1"/>
              </p:cNvSpPr>
              <p:nvPr/>
            </p:nvSpPr>
            <p:spPr bwMode="auto">
              <a:xfrm flipH="1">
                <a:off x="3224" y="2382"/>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60" name="Oval 175">
                <a:extLst>
                  <a:ext uri="{FF2B5EF4-FFF2-40B4-BE49-F238E27FC236}">
                    <a16:creationId xmlns:a16="http://schemas.microsoft.com/office/drawing/2014/main" id="{C63DC22F-6CFD-D14A-A9BC-3D149B517BD9}"/>
                  </a:ext>
                </a:extLst>
              </p:cNvPr>
              <p:cNvSpPr>
                <a:spLocks noChangeArrowheads="1"/>
              </p:cNvSpPr>
              <p:nvPr/>
            </p:nvSpPr>
            <p:spPr bwMode="auto">
              <a:xfrm flipH="1">
                <a:off x="3315" y="2704"/>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61" name="Oval 176">
                <a:extLst>
                  <a:ext uri="{FF2B5EF4-FFF2-40B4-BE49-F238E27FC236}">
                    <a16:creationId xmlns:a16="http://schemas.microsoft.com/office/drawing/2014/main" id="{E2E940C2-E252-FF44-9195-620BC0D9E3ED}"/>
                  </a:ext>
                </a:extLst>
              </p:cNvPr>
              <p:cNvSpPr>
                <a:spLocks noChangeArrowheads="1"/>
              </p:cNvSpPr>
              <p:nvPr/>
            </p:nvSpPr>
            <p:spPr bwMode="auto">
              <a:xfrm flipH="1">
                <a:off x="3352" y="2722"/>
                <a:ext cx="58" cy="57"/>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62" name="Oval 177">
                <a:extLst>
                  <a:ext uri="{FF2B5EF4-FFF2-40B4-BE49-F238E27FC236}">
                    <a16:creationId xmlns:a16="http://schemas.microsoft.com/office/drawing/2014/main" id="{8E5A51C9-D160-504D-8BEB-BB52B815B32E}"/>
                  </a:ext>
                </a:extLst>
              </p:cNvPr>
              <p:cNvSpPr>
                <a:spLocks noChangeArrowheads="1"/>
              </p:cNvSpPr>
              <p:nvPr/>
            </p:nvSpPr>
            <p:spPr bwMode="auto">
              <a:xfrm flipH="1">
                <a:off x="3312" y="2179"/>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63" name="Oval 178">
                <a:extLst>
                  <a:ext uri="{FF2B5EF4-FFF2-40B4-BE49-F238E27FC236}">
                    <a16:creationId xmlns:a16="http://schemas.microsoft.com/office/drawing/2014/main" id="{A77F4A17-4E41-3644-A71F-3BB38A9005F2}"/>
                  </a:ext>
                </a:extLst>
              </p:cNvPr>
              <p:cNvSpPr>
                <a:spLocks noChangeArrowheads="1"/>
              </p:cNvSpPr>
              <p:nvPr/>
            </p:nvSpPr>
            <p:spPr bwMode="auto">
              <a:xfrm flipH="1">
                <a:off x="3398" y="2266"/>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64" name="Oval 179">
                <a:extLst>
                  <a:ext uri="{FF2B5EF4-FFF2-40B4-BE49-F238E27FC236}">
                    <a16:creationId xmlns:a16="http://schemas.microsoft.com/office/drawing/2014/main" id="{E67B3D38-4519-EF40-938A-9957E1E1BFE8}"/>
                  </a:ext>
                </a:extLst>
              </p:cNvPr>
              <p:cNvSpPr>
                <a:spLocks noChangeArrowheads="1"/>
              </p:cNvSpPr>
              <p:nvPr/>
            </p:nvSpPr>
            <p:spPr bwMode="auto">
              <a:xfrm flipH="1">
                <a:off x="3456" y="2410"/>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65" name="Oval 180">
                <a:extLst>
                  <a:ext uri="{FF2B5EF4-FFF2-40B4-BE49-F238E27FC236}">
                    <a16:creationId xmlns:a16="http://schemas.microsoft.com/office/drawing/2014/main" id="{F5C5516D-13CC-914A-A7D7-445DA4612D14}"/>
                  </a:ext>
                </a:extLst>
              </p:cNvPr>
              <p:cNvSpPr>
                <a:spLocks noChangeArrowheads="1"/>
              </p:cNvSpPr>
              <p:nvPr/>
            </p:nvSpPr>
            <p:spPr bwMode="auto">
              <a:xfrm flipH="1">
                <a:off x="3504" y="2458"/>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66" name="Oval 181">
                <a:extLst>
                  <a:ext uri="{FF2B5EF4-FFF2-40B4-BE49-F238E27FC236}">
                    <a16:creationId xmlns:a16="http://schemas.microsoft.com/office/drawing/2014/main" id="{2E26E4D1-8569-2846-B251-2E19CF13385A}"/>
                  </a:ext>
                </a:extLst>
              </p:cNvPr>
              <p:cNvSpPr>
                <a:spLocks noChangeArrowheads="1"/>
              </p:cNvSpPr>
              <p:nvPr/>
            </p:nvSpPr>
            <p:spPr bwMode="auto">
              <a:xfrm flipH="1">
                <a:off x="3590" y="2275"/>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67" name="Oval 182">
                <a:extLst>
                  <a:ext uri="{FF2B5EF4-FFF2-40B4-BE49-F238E27FC236}">
                    <a16:creationId xmlns:a16="http://schemas.microsoft.com/office/drawing/2014/main" id="{09F4A688-5BA3-B141-A49D-32384A8A9C0B}"/>
                  </a:ext>
                </a:extLst>
              </p:cNvPr>
              <p:cNvSpPr>
                <a:spLocks noChangeArrowheads="1"/>
              </p:cNvSpPr>
              <p:nvPr/>
            </p:nvSpPr>
            <p:spPr bwMode="auto">
              <a:xfrm flipH="1">
                <a:off x="3178" y="2372"/>
                <a:ext cx="58" cy="57"/>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68" name="Text Box 183">
                <a:extLst>
                  <a:ext uri="{FF2B5EF4-FFF2-40B4-BE49-F238E27FC236}">
                    <a16:creationId xmlns:a16="http://schemas.microsoft.com/office/drawing/2014/main" id="{66B0BB5C-3479-884B-97CA-6F7F33F80482}"/>
                  </a:ext>
                </a:extLst>
              </p:cNvPr>
              <p:cNvSpPr txBox="1">
                <a:spLocks noChangeArrowheads="1"/>
              </p:cNvSpPr>
              <p:nvPr/>
            </p:nvSpPr>
            <p:spPr bwMode="auto">
              <a:xfrm>
                <a:off x="2824" y="2330"/>
                <a:ext cx="37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Glendora</a:t>
                </a:r>
              </a:p>
            </p:txBody>
          </p:sp>
          <p:sp>
            <p:nvSpPr>
              <p:cNvPr id="188569" name="Text Box 184">
                <a:extLst>
                  <a:ext uri="{FF2B5EF4-FFF2-40B4-BE49-F238E27FC236}">
                    <a16:creationId xmlns:a16="http://schemas.microsoft.com/office/drawing/2014/main" id="{C8DF5B57-8C89-8245-895C-15AA85956A9C}"/>
                  </a:ext>
                </a:extLst>
              </p:cNvPr>
              <p:cNvSpPr txBox="1">
                <a:spLocks noChangeArrowheads="1"/>
              </p:cNvSpPr>
              <p:nvPr/>
            </p:nvSpPr>
            <p:spPr bwMode="auto">
              <a:xfrm>
                <a:off x="2854" y="2251"/>
                <a:ext cx="372"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Torrance</a:t>
                </a:r>
              </a:p>
            </p:txBody>
          </p:sp>
          <p:sp>
            <p:nvSpPr>
              <p:cNvPr id="188570" name="Text Box 186">
                <a:extLst>
                  <a:ext uri="{FF2B5EF4-FFF2-40B4-BE49-F238E27FC236}">
                    <a16:creationId xmlns:a16="http://schemas.microsoft.com/office/drawing/2014/main" id="{476A6787-5881-DC41-B67E-188DBF4D95C4}"/>
                  </a:ext>
                </a:extLst>
              </p:cNvPr>
              <p:cNvSpPr txBox="1">
                <a:spLocks noChangeArrowheads="1"/>
              </p:cNvSpPr>
              <p:nvPr/>
            </p:nvSpPr>
            <p:spPr bwMode="auto">
              <a:xfrm>
                <a:off x="3237" y="2340"/>
                <a:ext cx="18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18</a:t>
                </a:r>
              </a:p>
            </p:txBody>
          </p:sp>
          <p:sp>
            <p:nvSpPr>
              <p:cNvPr id="188571" name="Text Box 187">
                <a:extLst>
                  <a:ext uri="{FF2B5EF4-FFF2-40B4-BE49-F238E27FC236}">
                    <a16:creationId xmlns:a16="http://schemas.microsoft.com/office/drawing/2014/main" id="{6D8279EE-940C-B143-89CC-0507A753F8DB}"/>
                  </a:ext>
                </a:extLst>
              </p:cNvPr>
              <p:cNvSpPr txBox="1">
                <a:spLocks noChangeArrowheads="1"/>
              </p:cNvSpPr>
              <p:nvPr/>
            </p:nvSpPr>
            <p:spPr bwMode="auto">
              <a:xfrm>
                <a:off x="2870" y="2611"/>
                <a:ext cx="490"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Diamond Bar</a:t>
                </a:r>
              </a:p>
            </p:txBody>
          </p:sp>
          <p:sp>
            <p:nvSpPr>
              <p:cNvPr id="188572" name="Text Box 188">
                <a:extLst>
                  <a:ext uri="{FF2B5EF4-FFF2-40B4-BE49-F238E27FC236}">
                    <a16:creationId xmlns:a16="http://schemas.microsoft.com/office/drawing/2014/main" id="{FC851C11-78BC-E647-8CAC-DD01FA07554C}"/>
                  </a:ext>
                </a:extLst>
              </p:cNvPr>
              <p:cNvSpPr txBox="1">
                <a:spLocks noChangeArrowheads="1"/>
              </p:cNvSpPr>
              <p:nvPr/>
            </p:nvSpPr>
            <p:spPr bwMode="auto">
              <a:xfrm>
                <a:off x="2879" y="2756"/>
                <a:ext cx="58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South Pasadena</a:t>
                </a:r>
              </a:p>
            </p:txBody>
          </p:sp>
          <p:sp>
            <p:nvSpPr>
              <p:cNvPr id="188573" name="Text Box 189">
                <a:extLst>
                  <a:ext uri="{FF2B5EF4-FFF2-40B4-BE49-F238E27FC236}">
                    <a16:creationId xmlns:a16="http://schemas.microsoft.com/office/drawing/2014/main" id="{3A2AA1CB-6C3E-6C40-91B6-A6E40F85CBF7}"/>
                  </a:ext>
                </a:extLst>
              </p:cNvPr>
              <p:cNvSpPr txBox="1">
                <a:spLocks noChangeArrowheads="1"/>
              </p:cNvSpPr>
              <p:nvPr/>
            </p:nvSpPr>
            <p:spPr bwMode="auto">
              <a:xfrm>
                <a:off x="3340" y="2138"/>
                <a:ext cx="42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San Dimas</a:t>
                </a:r>
              </a:p>
            </p:txBody>
          </p:sp>
          <p:sp>
            <p:nvSpPr>
              <p:cNvPr id="188574" name="Text Box 190">
                <a:extLst>
                  <a:ext uri="{FF2B5EF4-FFF2-40B4-BE49-F238E27FC236}">
                    <a16:creationId xmlns:a16="http://schemas.microsoft.com/office/drawing/2014/main" id="{9B42058C-792B-334A-AEC0-979DBC47EF7A}"/>
                  </a:ext>
                </a:extLst>
              </p:cNvPr>
              <p:cNvSpPr txBox="1">
                <a:spLocks noChangeArrowheads="1"/>
              </p:cNvSpPr>
              <p:nvPr/>
            </p:nvSpPr>
            <p:spPr bwMode="auto">
              <a:xfrm>
                <a:off x="3251" y="2234"/>
                <a:ext cx="18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17</a:t>
                </a:r>
              </a:p>
            </p:txBody>
          </p:sp>
          <p:sp>
            <p:nvSpPr>
              <p:cNvPr id="188575" name="Text Box 191">
                <a:extLst>
                  <a:ext uri="{FF2B5EF4-FFF2-40B4-BE49-F238E27FC236}">
                    <a16:creationId xmlns:a16="http://schemas.microsoft.com/office/drawing/2014/main" id="{10C9346E-EEA2-F04E-BD8A-16CD0067A101}"/>
                  </a:ext>
                </a:extLst>
              </p:cNvPr>
              <p:cNvSpPr txBox="1">
                <a:spLocks noChangeArrowheads="1"/>
              </p:cNvSpPr>
              <p:nvPr/>
            </p:nvSpPr>
            <p:spPr bwMode="auto">
              <a:xfrm>
                <a:off x="3452" y="2317"/>
                <a:ext cx="20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19</a:t>
                </a:r>
              </a:p>
            </p:txBody>
          </p:sp>
          <p:sp>
            <p:nvSpPr>
              <p:cNvPr id="188576" name="Text Box 192">
                <a:extLst>
                  <a:ext uri="{FF2B5EF4-FFF2-40B4-BE49-F238E27FC236}">
                    <a16:creationId xmlns:a16="http://schemas.microsoft.com/office/drawing/2014/main" id="{72E4D125-0BA1-E94A-86EB-FA6E8302DFD3}"/>
                  </a:ext>
                </a:extLst>
              </p:cNvPr>
              <p:cNvSpPr txBox="1">
                <a:spLocks noChangeArrowheads="1"/>
              </p:cNvSpPr>
              <p:nvPr/>
            </p:nvSpPr>
            <p:spPr bwMode="auto">
              <a:xfrm>
                <a:off x="3448" y="2499"/>
                <a:ext cx="340"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Cerritos</a:t>
                </a:r>
              </a:p>
            </p:txBody>
          </p:sp>
          <p:sp>
            <p:nvSpPr>
              <p:cNvPr id="188577" name="Oval 193">
                <a:extLst>
                  <a:ext uri="{FF2B5EF4-FFF2-40B4-BE49-F238E27FC236}">
                    <a16:creationId xmlns:a16="http://schemas.microsoft.com/office/drawing/2014/main" id="{DC571AC7-7A2A-6A41-81AB-72E41ADFC7EB}"/>
                  </a:ext>
                </a:extLst>
              </p:cNvPr>
              <p:cNvSpPr>
                <a:spLocks noChangeArrowheads="1"/>
              </p:cNvSpPr>
              <p:nvPr/>
            </p:nvSpPr>
            <p:spPr bwMode="auto">
              <a:xfrm flipH="1">
                <a:off x="3734" y="2410"/>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78" name="Oval 194">
                <a:extLst>
                  <a:ext uri="{FF2B5EF4-FFF2-40B4-BE49-F238E27FC236}">
                    <a16:creationId xmlns:a16="http://schemas.microsoft.com/office/drawing/2014/main" id="{102FC65C-8CE8-D04F-8EAB-E04D09BE4716}"/>
                  </a:ext>
                </a:extLst>
              </p:cNvPr>
              <p:cNvSpPr>
                <a:spLocks noChangeArrowheads="1"/>
              </p:cNvSpPr>
              <p:nvPr/>
            </p:nvSpPr>
            <p:spPr bwMode="auto">
              <a:xfrm flipH="1">
                <a:off x="4118" y="2986"/>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79" name="Oval 195">
                <a:extLst>
                  <a:ext uri="{FF2B5EF4-FFF2-40B4-BE49-F238E27FC236}">
                    <a16:creationId xmlns:a16="http://schemas.microsoft.com/office/drawing/2014/main" id="{F0AF42F0-067D-4643-8FF9-D8478D7026ED}"/>
                  </a:ext>
                </a:extLst>
              </p:cNvPr>
              <p:cNvSpPr>
                <a:spLocks noChangeArrowheads="1"/>
              </p:cNvSpPr>
              <p:nvPr/>
            </p:nvSpPr>
            <p:spPr bwMode="auto">
              <a:xfrm flipH="1">
                <a:off x="4406" y="2851"/>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80" name="Oval 196">
                <a:extLst>
                  <a:ext uri="{FF2B5EF4-FFF2-40B4-BE49-F238E27FC236}">
                    <a16:creationId xmlns:a16="http://schemas.microsoft.com/office/drawing/2014/main" id="{08BEED40-200E-374C-954D-8110DA8EEFDA}"/>
                  </a:ext>
                </a:extLst>
              </p:cNvPr>
              <p:cNvSpPr>
                <a:spLocks noChangeArrowheads="1"/>
              </p:cNvSpPr>
              <p:nvPr/>
            </p:nvSpPr>
            <p:spPr bwMode="auto">
              <a:xfrm flipH="1">
                <a:off x="4502" y="2554"/>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81" name="Oval 197">
                <a:extLst>
                  <a:ext uri="{FF2B5EF4-FFF2-40B4-BE49-F238E27FC236}">
                    <a16:creationId xmlns:a16="http://schemas.microsoft.com/office/drawing/2014/main" id="{07E96534-980E-0A4F-A630-19BA90034B68}"/>
                  </a:ext>
                </a:extLst>
              </p:cNvPr>
              <p:cNvSpPr>
                <a:spLocks noChangeArrowheads="1"/>
              </p:cNvSpPr>
              <p:nvPr/>
            </p:nvSpPr>
            <p:spPr bwMode="auto">
              <a:xfrm flipH="1">
                <a:off x="5078" y="2554"/>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82" name="Oval 198">
                <a:extLst>
                  <a:ext uri="{FF2B5EF4-FFF2-40B4-BE49-F238E27FC236}">
                    <a16:creationId xmlns:a16="http://schemas.microsoft.com/office/drawing/2014/main" id="{3DDC2BC9-4034-7B49-A8D3-314336A05844}"/>
                  </a:ext>
                </a:extLst>
              </p:cNvPr>
              <p:cNvSpPr>
                <a:spLocks noChangeArrowheads="1"/>
              </p:cNvSpPr>
              <p:nvPr/>
            </p:nvSpPr>
            <p:spPr bwMode="auto">
              <a:xfrm flipH="1">
                <a:off x="5078" y="3178"/>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83" name="Oval 199">
                <a:extLst>
                  <a:ext uri="{FF2B5EF4-FFF2-40B4-BE49-F238E27FC236}">
                    <a16:creationId xmlns:a16="http://schemas.microsoft.com/office/drawing/2014/main" id="{BAB0E03E-4CE7-8941-B4AA-5022CB50551C}"/>
                  </a:ext>
                </a:extLst>
              </p:cNvPr>
              <p:cNvSpPr>
                <a:spLocks noChangeArrowheads="1"/>
              </p:cNvSpPr>
              <p:nvPr/>
            </p:nvSpPr>
            <p:spPr bwMode="auto">
              <a:xfrm flipH="1">
                <a:off x="4512" y="2938"/>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84" name="Oval 201">
                <a:extLst>
                  <a:ext uri="{FF2B5EF4-FFF2-40B4-BE49-F238E27FC236}">
                    <a16:creationId xmlns:a16="http://schemas.microsoft.com/office/drawing/2014/main" id="{D9F819BF-D105-2B4B-9F6C-B1646A589AB7}"/>
                  </a:ext>
                </a:extLst>
              </p:cNvPr>
              <p:cNvSpPr>
                <a:spLocks noChangeArrowheads="1"/>
              </p:cNvSpPr>
              <p:nvPr/>
            </p:nvSpPr>
            <p:spPr bwMode="auto">
              <a:xfrm flipH="1">
                <a:off x="3552" y="2650"/>
                <a:ext cx="58" cy="57"/>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85" name="Text Box 202">
                <a:extLst>
                  <a:ext uri="{FF2B5EF4-FFF2-40B4-BE49-F238E27FC236}">
                    <a16:creationId xmlns:a16="http://schemas.microsoft.com/office/drawing/2014/main" id="{5D965B30-F865-EA4E-9A90-C1E7254EB6DC}"/>
                  </a:ext>
                </a:extLst>
              </p:cNvPr>
              <p:cNvSpPr txBox="1">
                <a:spLocks noChangeArrowheads="1"/>
              </p:cNvSpPr>
              <p:nvPr/>
            </p:nvSpPr>
            <p:spPr bwMode="auto">
              <a:xfrm>
                <a:off x="3492" y="2695"/>
                <a:ext cx="411"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Claremont</a:t>
                </a:r>
              </a:p>
            </p:txBody>
          </p:sp>
          <p:sp>
            <p:nvSpPr>
              <p:cNvPr id="188586" name="Text Box 203">
                <a:extLst>
                  <a:ext uri="{FF2B5EF4-FFF2-40B4-BE49-F238E27FC236}">
                    <a16:creationId xmlns:a16="http://schemas.microsoft.com/office/drawing/2014/main" id="{4AB46327-1E82-A543-B81A-35C775C2DE95}"/>
                  </a:ext>
                </a:extLst>
              </p:cNvPr>
              <p:cNvSpPr txBox="1">
                <a:spLocks noChangeArrowheads="1"/>
              </p:cNvSpPr>
              <p:nvPr/>
            </p:nvSpPr>
            <p:spPr bwMode="auto">
              <a:xfrm>
                <a:off x="3621" y="2234"/>
                <a:ext cx="575"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Redondo Beach</a:t>
                </a:r>
              </a:p>
            </p:txBody>
          </p:sp>
          <p:sp>
            <p:nvSpPr>
              <p:cNvPr id="188587" name="Text Box 204">
                <a:extLst>
                  <a:ext uri="{FF2B5EF4-FFF2-40B4-BE49-F238E27FC236}">
                    <a16:creationId xmlns:a16="http://schemas.microsoft.com/office/drawing/2014/main" id="{D52352F2-C935-CC4C-91FD-A130F9689533}"/>
                  </a:ext>
                </a:extLst>
              </p:cNvPr>
              <p:cNvSpPr txBox="1">
                <a:spLocks noChangeArrowheads="1"/>
              </p:cNvSpPr>
              <p:nvPr/>
            </p:nvSpPr>
            <p:spPr bwMode="auto">
              <a:xfrm>
                <a:off x="3765" y="2368"/>
                <a:ext cx="315"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Walnut</a:t>
                </a:r>
              </a:p>
            </p:txBody>
          </p:sp>
          <p:sp>
            <p:nvSpPr>
              <p:cNvPr id="188588" name="Text Box 205">
                <a:extLst>
                  <a:ext uri="{FF2B5EF4-FFF2-40B4-BE49-F238E27FC236}">
                    <a16:creationId xmlns:a16="http://schemas.microsoft.com/office/drawing/2014/main" id="{2E937B17-8720-114D-BB84-FDC0D1E2B603}"/>
                  </a:ext>
                </a:extLst>
              </p:cNvPr>
              <p:cNvSpPr txBox="1">
                <a:spLocks noChangeArrowheads="1"/>
              </p:cNvSpPr>
              <p:nvPr/>
            </p:nvSpPr>
            <p:spPr bwMode="auto">
              <a:xfrm>
                <a:off x="3682" y="2954"/>
                <a:ext cx="461"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Agoura Hills</a:t>
                </a:r>
              </a:p>
            </p:txBody>
          </p:sp>
          <p:sp>
            <p:nvSpPr>
              <p:cNvPr id="188589" name="Text Box 206">
                <a:extLst>
                  <a:ext uri="{FF2B5EF4-FFF2-40B4-BE49-F238E27FC236}">
                    <a16:creationId xmlns:a16="http://schemas.microsoft.com/office/drawing/2014/main" id="{6E94E8E1-72B2-D442-9D6D-0CF44E9C6466}"/>
                  </a:ext>
                </a:extLst>
              </p:cNvPr>
              <p:cNvSpPr txBox="1">
                <a:spLocks noChangeArrowheads="1"/>
              </p:cNvSpPr>
              <p:nvPr/>
            </p:nvSpPr>
            <p:spPr bwMode="auto">
              <a:xfrm>
                <a:off x="4442" y="2810"/>
                <a:ext cx="46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Beverly Hills</a:t>
                </a:r>
              </a:p>
            </p:txBody>
          </p:sp>
          <p:sp>
            <p:nvSpPr>
              <p:cNvPr id="188590" name="Text Box 207">
                <a:extLst>
                  <a:ext uri="{FF2B5EF4-FFF2-40B4-BE49-F238E27FC236}">
                    <a16:creationId xmlns:a16="http://schemas.microsoft.com/office/drawing/2014/main" id="{7971F8B5-B04F-D84B-A136-E1E7BAA77210}"/>
                  </a:ext>
                </a:extLst>
              </p:cNvPr>
              <p:cNvSpPr txBox="1">
                <a:spLocks noChangeArrowheads="1"/>
              </p:cNvSpPr>
              <p:nvPr/>
            </p:nvSpPr>
            <p:spPr bwMode="auto">
              <a:xfrm>
                <a:off x="3900" y="2595"/>
                <a:ext cx="735"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Rancho Palos Verdes</a:t>
                </a:r>
              </a:p>
            </p:txBody>
          </p:sp>
          <p:sp>
            <p:nvSpPr>
              <p:cNvPr id="188591" name="Text Box 208">
                <a:extLst>
                  <a:ext uri="{FF2B5EF4-FFF2-40B4-BE49-F238E27FC236}">
                    <a16:creationId xmlns:a16="http://schemas.microsoft.com/office/drawing/2014/main" id="{7F295E9C-20DC-3D41-806E-DBC3D069FBBD}"/>
                  </a:ext>
                </a:extLst>
              </p:cNvPr>
              <p:cNvSpPr txBox="1">
                <a:spLocks noChangeArrowheads="1"/>
              </p:cNvSpPr>
              <p:nvPr/>
            </p:nvSpPr>
            <p:spPr bwMode="auto">
              <a:xfrm>
                <a:off x="4544" y="2898"/>
                <a:ext cx="41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Calabasas</a:t>
                </a:r>
              </a:p>
            </p:txBody>
          </p:sp>
          <p:sp>
            <p:nvSpPr>
              <p:cNvPr id="188592" name="Text Box 209">
                <a:extLst>
                  <a:ext uri="{FF2B5EF4-FFF2-40B4-BE49-F238E27FC236}">
                    <a16:creationId xmlns:a16="http://schemas.microsoft.com/office/drawing/2014/main" id="{5E7B0F41-2C15-724F-90A3-808BED70E504}"/>
                  </a:ext>
                </a:extLst>
              </p:cNvPr>
              <p:cNvSpPr txBox="1">
                <a:spLocks noChangeArrowheads="1"/>
              </p:cNvSpPr>
              <p:nvPr/>
            </p:nvSpPr>
            <p:spPr bwMode="auto">
              <a:xfrm>
                <a:off x="4484" y="3140"/>
                <a:ext cx="61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Manhattan Beach</a:t>
                </a:r>
              </a:p>
            </p:txBody>
          </p:sp>
          <p:sp>
            <p:nvSpPr>
              <p:cNvPr id="188593" name="Text Box 210">
                <a:extLst>
                  <a:ext uri="{FF2B5EF4-FFF2-40B4-BE49-F238E27FC236}">
                    <a16:creationId xmlns:a16="http://schemas.microsoft.com/office/drawing/2014/main" id="{F10A6EF6-E5BD-DB4C-B108-6813C8204725}"/>
                  </a:ext>
                </a:extLst>
              </p:cNvPr>
              <p:cNvSpPr txBox="1">
                <a:spLocks noChangeArrowheads="1"/>
              </p:cNvSpPr>
              <p:nvPr/>
            </p:nvSpPr>
            <p:spPr bwMode="auto">
              <a:xfrm>
                <a:off x="4560" y="2433"/>
                <a:ext cx="710"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La Canãda Flintridge</a:t>
                </a:r>
              </a:p>
            </p:txBody>
          </p:sp>
          <p:sp>
            <p:nvSpPr>
              <p:cNvPr id="188594" name="Oval 212">
                <a:extLst>
                  <a:ext uri="{FF2B5EF4-FFF2-40B4-BE49-F238E27FC236}">
                    <a16:creationId xmlns:a16="http://schemas.microsoft.com/office/drawing/2014/main" id="{63243E6F-A2B6-E349-AD8E-E81BC1F1328B}"/>
                  </a:ext>
                </a:extLst>
              </p:cNvPr>
              <p:cNvSpPr>
                <a:spLocks noChangeArrowheads="1"/>
              </p:cNvSpPr>
              <p:nvPr/>
            </p:nvSpPr>
            <p:spPr bwMode="auto">
              <a:xfrm flipH="1">
                <a:off x="2113" y="3376"/>
                <a:ext cx="58" cy="57"/>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95" name="Oval 213">
                <a:extLst>
                  <a:ext uri="{FF2B5EF4-FFF2-40B4-BE49-F238E27FC236}">
                    <a16:creationId xmlns:a16="http://schemas.microsoft.com/office/drawing/2014/main" id="{F33DE173-D97F-5843-A24C-C1A8957135C9}"/>
                  </a:ext>
                </a:extLst>
              </p:cNvPr>
              <p:cNvSpPr>
                <a:spLocks noChangeArrowheads="1"/>
              </p:cNvSpPr>
              <p:nvPr/>
            </p:nvSpPr>
            <p:spPr bwMode="auto">
              <a:xfrm flipH="1">
                <a:off x="2209" y="3279"/>
                <a:ext cx="58" cy="57"/>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800" dirty="0"/>
              </a:p>
            </p:txBody>
          </p:sp>
          <p:sp>
            <p:nvSpPr>
              <p:cNvPr id="188596" name="Text Box 214">
                <a:extLst>
                  <a:ext uri="{FF2B5EF4-FFF2-40B4-BE49-F238E27FC236}">
                    <a16:creationId xmlns:a16="http://schemas.microsoft.com/office/drawing/2014/main" id="{71152EBC-2696-9E4B-B45B-752BA009405B}"/>
                  </a:ext>
                </a:extLst>
              </p:cNvPr>
              <p:cNvSpPr txBox="1">
                <a:spLocks noChangeArrowheads="1"/>
              </p:cNvSpPr>
              <p:nvPr/>
            </p:nvSpPr>
            <p:spPr bwMode="auto">
              <a:xfrm>
                <a:off x="1816" y="3026"/>
                <a:ext cx="1726"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000" dirty="0"/>
                  <a:t>City-pair comparisons used in a comparative </a:t>
                </a:r>
              </a:p>
              <a:p>
                <a:pPr algn="ctr" eaLnBrk="1" hangingPunct="1">
                  <a:lnSpc>
                    <a:spcPct val="85000"/>
                  </a:lnSpc>
                  <a:spcBef>
                    <a:spcPct val="0"/>
                  </a:spcBef>
                  <a:buFontTx/>
                  <a:buNone/>
                </a:pPr>
                <a:r>
                  <a:rPr lang="en-US" altLang="en-US" sz="1000" dirty="0"/>
                  <a:t>analysis of community differences:</a:t>
                </a:r>
              </a:p>
            </p:txBody>
          </p:sp>
          <p:sp>
            <p:nvSpPr>
              <p:cNvPr id="188597" name="Text Box 215">
                <a:extLst>
                  <a:ext uri="{FF2B5EF4-FFF2-40B4-BE49-F238E27FC236}">
                    <a16:creationId xmlns:a16="http://schemas.microsoft.com/office/drawing/2014/main" id="{78BB59AA-D9F1-FD4A-A47C-0CCAC59B8F03}"/>
                  </a:ext>
                </a:extLst>
              </p:cNvPr>
              <p:cNvSpPr txBox="1">
                <a:spLocks noChangeArrowheads="1"/>
              </p:cNvSpPr>
              <p:nvPr/>
            </p:nvSpPr>
            <p:spPr bwMode="auto">
              <a:xfrm>
                <a:off x="2253" y="3228"/>
                <a:ext cx="852"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dirty="0"/>
                  <a:t>El Monte – Glendora</a:t>
                </a:r>
              </a:p>
            </p:txBody>
          </p:sp>
          <p:sp>
            <p:nvSpPr>
              <p:cNvPr id="188598" name="Text Box 216">
                <a:extLst>
                  <a:ext uri="{FF2B5EF4-FFF2-40B4-BE49-F238E27FC236}">
                    <a16:creationId xmlns:a16="http://schemas.microsoft.com/office/drawing/2014/main" id="{0092FCBF-2753-6E4A-A99A-B0E3F05184FF}"/>
                  </a:ext>
                </a:extLst>
              </p:cNvPr>
              <p:cNvSpPr txBox="1">
                <a:spLocks noChangeArrowheads="1"/>
              </p:cNvSpPr>
              <p:nvPr/>
            </p:nvSpPr>
            <p:spPr bwMode="auto">
              <a:xfrm>
                <a:off x="2157" y="3326"/>
                <a:ext cx="1038"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dirty="0"/>
                  <a:t>Duarte – South Pasadena</a:t>
                </a:r>
                <a:endParaRPr lang="en-US" altLang="en-US" sz="800" dirty="0"/>
              </a:p>
            </p:txBody>
          </p:sp>
          <p:sp>
            <p:nvSpPr>
              <p:cNvPr id="188599" name="Text Box 222">
                <a:extLst>
                  <a:ext uri="{FF2B5EF4-FFF2-40B4-BE49-F238E27FC236}">
                    <a16:creationId xmlns:a16="http://schemas.microsoft.com/office/drawing/2014/main" id="{89F641AB-CB42-C545-9B6D-0C179BD75B53}"/>
                  </a:ext>
                </a:extLst>
              </p:cNvPr>
              <p:cNvSpPr txBox="1">
                <a:spLocks noChangeArrowheads="1"/>
              </p:cNvSpPr>
              <p:nvPr/>
            </p:nvSpPr>
            <p:spPr bwMode="auto">
              <a:xfrm>
                <a:off x="1862" y="1541"/>
                <a:ext cx="152"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800" dirty="0"/>
                  <a:t>1</a:t>
                </a:r>
              </a:p>
            </p:txBody>
          </p:sp>
          <p:sp>
            <p:nvSpPr>
              <p:cNvPr id="188600" name="Text Box 223">
                <a:extLst>
                  <a:ext uri="{FF2B5EF4-FFF2-40B4-BE49-F238E27FC236}">
                    <a16:creationId xmlns:a16="http://schemas.microsoft.com/office/drawing/2014/main" id="{BAF66F43-45E9-9748-AA71-523D23F44E34}"/>
                  </a:ext>
                </a:extLst>
              </p:cNvPr>
              <p:cNvSpPr txBox="1">
                <a:spLocks noChangeArrowheads="1"/>
              </p:cNvSpPr>
              <p:nvPr/>
            </p:nvSpPr>
            <p:spPr bwMode="auto">
              <a:xfrm>
                <a:off x="3332" y="1337"/>
                <a:ext cx="1906" cy="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100" dirty="0"/>
                  <a:t>Districts or communities within Los Angeles and Santa Clarita are not individually included because of the lack of associated family income data.</a:t>
                </a:r>
              </a:p>
            </p:txBody>
          </p:sp>
          <p:sp>
            <p:nvSpPr>
              <p:cNvPr id="188601" name="Text Box 231">
                <a:extLst>
                  <a:ext uri="{FF2B5EF4-FFF2-40B4-BE49-F238E27FC236}">
                    <a16:creationId xmlns:a16="http://schemas.microsoft.com/office/drawing/2014/main" id="{18AD2C50-6931-7045-8EC5-6017DA93E83A}"/>
                  </a:ext>
                </a:extLst>
              </p:cNvPr>
              <p:cNvSpPr txBox="1">
                <a:spLocks noChangeArrowheads="1"/>
              </p:cNvSpPr>
              <p:nvPr/>
            </p:nvSpPr>
            <p:spPr bwMode="auto">
              <a:xfrm>
                <a:off x="2720" y="1009"/>
                <a:ext cx="2521" cy="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500" dirty="0">
                    <a:solidFill>
                      <a:srgbClr val="7030A0"/>
                    </a:solidFill>
                  </a:rPr>
                  <a:t>Correlation coefficient (Pearson r)  = - 0.8434</a:t>
                </a:r>
                <a:endParaRPr lang="en-US" altLang="en-US" sz="1500" i="1" dirty="0">
                  <a:solidFill>
                    <a:srgbClr val="7030A0"/>
                  </a:solidFill>
                </a:endParaRPr>
              </a:p>
            </p:txBody>
          </p:sp>
        </p:grpSp>
        <p:sp>
          <p:nvSpPr>
            <p:cNvPr id="188420" name="Rectangle 237">
              <a:extLst>
                <a:ext uri="{FF2B5EF4-FFF2-40B4-BE49-F238E27FC236}">
                  <a16:creationId xmlns:a16="http://schemas.microsoft.com/office/drawing/2014/main" id="{89E3CB43-33AD-6845-B2CE-BD82FB66FD32}"/>
                </a:ext>
              </a:extLst>
            </p:cNvPr>
            <p:cNvSpPr>
              <a:spLocks noChangeArrowheads="1"/>
            </p:cNvSpPr>
            <p:nvPr/>
          </p:nvSpPr>
          <p:spPr bwMode="auto">
            <a:xfrm>
              <a:off x="363" y="487"/>
              <a:ext cx="50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Childhood Overweight and Median Family Income</a:t>
              </a:r>
            </a:p>
          </p:txBody>
        </p:sp>
      </p:grpSp>
      <p:sp>
        <p:nvSpPr>
          <p:cNvPr id="2" name="Slide Number Placeholder 5">
            <a:extLst>
              <a:ext uri="{FF2B5EF4-FFF2-40B4-BE49-F238E27FC236}">
                <a16:creationId xmlns:a16="http://schemas.microsoft.com/office/drawing/2014/main" id="{2425E7B2-2149-50D7-B96D-86FB3D20B4EC}"/>
              </a:ext>
            </a:extLst>
          </p:cNvPr>
          <p:cNvSpPr>
            <a:spLocks noGrp="1"/>
          </p:cNvSpPr>
          <p:nvPr>
            <p:ph type="sldNum" sz="quarter" idx="12"/>
          </p:nvPr>
        </p:nvSpPr>
        <p:spPr>
          <a:xfrm>
            <a:off x="6553200" y="6245225"/>
            <a:ext cx="2133600" cy="4762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4FD6E17-BE87-C24F-9332-BFD1C2EF5E9E}" type="slidenum">
              <a:rPr lang="en-US" altLang="en-US" sz="1400" smtClean="0"/>
              <a:pPr>
                <a:spcBef>
                  <a:spcPct val="0"/>
                </a:spcBef>
                <a:buFontTx/>
                <a:buNone/>
              </a:pPr>
              <a:t>93</a:t>
            </a:fld>
            <a:endParaRPr lang="en-US" altLang="en-US" sz="1400" dirty="0"/>
          </a:p>
        </p:txBody>
      </p:sp>
    </p:spTree>
    <p:extLst>
      <p:ext uri="{BB962C8B-B14F-4D97-AF65-F5344CB8AC3E}">
        <p14:creationId xmlns:p14="http://schemas.microsoft.com/office/powerpoint/2010/main" val="3601345709"/>
      </p:ext>
    </p:extLst>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0466" name="Group 11">
            <a:extLst>
              <a:ext uri="{FF2B5EF4-FFF2-40B4-BE49-F238E27FC236}">
                <a16:creationId xmlns:a16="http://schemas.microsoft.com/office/drawing/2014/main" id="{231818A7-108D-B741-92AD-67FB60BA3213}"/>
              </a:ext>
            </a:extLst>
          </p:cNvPr>
          <p:cNvGrpSpPr>
            <a:grpSpLocks/>
          </p:cNvGrpSpPr>
          <p:nvPr/>
        </p:nvGrpSpPr>
        <p:grpSpPr bwMode="auto">
          <a:xfrm>
            <a:off x="833438" y="766763"/>
            <a:ext cx="7388225" cy="4113212"/>
            <a:chOff x="525" y="483"/>
            <a:chExt cx="4654" cy="2591"/>
          </a:xfrm>
        </p:grpSpPr>
        <p:sp>
          <p:nvSpPr>
            <p:cNvPr id="190467" name="Rectangle 8">
              <a:extLst>
                <a:ext uri="{FF2B5EF4-FFF2-40B4-BE49-F238E27FC236}">
                  <a16:creationId xmlns:a16="http://schemas.microsoft.com/office/drawing/2014/main" id="{EEEA5A76-19F1-7E4E-A2C0-FBD7108CB085}"/>
                </a:ext>
              </a:extLst>
            </p:cNvPr>
            <p:cNvSpPr>
              <a:spLocks noChangeArrowheads="1"/>
            </p:cNvSpPr>
            <p:nvPr/>
          </p:nvSpPr>
          <p:spPr bwMode="auto">
            <a:xfrm>
              <a:off x="656" y="483"/>
              <a:ext cx="447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What Communities and Businesses Can Do</a:t>
              </a:r>
            </a:p>
          </p:txBody>
        </p:sp>
        <p:sp>
          <p:nvSpPr>
            <p:cNvPr id="190468" name="Rectangle 9">
              <a:extLst>
                <a:ext uri="{FF2B5EF4-FFF2-40B4-BE49-F238E27FC236}">
                  <a16:creationId xmlns:a16="http://schemas.microsoft.com/office/drawing/2014/main" id="{A5CF6AB2-4E4C-7A45-8BFA-8B2471042062}"/>
                </a:ext>
              </a:extLst>
            </p:cNvPr>
            <p:cNvSpPr>
              <a:spLocks noChangeArrowheads="1"/>
            </p:cNvSpPr>
            <p:nvPr/>
          </p:nvSpPr>
          <p:spPr bwMode="auto">
            <a:xfrm>
              <a:off x="525" y="974"/>
              <a:ext cx="4654" cy="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30000"/>
                </a:spcBef>
                <a:buSzPct val="80000"/>
                <a:buFont typeface="Times" pitchFamily="2" charset="0"/>
                <a:buChar char="•"/>
              </a:pPr>
              <a:r>
                <a:rPr lang="en-US" altLang="en-US" sz="1800" dirty="0"/>
                <a:t>Assure that fresh foods are readily-available through local grocery stores and farmers markets.</a:t>
              </a:r>
            </a:p>
            <a:p>
              <a:pPr eaLnBrk="1" hangingPunct="1">
                <a:lnSpc>
                  <a:spcPct val="85000"/>
                </a:lnSpc>
                <a:spcBef>
                  <a:spcPct val="30000"/>
                </a:spcBef>
                <a:buSzPct val="80000"/>
                <a:buFont typeface="Times" pitchFamily="2" charset="0"/>
                <a:buChar char="•"/>
              </a:pPr>
              <a:r>
                <a:rPr lang="en-US" altLang="en-US" sz="1800" dirty="0"/>
                <a:t>Advocate for federal policies (e.g., Federal Farm Bill) that subsidize and incentivize the availability of more nutritionally-beneficial crops and foods.</a:t>
              </a:r>
            </a:p>
            <a:p>
              <a:pPr eaLnBrk="1" hangingPunct="1">
                <a:lnSpc>
                  <a:spcPct val="85000"/>
                </a:lnSpc>
                <a:spcBef>
                  <a:spcPct val="30000"/>
                </a:spcBef>
                <a:buSzPct val="80000"/>
                <a:buFont typeface="Times" pitchFamily="2" charset="0"/>
                <a:buChar char="•"/>
              </a:pPr>
              <a:r>
                <a:rPr lang="en-US" altLang="en-US" sz="1800" dirty="0"/>
                <a:t>Support restrictions on food advertising to children.</a:t>
              </a:r>
            </a:p>
            <a:p>
              <a:pPr eaLnBrk="1" hangingPunct="1">
                <a:lnSpc>
                  <a:spcPct val="85000"/>
                </a:lnSpc>
                <a:spcBef>
                  <a:spcPct val="30000"/>
                </a:spcBef>
                <a:buSzPct val="80000"/>
                <a:buFont typeface="Times" pitchFamily="2" charset="0"/>
                <a:buChar char="•"/>
              </a:pPr>
              <a:r>
                <a:rPr lang="en-US" altLang="en-US" sz="1800" dirty="0"/>
                <a:t>Promote menu labeling and availability of nutrition information to consumers at the point-of-purchase.</a:t>
              </a:r>
            </a:p>
            <a:p>
              <a:pPr eaLnBrk="1" hangingPunct="1">
                <a:lnSpc>
                  <a:spcPct val="85000"/>
                </a:lnSpc>
                <a:spcBef>
                  <a:spcPct val="30000"/>
                </a:spcBef>
                <a:buSzPct val="80000"/>
                <a:buFont typeface="Times" pitchFamily="2" charset="0"/>
                <a:buChar char="•"/>
              </a:pPr>
              <a:r>
                <a:rPr lang="en-US" altLang="en-US" sz="1800" dirty="0"/>
                <a:t>Provide facilities such as parks, playgrounds, and indoor recreation centers where children can play.</a:t>
              </a:r>
            </a:p>
            <a:p>
              <a:pPr eaLnBrk="1" hangingPunct="1">
                <a:lnSpc>
                  <a:spcPct val="85000"/>
                </a:lnSpc>
                <a:spcBef>
                  <a:spcPct val="30000"/>
                </a:spcBef>
                <a:buSzPct val="80000"/>
                <a:buFont typeface="Times" pitchFamily="2" charset="0"/>
                <a:buChar char="•"/>
              </a:pPr>
              <a:r>
                <a:rPr lang="en-US" altLang="en-US" sz="1800" dirty="0"/>
                <a:t>Promote physical activity programs especially those that target high-risk youth and ethnic minority groups.</a:t>
              </a:r>
            </a:p>
          </p:txBody>
        </p:sp>
      </p:grpSp>
      <p:sp>
        <p:nvSpPr>
          <p:cNvPr id="2" name="Slide Number Placeholder 5">
            <a:extLst>
              <a:ext uri="{FF2B5EF4-FFF2-40B4-BE49-F238E27FC236}">
                <a16:creationId xmlns:a16="http://schemas.microsoft.com/office/drawing/2014/main" id="{8C7D4B7F-173E-54E2-69E4-8233B5ED0D4C}"/>
              </a:ext>
            </a:extLst>
          </p:cNvPr>
          <p:cNvSpPr>
            <a:spLocks noGrp="1"/>
          </p:cNvSpPr>
          <p:nvPr>
            <p:ph type="sldNum" sz="quarter" idx="12"/>
          </p:nvPr>
        </p:nvSpPr>
        <p:spPr>
          <a:xfrm>
            <a:off x="6553200" y="6245225"/>
            <a:ext cx="2133600" cy="4762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4FD6E17-BE87-C24F-9332-BFD1C2EF5E9E}" type="slidenum">
              <a:rPr lang="en-US" altLang="en-US" sz="1400" smtClean="0"/>
              <a:pPr>
                <a:spcBef>
                  <a:spcPct val="0"/>
                </a:spcBef>
                <a:buFontTx/>
                <a:buNone/>
              </a:pPr>
              <a:t>94</a:t>
            </a:fld>
            <a:endParaRPr lang="en-US" altLang="en-US" sz="1400" dirty="0"/>
          </a:p>
        </p:txBody>
      </p:sp>
    </p:spTree>
    <p:extLst>
      <p:ext uri="{BB962C8B-B14F-4D97-AF65-F5344CB8AC3E}">
        <p14:creationId xmlns:p14="http://schemas.microsoft.com/office/powerpoint/2010/main" val="1053104417"/>
      </p:ext>
    </p:extLst>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2514" name="Group 8">
            <a:extLst>
              <a:ext uri="{FF2B5EF4-FFF2-40B4-BE49-F238E27FC236}">
                <a16:creationId xmlns:a16="http://schemas.microsoft.com/office/drawing/2014/main" id="{AB6DAC3A-D19C-7746-9E94-C3C2CA5C5F14}"/>
              </a:ext>
            </a:extLst>
          </p:cNvPr>
          <p:cNvGrpSpPr>
            <a:grpSpLocks/>
          </p:cNvGrpSpPr>
          <p:nvPr/>
        </p:nvGrpSpPr>
        <p:grpSpPr bwMode="auto">
          <a:xfrm>
            <a:off x="833438" y="766763"/>
            <a:ext cx="7775575" cy="3794125"/>
            <a:chOff x="525" y="483"/>
            <a:chExt cx="4898" cy="2390"/>
          </a:xfrm>
        </p:grpSpPr>
        <p:sp>
          <p:nvSpPr>
            <p:cNvPr id="192515" name="Rectangle 5">
              <a:extLst>
                <a:ext uri="{FF2B5EF4-FFF2-40B4-BE49-F238E27FC236}">
                  <a16:creationId xmlns:a16="http://schemas.microsoft.com/office/drawing/2014/main" id="{36186C06-B6E0-8E4B-87C5-F6380F335E15}"/>
                </a:ext>
              </a:extLst>
            </p:cNvPr>
            <p:cNvSpPr>
              <a:spLocks noChangeArrowheads="1"/>
            </p:cNvSpPr>
            <p:nvPr/>
          </p:nvSpPr>
          <p:spPr bwMode="auto">
            <a:xfrm>
              <a:off x="1720" y="483"/>
              <a:ext cx="23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What Schools Can Do</a:t>
              </a:r>
            </a:p>
          </p:txBody>
        </p:sp>
        <p:sp>
          <p:nvSpPr>
            <p:cNvPr id="192516" name="Rectangle 6">
              <a:extLst>
                <a:ext uri="{FF2B5EF4-FFF2-40B4-BE49-F238E27FC236}">
                  <a16:creationId xmlns:a16="http://schemas.microsoft.com/office/drawing/2014/main" id="{979720D8-85B9-6549-9D50-1867A2952884}"/>
                </a:ext>
              </a:extLst>
            </p:cNvPr>
            <p:cNvSpPr>
              <a:spLocks noChangeArrowheads="1"/>
            </p:cNvSpPr>
            <p:nvPr/>
          </p:nvSpPr>
          <p:spPr bwMode="auto">
            <a:xfrm>
              <a:off x="525" y="974"/>
              <a:ext cx="4898" cy="1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30000"/>
                </a:spcAft>
                <a:buSzPct val="80000"/>
                <a:buFont typeface="Times" pitchFamily="2" charset="0"/>
                <a:buChar char="•"/>
              </a:pPr>
              <a:r>
                <a:rPr lang="en-US" altLang="en-US" sz="1800" dirty="0"/>
                <a:t>Eliminate advertising for non-nutritious foods and beverages in schools, and the use of non-nutritious foods in fundraising and promotional pro-grams.</a:t>
              </a:r>
            </a:p>
            <a:p>
              <a:pPr eaLnBrk="1" hangingPunct="1">
                <a:lnSpc>
                  <a:spcPct val="85000"/>
                </a:lnSpc>
                <a:spcBef>
                  <a:spcPct val="0"/>
                </a:spcBef>
                <a:spcAft>
                  <a:spcPct val="30000"/>
                </a:spcAft>
                <a:buSzPct val="80000"/>
                <a:buFont typeface="Times" pitchFamily="2" charset="0"/>
                <a:buChar char="•"/>
              </a:pPr>
              <a:r>
                <a:rPr lang="en-US" altLang="en-US" sz="1800" dirty="0"/>
                <a:t>Implement and comply with state-mandated school nutrition standards and food policies (e.g., California SB-12 and SB-965).</a:t>
              </a:r>
            </a:p>
            <a:p>
              <a:pPr eaLnBrk="1" hangingPunct="1">
                <a:lnSpc>
                  <a:spcPct val="85000"/>
                </a:lnSpc>
                <a:spcBef>
                  <a:spcPct val="0"/>
                </a:spcBef>
                <a:spcAft>
                  <a:spcPct val="30000"/>
                </a:spcAft>
                <a:buSzPct val="80000"/>
                <a:buFont typeface="Times" pitchFamily="2" charset="0"/>
                <a:buChar char="•"/>
              </a:pPr>
              <a:r>
                <a:rPr lang="en-US" altLang="en-US" sz="1800" dirty="0"/>
                <a:t>Comply with state-mandated physical activity requirements; and include instruction on the benefits of being physically active.</a:t>
              </a:r>
            </a:p>
            <a:p>
              <a:pPr eaLnBrk="1" hangingPunct="1">
                <a:lnSpc>
                  <a:spcPct val="85000"/>
                </a:lnSpc>
                <a:spcBef>
                  <a:spcPct val="0"/>
                </a:spcBef>
                <a:spcAft>
                  <a:spcPct val="30000"/>
                </a:spcAft>
                <a:buSzPct val="80000"/>
                <a:buFont typeface="Times" pitchFamily="2" charset="0"/>
                <a:buChar char="•"/>
              </a:pPr>
              <a:r>
                <a:rPr lang="en-US" altLang="en-US" sz="1800" dirty="0"/>
                <a:t>Work with city officials to establish policies and safe routes that encour-age walking and bicycling to school.</a:t>
              </a:r>
            </a:p>
            <a:p>
              <a:pPr eaLnBrk="1" hangingPunct="1">
                <a:lnSpc>
                  <a:spcPct val="85000"/>
                </a:lnSpc>
                <a:spcBef>
                  <a:spcPct val="0"/>
                </a:spcBef>
                <a:spcAft>
                  <a:spcPct val="30000"/>
                </a:spcAft>
                <a:buSzPct val="80000"/>
                <a:buFont typeface="Times" pitchFamily="2" charset="0"/>
                <a:buChar char="•"/>
              </a:pPr>
              <a:r>
                <a:rPr lang="en-US" altLang="en-US" sz="1800" dirty="0"/>
                <a:t>Allow access to school recreation facilities for after-hours use by children and their families.</a:t>
              </a:r>
            </a:p>
          </p:txBody>
        </p:sp>
      </p:grpSp>
      <p:sp>
        <p:nvSpPr>
          <p:cNvPr id="2" name="Slide Number Placeholder 5">
            <a:extLst>
              <a:ext uri="{FF2B5EF4-FFF2-40B4-BE49-F238E27FC236}">
                <a16:creationId xmlns:a16="http://schemas.microsoft.com/office/drawing/2014/main" id="{CDCF90CE-FC05-01F7-1744-1F9D355C3E0B}"/>
              </a:ext>
            </a:extLst>
          </p:cNvPr>
          <p:cNvSpPr>
            <a:spLocks noGrp="1"/>
          </p:cNvSpPr>
          <p:nvPr>
            <p:ph type="sldNum" sz="quarter" idx="12"/>
          </p:nvPr>
        </p:nvSpPr>
        <p:spPr>
          <a:xfrm>
            <a:off x="6553200" y="6245225"/>
            <a:ext cx="2133600" cy="4762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4FD6E17-BE87-C24F-9332-BFD1C2EF5E9E}" type="slidenum">
              <a:rPr lang="en-US" altLang="en-US" sz="1400" smtClean="0"/>
              <a:pPr>
                <a:spcBef>
                  <a:spcPct val="0"/>
                </a:spcBef>
                <a:buFontTx/>
                <a:buNone/>
              </a:pPr>
              <a:t>95</a:t>
            </a:fld>
            <a:endParaRPr lang="en-US" altLang="en-US" sz="1400" dirty="0"/>
          </a:p>
        </p:txBody>
      </p:sp>
    </p:spTree>
    <p:extLst>
      <p:ext uri="{BB962C8B-B14F-4D97-AF65-F5344CB8AC3E}">
        <p14:creationId xmlns:p14="http://schemas.microsoft.com/office/powerpoint/2010/main" val="1555653821"/>
      </p:ext>
    </p:extLst>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62" name="Group 8">
            <a:extLst>
              <a:ext uri="{FF2B5EF4-FFF2-40B4-BE49-F238E27FC236}">
                <a16:creationId xmlns:a16="http://schemas.microsoft.com/office/drawing/2014/main" id="{A5334ABA-A700-944F-8DE7-810A536795B5}"/>
              </a:ext>
            </a:extLst>
          </p:cNvPr>
          <p:cNvGrpSpPr>
            <a:grpSpLocks/>
          </p:cNvGrpSpPr>
          <p:nvPr/>
        </p:nvGrpSpPr>
        <p:grpSpPr bwMode="auto">
          <a:xfrm>
            <a:off x="828675" y="766763"/>
            <a:ext cx="7669213" cy="3559175"/>
            <a:chOff x="522" y="483"/>
            <a:chExt cx="4831" cy="2242"/>
          </a:xfrm>
        </p:grpSpPr>
        <p:sp>
          <p:nvSpPr>
            <p:cNvPr id="194563" name="Rectangle 5">
              <a:extLst>
                <a:ext uri="{FF2B5EF4-FFF2-40B4-BE49-F238E27FC236}">
                  <a16:creationId xmlns:a16="http://schemas.microsoft.com/office/drawing/2014/main" id="{8E4B81BE-EA7D-404D-8431-D52238FE6E4D}"/>
                </a:ext>
              </a:extLst>
            </p:cNvPr>
            <p:cNvSpPr>
              <a:spLocks noChangeArrowheads="1"/>
            </p:cNvSpPr>
            <p:nvPr/>
          </p:nvSpPr>
          <p:spPr bwMode="auto">
            <a:xfrm>
              <a:off x="1701" y="483"/>
              <a:ext cx="235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What Families Can Do</a:t>
              </a:r>
            </a:p>
          </p:txBody>
        </p:sp>
        <p:sp>
          <p:nvSpPr>
            <p:cNvPr id="194564" name="Rectangle 6">
              <a:extLst>
                <a:ext uri="{FF2B5EF4-FFF2-40B4-BE49-F238E27FC236}">
                  <a16:creationId xmlns:a16="http://schemas.microsoft.com/office/drawing/2014/main" id="{6030283B-828F-204C-8CFC-57866A1307F5}"/>
                </a:ext>
              </a:extLst>
            </p:cNvPr>
            <p:cNvSpPr>
              <a:spLocks noChangeArrowheads="1"/>
            </p:cNvSpPr>
            <p:nvPr/>
          </p:nvSpPr>
          <p:spPr bwMode="auto">
            <a:xfrm>
              <a:off x="522" y="974"/>
              <a:ext cx="4831" cy="1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30000"/>
                </a:spcAft>
                <a:buSzPct val="80000"/>
                <a:buFont typeface="Times" pitchFamily="2" charset="0"/>
                <a:buChar char="•"/>
              </a:pPr>
              <a:r>
                <a:rPr lang="en-US" altLang="en-US" sz="1800" dirty="0"/>
                <a:t>Start every day with a healthy breakfast and eat meals with your chil-dren.</a:t>
              </a:r>
            </a:p>
            <a:p>
              <a:pPr eaLnBrk="1" hangingPunct="1">
                <a:lnSpc>
                  <a:spcPct val="85000"/>
                </a:lnSpc>
                <a:spcBef>
                  <a:spcPct val="0"/>
                </a:spcBef>
                <a:spcAft>
                  <a:spcPct val="30000"/>
                </a:spcAft>
                <a:buSzPct val="80000"/>
                <a:buFont typeface="Times" pitchFamily="2" charset="0"/>
                <a:buChar char="•"/>
              </a:pPr>
              <a:r>
                <a:rPr lang="en-US" altLang="en-US" sz="1800" dirty="0"/>
                <a:t>Eat two cups of fruit, 2-1/2 cups of vegetables, and at least three ounces of whole grain every day.</a:t>
              </a:r>
            </a:p>
            <a:p>
              <a:pPr eaLnBrk="1" hangingPunct="1">
                <a:lnSpc>
                  <a:spcPct val="85000"/>
                </a:lnSpc>
                <a:spcBef>
                  <a:spcPct val="0"/>
                </a:spcBef>
                <a:spcAft>
                  <a:spcPct val="30000"/>
                </a:spcAft>
                <a:buSzPct val="80000"/>
                <a:buFont typeface="Times" pitchFamily="2" charset="0"/>
                <a:buChar char="•"/>
              </a:pPr>
              <a:r>
                <a:rPr lang="en-US" altLang="en-US" sz="1800" dirty="0"/>
                <a:t>Reduce the intake of sodas and other sugar-sweetened beverages.</a:t>
              </a:r>
            </a:p>
            <a:p>
              <a:pPr eaLnBrk="1" hangingPunct="1">
                <a:lnSpc>
                  <a:spcPct val="85000"/>
                </a:lnSpc>
                <a:spcBef>
                  <a:spcPct val="0"/>
                </a:spcBef>
                <a:spcAft>
                  <a:spcPct val="30000"/>
                </a:spcAft>
                <a:buSzPct val="80000"/>
                <a:buFont typeface="Times" pitchFamily="2" charset="0"/>
                <a:buChar char="•"/>
              </a:pPr>
              <a:r>
                <a:rPr lang="en-US" altLang="en-US" sz="1800" dirty="0"/>
                <a:t>Limit television watching and video games to less than two hours per day; do not allow TVs in children’s bedrooms.</a:t>
              </a:r>
            </a:p>
            <a:p>
              <a:pPr eaLnBrk="1" hangingPunct="1">
                <a:lnSpc>
                  <a:spcPct val="85000"/>
                </a:lnSpc>
                <a:spcBef>
                  <a:spcPct val="0"/>
                </a:spcBef>
                <a:spcAft>
                  <a:spcPct val="30000"/>
                </a:spcAft>
                <a:buSzPct val="80000"/>
                <a:buFont typeface="Times" pitchFamily="2" charset="0"/>
                <a:buChar char="•"/>
              </a:pPr>
              <a:r>
                <a:rPr lang="en-US" altLang="en-US" sz="1800" dirty="0"/>
                <a:t>Encourage and support all family members to be physically active, and plan physical activities that the entire family enjoys doing together such as walking, bicycling, and swimming.</a:t>
              </a:r>
            </a:p>
          </p:txBody>
        </p:sp>
      </p:grpSp>
      <p:sp>
        <p:nvSpPr>
          <p:cNvPr id="2" name="Slide Number Placeholder 5">
            <a:extLst>
              <a:ext uri="{FF2B5EF4-FFF2-40B4-BE49-F238E27FC236}">
                <a16:creationId xmlns:a16="http://schemas.microsoft.com/office/drawing/2014/main" id="{D6EDC2EE-B058-5487-8352-42DB01BFBF47}"/>
              </a:ext>
            </a:extLst>
          </p:cNvPr>
          <p:cNvSpPr>
            <a:spLocks noGrp="1"/>
          </p:cNvSpPr>
          <p:nvPr>
            <p:ph type="sldNum" sz="quarter" idx="12"/>
          </p:nvPr>
        </p:nvSpPr>
        <p:spPr>
          <a:xfrm>
            <a:off x="6553200" y="6245225"/>
            <a:ext cx="2133600" cy="4762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4FD6E17-BE87-C24F-9332-BFD1C2EF5E9E}" type="slidenum">
              <a:rPr lang="en-US" altLang="en-US" sz="1400" smtClean="0"/>
              <a:pPr>
                <a:spcBef>
                  <a:spcPct val="0"/>
                </a:spcBef>
                <a:buFontTx/>
                <a:buNone/>
              </a:pPr>
              <a:t>96</a:t>
            </a:fld>
            <a:endParaRPr lang="en-US" altLang="en-US" sz="1400" dirty="0"/>
          </a:p>
        </p:txBody>
      </p:sp>
    </p:spTree>
    <p:extLst>
      <p:ext uri="{BB962C8B-B14F-4D97-AF65-F5344CB8AC3E}">
        <p14:creationId xmlns:p14="http://schemas.microsoft.com/office/powerpoint/2010/main" val="3402344359"/>
      </p:ext>
    </p:extLst>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Number Placeholder 5">
            <a:extLst>
              <a:ext uri="{FF2B5EF4-FFF2-40B4-BE49-F238E27FC236}">
                <a16:creationId xmlns:a16="http://schemas.microsoft.com/office/drawing/2014/main" id="{79182407-04EE-0543-96C6-22F1A438AA7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4FD6E17-BE87-C24F-9332-BFD1C2EF5E9E}" type="slidenum">
              <a:rPr lang="en-US" altLang="en-US" sz="1400" smtClean="0"/>
              <a:pPr>
                <a:spcBef>
                  <a:spcPct val="0"/>
                </a:spcBef>
                <a:buFontTx/>
                <a:buNone/>
              </a:pPr>
              <a:t>97</a:t>
            </a:fld>
            <a:endParaRPr lang="en-US" altLang="en-US" sz="1400" dirty="0"/>
          </a:p>
        </p:txBody>
      </p:sp>
      <p:grpSp>
        <p:nvGrpSpPr>
          <p:cNvPr id="67586" name="Group 1038">
            <a:extLst>
              <a:ext uri="{FF2B5EF4-FFF2-40B4-BE49-F238E27FC236}">
                <a16:creationId xmlns:a16="http://schemas.microsoft.com/office/drawing/2014/main" id="{6F8911B2-FBA1-294A-AC91-FDCF14E2569C}"/>
              </a:ext>
            </a:extLst>
          </p:cNvPr>
          <p:cNvGrpSpPr>
            <a:grpSpLocks/>
          </p:cNvGrpSpPr>
          <p:nvPr/>
        </p:nvGrpSpPr>
        <p:grpSpPr bwMode="auto">
          <a:xfrm>
            <a:off x="458788" y="446088"/>
            <a:ext cx="8229600" cy="3887787"/>
            <a:chOff x="289" y="281"/>
            <a:chExt cx="5184" cy="2449"/>
          </a:xfrm>
        </p:grpSpPr>
        <p:sp>
          <p:nvSpPr>
            <p:cNvPr id="67587" name="Rectangle 1028">
              <a:extLst>
                <a:ext uri="{FF2B5EF4-FFF2-40B4-BE49-F238E27FC236}">
                  <a16:creationId xmlns:a16="http://schemas.microsoft.com/office/drawing/2014/main" id="{06F1F171-FBCF-6247-9B58-5ED32FFC72B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Complex Problems</a:t>
              </a:r>
              <a:endParaRPr lang="en-US" altLang="en-US" sz="2800" dirty="0">
                <a:solidFill>
                  <a:schemeClr val="tx2"/>
                </a:solidFill>
              </a:endParaRPr>
            </a:p>
          </p:txBody>
        </p:sp>
        <p:sp>
          <p:nvSpPr>
            <p:cNvPr id="67588" name="Text Box 1029">
              <a:extLst>
                <a:ext uri="{FF2B5EF4-FFF2-40B4-BE49-F238E27FC236}">
                  <a16:creationId xmlns:a16="http://schemas.microsoft.com/office/drawing/2014/main" id="{502CE670-E8A3-CF46-BE27-D22CC321F1BC}"/>
                </a:ext>
              </a:extLst>
            </p:cNvPr>
            <p:cNvSpPr txBox="1">
              <a:spLocks noChangeArrowheads="1"/>
            </p:cNvSpPr>
            <p:nvPr/>
          </p:nvSpPr>
          <p:spPr bwMode="auto">
            <a:xfrm>
              <a:off x="532" y="975"/>
              <a:ext cx="4695" cy="1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tabLst>
                  <a:tab pos="6515100" algn="l"/>
                </a:tabLst>
                <a:defRPr sz="3200">
                  <a:solidFill>
                    <a:schemeClr val="tx1"/>
                  </a:solidFill>
                  <a:latin typeface="Arial" panose="020B0604020202020204" pitchFamily="34" charset="0"/>
                </a:defRPr>
              </a:lvl1pPr>
              <a:lvl2pPr marL="742950" indent="-285750">
                <a:spcBef>
                  <a:spcPct val="20000"/>
                </a:spcBef>
                <a:buChar char="–"/>
                <a:tabLst>
                  <a:tab pos="6515100" algn="l"/>
                </a:tabLst>
                <a:defRPr sz="2800">
                  <a:solidFill>
                    <a:schemeClr val="tx1"/>
                  </a:solidFill>
                  <a:latin typeface="Arial" panose="020B0604020202020204" pitchFamily="34" charset="0"/>
                </a:defRPr>
              </a:lvl2pPr>
              <a:lvl3pPr marL="1143000" indent="-228600">
                <a:spcBef>
                  <a:spcPct val="20000"/>
                </a:spcBef>
                <a:buChar char="•"/>
                <a:tabLst>
                  <a:tab pos="6515100" algn="l"/>
                </a:tabLst>
                <a:defRPr sz="2400">
                  <a:solidFill>
                    <a:schemeClr val="tx1"/>
                  </a:solidFill>
                  <a:latin typeface="Arial" panose="020B0604020202020204" pitchFamily="34" charset="0"/>
                </a:defRPr>
              </a:lvl3pPr>
              <a:lvl4pPr marL="1600200" indent="-228600">
                <a:spcBef>
                  <a:spcPct val="20000"/>
                </a:spcBef>
                <a:buChar char="–"/>
                <a:tabLst>
                  <a:tab pos="6515100" algn="l"/>
                </a:tabLst>
                <a:defRPr sz="2000">
                  <a:solidFill>
                    <a:schemeClr val="tx1"/>
                  </a:solidFill>
                  <a:latin typeface="Arial" panose="020B0604020202020204" pitchFamily="34" charset="0"/>
                </a:defRPr>
              </a:lvl4pPr>
              <a:lvl5pPr marL="2057400" indent="-228600">
                <a:spcBef>
                  <a:spcPct val="20000"/>
                </a:spcBef>
                <a:buChar char="»"/>
                <a:tabLst>
                  <a:tab pos="65151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65151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65151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65151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6515100" algn="l"/>
                </a:tabLst>
                <a:defRPr sz="2000">
                  <a:solidFill>
                    <a:schemeClr val="tx1"/>
                  </a:solidFill>
                  <a:latin typeface="Arial" panose="020B0604020202020204" pitchFamily="34" charset="0"/>
                </a:defRPr>
              </a:lvl9pPr>
            </a:lstStyle>
            <a:p>
              <a:pPr algn="ctr" eaLnBrk="1" hangingPunct="1">
                <a:lnSpc>
                  <a:spcPts val="1800"/>
                </a:lnSpc>
                <a:spcBef>
                  <a:spcPct val="0"/>
                </a:spcBef>
                <a:spcAft>
                  <a:spcPts val="1200"/>
                </a:spcAft>
                <a:buFontTx/>
                <a:buNone/>
              </a:pPr>
              <a:r>
                <a:rPr lang="en-US" altLang="en-US" sz="1800" dirty="0">
                  <a:solidFill>
                    <a:srgbClr val="941100"/>
                  </a:solidFill>
                </a:rPr>
                <a:t>It seems to be human nature to seek a predominant cause although major problems often have complex and not always well-understood origins.</a:t>
              </a:r>
              <a:endParaRPr lang="en-US" altLang="en-US" sz="2000" i="1" dirty="0">
                <a:solidFill>
                  <a:schemeClr val="accent2"/>
                </a:solidFill>
              </a:endParaRPr>
            </a:p>
            <a:p>
              <a:pPr algn="ctr" eaLnBrk="1" hangingPunct="1">
                <a:lnSpc>
                  <a:spcPts val="1800"/>
                </a:lnSpc>
                <a:spcBef>
                  <a:spcPct val="0"/>
                </a:spcBef>
                <a:buFontTx/>
                <a:buNone/>
              </a:pPr>
              <a:r>
                <a:rPr lang="en-US" altLang="en-US" sz="1800" dirty="0"/>
                <a:t>The overweight and obesity problem in children and adults has many contributing factors including overconsumption of sugars and empty calories, food ubiquity (it’s everywhere), aggressive food advertising and marketing practices, national and regional politics, lobbying, school nutrition policies and practices, physical education policies and practices, availability of nutrition education, aspects of the built environment, lifestyle trends, and socioeconomic disparities, among other factors.</a:t>
              </a:r>
            </a:p>
          </p:txBody>
        </p:sp>
      </p:grpSp>
      <p:sp>
        <p:nvSpPr>
          <p:cNvPr id="2" name="TextBox 1">
            <a:extLst>
              <a:ext uri="{FF2B5EF4-FFF2-40B4-BE49-F238E27FC236}">
                <a16:creationId xmlns:a16="http://schemas.microsoft.com/office/drawing/2014/main" id="{30D307F0-241E-3434-5B20-EE7E58E62535}"/>
              </a:ext>
            </a:extLst>
          </p:cNvPr>
          <p:cNvSpPr txBox="1"/>
          <p:nvPr/>
        </p:nvSpPr>
        <p:spPr>
          <a:xfrm>
            <a:off x="1628982" y="4354750"/>
            <a:ext cx="5902556" cy="823302"/>
          </a:xfrm>
          <a:prstGeom prst="rect">
            <a:avLst/>
          </a:prstGeom>
          <a:noFill/>
        </p:spPr>
        <p:txBody>
          <a:bodyPr wrap="square" rtlCol="0">
            <a:spAutoFit/>
          </a:bodyPr>
          <a:lstStyle/>
          <a:p>
            <a:pPr algn="ctr">
              <a:lnSpc>
                <a:spcPts val="1860"/>
              </a:lnSpc>
            </a:pPr>
            <a:r>
              <a:rPr lang="en-US" dirty="0">
                <a:solidFill>
                  <a:srgbClr val="011893"/>
                </a:solidFill>
              </a:rPr>
              <a:t>Tap or click </a:t>
            </a:r>
            <a:r>
              <a:rPr lang="en-US" dirty="0">
                <a:solidFill>
                  <a:srgbClr val="7030A0"/>
                </a:solidFill>
                <a:hlinkClick r:id="rId3">
                  <a:extLst>
                    <a:ext uri="{A12FA001-AC4F-418D-AE19-62706E023703}">
                      <ahyp:hlinkClr xmlns:ahyp="http://schemas.microsoft.com/office/drawing/2018/hyperlinkcolor" val="tx"/>
                    </a:ext>
                  </a:extLst>
                </a:hlinkClick>
              </a:rPr>
              <a:t>here</a:t>
            </a:r>
            <a:r>
              <a:rPr lang="en-US" dirty="0">
                <a:solidFill>
                  <a:srgbClr val="011893"/>
                </a:solidFill>
              </a:rPr>
              <a:t> to access the New York Times article, “Scientists Don’t Agree on What Causes Obesity, but They Know What Doesn’t.”</a:t>
            </a:r>
          </a:p>
        </p:txBody>
      </p:sp>
    </p:spTree>
    <p:extLst>
      <p:ext uri="{BB962C8B-B14F-4D97-AF65-F5344CB8AC3E}">
        <p14:creationId xmlns:p14="http://schemas.microsoft.com/office/powerpoint/2010/main" val="3185123044"/>
      </p:ext>
    </p:extLst>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Number Placeholder 5">
            <a:extLst>
              <a:ext uri="{FF2B5EF4-FFF2-40B4-BE49-F238E27FC236}">
                <a16:creationId xmlns:a16="http://schemas.microsoft.com/office/drawing/2014/main" id="{401B6900-7144-0840-8F8F-1A5BF9A3E21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A938EC8-2958-CA45-8D49-ADF82F893077}" type="slidenum">
              <a:rPr lang="en-US" altLang="en-US" sz="1400" smtClean="0"/>
              <a:pPr>
                <a:spcBef>
                  <a:spcPct val="0"/>
                </a:spcBef>
                <a:buFontTx/>
                <a:buNone/>
              </a:pPr>
              <a:t>98</a:t>
            </a:fld>
            <a:endParaRPr lang="en-US" altLang="en-US" sz="1400" dirty="0"/>
          </a:p>
        </p:txBody>
      </p:sp>
      <p:grpSp>
        <p:nvGrpSpPr>
          <p:cNvPr id="161794" name="Group 10">
            <a:extLst>
              <a:ext uri="{FF2B5EF4-FFF2-40B4-BE49-F238E27FC236}">
                <a16:creationId xmlns:a16="http://schemas.microsoft.com/office/drawing/2014/main" id="{CDC4013A-E1B5-9E44-A207-86DB7386282D}"/>
              </a:ext>
            </a:extLst>
          </p:cNvPr>
          <p:cNvGrpSpPr>
            <a:grpSpLocks/>
          </p:cNvGrpSpPr>
          <p:nvPr/>
        </p:nvGrpSpPr>
        <p:grpSpPr bwMode="auto">
          <a:xfrm>
            <a:off x="458788" y="449263"/>
            <a:ext cx="8229600" cy="2768600"/>
            <a:chOff x="289" y="283"/>
            <a:chExt cx="5184" cy="1744"/>
          </a:xfrm>
        </p:grpSpPr>
        <p:sp>
          <p:nvSpPr>
            <p:cNvPr id="161795" name="Rectangle 4">
              <a:extLst>
                <a:ext uri="{FF2B5EF4-FFF2-40B4-BE49-F238E27FC236}">
                  <a16:creationId xmlns:a16="http://schemas.microsoft.com/office/drawing/2014/main" id="{39B71134-A55E-E54F-8316-FA05EC6FCDD7}"/>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Food Safety</a:t>
              </a:r>
              <a:endParaRPr lang="en-US" altLang="en-US" sz="2800" dirty="0">
                <a:solidFill>
                  <a:schemeClr val="tx2"/>
                </a:solidFill>
              </a:endParaRPr>
            </a:p>
          </p:txBody>
        </p:sp>
        <p:sp>
          <p:nvSpPr>
            <p:cNvPr id="161796" name="Text Box 5">
              <a:extLst>
                <a:ext uri="{FF2B5EF4-FFF2-40B4-BE49-F238E27FC236}">
                  <a16:creationId xmlns:a16="http://schemas.microsoft.com/office/drawing/2014/main" id="{8414E1D3-28FE-054C-AFFD-BBAD7A3B93BE}"/>
                </a:ext>
              </a:extLst>
            </p:cNvPr>
            <p:cNvSpPr txBox="1">
              <a:spLocks noChangeArrowheads="1"/>
            </p:cNvSpPr>
            <p:nvPr/>
          </p:nvSpPr>
          <p:spPr bwMode="auto">
            <a:xfrm>
              <a:off x="518" y="974"/>
              <a:ext cx="4789" cy="1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30000"/>
                </a:spcAft>
                <a:buSzPct val="80000"/>
                <a:buFont typeface="Times" pitchFamily="2" charset="0"/>
                <a:buChar char="•"/>
              </a:pPr>
              <a:r>
                <a:rPr lang="en-US" altLang="en-US" sz="1800" dirty="0"/>
                <a:t>Contamination and food-borne illnesses</a:t>
              </a:r>
            </a:p>
            <a:p>
              <a:pPr eaLnBrk="1" hangingPunct="1">
                <a:lnSpc>
                  <a:spcPct val="85000"/>
                </a:lnSpc>
                <a:spcBef>
                  <a:spcPct val="0"/>
                </a:spcBef>
                <a:spcAft>
                  <a:spcPct val="30000"/>
                </a:spcAft>
                <a:buSzPct val="80000"/>
                <a:buFont typeface="Times" pitchFamily="2" charset="0"/>
                <a:buChar char="•"/>
              </a:pPr>
              <a:r>
                <a:rPr lang="en-US" altLang="en-US" sz="1800" dirty="0"/>
                <a:t>Regulation and inspection</a:t>
              </a:r>
            </a:p>
            <a:p>
              <a:pPr eaLnBrk="1" hangingPunct="1">
                <a:lnSpc>
                  <a:spcPct val="85000"/>
                </a:lnSpc>
                <a:spcBef>
                  <a:spcPct val="0"/>
                </a:spcBef>
                <a:spcAft>
                  <a:spcPct val="30000"/>
                </a:spcAft>
                <a:buSzPct val="80000"/>
                <a:buFont typeface="Times" pitchFamily="2" charset="0"/>
                <a:buChar char="•"/>
              </a:pPr>
              <a:r>
                <a:rPr lang="en-US" altLang="en-US" sz="1800" dirty="0"/>
                <a:t>Food handling in the home</a:t>
              </a:r>
            </a:p>
            <a:p>
              <a:pPr eaLnBrk="1" hangingPunct="1">
                <a:lnSpc>
                  <a:spcPct val="85000"/>
                </a:lnSpc>
                <a:spcBef>
                  <a:spcPct val="0"/>
                </a:spcBef>
                <a:spcAft>
                  <a:spcPct val="30000"/>
                </a:spcAft>
                <a:buSzPct val="80000"/>
                <a:buFont typeface="Times" pitchFamily="2" charset="0"/>
                <a:buChar char="•"/>
              </a:pPr>
              <a:r>
                <a:rPr lang="en-US" altLang="en-US" sz="1800" dirty="0"/>
                <a:t>Food biotechnology</a:t>
              </a:r>
            </a:p>
            <a:p>
              <a:pPr eaLnBrk="1" hangingPunct="1">
                <a:lnSpc>
                  <a:spcPct val="85000"/>
                </a:lnSpc>
                <a:spcBef>
                  <a:spcPct val="0"/>
                </a:spcBef>
                <a:spcAft>
                  <a:spcPct val="30000"/>
                </a:spcAft>
                <a:buSzPct val="80000"/>
                <a:buFont typeface="Times" pitchFamily="2" charset="0"/>
                <a:buChar char="•"/>
              </a:pPr>
              <a:r>
                <a:rPr lang="en-US" altLang="en-US" sz="1800" dirty="0"/>
                <a:t>Bioterrorism</a:t>
              </a:r>
              <a:endParaRPr lang="en-US" altLang="en-US" sz="1800" i="1" dirty="0"/>
            </a:p>
          </p:txBody>
        </p:sp>
      </p:gr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Number Placeholder 5">
            <a:extLst>
              <a:ext uri="{FF2B5EF4-FFF2-40B4-BE49-F238E27FC236}">
                <a16:creationId xmlns:a16="http://schemas.microsoft.com/office/drawing/2014/main" id="{2694D17D-B8B8-5646-B471-132046363E3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CB07E93-D87C-4449-A67C-D0D9F3B70042}" type="slidenum">
              <a:rPr lang="en-US" altLang="en-US" sz="1400" smtClean="0"/>
              <a:pPr>
                <a:spcBef>
                  <a:spcPct val="0"/>
                </a:spcBef>
                <a:buFontTx/>
                <a:buNone/>
              </a:pPr>
              <a:t>99</a:t>
            </a:fld>
            <a:endParaRPr lang="en-US" altLang="en-US" sz="1400" dirty="0"/>
          </a:p>
        </p:txBody>
      </p:sp>
      <p:grpSp>
        <p:nvGrpSpPr>
          <p:cNvPr id="163842" name="Group 11">
            <a:extLst>
              <a:ext uri="{FF2B5EF4-FFF2-40B4-BE49-F238E27FC236}">
                <a16:creationId xmlns:a16="http://schemas.microsoft.com/office/drawing/2014/main" id="{6E6A630D-299A-874F-BCD7-E3C3977DA5EA}"/>
              </a:ext>
            </a:extLst>
          </p:cNvPr>
          <p:cNvGrpSpPr>
            <a:grpSpLocks/>
          </p:cNvGrpSpPr>
          <p:nvPr/>
        </p:nvGrpSpPr>
        <p:grpSpPr bwMode="auto">
          <a:xfrm>
            <a:off x="458788" y="446088"/>
            <a:ext cx="8229600" cy="2743200"/>
            <a:chOff x="289" y="281"/>
            <a:chExt cx="5184" cy="1728"/>
          </a:xfrm>
        </p:grpSpPr>
        <p:sp>
          <p:nvSpPr>
            <p:cNvPr id="163843" name="Rectangle 4">
              <a:extLst>
                <a:ext uri="{FF2B5EF4-FFF2-40B4-BE49-F238E27FC236}">
                  <a16:creationId xmlns:a16="http://schemas.microsoft.com/office/drawing/2014/main" id="{6A6F4098-C929-E343-A136-0121EA48B57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1" dirty="0">
                  <a:solidFill>
                    <a:srgbClr val="333333"/>
                  </a:solidFill>
                </a:rPr>
                <a:t>Escherichia coli</a:t>
              </a:r>
              <a:endParaRPr lang="en-US" altLang="en-US" sz="4400" dirty="0">
                <a:solidFill>
                  <a:schemeClr val="tx2"/>
                </a:solidFill>
              </a:endParaRPr>
            </a:p>
          </p:txBody>
        </p:sp>
        <p:sp>
          <p:nvSpPr>
            <p:cNvPr id="163844" name="Text Box 5">
              <a:extLst>
                <a:ext uri="{FF2B5EF4-FFF2-40B4-BE49-F238E27FC236}">
                  <a16:creationId xmlns:a16="http://schemas.microsoft.com/office/drawing/2014/main" id="{E7A1843C-5012-4C42-B71B-429D3DFD6506}"/>
                </a:ext>
              </a:extLst>
            </p:cNvPr>
            <p:cNvSpPr txBox="1">
              <a:spLocks noChangeArrowheads="1"/>
            </p:cNvSpPr>
            <p:nvPr/>
          </p:nvSpPr>
          <p:spPr bwMode="auto">
            <a:xfrm>
              <a:off x="518" y="974"/>
              <a:ext cx="4860" cy="1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Most strains of </a:t>
              </a:r>
              <a:r>
                <a:rPr lang="en-US" altLang="en-US" sz="1800" i="1" dirty="0"/>
                <a:t>Escherichia coli </a:t>
              </a:r>
              <a:r>
                <a:rPr lang="en-US" altLang="en-US" sz="1800" dirty="0"/>
                <a:t>(</a:t>
              </a:r>
              <a:r>
                <a:rPr lang="en-US" altLang="en-US" sz="1800" i="1" dirty="0"/>
                <a:t>E. coli)</a:t>
              </a:r>
              <a:r>
                <a:rPr lang="en-US" altLang="en-US" sz="1800" dirty="0"/>
                <a:t> bacteria that inhabit our </a:t>
              </a:r>
              <a:r>
                <a:rPr lang="en-US" altLang="en-US" sz="1800" dirty="0" err="1"/>
                <a:t>diges-tive</a:t>
              </a:r>
              <a:r>
                <a:rPr lang="en-US" altLang="en-US" sz="1800" dirty="0"/>
                <a:t> system are not dangerous—for example, they aid in the digestion of dairy products and other foods.</a:t>
              </a:r>
            </a:p>
            <a:p>
              <a:pPr eaLnBrk="1" hangingPunct="1">
                <a:lnSpc>
                  <a:spcPct val="85000"/>
                </a:lnSpc>
                <a:spcBef>
                  <a:spcPct val="0"/>
                </a:spcBef>
                <a:spcAft>
                  <a:spcPct val="50000"/>
                </a:spcAft>
                <a:buSzPct val="80000"/>
                <a:buFont typeface="Times" pitchFamily="2" charset="0"/>
                <a:buChar char="•"/>
              </a:pPr>
              <a:r>
                <a:rPr lang="en-US" altLang="en-US" sz="1800" i="1" dirty="0"/>
                <a:t>E. coli</a:t>
              </a:r>
              <a:r>
                <a:rPr lang="en-US" altLang="en-US" sz="1800" dirty="0"/>
                <a:t> in the fore stomachs of cows and other ruminants (grass eaters) release enzymes for the digestion of grass, which has substantial cellu-lose content.</a:t>
              </a:r>
            </a:p>
          </p:txBody>
        </p:sp>
      </p:gr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Number Placeholder 5">
            <a:extLst>
              <a:ext uri="{FF2B5EF4-FFF2-40B4-BE49-F238E27FC236}">
                <a16:creationId xmlns:a16="http://schemas.microsoft.com/office/drawing/2014/main" id="{B6FCC354-915F-5142-9E3F-57767A187BF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D960AA9-54BB-FB42-9078-FAF05F3988E8}" type="slidenum">
              <a:rPr lang="en-US" altLang="en-US" sz="1400" smtClean="0"/>
              <a:pPr>
                <a:spcBef>
                  <a:spcPct val="0"/>
                </a:spcBef>
                <a:buFontTx/>
                <a:buNone/>
              </a:pPr>
              <a:t>100</a:t>
            </a:fld>
            <a:endParaRPr lang="en-US" altLang="en-US" sz="1400" dirty="0"/>
          </a:p>
        </p:txBody>
      </p:sp>
      <p:grpSp>
        <p:nvGrpSpPr>
          <p:cNvPr id="165890" name="Group 7">
            <a:extLst>
              <a:ext uri="{FF2B5EF4-FFF2-40B4-BE49-F238E27FC236}">
                <a16:creationId xmlns:a16="http://schemas.microsoft.com/office/drawing/2014/main" id="{870D6082-310C-1645-8EEC-FF40D83ECAB5}"/>
              </a:ext>
            </a:extLst>
          </p:cNvPr>
          <p:cNvGrpSpPr>
            <a:grpSpLocks/>
          </p:cNvGrpSpPr>
          <p:nvPr/>
        </p:nvGrpSpPr>
        <p:grpSpPr bwMode="auto">
          <a:xfrm>
            <a:off x="458788" y="446088"/>
            <a:ext cx="8229600" cy="2646362"/>
            <a:chOff x="289" y="281"/>
            <a:chExt cx="5184" cy="1667"/>
          </a:xfrm>
        </p:grpSpPr>
        <p:sp>
          <p:nvSpPr>
            <p:cNvPr id="165891" name="Rectangle 2">
              <a:extLst>
                <a:ext uri="{FF2B5EF4-FFF2-40B4-BE49-F238E27FC236}">
                  <a16:creationId xmlns:a16="http://schemas.microsoft.com/office/drawing/2014/main" id="{97E785CC-5C48-D743-8056-AF94ECED349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1" dirty="0">
                  <a:solidFill>
                    <a:srgbClr val="333333"/>
                  </a:solidFill>
                </a:rPr>
                <a:t>E. Coli</a:t>
              </a:r>
              <a:r>
                <a:rPr lang="en-US" altLang="en-US" sz="2800" dirty="0">
                  <a:solidFill>
                    <a:srgbClr val="333333"/>
                  </a:solidFill>
                </a:rPr>
                <a:t> O157:H7</a:t>
              </a:r>
              <a:endParaRPr lang="en-US" altLang="en-US" sz="4400" dirty="0">
                <a:solidFill>
                  <a:schemeClr val="tx2"/>
                </a:solidFill>
              </a:endParaRPr>
            </a:p>
          </p:txBody>
        </p:sp>
        <p:sp>
          <p:nvSpPr>
            <p:cNvPr id="165892" name="Text Box 3">
              <a:extLst>
                <a:ext uri="{FF2B5EF4-FFF2-40B4-BE49-F238E27FC236}">
                  <a16:creationId xmlns:a16="http://schemas.microsoft.com/office/drawing/2014/main" id="{5E80907A-9AF6-CA41-8924-E88B2B3C2BFC}"/>
                </a:ext>
              </a:extLst>
            </p:cNvPr>
            <p:cNvSpPr txBox="1">
              <a:spLocks noChangeArrowheads="1"/>
            </p:cNvSpPr>
            <p:nvPr/>
          </p:nvSpPr>
          <p:spPr bwMode="auto">
            <a:xfrm>
              <a:off x="518" y="974"/>
              <a:ext cx="4732" cy="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Infections of</a:t>
              </a:r>
              <a:r>
                <a:rPr lang="en-US" altLang="en-US" sz="1800" i="1" dirty="0"/>
                <a:t> E. coli</a:t>
              </a:r>
              <a:r>
                <a:rPr lang="en-US" altLang="en-US" sz="1800" dirty="0"/>
                <a:t> O157:H7, a dangerous strain, occur on occasion in the food supply.</a:t>
              </a:r>
            </a:p>
            <a:p>
              <a:pPr eaLnBrk="1" hangingPunct="1">
                <a:lnSpc>
                  <a:spcPct val="85000"/>
                </a:lnSpc>
                <a:spcBef>
                  <a:spcPct val="0"/>
                </a:spcBef>
                <a:spcAft>
                  <a:spcPct val="50000"/>
                </a:spcAft>
                <a:buSzPct val="80000"/>
                <a:buFont typeface="Times" pitchFamily="2" charset="0"/>
                <a:buChar char="•"/>
              </a:pPr>
              <a:r>
                <a:rPr lang="en-US" altLang="en-US" sz="1800" dirty="0"/>
                <a:t>Symptoms are severe bloody diarrhea and abdominal cramps lasting up to five to ten days.</a:t>
              </a:r>
            </a:p>
            <a:p>
              <a:pPr eaLnBrk="1" hangingPunct="1">
                <a:lnSpc>
                  <a:spcPct val="85000"/>
                </a:lnSpc>
                <a:spcBef>
                  <a:spcPct val="0"/>
                </a:spcBef>
                <a:spcAft>
                  <a:spcPct val="50000"/>
                </a:spcAft>
                <a:buSzPct val="80000"/>
                <a:buFont typeface="Times" pitchFamily="2" charset="0"/>
                <a:buChar char="•"/>
              </a:pPr>
              <a:r>
                <a:rPr lang="en-US" altLang="en-US" sz="1800" dirty="0"/>
                <a:t>Health outcomes can be much worse or even deadly for some people.</a:t>
              </a:r>
            </a:p>
          </p:txBody>
        </p:sp>
      </p:gr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Number Placeholder 5">
            <a:extLst>
              <a:ext uri="{FF2B5EF4-FFF2-40B4-BE49-F238E27FC236}">
                <a16:creationId xmlns:a16="http://schemas.microsoft.com/office/drawing/2014/main" id="{ADD0B6E6-8024-BA43-91A4-FDA4E3C4A22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AA26030-8349-3B42-A34C-EAA69F377FD7}" type="slidenum">
              <a:rPr lang="en-US" altLang="en-US" sz="1400" smtClean="0"/>
              <a:pPr>
                <a:spcBef>
                  <a:spcPct val="0"/>
                </a:spcBef>
                <a:buFontTx/>
                <a:buNone/>
              </a:pPr>
              <a:t>101</a:t>
            </a:fld>
            <a:endParaRPr lang="en-US" altLang="en-US" sz="1400" dirty="0"/>
          </a:p>
        </p:txBody>
      </p:sp>
      <p:grpSp>
        <p:nvGrpSpPr>
          <p:cNvPr id="167938" name="Group 42">
            <a:extLst>
              <a:ext uri="{FF2B5EF4-FFF2-40B4-BE49-F238E27FC236}">
                <a16:creationId xmlns:a16="http://schemas.microsoft.com/office/drawing/2014/main" id="{EFD29569-682D-BC44-8D24-07E30EC44482}"/>
              </a:ext>
            </a:extLst>
          </p:cNvPr>
          <p:cNvGrpSpPr>
            <a:grpSpLocks/>
          </p:cNvGrpSpPr>
          <p:nvPr/>
        </p:nvGrpSpPr>
        <p:grpSpPr bwMode="auto">
          <a:xfrm>
            <a:off x="458788" y="449263"/>
            <a:ext cx="8229600" cy="5411788"/>
            <a:chOff x="289" y="283"/>
            <a:chExt cx="5184" cy="3409"/>
          </a:xfrm>
        </p:grpSpPr>
        <p:sp>
          <p:nvSpPr>
            <p:cNvPr id="167939" name="Rectangle 4">
              <a:extLst>
                <a:ext uri="{FF2B5EF4-FFF2-40B4-BE49-F238E27FC236}">
                  <a16:creationId xmlns:a16="http://schemas.microsoft.com/office/drawing/2014/main" id="{D2C8C2B2-A94B-FB41-8ADC-2E72BC55CE93}"/>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Salinas Valley</a:t>
              </a:r>
              <a:endParaRPr lang="en-US" altLang="en-US" sz="2800" dirty="0">
                <a:solidFill>
                  <a:schemeClr val="tx2"/>
                </a:solidFill>
              </a:endParaRPr>
            </a:p>
          </p:txBody>
        </p:sp>
        <p:grpSp>
          <p:nvGrpSpPr>
            <p:cNvPr id="167940" name="Group 41">
              <a:extLst>
                <a:ext uri="{FF2B5EF4-FFF2-40B4-BE49-F238E27FC236}">
                  <a16:creationId xmlns:a16="http://schemas.microsoft.com/office/drawing/2014/main" id="{F1D4E2F6-E38E-C243-8C8A-4C4DBA547F74}"/>
                </a:ext>
              </a:extLst>
            </p:cNvPr>
            <p:cNvGrpSpPr>
              <a:grpSpLocks/>
            </p:cNvGrpSpPr>
            <p:nvPr/>
          </p:nvGrpSpPr>
          <p:grpSpPr bwMode="auto">
            <a:xfrm>
              <a:off x="677" y="1017"/>
              <a:ext cx="4363" cy="2675"/>
              <a:chOff x="677" y="1017"/>
              <a:chExt cx="4363" cy="2675"/>
            </a:xfrm>
          </p:grpSpPr>
          <p:grpSp>
            <p:nvGrpSpPr>
              <p:cNvPr id="167941" name="Group 37">
                <a:extLst>
                  <a:ext uri="{FF2B5EF4-FFF2-40B4-BE49-F238E27FC236}">
                    <a16:creationId xmlns:a16="http://schemas.microsoft.com/office/drawing/2014/main" id="{4D6C2017-390D-8E4D-8048-82BFF1E4053D}"/>
                  </a:ext>
                </a:extLst>
              </p:cNvPr>
              <p:cNvGrpSpPr>
                <a:grpSpLocks/>
              </p:cNvGrpSpPr>
              <p:nvPr/>
            </p:nvGrpSpPr>
            <p:grpSpPr bwMode="auto">
              <a:xfrm>
                <a:off x="1979" y="1017"/>
                <a:ext cx="3061" cy="1670"/>
                <a:chOff x="1979" y="1017"/>
                <a:chExt cx="3061" cy="1670"/>
              </a:xfrm>
            </p:grpSpPr>
            <p:pic>
              <p:nvPicPr>
                <p:cNvPr id="167946" name="Picture 5" descr="spinach">
                  <a:extLst>
                    <a:ext uri="{FF2B5EF4-FFF2-40B4-BE49-F238E27FC236}">
                      <a16:creationId xmlns:a16="http://schemas.microsoft.com/office/drawing/2014/main" id="{7DF7C26C-1D12-3347-A7F3-DBBFC6F264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 y="1017"/>
                  <a:ext cx="3061" cy="1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7" name="Text Box 10">
                  <a:extLst>
                    <a:ext uri="{FF2B5EF4-FFF2-40B4-BE49-F238E27FC236}">
                      <a16:creationId xmlns:a16="http://schemas.microsoft.com/office/drawing/2014/main" id="{AA721AAD-7145-E344-A487-ADCD9BB6EAA3}"/>
                    </a:ext>
                  </a:extLst>
                </p:cNvPr>
                <p:cNvSpPr txBox="1">
                  <a:spLocks noChangeArrowheads="1"/>
                </p:cNvSpPr>
                <p:nvPr/>
              </p:nvSpPr>
              <p:spPr bwMode="auto">
                <a:xfrm>
                  <a:off x="2815" y="2402"/>
                  <a:ext cx="1715"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400" dirty="0"/>
                    <a:t>Spinach crop on the valley floor.</a:t>
                  </a:r>
                </a:p>
                <a:p>
                  <a:pPr algn="ctr" eaLnBrk="1" hangingPunct="1">
                    <a:lnSpc>
                      <a:spcPct val="85000"/>
                    </a:lnSpc>
                    <a:spcBef>
                      <a:spcPct val="0"/>
                    </a:spcBef>
                    <a:buFontTx/>
                    <a:buNone/>
                  </a:pPr>
                  <a:r>
                    <a:rPr lang="en-US" altLang="en-US" sz="1100" dirty="0"/>
                    <a:t>https://www.ci.salinas.ca.us</a:t>
                  </a:r>
                </a:p>
              </p:txBody>
            </p:sp>
          </p:grpSp>
          <p:grpSp>
            <p:nvGrpSpPr>
              <p:cNvPr id="167942" name="Group 34">
                <a:extLst>
                  <a:ext uri="{FF2B5EF4-FFF2-40B4-BE49-F238E27FC236}">
                    <a16:creationId xmlns:a16="http://schemas.microsoft.com/office/drawing/2014/main" id="{93FE4722-8BD7-CD47-9D6C-E3F98F63CFAF}"/>
                  </a:ext>
                </a:extLst>
              </p:cNvPr>
              <p:cNvGrpSpPr>
                <a:grpSpLocks/>
              </p:cNvGrpSpPr>
              <p:nvPr/>
            </p:nvGrpSpPr>
            <p:grpSpPr bwMode="auto">
              <a:xfrm>
                <a:off x="677" y="1904"/>
                <a:ext cx="1540" cy="1777"/>
                <a:chOff x="677" y="1892"/>
                <a:chExt cx="1540" cy="1777"/>
              </a:xfrm>
            </p:grpSpPr>
            <p:sp>
              <p:nvSpPr>
                <p:cNvPr id="167944" name="Text Box 8">
                  <a:extLst>
                    <a:ext uri="{FF2B5EF4-FFF2-40B4-BE49-F238E27FC236}">
                      <a16:creationId xmlns:a16="http://schemas.microsoft.com/office/drawing/2014/main" id="{F09F1DDC-1CC1-864F-B344-D1F50FDEF8A9}"/>
                    </a:ext>
                  </a:extLst>
                </p:cNvPr>
                <p:cNvSpPr txBox="1">
                  <a:spLocks noChangeArrowheads="1"/>
                </p:cNvSpPr>
                <p:nvPr/>
              </p:nvSpPr>
              <p:spPr bwMode="auto">
                <a:xfrm>
                  <a:off x="713" y="3384"/>
                  <a:ext cx="1470"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400" dirty="0"/>
                    <a:t>Grazing cattle on a hillside.</a:t>
                  </a:r>
                </a:p>
                <a:p>
                  <a:pPr algn="ctr" eaLnBrk="1" hangingPunct="1">
                    <a:lnSpc>
                      <a:spcPct val="85000"/>
                    </a:lnSpc>
                    <a:spcBef>
                      <a:spcPct val="0"/>
                    </a:spcBef>
                    <a:buFontTx/>
                    <a:buNone/>
                  </a:pPr>
                  <a:r>
                    <a:rPr lang="en-US" altLang="en-US" sz="1100" dirty="0"/>
                    <a:t>https://www.elkfornslough.org</a:t>
                  </a:r>
                </a:p>
              </p:txBody>
            </p:sp>
            <p:pic>
              <p:nvPicPr>
                <p:cNvPr id="167945" name="Picture 11" descr="www_elkhornslough_org 1cows-porter">
                  <a:extLst>
                    <a:ext uri="{FF2B5EF4-FFF2-40B4-BE49-F238E27FC236}">
                      <a16:creationId xmlns:a16="http://schemas.microsoft.com/office/drawing/2014/main" id="{F151B515-379B-B541-A78C-B82649A102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 y="1892"/>
                  <a:ext cx="1540" cy="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7943" name="Text Box 13">
                <a:extLst>
                  <a:ext uri="{FF2B5EF4-FFF2-40B4-BE49-F238E27FC236}">
                    <a16:creationId xmlns:a16="http://schemas.microsoft.com/office/drawing/2014/main" id="{DDDED2BE-B2EB-C74D-9B6D-634E7538DD52}"/>
                  </a:ext>
                </a:extLst>
              </p:cNvPr>
              <p:cNvSpPr txBox="1">
                <a:spLocks noChangeArrowheads="1"/>
              </p:cNvSpPr>
              <p:nvPr/>
            </p:nvSpPr>
            <p:spPr bwMode="auto">
              <a:xfrm>
                <a:off x="2461" y="2713"/>
                <a:ext cx="2428" cy="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011893"/>
                    </a:solidFill>
                  </a:rPr>
                  <a:t>Agricultural crops and grazing animals are sometimes in adjacent fields.  With the rains, the feces from where the cows grazed on the hillsides swept down into the spinach crop.</a:t>
                </a:r>
              </a:p>
            </p:txBody>
          </p:sp>
        </p:grpSp>
      </p:gr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Number Placeholder 5">
            <a:extLst>
              <a:ext uri="{FF2B5EF4-FFF2-40B4-BE49-F238E27FC236}">
                <a16:creationId xmlns:a16="http://schemas.microsoft.com/office/drawing/2014/main" id="{B25211E7-1963-8F46-B487-BC8A5EF4951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F19ACC7-A182-9C4E-9BE5-D656DBEEED7C}" type="slidenum">
              <a:rPr lang="en-US" altLang="en-US" sz="1400" smtClean="0"/>
              <a:pPr>
                <a:spcBef>
                  <a:spcPct val="0"/>
                </a:spcBef>
                <a:buFontTx/>
                <a:buNone/>
              </a:pPr>
              <a:t>102</a:t>
            </a:fld>
            <a:endParaRPr lang="en-US" altLang="en-US" sz="1400" dirty="0"/>
          </a:p>
        </p:txBody>
      </p:sp>
      <p:grpSp>
        <p:nvGrpSpPr>
          <p:cNvPr id="169986" name="Group 6">
            <a:extLst>
              <a:ext uri="{FF2B5EF4-FFF2-40B4-BE49-F238E27FC236}">
                <a16:creationId xmlns:a16="http://schemas.microsoft.com/office/drawing/2014/main" id="{6D0909F2-28B2-BF40-8728-E0E372E8FBE8}"/>
              </a:ext>
            </a:extLst>
          </p:cNvPr>
          <p:cNvGrpSpPr>
            <a:grpSpLocks/>
          </p:cNvGrpSpPr>
          <p:nvPr/>
        </p:nvGrpSpPr>
        <p:grpSpPr bwMode="auto">
          <a:xfrm>
            <a:off x="458788" y="449263"/>
            <a:ext cx="8229600" cy="3114675"/>
            <a:chOff x="289" y="283"/>
            <a:chExt cx="5184" cy="1962"/>
          </a:xfrm>
        </p:grpSpPr>
        <p:sp>
          <p:nvSpPr>
            <p:cNvPr id="169987" name="Rectangle 4">
              <a:extLst>
                <a:ext uri="{FF2B5EF4-FFF2-40B4-BE49-F238E27FC236}">
                  <a16:creationId xmlns:a16="http://schemas.microsoft.com/office/drawing/2014/main" id="{3ADCEF30-8453-D940-A40B-10E3DB2997C5}"/>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Outbreaks</a:t>
              </a:r>
              <a:endParaRPr lang="en-US" altLang="en-US" sz="4400" dirty="0">
                <a:solidFill>
                  <a:schemeClr val="tx2"/>
                </a:solidFill>
              </a:endParaRPr>
            </a:p>
          </p:txBody>
        </p:sp>
        <p:sp>
          <p:nvSpPr>
            <p:cNvPr id="169988" name="Text Box 5">
              <a:extLst>
                <a:ext uri="{FF2B5EF4-FFF2-40B4-BE49-F238E27FC236}">
                  <a16:creationId xmlns:a16="http://schemas.microsoft.com/office/drawing/2014/main" id="{6B9852AA-31B4-1A4B-BB39-DF3E775B4960}"/>
                </a:ext>
              </a:extLst>
            </p:cNvPr>
            <p:cNvSpPr txBox="1">
              <a:spLocks noChangeArrowheads="1"/>
            </p:cNvSpPr>
            <p:nvPr/>
          </p:nvSpPr>
          <p:spPr bwMode="auto">
            <a:xfrm>
              <a:off x="518" y="974"/>
              <a:ext cx="4658"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In the early-2000s, an </a:t>
              </a:r>
              <a:r>
                <a:rPr lang="en-US" altLang="en-US" sz="1800" i="1" dirty="0"/>
                <a:t>E. coli</a:t>
              </a:r>
              <a:r>
                <a:rPr lang="en-US" altLang="en-US" sz="1800" dirty="0"/>
                <a:t> O157:H7 outbreak occurred in Salinas Valley, California.</a:t>
              </a:r>
            </a:p>
            <a:p>
              <a:pPr eaLnBrk="1" hangingPunct="1">
                <a:lnSpc>
                  <a:spcPct val="85000"/>
                </a:lnSpc>
                <a:spcBef>
                  <a:spcPct val="0"/>
                </a:spcBef>
                <a:spcAft>
                  <a:spcPct val="50000"/>
                </a:spcAft>
                <a:buSzPct val="80000"/>
                <a:buFont typeface="Times" pitchFamily="2" charset="0"/>
                <a:buChar char="•"/>
              </a:pPr>
              <a:r>
                <a:rPr lang="en-US" altLang="en-US" sz="1800" dirty="0"/>
                <a:t>The bacteria spread from a field of grazing cattle through contam-inated surface water carried downhill to adjacent fields of produce including lettuce.</a:t>
              </a:r>
            </a:p>
            <a:p>
              <a:pPr eaLnBrk="1" hangingPunct="1">
                <a:lnSpc>
                  <a:spcPct val="85000"/>
                </a:lnSpc>
                <a:spcBef>
                  <a:spcPct val="0"/>
                </a:spcBef>
                <a:spcAft>
                  <a:spcPct val="50000"/>
                </a:spcAft>
                <a:buSzPct val="80000"/>
                <a:buFont typeface="Times" pitchFamily="2" charset="0"/>
                <a:buChar char="•"/>
              </a:pPr>
              <a:r>
                <a:rPr lang="en-US" altLang="en-US" sz="1800" dirty="0"/>
                <a:t>A number of people who ate the spinach become ill, and one young girl was severely incapacitated.</a:t>
              </a:r>
            </a:p>
          </p:txBody>
        </p:sp>
      </p:gr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Number Placeholder 5">
            <a:extLst>
              <a:ext uri="{FF2B5EF4-FFF2-40B4-BE49-F238E27FC236}">
                <a16:creationId xmlns:a16="http://schemas.microsoft.com/office/drawing/2014/main" id="{B25211E7-1963-8F46-B487-BC8A5EF4951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F19ACC7-A182-9C4E-9BE5-D656DBEEED7C}" type="slidenum">
              <a:rPr lang="en-US" altLang="en-US" sz="1400" smtClean="0"/>
              <a:pPr>
                <a:spcBef>
                  <a:spcPct val="0"/>
                </a:spcBef>
                <a:buFontTx/>
                <a:buNone/>
              </a:pPr>
              <a:t>103</a:t>
            </a:fld>
            <a:endParaRPr lang="en-US" altLang="en-US" sz="1400" dirty="0"/>
          </a:p>
        </p:txBody>
      </p:sp>
      <p:grpSp>
        <p:nvGrpSpPr>
          <p:cNvPr id="169986" name="Group 6">
            <a:extLst>
              <a:ext uri="{FF2B5EF4-FFF2-40B4-BE49-F238E27FC236}">
                <a16:creationId xmlns:a16="http://schemas.microsoft.com/office/drawing/2014/main" id="{6D0909F2-28B2-BF40-8728-E0E372E8FBE8}"/>
              </a:ext>
            </a:extLst>
          </p:cNvPr>
          <p:cNvGrpSpPr>
            <a:grpSpLocks/>
          </p:cNvGrpSpPr>
          <p:nvPr/>
        </p:nvGrpSpPr>
        <p:grpSpPr bwMode="auto">
          <a:xfrm>
            <a:off x="458788" y="449263"/>
            <a:ext cx="8229600" cy="2505075"/>
            <a:chOff x="289" y="283"/>
            <a:chExt cx="5184" cy="1578"/>
          </a:xfrm>
        </p:grpSpPr>
        <p:sp>
          <p:nvSpPr>
            <p:cNvPr id="169987" name="Rectangle 4">
              <a:extLst>
                <a:ext uri="{FF2B5EF4-FFF2-40B4-BE49-F238E27FC236}">
                  <a16:creationId xmlns:a16="http://schemas.microsoft.com/office/drawing/2014/main" id="{3ADCEF30-8453-D940-A40B-10E3DB2997C5}"/>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Outbreaks </a:t>
              </a:r>
              <a:r>
                <a:rPr lang="en-US" altLang="en-US" sz="2200" dirty="0">
                  <a:solidFill>
                    <a:srgbClr val="333333"/>
                  </a:solidFill>
                </a:rPr>
                <a:t>(continued)</a:t>
              </a:r>
              <a:endParaRPr lang="en-US" altLang="en-US" sz="2200" dirty="0">
                <a:solidFill>
                  <a:schemeClr val="tx2"/>
                </a:solidFill>
              </a:endParaRPr>
            </a:p>
          </p:txBody>
        </p:sp>
        <p:sp>
          <p:nvSpPr>
            <p:cNvPr id="169988" name="Text Box 5">
              <a:extLst>
                <a:ext uri="{FF2B5EF4-FFF2-40B4-BE49-F238E27FC236}">
                  <a16:creationId xmlns:a16="http://schemas.microsoft.com/office/drawing/2014/main" id="{6B9852AA-31B4-1A4B-BB39-DF3E775B4960}"/>
                </a:ext>
              </a:extLst>
            </p:cNvPr>
            <p:cNvSpPr txBox="1">
              <a:spLocks noChangeArrowheads="1"/>
            </p:cNvSpPr>
            <p:nvPr/>
          </p:nvSpPr>
          <p:spPr bwMode="auto">
            <a:xfrm>
              <a:off x="518" y="974"/>
              <a:ext cx="4658" cy="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i="1" dirty="0"/>
                <a:t>E. coli</a:t>
              </a:r>
              <a:r>
                <a:rPr lang="en-US" altLang="en-US" sz="1800" dirty="0"/>
                <a:t> O157:H7 and other outbreaks are closely monitored by state health departments and the U.S. Centers for Disease Control and Prevention (CDC).</a:t>
              </a:r>
            </a:p>
            <a:p>
              <a:pPr eaLnBrk="1" hangingPunct="1">
                <a:lnSpc>
                  <a:spcPct val="85000"/>
                </a:lnSpc>
                <a:spcBef>
                  <a:spcPct val="0"/>
                </a:spcBef>
                <a:spcAft>
                  <a:spcPct val="50000"/>
                </a:spcAft>
                <a:buSzPct val="80000"/>
                <a:buFont typeface="Times" pitchFamily="2" charset="0"/>
                <a:buChar char="•"/>
              </a:pPr>
              <a:r>
                <a:rPr lang="en-US" altLang="en-US" sz="1800" dirty="0"/>
                <a:t>Outbreaks generate public outcry for re-examination of the effective-ness of food safety programs.</a:t>
              </a:r>
              <a:endParaRPr lang="en-US" altLang="en-US" sz="1800" i="1" dirty="0"/>
            </a:p>
          </p:txBody>
        </p:sp>
      </p:grpSp>
    </p:spTree>
    <p:extLst>
      <p:ext uri="{BB962C8B-B14F-4D97-AF65-F5344CB8AC3E}">
        <p14:creationId xmlns:p14="http://schemas.microsoft.com/office/powerpoint/2010/main" val="3252876352"/>
      </p:ext>
    </p:extLst>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Number Placeholder 5">
            <a:extLst>
              <a:ext uri="{FF2B5EF4-FFF2-40B4-BE49-F238E27FC236}">
                <a16:creationId xmlns:a16="http://schemas.microsoft.com/office/drawing/2014/main" id="{CAF955FE-0843-B742-8E06-974D74B30DB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A517917-D08E-8C4B-8B91-AF5D7D77DD84}" type="slidenum">
              <a:rPr lang="en-US" altLang="en-US" sz="1400" smtClean="0"/>
              <a:pPr>
                <a:spcBef>
                  <a:spcPct val="0"/>
                </a:spcBef>
                <a:buFontTx/>
                <a:buNone/>
              </a:pPr>
              <a:t>104</a:t>
            </a:fld>
            <a:endParaRPr lang="en-US" altLang="en-US" sz="1400" dirty="0"/>
          </a:p>
        </p:txBody>
      </p:sp>
      <p:grpSp>
        <p:nvGrpSpPr>
          <p:cNvPr id="172034" name="Group 10">
            <a:extLst>
              <a:ext uri="{FF2B5EF4-FFF2-40B4-BE49-F238E27FC236}">
                <a16:creationId xmlns:a16="http://schemas.microsoft.com/office/drawing/2014/main" id="{E3FD0771-7A8B-674D-A3E2-6E3EF15016E2}"/>
              </a:ext>
            </a:extLst>
          </p:cNvPr>
          <p:cNvGrpSpPr>
            <a:grpSpLocks/>
          </p:cNvGrpSpPr>
          <p:nvPr/>
        </p:nvGrpSpPr>
        <p:grpSpPr bwMode="auto">
          <a:xfrm>
            <a:off x="458788" y="449263"/>
            <a:ext cx="8229600" cy="3487737"/>
            <a:chOff x="289" y="283"/>
            <a:chExt cx="5184" cy="2197"/>
          </a:xfrm>
        </p:grpSpPr>
        <p:sp>
          <p:nvSpPr>
            <p:cNvPr id="172035" name="Rectangle 4">
              <a:extLst>
                <a:ext uri="{FF2B5EF4-FFF2-40B4-BE49-F238E27FC236}">
                  <a16:creationId xmlns:a16="http://schemas.microsoft.com/office/drawing/2014/main" id="{21154479-EC9B-BA46-BFD6-184E153B68D2}"/>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Malnutrition</a:t>
              </a:r>
              <a:endParaRPr lang="en-US" altLang="en-US" sz="2800" dirty="0">
                <a:solidFill>
                  <a:schemeClr val="tx2"/>
                </a:solidFill>
              </a:endParaRPr>
            </a:p>
          </p:txBody>
        </p:sp>
        <p:sp>
          <p:nvSpPr>
            <p:cNvPr id="172036" name="Text Box 5">
              <a:extLst>
                <a:ext uri="{FF2B5EF4-FFF2-40B4-BE49-F238E27FC236}">
                  <a16:creationId xmlns:a16="http://schemas.microsoft.com/office/drawing/2014/main" id="{2689D036-9FD0-C549-B005-B3032B6499C7}"/>
                </a:ext>
              </a:extLst>
            </p:cNvPr>
            <p:cNvSpPr txBox="1">
              <a:spLocks noChangeArrowheads="1"/>
            </p:cNvSpPr>
            <p:nvPr/>
          </p:nvSpPr>
          <p:spPr bwMode="auto">
            <a:xfrm>
              <a:off x="518" y="974"/>
              <a:ext cx="4742"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Much of this module so far has focused on the overabundance of food in the United States.</a:t>
              </a:r>
            </a:p>
            <a:p>
              <a:pPr eaLnBrk="1" hangingPunct="1">
                <a:lnSpc>
                  <a:spcPct val="85000"/>
                </a:lnSpc>
                <a:spcBef>
                  <a:spcPct val="0"/>
                </a:spcBef>
                <a:spcAft>
                  <a:spcPct val="50000"/>
                </a:spcAft>
                <a:buSzPct val="80000"/>
                <a:buFont typeface="Times" pitchFamily="2" charset="0"/>
                <a:buChar char="•"/>
              </a:pPr>
              <a:r>
                <a:rPr lang="en-US" altLang="en-US" sz="1800" dirty="0"/>
                <a:t>Many people, however, in some developing countries have too little to eat.</a:t>
              </a:r>
            </a:p>
            <a:p>
              <a:pPr eaLnBrk="1" hangingPunct="1">
                <a:lnSpc>
                  <a:spcPct val="85000"/>
                </a:lnSpc>
                <a:spcBef>
                  <a:spcPct val="0"/>
                </a:spcBef>
                <a:spcAft>
                  <a:spcPct val="50000"/>
                </a:spcAft>
                <a:buSzPct val="80000"/>
                <a:buFont typeface="Times" pitchFamily="2" charset="0"/>
                <a:buChar char="•"/>
              </a:pPr>
              <a:r>
                <a:rPr lang="en-US" altLang="en-US" sz="1800" dirty="0"/>
                <a:t>World-wide, over 800 million people are affected by hunger and about 11,000 children starve to death each day.</a:t>
              </a:r>
            </a:p>
            <a:p>
              <a:pPr eaLnBrk="1" hangingPunct="1">
                <a:lnSpc>
                  <a:spcPct val="85000"/>
                </a:lnSpc>
                <a:spcBef>
                  <a:spcPct val="0"/>
                </a:spcBef>
                <a:spcAft>
                  <a:spcPct val="50000"/>
                </a:spcAft>
                <a:buSzPct val="80000"/>
                <a:buFont typeface="Times" pitchFamily="2" charset="0"/>
                <a:buChar char="•"/>
              </a:pPr>
              <a:r>
                <a:rPr lang="en-US" altLang="en-US" sz="1800" dirty="0"/>
                <a:t>Malnutrition is a dietary deficiency of one or more nutrients resulting from inadequate food intake or medical problems (such as diarrhea).</a:t>
              </a:r>
              <a:endParaRPr lang="en-US" altLang="en-US" sz="1800" i="1" dirty="0"/>
            </a:p>
          </p:txBody>
        </p:sp>
      </p:grpSp>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Number Placeholder 5">
            <a:extLst>
              <a:ext uri="{FF2B5EF4-FFF2-40B4-BE49-F238E27FC236}">
                <a16:creationId xmlns:a16="http://schemas.microsoft.com/office/drawing/2014/main" id="{73A987C0-43E7-CA4D-8B36-9A59A1378E4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92A52EE-8434-8C4A-BF5E-8A29B977E8B7}" type="slidenum">
              <a:rPr lang="en-US" altLang="en-US" sz="1400" smtClean="0"/>
              <a:pPr>
                <a:spcBef>
                  <a:spcPct val="0"/>
                </a:spcBef>
                <a:buFontTx/>
                <a:buNone/>
              </a:pPr>
              <a:t>105</a:t>
            </a:fld>
            <a:endParaRPr lang="en-US" altLang="en-US" sz="1400" dirty="0"/>
          </a:p>
        </p:txBody>
      </p:sp>
      <p:grpSp>
        <p:nvGrpSpPr>
          <p:cNvPr id="174082" name="Group 6">
            <a:extLst>
              <a:ext uri="{FF2B5EF4-FFF2-40B4-BE49-F238E27FC236}">
                <a16:creationId xmlns:a16="http://schemas.microsoft.com/office/drawing/2014/main" id="{0C49BF47-B5C8-0746-BEBC-1378887AFE70}"/>
              </a:ext>
            </a:extLst>
          </p:cNvPr>
          <p:cNvGrpSpPr>
            <a:grpSpLocks/>
          </p:cNvGrpSpPr>
          <p:nvPr/>
        </p:nvGrpSpPr>
        <p:grpSpPr bwMode="auto">
          <a:xfrm>
            <a:off x="458788" y="449263"/>
            <a:ext cx="8229600" cy="3349625"/>
            <a:chOff x="289" y="283"/>
            <a:chExt cx="5184" cy="2110"/>
          </a:xfrm>
        </p:grpSpPr>
        <p:sp>
          <p:nvSpPr>
            <p:cNvPr id="174083" name="Rectangle 2">
              <a:extLst>
                <a:ext uri="{FF2B5EF4-FFF2-40B4-BE49-F238E27FC236}">
                  <a16:creationId xmlns:a16="http://schemas.microsoft.com/office/drawing/2014/main" id="{8D88BF3A-7EFB-3E48-A08E-2E2F699DA44D}"/>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Protein Deficiency</a:t>
              </a:r>
              <a:endParaRPr lang="en-US" altLang="en-US" sz="2800" dirty="0">
                <a:solidFill>
                  <a:schemeClr val="tx2"/>
                </a:solidFill>
              </a:endParaRPr>
            </a:p>
          </p:txBody>
        </p:sp>
        <p:sp>
          <p:nvSpPr>
            <p:cNvPr id="174084" name="Text Box 3">
              <a:extLst>
                <a:ext uri="{FF2B5EF4-FFF2-40B4-BE49-F238E27FC236}">
                  <a16:creationId xmlns:a16="http://schemas.microsoft.com/office/drawing/2014/main" id="{F5EA8B73-6023-3240-A458-8DE6A2BA9EDC}"/>
                </a:ext>
              </a:extLst>
            </p:cNvPr>
            <p:cNvSpPr txBox="1">
              <a:spLocks noChangeArrowheads="1"/>
            </p:cNvSpPr>
            <p:nvPr/>
          </p:nvSpPr>
          <p:spPr bwMode="auto">
            <a:xfrm>
              <a:off x="518" y="974"/>
              <a:ext cx="4731" cy="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Protein deficiency, the insufficient intake of one or more amino acids, is the most common form of malnutrition that is usually found in less-developed countries.</a:t>
              </a:r>
            </a:p>
            <a:p>
              <a:pPr eaLnBrk="1" hangingPunct="1">
                <a:lnSpc>
                  <a:spcPct val="85000"/>
                </a:lnSpc>
                <a:spcBef>
                  <a:spcPct val="0"/>
                </a:spcBef>
                <a:spcAft>
                  <a:spcPct val="50000"/>
                </a:spcAft>
                <a:buSzPct val="80000"/>
                <a:buFont typeface="Times" pitchFamily="2" charset="0"/>
                <a:buChar char="•"/>
              </a:pPr>
              <a:r>
                <a:rPr lang="en-US" altLang="en-US" sz="1800" dirty="0"/>
                <a:t>Most victims of protein deficiency are children—if they survive infancy they may experience impairments in their physical and mental devel-opment.</a:t>
              </a:r>
            </a:p>
            <a:p>
              <a:pPr eaLnBrk="1" hangingPunct="1">
                <a:lnSpc>
                  <a:spcPct val="85000"/>
                </a:lnSpc>
                <a:spcBef>
                  <a:spcPct val="0"/>
                </a:spcBef>
                <a:spcAft>
                  <a:spcPct val="50000"/>
                </a:spcAft>
                <a:buSzPct val="80000"/>
                <a:buFont typeface="Times" pitchFamily="2" charset="0"/>
                <a:buChar char="•"/>
              </a:pPr>
              <a:r>
                <a:rPr lang="en-US" altLang="en-US" sz="1800" dirty="0"/>
                <a:t>The collection of problems is known as Kwashiorkor syndrome, which is heartbreaking and requires action.</a:t>
              </a:r>
              <a:endParaRPr lang="en-US" altLang="en-US" sz="1800" i="1" dirty="0"/>
            </a:p>
          </p:txBody>
        </p:sp>
      </p:gr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Number Placeholder 5">
            <a:extLst>
              <a:ext uri="{FF2B5EF4-FFF2-40B4-BE49-F238E27FC236}">
                <a16:creationId xmlns:a16="http://schemas.microsoft.com/office/drawing/2014/main" id="{7578C508-4E37-1E4D-A9E7-830FB7119E1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8D0557B-4F20-3648-AE76-70AA0E6A18EB}" type="slidenum">
              <a:rPr lang="en-US" altLang="en-US" sz="1400" smtClean="0"/>
              <a:pPr>
                <a:spcBef>
                  <a:spcPct val="0"/>
                </a:spcBef>
                <a:buFontTx/>
                <a:buNone/>
              </a:pPr>
              <a:t>106</a:t>
            </a:fld>
            <a:endParaRPr lang="en-US" altLang="en-US" sz="1400" dirty="0"/>
          </a:p>
        </p:txBody>
      </p:sp>
      <p:grpSp>
        <p:nvGrpSpPr>
          <p:cNvPr id="178178" name="Group 10">
            <a:extLst>
              <a:ext uri="{FF2B5EF4-FFF2-40B4-BE49-F238E27FC236}">
                <a16:creationId xmlns:a16="http://schemas.microsoft.com/office/drawing/2014/main" id="{8B6E8058-040B-ED4B-A8AD-0BF35DDDA00A}"/>
              </a:ext>
            </a:extLst>
          </p:cNvPr>
          <p:cNvGrpSpPr>
            <a:grpSpLocks/>
          </p:cNvGrpSpPr>
          <p:nvPr/>
        </p:nvGrpSpPr>
        <p:grpSpPr bwMode="auto">
          <a:xfrm>
            <a:off x="458788" y="449263"/>
            <a:ext cx="8229600" cy="3724275"/>
            <a:chOff x="289" y="283"/>
            <a:chExt cx="5184" cy="2346"/>
          </a:xfrm>
        </p:grpSpPr>
        <p:sp>
          <p:nvSpPr>
            <p:cNvPr id="178179" name="Rectangle 4">
              <a:extLst>
                <a:ext uri="{FF2B5EF4-FFF2-40B4-BE49-F238E27FC236}">
                  <a16:creationId xmlns:a16="http://schemas.microsoft.com/office/drawing/2014/main" id="{876E50F6-C93E-BC42-925F-AF4A1AD6BF92}"/>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Undernourishment</a:t>
              </a:r>
              <a:endParaRPr lang="en-US" altLang="en-US" sz="2800" dirty="0">
                <a:solidFill>
                  <a:schemeClr val="tx2"/>
                </a:solidFill>
              </a:endParaRPr>
            </a:p>
          </p:txBody>
        </p:sp>
        <p:sp>
          <p:nvSpPr>
            <p:cNvPr id="178180" name="Text Box 5">
              <a:extLst>
                <a:ext uri="{FF2B5EF4-FFF2-40B4-BE49-F238E27FC236}">
                  <a16:creationId xmlns:a16="http://schemas.microsoft.com/office/drawing/2014/main" id="{9D7A06EF-B3D0-F540-9360-07D9A2622BCD}"/>
                </a:ext>
              </a:extLst>
            </p:cNvPr>
            <p:cNvSpPr txBox="1">
              <a:spLocks noChangeArrowheads="1"/>
            </p:cNvSpPr>
            <p:nvPr/>
          </p:nvSpPr>
          <p:spPr bwMode="auto">
            <a:xfrm>
              <a:off x="518" y="974"/>
              <a:ext cx="4677"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An undernourished person does not obtain enough food to supply the body’s basic needs.</a:t>
              </a:r>
            </a:p>
            <a:p>
              <a:pPr eaLnBrk="1" hangingPunct="1">
                <a:lnSpc>
                  <a:spcPct val="85000"/>
                </a:lnSpc>
                <a:spcBef>
                  <a:spcPct val="0"/>
                </a:spcBef>
                <a:spcAft>
                  <a:spcPct val="50000"/>
                </a:spcAft>
                <a:buSzPct val="80000"/>
                <a:buFont typeface="Times" pitchFamily="2" charset="0"/>
                <a:buChar char="•"/>
              </a:pPr>
              <a:r>
                <a:rPr lang="en-US" altLang="en-US" sz="1800" dirty="0"/>
                <a:t>The body begins to breakdown its own molecules to compensate for the lack of food, starting with stored carbohydrates and fats, and then advancing to proteins.</a:t>
              </a:r>
            </a:p>
            <a:p>
              <a:pPr eaLnBrk="1" hangingPunct="1">
                <a:lnSpc>
                  <a:spcPct val="85000"/>
                </a:lnSpc>
                <a:spcBef>
                  <a:spcPct val="0"/>
                </a:spcBef>
                <a:spcAft>
                  <a:spcPct val="50000"/>
                </a:spcAft>
                <a:buSzPct val="80000"/>
                <a:buFont typeface="Times" pitchFamily="2" charset="0"/>
                <a:buChar char="•"/>
              </a:pPr>
              <a:r>
                <a:rPr lang="en-US" altLang="en-US" sz="1800" dirty="0"/>
                <a:t>Muscles begin to atrophy and proteins in brain tissue are consumed to provide the body with fuel.</a:t>
              </a:r>
            </a:p>
            <a:p>
              <a:pPr eaLnBrk="1" hangingPunct="1">
                <a:lnSpc>
                  <a:spcPct val="85000"/>
                </a:lnSpc>
                <a:spcBef>
                  <a:spcPct val="0"/>
                </a:spcBef>
                <a:spcAft>
                  <a:spcPct val="50000"/>
                </a:spcAft>
                <a:buSzPct val="80000"/>
                <a:buFont typeface="Times" pitchFamily="2" charset="0"/>
                <a:buChar char="•"/>
              </a:pPr>
              <a:r>
                <a:rPr lang="en-US" altLang="en-US" sz="1800" dirty="0"/>
                <a:t>The loss in physical and mental potential from undernourishment can be staggering.</a:t>
              </a:r>
            </a:p>
          </p:txBody>
        </p:sp>
      </p:grpSp>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Number Placeholder 5">
            <a:extLst>
              <a:ext uri="{FF2B5EF4-FFF2-40B4-BE49-F238E27FC236}">
                <a16:creationId xmlns:a16="http://schemas.microsoft.com/office/drawing/2014/main" id="{C05AF900-B44B-0D43-8563-A94722A926B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E4DC58F-31A4-1444-82E1-E205E0E0297C}" type="slidenum">
              <a:rPr lang="en-US" altLang="en-US" sz="1400" smtClean="0"/>
              <a:pPr>
                <a:spcBef>
                  <a:spcPct val="0"/>
                </a:spcBef>
                <a:buFontTx/>
                <a:buNone/>
              </a:pPr>
              <a:t>107</a:t>
            </a:fld>
            <a:endParaRPr lang="en-US" altLang="en-US" sz="1400" dirty="0"/>
          </a:p>
        </p:txBody>
      </p:sp>
      <p:grpSp>
        <p:nvGrpSpPr>
          <p:cNvPr id="176130" name="Group 38">
            <a:extLst>
              <a:ext uri="{FF2B5EF4-FFF2-40B4-BE49-F238E27FC236}">
                <a16:creationId xmlns:a16="http://schemas.microsoft.com/office/drawing/2014/main" id="{8086FC97-C234-8A40-93E5-DA062789BC99}"/>
              </a:ext>
            </a:extLst>
          </p:cNvPr>
          <p:cNvGrpSpPr>
            <a:grpSpLocks/>
          </p:cNvGrpSpPr>
          <p:nvPr/>
        </p:nvGrpSpPr>
        <p:grpSpPr bwMode="auto">
          <a:xfrm>
            <a:off x="458788" y="449263"/>
            <a:ext cx="8229600" cy="5321299"/>
            <a:chOff x="289" y="283"/>
            <a:chExt cx="5184" cy="3352"/>
          </a:xfrm>
        </p:grpSpPr>
        <p:sp>
          <p:nvSpPr>
            <p:cNvPr id="176131" name="Rectangle 4">
              <a:extLst>
                <a:ext uri="{FF2B5EF4-FFF2-40B4-BE49-F238E27FC236}">
                  <a16:creationId xmlns:a16="http://schemas.microsoft.com/office/drawing/2014/main" id="{67CE929A-9B94-2D46-A0E4-E77A32FFFE8F}"/>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Baby Formula</a:t>
              </a:r>
              <a:endParaRPr lang="en-US" altLang="en-US" sz="2800" dirty="0">
                <a:solidFill>
                  <a:schemeClr val="tx2"/>
                </a:solidFill>
              </a:endParaRPr>
            </a:p>
          </p:txBody>
        </p:sp>
        <p:grpSp>
          <p:nvGrpSpPr>
            <p:cNvPr id="176132" name="Group 37">
              <a:extLst>
                <a:ext uri="{FF2B5EF4-FFF2-40B4-BE49-F238E27FC236}">
                  <a16:creationId xmlns:a16="http://schemas.microsoft.com/office/drawing/2014/main" id="{AE7AA999-4512-C64D-8756-B70D1E1E7CE0}"/>
                </a:ext>
              </a:extLst>
            </p:cNvPr>
            <p:cNvGrpSpPr>
              <a:grpSpLocks/>
            </p:cNvGrpSpPr>
            <p:nvPr/>
          </p:nvGrpSpPr>
          <p:grpSpPr bwMode="auto">
            <a:xfrm>
              <a:off x="518" y="976"/>
              <a:ext cx="4901" cy="2659"/>
              <a:chOff x="518" y="976"/>
              <a:chExt cx="4901" cy="2659"/>
            </a:xfrm>
          </p:grpSpPr>
          <p:sp>
            <p:nvSpPr>
              <p:cNvPr id="176133" name="Text Box 5">
                <a:extLst>
                  <a:ext uri="{FF2B5EF4-FFF2-40B4-BE49-F238E27FC236}">
                    <a16:creationId xmlns:a16="http://schemas.microsoft.com/office/drawing/2014/main" id="{2ABD0560-14E0-4A42-A86E-87B0C7142DE1}"/>
                  </a:ext>
                </a:extLst>
              </p:cNvPr>
              <p:cNvSpPr txBox="1">
                <a:spLocks noChangeArrowheads="1"/>
              </p:cNvSpPr>
              <p:nvPr/>
            </p:nvSpPr>
            <p:spPr bwMode="auto">
              <a:xfrm>
                <a:off x="518" y="976"/>
                <a:ext cx="4901"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The trend away from breastfeeding can compound the problems of pro-tein deficiency in less-developed countries.</a:t>
                </a:r>
              </a:p>
              <a:p>
                <a:pPr eaLnBrk="1" hangingPunct="1">
                  <a:lnSpc>
                    <a:spcPct val="85000"/>
                  </a:lnSpc>
                  <a:spcBef>
                    <a:spcPct val="0"/>
                  </a:spcBef>
                  <a:spcAft>
                    <a:spcPct val="50000"/>
                  </a:spcAft>
                  <a:buSzPct val="80000"/>
                  <a:buFont typeface="Times" pitchFamily="2" charset="0"/>
                  <a:buChar char="•"/>
                </a:pPr>
                <a:r>
                  <a:rPr lang="en-US" altLang="en-US" sz="1800" dirty="0"/>
                  <a:t>Companies that make baby formula have waged aggressive marketing campaigns to increase consumer demand and their market share.</a:t>
                </a:r>
              </a:p>
              <a:p>
                <a:pPr eaLnBrk="1" hangingPunct="1">
                  <a:lnSpc>
                    <a:spcPct val="85000"/>
                  </a:lnSpc>
                  <a:spcBef>
                    <a:spcPct val="0"/>
                  </a:spcBef>
                  <a:spcAft>
                    <a:spcPct val="50000"/>
                  </a:spcAft>
                  <a:buSzPct val="80000"/>
                  <a:buFont typeface="Times" pitchFamily="2" charset="0"/>
                  <a:buChar char="•"/>
                </a:pPr>
                <a:r>
                  <a:rPr lang="en-US" altLang="en-US" sz="1800" dirty="0"/>
                  <a:t>Mothers may dilute an expensive formula to an extent where the protein content is insufficient.</a:t>
                </a:r>
                <a:endParaRPr lang="en-US" altLang="en-US" sz="1800" i="1" dirty="0"/>
              </a:p>
            </p:txBody>
          </p:sp>
          <p:grpSp>
            <p:nvGrpSpPr>
              <p:cNvPr id="176134" name="Group 32">
                <a:extLst>
                  <a:ext uri="{FF2B5EF4-FFF2-40B4-BE49-F238E27FC236}">
                    <a16:creationId xmlns:a16="http://schemas.microsoft.com/office/drawing/2014/main" id="{F99B5888-FBF9-4E4A-BB70-6D541CE62D0B}"/>
                  </a:ext>
                </a:extLst>
              </p:cNvPr>
              <p:cNvGrpSpPr>
                <a:grpSpLocks/>
              </p:cNvGrpSpPr>
              <p:nvPr/>
            </p:nvGrpSpPr>
            <p:grpSpPr bwMode="auto">
              <a:xfrm>
                <a:off x="681" y="2160"/>
                <a:ext cx="4343" cy="1475"/>
                <a:chOff x="681" y="2152"/>
                <a:chExt cx="4343" cy="1475"/>
              </a:xfrm>
            </p:grpSpPr>
            <p:grpSp>
              <p:nvGrpSpPr>
                <p:cNvPr id="176135" name="Group 24">
                  <a:extLst>
                    <a:ext uri="{FF2B5EF4-FFF2-40B4-BE49-F238E27FC236}">
                      <a16:creationId xmlns:a16="http://schemas.microsoft.com/office/drawing/2014/main" id="{25EA9207-8863-4347-8299-5328301FF2DF}"/>
                    </a:ext>
                  </a:extLst>
                </p:cNvPr>
                <p:cNvGrpSpPr>
                  <a:grpSpLocks/>
                </p:cNvGrpSpPr>
                <p:nvPr/>
              </p:nvGrpSpPr>
              <p:grpSpPr bwMode="auto">
                <a:xfrm>
                  <a:off x="2163" y="2449"/>
                  <a:ext cx="1390" cy="1178"/>
                  <a:chOff x="2163" y="2440"/>
                  <a:chExt cx="1390" cy="1178"/>
                </a:xfrm>
              </p:grpSpPr>
              <p:pic>
                <p:nvPicPr>
                  <p:cNvPr id="176142" name="Picture 6" descr="www_wholesaleramp_com baby formula">
                    <a:extLst>
                      <a:ext uri="{FF2B5EF4-FFF2-40B4-BE49-F238E27FC236}">
                        <a16:creationId xmlns:a16="http://schemas.microsoft.com/office/drawing/2014/main" id="{F24870E8-6E3E-9046-B2BE-EB611D65DE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 y="2440"/>
                    <a:ext cx="1044" cy="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43" name="Text Box 7">
                    <a:extLst>
                      <a:ext uri="{FF2B5EF4-FFF2-40B4-BE49-F238E27FC236}">
                        <a16:creationId xmlns:a16="http://schemas.microsoft.com/office/drawing/2014/main" id="{ABF1DE6F-060D-C04B-9FF8-FDD4ED7F98FF}"/>
                      </a:ext>
                    </a:extLst>
                  </p:cNvPr>
                  <p:cNvSpPr txBox="1">
                    <a:spLocks noChangeArrowheads="1"/>
                  </p:cNvSpPr>
                  <p:nvPr/>
                </p:nvSpPr>
                <p:spPr bwMode="auto">
                  <a:xfrm>
                    <a:off x="2163" y="3453"/>
                    <a:ext cx="139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https://www.wholesaleramp.com</a:t>
                    </a:r>
                    <a:endParaRPr lang="en-US" altLang="en-US" sz="1800" i="1" dirty="0"/>
                  </a:p>
                </p:txBody>
              </p:sp>
            </p:grpSp>
            <p:grpSp>
              <p:nvGrpSpPr>
                <p:cNvPr id="176136" name="Group 25">
                  <a:extLst>
                    <a:ext uri="{FF2B5EF4-FFF2-40B4-BE49-F238E27FC236}">
                      <a16:creationId xmlns:a16="http://schemas.microsoft.com/office/drawing/2014/main" id="{C9FC2B61-55B4-044B-8E1E-370C1D47D062}"/>
                    </a:ext>
                  </a:extLst>
                </p:cNvPr>
                <p:cNvGrpSpPr>
                  <a:grpSpLocks/>
                </p:cNvGrpSpPr>
                <p:nvPr/>
              </p:nvGrpSpPr>
              <p:grpSpPr bwMode="auto">
                <a:xfrm>
                  <a:off x="3725" y="2152"/>
                  <a:ext cx="1299" cy="1232"/>
                  <a:chOff x="3725" y="2087"/>
                  <a:chExt cx="1299" cy="1232"/>
                </a:xfrm>
              </p:grpSpPr>
              <p:pic>
                <p:nvPicPr>
                  <p:cNvPr id="176140" name="Picture 9" descr="store_enfamil_com pr_lactofree_lipil">
                    <a:extLst>
                      <a:ext uri="{FF2B5EF4-FFF2-40B4-BE49-F238E27FC236}">
                        <a16:creationId xmlns:a16="http://schemas.microsoft.com/office/drawing/2014/main" id="{61CBABAD-114C-1441-BF42-98C2342449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0" y="2087"/>
                    <a:ext cx="937" cy="1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41" name="Text Box 10">
                    <a:extLst>
                      <a:ext uri="{FF2B5EF4-FFF2-40B4-BE49-F238E27FC236}">
                        <a16:creationId xmlns:a16="http://schemas.microsoft.com/office/drawing/2014/main" id="{B97CD1C3-DC10-DA44-B556-C5CF54E1D761}"/>
                      </a:ext>
                    </a:extLst>
                  </p:cNvPr>
                  <p:cNvSpPr txBox="1">
                    <a:spLocks noChangeArrowheads="1"/>
                  </p:cNvSpPr>
                  <p:nvPr/>
                </p:nvSpPr>
                <p:spPr bwMode="auto">
                  <a:xfrm>
                    <a:off x="3725" y="3154"/>
                    <a:ext cx="129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https://www.store.enfamil.com</a:t>
                    </a:r>
                  </a:p>
                </p:txBody>
              </p:sp>
            </p:grpSp>
            <p:grpSp>
              <p:nvGrpSpPr>
                <p:cNvPr id="176137" name="Group 28">
                  <a:extLst>
                    <a:ext uri="{FF2B5EF4-FFF2-40B4-BE49-F238E27FC236}">
                      <a16:creationId xmlns:a16="http://schemas.microsoft.com/office/drawing/2014/main" id="{6F6492C2-1FCE-004F-9EEE-F9F1118CCE9F}"/>
                    </a:ext>
                  </a:extLst>
                </p:cNvPr>
                <p:cNvGrpSpPr>
                  <a:grpSpLocks/>
                </p:cNvGrpSpPr>
                <p:nvPr/>
              </p:nvGrpSpPr>
              <p:grpSpPr bwMode="auto">
                <a:xfrm>
                  <a:off x="681" y="2310"/>
                  <a:ext cx="1423" cy="1153"/>
                  <a:chOff x="681" y="2310"/>
                  <a:chExt cx="1423" cy="1153"/>
                </a:xfrm>
              </p:grpSpPr>
              <p:pic>
                <p:nvPicPr>
                  <p:cNvPr id="176138" name="Picture 12" descr="ecx_images-amazon_com baby formula">
                    <a:extLst>
                      <a:ext uri="{FF2B5EF4-FFF2-40B4-BE49-F238E27FC236}">
                        <a16:creationId xmlns:a16="http://schemas.microsoft.com/office/drawing/2014/main" id="{CA5F0AEB-35E4-7544-A551-CFBDB7C77E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9" y="2310"/>
                    <a:ext cx="1035" cy="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39" name="Text Box 15">
                    <a:extLst>
                      <a:ext uri="{FF2B5EF4-FFF2-40B4-BE49-F238E27FC236}">
                        <a16:creationId xmlns:a16="http://schemas.microsoft.com/office/drawing/2014/main" id="{DD70D2CB-BE0A-D94E-9D7A-EC2A9AC7F3A8}"/>
                      </a:ext>
                    </a:extLst>
                  </p:cNvPr>
                  <p:cNvSpPr txBox="1">
                    <a:spLocks noChangeArrowheads="1"/>
                  </p:cNvSpPr>
                  <p:nvPr/>
                </p:nvSpPr>
                <p:spPr bwMode="auto">
                  <a:xfrm>
                    <a:off x="681" y="3298"/>
                    <a:ext cx="142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https://www.images-amazon.com</a:t>
                    </a:r>
                    <a:endParaRPr lang="en-US" altLang="en-US" sz="1800" i="1" dirty="0"/>
                  </a:p>
                </p:txBody>
              </p:sp>
            </p:grpSp>
          </p:grpSp>
        </p:grpSp>
      </p:grpSp>
    </p:spTree>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Number Placeholder 5">
            <a:extLst>
              <a:ext uri="{FF2B5EF4-FFF2-40B4-BE49-F238E27FC236}">
                <a16:creationId xmlns:a16="http://schemas.microsoft.com/office/drawing/2014/main" id="{1ED597C4-A07C-FD45-AA6C-DADB64F2D6C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065AD27-96BB-634E-A673-89CDE81CDD1B}" type="slidenum">
              <a:rPr lang="en-US" altLang="en-US" sz="1400" smtClean="0"/>
              <a:pPr>
                <a:spcBef>
                  <a:spcPct val="0"/>
                </a:spcBef>
                <a:buFontTx/>
                <a:buNone/>
              </a:pPr>
              <a:t>108</a:t>
            </a:fld>
            <a:endParaRPr lang="en-US" altLang="en-US" sz="1400" dirty="0"/>
          </a:p>
        </p:txBody>
      </p:sp>
      <p:grpSp>
        <p:nvGrpSpPr>
          <p:cNvPr id="180226" name="Group 6">
            <a:extLst>
              <a:ext uri="{FF2B5EF4-FFF2-40B4-BE49-F238E27FC236}">
                <a16:creationId xmlns:a16="http://schemas.microsoft.com/office/drawing/2014/main" id="{6C2562AE-70D6-CE41-A135-2FA77BEE137C}"/>
              </a:ext>
            </a:extLst>
          </p:cNvPr>
          <p:cNvGrpSpPr>
            <a:grpSpLocks/>
          </p:cNvGrpSpPr>
          <p:nvPr/>
        </p:nvGrpSpPr>
        <p:grpSpPr bwMode="auto">
          <a:xfrm>
            <a:off x="458788" y="449263"/>
            <a:ext cx="8229600" cy="2270125"/>
            <a:chOff x="289" y="283"/>
            <a:chExt cx="5184" cy="1430"/>
          </a:xfrm>
        </p:grpSpPr>
        <p:sp>
          <p:nvSpPr>
            <p:cNvPr id="180227" name="Rectangle 2">
              <a:extLst>
                <a:ext uri="{FF2B5EF4-FFF2-40B4-BE49-F238E27FC236}">
                  <a16:creationId xmlns:a16="http://schemas.microsoft.com/office/drawing/2014/main" id="{CEF5DB5D-18BB-514F-845D-0CD4583E31CB}"/>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Major Crises and Malnutrition</a:t>
              </a:r>
              <a:endParaRPr lang="en-US" altLang="en-US" sz="2800" dirty="0">
                <a:solidFill>
                  <a:schemeClr val="tx2"/>
                </a:solidFill>
              </a:endParaRPr>
            </a:p>
          </p:txBody>
        </p:sp>
        <p:sp>
          <p:nvSpPr>
            <p:cNvPr id="180228" name="Text Box 3">
              <a:extLst>
                <a:ext uri="{FF2B5EF4-FFF2-40B4-BE49-F238E27FC236}">
                  <a16:creationId xmlns:a16="http://schemas.microsoft.com/office/drawing/2014/main" id="{B7AC8355-F8A7-6946-B8C0-54E24B9B8030}"/>
                </a:ext>
              </a:extLst>
            </p:cNvPr>
            <p:cNvSpPr txBox="1">
              <a:spLocks noChangeArrowheads="1"/>
            </p:cNvSpPr>
            <p:nvPr/>
          </p:nvSpPr>
          <p:spPr bwMode="auto">
            <a:xfrm>
              <a:off x="518" y="974"/>
              <a:ext cx="4791" cy="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Undernourishment often occurs when a crisis such as drought or war disrupts food supplies.</a:t>
              </a:r>
            </a:p>
            <a:p>
              <a:pPr eaLnBrk="1" hangingPunct="1">
                <a:lnSpc>
                  <a:spcPct val="85000"/>
                </a:lnSpc>
                <a:spcBef>
                  <a:spcPct val="0"/>
                </a:spcBef>
                <a:spcAft>
                  <a:spcPct val="50000"/>
                </a:spcAft>
                <a:buSzPct val="80000"/>
                <a:buFont typeface="Times" pitchFamily="2" charset="0"/>
                <a:buChar char="•"/>
              </a:pPr>
              <a:r>
                <a:rPr lang="en-US" altLang="en-US" sz="1800" dirty="0"/>
                <a:t>Sometimes the global community responds well to humanitarian crises, and in other instances they fall short.</a:t>
              </a:r>
              <a:endParaRPr lang="en-US" altLang="en-US" sz="1800" i="1" dirty="0"/>
            </a:p>
          </p:txBody>
        </p:sp>
      </p:grpSp>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Number Placeholder 5">
            <a:extLst>
              <a:ext uri="{FF2B5EF4-FFF2-40B4-BE49-F238E27FC236}">
                <a16:creationId xmlns:a16="http://schemas.microsoft.com/office/drawing/2014/main" id="{F7894B50-40EB-4A4B-BC88-58A7E071F32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2D1C238-799D-974C-8442-32B938BEA827}" type="slidenum">
              <a:rPr lang="en-US" altLang="en-US" sz="1400" smtClean="0"/>
              <a:pPr>
                <a:spcBef>
                  <a:spcPct val="0"/>
                </a:spcBef>
                <a:buFontTx/>
                <a:buNone/>
              </a:pPr>
              <a:t>109</a:t>
            </a:fld>
            <a:endParaRPr lang="en-US" altLang="en-US" sz="1400" dirty="0"/>
          </a:p>
        </p:txBody>
      </p:sp>
      <p:grpSp>
        <p:nvGrpSpPr>
          <p:cNvPr id="196610" name="Group 26">
            <a:extLst>
              <a:ext uri="{FF2B5EF4-FFF2-40B4-BE49-F238E27FC236}">
                <a16:creationId xmlns:a16="http://schemas.microsoft.com/office/drawing/2014/main" id="{3D3714A5-15E7-1B48-AC40-99EE575DD9FD}"/>
              </a:ext>
            </a:extLst>
          </p:cNvPr>
          <p:cNvGrpSpPr>
            <a:grpSpLocks/>
          </p:cNvGrpSpPr>
          <p:nvPr/>
        </p:nvGrpSpPr>
        <p:grpSpPr bwMode="auto">
          <a:xfrm>
            <a:off x="458788" y="449263"/>
            <a:ext cx="8229600" cy="5227638"/>
            <a:chOff x="289" y="283"/>
            <a:chExt cx="5184" cy="3293"/>
          </a:xfrm>
        </p:grpSpPr>
        <p:sp>
          <p:nvSpPr>
            <p:cNvPr id="196611" name="Rectangle 6">
              <a:extLst>
                <a:ext uri="{FF2B5EF4-FFF2-40B4-BE49-F238E27FC236}">
                  <a16:creationId xmlns:a16="http://schemas.microsoft.com/office/drawing/2014/main" id="{EEFCE6C4-6EB8-574F-821A-7EA30AA446F5}"/>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In Conclusion</a:t>
              </a:r>
              <a:endParaRPr lang="en-US" altLang="en-US" sz="2800" dirty="0">
                <a:solidFill>
                  <a:schemeClr val="tx2"/>
                </a:solidFill>
              </a:endParaRPr>
            </a:p>
          </p:txBody>
        </p:sp>
        <p:grpSp>
          <p:nvGrpSpPr>
            <p:cNvPr id="196612" name="Group 25">
              <a:extLst>
                <a:ext uri="{FF2B5EF4-FFF2-40B4-BE49-F238E27FC236}">
                  <a16:creationId xmlns:a16="http://schemas.microsoft.com/office/drawing/2014/main" id="{E61AE997-1490-3E49-A2CE-634ACBBEE6C7}"/>
                </a:ext>
              </a:extLst>
            </p:cNvPr>
            <p:cNvGrpSpPr>
              <a:grpSpLocks/>
            </p:cNvGrpSpPr>
            <p:nvPr/>
          </p:nvGrpSpPr>
          <p:grpSpPr bwMode="auto">
            <a:xfrm>
              <a:off x="854" y="1014"/>
              <a:ext cx="3375" cy="2562"/>
              <a:chOff x="854" y="1014"/>
              <a:chExt cx="3375" cy="2562"/>
            </a:xfrm>
          </p:grpSpPr>
          <p:sp>
            <p:nvSpPr>
              <p:cNvPr id="196613" name="Text Box 11">
                <a:extLst>
                  <a:ext uri="{FF2B5EF4-FFF2-40B4-BE49-F238E27FC236}">
                    <a16:creationId xmlns:a16="http://schemas.microsoft.com/office/drawing/2014/main" id="{5B7405F4-FE21-3D43-A4D2-786852536C6B}"/>
                  </a:ext>
                </a:extLst>
              </p:cNvPr>
              <p:cNvSpPr txBox="1">
                <a:spLocks noChangeArrowheads="1"/>
              </p:cNvSpPr>
              <p:nvPr/>
            </p:nvSpPr>
            <p:spPr bwMode="auto">
              <a:xfrm>
                <a:off x="1533" y="3224"/>
                <a:ext cx="269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011893"/>
                    </a:solidFill>
                  </a:rPr>
                  <a:t>Discernment is the act or process of exhibiting good insight and judgment.  </a:t>
                </a:r>
              </a:p>
            </p:txBody>
          </p:sp>
          <p:grpSp>
            <p:nvGrpSpPr>
              <p:cNvPr id="196614" name="Group 24">
                <a:extLst>
                  <a:ext uri="{FF2B5EF4-FFF2-40B4-BE49-F238E27FC236}">
                    <a16:creationId xmlns:a16="http://schemas.microsoft.com/office/drawing/2014/main" id="{30A1E426-39F0-7741-9CDE-3C3DDC8A32CC}"/>
                  </a:ext>
                </a:extLst>
              </p:cNvPr>
              <p:cNvGrpSpPr>
                <a:grpSpLocks/>
              </p:cNvGrpSpPr>
              <p:nvPr/>
            </p:nvGrpSpPr>
            <p:grpSpPr bwMode="auto">
              <a:xfrm>
                <a:off x="854" y="1014"/>
                <a:ext cx="2870" cy="2154"/>
                <a:chOff x="854" y="1014"/>
                <a:chExt cx="2870" cy="2154"/>
              </a:xfrm>
            </p:grpSpPr>
            <p:grpSp>
              <p:nvGrpSpPr>
                <p:cNvPr id="196615" name="Group 17">
                  <a:extLst>
                    <a:ext uri="{FF2B5EF4-FFF2-40B4-BE49-F238E27FC236}">
                      <a16:creationId xmlns:a16="http://schemas.microsoft.com/office/drawing/2014/main" id="{B307E8F4-446F-3349-A413-76CADDC27D41}"/>
                    </a:ext>
                  </a:extLst>
                </p:cNvPr>
                <p:cNvGrpSpPr>
                  <a:grpSpLocks/>
                </p:cNvGrpSpPr>
                <p:nvPr/>
              </p:nvGrpSpPr>
              <p:grpSpPr bwMode="auto">
                <a:xfrm>
                  <a:off x="2087" y="1014"/>
                  <a:ext cx="1637" cy="2154"/>
                  <a:chOff x="2087" y="1014"/>
                  <a:chExt cx="1637" cy="2154"/>
                </a:xfrm>
              </p:grpSpPr>
              <p:pic>
                <p:nvPicPr>
                  <p:cNvPr id="196618" name="Picture 3" descr="blogs_smh_com_au find the elephant elephant">
                    <a:extLst>
                      <a:ext uri="{FF2B5EF4-FFF2-40B4-BE49-F238E27FC236}">
                        <a16:creationId xmlns:a16="http://schemas.microsoft.com/office/drawing/2014/main" id="{868E6747-C244-4E43-AFE2-23007992E9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 y="1014"/>
                    <a:ext cx="1577" cy="2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6619" name="Text Box 4">
                    <a:extLst>
                      <a:ext uri="{FF2B5EF4-FFF2-40B4-BE49-F238E27FC236}">
                        <a16:creationId xmlns:a16="http://schemas.microsoft.com/office/drawing/2014/main" id="{B0713C86-7F4A-A649-8077-D3F4048387CE}"/>
                      </a:ext>
                    </a:extLst>
                  </p:cNvPr>
                  <p:cNvSpPr txBox="1">
                    <a:spLocks noChangeArrowheads="1"/>
                  </p:cNvSpPr>
                  <p:nvPr/>
                </p:nvSpPr>
                <p:spPr bwMode="auto">
                  <a:xfrm>
                    <a:off x="2405" y="3003"/>
                    <a:ext cx="131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https://www.blods.smh.com.au</a:t>
                    </a:r>
                    <a:endParaRPr lang="en-US" altLang="en-US" sz="1800" dirty="0"/>
                  </a:p>
                </p:txBody>
              </p:sp>
            </p:grpSp>
            <p:sp>
              <p:nvSpPr>
                <p:cNvPr id="196616" name="Line 12">
                  <a:extLst>
                    <a:ext uri="{FF2B5EF4-FFF2-40B4-BE49-F238E27FC236}">
                      <a16:creationId xmlns:a16="http://schemas.microsoft.com/office/drawing/2014/main" id="{573BF870-C782-7349-9304-19E27FAF3ED8}"/>
                    </a:ext>
                  </a:extLst>
                </p:cNvPr>
                <p:cNvSpPr>
                  <a:spLocks noChangeShapeType="1"/>
                </p:cNvSpPr>
                <p:nvPr/>
              </p:nvSpPr>
              <p:spPr bwMode="auto">
                <a:xfrm>
                  <a:off x="1756" y="2796"/>
                  <a:ext cx="518" cy="0"/>
                </a:xfrm>
                <a:prstGeom prst="line">
                  <a:avLst/>
                </a:prstGeom>
                <a:noFill/>
                <a:ln w="139700">
                  <a:solidFill>
                    <a:schemeClr val="accent6">
                      <a:alpha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6617" name="Text Box 13">
                  <a:extLst>
                    <a:ext uri="{FF2B5EF4-FFF2-40B4-BE49-F238E27FC236}">
                      <a16:creationId xmlns:a16="http://schemas.microsoft.com/office/drawing/2014/main" id="{5E31ECD5-01AB-4143-A823-CA9462DB8274}"/>
                    </a:ext>
                  </a:extLst>
                </p:cNvPr>
                <p:cNvSpPr txBox="1">
                  <a:spLocks noChangeArrowheads="1"/>
                </p:cNvSpPr>
                <p:nvPr/>
              </p:nvSpPr>
              <p:spPr bwMode="auto">
                <a:xfrm>
                  <a:off x="854" y="2620"/>
                  <a:ext cx="890"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t>Are we down here?</a:t>
                  </a:r>
                </a:p>
              </p:txBody>
            </p:sp>
          </p:grpSp>
        </p:grpSp>
      </p:grpSp>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Number Placeholder 5">
            <a:extLst>
              <a:ext uri="{FF2B5EF4-FFF2-40B4-BE49-F238E27FC236}">
                <a16:creationId xmlns:a16="http://schemas.microsoft.com/office/drawing/2014/main" id="{E6673EA1-0FC0-4C4D-85A5-6477B53E6D3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52B13DF-1788-4741-8618-04C4E71D0F82}" type="slidenum">
              <a:rPr lang="en-US" altLang="en-US" sz="1400" smtClean="0"/>
              <a:pPr>
                <a:spcBef>
                  <a:spcPct val="0"/>
                </a:spcBef>
                <a:buFontTx/>
                <a:buNone/>
              </a:pPr>
              <a:t>110</a:t>
            </a:fld>
            <a:endParaRPr lang="en-US" altLang="en-US" sz="1400" dirty="0"/>
          </a:p>
        </p:txBody>
      </p:sp>
      <p:sp>
        <p:nvSpPr>
          <p:cNvPr id="198658" name="Text Box 6">
            <a:extLst>
              <a:ext uri="{FF2B5EF4-FFF2-40B4-BE49-F238E27FC236}">
                <a16:creationId xmlns:a16="http://schemas.microsoft.com/office/drawing/2014/main" id="{2C53DD6F-95D0-9046-AF86-86041240F6A0}"/>
              </a:ext>
            </a:extLst>
          </p:cNvPr>
          <p:cNvSpPr txBox="1">
            <a:spLocks noChangeArrowheads="1"/>
          </p:cNvSpPr>
          <p:nvPr/>
        </p:nvSpPr>
        <p:spPr bwMode="auto">
          <a:xfrm>
            <a:off x="1445674" y="1633140"/>
            <a:ext cx="6276928" cy="1401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00"/>
              </a:lnSpc>
              <a:spcBef>
                <a:spcPct val="0"/>
              </a:spcBef>
              <a:spcAft>
                <a:spcPts val="0"/>
              </a:spcAft>
              <a:buFontTx/>
              <a:buNone/>
            </a:pPr>
            <a:r>
              <a:rPr lang="en-US" altLang="en-US" sz="2000" dirty="0"/>
              <a:t>“Mice make elephants dance” </a:t>
            </a:r>
          </a:p>
          <a:p>
            <a:pPr algn="ctr" eaLnBrk="1" hangingPunct="1">
              <a:lnSpc>
                <a:spcPts val="1800"/>
              </a:lnSpc>
              <a:spcBef>
                <a:spcPts val="1200"/>
              </a:spcBef>
              <a:spcAft>
                <a:spcPts val="0"/>
              </a:spcAft>
              <a:buFontTx/>
              <a:buNone/>
            </a:pPr>
            <a:r>
              <a:rPr lang="en-US" altLang="en-US" sz="2000" dirty="0">
                <a:solidFill>
                  <a:schemeClr val="accent6"/>
                </a:solidFill>
              </a:rPr>
              <a:t>We can all make a difference in promoting the health of our families and communities regardless of the many barriers from our own inertia and special interests.</a:t>
            </a:r>
            <a:endParaRPr lang="en-US" altLang="en-US" sz="2000" i="1" dirty="0">
              <a:solidFill>
                <a:schemeClr val="accent6"/>
              </a:solidFill>
            </a:endParaRPr>
          </a:p>
        </p:txBody>
      </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7299</TotalTime>
  <Words>7777</Words>
  <Application>Microsoft Macintosh PowerPoint</Application>
  <PresentationFormat>On-screen Show (4:3)</PresentationFormat>
  <Paragraphs>1060</Paragraphs>
  <Slides>110</Slides>
  <Notes>110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110</vt:i4>
      </vt:variant>
    </vt:vector>
  </HeadingPairs>
  <TitlesOfParts>
    <vt:vector size="114" baseType="lpstr">
      <vt:lpstr>Arial</vt:lpstr>
      <vt:lpstr>Calibri</vt:lpstr>
      <vt:lpstr>Times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Public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LA County</dc:creator>
  <cp:lastModifiedBy>Microsoft Office User</cp:lastModifiedBy>
  <cp:revision>388</cp:revision>
  <dcterms:created xsi:type="dcterms:W3CDTF">2007-11-06T19:24:47Z</dcterms:created>
  <dcterms:modified xsi:type="dcterms:W3CDTF">2022-12-11T17:43:46Z</dcterms:modified>
</cp:coreProperties>
</file>