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56" r:id="rId2"/>
    <p:sldId id="857" r:id="rId3"/>
    <p:sldId id="837" r:id="rId4"/>
    <p:sldId id="856" r:id="rId5"/>
    <p:sldId id="840" r:id="rId6"/>
    <p:sldId id="839" r:id="rId7"/>
    <p:sldId id="842" r:id="rId8"/>
    <p:sldId id="841" r:id="rId9"/>
    <p:sldId id="844" r:id="rId10"/>
    <p:sldId id="843" r:id="rId11"/>
    <p:sldId id="846" r:id="rId12"/>
    <p:sldId id="845" r:id="rId13"/>
    <p:sldId id="847" r:id="rId14"/>
    <p:sldId id="848" r:id="rId15"/>
    <p:sldId id="849" r:id="rId16"/>
    <p:sldId id="850" r:id="rId17"/>
    <p:sldId id="851" r:id="rId18"/>
    <p:sldId id="852" r:id="rId19"/>
    <p:sldId id="854" r:id="rId20"/>
    <p:sldId id="853"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500">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3741" autoAdjust="0"/>
  </p:normalViewPr>
  <p:slideViewPr>
    <p:cSldViewPr snapToGrid="0" showGuides="1">
      <p:cViewPr varScale="1">
        <p:scale>
          <a:sx n="115" d="100"/>
          <a:sy n="115" d="100"/>
        </p:scale>
        <p:origin x="3000" y="200"/>
      </p:cViewPr>
      <p:guideLst>
        <p:guide orient="horz" pos="150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A44693B-0D05-8448-BD62-D34902B35B0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dirty="0" smtClean="0"/>
            </a:lvl1pPr>
          </a:lstStyle>
          <a:p>
            <a:pPr>
              <a:defRPr/>
            </a:pPr>
            <a:endParaRPr lang="en-US" altLang="en-US" dirty="0"/>
          </a:p>
        </p:txBody>
      </p:sp>
      <p:sp>
        <p:nvSpPr>
          <p:cNvPr id="32771" name="Rectangle 3">
            <a:extLst>
              <a:ext uri="{FF2B5EF4-FFF2-40B4-BE49-F238E27FC236}">
                <a16:creationId xmlns:a16="http://schemas.microsoft.com/office/drawing/2014/main" id="{574356C3-85A3-A54A-BA8D-4954B44ACF5E}"/>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dirty="0" smtClean="0"/>
            </a:lvl1pPr>
          </a:lstStyle>
          <a:p>
            <a:pPr>
              <a:defRPr/>
            </a:pPr>
            <a:endParaRPr lang="en-US" altLang="en-US" dirty="0"/>
          </a:p>
        </p:txBody>
      </p:sp>
      <p:sp>
        <p:nvSpPr>
          <p:cNvPr id="2052" name="Rectangle 4">
            <a:extLst>
              <a:ext uri="{FF2B5EF4-FFF2-40B4-BE49-F238E27FC236}">
                <a16:creationId xmlns:a16="http://schemas.microsoft.com/office/drawing/2014/main" id="{158AD847-7189-2145-A990-20F26FFF701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37593A7C-E84B-5449-B420-13540149A85C}"/>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678B8904-8AE8-444A-9F0A-93FF0ECB8DD5}"/>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dirty="0" smtClean="0"/>
            </a:lvl1pPr>
          </a:lstStyle>
          <a:p>
            <a:pPr>
              <a:defRPr/>
            </a:pPr>
            <a:endParaRPr lang="en-US" altLang="en-US" dirty="0"/>
          </a:p>
        </p:txBody>
      </p:sp>
      <p:sp>
        <p:nvSpPr>
          <p:cNvPr id="32775" name="Rectangle 7">
            <a:extLst>
              <a:ext uri="{FF2B5EF4-FFF2-40B4-BE49-F238E27FC236}">
                <a16:creationId xmlns:a16="http://schemas.microsoft.com/office/drawing/2014/main" id="{6FD475D2-3336-0749-8C52-6AB3AF1CD68D}"/>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78642624-0E3D-044D-98CF-FE61228B7BAA}"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2B4E618A-595F-534A-BFA5-82292B90F96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C27FED-5F03-6945-A1F3-88CDD5656ECD}" type="slidenum">
              <a:rPr lang="en-US" altLang="en-US"/>
              <a:pPr/>
              <a:t>1</a:t>
            </a:fld>
            <a:endParaRPr lang="en-US" altLang="en-US" dirty="0"/>
          </a:p>
        </p:txBody>
      </p:sp>
      <p:sp>
        <p:nvSpPr>
          <p:cNvPr id="4099" name="Rectangle 2">
            <a:extLst>
              <a:ext uri="{FF2B5EF4-FFF2-40B4-BE49-F238E27FC236}">
                <a16:creationId xmlns:a16="http://schemas.microsoft.com/office/drawing/2014/main" id="{2CE7E667-3700-D040-9E0F-2803F98E266A}"/>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45EED05A-0EA2-3B40-A137-3DE38788950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30A2A896-3195-FD49-B9D1-033BA570DFA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6D7EB24-5DB3-554F-8931-6D7D2D04367C}" type="slidenum">
              <a:rPr lang="en-US" altLang="en-US"/>
              <a:pPr/>
              <a:t>2</a:t>
            </a:fld>
            <a:endParaRPr lang="en-US" altLang="en-US" dirty="0"/>
          </a:p>
        </p:txBody>
      </p:sp>
      <p:sp>
        <p:nvSpPr>
          <p:cNvPr id="6147" name="Rectangle 2">
            <a:extLst>
              <a:ext uri="{FF2B5EF4-FFF2-40B4-BE49-F238E27FC236}">
                <a16:creationId xmlns:a16="http://schemas.microsoft.com/office/drawing/2014/main" id="{097CA58F-8D9C-F94C-8BAF-4AB0DD6040FA}"/>
              </a:ext>
            </a:extLst>
          </p:cNvPr>
          <p:cNvSpPr>
            <a:spLocks noGrp="1" noRot="1" noChangeAspect="1" noChangeArrowheads="1" noTextEdit="1"/>
          </p:cNvSpPr>
          <p:nvPr>
            <p:ph type="sldImg"/>
          </p:nvPr>
        </p:nvSpPr>
        <p:spPr>
          <a:solidFill>
            <a:srgbClr val="FFFFFF"/>
          </a:solidFill>
          <a:ln/>
        </p:spPr>
      </p:sp>
      <p:sp>
        <p:nvSpPr>
          <p:cNvPr id="6148" name="Rectangle 3">
            <a:extLst>
              <a:ext uri="{FF2B5EF4-FFF2-40B4-BE49-F238E27FC236}">
                <a16:creationId xmlns:a16="http://schemas.microsoft.com/office/drawing/2014/main" id="{AA276184-661B-074A-B325-E20474F2CDB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258D7E94-A40A-7C41-8318-0B703B30831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1E350B8-3BFF-484A-B5DA-83A151FD6D16}" type="slidenum">
              <a:rPr lang="en-US" altLang="en-US"/>
              <a:pPr/>
              <a:t>3</a:t>
            </a:fld>
            <a:endParaRPr lang="en-US" altLang="en-US" dirty="0"/>
          </a:p>
        </p:txBody>
      </p:sp>
      <p:sp>
        <p:nvSpPr>
          <p:cNvPr id="8195" name="Rectangle 2">
            <a:extLst>
              <a:ext uri="{FF2B5EF4-FFF2-40B4-BE49-F238E27FC236}">
                <a16:creationId xmlns:a16="http://schemas.microsoft.com/office/drawing/2014/main" id="{8CCF4E52-3587-E64E-A013-AD2AF8ED21E5}"/>
              </a:ext>
            </a:extLst>
          </p:cNvPr>
          <p:cNvSpPr>
            <a:spLocks noGrp="1" noRot="1" noChangeAspect="1" noChangeArrowheads="1" noTextEdit="1"/>
          </p:cNvSpPr>
          <p:nvPr>
            <p:ph type="sldImg"/>
          </p:nvPr>
        </p:nvSpPr>
        <p:spPr>
          <a:solidFill>
            <a:srgbClr val="FFFFFF"/>
          </a:solidFill>
          <a:ln/>
        </p:spPr>
      </p:sp>
      <p:sp>
        <p:nvSpPr>
          <p:cNvPr id="8196" name="Rectangle 3">
            <a:extLst>
              <a:ext uri="{FF2B5EF4-FFF2-40B4-BE49-F238E27FC236}">
                <a16:creationId xmlns:a16="http://schemas.microsoft.com/office/drawing/2014/main" id="{EE876DDA-51C5-0D41-89C7-13344CE413B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64813684-3ECE-BE4D-848F-75AE0F063E4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BAC0150-283C-FF49-A73E-C1F915E365C6}" type="slidenum">
              <a:rPr lang="en-US" altLang="en-US"/>
              <a:pPr/>
              <a:t>4</a:t>
            </a:fld>
            <a:endParaRPr lang="en-US" altLang="en-US" dirty="0"/>
          </a:p>
        </p:txBody>
      </p:sp>
      <p:sp>
        <p:nvSpPr>
          <p:cNvPr id="10243" name="Rectangle 2">
            <a:extLst>
              <a:ext uri="{FF2B5EF4-FFF2-40B4-BE49-F238E27FC236}">
                <a16:creationId xmlns:a16="http://schemas.microsoft.com/office/drawing/2014/main" id="{22EDFA15-617B-6440-9A64-53FAD6527181}"/>
              </a:ext>
            </a:extLst>
          </p:cNvPr>
          <p:cNvSpPr>
            <a:spLocks noGrp="1" noRot="1" noChangeAspect="1" noChangeArrowheads="1" noTextEdit="1"/>
          </p:cNvSpPr>
          <p:nvPr>
            <p:ph type="sldImg"/>
          </p:nvPr>
        </p:nvSpPr>
        <p:spPr>
          <a:solidFill>
            <a:srgbClr val="FFFFFF"/>
          </a:solidFill>
          <a:ln/>
        </p:spPr>
      </p:sp>
      <p:sp>
        <p:nvSpPr>
          <p:cNvPr id="10244" name="Rectangle 3">
            <a:extLst>
              <a:ext uri="{FF2B5EF4-FFF2-40B4-BE49-F238E27FC236}">
                <a16:creationId xmlns:a16="http://schemas.microsoft.com/office/drawing/2014/main" id="{7FF61309-7A56-B14E-9DA7-3B4FB3EB384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F7F6E2F7-3017-1444-B37A-87533A68E87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A97905-3B33-3D4B-AEE5-A633C11EC9BD}" type="slidenum">
              <a:rPr lang="en-US" altLang="en-US"/>
              <a:pPr/>
              <a:t>5</a:t>
            </a:fld>
            <a:endParaRPr lang="en-US" altLang="en-US" dirty="0"/>
          </a:p>
        </p:txBody>
      </p:sp>
      <p:sp>
        <p:nvSpPr>
          <p:cNvPr id="12291" name="Rectangle 2">
            <a:extLst>
              <a:ext uri="{FF2B5EF4-FFF2-40B4-BE49-F238E27FC236}">
                <a16:creationId xmlns:a16="http://schemas.microsoft.com/office/drawing/2014/main" id="{17E017D0-1ADC-5D4C-BBB7-601654B3D1CE}"/>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DCBE5587-FF83-A749-A3E8-0137626AA2C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9EB7F055-E48D-AE4F-8D3F-7B5FA2D6EB3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AF4D5C-F5CB-8E4B-BA34-A9F8A9CED169}" type="slidenum">
              <a:rPr lang="en-US" altLang="en-US"/>
              <a:pPr/>
              <a:t>6</a:t>
            </a:fld>
            <a:endParaRPr lang="en-US" altLang="en-US" dirty="0"/>
          </a:p>
        </p:txBody>
      </p:sp>
      <p:sp>
        <p:nvSpPr>
          <p:cNvPr id="14339" name="Rectangle 2">
            <a:extLst>
              <a:ext uri="{FF2B5EF4-FFF2-40B4-BE49-F238E27FC236}">
                <a16:creationId xmlns:a16="http://schemas.microsoft.com/office/drawing/2014/main" id="{32CB74D5-3ADF-AB46-9E38-5E76E57D899E}"/>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4DAE8A42-832B-8E4C-85BF-34BDA3B0D7B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ECA6FF74-FDA8-CD43-AF80-5FCFB60A662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A205F0-A511-3F46-9D99-B358EEDBBEDE}" type="slidenum">
              <a:rPr lang="en-US" altLang="en-US"/>
              <a:pPr/>
              <a:t>7</a:t>
            </a:fld>
            <a:endParaRPr lang="en-US" altLang="en-US" dirty="0"/>
          </a:p>
        </p:txBody>
      </p:sp>
      <p:sp>
        <p:nvSpPr>
          <p:cNvPr id="16387" name="Rectangle 2">
            <a:extLst>
              <a:ext uri="{FF2B5EF4-FFF2-40B4-BE49-F238E27FC236}">
                <a16:creationId xmlns:a16="http://schemas.microsoft.com/office/drawing/2014/main" id="{AB6B605A-94BF-5347-8E68-6323B4586FB3}"/>
              </a:ext>
            </a:extLst>
          </p:cNvPr>
          <p:cNvSpPr>
            <a:spLocks noGrp="1" noRot="1" noChangeAspect="1" noChangeArrowheads="1" noTextEdit="1"/>
          </p:cNvSpPr>
          <p:nvPr>
            <p:ph type="sldImg"/>
          </p:nvPr>
        </p:nvSpPr>
        <p:spPr>
          <a:solidFill>
            <a:srgbClr val="FFFFFF"/>
          </a:solidFill>
          <a:ln/>
        </p:spPr>
      </p:sp>
      <p:sp>
        <p:nvSpPr>
          <p:cNvPr id="16388" name="Rectangle 3">
            <a:extLst>
              <a:ext uri="{FF2B5EF4-FFF2-40B4-BE49-F238E27FC236}">
                <a16:creationId xmlns:a16="http://schemas.microsoft.com/office/drawing/2014/main" id="{30021977-91D3-4842-AAAB-C1AAE2330ED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804070E0-8DB0-1D47-B23A-74917BFB2DC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556BA56-5042-8B42-8B1E-E0DC8F4DB24B}" type="slidenum">
              <a:rPr lang="en-US" altLang="en-US"/>
              <a:pPr/>
              <a:t>8</a:t>
            </a:fld>
            <a:endParaRPr lang="en-US" altLang="en-US" dirty="0"/>
          </a:p>
        </p:txBody>
      </p:sp>
      <p:sp>
        <p:nvSpPr>
          <p:cNvPr id="18435" name="Rectangle 2">
            <a:extLst>
              <a:ext uri="{FF2B5EF4-FFF2-40B4-BE49-F238E27FC236}">
                <a16:creationId xmlns:a16="http://schemas.microsoft.com/office/drawing/2014/main" id="{DDB7D0CB-B9F4-DB46-84F4-88D6E307F44D}"/>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C0A24874-02FF-DE4E-89DC-F04CF409D5F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715446E3-E6EF-EC41-8054-8A493C51342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D799D4-544A-8244-9283-FD656582AF3F}" type="slidenum">
              <a:rPr lang="en-US" altLang="en-US"/>
              <a:pPr/>
              <a:t>9</a:t>
            </a:fld>
            <a:endParaRPr lang="en-US" altLang="en-US" dirty="0"/>
          </a:p>
        </p:txBody>
      </p:sp>
      <p:sp>
        <p:nvSpPr>
          <p:cNvPr id="20483" name="Rectangle 2">
            <a:extLst>
              <a:ext uri="{FF2B5EF4-FFF2-40B4-BE49-F238E27FC236}">
                <a16:creationId xmlns:a16="http://schemas.microsoft.com/office/drawing/2014/main" id="{7B418521-3926-B643-A538-4F168124762F}"/>
              </a:ext>
            </a:extLst>
          </p:cNvPr>
          <p:cNvSpPr>
            <a:spLocks noGrp="1" noRot="1" noChangeAspect="1" noChangeArrowheads="1" noTextEdit="1"/>
          </p:cNvSpPr>
          <p:nvPr>
            <p:ph type="sldImg"/>
          </p:nvPr>
        </p:nvSpPr>
        <p:spPr>
          <a:solidFill>
            <a:srgbClr val="FFFFFF"/>
          </a:solidFill>
          <a:ln/>
        </p:spPr>
      </p:sp>
      <p:sp>
        <p:nvSpPr>
          <p:cNvPr id="20484" name="Rectangle 3">
            <a:extLst>
              <a:ext uri="{FF2B5EF4-FFF2-40B4-BE49-F238E27FC236}">
                <a16:creationId xmlns:a16="http://schemas.microsoft.com/office/drawing/2014/main" id="{F6E92097-921A-B94E-A69B-AC9B3B59A4A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80182249-C72D-F44E-B067-0F79011AA1A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E7BBFE-4BE1-2944-B5E7-61B43CFA7923}" type="slidenum">
              <a:rPr lang="en-US" altLang="en-US"/>
              <a:pPr/>
              <a:t>10</a:t>
            </a:fld>
            <a:endParaRPr lang="en-US" altLang="en-US" dirty="0"/>
          </a:p>
        </p:txBody>
      </p:sp>
      <p:sp>
        <p:nvSpPr>
          <p:cNvPr id="22531" name="Rectangle 2">
            <a:extLst>
              <a:ext uri="{FF2B5EF4-FFF2-40B4-BE49-F238E27FC236}">
                <a16:creationId xmlns:a16="http://schemas.microsoft.com/office/drawing/2014/main" id="{2A8E72A0-6BBC-6A40-9FAE-9C308D274CEA}"/>
              </a:ext>
            </a:extLst>
          </p:cNvPr>
          <p:cNvSpPr>
            <a:spLocks noGrp="1" noRot="1" noChangeAspect="1"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2CA14F24-F98B-694C-A9C2-103A96052AF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AD82B914-DB38-B94A-AFE8-6F82C6C5475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631217-B010-234C-BB68-66094C9E6547}" type="slidenum">
              <a:rPr lang="en-US" altLang="en-US"/>
              <a:pPr/>
              <a:t>11</a:t>
            </a:fld>
            <a:endParaRPr lang="en-US" altLang="en-US" dirty="0"/>
          </a:p>
        </p:txBody>
      </p:sp>
      <p:sp>
        <p:nvSpPr>
          <p:cNvPr id="24579" name="Rectangle 2">
            <a:extLst>
              <a:ext uri="{FF2B5EF4-FFF2-40B4-BE49-F238E27FC236}">
                <a16:creationId xmlns:a16="http://schemas.microsoft.com/office/drawing/2014/main" id="{B5B901E0-A2AE-604D-BECC-D45CC38E5988}"/>
              </a:ext>
            </a:extLst>
          </p:cNvPr>
          <p:cNvSpPr>
            <a:spLocks noGrp="1" noRot="1" noChangeAspect="1" noChangeArrowheads="1" noTextEdit="1"/>
          </p:cNvSpPr>
          <p:nvPr>
            <p:ph type="sldImg"/>
          </p:nvPr>
        </p:nvSpPr>
        <p:spPr>
          <a:solidFill>
            <a:srgbClr val="FFFFFF"/>
          </a:solidFill>
          <a:ln/>
        </p:spPr>
      </p:sp>
      <p:sp>
        <p:nvSpPr>
          <p:cNvPr id="24580" name="Rectangle 3">
            <a:extLst>
              <a:ext uri="{FF2B5EF4-FFF2-40B4-BE49-F238E27FC236}">
                <a16:creationId xmlns:a16="http://schemas.microsoft.com/office/drawing/2014/main" id="{A0AAC47F-6399-E644-88D8-2DBCB80887A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AE793BB2-8C06-0F41-9559-9442E9BA429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6EA3C6-6631-7E4C-AC50-B6018410C11D}" type="slidenum">
              <a:rPr lang="en-US" altLang="en-US"/>
              <a:pPr/>
              <a:t>12</a:t>
            </a:fld>
            <a:endParaRPr lang="en-US" altLang="en-US" dirty="0"/>
          </a:p>
        </p:txBody>
      </p:sp>
      <p:sp>
        <p:nvSpPr>
          <p:cNvPr id="26627" name="Rectangle 2">
            <a:extLst>
              <a:ext uri="{FF2B5EF4-FFF2-40B4-BE49-F238E27FC236}">
                <a16:creationId xmlns:a16="http://schemas.microsoft.com/office/drawing/2014/main" id="{9BB66471-E881-DC4D-9C10-7A6831F60877}"/>
              </a:ext>
            </a:extLst>
          </p:cNvPr>
          <p:cNvSpPr>
            <a:spLocks noGrp="1" noRot="1" noChangeAspect="1" noChangeArrowheads="1" noTextEdit="1"/>
          </p:cNvSpPr>
          <p:nvPr>
            <p:ph type="sldImg"/>
          </p:nvPr>
        </p:nvSpPr>
        <p:spPr>
          <a:solidFill>
            <a:srgbClr val="FFFFFF"/>
          </a:solidFill>
          <a:ln/>
        </p:spPr>
      </p:sp>
      <p:sp>
        <p:nvSpPr>
          <p:cNvPr id="26628" name="Rectangle 3">
            <a:extLst>
              <a:ext uri="{FF2B5EF4-FFF2-40B4-BE49-F238E27FC236}">
                <a16:creationId xmlns:a16="http://schemas.microsoft.com/office/drawing/2014/main" id="{A64B7609-F14F-5540-9250-E01580F0FD1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77DBF547-81E4-FE4B-BDD9-81F072D55A5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B53F9C4-A9F1-D64A-BEDF-04C527549EA8}" type="slidenum">
              <a:rPr lang="en-US" altLang="en-US"/>
              <a:pPr/>
              <a:t>13</a:t>
            </a:fld>
            <a:endParaRPr lang="en-US" altLang="en-US" dirty="0"/>
          </a:p>
        </p:txBody>
      </p:sp>
      <p:sp>
        <p:nvSpPr>
          <p:cNvPr id="28675" name="Rectangle 2">
            <a:extLst>
              <a:ext uri="{FF2B5EF4-FFF2-40B4-BE49-F238E27FC236}">
                <a16:creationId xmlns:a16="http://schemas.microsoft.com/office/drawing/2014/main" id="{5269D9BA-F562-8B42-996D-6427FF765788}"/>
              </a:ext>
            </a:extLst>
          </p:cNvPr>
          <p:cNvSpPr>
            <a:spLocks noGrp="1" noRot="1" noChangeAspect="1" noChangeArrowheads="1" noTextEdit="1"/>
          </p:cNvSpPr>
          <p:nvPr>
            <p:ph type="sldImg"/>
          </p:nvPr>
        </p:nvSpPr>
        <p:spPr>
          <a:solidFill>
            <a:srgbClr val="FFFFFF"/>
          </a:solidFill>
          <a:ln/>
        </p:spPr>
      </p:sp>
      <p:sp>
        <p:nvSpPr>
          <p:cNvPr id="28676" name="Rectangle 3">
            <a:extLst>
              <a:ext uri="{FF2B5EF4-FFF2-40B4-BE49-F238E27FC236}">
                <a16:creationId xmlns:a16="http://schemas.microsoft.com/office/drawing/2014/main" id="{126815DC-A266-3942-AD4E-34321FE6C84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DF0D9BF4-247C-494E-8D2B-0D40B487E8E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049685-8EC9-9A40-901D-6D7B89205766}" type="slidenum">
              <a:rPr lang="en-US" altLang="en-US"/>
              <a:pPr/>
              <a:t>14</a:t>
            </a:fld>
            <a:endParaRPr lang="en-US" altLang="en-US" dirty="0"/>
          </a:p>
        </p:txBody>
      </p:sp>
      <p:sp>
        <p:nvSpPr>
          <p:cNvPr id="30723" name="Rectangle 2">
            <a:extLst>
              <a:ext uri="{FF2B5EF4-FFF2-40B4-BE49-F238E27FC236}">
                <a16:creationId xmlns:a16="http://schemas.microsoft.com/office/drawing/2014/main" id="{6CE6193C-0448-1346-AFDA-B7260331FA46}"/>
              </a:ext>
            </a:extLst>
          </p:cNvPr>
          <p:cNvSpPr>
            <a:spLocks noGrp="1" noRot="1" noChangeAspect="1" noChangeArrowheads="1" noTextEdit="1"/>
          </p:cNvSpPr>
          <p:nvPr>
            <p:ph type="sldImg"/>
          </p:nvPr>
        </p:nvSpPr>
        <p:spPr>
          <a:solidFill>
            <a:srgbClr val="FFFFFF"/>
          </a:solidFill>
          <a:ln/>
        </p:spPr>
      </p:sp>
      <p:sp>
        <p:nvSpPr>
          <p:cNvPr id="30724" name="Rectangle 3">
            <a:extLst>
              <a:ext uri="{FF2B5EF4-FFF2-40B4-BE49-F238E27FC236}">
                <a16:creationId xmlns:a16="http://schemas.microsoft.com/office/drawing/2014/main" id="{DD704B3A-5FAE-DE42-91A8-DED124177A9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625ECBC0-63C8-4F49-AEB5-896E9093400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62D8896-7A5D-8241-B0B9-7D3288DD618D}" type="slidenum">
              <a:rPr lang="en-US" altLang="en-US"/>
              <a:pPr/>
              <a:t>15</a:t>
            </a:fld>
            <a:endParaRPr lang="en-US" altLang="en-US" dirty="0"/>
          </a:p>
        </p:txBody>
      </p:sp>
      <p:sp>
        <p:nvSpPr>
          <p:cNvPr id="32771" name="Rectangle 2">
            <a:extLst>
              <a:ext uri="{FF2B5EF4-FFF2-40B4-BE49-F238E27FC236}">
                <a16:creationId xmlns:a16="http://schemas.microsoft.com/office/drawing/2014/main" id="{CC5386EF-1E97-1B45-A7CB-3D34B362EA10}"/>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0B85DC2E-2F8A-9243-9A19-90D867D77AC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DB1955A4-C134-6143-ACC7-BB2ADAFBF24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5CD8A4-8857-A945-9320-E9B0F430A740}" type="slidenum">
              <a:rPr lang="en-US" altLang="en-US"/>
              <a:pPr/>
              <a:t>16</a:t>
            </a:fld>
            <a:endParaRPr lang="en-US" altLang="en-US" dirty="0"/>
          </a:p>
        </p:txBody>
      </p:sp>
      <p:sp>
        <p:nvSpPr>
          <p:cNvPr id="34819" name="Rectangle 2">
            <a:extLst>
              <a:ext uri="{FF2B5EF4-FFF2-40B4-BE49-F238E27FC236}">
                <a16:creationId xmlns:a16="http://schemas.microsoft.com/office/drawing/2014/main" id="{1755AC79-7DD6-B440-971C-946C64371846}"/>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72072E3C-F181-6346-AFD4-DE333DA37E2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64C01306-20E0-0D46-B21A-5DDC35172B5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A0856A0-7679-4D44-8753-7AC1CB8AF267}" type="slidenum">
              <a:rPr lang="en-US" altLang="en-US"/>
              <a:pPr/>
              <a:t>17</a:t>
            </a:fld>
            <a:endParaRPr lang="en-US" altLang="en-US" dirty="0"/>
          </a:p>
        </p:txBody>
      </p:sp>
      <p:sp>
        <p:nvSpPr>
          <p:cNvPr id="36867" name="Rectangle 2">
            <a:extLst>
              <a:ext uri="{FF2B5EF4-FFF2-40B4-BE49-F238E27FC236}">
                <a16:creationId xmlns:a16="http://schemas.microsoft.com/office/drawing/2014/main" id="{1151CEE8-E6E2-3040-BE9C-93268D94A3FF}"/>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61874B85-7BF8-644A-80B4-C21DC03CBFE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C4D6F045-6122-E944-ADD6-CF9C953DD84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5FEBAA-0FF9-8B48-BEBD-ADD7CEFE3237}" type="slidenum">
              <a:rPr lang="en-US" altLang="en-US"/>
              <a:pPr/>
              <a:t>18</a:t>
            </a:fld>
            <a:endParaRPr lang="en-US" altLang="en-US" dirty="0"/>
          </a:p>
        </p:txBody>
      </p:sp>
      <p:sp>
        <p:nvSpPr>
          <p:cNvPr id="38915" name="Rectangle 2">
            <a:extLst>
              <a:ext uri="{FF2B5EF4-FFF2-40B4-BE49-F238E27FC236}">
                <a16:creationId xmlns:a16="http://schemas.microsoft.com/office/drawing/2014/main" id="{9E69D326-DED4-E64B-9B90-8BF68C319A82}"/>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4612F0E2-081D-1045-AD24-1BA99153DFA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716AF6F3-4D04-5F4F-B406-CCC9189C8C1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BA581C-3A42-F046-AEEB-D1B8C4393DCC}" type="slidenum">
              <a:rPr lang="en-US" altLang="en-US"/>
              <a:pPr/>
              <a:t>19</a:t>
            </a:fld>
            <a:endParaRPr lang="en-US" altLang="en-US" dirty="0"/>
          </a:p>
        </p:txBody>
      </p:sp>
      <p:sp>
        <p:nvSpPr>
          <p:cNvPr id="40963" name="Rectangle 2">
            <a:extLst>
              <a:ext uri="{FF2B5EF4-FFF2-40B4-BE49-F238E27FC236}">
                <a16:creationId xmlns:a16="http://schemas.microsoft.com/office/drawing/2014/main" id="{9B53CAA2-E2D1-4743-A653-B3DD68A17E00}"/>
              </a:ext>
            </a:extLst>
          </p:cNvPr>
          <p:cNvSpPr>
            <a:spLocks noGrp="1" noRot="1" noChangeAspect="1" noChangeArrowheads="1" noTextEdit="1"/>
          </p:cNvSpPr>
          <p:nvPr>
            <p:ph type="sldImg"/>
          </p:nvPr>
        </p:nvSpPr>
        <p:spPr>
          <a:solidFill>
            <a:srgbClr val="FFFFFF"/>
          </a:solidFill>
          <a:ln/>
        </p:spPr>
      </p:sp>
      <p:sp>
        <p:nvSpPr>
          <p:cNvPr id="40964" name="Rectangle 3">
            <a:extLst>
              <a:ext uri="{FF2B5EF4-FFF2-40B4-BE49-F238E27FC236}">
                <a16:creationId xmlns:a16="http://schemas.microsoft.com/office/drawing/2014/main" id="{6850DE3A-A972-ED43-8AC9-A74070384C8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D75DF37B-E4A6-7743-8C48-73D222ED26B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4D6BB9-EBB2-174D-A0E2-FA28E9C8B838}" type="slidenum">
              <a:rPr lang="en-US" altLang="en-US"/>
              <a:pPr/>
              <a:t>20</a:t>
            </a:fld>
            <a:endParaRPr lang="en-US" altLang="en-US" dirty="0"/>
          </a:p>
        </p:txBody>
      </p:sp>
      <p:sp>
        <p:nvSpPr>
          <p:cNvPr id="43011" name="Rectangle 2">
            <a:extLst>
              <a:ext uri="{FF2B5EF4-FFF2-40B4-BE49-F238E27FC236}">
                <a16:creationId xmlns:a16="http://schemas.microsoft.com/office/drawing/2014/main" id="{35CDCAD4-5A1B-5A45-B9F7-7CD48DF0A123}"/>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DBCFDF83-66B6-5D47-B6F2-FB926426D5C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6EA9102B-4AB2-744A-90B2-D9539A8E35E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A08BDD83-740F-D141-82E6-D7C50F41E4D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D8729515-1554-CA4C-B36B-57293FB513D1}"/>
              </a:ext>
            </a:extLst>
          </p:cNvPr>
          <p:cNvSpPr>
            <a:spLocks noGrp="1" noChangeArrowheads="1"/>
          </p:cNvSpPr>
          <p:nvPr>
            <p:ph type="sldNum" sz="quarter" idx="12"/>
          </p:nvPr>
        </p:nvSpPr>
        <p:spPr>
          <a:ln/>
        </p:spPr>
        <p:txBody>
          <a:bodyPr/>
          <a:lstStyle>
            <a:lvl1pPr>
              <a:defRPr/>
            </a:lvl1pPr>
          </a:lstStyle>
          <a:p>
            <a:fld id="{2F136699-C15D-CC4A-B8CA-12F729B0B3D4}" type="slidenum">
              <a:rPr lang="en-US" altLang="en-US"/>
              <a:pPr/>
              <a:t>‹#›</a:t>
            </a:fld>
            <a:endParaRPr lang="en-US" altLang="en-US" dirty="0"/>
          </a:p>
        </p:txBody>
      </p:sp>
    </p:spTree>
    <p:extLst>
      <p:ext uri="{BB962C8B-B14F-4D97-AF65-F5344CB8AC3E}">
        <p14:creationId xmlns:p14="http://schemas.microsoft.com/office/powerpoint/2010/main" val="91702850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6DD3EEC-FF78-7141-AFD8-9D70E4D4C49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6DFD9C93-70AA-D042-BAF1-102DB3D28C2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CDB6E17-D364-CB4F-847A-878CFEE03CE4}"/>
              </a:ext>
            </a:extLst>
          </p:cNvPr>
          <p:cNvSpPr>
            <a:spLocks noGrp="1" noChangeArrowheads="1"/>
          </p:cNvSpPr>
          <p:nvPr>
            <p:ph type="sldNum" sz="quarter" idx="12"/>
          </p:nvPr>
        </p:nvSpPr>
        <p:spPr>
          <a:ln/>
        </p:spPr>
        <p:txBody>
          <a:bodyPr/>
          <a:lstStyle>
            <a:lvl1pPr>
              <a:defRPr/>
            </a:lvl1pPr>
          </a:lstStyle>
          <a:p>
            <a:fld id="{1B047BA8-4BAB-CA4F-8496-80274707C210}" type="slidenum">
              <a:rPr lang="en-US" altLang="en-US"/>
              <a:pPr/>
              <a:t>‹#›</a:t>
            </a:fld>
            <a:endParaRPr lang="en-US" altLang="en-US" dirty="0"/>
          </a:p>
        </p:txBody>
      </p:sp>
    </p:spTree>
    <p:extLst>
      <p:ext uri="{BB962C8B-B14F-4D97-AF65-F5344CB8AC3E}">
        <p14:creationId xmlns:p14="http://schemas.microsoft.com/office/powerpoint/2010/main" val="3558555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52CF3CC5-67F1-434E-AAB0-AD87F52C2E1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5B5686FE-3BC3-EB4E-875F-94845E42E00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295D815E-E734-C04F-8DA3-A2B61521802D}"/>
              </a:ext>
            </a:extLst>
          </p:cNvPr>
          <p:cNvSpPr>
            <a:spLocks noGrp="1" noChangeArrowheads="1"/>
          </p:cNvSpPr>
          <p:nvPr>
            <p:ph type="sldNum" sz="quarter" idx="12"/>
          </p:nvPr>
        </p:nvSpPr>
        <p:spPr>
          <a:ln/>
        </p:spPr>
        <p:txBody>
          <a:bodyPr/>
          <a:lstStyle>
            <a:lvl1pPr>
              <a:defRPr/>
            </a:lvl1pPr>
          </a:lstStyle>
          <a:p>
            <a:fld id="{D2AEDB45-207A-DA4A-A218-708A3747F82A}" type="slidenum">
              <a:rPr lang="en-US" altLang="en-US"/>
              <a:pPr/>
              <a:t>‹#›</a:t>
            </a:fld>
            <a:endParaRPr lang="en-US" altLang="en-US" dirty="0"/>
          </a:p>
        </p:txBody>
      </p:sp>
    </p:spTree>
    <p:extLst>
      <p:ext uri="{BB962C8B-B14F-4D97-AF65-F5344CB8AC3E}">
        <p14:creationId xmlns:p14="http://schemas.microsoft.com/office/powerpoint/2010/main" val="2418864659"/>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D51AC26-3BAE-9B4D-B36B-540B0A6E80E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67D937CA-5A22-2C43-9653-ADE4A9900AB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59FE6B0C-6140-3C48-AC82-C07C8FA86B7A}"/>
              </a:ext>
            </a:extLst>
          </p:cNvPr>
          <p:cNvSpPr>
            <a:spLocks noGrp="1" noChangeArrowheads="1"/>
          </p:cNvSpPr>
          <p:nvPr>
            <p:ph type="sldNum" sz="quarter" idx="12"/>
          </p:nvPr>
        </p:nvSpPr>
        <p:spPr>
          <a:ln/>
        </p:spPr>
        <p:txBody>
          <a:bodyPr/>
          <a:lstStyle>
            <a:lvl1pPr>
              <a:defRPr/>
            </a:lvl1pPr>
          </a:lstStyle>
          <a:p>
            <a:fld id="{9258F4DE-D268-D746-B2A7-B7273605FCC9}" type="slidenum">
              <a:rPr lang="en-US" altLang="en-US"/>
              <a:pPr/>
              <a:t>‹#›</a:t>
            </a:fld>
            <a:endParaRPr lang="en-US" altLang="en-US" dirty="0"/>
          </a:p>
        </p:txBody>
      </p:sp>
    </p:spTree>
    <p:extLst>
      <p:ext uri="{BB962C8B-B14F-4D97-AF65-F5344CB8AC3E}">
        <p14:creationId xmlns:p14="http://schemas.microsoft.com/office/powerpoint/2010/main" val="1258309119"/>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CFCBBEA-D74D-D245-AF46-4294C6EADEF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A4487AC4-9469-A744-9040-1EB014E88BE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F4C2F566-B8AF-7049-B4B5-DEB09D9E19A4}"/>
              </a:ext>
            </a:extLst>
          </p:cNvPr>
          <p:cNvSpPr>
            <a:spLocks noGrp="1" noChangeArrowheads="1"/>
          </p:cNvSpPr>
          <p:nvPr>
            <p:ph type="sldNum" sz="quarter" idx="12"/>
          </p:nvPr>
        </p:nvSpPr>
        <p:spPr>
          <a:ln/>
        </p:spPr>
        <p:txBody>
          <a:bodyPr/>
          <a:lstStyle>
            <a:lvl1pPr>
              <a:defRPr/>
            </a:lvl1pPr>
          </a:lstStyle>
          <a:p>
            <a:fld id="{80CC6E89-EA58-484D-92DD-E6D6D85243EA}" type="slidenum">
              <a:rPr lang="en-US" altLang="en-US"/>
              <a:pPr/>
              <a:t>‹#›</a:t>
            </a:fld>
            <a:endParaRPr lang="en-US" altLang="en-US" dirty="0"/>
          </a:p>
        </p:txBody>
      </p:sp>
    </p:spTree>
    <p:extLst>
      <p:ext uri="{BB962C8B-B14F-4D97-AF65-F5344CB8AC3E}">
        <p14:creationId xmlns:p14="http://schemas.microsoft.com/office/powerpoint/2010/main" val="26579539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5644733-D087-0F42-8735-F311F798E55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543E83F2-9A08-2A4B-8B3A-B4D882584E4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6759BB89-35B8-9D42-867A-FC3A4EA3587A}"/>
              </a:ext>
            </a:extLst>
          </p:cNvPr>
          <p:cNvSpPr>
            <a:spLocks noGrp="1" noChangeArrowheads="1"/>
          </p:cNvSpPr>
          <p:nvPr>
            <p:ph type="sldNum" sz="quarter" idx="12"/>
          </p:nvPr>
        </p:nvSpPr>
        <p:spPr>
          <a:ln/>
        </p:spPr>
        <p:txBody>
          <a:bodyPr/>
          <a:lstStyle>
            <a:lvl1pPr>
              <a:defRPr/>
            </a:lvl1pPr>
          </a:lstStyle>
          <a:p>
            <a:fld id="{FDD8585C-8992-1D44-B24D-08C77562740F}" type="slidenum">
              <a:rPr lang="en-US" altLang="en-US"/>
              <a:pPr/>
              <a:t>‹#›</a:t>
            </a:fld>
            <a:endParaRPr lang="en-US" altLang="en-US" dirty="0"/>
          </a:p>
        </p:txBody>
      </p:sp>
    </p:spTree>
    <p:extLst>
      <p:ext uri="{BB962C8B-B14F-4D97-AF65-F5344CB8AC3E}">
        <p14:creationId xmlns:p14="http://schemas.microsoft.com/office/powerpoint/2010/main" val="292321565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3C08C56-8F74-4140-AEC0-1948D29AE53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AE76742A-240A-9046-9F77-757A2861D63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58519F94-0DCE-4445-B025-05300A329184}"/>
              </a:ext>
            </a:extLst>
          </p:cNvPr>
          <p:cNvSpPr>
            <a:spLocks noGrp="1" noChangeArrowheads="1"/>
          </p:cNvSpPr>
          <p:nvPr>
            <p:ph type="sldNum" sz="quarter" idx="12"/>
          </p:nvPr>
        </p:nvSpPr>
        <p:spPr>
          <a:ln/>
        </p:spPr>
        <p:txBody>
          <a:bodyPr/>
          <a:lstStyle>
            <a:lvl1pPr>
              <a:defRPr/>
            </a:lvl1pPr>
          </a:lstStyle>
          <a:p>
            <a:fld id="{C4600DFC-3955-0144-BF33-29B899B5BE69}" type="slidenum">
              <a:rPr lang="en-US" altLang="en-US"/>
              <a:pPr/>
              <a:t>‹#›</a:t>
            </a:fld>
            <a:endParaRPr lang="en-US" altLang="en-US" dirty="0"/>
          </a:p>
        </p:txBody>
      </p:sp>
    </p:spTree>
    <p:extLst>
      <p:ext uri="{BB962C8B-B14F-4D97-AF65-F5344CB8AC3E}">
        <p14:creationId xmlns:p14="http://schemas.microsoft.com/office/powerpoint/2010/main" val="1349227963"/>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05A5A009-0AAB-9148-8E63-90A20D8CA06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03AFF99A-F1FB-6C4A-88EF-E8ADA7A26C8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1A5A7DB6-3EDC-044E-B482-2FFE9DD88E90}"/>
              </a:ext>
            </a:extLst>
          </p:cNvPr>
          <p:cNvSpPr>
            <a:spLocks noGrp="1" noChangeArrowheads="1"/>
          </p:cNvSpPr>
          <p:nvPr>
            <p:ph type="sldNum" sz="quarter" idx="12"/>
          </p:nvPr>
        </p:nvSpPr>
        <p:spPr>
          <a:ln/>
        </p:spPr>
        <p:txBody>
          <a:bodyPr/>
          <a:lstStyle>
            <a:lvl1pPr>
              <a:defRPr/>
            </a:lvl1pPr>
          </a:lstStyle>
          <a:p>
            <a:fld id="{1E47B57D-0597-0041-A724-6B12C434D71D}" type="slidenum">
              <a:rPr lang="en-US" altLang="en-US"/>
              <a:pPr/>
              <a:t>‹#›</a:t>
            </a:fld>
            <a:endParaRPr lang="en-US" altLang="en-US" dirty="0"/>
          </a:p>
        </p:txBody>
      </p:sp>
    </p:spTree>
    <p:extLst>
      <p:ext uri="{BB962C8B-B14F-4D97-AF65-F5344CB8AC3E}">
        <p14:creationId xmlns:p14="http://schemas.microsoft.com/office/powerpoint/2010/main" val="412535749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6705C403-7D46-9540-A738-1AB98417E5B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DC9E0C74-7451-4F48-B5CB-DC9C57B9EF4A}"/>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1504B24A-5D95-0046-A9BB-255915A6E780}"/>
              </a:ext>
            </a:extLst>
          </p:cNvPr>
          <p:cNvSpPr>
            <a:spLocks noGrp="1" noChangeArrowheads="1"/>
          </p:cNvSpPr>
          <p:nvPr>
            <p:ph type="sldNum" sz="quarter" idx="12"/>
          </p:nvPr>
        </p:nvSpPr>
        <p:spPr>
          <a:ln/>
        </p:spPr>
        <p:txBody>
          <a:bodyPr/>
          <a:lstStyle>
            <a:lvl1pPr>
              <a:defRPr/>
            </a:lvl1pPr>
          </a:lstStyle>
          <a:p>
            <a:fld id="{11470816-DD78-5641-826C-FF6C2D82189F}" type="slidenum">
              <a:rPr lang="en-US" altLang="en-US"/>
              <a:pPr/>
              <a:t>‹#›</a:t>
            </a:fld>
            <a:endParaRPr lang="en-US" altLang="en-US" dirty="0"/>
          </a:p>
        </p:txBody>
      </p:sp>
    </p:spTree>
    <p:extLst>
      <p:ext uri="{BB962C8B-B14F-4D97-AF65-F5344CB8AC3E}">
        <p14:creationId xmlns:p14="http://schemas.microsoft.com/office/powerpoint/2010/main" val="798323970"/>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416A623-3D66-8843-AF6B-69A34516730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5DAC3227-B0E5-DA4B-94F3-59F7AAD559D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ABDACBA-C5A4-E04B-A7A9-3E8B41B7974D}"/>
              </a:ext>
            </a:extLst>
          </p:cNvPr>
          <p:cNvSpPr>
            <a:spLocks noGrp="1" noChangeArrowheads="1"/>
          </p:cNvSpPr>
          <p:nvPr>
            <p:ph type="sldNum" sz="quarter" idx="12"/>
          </p:nvPr>
        </p:nvSpPr>
        <p:spPr>
          <a:ln/>
        </p:spPr>
        <p:txBody>
          <a:bodyPr/>
          <a:lstStyle>
            <a:lvl1pPr>
              <a:defRPr/>
            </a:lvl1pPr>
          </a:lstStyle>
          <a:p>
            <a:fld id="{C340C52A-3326-454D-A996-5A918B4A1D45}" type="slidenum">
              <a:rPr lang="en-US" altLang="en-US"/>
              <a:pPr/>
              <a:t>‹#›</a:t>
            </a:fld>
            <a:endParaRPr lang="en-US" altLang="en-US" dirty="0"/>
          </a:p>
        </p:txBody>
      </p:sp>
    </p:spTree>
    <p:extLst>
      <p:ext uri="{BB962C8B-B14F-4D97-AF65-F5344CB8AC3E}">
        <p14:creationId xmlns:p14="http://schemas.microsoft.com/office/powerpoint/2010/main" val="3071803162"/>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EF552D9-6291-E54A-9444-20484741148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EB1B3959-97D4-724E-87D2-7B3AA1EE185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F6BBE1D1-549C-9A4D-AD65-F6DB9C0BC393}"/>
              </a:ext>
            </a:extLst>
          </p:cNvPr>
          <p:cNvSpPr>
            <a:spLocks noGrp="1" noChangeArrowheads="1"/>
          </p:cNvSpPr>
          <p:nvPr>
            <p:ph type="sldNum" sz="quarter" idx="12"/>
          </p:nvPr>
        </p:nvSpPr>
        <p:spPr>
          <a:ln/>
        </p:spPr>
        <p:txBody>
          <a:bodyPr/>
          <a:lstStyle>
            <a:lvl1pPr>
              <a:defRPr/>
            </a:lvl1pPr>
          </a:lstStyle>
          <a:p>
            <a:fld id="{4554D294-9570-CA45-9A16-08B64566C005}" type="slidenum">
              <a:rPr lang="en-US" altLang="en-US"/>
              <a:pPr/>
              <a:t>‹#›</a:t>
            </a:fld>
            <a:endParaRPr lang="en-US" altLang="en-US" dirty="0"/>
          </a:p>
        </p:txBody>
      </p:sp>
    </p:spTree>
    <p:extLst>
      <p:ext uri="{BB962C8B-B14F-4D97-AF65-F5344CB8AC3E}">
        <p14:creationId xmlns:p14="http://schemas.microsoft.com/office/powerpoint/2010/main" val="66704758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964F1A3-FC94-A643-8891-9DED997EC9D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7C8575D-90A1-D24B-9D19-C33F44369DE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2C9A94A-953A-0A4F-8A32-39D66A7811A7}"/>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dirty="0" smtClean="0"/>
            </a:lvl1pPr>
          </a:lstStyle>
          <a:p>
            <a:pPr>
              <a:defRPr/>
            </a:pPr>
            <a:endParaRPr lang="en-US" altLang="en-US" dirty="0"/>
          </a:p>
        </p:txBody>
      </p:sp>
      <p:sp>
        <p:nvSpPr>
          <p:cNvPr id="1029" name="Rectangle 5">
            <a:extLst>
              <a:ext uri="{FF2B5EF4-FFF2-40B4-BE49-F238E27FC236}">
                <a16:creationId xmlns:a16="http://schemas.microsoft.com/office/drawing/2014/main" id="{28463807-8FAA-0D41-B263-23DAAA1C49D8}"/>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dirty="0" smtClean="0"/>
            </a:lvl1pPr>
          </a:lstStyle>
          <a:p>
            <a:pPr>
              <a:defRPr/>
            </a:pPr>
            <a:endParaRPr lang="en-US" altLang="en-US" dirty="0"/>
          </a:p>
        </p:txBody>
      </p:sp>
      <p:sp>
        <p:nvSpPr>
          <p:cNvPr id="1030" name="Rectangle 6">
            <a:extLst>
              <a:ext uri="{FF2B5EF4-FFF2-40B4-BE49-F238E27FC236}">
                <a16:creationId xmlns:a16="http://schemas.microsoft.com/office/drawing/2014/main" id="{3437093C-0AB5-1C40-862C-AFAD7170A6B7}"/>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6B63827A-1A95-6E46-B216-71CC6900A070}"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08">
            <a:extLst>
              <a:ext uri="{FF2B5EF4-FFF2-40B4-BE49-F238E27FC236}">
                <a16:creationId xmlns:a16="http://schemas.microsoft.com/office/drawing/2014/main" id="{4729FDED-38A1-A548-A1CA-7A5CCCB87B58}"/>
              </a:ext>
            </a:extLst>
          </p:cNvPr>
          <p:cNvSpPr>
            <a:spLocks noChangeArrowheads="1"/>
          </p:cNvSpPr>
          <p:nvPr/>
        </p:nvSpPr>
        <p:spPr bwMode="auto">
          <a:xfrm>
            <a:off x="1457325" y="2017713"/>
            <a:ext cx="6259513"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3200" dirty="0">
                <a:solidFill>
                  <a:srgbClr val="333333"/>
                </a:solidFill>
              </a:rPr>
              <a:t>A Few Skeletal Muscle Disorders </a:t>
            </a:r>
          </a:p>
          <a:p>
            <a:pPr algn="ctr" eaLnBrk="1" hangingPunct="1">
              <a:lnSpc>
                <a:spcPct val="85000"/>
              </a:lnSpc>
            </a:pPr>
            <a:r>
              <a:rPr lang="en-US" altLang="en-US" sz="3200" dirty="0">
                <a:solidFill>
                  <a:srgbClr val="333333"/>
                </a:solidFill>
              </a:rPr>
              <a:t>and Other Conditions</a:t>
            </a:r>
            <a:endParaRPr lang="en-US" altLang="en-US"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8D678873-EC2E-D640-BA82-46A1293383DE}"/>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B522CB-7A35-1340-97E0-1759BF9B8161}" type="slidenum">
              <a:rPr lang="en-US" altLang="en-US"/>
              <a:pPr/>
              <a:t>2</a:t>
            </a:fld>
            <a:endParaRPr lang="en-US" altLang="en-US" dirty="0"/>
          </a:p>
        </p:txBody>
      </p:sp>
      <p:grpSp>
        <p:nvGrpSpPr>
          <p:cNvPr id="5123" name="Group 2">
            <a:extLst>
              <a:ext uri="{FF2B5EF4-FFF2-40B4-BE49-F238E27FC236}">
                <a16:creationId xmlns:a16="http://schemas.microsoft.com/office/drawing/2014/main" id="{B3E2D379-C3AE-4845-8086-D70FFDD38D56}"/>
              </a:ext>
            </a:extLst>
          </p:cNvPr>
          <p:cNvGrpSpPr>
            <a:grpSpLocks/>
          </p:cNvGrpSpPr>
          <p:nvPr/>
        </p:nvGrpSpPr>
        <p:grpSpPr bwMode="auto">
          <a:xfrm>
            <a:off x="457200" y="446088"/>
            <a:ext cx="8229600" cy="5270500"/>
            <a:chOff x="288" y="281"/>
            <a:chExt cx="5184" cy="3320"/>
          </a:xfrm>
        </p:grpSpPr>
        <p:grpSp>
          <p:nvGrpSpPr>
            <p:cNvPr id="5124" name="Group 3">
              <a:extLst>
                <a:ext uri="{FF2B5EF4-FFF2-40B4-BE49-F238E27FC236}">
                  <a16:creationId xmlns:a16="http://schemas.microsoft.com/office/drawing/2014/main" id="{6C09D12F-4893-9D42-86E3-D0237E719656}"/>
                </a:ext>
              </a:extLst>
            </p:cNvPr>
            <p:cNvGrpSpPr>
              <a:grpSpLocks/>
            </p:cNvGrpSpPr>
            <p:nvPr/>
          </p:nvGrpSpPr>
          <p:grpSpPr bwMode="auto">
            <a:xfrm>
              <a:off x="947" y="2378"/>
              <a:ext cx="3961" cy="1223"/>
              <a:chOff x="1147" y="2338"/>
              <a:chExt cx="3961" cy="1223"/>
            </a:xfrm>
          </p:grpSpPr>
          <p:sp>
            <p:nvSpPr>
              <p:cNvPr id="5127" name="Rectangle 4">
                <a:extLst>
                  <a:ext uri="{FF2B5EF4-FFF2-40B4-BE49-F238E27FC236}">
                    <a16:creationId xmlns:a16="http://schemas.microsoft.com/office/drawing/2014/main" id="{D415AB0A-3B26-8648-83F7-4A29F7EBD54B}"/>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28" name="Rectangle 5">
                <a:extLst>
                  <a:ext uri="{FF2B5EF4-FFF2-40B4-BE49-F238E27FC236}">
                    <a16:creationId xmlns:a16="http://schemas.microsoft.com/office/drawing/2014/main" id="{23F4CD37-B45C-D74A-A1EF-396A92FDF4D5}"/>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29" name="Rectangle 6">
                <a:extLst>
                  <a:ext uri="{FF2B5EF4-FFF2-40B4-BE49-F238E27FC236}">
                    <a16:creationId xmlns:a16="http://schemas.microsoft.com/office/drawing/2014/main" id="{1B91EC64-4B81-0448-B90B-A2011F07A313}"/>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30" name="Rectangle 7">
                <a:extLst>
                  <a:ext uri="{FF2B5EF4-FFF2-40B4-BE49-F238E27FC236}">
                    <a16:creationId xmlns:a16="http://schemas.microsoft.com/office/drawing/2014/main" id="{AB2C4A03-53DF-CF43-997C-821B8B06BC20}"/>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31" name="Text Box 8">
                <a:extLst>
                  <a:ext uri="{FF2B5EF4-FFF2-40B4-BE49-F238E27FC236}">
                    <a16:creationId xmlns:a16="http://schemas.microsoft.com/office/drawing/2014/main" id="{B697CDBE-A3E1-7547-B9AC-255BBB679097}"/>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14th edition</a:t>
                </a:r>
              </a:p>
            </p:txBody>
          </p:sp>
          <p:sp>
            <p:nvSpPr>
              <p:cNvPr id="5132" name="Text Box 9">
                <a:extLst>
                  <a:ext uri="{FF2B5EF4-FFF2-40B4-BE49-F238E27FC236}">
                    <a16:creationId xmlns:a16="http://schemas.microsoft.com/office/drawing/2014/main" id="{1E00A5ED-1106-D242-98B9-C223D4B98C53}"/>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13th edition</a:t>
                </a:r>
              </a:p>
            </p:txBody>
          </p:sp>
          <p:sp>
            <p:nvSpPr>
              <p:cNvPr id="5133" name="Text Box 10">
                <a:extLst>
                  <a:ext uri="{FF2B5EF4-FFF2-40B4-BE49-F238E27FC236}">
                    <a16:creationId xmlns:a16="http://schemas.microsoft.com/office/drawing/2014/main" id="{BFEAB32B-8594-9E46-8BF5-05B91578EA58}"/>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12th edition</a:t>
                </a:r>
              </a:p>
            </p:txBody>
          </p:sp>
          <p:sp>
            <p:nvSpPr>
              <p:cNvPr id="5134" name="Text Box 11">
                <a:extLst>
                  <a:ext uri="{FF2B5EF4-FFF2-40B4-BE49-F238E27FC236}">
                    <a16:creationId xmlns:a16="http://schemas.microsoft.com/office/drawing/2014/main" id="{FA5E6640-398A-0149-A736-19B8DC318815}"/>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Same figure or table reference in all three editions</a:t>
                </a:r>
              </a:p>
            </p:txBody>
          </p:sp>
        </p:grpSp>
        <p:sp>
          <p:nvSpPr>
            <p:cNvPr id="5125" name="Rectangle 12">
              <a:extLst>
                <a:ext uri="{FF2B5EF4-FFF2-40B4-BE49-F238E27FC236}">
                  <a16:creationId xmlns:a16="http://schemas.microsoft.com/office/drawing/2014/main" id="{EF77F31E-FF64-2F4F-8989-72F011155FD4}"/>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spcBef>
                  <a:spcPct val="20000"/>
                </a:spcBef>
                <a:spcAft>
                  <a:spcPct val="50000"/>
                </a:spcAft>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spcBef>
                  <a:spcPct val="20000"/>
                </a:spcBef>
              </a:pPr>
              <a:r>
                <a:rPr lang="en-US" altLang="en-US" sz="2000" dirty="0"/>
                <a:t>The lecture slides are mapped to the three editions of the textbook based on the color-coded key below.</a:t>
              </a:r>
            </a:p>
          </p:txBody>
        </p:sp>
        <p:sp>
          <p:nvSpPr>
            <p:cNvPr id="5126" name="Rectangle 13">
              <a:extLst>
                <a:ext uri="{FF2B5EF4-FFF2-40B4-BE49-F238E27FC236}">
                  <a16:creationId xmlns:a16="http://schemas.microsoft.com/office/drawing/2014/main" id="{ED5402F0-128A-584C-9758-6A5CEA1CCC73}"/>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FA6855DB-5B73-054E-9511-6B1CAFA35AA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F40F942-FCFA-1549-85B9-F300CB267164}" type="slidenum">
              <a:rPr lang="en-US" altLang="en-US"/>
              <a:pPr/>
              <a:t>3</a:t>
            </a:fld>
            <a:endParaRPr lang="en-US" altLang="en-US" dirty="0"/>
          </a:p>
        </p:txBody>
      </p:sp>
      <p:grpSp>
        <p:nvGrpSpPr>
          <p:cNvPr id="7171" name="Group 30">
            <a:extLst>
              <a:ext uri="{FF2B5EF4-FFF2-40B4-BE49-F238E27FC236}">
                <a16:creationId xmlns:a16="http://schemas.microsoft.com/office/drawing/2014/main" id="{C04703DC-22F3-1749-8E5C-33128BFBC19F}"/>
              </a:ext>
            </a:extLst>
          </p:cNvPr>
          <p:cNvGrpSpPr>
            <a:grpSpLocks/>
          </p:cNvGrpSpPr>
          <p:nvPr/>
        </p:nvGrpSpPr>
        <p:grpSpPr bwMode="auto">
          <a:xfrm>
            <a:off x="457200" y="446088"/>
            <a:ext cx="8229600" cy="5719762"/>
            <a:chOff x="288" y="281"/>
            <a:chExt cx="5184" cy="3603"/>
          </a:xfrm>
        </p:grpSpPr>
        <p:sp>
          <p:nvSpPr>
            <p:cNvPr id="7172" name="Rectangle 2">
              <a:extLst>
                <a:ext uri="{FF2B5EF4-FFF2-40B4-BE49-F238E27FC236}">
                  <a16:creationId xmlns:a16="http://schemas.microsoft.com/office/drawing/2014/main" id="{2116FCCE-46F8-6F47-93DC-3FB11327AF22}"/>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Muscular Atrophy</a:t>
              </a:r>
              <a:endParaRPr lang="en-US" altLang="en-US" sz="2800" dirty="0">
                <a:solidFill>
                  <a:schemeClr val="tx2"/>
                </a:solidFill>
              </a:endParaRPr>
            </a:p>
          </p:txBody>
        </p:sp>
        <p:sp>
          <p:nvSpPr>
            <p:cNvPr id="7173" name="Text Box 3">
              <a:extLst>
                <a:ext uri="{FF2B5EF4-FFF2-40B4-BE49-F238E27FC236}">
                  <a16:creationId xmlns:a16="http://schemas.microsoft.com/office/drawing/2014/main" id="{9CD59676-4063-C343-B2AC-46D61F270D6D}"/>
                </a:ext>
              </a:extLst>
            </p:cNvPr>
            <p:cNvSpPr txBox="1">
              <a:spLocks noChangeArrowheads="1"/>
            </p:cNvSpPr>
            <p:nvPr/>
          </p:nvSpPr>
          <p:spPr bwMode="auto">
            <a:xfrm>
              <a:off x="515" y="970"/>
              <a:ext cx="433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Muscular atrophy is a condition that involves the wasting away of skeletal muscle.</a:t>
              </a:r>
            </a:p>
            <a:p>
              <a:pPr eaLnBrk="1" hangingPunct="1">
                <a:lnSpc>
                  <a:spcPct val="85000"/>
                </a:lnSpc>
                <a:spcAft>
                  <a:spcPct val="50000"/>
                </a:spcAft>
                <a:buSzPct val="80000"/>
                <a:buFontTx/>
                <a:buChar char="•"/>
              </a:pPr>
              <a:r>
                <a:rPr lang="en-US" altLang="en-US" dirty="0"/>
                <a:t>The individual muscle fibers decrease in size due to the loss of myofibrils.</a:t>
              </a:r>
            </a:p>
          </p:txBody>
        </p:sp>
        <p:grpSp>
          <p:nvGrpSpPr>
            <p:cNvPr id="7174" name="Group 19">
              <a:extLst>
                <a:ext uri="{FF2B5EF4-FFF2-40B4-BE49-F238E27FC236}">
                  <a16:creationId xmlns:a16="http://schemas.microsoft.com/office/drawing/2014/main" id="{9C12AE2A-1BB3-0C4B-8B47-6320015DAAE5}"/>
                </a:ext>
              </a:extLst>
            </p:cNvPr>
            <p:cNvGrpSpPr>
              <a:grpSpLocks/>
            </p:cNvGrpSpPr>
            <p:nvPr/>
          </p:nvGrpSpPr>
          <p:grpSpPr bwMode="auto">
            <a:xfrm>
              <a:off x="582" y="3671"/>
              <a:ext cx="1990" cy="213"/>
              <a:chOff x="582" y="3671"/>
              <a:chExt cx="1990" cy="213"/>
            </a:xfrm>
          </p:grpSpPr>
          <p:sp>
            <p:nvSpPr>
              <p:cNvPr id="7175" name="Rectangle 20">
                <a:extLst>
                  <a:ext uri="{FF2B5EF4-FFF2-40B4-BE49-F238E27FC236}">
                    <a16:creationId xmlns:a16="http://schemas.microsoft.com/office/drawing/2014/main" id="{F8DBBC17-48DC-C244-83D6-4F05EE9B7BF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176" name="Rectangle 21">
                <a:extLst>
                  <a:ext uri="{FF2B5EF4-FFF2-40B4-BE49-F238E27FC236}">
                    <a16:creationId xmlns:a16="http://schemas.microsoft.com/office/drawing/2014/main" id="{6BE76596-3FD1-BA4F-9D2B-8609C17C0A6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177" name="Rectangle 22">
                <a:extLst>
                  <a:ext uri="{FF2B5EF4-FFF2-40B4-BE49-F238E27FC236}">
                    <a16:creationId xmlns:a16="http://schemas.microsoft.com/office/drawing/2014/main" id="{E8B9C7A7-538D-1147-98AB-3E981FCCEA2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178" name="Text Box 23">
                <a:extLst>
                  <a:ext uri="{FF2B5EF4-FFF2-40B4-BE49-F238E27FC236}">
                    <a16:creationId xmlns:a16="http://schemas.microsoft.com/office/drawing/2014/main" id="{028EEC31-2C02-8947-BC64-81F426294BE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295</a:t>
                </a:r>
                <a:endParaRPr lang="en-US" altLang="en-US" dirty="0"/>
              </a:p>
            </p:txBody>
          </p:sp>
          <p:sp>
            <p:nvSpPr>
              <p:cNvPr id="7179" name="Text Box 24">
                <a:extLst>
                  <a:ext uri="{FF2B5EF4-FFF2-40B4-BE49-F238E27FC236}">
                    <a16:creationId xmlns:a16="http://schemas.microsoft.com/office/drawing/2014/main" id="{90EA3A3D-DE23-5A49-84A9-15E3A72D1BC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331</a:t>
                </a:r>
                <a:endParaRPr lang="en-US" altLang="en-US" dirty="0"/>
              </a:p>
            </p:txBody>
          </p:sp>
          <p:sp>
            <p:nvSpPr>
              <p:cNvPr id="7180" name="Text Box 25">
                <a:extLst>
                  <a:ext uri="{FF2B5EF4-FFF2-40B4-BE49-F238E27FC236}">
                    <a16:creationId xmlns:a16="http://schemas.microsoft.com/office/drawing/2014/main" id="{DED8022E-880A-FD47-B862-42C76B6BF3B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305</a:t>
                </a:r>
                <a:endParaRPr lang="en-US" altLang="en-US" dirty="0"/>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54408F92-7BA1-F948-9594-DD186AE77D9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87AF27-6E09-3E40-A4CC-4C410AF93605}" type="slidenum">
              <a:rPr lang="en-US" altLang="en-US"/>
              <a:pPr/>
              <a:t>4</a:t>
            </a:fld>
            <a:endParaRPr lang="en-US" altLang="en-US" dirty="0"/>
          </a:p>
        </p:txBody>
      </p:sp>
      <p:grpSp>
        <p:nvGrpSpPr>
          <p:cNvPr id="9219" name="Group 17">
            <a:extLst>
              <a:ext uri="{FF2B5EF4-FFF2-40B4-BE49-F238E27FC236}">
                <a16:creationId xmlns:a16="http://schemas.microsoft.com/office/drawing/2014/main" id="{7DCDFF2E-93F1-764C-97EB-76FF1CAA3553}"/>
              </a:ext>
            </a:extLst>
          </p:cNvPr>
          <p:cNvGrpSpPr>
            <a:grpSpLocks/>
          </p:cNvGrpSpPr>
          <p:nvPr/>
        </p:nvGrpSpPr>
        <p:grpSpPr bwMode="auto">
          <a:xfrm>
            <a:off x="457200" y="446088"/>
            <a:ext cx="8229600" cy="5719762"/>
            <a:chOff x="288" y="281"/>
            <a:chExt cx="5184" cy="3603"/>
          </a:xfrm>
        </p:grpSpPr>
        <p:sp>
          <p:nvSpPr>
            <p:cNvPr id="9220" name="Rectangle 3">
              <a:extLst>
                <a:ext uri="{FF2B5EF4-FFF2-40B4-BE49-F238E27FC236}">
                  <a16:creationId xmlns:a16="http://schemas.microsoft.com/office/drawing/2014/main" id="{5FD6A94A-DDF6-EC48-BB01-E7B97B915845}"/>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Disuse Atrophy</a:t>
              </a:r>
              <a:endParaRPr lang="en-US" altLang="en-US" sz="2800" dirty="0">
                <a:solidFill>
                  <a:schemeClr val="tx2"/>
                </a:solidFill>
              </a:endParaRPr>
            </a:p>
          </p:txBody>
        </p:sp>
        <p:sp>
          <p:nvSpPr>
            <p:cNvPr id="9221" name="Text Box 4">
              <a:extLst>
                <a:ext uri="{FF2B5EF4-FFF2-40B4-BE49-F238E27FC236}">
                  <a16:creationId xmlns:a16="http://schemas.microsoft.com/office/drawing/2014/main" id="{D5B67CA8-3419-0349-AE26-0983E5B7E5CD}"/>
                </a:ext>
              </a:extLst>
            </p:cNvPr>
            <p:cNvSpPr txBox="1">
              <a:spLocks noChangeArrowheads="1"/>
            </p:cNvSpPr>
            <p:nvPr/>
          </p:nvSpPr>
          <p:spPr bwMode="auto">
            <a:xfrm>
              <a:off x="515" y="970"/>
              <a:ext cx="473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Disuse atrophy can occur when skeletal muscles are not used, such as in bedridden individuals or in the zero-gravity environment of long-duration spaceflight.</a:t>
              </a:r>
            </a:p>
            <a:p>
              <a:pPr eaLnBrk="1" hangingPunct="1">
                <a:lnSpc>
                  <a:spcPct val="85000"/>
                </a:lnSpc>
                <a:spcAft>
                  <a:spcPts val="900"/>
                </a:spcAft>
                <a:buSzPct val="80000"/>
                <a:buFontTx/>
                <a:buChar char="•"/>
              </a:pPr>
              <a:r>
                <a:rPr lang="en-US" altLang="en-US" dirty="0"/>
                <a:t>The condition results from less stimulation of skeletal muscle fibers.</a:t>
              </a:r>
            </a:p>
            <a:p>
              <a:pPr eaLnBrk="1" hangingPunct="1">
                <a:lnSpc>
                  <a:spcPct val="85000"/>
                </a:lnSpc>
                <a:spcAft>
                  <a:spcPct val="50000"/>
                </a:spcAft>
                <a:buSzPct val="80000"/>
                <a:buFontTx/>
                <a:buChar char="•"/>
              </a:pPr>
              <a:r>
                <a:rPr lang="en-US" altLang="en-US" dirty="0"/>
                <a:t>Disuse atrophy is often reversible if properly managed such as with physical therapy.</a:t>
              </a:r>
            </a:p>
          </p:txBody>
        </p:sp>
        <p:grpSp>
          <p:nvGrpSpPr>
            <p:cNvPr id="9222" name="Group 10">
              <a:extLst>
                <a:ext uri="{FF2B5EF4-FFF2-40B4-BE49-F238E27FC236}">
                  <a16:creationId xmlns:a16="http://schemas.microsoft.com/office/drawing/2014/main" id="{4835B5BB-D62D-F946-BF63-8A4F383D2078}"/>
                </a:ext>
              </a:extLst>
            </p:cNvPr>
            <p:cNvGrpSpPr>
              <a:grpSpLocks/>
            </p:cNvGrpSpPr>
            <p:nvPr/>
          </p:nvGrpSpPr>
          <p:grpSpPr bwMode="auto">
            <a:xfrm>
              <a:off x="582" y="3671"/>
              <a:ext cx="1990" cy="213"/>
              <a:chOff x="582" y="3671"/>
              <a:chExt cx="1990" cy="213"/>
            </a:xfrm>
          </p:grpSpPr>
          <p:sp>
            <p:nvSpPr>
              <p:cNvPr id="9223" name="Rectangle 11">
                <a:extLst>
                  <a:ext uri="{FF2B5EF4-FFF2-40B4-BE49-F238E27FC236}">
                    <a16:creationId xmlns:a16="http://schemas.microsoft.com/office/drawing/2014/main" id="{2F86409D-7E69-354F-BADB-7DF7E0EFC1A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224" name="Rectangle 12">
                <a:extLst>
                  <a:ext uri="{FF2B5EF4-FFF2-40B4-BE49-F238E27FC236}">
                    <a16:creationId xmlns:a16="http://schemas.microsoft.com/office/drawing/2014/main" id="{491BC55C-9F21-F047-AFDF-9F2C855EA66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225" name="Rectangle 13">
                <a:extLst>
                  <a:ext uri="{FF2B5EF4-FFF2-40B4-BE49-F238E27FC236}">
                    <a16:creationId xmlns:a16="http://schemas.microsoft.com/office/drawing/2014/main" id="{3C69ADC1-2D89-BB49-872A-1F3DE94BB42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226" name="Text Box 14">
                <a:extLst>
                  <a:ext uri="{FF2B5EF4-FFF2-40B4-BE49-F238E27FC236}">
                    <a16:creationId xmlns:a16="http://schemas.microsoft.com/office/drawing/2014/main" id="{D1BAA06C-D51A-F14D-A69A-ED8C3592D19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295</a:t>
                </a:r>
                <a:endParaRPr lang="en-US" altLang="en-US" dirty="0"/>
              </a:p>
            </p:txBody>
          </p:sp>
          <p:sp>
            <p:nvSpPr>
              <p:cNvPr id="9227" name="Text Box 15">
                <a:extLst>
                  <a:ext uri="{FF2B5EF4-FFF2-40B4-BE49-F238E27FC236}">
                    <a16:creationId xmlns:a16="http://schemas.microsoft.com/office/drawing/2014/main" id="{2F5EC003-2267-3146-9E44-C501E299748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331</a:t>
                </a:r>
                <a:endParaRPr lang="en-US" altLang="en-US" dirty="0"/>
              </a:p>
            </p:txBody>
          </p:sp>
          <p:sp>
            <p:nvSpPr>
              <p:cNvPr id="9228" name="Text Box 16">
                <a:extLst>
                  <a:ext uri="{FF2B5EF4-FFF2-40B4-BE49-F238E27FC236}">
                    <a16:creationId xmlns:a16="http://schemas.microsoft.com/office/drawing/2014/main" id="{9B76585A-8B42-E741-83F5-EA5DD85C2B8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305</a:t>
                </a:r>
                <a:endParaRPr lang="en-US" altLang="en-US" dirty="0"/>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8D5A0B3E-79C7-2342-AEB2-8C0C6B1C846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118DBC-DB17-084D-832D-AC0915A8BEA8}" type="slidenum">
              <a:rPr lang="en-US" altLang="en-US"/>
              <a:pPr/>
              <a:t>5</a:t>
            </a:fld>
            <a:endParaRPr lang="en-US" altLang="en-US" dirty="0"/>
          </a:p>
        </p:txBody>
      </p:sp>
      <p:grpSp>
        <p:nvGrpSpPr>
          <p:cNvPr id="11267" name="Group 27">
            <a:extLst>
              <a:ext uri="{FF2B5EF4-FFF2-40B4-BE49-F238E27FC236}">
                <a16:creationId xmlns:a16="http://schemas.microsoft.com/office/drawing/2014/main" id="{E2235E1B-8515-D642-BD0C-D45E919F6D0F}"/>
              </a:ext>
            </a:extLst>
          </p:cNvPr>
          <p:cNvGrpSpPr>
            <a:grpSpLocks/>
          </p:cNvGrpSpPr>
          <p:nvPr/>
        </p:nvGrpSpPr>
        <p:grpSpPr bwMode="auto">
          <a:xfrm>
            <a:off x="457200" y="446088"/>
            <a:ext cx="8229600" cy="5719762"/>
            <a:chOff x="288" y="281"/>
            <a:chExt cx="5184" cy="3603"/>
          </a:xfrm>
        </p:grpSpPr>
        <p:sp>
          <p:nvSpPr>
            <p:cNvPr id="11268" name="Rectangle 2">
              <a:extLst>
                <a:ext uri="{FF2B5EF4-FFF2-40B4-BE49-F238E27FC236}">
                  <a16:creationId xmlns:a16="http://schemas.microsoft.com/office/drawing/2014/main" id="{3FE2F480-D8CD-D646-99DE-0A0C5E165A7D}"/>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Denervation Atrophy</a:t>
              </a:r>
              <a:endParaRPr lang="en-US" altLang="en-US" sz="2800" dirty="0">
                <a:solidFill>
                  <a:schemeClr val="tx2"/>
                </a:solidFill>
              </a:endParaRPr>
            </a:p>
          </p:txBody>
        </p:sp>
        <p:sp>
          <p:nvSpPr>
            <p:cNvPr id="11269" name="Text Box 3">
              <a:extLst>
                <a:ext uri="{FF2B5EF4-FFF2-40B4-BE49-F238E27FC236}">
                  <a16:creationId xmlns:a16="http://schemas.microsoft.com/office/drawing/2014/main" id="{5B3A4C00-EAD6-C242-847B-8AF35248CA9B}"/>
                </a:ext>
              </a:extLst>
            </p:cNvPr>
            <p:cNvSpPr txBox="1">
              <a:spLocks noChangeArrowheads="1"/>
            </p:cNvSpPr>
            <p:nvPr/>
          </p:nvSpPr>
          <p:spPr bwMode="auto">
            <a:xfrm>
              <a:off x="515" y="970"/>
              <a:ext cx="469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Denervation atrophy results if the nerve supply to a muscle is cut or disrupted.</a:t>
              </a:r>
            </a:p>
            <a:p>
              <a:pPr eaLnBrk="1" hangingPunct="1">
                <a:lnSpc>
                  <a:spcPct val="85000"/>
                </a:lnSpc>
                <a:spcAft>
                  <a:spcPts val="900"/>
                </a:spcAft>
                <a:buSzPct val="80000"/>
                <a:buFontTx/>
                <a:buChar char="•"/>
              </a:pPr>
              <a:r>
                <a:rPr lang="en-US" altLang="en-US" dirty="0"/>
                <a:t>The muscle shrinks to about one-quarter of its original size in six to 24 months.</a:t>
              </a:r>
            </a:p>
            <a:p>
              <a:pPr eaLnBrk="1" hangingPunct="1">
                <a:lnSpc>
                  <a:spcPct val="85000"/>
                </a:lnSpc>
                <a:spcAft>
                  <a:spcPct val="50000"/>
                </a:spcAft>
                <a:buSzPct val="80000"/>
                <a:buFontTx/>
                <a:buChar char="•"/>
              </a:pPr>
              <a:r>
                <a:rPr lang="en-US" altLang="en-US" dirty="0"/>
                <a:t>The muscle fibers are irreversibly replaced by fibrous connective tis-sues.</a:t>
              </a:r>
            </a:p>
          </p:txBody>
        </p:sp>
        <p:grpSp>
          <p:nvGrpSpPr>
            <p:cNvPr id="11270" name="Group 20">
              <a:extLst>
                <a:ext uri="{FF2B5EF4-FFF2-40B4-BE49-F238E27FC236}">
                  <a16:creationId xmlns:a16="http://schemas.microsoft.com/office/drawing/2014/main" id="{253E920D-CC07-3A4B-BBBC-A60BDC99C443}"/>
                </a:ext>
              </a:extLst>
            </p:cNvPr>
            <p:cNvGrpSpPr>
              <a:grpSpLocks/>
            </p:cNvGrpSpPr>
            <p:nvPr/>
          </p:nvGrpSpPr>
          <p:grpSpPr bwMode="auto">
            <a:xfrm>
              <a:off x="582" y="3671"/>
              <a:ext cx="1990" cy="213"/>
              <a:chOff x="582" y="3671"/>
              <a:chExt cx="1990" cy="213"/>
            </a:xfrm>
          </p:grpSpPr>
          <p:sp>
            <p:nvSpPr>
              <p:cNvPr id="11271" name="Rectangle 21">
                <a:extLst>
                  <a:ext uri="{FF2B5EF4-FFF2-40B4-BE49-F238E27FC236}">
                    <a16:creationId xmlns:a16="http://schemas.microsoft.com/office/drawing/2014/main" id="{7E461160-9C27-7644-9338-483BDE2319D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272" name="Rectangle 22">
                <a:extLst>
                  <a:ext uri="{FF2B5EF4-FFF2-40B4-BE49-F238E27FC236}">
                    <a16:creationId xmlns:a16="http://schemas.microsoft.com/office/drawing/2014/main" id="{3DE23376-DCA5-0048-BB58-952AF348A1D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273" name="Rectangle 23">
                <a:extLst>
                  <a:ext uri="{FF2B5EF4-FFF2-40B4-BE49-F238E27FC236}">
                    <a16:creationId xmlns:a16="http://schemas.microsoft.com/office/drawing/2014/main" id="{BEEB0BC8-A74D-F641-81FC-4117929CAEB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274" name="Text Box 24">
                <a:extLst>
                  <a:ext uri="{FF2B5EF4-FFF2-40B4-BE49-F238E27FC236}">
                    <a16:creationId xmlns:a16="http://schemas.microsoft.com/office/drawing/2014/main" id="{9493DC34-C714-4E43-B021-E6AEA4FDB17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295</a:t>
                </a:r>
                <a:endParaRPr lang="en-US" altLang="en-US" dirty="0"/>
              </a:p>
            </p:txBody>
          </p:sp>
          <p:sp>
            <p:nvSpPr>
              <p:cNvPr id="11275" name="Text Box 25">
                <a:extLst>
                  <a:ext uri="{FF2B5EF4-FFF2-40B4-BE49-F238E27FC236}">
                    <a16:creationId xmlns:a16="http://schemas.microsoft.com/office/drawing/2014/main" id="{1CB58F95-E2A5-1E4F-A823-A1A360FFE6B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331</a:t>
                </a:r>
                <a:endParaRPr lang="en-US" altLang="en-US" dirty="0"/>
              </a:p>
            </p:txBody>
          </p:sp>
          <p:sp>
            <p:nvSpPr>
              <p:cNvPr id="11276" name="Text Box 26">
                <a:extLst>
                  <a:ext uri="{FF2B5EF4-FFF2-40B4-BE49-F238E27FC236}">
                    <a16:creationId xmlns:a16="http://schemas.microsoft.com/office/drawing/2014/main" id="{252E941E-1035-6B4F-B55D-05703FEEEBE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305</a:t>
                </a:r>
                <a:endParaRPr lang="en-US" altLang="en-US" dirty="0"/>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03616E04-A623-A24F-BE53-2901FFBEC75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C449D97-345B-9E47-A2DD-936CE29B3650}" type="slidenum">
              <a:rPr lang="en-US" altLang="en-US"/>
              <a:pPr/>
              <a:t>6</a:t>
            </a:fld>
            <a:endParaRPr lang="en-US" altLang="en-US" dirty="0"/>
          </a:p>
        </p:txBody>
      </p:sp>
      <p:grpSp>
        <p:nvGrpSpPr>
          <p:cNvPr id="13315" name="Group 25">
            <a:extLst>
              <a:ext uri="{FF2B5EF4-FFF2-40B4-BE49-F238E27FC236}">
                <a16:creationId xmlns:a16="http://schemas.microsoft.com/office/drawing/2014/main" id="{2371C3B6-87AA-A747-895D-EE42CE8CF26E}"/>
              </a:ext>
            </a:extLst>
          </p:cNvPr>
          <p:cNvGrpSpPr>
            <a:grpSpLocks/>
          </p:cNvGrpSpPr>
          <p:nvPr/>
        </p:nvGrpSpPr>
        <p:grpSpPr bwMode="auto">
          <a:xfrm>
            <a:off x="457200" y="446088"/>
            <a:ext cx="8229600" cy="5719762"/>
            <a:chOff x="288" y="281"/>
            <a:chExt cx="5184" cy="3603"/>
          </a:xfrm>
        </p:grpSpPr>
        <p:sp>
          <p:nvSpPr>
            <p:cNvPr id="13316" name="Rectangle 2">
              <a:extLst>
                <a:ext uri="{FF2B5EF4-FFF2-40B4-BE49-F238E27FC236}">
                  <a16:creationId xmlns:a16="http://schemas.microsoft.com/office/drawing/2014/main" id="{B5A6B662-537B-E54F-825E-B3C87C2C0F1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Muscular Hypertrophy</a:t>
              </a:r>
              <a:endParaRPr lang="en-US" altLang="en-US" sz="2800" dirty="0">
                <a:solidFill>
                  <a:schemeClr val="tx2"/>
                </a:solidFill>
              </a:endParaRPr>
            </a:p>
          </p:txBody>
        </p:sp>
        <p:sp>
          <p:nvSpPr>
            <p:cNvPr id="13317" name="Text Box 3">
              <a:extLst>
                <a:ext uri="{FF2B5EF4-FFF2-40B4-BE49-F238E27FC236}">
                  <a16:creationId xmlns:a16="http://schemas.microsoft.com/office/drawing/2014/main" id="{EC7E6087-61A0-BE47-B465-41EE607219FC}"/>
                </a:ext>
              </a:extLst>
            </p:cNvPr>
            <p:cNvSpPr txBox="1">
              <a:spLocks noChangeArrowheads="1"/>
            </p:cNvSpPr>
            <p:nvPr/>
          </p:nvSpPr>
          <p:spPr bwMode="auto">
            <a:xfrm>
              <a:off x="515" y="970"/>
              <a:ext cx="472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Although not a disorder, muscle hypertrophy results from an increase in the diameter of muscle fibers.</a:t>
              </a:r>
            </a:p>
            <a:p>
              <a:pPr eaLnBrk="1" hangingPunct="1">
                <a:lnSpc>
                  <a:spcPct val="85000"/>
                </a:lnSpc>
                <a:spcAft>
                  <a:spcPts val="900"/>
                </a:spcAft>
                <a:buSzPct val="80000"/>
                <a:buFontTx/>
                <a:buChar char="•"/>
              </a:pPr>
              <a:r>
                <a:rPr lang="en-US" altLang="en-US" dirty="0"/>
                <a:t>The increase is due to the increased production of myofibrils (motor proteins), mitochondria, sarcoplasmic reticulum, and other organelles.</a:t>
              </a:r>
            </a:p>
            <a:p>
              <a:pPr eaLnBrk="1" hangingPunct="1">
                <a:lnSpc>
                  <a:spcPct val="85000"/>
                </a:lnSpc>
                <a:spcAft>
                  <a:spcPts val="900"/>
                </a:spcAft>
                <a:buSzPct val="80000"/>
                <a:buFontTx/>
                <a:buChar char="•"/>
              </a:pPr>
              <a:r>
                <a:rPr lang="en-US" altLang="en-US" dirty="0"/>
                <a:t>It can occur from forceful, repetitive muscular activity such as strength training.</a:t>
              </a:r>
            </a:p>
            <a:p>
              <a:pPr eaLnBrk="1" hangingPunct="1">
                <a:lnSpc>
                  <a:spcPct val="85000"/>
                </a:lnSpc>
                <a:spcAft>
                  <a:spcPct val="50000"/>
                </a:spcAft>
                <a:buSzPct val="80000"/>
                <a:buFontTx/>
                <a:buChar char="•"/>
              </a:pPr>
              <a:r>
                <a:rPr lang="en-US" altLang="en-US" dirty="0"/>
                <a:t>Hypertrophied muscles produce more forceful contractions due to the increased number of myofibrils.</a:t>
              </a:r>
            </a:p>
          </p:txBody>
        </p:sp>
        <p:grpSp>
          <p:nvGrpSpPr>
            <p:cNvPr id="13318" name="Group 18">
              <a:extLst>
                <a:ext uri="{FF2B5EF4-FFF2-40B4-BE49-F238E27FC236}">
                  <a16:creationId xmlns:a16="http://schemas.microsoft.com/office/drawing/2014/main" id="{EA10DAD9-DDF4-5F47-BC97-EEA75DFA8EF8}"/>
                </a:ext>
              </a:extLst>
            </p:cNvPr>
            <p:cNvGrpSpPr>
              <a:grpSpLocks/>
            </p:cNvGrpSpPr>
            <p:nvPr/>
          </p:nvGrpSpPr>
          <p:grpSpPr bwMode="auto">
            <a:xfrm>
              <a:off x="582" y="3671"/>
              <a:ext cx="1990" cy="213"/>
              <a:chOff x="582" y="3671"/>
              <a:chExt cx="1990" cy="213"/>
            </a:xfrm>
          </p:grpSpPr>
          <p:sp>
            <p:nvSpPr>
              <p:cNvPr id="13319" name="Rectangle 19">
                <a:extLst>
                  <a:ext uri="{FF2B5EF4-FFF2-40B4-BE49-F238E27FC236}">
                    <a16:creationId xmlns:a16="http://schemas.microsoft.com/office/drawing/2014/main" id="{028457F2-28AD-7743-969E-416E508B849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320" name="Rectangle 20">
                <a:extLst>
                  <a:ext uri="{FF2B5EF4-FFF2-40B4-BE49-F238E27FC236}">
                    <a16:creationId xmlns:a16="http://schemas.microsoft.com/office/drawing/2014/main" id="{DB7DD5D6-C918-714D-BD7C-9DD51BF2260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321" name="Rectangle 21">
                <a:extLst>
                  <a:ext uri="{FF2B5EF4-FFF2-40B4-BE49-F238E27FC236}">
                    <a16:creationId xmlns:a16="http://schemas.microsoft.com/office/drawing/2014/main" id="{3514F0E2-C384-A547-8053-405E70204D4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322" name="Text Box 22">
                <a:extLst>
                  <a:ext uri="{FF2B5EF4-FFF2-40B4-BE49-F238E27FC236}">
                    <a16:creationId xmlns:a16="http://schemas.microsoft.com/office/drawing/2014/main" id="{1B61F61F-4B6C-7F45-90BF-0B25B4479BB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295</a:t>
                </a:r>
                <a:endParaRPr lang="en-US" altLang="en-US" dirty="0"/>
              </a:p>
            </p:txBody>
          </p:sp>
          <p:sp>
            <p:nvSpPr>
              <p:cNvPr id="13323" name="Text Box 23">
                <a:extLst>
                  <a:ext uri="{FF2B5EF4-FFF2-40B4-BE49-F238E27FC236}">
                    <a16:creationId xmlns:a16="http://schemas.microsoft.com/office/drawing/2014/main" id="{82C2AAE7-C10B-E64E-BBBB-48E742D155C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331</a:t>
                </a:r>
                <a:endParaRPr lang="en-US" altLang="en-US" dirty="0"/>
              </a:p>
            </p:txBody>
          </p:sp>
          <p:sp>
            <p:nvSpPr>
              <p:cNvPr id="13324" name="Text Box 24">
                <a:extLst>
                  <a:ext uri="{FF2B5EF4-FFF2-40B4-BE49-F238E27FC236}">
                    <a16:creationId xmlns:a16="http://schemas.microsoft.com/office/drawing/2014/main" id="{76C5D64B-1FAB-0442-B11A-80B2071CED2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305</a:t>
                </a:r>
                <a:endParaRPr lang="en-US" altLang="en-US" dirty="0"/>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B4AE3FD5-9FBC-6C45-AEB5-98DC109DB1C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974D7D3-930B-BA49-B47A-FE5159DA8F07}" type="slidenum">
              <a:rPr lang="en-US" altLang="en-US"/>
              <a:pPr/>
              <a:t>7</a:t>
            </a:fld>
            <a:endParaRPr lang="en-US" altLang="en-US" dirty="0"/>
          </a:p>
        </p:txBody>
      </p:sp>
      <p:grpSp>
        <p:nvGrpSpPr>
          <p:cNvPr id="15363" name="Group 27">
            <a:extLst>
              <a:ext uri="{FF2B5EF4-FFF2-40B4-BE49-F238E27FC236}">
                <a16:creationId xmlns:a16="http://schemas.microsoft.com/office/drawing/2014/main" id="{DDEE566F-285B-1D41-93FB-E2EC095A044D}"/>
              </a:ext>
            </a:extLst>
          </p:cNvPr>
          <p:cNvGrpSpPr>
            <a:grpSpLocks/>
          </p:cNvGrpSpPr>
          <p:nvPr/>
        </p:nvGrpSpPr>
        <p:grpSpPr bwMode="auto">
          <a:xfrm>
            <a:off x="457200" y="446088"/>
            <a:ext cx="8229600" cy="5719762"/>
            <a:chOff x="288" y="281"/>
            <a:chExt cx="5184" cy="3603"/>
          </a:xfrm>
        </p:grpSpPr>
        <p:sp>
          <p:nvSpPr>
            <p:cNvPr id="15364" name="Rectangle 3">
              <a:extLst>
                <a:ext uri="{FF2B5EF4-FFF2-40B4-BE49-F238E27FC236}">
                  <a16:creationId xmlns:a16="http://schemas.microsoft.com/office/drawing/2014/main" id="{B8181F19-3632-3C4A-AA80-17DE51063292}"/>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Exercise-Induced Muscle Damage</a:t>
              </a:r>
              <a:endParaRPr lang="en-US" altLang="en-US" sz="2800" dirty="0">
                <a:solidFill>
                  <a:schemeClr val="tx2"/>
                </a:solidFill>
              </a:endParaRPr>
            </a:p>
          </p:txBody>
        </p:sp>
        <p:sp>
          <p:nvSpPr>
            <p:cNvPr id="15365" name="Text Box 5">
              <a:extLst>
                <a:ext uri="{FF2B5EF4-FFF2-40B4-BE49-F238E27FC236}">
                  <a16:creationId xmlns:a16="http://schemas.microsoft.com/office/drawing/2014/main" id="{79CE7FD8-24AB-D64C-8CD3-09C25A1E69E1}"/>
                </a:ext>
              </a:extLst>
            </p:cNvPr>
            <p:cNvSpPr txBox="1">
              <a:spLocks noChangeArrowheads="1"/>
            </p:cNvSpPr>
            <p:nvPr/>
          </p:nvSpPr>
          <p:spPr bwMode="auto">
            <a:xfrm>
              <a:off x="515" y="970"/>
              <a:ext cx="4848"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Skeletal muscles may become sore within 12 to 48 hours of intense exercise.</a:t>
              </a:r>
            </a:p>
            <a:p>
              <a:pPr eaLnBrk="1" hangingPunct="1">
                <a:lnSpc>
                  <a:spcPct val="85000"/>
                </a:lnSpc>
                <a:spcAft>
                  <a:spcPct val="50000"/>
                </a:spcAft>
                <a:buSzPct val="80000"/>
                <a:buFontTx/>
                <a:buChar char="•"/>
              </a:pPr>
              <a:r>
                <a:rPr lang="en-US" altLang="en-US" dirty="0"/>
                <a:t>Stiffness, tenderness, and swelling may result—recovery generally occurs rapidly especially in individuals who are in good physical con-dition.</a:t>
              </a:r>
            </a:p>
          </p:txBody>
        </p:sp>
        <p:grpSp>
          <p:nvGrpSpPr>
            <p:cNvPr id="15366" name="Group 20">
              <a:extLst>
                <a:ext uri="{FF2B5EF4-FFF2-40B4-BE49-F238E27FC236}">
                  <a16:creationId xmlns:a16="http://schemas.microsoft.com/office/drawing/2014/main" id="{ACE3F81E-A6AC-6D4A-A45E-9438A818BD6D}"/>
                </a:ext>
              </a:extLst>
            </p:cNvPr>
            <p:cNvGrpSpPr>
              <a:grpSpLocks/>
            </p:cNvGrpSpPr>
            <p:nvPr/>
          </p:nvGrpSpPr>
          <p:grpSpPr bwMode="auto">
            <a:xfrm>
              <a:off x="582" y="3671"/>
              <a:ext cx="1990" cy="213"/>
              <a:chOff x="582" y="3671"/>
              <a:chExt cx="1990" cy="213"/>
            </a:xfrm>
          </p:grpSpPr>
          <p:sp>
            <p:nvSpPr>
              <p:cNvPr id="15367" name="Rectangle 21">
                <a:extLst>
                  <a:ext uri="{FF2B5EF4-FFF2-40B4-BE49-F238E27FC236}">
                    <a16:creationId xmlns:a16="http://schemas.microsoft.com/office/drawing/2014/main" id="{1EF6FC06-CB09-7342-8B81-3CD4F265D12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368" name="Rectangle 22">
                <a:extLst>
                  <a:ext uri="{FF2B5EF4-FFF2-40B4-BE49-F238E27FC236}">
                    <a16:creationId xmlns:a16="http://schemas.microsoft.com/office/drawing/2014/main" id="{F9540E6C-0C71-8A4D-84C1-3628916F5CB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369" name="Rectangle 23">
                <a:extLst>
                  <a:ext uri="{FF2B5EF4-FFF2-40B4-BE49-F238E27FC236}">
                    <a16:creationId xmlns:a16="http://schemas.microsoft.com/office/drawing/2014/main" id="{8D223559-70C6-974A-821B-FA862BC803C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370" name="Text Box 24">
                <a:extLst>
                  <a:ext uri="{FF2B5EF4-FFF2-40B4-BE49-F238E27FC236}">
                    <a16:creationId xmlns:a16="http://schemas.microsoft.com/office/drawing/2014/main" id="{6E10CC87-5B74-CC45-97B3-465D3326F5B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323</a:t>
                </a:r>
                <a:endParaRPr lang="en-US" altLang="en-US" dirty="0"/>
              </a:p>
            </p:txBody>
          </p:sp>
          <p:sp>
            <p:nvSpPr>
              <p:cNvPr id="15371" name="Text Box 25">
                <a:extLst>
                  <a:ext uri="{FF2B5EF4-FFF2-40B4-BE49-F238E27FC236}">
                    <a16:creationId xmlns:a16="http://schemas.microsoft.com/office/drawing/2014/main" id="{17A6F372-5FD5-874A-96A2-5C2047A7750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335</a:t>
                </a:r>
                <a:endParaRPr lang="en-US" altLang="en-US" dirty="0"/>
              </a:p>
            </p:txBody>
          </p:sp>
          <p:sp>
            <p:nvSpPr>
              <p:cNvPr id="15372" name="Text Box 26">
                <a:extLst>
                  <a:ext uri="{FF2B5EF4-FFF2-40B4-BE49-F238E27FC236}">
                    <a16:creationId xmlns:a16="http://schemas.microsoft.com/office/drawing/2014/main" id="{CE6DAF97-267B-BE47-BDD9-F5484D3CD21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308</a:t>
                </a:r>
                <a:endParaRPr lang="en-US" altLang="en-US" dirty="0"/>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D1E5D6D5-2E5E-9C4F-BBF6-7F4821F6041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596E55-2BBC-7540-979B-176627A907C6}" type="slidenum">
              <a:rPr lang="en-US" altLang="en-US"/>
              <a:pPr/>
              <a:t>8</a:t>
            </a:fld>
            <a:endParaRPr lang="en-US" altLang="en-US" dirty="0"/>
          </a:p>
        </p:txBody>
      </p:sp>
      <p:grpSp>
        <p:nvGrpSpPr>
          <p:cNvPr id="17411" name="Group 25">
            <a:extLst>
              <a:ext uri="{FF2B5EF4-FFF2-40B4-BE49-F238E27FC236}">
                <a16:creationId xmlns:a16="http://schemas.microsoft.com/office/drawing/2014/main" id="{27B895CE-0287-8040-8BF4-DA05C2E3BB5E}"/>
              </a:ext>
            </a:extLst>
          </p:cNvPr>
          <p:cNvGrpSpPr>
            <a:grpSpLocks/>
          </p:cNvGrpSpPr>
          <p:nvPr/>
        </p:nvGrpSpPr>
        <p:grpSpPr bwMode="auto">
          <a:xfrm>
            <a:off x="457200" y="446088"/>
            <a:ext cx="8229600" cy="5719762"/>
            <a:chOff x="288" y="281"/>
            <a:chExt cx="5184" cy="3603"/>
          </a:xfrm>
        </p:grpSpPr>
        <p:sp>
          <p:nvSpPr>
            <p:cNvPr id="17412" name="Rectangle 3">
              <a:extLst>
                <a:ext uri="{FF2B5EF4-FFF2-40B4-BE49-F238E27FC236}">
                  <a16:creationId xmlns:a16="http://schemas.microsoft.com/office/drawing/2014/main" id="{00EF692F-BD4C-1349-AD55-C5299A21ACCE}"/>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Exercise-Induced Muscle Damage </a:t>
              </a:r>
              <a:r>
                <a:rPr lang="en-US" altLang="en-US" sz="2200" dirty="0">
                  <a:solidFill>
                    <a:srgbClr val="333333"/>
                  </a:solidFill>
                </a:rPr>
                <a:t>(continued)</a:t>
              </a:r>
              <a:endParaRPr lang="en-US" altLang="en-US" sz="2800" dirty="0">
                <a:solidFill>
                  <a:schemeClr val="tx2"/>
                </a:solidFill>
              </a:endParaRPr>
            </a:p>
          </p:txBody>
        </p:sp>
        <p:sp>
          <p:nvSpPr>
            <p:cNvPr id="17413" name="Text Box 5">
              <a:extLst>
                <a:ext uri="{FF2B5EF4-FFF2-40B4-BE49-F238E27FC236}">
                  <a16:creationId xmlns:a16="http://schemas.microsoft.com/office/drawing/2014/main" id="{1E50EA4A-4509-0847-A336-1C01760B51A0}"/>
                </a:ext>
              </a:extLst>
            </p:cNvPr>
            <p:cNvSpPr txBox="1">
              <a:spLocks noChangeArrowheads="1"/>
            </p:cNvSpPr>
            <p:nvPr/>
          </p:nvSpPr>
          <p:spPr bwMode="auto">
            <a:xfrm>
              <a:off x="515" y="970"/>
              <a:ext cx="4574"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Electron micrographs of muscle tissue from athletes after intense exercise sometimes show muscle damage.</a:t>
              </a:r>
            </a:p>
            <a:p>
              <a:pPr eaLnBrk="1" hangingPunct="1">
                <a:lnSpc>
                  <a:spcPct val="85000"/>
                </a:lnSpc>
                <a:spcAft>
                  <a:spcPts val="900"/>
                </a:spcAft>
                <a:buSzPct val="80000"/>
                <a:buFontTx/>
                <a:buChar char="•"/>
              </a:pPr>
              <a:r>
                <a:rPr lang="en-US" altLang="en-US" dirty="0"/>
                <a:t>The damage includes torn sarcolemmas, damaged myofibrils, and disrupted Z discs.</a:t>
              </a:r>
            </a:p>
            <a:p>
              <a:pPr eaLnBrk="1" hangingPunct="1">
                <a:lnSpc>
                  <a:spcPct val="85000"/>
                </a:lnSpc>
                <a:spcAft>
                  <a:spcPts val="900"/>
                </a:spcAft>
                <a:buSzPct val="80000"/>
                <a:buFontTx/>
                <a:buChar char="•"/>
              </a:pPr>
              <a:r>
                <a:rPr lang="en-US" altLang="en-US" dirty="0"/>
                <a:t>Increased concentrations of some types of proteins, including myo-globin and some enzymes that are usually found on muscle fibers, may be detected in the blood.</a:t>
              </a:r>
            </a:p>
            <a:p>
              <a:pPr eaLnBrk="1" hangingPunct="1">
                <a:lnSpc>
                  <a:spcPct val="85000"/>
                </a:lnSpc>
                <a:spcAft>
                  <a:spcPct val="50000"/>
                </a:spcAft>
                <a:buSzPct val="80000"/>
                <a:buFontTx/>
                <a:buChar char="•"/>
              </a:pPr>
              <a:r>
                <a:rPr lang="en-US" altLang="en-US" dirty="0"/>
                <a:t>Damaged skeletal muscle fibers can undergo repair, which involves the replacement of torn sarcolemmas and synthesis of new muscle proteins.</a:t>
              </a:r>
            </a:p>
          </p:txBody>
        </p:sp>
        <p:grpSp>
          <p:nvGrpSpPr>
            <p:cNvPr id="17414" name="Group 17">
              <a:extLst>
                <a:ext uri="{FF2B5EF4-FFF2-40B4-BE49-F238E27FC236}">
                  <a16:creationId xmlns:a16="http://schemas.microsoft.com/office/drawing/2014/main" id="{91624356-8A56-B34C-A8BA-67D8E32DAA73}"/>
                </a:ext>
              </a:extLst>
            </p:cNvPr>
            <p:cNvGrpSpPr>
              <a:grpSpLocks/>
            </p:cNvGrpSpPr>
            <p:nvPr/>
          </p:nvGrpSpPr>
          <p:grpSpPr bwMode="auto">
            <a:xfrm>
              <a:off x="582" y="3671"/>
              <a:ext cx="1990" cy="213"/>
              <a:chOff x="582" y="3671"/>
              <a:chExt cx="1990" cy="213"/>
            </a:xfrm>
          </p:grpSpPr>
          <p:sp>
            <p:nvSpPr>
              <p:cNvPr id="17415" name="Rectangle 18">
                <a:extLst>
                  <a:ext uri="{FF2B5EF4-FFF2-40B4-BE49-F238E27FC236}">
                    <a16:creationId xmlns:a16="http://schemas.microsoft.com/office/drawing/2014/main" id="{C91A5CA2-4A02-784A-ACA0-BB6BEB4DAA2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16" name="Rectangle 19">
                <a:extLst>
                  <a:ext uri="{FF2B5EF4-FFF2-40B4-BE49-F238E27FC236}">
                    <a16:creationId xmlns:a16="http://schemas.microsoft.com/office/drawing/2014/main" id="{A5BAA597-92FC-7547-A5B4-1F73B5A3FB7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17" name="Rectangle 20">
                <a:extLst>
                  <a:ext uri="{FF2B5EF4-FFF2-40B4-BE49-F238E27FC236}">
                    <a16:creationId xmlns:a16="http://schemas.microsoft.com/office/drawing/2014/main" id="{BFF84FAA-9F1B-B149-B314-5381B00E40B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18" name="Text Box 21">
                <a:extLst>
                  <a:ext uri="{FF2B5EF4-FFF2-40B4-BE49-F238E27FC236}">
                    <a16:creationId xmlns:a16="http://schemas.microsoft.com/office/drawing/2014/main" id="{CBB0E979-4946-1241-BEE5-2735D7E71A6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323</a:t>
                </a:r>
                <a:endParaRPr lang="en-US" altLang="en-US" dirty="0"/>
              </a:p>
            </p:txBody>
          </p:sp>
          <p:sp>
            <p:nvSpPr>
              <p:cNvPr id="17419" name="Text Box 22">
                <a:extLst>
                  <a:ext uri="{FF2B5EF4-FFF2-40B4-BE49-F238E27FC236}">
                    <a16:creationId xmlns:a16="http://schemas.microsoft.com/office/drawing/2014/main" id="{F2EEC95C-C43F-6347-982A-502BF1ABDB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335</a:t>
                </a:r>
                <a:endParaRPr lang="en-US" altLang="en-US" dirty="0"/>
              </a:p>
            </p:txBody>
          </p:sp>
          <p:sp>
            <p:nvSpPr>
              <p:cNvPr id="17420" name="Text Box 23">
                <a:extLst>
                  <a:ext uri="{FF2B5EF4-FFF2-40B4-BE49-F238E27FC236}">
                    <a16:creationId xmlns:a16="http://schemas.microsoft.com/office/drawing/2014/main" id="{E8E4DC29-8E4E-544E-8DFF-4E0B0572439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308</a:t>
                </a:r>
                <a:endParaRPr lang="en-US" altLang="en-US" dirty="0"/>
              </a:p>
            </p:txBody>
          </p:sp>
        </p:grpSp>
      </p:grpSp>
    </p:spTree>
  </p:cSld>
  <p:clrMapOvr>
    <a:overrideClrMapping bg1="lt1" tx1="dk1" bg2="lt2" tx2="dk2" accent1="accent1" accent2="accent2" accent3="accent3" accent4="accent4" accent5="accent5" accent6="accent6" hlink="hlink" folHlink="folHlink"/>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C299474C-7C2B-9D44-B621-B86DF86172C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952E98-0C95-A546-B348-D18E191FAAA5}" type="slidenum">
              <a:rPr lang="en-US" altLang="en-US"/>
              <a:pPr/>
              <a:t>9</a:t>
            </a:fld>
            <a:endParaRPr lang="en-US" altLang="en-US" dirty="0"/>
          </a:p>
        </p:txBody>
      </p:sp>
      <p:grpSp>
        <p:nvGrpSpPr>
          <p:cNvPr id="19459" name="Group 23">
            <a:extLst>
              <a:ext uri="{FF2B5EF4-FFF2-40B4-BE49-F238E27FC236}">
                <a16:creationId xmlns:a16="http://schemas.microsoft.com/office/drawing/2014/main" id="{3DC77D60-3733-8745-B41C-B197FF10369F}"/>
              </a:ext>
            </a:extLst>
          </p:cNvPr>
          <p:cNvGrpSpPr>
            <a:grpSpLocks/>
          </p:cNvGrpSpPr>
          <p:nvPr/>
        </p:nvGrpSpPr>
        <p:grpSpPr bwMode="auto">
          <a:xfrm>
            <a:off x="457200" y="446088"/>
            <a:ext cx="8229600" cy="5719762"/>
            <a:chOff x="288" y="281"/>
            <a:chExt cx="5184" cy="3603"/>
          </a:xfrm>
        </p:grpSpPr>
        <p:sp>
          <p:nvSpPr>
            <p:cNvPr id="19460" name="Rectangle 3">
              <a:extLst>
                <a:ext uri="{FF2B5EF4-FFF2-40B4-BE49-F238E27FC236}">
                  <a16:creationId xmlns:a16="http://schemas.microsoft.com/office/drawing/2014/main" id="{318CB95F-1FCD-B04E-A733-D7BAAEFDD7C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Rigor Mortis</a:t>
              </a:r>
              <a:endParaRPr lang="en-US" altLang="en-US" sz="2800" dirty="0">
                <a:solidFill>
                  <a:schemeClr val="tx2"/>
                </a:solidFill>
              </a:endParaRPr>
            </a:p>
          </p:txBody>
        </p:sp>
        <p:sp>
          <p:nvSpPr>
            <p:cNvPr id="19461" name="Text Box 5">
              <a:extLst>
                <a:ext uri="{FF2B5EF4-FFF2-40B4-BE49-F238E27FC236}">
                  <a16:creationId xmlns:a16="http://schemas.microsoft.com/office/drawing/2014/main" id="{3839364B-059A-4A41-866C-F0C84B7C3F1D}"/>
                </a:ext>
              </a:extLst>
            </p:cNvPr>
            <p:cNvSpPr txBox="1">
              <a:spLocks noChangeArrowheads="1"/>
            </p:cNvSpPr>
            <p:nvPr/>
          </p:nvSpPr>
          <p:spPr bwMode="auto">
            <a:xfrm>
              <a:off x="515" y="970"/>
              <a:ext cx="473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Rigor mortis is not a muscle disorder, but it is included in this lecture module.</a:t>
              </a:r>
            </a:p>
            <a:p>
              <a:pPr eaLnBrk="1" hangingPunct="1">
                <a:lnSpc>
                  <a:spcPct val="85000"/>
                </a:lnSpc>
                <a:spcAft>
                  <a:spcPts val="900"/>
                </a:spcAft>
                <a:buSzPct val="80000"/>
                <a:buFontTx/>
                <a:buChar char="•"/>
              </a:pPr>
              <a:r>
                <a:rPr lang="en-US" altLang="en-US" dirty="0"/>
                <a:t>Plasma membranes including in skeletal muscle become leaky soon after the death of an organism.</a:t>
              </a:r>
            </a:p>
            <a:p>
              <a:pPr eaLnBrk="1" hangingPunct="1">
                <a:lnSpc>
                  <a:spcPct val="85000"/>
                </a:lnSpc>
                <a:spcAft>
                  <a:spcPts val="900"/>
                </a:spcAft>
                <a:buSzPct val="80000"/>
                <a:buFontTx/>
                <a:buChar char="•"/>
              </a:pPr>
              <a:r>
                <a:rPr lang="en-US" altLang="en-US" dirty="0">
                  <a:solidFill>
                    <a:srgbClr val="000000"/>
                  </a:solidFill>
                </a:rPr>
                <a:t>Ca</a:t>
              </a:r>
              <a:r>
                <a:rPr lang="en-US" altLang="en-US" baseline="30000" dirty="0">
                  <a:solidFill>
                    <a:srgbClr val="000000"/>
                  </a:solidFill>
                </a:rPr>
                <a:t>2+</a:t>
              </a:r>
              <a:r>
                <a:rPr lang="en-US" altLang="en-US" dirty="0">
                  <a:solidFill>
                    <a:srgbClr val="000000"/>
                  </a:solidFill>
                </a:rPr>
                <a:t> leaks from the sarcoplasmic reticulum and into the sarcoplasm, enabling myosin heads to bind to the myosin binding sites on actin to form crossbridges.</a:t>
              </a:r>
            </a:p>
            <a:p>
              <a:pPr eaLnBrk="1" hangingPunct="1">
                <a:lnSpc>
                  <a:spcPct val="85000"/>
                </a:lnSpc>
                <a:spcAft>
                  <a:spcPct val="50000"/>
                </a:spcAft>
                <a:buSzPct val="80000"/>
                <a:buFontTx/>
                <a:buChar char="•"/>
              </a:pPr>
              <a:r>
                <a:rPr lang="en-US" altLang="en-US" dirty="0"/>
                <a:t>ATP synthesis stops soon after breathing stops, and therefore myosin in the crossbridges cannot detach from actin.</a:t>
              </a:r>
            </a:p>
          </p:txBody>
        </p:sp>
        <p:grpSp>
          <p:nvGrpSpPr>
            <p:cNvPr id="19462" name="Group 16">
              <a:extLst>
                <a:ext uri="{FF2B5EF4-FFF2-40B4-BE49-F238E27FC236}">
                  <a16:creationId xmlns:a16="http://schemas.microsoft.com/office/drawing/2014/main" id="{8C79F953-223D-E74D-A7A2-7F98D028EF82}"/>
                </a:ext>
              </a:extLst>
            </p:cNvPr>
            <p:cNvGrpSpPr>
              <a:grpSpLocks/>
            </p:cNvGrpSpPr>
            <p:nvPr/>
          </p:nvGrpSpPr>
          <p:grpSpPr bwMode="auto">
            <a:xfrm>
              <a:off x="582" y="3671"/>
              <a:ext cx="1990" cy="213"/>
              <a:chOff x="582" y="3671"/>
              <a:chExt cx="1990" cy="213"/>
            </a:xfrm>
          </p:grpSpPr>
          <p:sp>
            <p:nvSpPr>
              <p:cNvPr id="19463" name="Rectangle 17">
                <a:extLst>
                  <a:ext uri="{FF2B5EF4-FFF2-40B4-BE49-F238E27FC236}">
                    <a16:creationId xmlns:a16="http://schemas.microsoft.com/office/drawing/2014/main" id="{21A6D59B-C4E8-3E46-BB42-0A09DAE5C2E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4" name="Rectangle 18">
                <a:extLst>
                  <a:ext uri="{FF2B5EF4-FFF2-40B4-BE49-F238E27FC236}">
                    <a16:creationId xmlns:a16="http://schemas.microsoft.com/office/drawing/2014/main" id="{B694E25A-1AD8-0641-9EF3-3C4D5BEE2F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5" name="Rectangle 19">
                <a:extLst>
                  <a:ext uri="{FF2B5EF4-FFF2-40B4-BE49-F238E27FC236}">
                    <a16:creationId xmlns:a16="http://schemas.microsoft.com/office/drawing/2014/main" id="{51215741-339E-8944-81D2-32173783B62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6" name="Text Box 20">
                <a:extLst>
                  <a:ext uri="{FF2B5EF4-FFF2-40B4-BE49-F238E27FC236}">
                    <a16:creationId xmlns:a16="http://schemas.microsoft.com/office/drawing/2014/main" id="{7D737F10-C114-214D-B653-FFD65F346C9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305</a:t>
                </a:r>
                <a:endParaRPr lang="en-US" altLang="en-US" dirty="0"/>
              </a:p>
            </p:txBody>
          </p:sp>
          <p:sp>
            <p:nvSpPr>
              <p:cNvPr id="19467" name="Text Box 21">
                <a:extLst>
                  <a:ext uri="{FF2B5EF4-FFF2-40B4-BE49-F238E27FC236}">
                    <a16:creationId xmlns:a16="http://schemas.microsoft.com/office/drawing/2014/main" id="{78AE1226-8BD8-FB49-A587-8E832285737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341</a:t>
                </a:r>
                <a:endParaRPr lang="en-US" altLang="en-US" dirty="0"/>
              </a:p>
            </p:txBody>
          </p:sp>
          <p:sp>
            <p:nvSpPr>
              <p:cNvPr id="19468" name="Text Box 22">
                <a:extLst>
                  <a:ext uri="{FF2B5EF4-FFF2-40B4-BE49-F238E27FC236}">
                    <a16:creationId xmlns:a16="http://schemas.microsoft.com/office/drawing/2014/main" id="{92433787-3593-6B4F-BDB5-5C1C9847C7E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314</a:t>
                </a:r>
                <a:endParaRPr lang="en-US" altLang="en-US" dirty="0"/>
              </a:p>
            </p:txBody>
          </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16AD233A-56F3-6A4B-95A9-11A6CD03DEE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92B2CA4-40E5-F842-A81F-CC6AF796EC23}" type="slidenum">
              <a:rPr lang="en-US" altLang="en-US"/>
              <a:pPr/>
              <a:t>10</a:t>
            </a:fld>
            <a:endParaRPr lang="en-US" altLang="en-US" dirty="0"/>
          </a:p>
        </p:txBody>
      </p:sp>
      <p:grpSp>
        <p:nvGrpSpPr>
          <p:cNvPr id="21507" name="Group 22">
            <a:extLst>
              <a:ext uri="{FF2B5EF4-FFF2-40B4-BE49-F238E27FC236}">
                <a16:creationId xmlns:a16="http://schemas.microsoft.com/office/drawing/2014/main" id="{F8D0095B-A7FA-6742-8D1B-18A1432A302A}"/>
              </a:ext>
            </a:extLst>
          </p:cNvPr>
          <p:cNvGrpSpPr>
            <a:grpSpLocks/>
          </p:cNvGrpSpPr>
          <p:nvPr/>
        </p:nvGrpSpPr>
        <p:grpSpPr bwMode="auto">
          <a:xfrm>
            <a:off x="457200" y="446088"/>
            <a:ext cx="8229600" cy="5719762"/>
            <a:chOff x="288" y="281"/>
            <a:chExt cx="5184" cy="3603"/>
          </a:xfrm>
        </p:grpSpPr>
        <p:sp>
          <p:nvSpPr>
            <p:cNvPr id="21508" name="Rectangle 3">
              <a:extLst>
                <a:ext uri="{FF2B5EF4-FFF2-40B4-BE49-F238E27FC236}">
                  <a16:creationId xmlns:a16="http://schemas.microsoft.com/office/drawing/2014/main" id="{654409B2-B9A9-2F43-AAF9-25BBA974B75E}"/>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Rigor Mortis </a:t>
              </a:r>
              <a:r>
                <a:rPr lang="en-US" altLang="en-US" sz="2200" dirty="0">
                  <a:solidFill>
                    <a:srgbClr val="333333"/>
                  </a:solidFill>
                </a:rPr>
                <a:t>(continued)</a:t>
              </a:r>
              <a:endParaRPr lang="en-US" altLang="en-US" sz="2800" dirty="0">
                <a:solidFill>
                  <a:schemeClr val="tx2"/>
                </a:solidFill>
              </a:endParaRPr>
            </a:p>
          </p:txBody>
        </p:sp>
        <p:sp>
          <p:nvSpPr>
            <p:cNvPr id="21509" name="Text Box 5">
              <a:extLst>
                <a:ext uri="{FF2B5EF4-FFF2-40B4-BE49-F238E27FC236}">
                  <a16:creationId xmlns:a16="http://schemas.microsoft.com/office/drawing/2014/main" id="{61DF60EB-9EF1-B34D-B17C-29F551BB8306}"/>
                </a:ext>
              </a:extLst>
            </p:cNvPr>
            <p:cNvSpPr txBox="1">
              <a:spLocks noChangeArrowheads="1"/>
            </p:cNvSpPr>
            <p:nvPr/>
          </p:nvSpPr>
          <p:spPr bwMode="auto">
            <a:xfrm>
              <a:off x="515" y="970"/>
              <a:ext cx="4690"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skeletal muscles become rigid since they can neither contract nor stretch.</a:t>
              </a:r>
            </a:p>
            <a:p>
              <a:pPr eaLnBrk="1" hangingPunct="1">
                <a:lnSpc>
                  <a:spcPct val="85000"/>
                </a:lnSpc>
                <a:spcAft>
                  <a:spcPct val="50000"/>
                </a:spcAft>
                <a:buSzPct val="80000"/>
                <a:buFontTx/>
                <a:buChar char="•"/>
              </a:pPr>
              <a:r>
                <a:rPr lang="en-US" altLang="en-US" dirty="0"/>
                <a:t>Rigor mortis begins about three to four hours after death, and lasts about 24 hours, when enzymes from the lysosomes in the muscle fibers breakdown the crossbridges between myosin and actin of the thick and thin filaments.</a:t>
              </a:r>
            </a:p>
          </p:txBody>
        </p:sp>
        <p:grpSp>
          <p:nvGrpSpPr>
            <p:cNvPr id="21510" name="Group 15">
              <a:extLst>
                <a:ext uri="{FF2B5EF4-FFF2-40B4-BE49-F238E27FC236}">
                  <a16:creationId xmlns:a16="http://schemas.microsoft.com/office/drawing/2014/main" id="{BCF61F92-C199-E24B-9949-3384BF462031}"/>
                </a:ext>
              </a:extLst>
            </p:cNvPr>
            <p:cNvGrpSpPr>
              <a:grpSpLocks/>
            </p:cNvGrpSpPr>
            <p:nvPr/>
          </p:nvGrpSpPr>
          <p:grpSpPr bwMode="auto">
            <a:xfrm>
              <a:off x="582" y="3671"/>
              <a:ext cx="1990" cy="213"/>
              <a:chOff x="582" y="3671"/>
              <a:chExt cx="1990" cy="213"/>
            </a:xfrm>
          </p:grpSpPr>
          <p:sp>
            <p:nvSpPr>
              <p:cNvPr id="21511" name="Rectangle 16">
                <a:extLst>
                  <a:ext uri="{FF2B5EF4-FFF2-40B4-BE49-F238E27FC236}">
                    <a16:creationId xmlns:a16="http://schemas.microsoft.com/office/drawing/2014/main" id="{B85FFE21-B952-9C43-AF66-CF8613EF86F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12" name="Rectangle 17">
                <a:extLst>
                  <a:ext uri="{FF2B5EF4-FFF2-40B4-BE49-F238E27FC236}">
                    <a16:creationId xmlns:a16="http://schemas.microsoft.com/office/drawing/2014/main" id="{BE15CF5C-80A6-664C-85C6-0DA4C182178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13" name="Rectangle 18">
                <a:extLst>
                  <a:ext uri="{FF2B5EF4-FFF2-40B4-BE49-F238E27FC236}">
                    <a16:creationId xmlns:a16="http://schemas.microsoft.com/office/drawing/2014/main" id="{1CF92E04-6FFE-DB4D-B080-DCA544BB546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14" name="Text Box 19">
                <a:extLst>
                  <a:ext uri="{FF2B5EF4-FFF2-40B4-BE49-F238E27FC236}">
                    <a16:creationId xmlns:a16="http://schemas.microsoft.com/office/drawing/2014/main" id="{46F19310-073A-0E41-9834-0D7113D22AB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305</a:t>
                </a:r>
                <a:endParaRPr lang="en-US" altLang="en-US" dirty="0"/>
              </a:p>
            </p:txBody>
          </p:sp>
          <p:sp>
            <p:nvSpPr>
              <p:cNvPr id="21515" name="Text Box 20">
                <a:extLst>
                  <a:ext uri="{FF2B5EF4-FFF2-40B4-BE49-F238E27FC236}">
                    <a16:creationId xmlns:a16="http://schemas.microsoft.com/office/drawing/2014/main" id="{99316212-082B-074A-8F7D-5FCAD6046E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341</a:t>
                </a:r>
                <a:endParaRPr lang="en-US" altLang="en-US" dirty="0"/>
              </a:p>
            </p:txBody>
          </p:sp>
          <p:sp>
            <p:nvSpPr>
              <p:cNvPr id="21516" name="Text Box 21">
                <a:extLst>
                  <a:ext uri="{FF2B5EF4-FFF2-40B4-BE49-F238E27FC236}">
                    <a16:creationId xmlns:a16="http://schemas.microsoft.com/office/drawing/2014/main" id="{5F9CE211-BA9F-1D43-A56E-195A511BBAC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314</a:t>
                </a:r>
                <a:endParaRPr lang="en-US" altLang="en-US" dirty="0"/>
              </a:p>
            </p:txBody>
          </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276A7353-3CC9-B349-913E-E7417F92C45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FABA60-2EF8-3845-900F-0FE8341CDD6B}" type="slidenum">
              <a:rPr lang="en-US" altLang="en-US"/>
              <a:pPr/>
              <a:t>11</a:t>
            </a:fld>
            <a:endParaRPr lang="en-US" altLang="en-US" dirty="0"/>
          </a:p>
        </p:txBody>
      </p:sp>
      <p:grpSp>
        <p:nvGrpSpPr>
          <p:cNvPr id="23555" name="Group 21">
            <a:extLst>
              <a:ext uri="{FF2B5EF4-FFF2-40B4-BE49-F238E27FC236}">
                <a16:creationId xmlns:a16="http://schemas.microsoft.com/office/drawing/2014/main" id="{CA74ADA0-085D-254F-9AD0-68AC3F5F3658}"/>
              </a:ext>
            </a:extLst>
          </p:cNvPr>
          <p:cNvGrpSpPr>
            <a:grpSpLocks/>
          </p:cNvGrpSpPr>
          <p:nvPr/>
        </p:nvGrpSpPr>
        <p:grpSpPr bwMode="auto">
          <a:xfrm>
            <a:off x="457200" y="446088"/>
            <a:ext cx="8229600" cy="5719762"/>
            <a:chOff x="288" y="281"/>
            <a:chExt cx="5184" cy="3603"/>
          </a:xfrm>
        </p:grpSpPr>
        <p:sp>
          <p:nvSpPr>
            <p:cNvPr id="23556" name="Rectangle 3">
              <a:extLst>
                <a:ext uri="{FF2B5EF4-FFF2-40B4-BE49-F238E27FC236}">
                  <a16:creationId xmlns:a16="http://schemas.microsoft.com/office/drawing/2014/main" id="{06E835BB-21A6-1A45-8C56-C743AFBA322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Botulinum Toxin</a:t>
              </a:r>
              <a:endParaRPr lang="en-US" altLang="en-US" sz="2800" dirty="0">
                <a:solidFill>
                  <a:schemeClr val="tx2"/>
                </a:solidFill>
              </a:endParaRPr>
            </a:p>
          </p:txBody>
        </p:sp>
        <p:sp>
          <p:nvSpPr>
            <p:cNvPr id="23557" name="Text Box 5">
              <a:extLst>
                <a:ext uri="{FF2B5EF4-FFF2-40B4-BE49-F238E27FC236}">
                  <a16:creationId xmlns:a16="http://schemas.microsoft.com/office/drawing/2014/main" id="{FB5EDBBD-59EE-1E4C-BD10-D45D5E5B1D9D}"/>
                </a:ext>
              </a:extLst>
            </p:cNvPr>
            <p:cNvSpPr txBox="1">
              <a:spLocks noChangeArrowheads="1"/>
            </p:cNvSpPr>
            <p:nvPr/>
          </p:nvSpPr>
          <p:spPr bwMode="auto">
            <a:xfrm>
              <a:off x="515" y="970"/>
              <a:ext cx="474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Botulinum toxin from the bacterium, </a:t>
              </a:r>
              <a:r>
                <a:rPr lang="en-US" altLang="en-US" i="1" dirty="0"/>
                <a:t>Clostridium botulinum</a:t>
              </a:r>
              <a:r>
                <a:rPr lang="en-US" altLang="en-US" dirty="0"/>
                <a:t> blocks the release of ACh from the synaptic vesicles—therefore, skeletal muscle contractions cannot occur.</a:t>
              </a:r>
            </a:p>
            <a:p>
              <a:pPr eaLnBrk="1" hangingPunct="1">
                <a:lnSpc>
                  <a:spcPct val="85000"/>
                </a:lnSpc>
                <a:spcAft>
                  <a:spcPts val="900"/>
                </a:spcAft>
                <a:buSzPct val="80000"/>
                <a:buFontTx/>
                <a:buChar char="•"/>
              </a:pPr>
              <a:r>
                <a:rPr lang="en-US" altLang="en-US" dirty="0"/>
                <a:t>The bacterium, which can thrive in improperly canned foods, has one of the most lethal toxins known.</a:t>
              </a:r>
            </a:p>
            <a:p>
              <a:pPr eaLnBrk="1" hangingPunct="1">
                <a:lnSpc>
                  <a:spcPct val="85000"/>
                </a:lnSpc>
                <a:spcAft>
                  <a:spcPts val="900"/>
                </a:spcAft>
                <a:buSzPct val="80000"/>
                <a:buFontTx/>
                <a:buChar char="•"/>
              </a:pPr>
              <a:r>
                <a:rPr lang="en-US" altLang="en-US" dirty="0"/>
                <a:t>Breathing stops due to paralysis of respiratory muscles of the external intercostals and diaphragm.</a:t>
              </a:r>
            </a:p>
            <a:p>
              <a:pPr eaLnBrk="1" hangingPunct="1">
                <a:lnSpc>
                  <a:spcPct val="85000"/>
                </a:lnSpc>
                <a:spcAft>
                  <a:spcPct val="50000"/>
                </a:spcAft>
                <a:buSzPct val="80000"/>
                <a:buFontTx/>
                <a:buChar char="•"/>
              </a:pPr>
              <a:r>
                <a:rPr lang="en-US" altLang="en-US" dirty="0"/>
                <a:t>The condition is known as botulism.</a:t>
              </a:r>
            </a:p>
          </p:txBody>
        </p:sp>
        <p:grpSp>
          <p:nvGrpSpPr>
            <p:cNvPr id="23558" name="Group 14">
              <a:extLst>
                <a:ext uri="{FF2B5EF4-FFF2-40B4-BE49-F238E27FC236}">
                  <a16:creationId xmlns:a16="http://schemas.microsoft.com/office/drawing/2014/main" id="{AF739CDD-13BF-1843-A9D7-3A7BB325F68B}"/>
                </a:ext>
              </a:extLst>
            </p:cNvPr>
            <p:cNvGrpSpPr>
              <a:grpSpLocks/>
            </p:cNvGrpSpPr>
            <p:nvPr/>
          </p:nvGrpSpPr>
          <p:grpSpPr bwMode="auto">
            <a:xfrm>
              <a:off x="582" y="3671"/>
              <a:ext cx="1990" cy="213"/>
              <a:chOff x="582" y="3671"/>
              <a:chExt cx="1990" cy="213"/>
            </a:xfrm>
          </p:grpSpPr>
          <p:sp>
            <p:nvSpPr>
              <p:cNvPr id="23559" name="Rectangle 15">
                <a:extLst>
                  <a:ext uri="{FF2B5EF4-FFF2-40B4-BE49-F238E27FC236}">
                    <a16:creationId xmlns:a16="http://schemas.microsoft.com/office/drawing/2014/main" id="{3277E75E-3475-6143-952C-4B8D9B99AB8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3560" name="Rectangle 16">
                <a:extLst>
                  <a:ext uri="{FF2B5EF4-FFF2-40B4-BE49-F238E27FC236}">
                    <a16:creationId xmlns:a16="http://schemas.microsoft.com/office/drawing/2014/main" id="{B6103628-DE6D-2541-A483-81031FA9D1F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3561" name="Rectangle 17">
                <a:extLst>
                  <a:ext uri="{FF2B5EF4-FFF2-40B4-BE49-F238E27FC236}">
                    <a16:creationId xmlns:a16="http://schemas.microsoft.com/office/drawing/2014/main" id="{DFA9161C-97F0-7F4F-A65C-736B5A2C36A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3562" name="Text Box 18">
                <a:extLst>
                  <a:ext uri="{FF2B5EF4-FFF2-40B4-BE49-F238E27FC236}">
                    <a16:creationId xmlns:a16="http://schemas.microsoft.com/office/drawing/2014/main" id="{E9E7F574-B2A4-7F4D-82B8-FB54B5D470D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307</a:t>
                </a:r>
                <a:endParaRPr lang="en-US" altLang="en-US" dirty="0"/>
              </a:p>
            </p:txBody>
          </p:sp>
          <p:sp>
            <p:nvSpPr>
              <p:cNvPr id="23563" name="Text Box 19">
                <a:extLst>
                  <a:ext uri="{FF2B5EF4-FFF2-40B4-BE49-F238E27FC236}">
                    <a16:creationId xmlns:a16="http://schemas.microsoft.com/office/drawing/2014/main" id="{8CE82CFF-B12C-B54D-AFF9-F71DE32255F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343</a:t>
                </a:r>
                <a:endParaRPr lang="en-US" altLang="en-US" dirty="0"/>
              </a:p>
            </p:txBody>
          </p:sp>
          <p:sp>
            <p:nvSpPr>
              <p:cNvPr id="23564" name="Text Box 20">
                <a:extLst>
                  <a:ext uri="{FF2B5EF4-FFF2-40B4-BE49-F238E27FC236}">
                    <a16:creationId xmlns:a16="http://schemas.microsoft.com/office/drawing/2014/main" id="{01A09652-4EDD-B74B-9020-EAE99DE1A02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318</a:t>
                </a:r>
                <a:endParaRPr lang="en-US" altLang="en-US" dirty="0"/>
              </a:p>
            </p:txBody>
          </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C24075B2-41E2-D24A-817D-5AFB6E9B038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B4F309-11AF-7246-B0FD-A422788A7C3D}" type="slidenum">
              <a:rPr lang="en-US" altLang="en-US"/>
              <a:pPr/>
              <a:t>12</a:t>
            </a:fld>
            <a:endParaRPr lang="en-US" altLang="en-US" dirty="0"/>
          </a:p>
        </p:txBody>
      </p:sp>
      <p:grpSp>
        <p:nvGrpSpPr>
          <p:cNvPr id="25603" name="Group 22">
            <a:extLst>
              <a:ext uri="{FF2B5EF4-FFF2-40B4-BE49-F238E27FC236}">
                <a16:creationId xmlns:a16="http://schemas.microsoft.com/office/drawing/2014/main" id="{1BF8FB37-F8C2-BD48-B16A-05E37C80F0B6}"/>
              </a:ext>
            </a:extLst>
          </p:cNvPr>
          <p:cNvGrpSpPr>
            <a:grpSpLocks/>
          </p:cNvGrpSpPr>
          <p:nvPr/>
        </p:nvGrpSpPr>
        <p:grpSpPr bwMode="auto">
          <a:xfrm>
            <a:off x="457200" y="446088"/>
            <a:ext cx="8229600" cy="5719762"/>
            <a:chOff x="288" y="281"/>
            <a:chExt cx="5184" cy="3603"/>
          </a:xfrm>
        </p:grpSpPr>
        <p:sp>
          <p:nvSpPr>
            <p:cNvPr id="25604" name="Rectangle 3">
              <a:extLst>
                <a:ext uri="{FF2B5EF4-FFF2-40B4-BE49-F238E27FC236}">
                  <a16:creationId xmlns:a16="http://schemas.microsoft.com/office/drawing/2014/main" id="{7B520824-9ECD-FF48-9318-D30F924E8412}"/>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Botulinum Toxin </a:t>
              </a:r>
              <a:r>
                <a:rPr lang="en-US" altLang="en-US" sz="2200" dirty="0">
                  <a:solidFill>
                    <a:srgbClr val="333333"/>
                  </a:solidFill>
                </a:rPr>
                <a:t>(continued)</a:t>
              </a:r>
              <a:endParaRPr lang="en-US" altLang="en-US" sz="2800" dirty="0">
                <a:solidFill>
                  <a:schemeClr val="tx2"/>
                </a:solidFill>
              </a:endParaRPr>
            </a:p>
          </p:txBody>
        </p:sp>
        <p:sp>
          <p:nvSpPr>
            <p:cNvPr id="25605" name="Text Box 5">
              <a:extLst>
                <a:ext uri="{FF2B5EF4-FFF2-40B4-BE49-F238E27FC236}">
                  <a16:creationId xmlns:a16="http://schemas.microsoft.com/office/drawing/2014/main" id="{8C333DD9-BC4E-E447-B096-E301E75A09D0}"/>
                </a:ext>
              </a:extLst>
            </p:cNvPr>
            <p:cNvSpPr txBox="1">
              <a:spLocks noChangeArrowheads="1"/>
            </p:cNvSpPr>
            <p:nvPr/>
          </p:nvSpPr>
          <p:spPr bwMode="auto">
            <a:xfrm>
              <a:off x="515" y="970"/>
              <a:ext cx="4618"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87388" indent="-230188">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Injections of the medicine, Botox</a:t>
              </a:r>
              <a:r>
                <a:rPr lang="en-US" altLang="en-US" baseline="18000" dirty="0"/>
                <a:t>®</a:t>
              </a:r>
              <a:r>
                <a:rPr lang="en-US" altLang="en-US" dirty="0"/>
                <a:t> derived from the botulinum toxin can help patients who have:</a:t>
              </a:r>
            </a:p>
            <a:p>
              <a:pPr lvl="1" eaLnBrk="1" hangingPunct="1">
                <a:lnSpc>
                  <a:spcPct val="85000"/>
                </a:lnSpc>
                <a:spcAft>
                  <a:spcPts val="300"/>
                </a:spcAft>
                <a:buSzPct val="80000"/>
                <a:buFontTx/>
                <a:buChar char="-"/>
              </a:pPr>
              <a:r>
                <a:rPr lang="en-US" altLang="en-US" dirty="0"/>
                <a:t>Crossed eyes (strabismus)</a:t>
              </a:r>
            </a:p>
            <a:p>
              <a:pPr lvl="1" eaLnBrk="1" hangingPunct="1">
                <a:lnSpc>
                  <a:spcPct val="85000"/>
                </a:lnSpc>
                <a:spcAft>
                  <a:spcPts val="300"/>
                </a:spcAft>
                <a:buSzPct val="80000"/>
                <a:buFontTx/>
                <a:buChar char="-"/>
              </a:pPr>
              <a:r>
                <a:rPr lang="en-US" altLang="en-US" dirty="0"/>
                <a:t>Uncontrolled blinking (blepharospasm)</a:t>
              </a:r>
            </a:p>
            <a:p>
              <a:pPr lvl="1" eaLnBrk="1" hangingPunct="1">
                <a:lnSpc>
                  <a:spcPct val="85000"/>
                </a:lnSpc>
                <a:spcAft>
                  <a:spcPts val="1200"/>
                </a:spcAft>
                <a:buSzPct val="80000"/>
                <a:buFontTx/>
                <a:buChar char="-"/>
              </a:pPr>
              <a:r>
                <a:rPr lang="en-US" altLang="en-US" dirty="0"/>
                <a:t>Spasms of the vocal cords</a:t>
              </a:r>
            </a:p>
            <a:p>
              <a:pPr eaLnBrk="1" hangingPunct="1">
                <a:lnSpc>
                  <a:spcPct val="85000"/>
                </a:lnSpc>
                <a:spcAft>
                  <a:spcPts val="900"/>
                </a:spcAft>
                <a:buSzPct val="80000"/>
                <a:buFontTx/>
                <a:buChar char="•"/>
              </a:pPr>
              <a:r>
                <a:rPr lang="en-US" altLang="en-US" dirty="0"/>
                <a:t>Botox</a:t>
              </a:r>
              <a:r>
                <a:rPr lang="en-US" altLang="en-US" baseline="18000" dirty="0"/>
                <a:t>®</a:t>
              </a:r>
              <a:r>
                <a:rPr lang="en-US" altLang="en-US" dirty="0"/>
                <a:t> is also used to relax the skeletal muscles that cause facial wrinkles.</a:t>
              </a:r>
            </a:p>
            <a:p>
              <a:pPr eaLnBrk="1" hangingPunct="1">
                <a:lnSpc>
                  <a:spcPct val="85000"/>
                </a:lnSpc>
                <a:spcAft>
                  <a:spcPct val="30000"/>
                </a:spcAft>
                <a:buSzPct val="80000"/>
                <a:buFontTx/>
                <a:buChar char="•"/>
              </a:pPr>
              <a:r>
                <a:rPr lang="en-US" altLang="en-US" dirty="0"/>
                <a:t>It is also used to alleviate chronic back pain due to muscle spasms in the lumbar region.</a:t>
              </a:r>
            </a:p>
          </p:txBody>
        </p:sp>
        <p:grpSp>
          <p:nvGrpSpPr>
            <p:cNvPr id="25606" name="Group 15">
              <a:extLst>
                <a:ext uri="{FF2B5EF4-FFF2-40B4-BE49-F238E27FC236}">
                  <a16:creationId xmlns:a16="http://schemas.microsoft.com/office/drawing/2014/main" id="{1058AC24-B171-0949-B173-65B40BC95116}"/>
                </a:ext>
              </a:extLst>
            </p:cNvPr>
            <p:cNvGrpSpPr>
              <a:grpSpLocks/>
            </p:cNvGrpSpPr>
            <p:nvPr/>
          </p:nvGrpSpPr>
          <p:grpSpPr bwMode="auto">
            <a:xfrm>
              <a:off x="582" y="3671"/>
              <a:ext cx="1990" cy="213"/>
              <a:chOff x="582" y="3671"/>
              <a:chExt cx="1990" cy="213"/>
            </a:xfrm>
          </p:grpSpPr>
          <p:sp>
            <p:nvSpPr>
              <p:cNvPr id="25607" name="Rectangle 16">
                <a:extLst>
                  <a:ext uri="{FF2B5EF4-FFF2-40B4-BE49-F238E27FC236}">
                    <a16:creationId xmlns:a16="http://schemas.microsoft.com/office/drawing/2014/main" id="{1BD77D88-4A96-D54F-BDD2-9825AF90F6D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5608" name="Rectangle 17">
                <a:extLst>
                  <a:ext uri="{FF2B5EF4-FFF2-40B4-BE49-F238E27FC236}">
                    <a16:creationId xmlns:a16="http://schemas.microsoft.com/office/drawing/2014/main" id="{D91D9AEF-2956-0C49-A163-C5AFE181FDE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5609" name="Rectangle 18">
                <a:extLst>
                  <a:ext uri="{FF2B5EF4-FFF2-40B4-BE49-F238E27FC236}">
                    <a16:creationId xmlns:a16="http://schemas.microsoft.com/office/drawing/2014/main" id="{9D12DCFB-6CA6-EA4A-BA9A-B73C6695FB9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5610" name="Text Box 19">
                <a:extLst>
                  <a:ext uri="{FF2B5EF4-FFF2-40B4-BE49-F238E27FC236}">
                    <a16:creationId xmlns:a16="http://schemas.microsoft.com/office/drawing/2014/main" id="{CCE24BA3-8425-2E46-916D-015DD1F4CCF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307</a:t>
                </a:r>
                <a:endParaRPr lang="en-US" altLang="en-US" dirty="0"/>
              </a:p>
            </p:txBody>
          </p:sp>
          <p:sp>
            <p:nvSpPr>
              <p:cNvPr id="25611" name="Text Box 20">
                <a:extLst>
                  <a:ext uri="{FF2B5EF4-FFF2-40B4-BE49-F238E27FC236}">
                    <a16:creationId xmlns:a16="http://schemas.microsoft.com/office/drawing/2014/main" id="{0D894023-784F-3F49-B0EE-5D189202211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343</a:t>
                </a:r>
                <a:endParaRPr lang="en-US" altLang="en-US" dirty="0"/>
              </a:p>
            </p:txBody>
          </p:sp>
          <p:sp>
            <p:nvSpPr>
              <p:cNvPr id="25612" name="Text Box 21">
                <a:extLst>
                  <a:ext uri="{FF2B5EF4-FFF2-40B4-BE49-F238E27FC236}">
                    <a16:creationId xmlns:a16="http://schemas.microsoft.com/office/drawing/2014/main" id="{1DEADF94-EF24-2648-A1E7-C6CB08C397E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318</a:t>
                </a:r>
                <a:endParaRPr lang="en-US" altLang="en-US" dirty="0"/>
              </a:p>
            </p:txBody>
          </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68850EE8-72CA-2E4E-9639-6F2E7CA8843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95D73A-00E1-DE40-AF55-C997AE17A489}" type="slidenum">
              <a:rPr lang="en-US" altLang="en-US"/>
              <a:pPr/>
              <a:t>13</a:t>
            </a:fld>
            <a:endParaRPr lang="en-US" altLang="en-US" dirty="0"/>
          </a:p>
        </p:txBody>
      </p:sp>
      <p:grpSp>
        <p:nvGrpSpPr>
          <p:cNvPr id="27651" name="Group 23">
            <a:extLst>
              <a:ext uri="{FF2B5EF4-FFF2-40B4-BE49-F238E27FC236}">
                <a16:creationId xmlns:a16="http://schemas.microsoft.com/office/drawing/2014/main" id="{2BE7D68F-37AD-604B-B4C3-4123907D01FB}"/>
              </a:ext>
            </a:extLst>
          </p:cNvPr>
          <p:cNvGrpSpPr>
            <a:grpSpLocks/>
          </p:cNvGrpSpPr>
          <p:nvPr/>
        </p:nvGrpSpPr>
        <p:grpSpPr bwMode="auto">
          <a:xfrm>
            <a:off x="457200" y="446088"/>
            <a:ext cx="8229600" cy="5719762"/>
            <a:chOff x="288" y="281"/>
            <a:chExt cx="5184" cy="3603"/>
          </a:xfrm>
        </p:grpSpPr>
        <p:sp>
          <p:nvSpPr>
            <p:cNvPr id="27652" name="Rectangle 3">
              <a:extLst>
                <a:ext uri="{FF2B5EF4-FFF2-40B4-BE49-F238E27FC236}">
                  <a16:creationId xmlns:a16="http://schemas.microsoft.com/office/drawing/2014/main" id="{7648B44C-23C7-734A-92C7-78498EC3D3D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Curare</a:t>
              </a:r>
              <a:endParaRPr lang="en-US" altLang="en-US" sz="2800" dirty="0">
                <a:solidFill>
                  <a:schemeClr val="tx2"/>
                </a:solidFill>
              </a:endParaRPr>
            </a:p>
          </p:txBody>
        </p:sp>
        <p:sp>
          <p:nvSpPr>
            <p:cNvPr id="27653" name="Text Box 5">
              <a:extLst>
                <a:ext uri="{FF2B5EF4-FFF2-40B4-BE49-F238E27FC236}">
                  <a16:creationId xmlns:a16="http://schemas.microsoft.com/office/drawing/2014/main" id="{039F6925-1335-1146-8E40-ABE8EA735AE4}"/>
                </a:ext>
              </a:extLst>
            </p:cNvPr>
            <p:cNvSpPr txBox="1">
              <a:spLocks noChangeArrowheads="1"/>
            </p:cNvSpPr>
            <p:nvPr/>
          </p:nvSpPr>
          <p:spPr bwMode="auto">
            <a:xfrm>
              <a:off x="515" y="970"/>
              <a:ext cx="473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Curare, a plant derivative, causes paralysis by binding to and block-ing the ACh receptors in the motor end plates of the neuromuscular junctions.</a:t>
              </a:r>
            </a:p>
            <a:p>
              <a:pPr eaLnBrk="1" hangingPunct="1">
                <a:lnSpc>
                  <a:spcPct val="85000"/>
                </a:lnSpc>
                <a:spcAft>
                  <a:spcPts val="900"/>
                </a:spcAft>
                <a:buSzPct val="80000"/>
                <a:buFontTx/>
                <a:buChar char="•"/>
              </a:pPr>
              <a:r>
                <a:rPr lang="en-US" altLang="en-US" dirty="0"/>
                <a:t>The result is a slowing of the removal of ACh from the postsynaptic region.</a:t>
              </a:r>
            </a:p>
            <a:p>
              <a:pPr eaLnBrk="1" hangingPunct="1">
                <a:lnSpc>
                  <a:spcPct val="85000"/>
                </a:lnSpc>
                <a:spcAft>
                  <a:spcPts val="900"/>
                </a:spcAft>
                <a:buSzPct val="80000"/>
                <a:buFontTx/>
                <a:buChar char="•"/>
              </a:pPr>
              <a:r>
                <a:rPr lang="en-US" altLang="en-US" dirty="0"/>
                <a:t>Skeletal muscles remain in a prolonged stage of contraction (known as tetanus).</a:t>
              </a:r>
            </a:p>
          </p:txBody>
        </p:sp>
        <p:grpSp>
          <p:nvGrpSpPr>
            <p:cNvPr id="27654" name="Group 16">
              <a:extLst>
                <a:ext uri="{FF2B5EF4-FFF2-40B4-BE49-F238E27FC236}">
                  <a16:creationId xmlns:a16="http://schemas.microsoft.com/office/drawing/2014/main" id="{5262151D-D262-F74E-8DF1-67634FFBD16F}"/>
                </a:ext>
              </a:extLst>
            </p:cNvPr>
            <p:cNvGrpSpPr>
              <a:grpSpLocks/>
            </p:cNvGrpSpPr>
            <p:nvPr/>
          </p:nvGrpSpPr>
          <p:grpSpPr bwMode="auto">
            <a:xfrm>
              <a:off x="582" y="3671"/>
              <a:ext cx="1990" cy="213"/>
              <a:chOff x="582" y="3671"/>
              <a:chExt cx="1990" cy="213"/>
            </a:xfrm>
          </p:grpSpPr>
          <p:sp>
            <p:nvSpPr>
              <p:cNvPr id="27655" name="Rectangle 17">
                <a:extLst>
                  <a:ext uri="{FF2B5EF4-FFF2-40B4-BE49-F238E27FC236}">
                    <a16:creationId xmlns:a16="http://schemas.microsoft.com/office/drawing/2014/main" id="{A5341F7F-ACE6-144D-8F10-5B3B06D7063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7656" name="Rectangle 18">
                <a:extLst>
                  <a:ext uri="{FF2B5EF4-FFF2-40B4-BE49-F238E27FC236}">
                    <a16:creationId xmlns:a16="http://schemas.microsoft.com/office/drawing/2014/main" id="{4552292D-41B9-DD4B-AB6E-47401848632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7657" name="Rectangle 19">
                <a:extLst>
                  <a:ext uri="{FF2B5EF4-FFF2-40B4-BE49-F238E27FC236}">
                    <a16:creationId xmlns:a16="http://schemas.microsoft.com/office/drawing/2014/main" id="{67A9581A-9A8B-5C42-AC1A-D9BB18F9E73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7658" name="Text Box 20">
                <a:extLst>
                  <a:ext uri="{FF2B5EF4-FFF2-40B4-BE49-F238E27FC236}">
                    <a16:creationId xmlns:a16="http://schemas.microsoft.com/office/drawing/2014/main" id="{BA3F415E-FAC5-924E-863C-962D723422A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307</a:t>
                </a:r>
                <a:endParaRPr lang="en-US" altLang="en-US" dirty="0"/>
              </a:p>
            </p:txBody>
          </p:sp>
          <p:sp>
            <p:nvSpPr>
              <p:cNvPr id="27659" name="Text Box 21">
                <a:extLst>
                  <a:ext uri="{FF2B5EF4-FFF2-40B4-BE49-F238E27FC236}">
                    <a16:creationId xmlns:a16="http://schemas.microsoft.com/office/drawing/2014/main" id="{D260F58C-7BE0-D84A-8982-A67212ABBCA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343</a:t>
                </a:r>
                <a:endParaRPr lang="en-US" altLang="en-US" dirty="0"/>
              </a:p>
            </p:txBody>
          </p:sp>
          <p:sp>
            <p:nvSpPr>
              <p:cNvPr id="27660" name="Text Box 22">
                <a:extLst>
                  <a:ext uri="{FF2B5EF4-FFF2-40B4-BE49-F238E27FC236}">
                    <a16:creationId xmlns:a16="http://schemas.microsoft.com/office/drawing/2014/main" id="{5FBEDC57-1338-164D-9717-0964F9187AE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318</a:t>
                </a:r>
                <a:endParaRPr lang="en-US" altLang="en-US" dirty="0"/>
              </a:p>
            </p:txBody>
          </p:sp>
        </p:grpSp>
      </p:grpSp>
      <p:sp>
        <p:nvSpPr>
          <p:cNvPr id="4" name="TextBox 3">
            <a:extLst>
              <a:ext uri="{FF2B5EF4-FFF2-40B4-BE49-F238E27FC236}">
                <a16:creationId xmlns:a16="http://schemas.microsoft.com/office/drawing/2014/main" id="{A9B4601C-B444-317C-8251-1DF537239BB4}"/>
              </a:ext>
            </a:extLst>
          </p:cNvPr>
          <p:cNvSpPr txBox="1"/>
          <p:nvPr/>
        </p:nvSpPr>
        <p:spPr>
          <a:xfrm>
            <a:off x="817561" y="3500399"/>
            <a:ext cx="4289698" cy="798680"/>
          </a:xfrm>
          <a:prstGeom prst="rect">
            <a:avLst/>
          </a:prstGeom>
          <a:noFill/>
        </p:spPr>
        <p:txBody>
          <a:bodyPr wrap="square" rtlCol="0">
            <a:spAutoFit/>
          </a:bodyPr>
          <a:lstStyle/>
          <a:p>
            <a:pPr marL="231775" indent="-231775" eaLnBrk="1" hangingPunct="1">
              <a:lnSpc>
                <a:spcPct val="85000"/>
              </a:lnSpc>
              <a:spcAft>
                <a:spcPct val="50000"/>
              </a:spcAft>
              <a:buSzPct val="80000"/>
              <a:buFontTx/>
              <a:buChar char="•"/>
            </a:pPr>
            <a:r>
              <a:rPr lang="en-US" altLang="en-US" dirty="0"/>
              <a:t>The diaphragm and external inter-costal muscles are no longer able to control inhalation and breathing stops.</a:t>
            </a:r>
          </a:p>
        </p:txBody>
      </p:sp>
      <p:pic>
        <p:nvPicPr>
          <p:cNvPr id="6" name="Picture 5" descr="&#10;">
            <a:extLst>
              <a:ext uri="{FF2B5EF4-FFF2-40B4-BE49-F238E27FC236}">
                <a16:creationId xmlns:a16="http://schemas.microsoft.com/office/drawing/2014/main" id="{3746D56A-059D-530F-593B-402FB6CB4A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4473" y="3429000"/>
            <a:ext cx="1560580" cy="2263698"/>
          </a:xfrm>
          <a:prstGeom prst="rect">
            <a:avLst/>
          </a:prstGeom>
        </p:spPr>
      </p:pic>
      <p:sp>
        <p:nvSpPr>
          <p:cNvPr id="7" name="TextBox 6">
            <a:extLst>
              <a:ext uri="{FF2B5EF4-FFF2-40B4-BE49-F238E27FC236}">
                <a16:creationId xmlns:a16="http://schemas.microsoft.com/office/drawing/2014/main" id="{85391831-3924-783F-7DFF-7BF8E86C5306}"/>
              </a:ext>
            </a:extLst>
          </p:cNvPr>
          <p:cNvSpPr txBox="1"/>
          <p:nvPr/>
        </p:nvSpPr>
        <p:spPr>
          <a:xfrm>
            <a:off x="2587084" y="4705696"/>
            <a:ext cx="2843561" cy="707886"/>
          </a:xfrm>
          <a:prstGeom prst="rect">
            <a:avLst/>
          </a:prstGeom>
          <a:noFill/>
        </p:spPr>
        <p:txBody>
          <a:bodyPr wrap="square" rtlCol="0">
            <a:spAutoFit/>
          </a:bodyPr>
          <a:lstStyle/>
          <a:p>
            <a:pPr algn="ctr">
              <a:lnSpc>
                <a:spcPts val="1580"/>
              </a:lnSpc>
            </a:pPr>
            <a:r>
              <a:rPr lang="en-US" sz="1400" i="1" dirty="0"/>
              <a:t>Chondrodendron tomentosum</a:t>
            </a:r>
            <a:r>
              <a:rPr lang="en-US" sz="1400" dirty="0"/>
              <a:t>, main source of medicinal curare.</a:t>
            </a:r>
          </a:p>
          <a:p>
            <a:pPr algn="ctr">
              <a:lnSpc>
                <a:spcPts val="1580"/>
              </a:lnSpc>
            </a:pPr>
            <a:r>
              <a:rPr lang="en-US" sz="1400" dirty="0"/>
              <a:t>(https://www.wikipedia.org)</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6C30BF49-C0BE-884A-AF4F-A4309BF69A1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B83140-E5BA-6B4A-AAB0-54D7667EE5B8}" type="slidenum">
              <a:rPr lang="en-US" altLang="en-US"/>
              <a:pPr/>
              <a:t>14</a:t>
            </a:fld>
            <a:endParaRPr lang="en-US" altLang="en-US" dirty="0"/>
          </a:p>
        </p:txBody>
      </p:sp>
      <p:grpSp>
        <p:nvGrpSpPr>
          <p:cNvPr id="29699" name="Group 22">
            <a:extLst>
              <a:ext uri="{FF2B5EF4-FFF2-40B4-BE49-F238E27FC236}">
                <a16:creationId xmlns:a16="http://schemas.microsoft.com/office/drawing/2014/main" id="{A438BD6E-D730-9A4D-B7EE-2CA0BF44ADA4}"/>
              </a:ext>
            </a:extLst>
          </p:cNvPr>
          <p:cNvGrpSpPr>
            <a:grpSpLocks/>
          </p:cNvGrpSpPr>
          <p:nvPr/>
        </p:nvGrpSpPr>
        <p:grpSpPr bwMode="auto">
          <a:xfrm>
            <a:off x="457200" y="446088"/>
            <a:ext cx="8229600" cy="5719762"/>
            <a:chOff x="288" y="281"/>
            <a:chExt cx="5184" cy="3603"/>
          </a:xfrm>
        </p:grpSpPr>
        <p:sp>
          <p:nvSpPr>
            <p:cNvPr id="29700" name="Rectangle 3">
              <a:extLst>
                <a:ext uri="{FF2B5EF4-FFF2-40B4-BE49-F238E27FC236}">
                  <a16:creationId xmlns:a16="http://schemas.microsoft.com/office/drawing/2014/main" id="{663362F7-8F2F-BF4B-86EA-441FEC3CC57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Electromyography</a:t>
              </a:r>
              <a:endParaRPr lang="en-US" altLang="en-US" sz="2800" dirty="0">
                <a:solidFill>
                  <a:schemeClr val="tx2"/>
                </a:solidFill>
              </a:endParaRPr>
            </a:p>
          </p:txBody>
        </p:sp>
        <p:sp>
          <p:nvSpPr>
            <p:cNvPr id="29701" name="Text Box 5">
              <a:extLst>
                <a:ext uri="{FF2B5EF4-FFF2-40B4-BE49-F238E27FC236}">
                  <a16:creationId xmlns:a16="http://schemas.microsoft.com/office/drawing/2014/main" id="{65E0AD90-0F44-7348-B7E0-FE1A41AB3739}"/>
                </a:ext>
              </a:extLst>
            </p:cNvPr>
            <p:cNvSpPr txBox="1">
              <a:spLocks noChangeArrowheads="1"/>
            </p:cNvSpPr>
            <p:nvPr/>
          </p:nvSpPr>
          <p:spPr bwMode="auto">
            <a:xfrm>
              <a:off x="515" y="970"/>
              <a:ext cx="487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Electromyography (EMG) is a technique for measuring electrical activity (muscle action potentials) in skeletal muscles.</a:t>
              </a:r>
            </a:p>
            <a:p>
              <a:pPr eaLnBrk="1" hangingPunct="1">
                <a:lnSpc>
                  <a:spcPct val="85000"/>
                </a:lnSpc>
                <a:spcAft>
                  <a:spcPts val="900"/>
                </a:spcAft>
                <a:buSzPct val="80000"/>
                <a:buFontTx/>
                <a:buChar char="•"/>
              </a:pPr>
              <a:r>
                <a:rPr lang="en-US" altLang="en-US" dirty="0"/>
                <a:t>Electrodes are attached to the skin—the electrical potentials are ampli-fied and displayed on an oscilloscope or computer screen.</a:t>
              </a:r>
            </a:p>
            <a:p>
              <a:pPr eaLnBrk="1" hangingPunct="1">
                <a:lnSpc>
                  <a:spcPct val="85000"/>
                </a:lnSpc>
                <a:spcAft>
                  <a:spcPct val="50000"/>
                </a:spcAft>
                <a:buSzPct val="80000"/>
                <a:buFontTx/>
                <a:buChar char="•"/>
              </a:pPr>
              <a:r>
                <a:rPr lang="en-US" altLang="en-US" dirty="0"/>
                <a:t>The amount of electrical activity increases with increased force of mus-cle contractions.</a:t>
              </a:r>
            </a:p>
          </p:txBody>
        </p:sp>
        <p:grpSp>
          <p:nvGrpSpPr>
            <p:cNvPr id="29702" name="Group 15">
              <a:extLst>
                <a:ext uri="{FF2B5EF4-FFF2-40B4-BE49-F238E27FC236}">
                  <a16:creationId xmlns:a16="http://schemas.microsoft.com/office/drawing/2014/main" id="{A05F9982-7BD0-2642-8F5A-261CFE57724B}"/>
                </a:ext>
              </a:extLst>
            </p:cNvPr>
            <p:cNvGrpSpPr>
              <a:grpSpLocks/>
            </p:cNvGrpSpPr>
            <p:nvPr/>
          </p:nvGrpSpPr>
          <p:grpSpPr bwMode="auto">
            <a:xfrm>
              <a:off x="582" y="3671"/>
              <a:ext cx="1990" cy="213"/>
              <a:chOff x="582" y="3671"/>
              <a:chExt cx="1990" cy="213"/>
            </a:xfrm>
          </p:grpSpPr>
          <p:sp>
            <p:nvSpPr>
              <p:cNvPr id="29703" name="Rectangle 16">
                <a:extLst>
                  <a:ext uri="{FF2B5EF4-FFF2-40B4-BE49-F238E27FC236}">
                    <a16:creationId xmlns:a16="http://schemas.microsoft.com/office/drawing/2014/main" id="{0D9D33AC-EEF8-FA49-A637-BA480BD0848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9704" name="Rectangle 17">
                <a:extLst>
                  <a:ext uri="{FF2B5EF4-FFF2-40B4-BE49-F238E27FC236}">
                    <a16:creationId xmlns:a16="http://schemas.microsoft.com/office/drawing/2014/main" id="{023977DF-904C-8448-95D6-834806D492A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9705" name="Rectangle 18">
                <a:extLst>
                  <a:ext uri="{FF2B5EF4-FFF2-40B4-BE49-F238E27FC236}">
                    <a16:creationId xmlns:a16="http://schemas.microsoft.com/office/drawing/2014/main" id="{657FAA0F-28F6-CC49-8385-B2837775879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9706" name="Text Box 19">
                <a:extLst>
                  <a:ext uri="{FF2B5EF4-FFF2-40B4-BE49-F238E27FC236}">
                    <a16:creationId xmlns:a16="http://schemas.microsoft.com/office/drawing/2014/main" id="{4DBAAD5E-F28D-3044-AF4F-1B9351A860A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307</a:t>
                </a:r>
                <a:endParaRPr lang="en-US" altLang="en-US" dirty="0"/>
              </a:p>
            </p:txBody>
          </p:sp>
          <p:sp>
            <p:nvSpPr>
              <p:cNvPr id="29707" name="Text Box 20">
                <a:extLst>
                  <a:ext uri="{FF2B5EF4-FFF2-40B4-BE49-F238E27FC236}">
                    <a16:creationId xmlns:a16="http://schemas.microsoft.com/office/drawing/2014/main" id="{4EA3AB34-E127-6A46-B011-D5DAA8E84CF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345</a:t>
                </a:r>
                <a:endParaRPr lang="en-US" altLang="en-US" dirty="0"/>
              </a:p>
            </p:txBody>
          </p:sp>
          <p:sp>
            <p:nvSpPr>
              <p:cNvPr id="29708" name="Text Box 21">
                <a:extLst>
                  <a:ext uri="{FF2B5EF4-FFF2-40B4-BE49-F238E27FC236}">
                    <a16:creationId xmlns:a16="http://schemas.microsoft.com/office/drawing/2014/main" id="{57261632-077E-A64A-9026-BE96B6C8934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318</a:t>
                </a:r>
                <a:endParaRPr lang="en-US" altLang="en-US" dirty="0"/>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53477E36-4835-FF4C-84E1-ADCFE97C2DF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9F678A-838D-CE4A-ADBB-5DE9B14C382E}" type="slidenum">
              <a:rPr lang="en-US" altLang="en-US"/>
              <a:pPr/>
              <a:t>15</a:t>
            </a:fld>
            <a:endParaRPr lang="en-US" altLang="en-US" dirty="0"/>
          </a:p>
        </p:txBody>
      </p:sp>
      <p:grpSp>
        <p:nvGrpSpPr>
          <p:cNvPr id="31747" name="Group 23">
            <a:extLst>
              <a:ext uri="{FF2B5EF4-FFF2-40B4-BE49-F238E27FC236}">
                <a16:creationId xmlns:a16="http://schemas.microsoft.com/office/drawing/2014/main" id="{065F470B-A365-0D47-8088-17B815E79DE4}"/>
              </a:ext>
            </a:extLst>
          </p:cNvPr>
          <p:cNvGrpSpPr>
            <a:grpSpLocks/>
          </p:cNvGrpSpPr>
          <p:nvPr/>
        </p:nvGrpSpPr>
        <p:grpSpPr bwMode="auto">
          <a:xfrm>
            <a:off x="457200" y="446088"/>
            <a:ext cx="8229600" cy="5719762"/>
            <a:chOff x="288" y="281"/>
            <a:chExt cx="5184" cy="3603"/>
          </a:xfrm>
        </p:grpSpPr>
        <p:sp>
          <p:nvSpPr>
            <p:cNvPr id="31748" name="Rectangle 3">
              <a:extLst>
                <a:ext uri="{FF2B5EF4-FFF2-40B4-BE49-F238E27FC236}">
                  <a16:creationId xmlns:a16="http://schemas.microsoft.com/office/drawing/2014/main" id="{04DFCD78-3EBF-924B-9BB5-BC18C9E4ABF1}"/>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Electromyography </a:t>
              </a:r>
              <a:r>
                <a:rPr lang="en-US" altLang="en-US" sz="2200" dirty="0">
                  <a:solidFill>
                    <a:srgbClr val="333333"/>
                  </a:solidFill>
                </a:rPr>
                <a:t>(continued)</a:t>
              </a:r>
              <a:endParaRPr lang="en-US" altLang="en-US" sz="2800" dirty="0">
                <a:solidFill>
                  <a:schemeClr val="tx2"/>
                </a:solidFill>
              </a:endParaRPr>
            </a:p>
          </p:txBody>
        </p:sp>
        <p:sp>
          <p:nvSpPr>
            <p:cNvPr id="31749" name="Text Box 5">
              <a:extLst>
                <a:ext uri="{FF2B5EF4-FFF2-40B4-BE49-F238E27FC236}">
                  <a16:creationId xmlns:a16="http://schemas.microsoft.com/office/drawing/2014/main" id="{9B82ABDA-F3FF-C24E-B2FC-A81F378720B8}"/>
                </a:ext>
              </a:extLst>
            </p:cNvPr>
            <p:cNvSpPr txBox="1">
              <a:spLocks noChangeArrowheads="1"/>
            </p:cNvSpPr>
            <p:nvPr/>
          </p:nvSpPr>
          <p:spPr bwMode="auto">
            <a:xfrm>
              <a:off x="515" y="970"/>
              <a:ext cx="4718"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EMG can be used to help determine if muscle weakness or paralysis is due to a malfunction of either the muscle or the nerve fibers that supply the muscle.</a:t>
              </a:r>
            </a:p>
            <a:p>
              <a:pPr eaLnBrk="1" hangingPunct="1">
                <a:lnSpc>
                  <a:spcPct val="85000"/>
                </a:lnSpc>
                <a:spcAft>
                  <a:spcPct val="50000"/>
                </a:spcAft>
                <a:buSzPct val="80000"/>
                <a:buFontTx/>
                <a:buChar char="•"/>
              </a:pPr>
              <a:r>
                <a:rPr lang="en-US" altLang="en-US" dirty="0"/>
                <a:t>The technique is used in diagnosing some muscle disorders such as muscular dystrophy.</a:t>
              </a:r>
            </a:p>
          </p:txBody>
        </p:sp>
        <p:grpSp>
          <p:nvGrpSpPr>
            <p:cNvPr id="31750" name="Group 16">
              <a:extLst>
                <a:ext uri="{FF2B5EF4-FFF2-40B4-BE49-F238E27FC236}">
                  <a16:creationId xmlns:a16="http://schemas.microsoft.com/office/drawing/2014/main" id="{3AF1B0DB-571C-D74E-9A17-14A368E42A96}"/>
                </a:ext>
              </a:extLst>
            </p:cNvPr>
            <p:cNvGrpSpPr>
              <a:grpSpLocks/>
            </p:cNvGrpSpPr>
            <p:nvPr/>
          </p:nvGrpSpPr>
          <p:grpSpPr bwMode="auto">
            <a:xfrm>
              <a:off x="582" y="3671"/>
              <a:ext cx="1990" cy="213"/>
              <a:chOff x="582" y="3671"/>
              <a:chExt cx="1990" cy="213"/>
            </a:xfrm>
          </p:grpSpPr>
          <p:sp>
            <p:nvSpPr>
              <p:cNvPr id="31751" name="Rectangle 17">
                <a:extLst>
                  <a:ext uri="{FF2B5EF4-FFF2-40B4-BE49-F238E27FC236}">
                    <a16:creationId xmlns:a16="http://schemas.microsoft.com/office/drawing/2014/main" id="{7200953D-F13C-7E41-9B89-A459BAF6921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2" name="Rectangle 18">
                <a:extLst>
                  <a:ext uri="{FF2B5EF4-FFF2-40B4-BE49-F238E27FC236}">
                    <a16:creationId xmlns:a16="http://schemas.microsoft.com/office/drawing/2014/main" id="{BEAB3BDF-2665-F34F-93F4-F6DBBCA3C6B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3" name="Rectangle 19">
                <a:extLst>
                  <a:ext uri="{FF2B5EF4-FFF2-40B4-BE49-F238E27FC236}">
                    <a16:creationId xmlns:a16="http://schemas.microsoft.com/office/drawing/2014/main" id="{6B2EC04B-3588-8A4D-B6BC-EEB73C9A5A8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4" name="Text Box 20">
                <a:extLst>
                  <a:ext uri="{FF2B5EF4-FFF2-40B4-BE49-F238E27FC236}">
                    <a16:creationId xmlns:a16="http://schemas.microsoft.com/office/drawing/2014/main" id="{34BAE471-FDD9-F141-9777-F7DCC53C91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307</a:t>
                </a:r>
                <a:endParaRPr lang="en-US" altLang="en-US" dirty="0"/>
              </a:p>
            </p:txBody>
          </p:sp>
          <p:sp>
            <p:nvSpPr>
              <p:cNvPr id="31755" name="Text Box 21">
                <a:extLst>
                  <a:ext uri="{FF2B5EF4-FFF2-40B4-BE49-F238E27FC236}">
                    <a16:creationId xmlns:a16="http://schemas.microsoft.com/office/drawing/2014/main" id="{FF049F8A-E9B2-8844-A1AE-0A7A805D279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345</a:t>
                </a:r>
                <a:endParaRPr lang="en-US" altLang="en-US" dirty="0"/>
              </a:p>
            </p:txBody>
          </p:sp>
          <p:sp>
            <p:nvSpPr>
              <p:cNvPr id="31756" name="Text Box 22">
                <a:extLst>
                  <a:ext uri="{FF2B5EF4-FFF2-40B4-BE49-F238E27FC236}">
                    <a16:creationId xmlns:a16="http://schemas.microsoft.com/office/drawing/2014/main" id="{AC21D49E-9E5D-D646-AA64-E479EC76067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318</a:t>
                </a:r>
                <a:endParaRPr lang="en-US" altLang="en-US" dirty="0"/>
              </a:p>
            </p:txBody>
          </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21867431-4D2C-AE43-8C35-E44BA40B245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E99455-7CDF-D24A-BE9C-E78626EBFEA8}" type="slidenum">
              <a:rPr lang="en-US" altLang="en-US"/>
              <a:pPr/>
              <a:t>16</a:t>
            </a:fld>
            <a:endParaRPr lang="en-US" altLang="en-US" dirty="0"/>
          </a:p>
        </p:txBody>
      </p:sp>
      <p:grpSp>
        <p:nvGrpSpPr>
          <p:cNvPr id="33795" name="Group 27">
            <a:extLst>
              <a:ext uri="{FF2B5EF4-FFF2-40B4-BE49-F238E27FC236}">
                <a16:creationId xmlns:a16="http://schemas.microsoft.com/office/drawing/2014/main" id="{2F0DC300-89F5-B345-BCF8-780FEC078655}"/>
              </a:ext>
            </a:extLst>
          </p:cNvPr>
          <p:cNvGrpSpPr>
            <a:grpSpLocks/>
          </p:cNvGrpSpPr>
          <p:nvPr/>
        </p:nvGrpSpPr>
        <p:grpSpPr bwMode="auto">
          <a:xfrm>
            <a:off x="457200" y="446088"/>
            <a:ext cx="8229600" cy="5719762"/>
            <a:chOff x="288" y="281"/>
            <a:chExt cx="5184" cy="3603"/>
          </a:xfrm>
        </p:grpSpPr>
        <p:sp>
          <p:nvSpPr>
            <p:cNvPr id="33796" name="Rectangle 3">
              <a:extLst>
                <a:ext uri="{FF2B5EF4-FFF2-40B4-BE49-F238E27FC236}">
                  <a16:creationId xmlns:a16="http://schemas.microsoft.com/office/drawing/2014/main" id="{E9B5258F-88F4-9E46-97ED-91D169F89D65}"/>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Myasthenia Gravis</a:t>
              </a:r>
              <a:endParaRPr lang="en-US" altLang="en-US" sz="2800" dirty="0">
                <a:solidFill>
                  <a:schemeClr val="tx2"/>
                </a:solidFill>
              </a:endParaRPr>
            </a:p>
          </p:txBody>
        </p:sp>
        <p:grpSp>
          <p:nvGrpSpPr>
            <p:cNvPr id="33797" name="Group 18">
              <a:extLst>
                <a:ext uri="{FF2B5EF4-FFF2-40B4-BE49-F238E27FC236}">
                  <a16:creationId xmlns:a16="http://schemas.microsoft.com/office/drawing/2014/main" id="{49060D03-3990-1D4C-A35D-1A1BFAFFDC22}"/>
                </a:ext>
              </a:extLst>
            </p:cNvPr>
            <p:cNvGrpSpPr>
              <a:grpSpLocks/>
            </p:cNvGrpSpPr>
            <p:nvPr/>
          </p:nvGrpSpPr>
          <p:grpSpPr bwMode="auto">
            <a:xfrm>
              <a:off x="515" y="970"/>
              <a:ext cx="4801" cy="2116"/>
              <a:chOff x="515" y="970"/>
              <a:chExt cx="4801" cy="2116"/>
            </a:xfrm>
          </p:grpSpPr>
          <p:sp>
            <p:nvSpPr>
              <p:cNvPr id="33805" name="Text Box 5">
                <a:extLst>
                  <a:ext uri="{FF2B5EF4-FFF2-40B4-BE49-F238E27FC236}">
                    <a16:creationId xmlns:a16="http://schemas.microsoft.com/office/drawing/2014/main" id="{8B99819F-2B37-944E-9106-6D5681ED4A21}"/>
                  </a:ext>
                </a:extLst>
              </p:cNvPr>
              <p:cNvSpPr txBox="1">
                <a:spLocks noChangeArrowheads="1"/>
              </p:cNvSpPr>
              <p:nvPr/>
            </p:nvSpPr>
            <p:spPr bwMode="auto">
              <a:xfrm>
                <a:off x="515" y="970"/>
                <a:ext cx="4801"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Myasthenia gravis is an autoimmune disease that causes damage to the neuromuscular junctions, which leads to progressive weakening of the skeletal muscles.</a:t>
                </a:r>
              </a:p>
              <a:p>
                <a:pPr eaLnBrk="1" hangingPunct="1">
                  <a:lnSpc>
                    <a:spcPct val="85000"/>
                  </a:lnSpc>
                  <a:spcAft>
                    <a:spcPts val="900"/>
                  </a:spcAft>
                  <a:buSzPct val="80000"/>
                  <a:buFontTx/>
                  <a:buChar char="•"/>
                </a:pPr>
                <a:r>
                  <a:rPr lang="en-US" altLang="en-US" dirty="0"/>
                  <a:t>B cell lymphocytes (white blood cell) of the immune system produces antibodies that bind to and block many of the ACh receptors in motor end plates.</a:t>
                </a:r>
              </a:p>
              <a:p>
                <a:pPr eaLnBrk="1" hangingPunct="1">
                  <a:lnSpc>
                    <a:spcPct val="85000"/>
                  </a:lnSpc>
                  <a:spcAft>
                    <a:spcPct val="50000"/>
                  </a:spcAft>
                  <a:buSzPct val="80000"/>
                  <a:buFontTx/>
                  <a:buChar char="•"/>
                </a:pPr>
                <a:r>
                  <a:rPr lang="en-US" altLang="en-US" dirty="0"/>
                  <a:t>The number of available receptors to initiate a muscle action potential is diminished.</a:t>
                </a:r>
              </a:p>
            </p:txBody>
          </p:sp>
          <p:sp>
            <p:nvSpPr>
              <p:cNvPr id="33806" name="Text Box 12">
                <a:extLst>
                  <a:ext uri="{FF2B5EF4-FFF2-40B4-BE49-F238E27FC236}">
                    <a16:creationId xmlns:a16="http://schemas.microsoft.com/office/drawing/2014/main" id="{7BBB4838-09AB-824B-A624-ED985759FBE9}"/>
                  </a:ext>
                </a:extLst>
              </p:cNvPr>
              <p:cNvSpPr txBox="1">
                <a:spLocks noChangeArrowheads="1"/>
              </p:cNvSpPr>
              <p:nvPr/>
            </p:nvSpPr>
            <p:spPr bwMode="auto">
              <a:xfrm>
                <a:off x="1346" y="2414"/>
                <a:ext cx="3080"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800000"/>
                    </a:solidFill>
                  </a:rPr>
                  <a:t>Autoimmune disease = an illness that occurs when a body’s tissues are attacked by its own immune system. </a:t>
                </a:r>
              </a:p>
              <a:p>
                <a:pPr algn="ctr" eaLnBrk="1" hangingPunct="1">
                  <a:lnSpc>
                    <a:spcPts val="1860"/>
                  </a:lnSpc>
                </a:pPr>
                <a:r>
                  <a:rPr lang="en-US" altLang="en-US" dirty="0">
                    <a:solidFill>
                      <a:srgbClr val="800000"/>
                    </a:solidFill>
                  </a:rPr>
                  <a:t>(https://www.medterms.com)</a:t>
                </a:r>
              </a:p>
            </p:txBody>
          </p:sp>
        </p:grpSp>
        <p:grpSp>
          <p:nvGrpSpPr>
            <p:cNvPr id="33798" name="Group 20">
              <a:extLst>
                <a:ext uri="{FF2B5EF4-FFF2-40B4-BE49-F238E27FC236}">
                  <a16:creationId xmlns:a16="http://schemas.microsoft.com/office/drawing/2014/main" id="{AC57E752-753D-3149-A02F-D29269D7CE3E}"/>
                </a:ext>
              </a:extLst>
            </p:cNvPr>
            <p:cNvGrpSpPr>
              <a:grpSpLocks/>
            </p:cNvGrpSpPr>
            <p:nvPr/>
          </p:nvGrpSpPr>
          <p:grpSpPr bwMode="auto">
            <a:xfrm>
              <a:off x="582" y="3671"/>
              <a:ext cx="1990" cy="213"/>
              <a:chOff x="582" y="3671"/>
              <a:chExt cx="1990" cy="213"/>
            </a:xfrm>
          </p:grpSpPr>
          <p:sp>
            <p:nvSpPr>
              <p:cNvPr id="33799" name="Rectangle 21">
                <a:extLst>
                  <a:ext uri="{FF2B5EF4-FFF2-40B4-BE49-F238E27FC236}">
                    <a16:creationId xmlns:a16="http://schemas.microsoft.com/office/drawing/2014/main" id="{1920121F-D0EB-5346-B322-9F25920116B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0" name="Rectangle 22">
                <a:extLst>
                  <a:ext uri="{FF2B5EF4-FFF2-40B4-BE49-F238E27FC236}">
                    <a16:creationId xmlns:a16="http://schemas.microsoft.com/office/drawing/2014/main" id="{90202671-F1A0-494E-8319-FAED98E6477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1" name="Rectangle 23">
                <a:extLst>
                  <a:ext uri="{FF2B5EF4-FFF2-40B4-BE49-F238E27FC236}">
                    <a16:creationId xmlns:a16="http://schemas.microsoft.com/office/drawing/2014/main" id="{286DFFFC-CFE1-0143-BB1F-F38B4FEC35D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2" name="Text Box 24">
                <a:extLst>
                  <a:ext uri="{FF2B5EF4-FFF2-40B4-BE49-F238E27FC236}">
                    <a16:creationId xmlns:a16="http://schemas.microsoft.com/office/drawing/2014/main" id="{E1F3AF4E-5233-004A-9421-319996CD7D5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323</a:t>
                </a:r>
                <a:endParaRPr lang="en-US" altLang="en-US" dirty="0"/>
              </a:p>
            </p:txBody>
          </p:sp>
          <p:sp>
            <p:nvSpPr>
              <p:cNvPr id="33803" name="Text Box 25">
                <a:extLst>
                  <a:ext uri="{FF2B5EF4-FFF2-40B4-BE49-F238E27FC236}">
                    <a16:creationId xmlns:a16="http://schemas.microsoft.com/office/drawing/2014/main" id="{4F170B0F-CF11-764B-940B-7C8BADABC4E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359</a:t>
                </a:r>
                <a:endParaRPr lang="en-US" altLang="en-US" dirty="0"/>
              </a:p>
            </p:txBody>
          </p:sp>
          <p:sp>
            <p:nvSpPr>
              <p:cNvPr id="33804" name="Text Box 26">
                <a:extLst>
                  <a:ext uri="{FF2B5EF4-FFF2-40B4-BE49-F238E27FC236}">
                    <a16:creationId xmlns:a16="http://schemas.microsoft.com/office/drawing/2014/main" id="{3B3C4D6F-4A81-6A49-A905-520144558CF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331</a:t>
                </a:r>
                <a:endParaRPr lang="en-US" altLang="en-US" dirty="0"/>
              </a:p>
            </p:txBody>
          </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D55EAFD1-D978-A44C-952D-3A1A8CA8550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D39FA80-C2BB-AA4A-9391-D19EEA4A1A49}" type="slidenum">
              <a:rPr lang="en-US" altLang="en-US"/>
              <a:pPr/>
              <a:t>17</a:t>
            </a:fld>
            <a:endParaRPr lang="en-US" altLang="en-US" dirty="0"/>
          </a:p>
        </p:txBody>
      </p:sp>
      <p:grpSp>
        <p:nvGrpSpPr>
          <p:cNvPr id="35843" name="Group 22">
            <a:extLst>
              <a:ext uri="{FF2B5EF4-FFF2-40B4-BE49-F238E27FC236}">
                <a16:creationId xmlns:a16="http://schemas.microsoft.com/office/drawing/2014/main" id="{1E28C752-D6DE-2640-97CD-0BC748141717}"/>
              </a:ext>
            </a:extLst>
          </p:cNvPr>
          <p:cNvGrpSpPr>
            <a:grpSpLocks/>
          </p:cNvGrpSpPr>
          <p:nvPr/>
        </p:nvGrpSpPr>
        <p:grpSpPr bwMode="auto">
          <a:xfrm>
            <a:off x="457200" y="446088"/>
            <a:ext cx="8229600" cy="5719762"/>
            <a:chOff x="288" y="281"/>
            <a:chExt cx="5184" cy="3603"/>
          </a:xfrm>
        </p:grpSpPr>
        <p:sp>
          <p:nvSpPr>
            <p:cNvPr id="35844" name="Rectangle 3">
              <a:extLst>
                <a:ext uri="{FF2B5EF4-FFF2-40B4-BE49-F238E27FC236}">
                  <a16:creationId xmlns:a16="http://schemas.microsoft.com/office/drawing/2014/main" id="{22882F3F-580B-9040-BD15-F75526FB082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Myasthenia Gravis </a:t>
              </a:r>
              <a:r>
                <a:rPr lang="en-US" altLang="en-US" sz="2200" dirty="0">
                  <a:solidFill>
                    <a:srgbClr val="333333"/>
                  </a:solidFill>
                </a:rPr>
                <a:t>(continued)</a:t>
              </a:r>
              <a:endParaRPr lang="en-US" altLang="en-US" sz="2800" dirty="0">
                <a:solidFill>
                  <a:schemeClr val="tx2"/>
                </a:solidFill>
              </a:endParaRPr>
            </a:p>
          </p:txBody>
        </p:sp>
        <p:sp>
          <p:nvSpPr>
            <p:cNvPr id="35845" name="Text Box 5">
              <a:extLst>
                <a:ext uri="{FF2B5EF4-FFF2-40B4-BE49-F238E27FC236}">
                  <a16:creationId xmlns:a16="http://schemas.microsoft.com/office/drawing/2014/main" id="{066094B1-49BE-9A41-9E83-F57A41C43F38}"/>
                </a:ext>
              </a:extLst>
            </p:cNvPr>
            <p:cNvSpPr txBox="1">
              <a:spLocks noChangeArrowheads="1"/>
            </p:cNvSpPr>
            <p:nvPr/>
          </p:nvSpPr>
          <p:spPr bwMode="auto">
            <a:xfrm>
              <a:off x="515" y="970"/>
              <a:ext cx="4649"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Myasthenia gravis effects </a:t>
              </a:r>
              <a:r>
                <a:rPr lang="en-US" altLang="en-US" dirty="0">
                  <a:cs typeface="Arial" panose="020B0604020202020204" pitchFamily="34" charset="0"/>
                </a:rPr>
                <a:t>about one </a:t>
              </a:r>
              <a:r>
                <a:rPr lang="en-US" altLang="en-US" dirty="0"/>
                <a:t>in 10,000 people.</a:t>
              </a:r>
            </a:p>
            <a:p>
              <a:pPr eaLnBrk="1" hangingPunct="1">
                <a:lnSpc>
                  <a:spcPct val="85000"/>
                </a:lnSpc>
                <a:spcAft>
                  <a:spcPts val="900"/>
                </a:spcAft>
                <a:buSzPct val="80000"/>
                <a:buFontTx/>
                <a:buChar char="•"/>
              </a:pPr>
              <a:r>
                <a:rPr lang="en-US" altLang="en-US" dirty="0"/>
                <a:t>It is more common in women, with a typical onset between ages 20 and 40.</a:t>
              </a:r>
            </a:p>
            <a:p>
              <a:pPr eaLnBrk="1" hangingPunct="1">
                <a:lnSpc>
                  <a:spcPct val="85000"/>
                </a:lnSpc>
                <a:spcAft>
                  <a:spcPts val="900"/>
                </a:spcAft>
                <a:buSzPct val="80000"/>
                <a:buFontTx/>
                <a:buChar char="•"/>
              </a:pPr>
              <a:r>
                <a:rPr lang="en-US" altLang="en-US" dirty="0"/>
                <a:t>The onset in men is generally later, typically between ages 50 and 60.</a:t>
              </a:r>
            </a:p>
            <a:p>
              <a:pPr eaLnBrk="1" hangingPunct="1">
                <a:lnSpc>
                  <a:spcPct val="85000"/>
                </a:lnSpc>
                <a:spcAft>
                  <a:spcPts val="900"/>
                </a:spcAft>
                <a:buSzPct val="80000"/>
                <a:buFontTx/>
                <a:buChar char="•"/>
              </a:pPr>
              <a:r>
                <a:rPr lang="en-US" altLang="en-US" dirty="0"/>
                <a:t>Anticholinesterase drugs are the first-line treatment for inhibiting the enzyme (AChE) that breaks-down ACh.</a:t>
              </a:r>
            </a:p>
            <a:p>
              <a:pPr eaLnBrk="1" hangingPunct="1">
                <a:lnSpc>
                  <a:spcPct val="85000"/>
                </a:lnSpc>
                <a:spcAft>
                  <a:spcPct val="50000"/>
                </a:spcAft>
                <a:buSzPct val="80000"/>
                <a:buFontTx/>
                <a:buChar char="•"/>
              </a:pPr>
              <a:r>
                <a:rPr lang="en-US" altLang="en-US" dirty="0"/>
                <a:t>Steroid drugs may be used to reduce antibody levels that cause the autoimmune reaction. </a:t>
              </a:r>
            </a:p>
          </p:txBody>
        </p:sp>
        <p:grpSp>
          <p:nvGrpSpPr>
            <p:cNvPr id="35846" name="Group 15">
              <a:extLst>
                <a:ext uri="{FF2B5EF4-FFF2-40B4-BE49-F238E27FC236}">
                  <a16:creationId xmlns:a16="http://schemas.microsoft.com/office/drawing/2014/main" id="{337AF139-6E45-F443-8B50-EF2D4B1C3C14}"/>
                </a:ext>
              </a:extLst>
            </p:cNvPr>
            <p:cNvGrpSpPr>
              <a:grpSpLocks/>
            </p:cNvGrpSpPr>
            <p:nvPr/>
          </p:nvGrpSpPr>
          <p:grpSpPr bwMode="auto">
            <a:xfrm>
              <a:off x="582" y="3671"/>
              <a:ext cx="1990" cy="213"/>
              <a:chOff x="582" y="3671"/>
              <a:chExt cx="1990" cy="213"/>
            </a:xfrm>
          </p:grpSpPr>
          <p:sp>
            <p:nvSpPr>
              <p:cNvPr id="35847" name="Rectangle 16">
                <a:extLst>
                  <a:ext uri="{FF2B5EF4-FFF2-40B4-BE49-F238E27FC236}">
                    <a16:creationId xmlns:a16="http://schemas.microsoft.com/office/drawing/2014/main" id="{5D6A9D5D-7825-414E-AE78-E10672A32AA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48" name="Rectangle 17">
                <a:extLst>
                  <a:ext uri="{FF2B5EF4-FFF2-40B4-BE49-F238E27FC236}">
                    <a16:creationId xmlns:a16="http://schemas.microsoft.com/office/drawing/2014/main" id="{AD83F0DB-930E-914C-801E-E0F96AEDD87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49" name="Rectangle 18">
                <a:extLst>
                  <a:ext uri="{FF2B5EF4-FFF2-40B4-BE49-F238E27FC236}">
                    <a16:creationId xmlns:a16="http://schemas.microsoft.com/office/drawing/2014/main" id="{491EADCA-3AF5-3F43-AAC6-D5BFA6ADABA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0" name="Text Box 19">
                <a:extLst>
                  <a:ext uri="{FF2B5EF4-FFF2-40B4-BE49-F238E27FC236}">
                    <a16:creationId xmlns:a16="http://schemas.microsoft.com/office/drawing/2014/main" id="{1BA9A74F-04CD-CC4B-B7FE-D7F47B4961A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323</a:t>
                </a:r>
                <a:endParaRPr lang="en-US" altLang="en-US" dirty="0"/>
              </a:p>
            </p:txBody>
          </p:sp>
          <p:sp>
            <p:nvSpPr>
              <p:cNvPr id="35851" name="Text Box 20">
                <a:extLst>
                  <a:ext uri="{FF2B5EF4-FFF2-40B4-BE49-F238E27FC236}">
                    <a16:creationId xmlns:a16="http://schemas.microsoft.com/office/drawing/2014/main" id="{08D04C0D-6672-5340-BD75-C115C647442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359</a:t>
                </a:r>
                <a:endParaRPr lang="en-US" altLang="en-US" dirty="0"/>
              </a:p>
            </p:txBody>
          </p:sp>
          <p:sp>
            <p:nvSpPr>
              <p:cNvPr id="35852" name="Text Box 21">
                <a:extLst>
                  <a:ext uri="{FF2B5EF4-FFF2-40B4-BE49-F238E27FC236}">
                    <a16:creationId xmlns:a16="http://schemas.microsoft.com/office/drawing/2014/main" id="{6270C354-FE6E-F94C-BA4C-1F28658B000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331</a:t>
                </a:r>
                <a:endParaRPr lang="en-US" altLang="en-US" dirty="0"/>
              </a:p>
            </p:txBody>
          </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EE89F8CF-A8AD-224C-8011-2B0B7454B48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40B6E7-F571-F748-9664-EEA43FDBF7DC}" type="slidenum">
              <a:rPr lang="en-US" altLang="en-US"/>
              <a:pPr/>
              <a:t>18</a:t>
            </a:fld>
            <a:endParaRPr lang="en-US" altLang="en-US" dirty="0"/>
          </a:p>
        </p:txBody>
      </p:sp>
      <p:grpSp>
        <p:nvGrpSpPr>
          <p:cNvPr id="37891" name="Group 22">
            <a:extLst>
              <a:ext uri="{FF2B5EF4-FFF2-40B4-BE49-F238E27FC236}">
                <a16:creationId xmlns:a16="http://schemas.microsoft.com/office/drawing/2014/main" id="{FA59178F-E95B-0943-932E-94C424A590BD}"/>
              </a:ext>
            </a:extLst>
          </p:cNvPr>
          <p:cNvGrpSpPr>
            <a:grpSpLocks/>
          </p:cNvGrpSpPr>
          <p:nvPr/>
        </p:nvGrpSpPr>
        <p:grpSpPr bwMode="auto">
          <a:xfrm>
            <a:off x="457200" y="446088"/>
            <a:ext cx="8229600" cy="5719762"/>
            <a:chOff x="288" y="281"/>
            <a:chExt cx="5184" cy="3603"/>
          </a:xfrm>
        </p:grpSpPr>
        <p:sp>
          <p:nvSpPr>
            <p:cNvPr id="37892" name="Rectangle 3">
              <a:extLst>
                <a:ext uri="{FF2B5EF4-FFF2-40B4-BE49-F238E27FC236}">
                  <a16:creationId xmlns:a16="http://schemas.microsoft.com/office/drawing/2014/main" id="{7737554F-1D4B-214A-9092-0378DE31E70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Muscular Dystrophy</a:t>
              </a:r>
              <a:endParaRPr lang="en-US" altLang="en-US" sz="2800" dirty="0">
                <a:solidFill>
                  <a:schemeClr val="tx2"/>
                </a:solidFill>
              </a:endParaRPr>
            </a:p>
          </p:txBody>
        </p:sp>
        <p:sp>
          <p:nvSpPr>
            <p:cNvPr id="37893" name="Text Box 5">
              <a:extLst>
                <a:ext uri="{FF2B5EF4-FFF2-40B4-BE49-F238E27FC236}">
                  <a16:creationId xmlns:a16="http://schemas.microsoft.com/office/drawing/2014/main" id="{99F2F111-6F05-B449-8248-C2BB7B9C6777}"/>
                </a:ext>
              </a:extLst>
            </p:cNvPr>
            <p:cNvSpPr txBox="1">
              <a:spLocks noChangeArrowheads="1"/>
            </p:cNvSpPr>
            <p:nvPr/>
          </p:nvSpPr>
          <p:spPr bwMode="auto">
            <a:xfrm>
              <a:off x="515" y="970"/>
              <a:ext cx="4713"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Muscular dystrophy is a collection of inherited genetic diseases that can cause progressive degeneration of skeletal muscle fibers.</a:t>
              </a:r>
            </a:p>
            <a:p>
              <a:pPr eaLnBrk="1" hangingPunct="1">
                <a:lnSpc>
                  <a:spcPct val="85000"/>
                </a:lnSpc>
                <a:spcAft>
                  <a:spcPts val="900"/>
                </a:spcAft>
                <a:buSzPct val="80000"/>
                <a:buFontTx/>
                <a:buChar char="•"/>
              </a:pPr>
              <a:r>
                <a:rPr lang="en-US" altLang="en-US" dirty="0"/>
                <a:t>The most common type, Duchenne Muscular Dystrophy (DMD), is the result of a defective recessive allele on the X chromosome of the 23rd pair (sex chromosomes).</a:t>
              </a:r>
            </a:p>
            <a:p>
              <a:pPr eaLnBrk="1" hangingPunct="1">
                <a:lnSpc>
                  <a:spcPct val="85000"/>
                </a:lnSpc>
                <a:spcAft>
                  <a:spcPts val="900"/>
                </a:spcAft>
                <a:buSzPct val="80000"/>
                <a:buFontTx/>
                <a:buChar char="•"/>
              </a:pPr>
              <a:r>
                <a:rPr lang="en-US" altLang="en-US" dirty="0"/>
                <a:t>DMD affects boys almost exclusively since most males have only one X chromosome.</a:t>
              </a:r>
            </a:p>
            <a:p>
              <a:pPr eaLnBrk="1" hangingPunct="1">
                <a:lnSpc>
                  <a:spcPct val="85000"/>
                </a:lnSpc>
                <a:spcAft>
                  <a:spcPct val="50000"/>
                </a:spcAft>
                <a:buSzPct val="80000"/>
                <a:buFontTx/>
                <a:buChar char="•"/>
              </a:pPr>
              <a:r>
                <a:rPr lang="en-US" altLang="en-US" dirty="0"/>
                <a:t>A girl would need to have the defective recessive allele on both of her X chromosomes, which is a much rarer event.</a:t>
              </a:r>
            </a:p>
          </p:txBody>
        </p:sp>
        <p:grpSp>
          <p:nvGrpSpPr>
            <p:cNvPr id="37894" name="Group 15">
              <a:extLst>
                <a:ext uri="{FF2B5EF4-FFF2-40B4-BE49-F238E27FC236}">
                  <a16:creationId xmlns:a16="http://schemas.microsoft.com/office/drawing/2014/main" id="{0217A69D-9576-514E-BA5A-A7DC0EB85DE6}"/>
                </a:ext>
              </a:extLst>
            </p:cNvPr>
            <p:cNvGrpSpPr>
              <a:grpSpLocks/>
            </p:cNvGrpSpPr>
            <p:nvPr/>
          </p:nvGrpSpPr>
          <p:grpSpPr bwMode="auto">
            <a:xfrm>
              <a:off x="582" y="3671"/>
              <a:ext cx="1990" cy="213"/>
              <a:chOff x="582" y="3671"/>
              <a:chExt cx="1990" cy="213"/>
            </a:xfrm>
          </p:grpSpPr>
          <p:sp>
            <p:nvSpPr>
              <p:cNvPr id="37895" name="Rectangle 16">
                <a:extLst>
                  <a:ext uri="{FF2B5EF4-FFF2-40B4-BE49-F238E27FC236}">
                    <a16:creationId xmlns:a16="http://schemas.microsoft.com/office/drawing/2014/main" id="{1D0415AB-BB36-BD45-AC14-74666AE3772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7896" name="Rectangle 17">
                <a:extLst>
                  <a:ext uri="{FF2B5EF4-FFF2-40B4-BE49-F238E27FC236}">
                    <a16:creationId xmlns:a16="http://schemas.microsoft.com/office/drawing/2014/main" id="{FA5AE0E3-0BDE-F74F-8F8F-2FC9B4E9859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7897" name="Rectangle 18">
                <a:extLst>
                  <a:ext uri="{FF2B5EF4-FFF2-40B4-BE49-F238E27FC236}">
                    <a16:creationId xmlns:a16="http://schemas.microsoft.com/office/drawing/2014/main" id="{517A9C34-7243-E24B-9D9B-1624E1D0FA7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7898" name="Text Box 19">
                <a:extLst>
                  <a:ext uri="{FF2B5EF4-FFF2-40B4-BE49-F238E27FC236}">
                    <a16:creationId xmlns:a16="http://schemas.microsoft.com/office/drawing/2014/main" id="{885AFB65-5DB5-9041-A18B-AB7128BC65B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323</a:t>
                </a:r>
                <a:endParaRPr lang="en-US" altLang="en-US" dirty="0"/>
              </a:p>
            </p:txBody>
          </p:sp>
          <p:sp>
            <p:nvSpPr>
              <p:cNvPr id="37899" name="Text Box 20">
                <a:extLst>
                  <a:ext uri="{FF2B5EF4-FFF2-40B4-BE49-F238E27FC236}">
                    <a16:creationId xmlns:a16="http://schemas.microsoft.com/office/drawing/2014/main" id="{72217974-7FE3-5842-AA75-3362BC359D3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359</a:t>
                </a:r>
                <a:endParaRPr lang="en-US" altLang="en-US" dirty="0"/>
              </a:p>
            </p:txBody>
          </p:sp>
          <p:sp>
            <p:nvSpPr>
              <p:cNvPr id="37900" name="Text Box 21">
                <a:extLst>
                  <a:ext uri="{FF2B5EF4-FFF2-40B4-BE49-F238E27FC236}">
                    <a16:creationId xmlns:a16="http://schemas.microsoft.com/office/drawing/2014/main" id="{BAF68351-C781-9A48-9511-05AC8377E83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331</a:t>
                </a:r>
                <a:endParaRPr lang="en-US" altLang="en-US" dirty="0"/>
              </a:p>
            </p:txBody>
          </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CDA78A8D-E493-6746-AE99-72E38AF9B31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51B001-3422-AC4D-B060-08C09DFE85D7}" type="slidenum">
              <a:rPr lang="en-US" altLang="en-US"/>
              <a:pPr/>
              <a:t>19</a:t>
            </a:fld>
            <a:endParaRPr lang="en-US" altLang="en-US" dirty="0"/>
          </a:p>
        </p:txBody>
      </p:sp>
      <p:grpSp>
        <p:nvGrpSpPr>
          <p:cNvPr id="39939" name="Group 22">
            <a:extLst>
              <a:ext uri="{FF2B5EF4-FFF2-40B4-BE49-F238E27FC236}">
                <a16:creationId xmlns:a16="http://schemas.microsoft.com/office/drawing/2014/main" id="{822546BB-4099-7C4D-B627-ED45D0868182}"/>
              </a:ext>
            </a:extLst>
          </p:cNvPr>
          <p:cNvGrpSpPr>
            <a:grpSpLocks/>
          </p:cNvGrpSpPr>
          <p:nvPr/>
        </p:nvGrpSpPr>
        <p:grpSpPr bwMode="auto">
          <a:xfrm>
            <a:off x="457200" y="446088"/>
            <a:ext cx="8229600" cy="5719762"/>
            <a:chOff x="288" y="281"/>
            <a:chExt cx="5184" cy="3603"/>
          </a:xfrm>
        </p:grpSpPr>
        <p:sp>
          <p:nvSpPr>
            <p:cNvPr id="39940" name="Rectangle 3">
              <a:extLst>
                <a:ext uri="{FF2B5EF4-FFF2-40B4-BE49-F238E27FC236}">
                  <a16:creationId xmlns:a16="http://schemas.microsoft.com/office/drawing/2014/main" id="{8782E70E-A62B-0640-AE49-B34EFC0834B2}"/>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Muscular Dystrophy </a:t>
              </a:r>
              <a:r>
                <a:rPr lang="en-US" altLang="en-US" sz="2200" dirty="0">
                  <a:solidFill>
                    <a:srgbClr val="333333"/>
                  </a:solidFill>
                </a:rPr>
                <a:t>(continued)</a:t>
              </a:r>
              <a:endParaRPr lang="en-US" altLang="en-US" sz="2800" dirty="0">
                <a:solidFill>
                  <a:schemeClr val="tx2"/>
                </a:solidFill>
              </a:endParaRPr>
            </a:p>
          </p:txBody>
        </p:sp>
        <p:sp>
          <p:nvSpPr>
            <p:cNvPr id="39941" name="Text Box 5">
              <a:extLst>
                <a:ext uri="{FF2B5EF4-FFF2-40B4-BE49-F238E27FC236}">
                  <a16:creationId xmlns:a16="http://schemas.microsoft.com/office/drawing/2014/main" id="{A24958E6-FFDA-7A4F-BC4B-6FC7851118A5}"/>
                </a:ext>
              </a:extLst>
            </p:cNvPr>
            <p:cNvSpPr txBox="1">
              <a:spLocks noChangeArrowheads="1"/>
            </p:cNvSpPr>
            <p:nvPr/>
          </p:nvSpPr>
          <p:spPr bwMode="auto">
            <a:xfrm>
              <a:off x="515" y="970"/>
              <a:ext cx="4706" cy="1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incidence of DMD in the United States is about 1 in 3,500 new-born males.</a:t>
              </a:r>
            </a:p>
            <a:p>
              <a:pPr eaLnBrk="1" hangingPunct="1">
                <a:lnSpc>
                  <a:spcPct val="85000"/>
                </a:lnSpc>
                <a:spcAft>
                  <a:spcPts val="900"/>
                </a:spcAft>
                <a:buSzPct val="80000"/>
                <a:buFontTx/>
                <a:buChar char="•"/>
              </a:pPr>
              <a:r>
                <a:rPr lang="en-US" altLang="en-US" dirty="0"/>
                <a:t>The rate is much higher in some tight-knit communities such as the Amish of southeastern Pennsylvania and other localities where gen-etic exchange has been limited.</a:t>
              </a:r>
            </a:p>
            <a:p>
              <a:pPr eaLnBrk="1" hangingPunct="1">
                <a:lnSpc>
                  <a:spcPct val="85000"/>
                </a:lnSpc>
                <a:spcAft>
                  <a:spcPts val="900"/>
                </a:spcAft>
                <a:buSzPct val="80000"/>
                <a:buFontTx/>
                <a:buChar char="•"/>
              </a:pPr>
              <a:r>
                <a:rPr lang="en-US" altLang="en-US" dirty="0"/>
                <a:t>The disorder often becomes apparent between the ages of two and five, when parents notice their child has difficulty in performing phys-ical activities.</a:t>
              </a:r>
            </a:p>
            <a:p>
              <a:pPr eaLnBrk="1" hangingPunct="1">
                <a:lnSpc>
                  <a:spcPct val="85000"/>
                </a:lnSpc>
                <a:spcAft>
                  <a:spcPct val="50000"/>
                </a:spcAft>
                <a:buSzPct val="80000"/>
                <a:buFontTx/>
                <a:buChar char="•"/>
              </a:pPr>
              <a:r>
                <a:rPr lang="en-US" altLang="en-US" dirty="0"/>
                <a:t>By age 12, most boys with DMD are unable to walk and have great difficulty in breathing.</a:t>
              </a:r>
            </a:p>
          </p:txBody>
        </p:sp>
        <p:grpSp>
          <p:nvGrpSpPr>
            <p:cNvPr id="39942" name="Group 15">
              <a:extLst>
                <a:ext uri="{FF2B5EF4-FFF2-40B4-BE49-F238E27FC236}">
                  <a16:creationId xmlns:a16="http://schemas.microsoft.com/office/drawing/2014/main" id="{7C552D44-42C8-5F40-9A83-33EE50893502}"/>
                </a:ext>
              </a:extLst>
            </p:cNvPr>
            <p:cNvGrpSpPr>
              <a:grpSpLocks/>
            </p:cNvGrpSpPr>
            <p:nvPr/>
          </p:nvGrpSpPr>
          <p:grpSpPr bwMode="auto">
            <a:xfrm>
              <a:off x="582" y="3671"/>
              <a:ext cx="1990" cy="213"/>
              <a:chOff x="582" y="3671"/>
              <a:chExt cx="1990" cy="213"/>
            </a:xfrm>
          </p:grpSpPr>
          <p:sp>
            <p:nvSpPr>
              <p:cNvPr id="39943" name="Rectangle 16">
                <a:extLst>
                  <a:ext uri="{FF2B5EF4-FFF2-40B4-BE49-F238E27FC236}">
                    <a16:creationId xmlns:a16="http://schemas.microsoft.com/office/drawing/2014/main" id="{1887F90B-9D98-9F49-AD37-5CA0A3A076C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44" name="Rectangle 17">
                <a:extLst>
                  <a:ext uri="{FF2B5EF4-FFF2-40B4-BE49-F238E27FC236}">
                    <a16:creationId xmlns:a16="http://schemas.microsoft.com/office/drawing/2014/main" id="{AD3FBC02-E15D-8C43-B569-8F55AF46894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45" name="Rectangle 18">
                <a:extLst>
                  <a:ext uri="{FF2B5EF4-FFF2-40B4-BE49-F238E27FC236}">
                    <a16:creationId xmlns:a16="http://schemas.microsoft.com/office/drawing/2014/main" id="{683ABC12-0DCF-9E4B-8C44-1B736074650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46" name="Text Box 19">
                <a:extLst>
                  <a:ext uri="{FF2B5EF4-FFF2-40B4-BE49-F238E27FC236}">
                    <a16:creationId xmlns:a16="http://schemas.microsoft.com/office/drawing/2014/main" id="{0394E305-84EB-3D42-9B81-873F2FAACD1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323</a:t>
                </a:r>
                <a:endParaRPr lang="en-US" altLang="en-US" dirty="0"/>
              </a:p>
            </p:txBody>
          </p:sp>
          <p:sp>
            <p:nvSpPr>
              <p:cNvPr id="39947" name="Text Box 20">
                <a:extLst>
                  <a:ext uri="{FF2B5EF4-FFF2-40B4-BE49-F238E27FC236}">
                    <a16:creationId xmlns:a16="http://schemas.microsoft.com/office/drawing/2014/main" id="{98FD15FA-2905-E14D-ACA3-68ADEAE0982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359</a:t>
                </a:r>
                <a:endParaRPr lang="en-US" altLang="en-US" dirty="0"/>
              </a:p>
            </p:txBody>
          </p:sp>
          <p:sp>
            <p:nvSpPr>
              <p:cNvPr id="39948" name="Text Box 21">
                <a:extLst>
                  <a:ext uri="{FF2B5EF4-FFF2-40B4-BE49-F238E27FC236}">
                    <a16:creationId xmlns:a16="http://schemas.microsoft.com/office/drawing/2014/main" id="{697ECEB2-F3CB-3D47-9AEB-26F9AC70B31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331</a:t>
                </a:r>
                <a:endParaRPr lang="en-US" altLang="en-US" dirty="0"/>
              </a:p>
            </p:txBody>
          </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B6620184-1893-7841-BFA6-F993E035B45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B7BBBF-64BC-0847-BABB-9257C8247A4D}" type="slidenum">
              <a:rPr lang="en-US" altLang="en-US"/>
              <a:pPr/>
              <a:t>20</a:t>
            </a:fld>
            <a:endParaRPr lang="en-US" altLang="en-US" dirty="0"/>
          </a:p>
        </p:txBody>
      </p:sp>
      <p:grpSp>
        <p:nvGrpSpPr>
          <p:cNvPr id="41987" name="Group 22">
            <a:extLst>
              <a:ext uri="{FF2B5EF4-FFF2-40B4-BE49-F238E27FC236}">
                <a16:creationId xmlns:a16="http://schemas.microsoft.com/office/drawing/2014/main" id="{23E4F654-5F7D-1E49-BDFC-4A6639CF129C}"/>
              </a:ext>
            </a:extLst>
          </p:cNvPr>
          <p:cNvGrpSpPr>
            <a:grpSpLocks/>
          </p:cNvGrpSpPr>
          <p:nvPr/>
        </p:nvGrpSpPr>
        <p:grpSpPr bwMode="auto">
          <a:xfrm>
            <a:off x="457200" y="446088"/>
            <a:ext cx="8229600" cy="5719762"/>
            <a:chOff x="288" y="281"/>
            <a:chExt cx="5184" cy="3603"/>
          </a:xfrm>
        </p:grpSpPr>
        <p:sp>
          <p:nvSpPr>
            <p:cNvPr id="41988" name="Rectangle 3">
              <a:extLst>
                <a:ext uri="{FF2B5EF4-FFF2-40B4-BE49-F238E27FC236}">
                  <a16:creationId xmlns:a16="http://schemas.microsoft.com/office/drawing/2014/main" id="{C9C18E73-0F03-D147-AA0C-F6F7BF576CDD}"/>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Muscular Dystrophy </a:t>
              </a:r>
              <a:r>
                <a:rPr lang="en-US" altLang="en-US" sz="2200" dirty="0">
                  <a:solidFill>
                    <a:srgbClr val="333333"/>
                  </a:solidFill>
                </a:rPr>
                <a:t>(continued)</a:t>
              </a:r>
              <a:endParaRPr lang="en-US" altLang="en-US" sz="2800" dirty="0">
                <a:solidFill>
                  <a:schemeClr val="tx2"/>
                </a:solidFill>
              </a:endParaRPr>
            </a:p>
          </p:txBody>
        </p:sp>
        <p:sp>
          <p:nvSpPr>
            <p:cNvPr id="41989" name="Text Box 5">
              <a:extLst>
                <a:ext uri="{FF2B5EF4-FFF2-40B4-BE49-F238E27FC236}">
                  <a16:creationId xmlns:a16="http://schemas.microsoft.com/office/drawing/2014/main" id="{4D9464C6-3F5A-9747-AB73-581C9D7EC3C1}"/>
                </a:ext>
              </a:extLst>
            </p:cNvPr>
            <p:cNvSpPr txBox="1">
              <a:spLocks noChangeArrowheads="1"/>
            </p:cNvSpPr>
            <p:nvPr/>
          </p:nvSpPr>
          <p:spPr bwMode="auto">
            <a:xfrm>
              <a:off x="515" y="970"/>
              <a:ext cx="468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gene that codes for the structural protein dystrophin is mutated in DMD so that little or none of this molecule is present in the sarco-lemma.</a:t>
              </a:r>
            </a:p>
            <a:p>
              <a:pPr eaLnBrk="1" hangingPunct="1">
                <a:lnSpc>
                  <a:spcPct val="85000"/>
                </a:lnSpc>
                <a:spcAft>
                  <a:spcPct val="50000"/>
                </a:spcAft>
                <a:buSzPct val="80000"/>
                <a:buFontTx/>
                <a:buChar char="•"/>
              </a:pPr>
              <a:r>
                <a:rPr lang="en-US" altLang="en-US" dirty="0"/>
                <a:t>The sarcolemma can tear easily during muscle contractions, causing the muscle fibers to rupture and die. </a:t>
              </a:r>
            </a:p>
          </p:txBody>
        </p:sp>
        <p:grpSp>
          <p:nvGrpSpPr>
            <p:cNvPr id="41990" name="Group 15">
              <a:extLst>
                <a:ext uri="{FF2B5EF4-FFF2-40B4-BE49-F238E27FC236}">
                  <a16:creationId xmlns:a16="http://schemas.microsoft.com/office/drawing/2014/main" id="{7AE37C6B-0B31-C841-96F2-7E927BF239D2}"/>
                </a:ext>
              </a:extLst>
            </p:cNvPr>
            <p:cNvGrpSpPr>
              <a:grpSpLocks/>
            </p:cNvGrpSpPr>
            <p:nvPr/>
          </p:nvGrpSpPr>
          <p:grpSpPr bwMode="auto">
            <a:xfrm>
              <a:off x="582" y="3671"/>
              <a:ext cx="1990" cy="213"/>
              <a:chOff x="582" y="3671"/>
              <a:chExt cx="1990" cy="213"/>
            </a:xfrm>
          </p:grpSpPr>
          <p:sp>
            <p:nvSpPr>
              <p:cNvPr id="41991" name="Rectangle 16">
                <a:extLst>
                  <a:ext uri="{FF2B5EF4-FFF2-40B4-BE49-F238E27FC236}">
                    <a16:creationId xmlns:a16="http://schemas.microsoft.com/office/drawing/2014/main" id="{8AC9B620-93B5-F343-8D2D-98FDBF14E1A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2" name="Rectangle 17">
                <a:extLst>
                  <a:ext uri="{FF2B5EF4-FFF2-40B4-BE49-F238E27FC236}">
                    <a16:creationId xmlns:a16="http://schemas.microsoft.com/office/drawing/2014/main" id="{8B3F3CC5-6E03-0846-B527-7F4A0F30972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3" name="Rectangle 18">
                <a:extLst>
                  <a:ext uri="{FF2B5EF4-FFF2-40B4-BE49-F238E27FC236}">
                    <a16:creationId xmlns:a16="http://schemas.microsoft.com/office/drawing/2014/main" id="{94514F69-F032-5642-BDB6-574A2ADA0ED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4" name="Text Box 19">
                <a:extLst>
                  <a:ext uri="{FF2B5EF4-FFF2-40B4-BE49-F238E27FC236}">
                    <a16:creationId xmlns:a16="http://schemas.microsoft.com/office/drawing/2014/main" id="{C701DFB4-792F-F944-99C2-E1D08AF1AEC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323</a:t>
                </a:r>
                <a:endParaRPr lang="en-US" altLang="en-US" dirty="0"/>
              </a:p>
            </p:txBody>
          </p:sp>
          <p:sp>
            <p:nvSpPr>
              <p:cNvPr id="41995" name="Text Box 20">
                <a:extLst>
                  <a:ext uri="{FF2B5EF4-FFF2-40B4-BE49-F238E27FC236}">
                    <a16:creationId xmlns:a16="http://schemas.microsoft.com/office/drawing/2014/main" id="{AAA0D843-F3D8-9C44-9251-497165A3633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359</a:t>
                </a:r>
                <a:endParaRPr lang="en-US" altLang="en-US" dirty="0"/>
              </a:p>
            </p:txBody>
          </p:sp>
          <p:sp>
            <p:nvSpPr>
              <p:cNvPr id="41996" name="Text Box 21">
                <a:extLst>
                  <a:ext uri="{FF2B5EF4-FFF2-40B4-BE49-F238E27FC236}">
                    <a16:creationId xmlns:a16="http://schemas.microsoft.com/office/drawing/2014/main" id="{33CBE53D-99AD-9148-8FC6-52D6D7553F9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331</a:t>
                </a:r>
                <a:endParaRPr lang="en-US" altLang="en-US" dirty="0"/>
              </a:p>
            </p:txBody>
          </p:sp>
        </p:gr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4.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5.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ppt/theme/themeOverride6.xml><?xml version="1.0" encoding="utf-8"?>
<a:themeOverride xmlns:a="http://schemas.openxmlformats.org/drawingml/2006/main">
  <a:clrScheme name="">
    <a:dk1>
      <a:srgbClr val="000000"/>
    </a:dk1>
    <a:lt1>
      <a:srgbClr val="FFFF66"/>
    </a:lt1>
    <a:dk2>
      <a:srgbClr val="000000"/>
    </a:dk2>
    <a:lt2>
      <a:srgbClr val="808080"/>
    </a:lt2>
    <a:accent1>
      <a:srgbClr val="BBE0E3"/>
    </a:accent1>
    <a:accent2>
      <a:srgbClr val="333399"/>
    </a:accent2>
    <a:accent3>
      <a:srgbClr val="FFFFB8"/>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5637</TotalTime>
  <Words>1438</Words>
  <Application>Microsoft Macintosh PowerPoint</Application>
  <PresentationFormat>On-screen Show (4:3)</PresentationFormat>
  <Paragraphs>185</Paragraphs>
  <Slides>20</Slides>
  <Notes>20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20</vt:i4>
      </vt:variant>
    </vt:vector>
  </HeadingPairs>
  <TitlesOfParts>
    <vt:vector size="22" baseType="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534</cp:revision>
  <cp:lastPrinted>2007-09-02T16:52:17Z</cp:lastPrinted>
  <dcterms:created xsi:type="dcterms:W3CDTF">2007-08-12T19:19:03Z</dcterms:created>
  <dcterms:modified xsi:type="dcterms:W3CDTF">2022-12-10T15:26:08Z</dcterms:modified>
</cp:coreProperties>
</file>