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sldIdLst>
    <p:sldId id="974" r:id="rId2"/>
    <p:sldId id="1059" r:id="rId3"/>
    <p:sldId id="808" r:id="rId4"/>
    <p:sldId id="823" r:id="rId5"/>
    <p:sldId id="930" r:id="rId6"/>
    <p:sldId id="975" r:id="rId7"/>
    <p:sldId id="976" r:id="rId8"/>
    <p:sldId id="1047" r:id="rId9"/>
    <p:sldId id="1044" r:id="rId10"/>
    <p:sldId id="977" r:id="rId11"/>
    <p:sldId id="978" r:id="rId12"/>
    <p:sldId id="1035" r:id="rId13"/>
    <p:sldId id="979" r:id="rId14"/>
    <p:sldId id="980" r:id="rId15"/>
    <p:sldId id="981" r:id="rId16"/>
    <p:sldId id="982" r:id="rId17"/>
    <p:sldId id="983" r:id="rId18"/>
    <p:sldId id="1040" r:id="rId19"/>
    <p:sldId id="984" r:id="rId20"/>
    <p:sldId id="985" r:id="rId21"/>
    <p:sldId id="1060" r:id="rId22"/>
    <p:sldId id="986" r:id="rId23"/>
    <p:sldId id="1043" r:id="rId24"/>
    <p:sldId id="987" r:id="rId25"/>
    <p:sldId id="988" r:id="rId26"/>
    <p:sldId id="989" r:id="rId27"/>
    <p:sldId id="990" r:id="rId28"/>
    <p:sldId id="991" r:id="rId29"/>
    <p:sldId id="992" r:id="rId30"/>
    <p:sldId id="993" r:id="rId31"/>
    <p:sldId id="1036" r:id="rId32"/>
    <p:sldId id="1038" r:id="rId3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008"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6327" autoAdjust="0"/>
  </p:normalViewPr>
  <p:slideViewPr>
    <p:cSldViewPr snapToGrid="0" showGuides="1">
      <p:cViewPr varScale="1">
        <p:scale>
          <a:sx n="124" d="100"/>
          <a:sy n="124" d="100"/>
        </p:scale>
        <p:origin x="2720" y="168"/>
      </p:cViewPr>
      <p:guideLst>
        <p:guide orient="horz" pos="100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B0257617-7A74-DA4B-826B-52095147780A}"/>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dirty="0"/>
          </a:p>
        </p:txBody>
      </p:sp>
      <p:sp>
        <p:nvSpPr>
          <p:cNvPr id="32771" name="Rectangle 3">
            <a:extLst>
              <a:ext uri="{FF2B5EF4-FFF2-40B4-BE49-F238E27FC236}">
                <a16:creationId xmlns:a16="http://schemas.microsoft.com/office/drawing/2014/main" id="{39F51EAD-51B6-6343-82B4-AF9DCA164D57}"/>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dirty="0"/>
          </a:p>
        </p:txBody>
      </p:sp>
      <p:sp>
        <p:nvSpPr>
          <p:cNvPr id="13316" name="Rectangle 4">
            <a:extLst>
              <a:ext uri="{FF2B5EF4-FFF2-40B4-BE49-F238E27FC236}">
                <a16:creationId xmlns:a16="http://schemas.microsoft.com/office/drawing/2014/main" id="{23B21F5D-D541-1141-B4CD-F9CF61C3849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5025E4EE-622C-2942-9A28-85CBDEF9BC8C}"/>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FE347A55-E5BB-EF4F-A950-90367D696679}"/>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dirty="0"/>
          </a:p>
        </p:txBody>
      </p:sp>
      <p:sp>
        <p:nvSpPr>
          <p:cNvPr id="32775" name="Rectangle 7">
            <a:extLst>
              <a:ext uri="{FF2B5EF4-FFF2-40B4-BE49-F238E27FC236}">
                <a16:creationId xmlns:a16="http://schemas.microsoft.com/office/drawing/2014/main" id="{C1141CDA-8172-0347-96D0-6A87607E74C5}"/>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E76955E-E1E3-334E-8432-1A3218BF2805}"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a:extLst>
              <a:ext uri="{FF2B5EF4-FFF2-40B4-BE49-F238E27FC236}">
                <a16:creationId xmlns:a16="http://schemas.microsoft.com/office/drawing/2014/main" id="{D052A149-8F4E-FF47-A472-2D531FA1BCF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52A45B5-5967-EE44-9902-25414109C32E}" type="slidenum">
              <a:rPr lang="en-US" altLang="en-US" smtClean="0"/>
              <a:pPr/>
              <a:t>1</a:t>
            </a:fld>
            <a:endParaRPr lang="en-US" altLang="en-US" dirty="0"/>
          </a:p>
        </p:txBody>
      </p:sp>
      <p:sp>
        <p:nvSpPr>
          <p:cNvPr id="15362" name="Rectangle 2">
            <a:extLst>
              <a:ext uri="{FF2B5EF4-FFF2-40B4-BE49-F238E27FC236}">
                <a16:creationId xmlns:a16="http://schemas.microsoft.com/office/drawing/2014/main" id="{CF637204-E20E-0F44-805F-A2872B5263FC}"/>
              </a:ext>
            </a:extLst>
          </p:cNvPr>
          <p:cNvSpPr>
            <a:spLocks noGrp="1" noRot="1" noChangeAspect="1" noChangeArrowheads="1" noTextEdit="1"/>
          </p:cNvSpPr>
          <p:nvPr>
            <p:ph type="sldImg"/>
          </p:nvPr>
        </p:nvSpPr>
        <p:spPr>
          <a:solidFill>
            <a:srgbClr val="FFFFFF"/>
          </a:solidFill>
          <a:ln/>
        </p:spPr>
      </p:sp>
      <p:sp>
        <p:nvSpPr>
          <p:cNvPr id="15363" name="Rectangle 3">
            <a:extLst>
              <a:ext uri="{FF2B5EF4-FFF2-40B4-BE49-F238E27FC236}">
                <a16:creationId xmlns:a16="http://schemas.microsoft.com/office/drawing/2014/main" id="{DD5EBAA6-1575-084C-B7F0-C27B56A63DF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a:extLst>
              <a:ext uri="{FF2B5EF4-FFF2-40B4-BE49-F238E27FC236}">
                <a16:creationId xmlns:a16="http://schemas.microsoft.com/office/drawing/2014/main" id="{1FFDAC95-1CD5-AA48-AF54-FA2974F7B1B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67D8A76-8704-7544-ABD9-8A1262C41C45}" type="slidenum">
              <a:rPr lang="en-US" altLang="en-US" smtClean="0"/>
              <a:pPr/>
              <a:t>2</a:t>
            </a:fld>
            <a:endParaRPr lang="en-US" altLang="en-US" dirty="0"/>
          </a:p>
        </p:txBody>
      </p:sp>
      <p:sp>
        <p:nvSpPr>
          <p:cNvPr id="17410" name="Rectangle 2">
            <a:extLst>
              <a:ext uri="{FF2B5EF4-FFF2-40B4-BE49-F238E27FC236}">
                <a16:creationId xmlns:a16="http://schemas.microsoft.com/office/drawing/2014/main" id="{8F5278F1-FF8E-044B-8A88-05BF4276DD5D}"/>
              </a:ext>
            </a:extLst>
          </p:cNvPr>
          <p:cNvSpPr>
            <a:spLocks noGrp="1" noRot="1" noChangeAspect="1" noChangeArrowheads="1" noTextEdit="1"/>
          </p:cNvSpPr>
          <p:nvPr>
            <p:ph type="sldImg"/>
          </p:nvPr>
        </p:nvSpPr>
        <p:spPr>
          <a:solidFill>
            <a:srgbClr val="FFFFFF"/>
          </a:solidFill>
          <a:ln/>
        </p:spPr>
      </p:sp>
      <p:sp>
        <p:nvSpPr>
          <p:cNvPr id="17411" name="Rectangle 3">
            <a:extLst>
              <a:ext uri="{FF2B5EF4-FFF2-40B4-BE49-F238E27FC236}">
                <a16:creationId xmlns:a16="http://schemas.microsoft.com/office/drawing/2014/main" id="{99C1C886-7D9D-2042-9432-CE5212C293C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08372A26-18C4-A14D-A455-75B96D4BBE6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2A2BBBE-A9CD-FD42-95EA-4453AA9BC607}" type="slidenum">
              <a:rPr lang="en-US" altLang="en-US" smtClean="0"/>
              <a:pPr/>
              <a:t>3</a:t>
            </a:fld>
            <a:endParaRPr lang="en-US" altLang="en-US" dirty="0"/>
          </a:p>
        </p:txBody>
      </p:sp>
      <p:sp>
        <p:nvSpPr>
          <p:cNvPr id="19458" name="Rectangle 2">
            <a:extLst>
              <a:ext uri="{FF2B5EF4-FFF2-40B4-BE49-F238E27FC236}">
                <a16:creationId xmlns:a16="http://schemas.microsoft.com/office/drawing/2014/main" id="{6E5780FD-C912-9F4C-9B89-CC147D1E272F}"/>
              </a:ext>
            </a:extLst>
          </p:cNvPr>
          <p:cNvSpPr>
            <a:spLocks noGrp="1" noRot="1" noChangeAspect="1" noChangeArrowheads="1" noTextEdit="1"/>
          </p:cNvSpPr>
          <p:nvPr>
            <p:ph type="sldImg"/>
          </p:nvPr>
        </p:nvSpPr>
        <p:spPr>
          <a:solidFill>
            <a:srgbClr val="FFFFFF"/>
          </a:solidFill>
          <a:ln/>
        </p:spPr>
      </p:sp>
      <p:sp>
        <p:nvSpPr>
          <p:cNvPr id="19459" name="Rectangle 3">
            <a:extLst>
              <a:ext uri="{FF2B5EF4-FFF2-40B4-BE49-F238E27FC236}">
                <a16:creationId xmlns:a16="http://schemas.microsoft.com/office/drawing/2014/main" id="{DA4F6056-A3F3-B749-8A3C-DE09A0E80C1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EB784B12-B26D-DE4A-B868-6A908DE576A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015AD9D-6F5D-D14A-8442-53F94086F23F}" type="slidenum">
              <a:rPr lang="en-US" altLang="en-US" smtClean="0"/>
              <a:pPr/>
              <a:t>4</a:t>
            </a:fld>
            <a:endParaRPr lang="en-US" altLang="en-US" dirty="0"/>
          </a:p>
        </p:txBody>
      </p:sp>
      <p:sp>
        <p:nvSpPr>
          <p:cNvPr id="21506" name="Rectangle 2">
            <a:extLst>
              <a:ext uri="{FF2B5EF4-FFF2-40B4-BE49-F238E27FC236}">
                <a16:creationId xmlns:a16="http://schemas.microsoft.com/office/drawing/2014/main" id="{240BBBB1-8167-9844-A4DE-CC180991A063}"/>
              </a:ext>
            </a:extLst>
          </p:cNvPr>
          <p:cNvSpPr>
            <a:spLocks noGrp="1" noRot="1" noChangeAspect="1" noChangeArrowheads="1" noTextEdit="1"/>
          </p:cNvSpPr>
          <p:nvPr>
            <p:ph type="sldImg"/>
          </p:nvPr>
        </p:nvSpPr>
        <p:spPr>
          <a:solidFill>
            <a:srgbClr val="FFFFFF"/>
          </a:solidFill>
          <a:ln/>
        </p:spPr>
      </p:sp>
      <p:sp>
        <p:nvSpPr>
          <p:cNvPr id="21507" name="Rectangle 3">
            <a:extLst>
              <a:ext uri="{FF2B5EF4-FFF2-40B4-BE49-F238E27FC236}">
                <a16:creationId xmlns:a16="http://schemas.microsoft.com/office/drawing/2014/main" id="{63FE69FA-9470-2940-8B54-DF8F54036D0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4E0C99B2-A401-7D42-87DB-50C8CC5B673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C6F17EC-4D98-4E4B-BE71-B4FF5339A467}" type="slidenum">
              <a:rPr lang="en-US" altLang="en-US" smtClean="0"/>
              <a:pPr/>
              <a:t>5</a:t>
            </a:fld>
            <a:endParaRPr lang="en-US" altLang="en-US" dirty="0"/>
          </a:p>
        </p:txBody>
      </p:sp>
      <p:sp>
        <p:nvSpPr>
          <p:cNvPr id="23554" name="Rectangle 2">
            <a:extLst>
              <a:ext uri="{FF2B5EF4-FFF2-40B4-BE49-F238E27FC236}">
                <a16:creationId xmlns:a16="http://schemas.microsoft.com/office/drawing/2014/main" id="{66FC7FC1-0A50-1C42-9530-31F901F26F29}"/>
              </a:ext>
            </a:extLst>
          </p:cNvPr>
          <p:cNvSpPr>
            <a:spLocks noGrp="1" noRot="1" noChangeAspect="1" noChangeArrowheads="1" noTextEdit="1"/>
          </p:cNvSpPr>
          <p:nvPr>
            <p:ph type="sldImg"/>
          </p:nvPr>
        </p:nvSpPr>
        <p:spPr>
          <a:solidFill>
            <a:srgbClr val="FFFFFF"/>
          </a:solidFill>
          <a:ln/>
        </p:spPr>
      </p:sp>
      <p:sp>
        <p:nvSpPr>
          <p:cNvPr id="23555" name="Rectangle 3">
            <a:extLst>
              <a:ext uri="{FF2B5EF4-FFF2-40B4-BE49-F238E27FC236}">
                <a16:creationId xmlns:a16="http://schemas.microsoft.com/office/drawing/2014/main" id="{A92DE023-B16B-8446-950B-5DAD613EFC7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a:extLst>
              <a:ext uri="{FF2B5EF4-FFF2-40B4-BE49-F238E27FC236}">
                <a16:creationId xmlns:a16="http://schemas.microsoft.com/office/drawing/2014/main" id="{AC0334CC-4A70-3D43-9BB3-FDFBF55E175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0530780-4080-0D41-99FB-35B5D2853BFC}" type="slidenum">
              <a:rPr lang="en-US" altLang="en-US" smtClean="0"/>
              <a:pPr/>
              <a:t>6</a:t>
            </a:fld>
            <a:endParaRPr lang="en-US" altLang="en-US" dirty="0"/>
          </a:p>
        </p:txBody>
      </p:sp>
      <p:sp>
        <p:nvSpPr>
          <p:cNvPr id="25602" name="Rectangle 2">
            <a:extLst>
              <a:ext uri="{FF2B5EF4-FFF2-40B4-BE49-F238E27FC236}">
                <a16:creationId xmlns:a16="http://schemas.microsoft.com/office/drawing/2014/main" id="{F46A9ECB-967B-B34D-9807-49A6CE325888}"/>
              </a:ext>
            </a:extLst>
          </p:cNvPr>
          <p:cNvSpPr>
            <a:spLocks noGrp="1" noRot="1" noChangeAspect="1" noChangeArrowheads="1" noTextEdit="1"/>
          </p:cNvSpPr>
          <p:nvPr>
            <p:ph type="sldImg"/>
          </p:nvPr>
        </p:nvSpPr>
        <p:spPr>
          <a:solidFill>
            <a:srgbClr val="FFFFFF"/>
          </a:solidFill>
          <a:ln/>
        </p:spPr>
      </p:sp>
      <p:sp>
        <p:nvSpPr>
          <p:cNvPr id="25603" name="Rectangle 3">
            <a:extLst>
              <a:ext uri="{FF2B5EF4-FFF2-40B4-BE49-F238E27FC236}">
                <a16:creationId xmlns:a16="http://schemas.microsoft.com/office/drawing/2014/main" id="{E144A4E9-EED6-0849-80B8-874AF322802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a:extLst>
              <a:ext uri="{FF2B5EF4-FFF2-40B4-BE49-F238E27FC236}">
                <a16:creationId xmlns:a16="http://schemas.microsoft.com/office/drawing/2014/main" id="{E543547F-B1BB-E445-B09B-EA9E142FE7C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A1C15D5-E117-B342-A563-7B05B520E474}" type="slidenum">
              <a:rPr lang="en-US" altLang="en-US" smtClean="0"/>
              <a:pPr/>
              <a:t>7</a:t>
            </a:fld>
            <a:endParaRPr lang="en-US" altLang="en-US" dirty="0"/>
          </a:p>
        </p:txBody>
      </p:sp>
      <p:sp>
        <p:nvSpPr>
          <p:cNvPr id="27650" name="Rectangle 2">
            <a:extLst>
              <a:ext uri="{FF2B5EF4-FFF2-40B4-BE49-F238E27FC236}">
                <a16:creationId xmlns:a16="http://schemas.microsoft.com/office/drawing/2014/main" id="{87018B2B-BDD1-3640-A736-2E8B592B941B}"/>
              </a:ext>
            </a:extLst>
          </p:cNvPr>
          <p:cNvSpPr>
            <a:spLocks noGrp="1" noRot="1" noChangeAspect="1" noChangeArrowheads="1" noTextEdit="1"/>
          </p:cNvSpPr>
          <p:nvPr>
            <p:ph type="sldImg"/>
          </p:nvPr>
        </p:nvSpPr>
        <p:spPr>
          <a:solidFill>
            <a:srgbClr val="FFFFFF"/>
          </a:solidFill>
          <a:ln/>
        </p:spPr>
      </p:sp>
      <p:sp>
        <p:nvSpPr>
          <p:cNvPr id="27651" name="Rectangle 3">
            <a:extLst>
              <a:ext uri="{FF2B5EF4-FFF2-40B4-BE49-F238E27FC236}">
                <a16:creationId xmlns:a16="http://schemas.microsoft.com/office/drawing/2014/main" id="{43EC7756-6460-1047-9115-A449A858AFE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7B2D8C4D-6892-8941-B2D7-0CDF0DEFC24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5CFF1A8-1E74-5B41-A902-2BEE0FF626B1}" type="slidenum">
              <a:rPr lang="en-US" altLang="en-US" smtClean="0"/>
              <a:pPr/>
              <a:t>8</a:t>
            </a:fld>
            <a:endParaRPr lang="en-US" altLang="en-US" dirty="0"/>
          </a:p>
        </p:txBody>
      </p:sp>
      <p:sp>
        <p:nvSpPr>
          <p:cNvPr id="29698" name="Rectangle 2">
            <a:extLst>
              <a:ext uri="{FF2B5EF4-FFF2-40B4-BE49-F238E27FC236}">
                <a16:creationId xmlns:a16="http://schemas.microsoft.com/office/drawing/2014/main" id="{449AEEF7-45EB-8D4F-A683-0ACD1DC64781}"/>
              </a:ext>
            </a:extLst>
          </p:cNvPr>
          <p:cNvSpPr>
            <a:spLocks noGrp="1" noRot="1" noChangeAspect="1" noChangeArrowheads="1" noTextEdit="1"/>
          </p:cNvSpPr>
          <p:nvPr>
            <p:ph type="sldImg"/>
          </p:nvPr>
        </p:nvSpPr>
        <p:spPr>
          <a:solidFill>
            <a:srgbClr val="FFFFFF"/>
          </a:solidFill>
          <a:ln/>
        </p:spPr>
      </p:sp>
      <p:sp>
        <p:nvSpPr>
          <p:cNvPr id="29699" name="Rectangle 3">
            <a:extLst>
              <a:ext uri="{FF2B5EF4-FFF2-40B4-BE49-F238E27FC236}">
                <a16:creationId xmlns:a16="http://schemas.microsoft.com/office/drawing/2014/main" id="{DDEE8197-17D6-F74C-B088-B1911005A64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3E48511D-21F0-0742-944C-CCA32324D56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B06835A-8FF0-FF49-8465-CA0A7386D3FE}" type="slidenum">
              <a:rPr lang="en-US" altLang="en-US" smtClean="0"/>
              <a:pPr/>
              <a:t>9</a:t>
            </a:fld>
            <a:endParaRPr lang="en-US" altLang="en-US" dirty="0"/>
          </a:p>
        </p:txBody>
      </p:sp>
      <p:sp>
        <p:nvSpPr>
          <p:cNvPr id="31746" name="Rectangle 2">
            <a:extLst>
              <a:ext uri="{FF2B5EF4-FFF2-40B4-BE49-F238E27FC236}">
                <a16:creationId xmlns:a16="http://schemas.microsoft.com/office/drawing/2014/main" id="{657F5C7C-DB11-1147-ABFD-0A352DFE650B}"/>
              </a:ext>
            </a:extLst>
          </p:cNvPr>
          <p:cNvSpPr>
            <a:spLocks noGrp="1" noRot="1" noChangeAspect="1" noChangeArrowheads="1" noTextEdit="1"/>
          </p:cNvSpPr>
          <p:nvPr>
            <p:ph type="sldImg"/>
          </p:nvPr>
        </p:nvSpPr>
        <p:spPr>
          <a:solidFill>
            <a:srgbClr val="FFFFFF"/>
          </a:solidFill>
          <a:ln/>
        </p:spPr>
      </p:sp>
      <p:sp>
        <p:nvSpPr>
          <p:cNvPr id="31747" name="Rectangle 3">
            <a:extLst>
              <a:ext uri="{FF2B5EF4-FFF2-40B4-BE49-F238E27FC236}">
                <a16:creationId xmlns:a16="http://schemas.microsoft.com/office/drawing/2014/main" id="{EAB1927E-76A3-DB4E-BA7F-1B4676FD705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62EEA462-27A4-E24C-B1E7-523B6D14771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AC6F0D3-EDBA-C849-82AB-AB563C23E7B2}" type="slidenum">
              <a:rPr lang="en-US" altLang="en-US" smtClean="0"/>
              <a:pPr/>
              <a:t>10</a:t>
            </a:fld>
            <a:endParaRPr lang="en-US" altLang="en-US" dirty="0"/>
          </a:p>
        </p:txBody>
      </p:sp>
      <p:sp>
        <p:nvSpPr>
          <p:cNvPr id="33794" name="Rectangle 2">
            <a:extLst>
              <a:ext uri="{FF2B5EF4-FFF2-40B4-BE49-F238E27FC236}">
                <a16:creationId xmlns:a16="http://schemas.microsoft.com/office/drawing/2014/main" id="{D66E4344-0DF6-5442-A216-2DBE8F7972C5}"/>
              </a:ext>
            </a:extLst>
          </p:cNvPr>
          <p:cNvSpPr>
            <a:spLocks noGrp="1" noRot="1" noChangeAspect="1" noChangeArrowheads="1" noTextEdit="1"/>
          </p:cNvSpPr>
          <p:nvPr>
            <p:ph type="sldImg"/>
          </p:nvPr>
        </p:nvSpPr>
        <p:spPr>
          <a:solidFill>
            <a:srgbClr val="FFFFFF"/>
          </a:solidFill>
          <a:ln/>
        </p:spPr>
      </p:sp>
      <p:sp>
        <p:nvSpPr>
          <p:cNvPr id="33795" name="Rectangle 3">
            <a:extLst>
              <a:ext uri="{FF2B5EF4-FFF2-40B4-BE49-F238E27FC236}">
                <a16:creationId xmlns:a16="http://schemas.microsoft.com/office/drawing/2014/main" id="{9ECF7809-79BF-C145-9276-93EBE9B036F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31FA105A-0347-134F-8FE2-25A19A88D75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D60A9AD-B7D8-544B-A88C-E4BC3D310120}" type="slidenum">
              <a:rPr lang="en-US" altLang="en-US" smtClean="0"/>
              <a:pPr/>
              <a:t>11</a:t>
            </a:fld>
            <a:endParaRPr lang="en-US" altLang="en-US" dirty="0"/>
          </a:p>
        </p:txBody>
      </p:sp>
      <p:sp>
        <p:nvSpPr>
          <p:cNvPr id="35842" name="Rectangle 2">
            <a:extLst>
              <a:ext uri="{FF2B5EF4-FFF2-40B4-BE49-F238E27FC236}">
                <a16:creationId xmlns:a16="http://schemas.microsoft.com/office/drawing/2014/main" id="{307E9447-194F-D348-9081-9F130C62797B}"/>
              </a:ext>
            </a:extLst>
          </p:cNvPr>
          <p:cNvSpPr>
            <a:spLocks noGrp="1" noRot="1" noChangeAspect="1" noChangeArrowheads="1" noTextEdit="1"/>
          </p:cNvSpPr>
          <p:nvPr>
            <p:ph type="sldImg"/>
          </p:nvPr>
        </p:nvSpPr>
        <p:spPr>
          <a:solidFill>
            <a:srgbClr val="FFFFFF"/>
          </a:solidFill>
          <a:ln/>
        </p:spPr>
      </p:sp>
      <p:sp>
        <p:nvSpPr>
          <p:cNvPr id="35843" name="Rectangle 3">
            <a:extLst>
              <a:ext uri="{FF2B5EF4-FFF2-40B4-BE49-F238E27FC236}">
                <a16:creationId xmlns:a16="http://schemas.microsoft.com/office/drawing/2014/main" id="{5A6E6BBF-2E42-E04A-831F-8686475D141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84F6F597-FCEE-F74C-807F-C04CF216706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4DC1B80-BBF2-7A41-8A6C-FC5877F98666}" type="slidenum">
              <a:rPr lang="en-US" altLang="en-US" smtClean="0"/>
              <a:pPr/>
              <a:t>12</a:t>
            </a:fld>
            <a:endParaRPr lang="en-US" altLang="en-US" dirty="0"/>
          </a:p>
        </p:txBody>
      </p:sp>
      <p:sp>
        <p:nvSpPr>
          <p:cNvPr id="37890" name="Rectangle 2">
            <a:extLst>
              <a:ext uri="{FF2B5EF4-FFF2-40B4-BE49-F238E27FC236}">
                <a16:creationId xmlns:a16="http://schemas.microsoft.com/office/drawing/2014/main" id="{F7769FE9-35AB-AC41-AB60-022EE4E976A0}"/>
              </a:ext>
            </a:extLst>
          </p:cNvPr>
          <p:cNvSpPr>
            <a:spLocks noGrp="1" noRot="1" noChangeAspect="1" noChangeArrowheads="1" noTextEdit="1"/>
          </p:cNvSpPr>
          <p:nvPr>
            <p:ph type="sldImg"/>
          </p:nvPr>
        </p:nvSpPr>
        <p:spPr>
          <a:solidFill>
            <a:srgbClr val="FFFFFF"/>
          </a:solidFill>
          <a:ln/>
        </p:spPr>
      </p:sp>
      <p:sp>
        <p:nvSpPr>
          <p:cNvPr id="37891" name="Rectangle 3">
            <a:extLst>
              <a:ext uri="{FF2B5EF4-FFF2-40B4-BE49-F238E27FC236}">
                <a16:creationId xmlns:a16="http://schemas.microsoft.com/office/drawing/2014/main" id="{3323ED48-34A0-5948-8C60-227833242EE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8470B0A6-0BB1-AD48-A327-3FF0B46C582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37F2E96-E0CE-B64C-827A-32CE6A08AEB2}" type="slidenum">
              <a:rPr lang="en-US" altLang="en-US" smtClean="0"/>
              <a:pPr/>
              <a:t>13</a:t>
            </a:fld>
            <a:endParaRPr lang="en-US" altLang="en-US" dirty="0"/>
          </a:p>
        </p:txBody>
      </p:sp>
      <p:sp>
        <p:nvSpPr>
          <p:cNvPr id="39938" name="Rectangle 2">
            <a:extLst>
              <a:ext uri="{FF2B5EF4-FFF2-40B4-BE49-F238E27FC236}">
                <a16:creationId xmlns:a16="http://schemas.microsoft.com/office/drawing/2014/main" id="{4F7843A3-D238-6849-A642-9B0B31D1C40E}"/>
              </a:ext>
            </a:extLst>
          </p:cNvPr>
          <p:cNvSpPr>
            <a:spLocks noGrp="1" noRot="1" noChangeAspect="1" noChangeArrowheads="1" noTextEdit="1"/>
          </p:cNvSpPr>
          <p:nvPr>
            <p:ph type="sldImg"/>
          </p:nvPr>
        </p:nvSpPr>
        <p:spPr>
          <a:solidFill>
            <a:srgbClr val="FFFFFF"/>
          </a:solidFill>
          <a:ln/>
        </p:spPr>
      </p:sp>
      <p:sp>
        <p:nvSpPr>
          <p:cNvPr id="39939" name="Rectangle 3">
            <a:extLst>
              <a:ext uri="{FF2B5EF4-FFF2-40B4-BE49-F238E27FC236}">
                <a16:creationId xmlns:a16="http://schemas.microsoft.com/office/drawing/2014/main" id="{37090495-EE02-EF47-9391-E57F2E3A464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F203BCE7-EA42-D04B-8645-584BCA59D8C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78530D9-C31E-974F-8C2E-E5D8B2AC851E}" type="slidenum">
              <a:rPr lang="en-US" altLang="en-US" smtClean="0"/>
              <a:pPr/>
              <a:t>14</a:t>
            </a:fld>
            <a:endParaRPr lang="en-US" altLang="en-US" dirty="0"/>
          </a:p>
        </p:txBody>
      </p:sp>
      <p:sp>
        <p:nvSpPr>
          <p:cNvPr id="41986" name="Rectangle 2">
            <a:extLst>
              <a:ext uri="{FF2B5EF4-FFF2-40B4-BE49-F238E27FC236}">
                <a16:creationId xmlns:a16="http://schemas.microsoft.com/office/drawing/2014/main" id="{210B428C-7AEF-5142-B148-22AA3A4F1C28}"/>
              </a:ext>
            </a:extLst>
          </p:cNvPr>
          <p:cNvSpPr>
            <a:spLocks noGrp="1" noRot="1" noChangeAspect="1" noChangeArrowheads="1" noTextEdit="1"/>
          </p:cNvSpPr>
          <p:nvPr>
            <p:ph type="sldImg"/>
          </p:nvPr>
        </p:nvSpPr>
        <p:spPr>
          <a:solidFill>
            <a:srgbClr val="FFFFFF"/>
          </a:solidFill>
          <a:ln/>
        </p:spPr>
      </p:sp>
      <p:sp>
        <p:nvSpPr>
          <p:cNvPr id="41987" name="Rectangle 3">
            <a:extLst>
              <a:ext uri="{FF2B5EF4-FFF2-40B4-BE49-F238E27FC236}">
                <a16:creationId xmlns:a16="http://schemas.microsoft.com/office/drawing/2014/main" id="{38EAC048-6570-9141-B3A2-73508FB14E8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4ADB966D-A45F-9B44-8B56-0C8A3935C9F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1FB320C-6AEE-7543-B4E6-D4DC3D458664}" type="slidenum">
              <a:rPr lang="en-US" altLang="en-US" smtClean="0"/>
              <a:pPr/>
              <a:t>15</a:t>
            </a:fld>
            <a:endParaRPr lang="en-US" altLang="en-US" dirty="0"/>
          </a:p>
        </p:txBody>
      </p:sp>
      <p:sp>
        <p:nvSpPr>
          <p:cNvPr id="44034" name="Rectangle 2">
            <a:extLst>
              <a:ext uri="{FF2B5EF4-FFF2-40B4-BE49-F238E27FC236}">
                <a16:creationId xmlns:a16="http://schemas.microsoft.com/office/drawing/2014/main" id="{40C1DD2C-F87F-7345-904B-3FF2DC891D6A}"/>
              </a:ext>
            </a:extLst>
          </p:cNvPr>
          <p:cNvSpPr>
            <a:spLocks noGrp="1" noRot="1" noChangeAspect="1" noChangeArrowheads="1" noTextEdit="1"/>
          </p:cNvSpPr>
          <p:nvPr>
            <p:ph type="sldImg"/>
          </p:nvPr>
        </p:nvSpPr>
        <p:spPr>
          <a:solidFill>
            <a:srgbClr val="FFFFFF"/>
          </a:solidFill>
          <a:ln/>
        </p:spPr>
      </p:sp>
      <p:sp>
        <p:nvSpPr>
          <p:cNvPr id="44035" name="Rectangle 3">
            <a:extLst>
              <a:ext uri="{FF2B5EF4-FFF2-40B4-BE49-F238E27FC236}">
                <a16:creationId xmlns:a16="http://schemas.microsoft.com/office/drawing/2014/main" id="{09507BA5-3FFC-8545-AD5A-B4B9D3BA5AE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8C66BED5-ADD6-F948-ADD0-9D239B78229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E9F192E-F129-E641-94FF-658AD9DB60BA}" type="slidenum">
              <a:rPr lang="en-US" altLang="en-US" smtClean="0"/>
              <a:pPr/>
              <a:t>16</a:t>
            </a:fld>
            <a:endParaRPr lang="en-US" altLang="en-US" dirty="0"/>
          </a:p>
        </p:txBody>
      </p:sp>
      <p:sp>
        <p:nvSpPr>
          <p:cNvPr id="46082" name="Rectangle 2">
            <a:extLst>
              <a:ext uri="{FF2B5EF4-FFF2-40B4-BE49-F238E27FC236}">
                <a16:creationId xmlns:a16="http://schemas.microsoft.com/office/drawing/2014/main" id="{1B33911F-D13F-9341-919E-76E8008DD2E1}"/>
              </a:ext>
            </a:extLst>
          </p:cNvPr>
          <p:cNvSpPr>
            <a:spLocks noGrp="1" noRot="1" noChangeAspect="1" noChangeArrowheads="1" noTextEdit="1"/>
          </p:cNvSpPr>
          <p:nvPr>
            <p:ph type="sldImg"/>
          </p:nvPr>
        </p:nvSpPr>
        <p:spPr>
          <a:solidFill>
            <a:srgbClr val="FFFFFF"/>
          </a:solidFill>
          <a:ln/>
        </p:spPr>
      </p:sp>
      <p:sp>
        <p:nvSpPr>
          <p:cNvPr id="46083" name="Rectangle 3">
            <a:extLst>
              <a:ext uri="{FF2B5EF4-FFF2-40B4-BE49-F238E27FC236}">
                <a16:creationId xmlns:a16="http://schemas.microsoft.com/office/drawing/2014/main" id="{08FFF3CF-8050-FD47-A57B-E3BB8FE4264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9111D005-F1F9-E848-91EC-435281D29C2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341B1A0-1FA7-A948-811F-F6315838DAF6}" type="slidenum">
              <a:rPr lang="en-US" altLang="en-US" smtClean="0"/>
              <a:pPr/>
              <a:t>17</a:t>
            </a:fld>
            <a:endParaRPr lang="en-US" altLang="en-US" dirty="0"/>
          </a:p>
        </p:txBody>
      </p:sp>
      <p:sp>
        <p:nvSpPr>
          <p:cNvPr id="48130" name="Rectangle 2">
            <a:extLst>
              <a:ext uri="{FF2B5EF4-FFF2-40B4-BE49-F238E27FC236}">
                <a16:creationId xmlns:a16="http://schemas.microsoft.com/office/drawing/2014/main" id="{0E7138EA-C3FA-6C48-89D7-E8346F1B519F}"/>
              </a:ext>
            </a:extLst>
          </p:cNvPr>
          <p:cNvSpPr>
            <a:spLocks noGrp="1" noRot="1" noChangeAspect="1" noChangeArrowheads="1" noTextEdit="1"/>
          </p:cNvSpPr>
          <p:nvPr>
            <p:ph type="sldImg"/>
          </p:nvPr>
        </p:nvSpPr>
        <p:spPr>
          <a:solidFill>
            <a:srgbClr val="FFFFFF"/>
          </a:solidFill>
          <a:ln/>
        </p:spPr>
      </p:sp>
      <p:sp>
        <p:nvSpPr>
          <p:cNvPr id="48131" name="Rectangle 3">
            <a:extLst>
              <a:ext uri="{FF2B5EF4-FFF2-40B4-BE49-F238E27FC236}">
                <a16:creationId xmlns:a16="http://schemas.microsoft.com/office/drawing/2014/main" id="{59968AA6-160F-5648-98B3-C816A5F0B00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35CFA63C-749F-3F4D-90B6-E423EA77328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A4EE2A9-A7E3-F147-99EA-7A72619D1AED}" type="slidenum">
              <a:rPr lang="en-US" altLang="en-US" smtClean="0"/>
              <a:pPr/>
              <a:t>18</a:t>
            </a:fld>
            <a:endParaRPr lang="en-US" altLang="en-US" dirty="0"/>
          </a:p>
        </p:txBody>
      </p:sp>
      <p:sp>
        <p:nvSpPr>
          <p:cNvPr id="50178" name="Rectangle 2">
            <a:extLst>
              <a:ext uri="{FF2B5EF4-FFF2-40B4-BE49-F238E27FC236}">
                <a16:creationId xmlns:a16="http://schemas.microsoft.com/office/drawing/2014/main" id="{E54D6C65-69CD-8A45-A02B-B6F45028775F}"/>
              </a:ext>
            </a:extLst>
          </p:cNvPr>
          <p:cNvSpPr>
            <a:spLocks noGrp="1" noRot="1" noChangeAspect="1" noChangeArrowheads="1" noTextEdit="1"/>
          </p:cNvSpPr>
          <p:nvPr>
            <p:ph type="sldImg"/>
          </p:nvPr>
        </p:nvSpPr>
        <p:spPr>
          <a:solidFill>
            <a:srgbClr val="FFFFFF"/>
          </a:solidFill>
          <a:ln/>
        </p:spPr>
      </p:sp>
      <p:sp>
        <p:nvSpPr>
          <p:cNvPr id="50179" name="Rectangle 3">
            <a:extLst>
              <a:ext uri="{FF2B5EF4-FFF2-40B4-BE49-F238E27FC236}">
                <a16:creationId xmlns:a16="http://schemas.microsoft.com/office/drawing/2014/main" id="{51650056-E4D1-284F-B5B1-14D518EECFB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8E672443-190E-3D4D-AD79-1DD15414790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227F8BA-0B39-F24F-806E-EEFD253A64BA}" type="slidenum">
              <a:rPr lang="en-US" altLang="en-US" smtClean="0"/>
              <a:pPr/>
              <a:t>19</a:t>
            </a:fld>
            <a:endParaRPr lang="en-US" altLang="en-US" dirty="0"/>
          </a:p>
        </p:txBody>
      </p:sp>
      <p:sp>
        <p:nvSpPr>
          <p:cNvPr id="52226" name="Rectangle 2">
            <a:extLst>
              <a:ext uri="{FF2B5EF4-FFF2-40B4-BE49-F238E27FC236}">
                <a16:creationId xmlns:a16="http://schemas.microsoft.com/office/drawing/2014/main" id="{622BEFF0-3FD9-C14B-9236-7BBDCEFCFC7E}"/>
              </a:ext>
            </a:extLst>
          </p:cNvPr>
          <p:cNvSpPr>
            <a:spLocks noGrp="1" noRot="1" noChangeAspect="1" noChangeArrowheads="1" noTextEdit="1"/>
          </p:cNvSpPr>
          <p:nvPr>
            <p:ph type="sldImg"/>
          </p:nvPr>
        </p:nvSpPr>
        <p:spPr>
          <a:solidFill>
            <a:srgbClr val="FFFFFF"/>
          </a:solidFill>
          <a:ln/>
        </p:spPr>
      </p:sp>
      <p:sp>
        <p:nvSpPr>
          <p:cNvPr id="52227" name="Rectangle 3">
            <a:extLst>
              <a:ext uri="{FF2B5EF4-FFF2-40B4-BE49-F238E27FC236}">
                <a16:creationId xmlns:a16="http://schemas.microsoft.com/office/drawing/2014/main" id="{4A6A3C4A-5C80-FE4C-A785-7BA49280258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65974CD8-2F3C-A648-8F47-2CCD65C0D9A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42669F1-343D-E34E-B26E-1FFE6D0E20F9}" type="slidenum">
              <a:rPr lang="en-US" altLang="en-US" smtClean="0"/>
              <a:pPr/>
              <a:t>20</a:t>
            </a:fld>
            <a:endParaRPr lang="en-US" altLang="en-US" dirty="0"/>
          </a:p>
        </p:txBody>
      </p:sp>
      <p:sp>
        <p:nvSpPr>
          <p:cNvPr id="56322" name="Rectangle 2">
            <a:extLst>
              <a:ext uri="{FF2B5EF4-FFF2-40B4-BE49-F238E27FC236}">
                <a16:creationId xmlns:a16="http://schemas.microsoft.com/office/drawing/2014/main" id="{A7B77EBA-8254-8142-BE56-71796096FD28}"/>
              </a:ext>
            </a:extLst>
          </p:cNvPr>
          <p:cNvSpPr>
            <a:spLocks noGrp="1" noRot="1" noChangeAspect="1" noChangeArrowheads="1" noTextEdit="1"/>
          </p:cNvSpPr>
          <p:nvPr>
            <p:ph type="sldImg"/>
          </p:nvPr>
        </p:nvSpPr>
        <p:spPr>
          <a:solidFill>
            <a:srgbClr val="FFFFFF"/>
          </a:solidFill>
          <a:ln/>
        </p:spPr>
      </p:sp>
      <p:sp>
        <p:nvSpPr>
          <p:cNvPr id="56323" name="Rectangle 3">
            <a:extLst>
              <a:ext uri="{FF2B5EF4-FFF2-40B4-BE49-F238E27FC236}">
                <a16:creationId xmlns:a16="http://schemas.microsoft.com/office/drawing/2014/main" id="{20764C70-77E7-4947-8453-07065D89721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ED4735ED-F31B-5044-B086-B3CACFF69D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9B313C3-6508-6348-9678-849A88F084A1}" type="slidenum">
              <a:rPr lang="en-US" altLang="en-US" smtClean="0"/>
              <a:pPr/>
              <a:t>21</a:t>
            </a:fld>
            <a:endParaRPr lang="en-US" altLang="en-US" dirty="0"/>
          </a:p>
        </p:txBody>
      </p:sp>
      <p:sp>
        <p:nvSpPr>
          <p:cNvPr id="58370" name="Rectangle 2">
            <a:extLst>
              <a:ext uri="{FF2B5EF4-FFF2-40B4-BE49-F238E27FC236}">
                <a16:creationId xmlns:a16="http://schemas.microsoft.com/office/drawing/2014/main" id="{49CBF324-5EFE-8F4E-AF21-1DF5E184F3B0}"/>
              </a:ext>
            </a:extLst>
          </p:cNvPr>
          <p:cNvSpPr>
            <a:spLocks noGrp="1" noRot="1" noChangeAspect="1" noChangeArrowheads="1" noTextEdit="1"/>
          </p:cNvSpPr>
          <p:nvPr>
            <p:ph type="sldImg"/>
          </p:nvPr>
        </p:nvSpPr>
        <p:spPr>
          <a:solidFill>
            <a:srgbClr val="FFFFFF"/>
          </a:solidFill>
          <a:ln/>
        </p:spPr>
      </p:sp>
      <p:sp>
        <p:nvSpPr>
          <p:cNvPr id="58371" name="Rectangle 3">
            <a:extLst>
              <a:ext uri="{FF2B5EF4-FFF2-40B4-BE49-F238E27FC236}">
                <a16:creationId xmlns:a16="http://schemas.microsoft.com/office/drawing/2014/main" id="{A2EF7E60-78CC-2340-826C-C0071942B30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56240FB7-AA56-5C45-ADE9-8C9156DEBE2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E74811B-566F-7046-A798-C9B9E72CF976}" type="slidenum">
              <a:rPr lang="en-US" altLang="en-US" smtClean="0"/>
              <a:pPr/>
              <a:t>22</a:t>
            </a:fld>
            <a:endParaRPr lang="en-US" altLang="en-US" dirty="0"/>
          </a:p>
        </p:txBody>
      </p:sp>
      <p:sp>
        <p:nvSpPr>
          <p:cNvPr id="60418" name="Rectangle 2">
            <a:extLst>
              <a:ext uri="{FF2B5EF4-FFF2-40B4-BE49-F238E27FC236}">
                <a16:creationId xmlns:a16="http://schemas.microsoft.com/office/drawing/2014/main" id="{F118C2B4-A39C-044E-9AFA-F2E02BB2030C}"/>
              </a:ext>
            </a:extLst>
          </p:cNvPr>
          <p:cNvSpPr>
            <a:spLocks noGrp="1" noRot="1" noChangeAspect="1" noChangeArrowheads="1" noTextEdit="1"/>
          </p:cNvSpPr>
          <p:nvPr>
            <p:ph type="sldImg"/>
          </p:nvPr>
        </p:nvSpPr>
        <p:spPr>
          <a:solidFill>
            <a:srgbClr val="FFFFFF"/>
          </a:solidFill>
          <a:ln/>
        </p:spPr>
      </p:sp>
      <p:sp>
        <p:nvSpPr>
          <p:cNvPr id="60419" name="Rectangle 3">
            <a:extLst>
              <a:ext uri="{FF2B5EF4-FFF2-40B4-BE49-F238E27FC236}">
                <a16:creationId xmlns:a16="http://schemas.microsoft.com/office/drawing/2014/main" id="{B8EEC96F-56E2-5D4E-BA34-F817BB63F84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58C72AF2-88DC-0C4F-932E-BBFBB19BEA8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58A6FD4-4AA6-0C4F-8B6D-5D082FC3551A}" type="slidenum">
              <a:rPr lang="en-US" altLang="en-US" smtClean="0"/>
              <a:pPr/>
              <a:t>23</a:t>
            </a:fld>
            <a:endParaRPr lang="en-US" altLang="en-US" dirty="0"/>
          </a:p>
        </p:txBody>
      </p:sp>
      <p:sp>
        <p:nvSpPr>
          <p:cNvPr id="62466" name="Rectangle 2">
            <a:extLst>
              <a:ext uri="{FF2B5EF4-FFF2-40B4-BE49-F238E27FC236}">
                <a16:creationId xmlns:a16="http://schemas.microsoft.com/office/drawing/2014/main" id="{1D4E28C8-7144-C34D-AC97-518545C9407D}"/>
              </a:ext>
            </a:extLst>
          </p:cNvPr>
          <p:cNvSpPr>
            <a:spLocks noGrp="1" noRot="1" noChangeAspect="1" noChangeArrowheads="1" noTextEdit="1"/>
          </p:cNvSpPr>
          <p:nvPr>
            <p:ph type="sldImg"/>
          </p:nvPr>
        </p:nvSpPr>
        <p:spPr>
          <a:solidFill>
            <a:srgbClr val="FFFFFF"/>
          </a:solidFill>
          <a:ln/>
        </p:spPr>
      </p:sp>
      <p:sp>
        <p:nvSpPr>
          <p:cNvPr id="62467" name="Rectangle 3">
            <a:extLst>
              <a:ext uri="{FF2B5EF4-FFF2-40B4-BE49-F238E27FC236}">
                <a16:creationId xmlns:a16="http://schemas.microsoft.com/office/drawing/2014/main" id="{2566A682-BC99-AB47-9AC6-82079605C51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872823EA-A7F5-A24F-B62D-D7D797A4D60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E64257D-A6C0-1840-86C7-EA1D1E8AD580}" type="slidenum">
              <a:rPr lang="en-US" altLang="en-US" smtClean="0"/>
              <a:pPr/>
              <a:t>24</a:t>
            </a:fld>
            <a:endParaRPr lang="en-US" altLang="en-US" dirty="0"/>
          </a:p>
        </p:txBody>
      </p:sp>
      <p:sp>
        <p:nvSpPr>
          <p:cNvPr id="64514" name="Rectangle 2">
            <a:extLst>
              <a:ext uri="{FF2B5EF4-FFF2-40B4-BE49-F238E27FC236}">
                <a16:creationId xmlns:a16="http://schemas.microsoft.com/office/drawing/2014/main" id="{75771815-EAEA-4A49-966B-D4D74887EE26}"/>
              </a:ext>
            </a:extLst>
          </p:cNvPr>
          <p:cNvSpPr>
            <a:spLocks noGrp="1" noRot="1" noChangeAspect="1" noChangeArrowheads="1" noTextEdit="1"/>
          </p:cNvSpPr>
          <p:nvPr>
            <p:ph type="sldImg"/>
          </p:nvPr>
        </p:nvSpPr>
        <p:spPr>
          <a:solidFill>
            <a:srgbClr val="FFFFFF"/>
          </a:solidFill>
          <a:ln/>
        </p:spPr>
      </p:sp>
      <p:sp>
        <p:nvSpPr>
          <p:cNvPr id="64515" name="Rectangle 3">
            <a:extLst>
              <a:ext uri="{FF2B5EF4-FFF2-40B4-BE49-F238E27FC236}">
                <a16:creationId xmlns:a16="http://schemas.microsoft.com/office/drawing/2014/main" id="{C9AB68E9-4DE2-1D48-BCA7-7C857B7C43E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id="{22737ABB-1945-2F44-B34D-D8B98EDA7F3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F925450-3FF4-0247-9541-94C4E3BCC2D2}" type="slidenum">
              <a:rPr lang="en-US" altLang="en-US" smtClean="0"/>
              <a:pPr/>
              <a:t>25</a:t>
            </a:fld>
            <a:endParaRPr lang="en-US" altLang="en-US" dirty="0"/>
          </a:p>
        </p:txBody>
      </p:sp>
      <p:sp>
        <p:nvSpPr>
          <p:cNvPr id="66562" name="Rectangle 2">
            <a:extLst>
              <a:ext uri="{FF2B5EF4-FFF2-40B4-BE49-F238E27FC236}">
                <a16:creationId xmlns:a16="http://schemas.microsoft.com/office/drawing/2014/main" id="{6D20AB07-A8EF-5141-B43B-48498AB89E17}"/>
              </a:ext>
            </a:extLst>
          </p:cNvPr>
          <p:cNvSpPr>
            <a:spLocks noGrp="1" noRot="1" noChangeAspect="1" noChangeArrowheads="1" noTextEdit="1"/>
          </p:cNvSpPr>
          <p:nvPr>
            <p:ph type="sldImg"/>
          </p:nvPr>
        </p:nvSpPr>
        <p:spPr>
          <a:solidFill>
            <a:srgbClr val="FFFFFF"/>
          </a:solidFill>
          <a:ln/>
        </p:spPr>
      </p:sp>
      <p:sp>
        <p:nvSpPr>
          <p:cNvPr id="66563" name="Rectangle 3">
            <a:extLst>
              <a:ext uri="{FF2B5EF4-FFF2-40B4-BE49-F238E27FC236}">
                <a16:creationId xmlns:a16="http://schemas.microsoft.com/office/drawing/2014/main" id="{56F7D8E5-F7A8-0647-AAAA-9CEEA1C94C9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60B9D54C-28FB-E643-91C4-7C3AB9D8AD3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764D4AB-1D77-424A-8BFB-6CF39B5E75CE}" type="slidenum">
              <a:rPr lang="en-US" altLang="en-US" smtClean="0"/>
              <a:pPr/>
              <a:t>26</a:t>
            </a:fld>
            <a:endParaRPr lang="en-US" altLang="en-US" dirty="0"/>
          </a:p>
        </p:txBody>
      </p:sp>
      <p:sp>
        <p:nvSpPr>
          <p:cNvPr id="68610" name="Rectangle 2">
            <a:extLst>
              <a:ext uri="{FF2B5EF4-FFF2-40B4-BE49-F238E27FC236}">
                <a16:creationId xmlns:a16="http://schemas.microsoft.com/office/drawing/2014/main" id="{A7227B0A-E0EB-284B-94B8-54E8BA6B88E1}"/>
              </a:ext>
            </a:extLst>
          </p:cNvPr>
          <p:cNvSpPr>
            <a:spLocks noGrp="1" noRot="1" noChangeAspect="1" noChangeArrowheads="1" noTextEdit="1"/>
          </p:cNvSpPr>
          <p:nvPr>
            <p:ph type="sldImg"/>
          </p:nvPr>
        </p:nvSpPr>
        <p:spPr>
          <a:solidFill>
            <a:srgbClr val="FFFFFF"/>
          </a:solidFill>
          <a:ln/>
        </p:spPr>
      </p:sp>
      <p:sp>
        <p:nvSpPr>
          <p:cNvPr id="68611" name="Rectangle 3">
            <a:extLst>
              <a:ext uri="{FF2B5EF4-FFF2-40B4-BE49-F238E27FC236}">
                <a16:creationId xmlns:a16="http://schemas.microsoft.com/office/drawing/2014/main" id="{5ACA776B-C956-094E-921D-56C2AE14BA0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3AFE7EAC-6CA1-3842-BB4B-D547BD04F16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86DDE3B-26C7-7E4C-B3A7-46B628A01B30}" type="slidenum">
              <a:rPr lang="en-US" altLang="en-US" smtClean="0"/>
              <a:pPr/>
              <a:t>27</a:t>
            </a:fld>
            <a:endParaRPr lang="en-US" altLang="en-US" dirty="0"/>
          </a:p>
        </p:txBody>
      </p:sp>
      <p:sp>
        <p:nvSpPr>
          <p:cNvPr id="70658" name="Rectangle 2">
            <a:extLst>
              <a:ext uri="{FF2B5EF4-FFF2-40B4-BE49-F238E27FC236}">
                <a16:creationId xmlns:a16="http://schemas.microsoft.com/office/drawing/2014/main" id="{07EF5CB6-B638-C143-A19C-640B629A967F}"/>
              </a:ext>
            </a:extLst>
          </p:cNvPr>
          <p:cNvSpPr>
            <a:spLocks noGrp="1" noRot="1" noChangeAspect="1" noChangeArrowheads="1" noTextEdit="1"/>
          </p:cNvSpPr>
          <p:nvPr>
            <p:ph type="sldImg"/>
          </p:nvPr>
        </p:nvSpPr>
        <p:spPr>
          <a:solidFill>
            <a:srgbClr val="FFFFFF"/>
          </a:solidFill>
          <a:ln/>
        </p:spPr>
      </p:sp>
      <p:sp>
        <p:nvSpPr>
          <p:cNvPr id="70659" name="Rectangle 3">
            <a:extLst>
              <a:ext uri="{FF2B5EF4-FFF2-40B4-BE49-F238E27FC236}">
                <a16:creationId xmlns:a16="http://schemas.microsoft.com/office/drawing/2014/main" id="{C0B72A6C-042A-C24F-9AB2-BC172216F13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6EFA1661-49B3-9545-9921-5733FF5FD45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859EE6B-4BB1-884F-9009-A2E0A2CA7880}" type="slidenum">
              <a:rPr lang="en-US" altLang="en-US" smtClean="0"/>
              <a:pPr/>
              <a:t>28</a:t>
            </a:fld>
            <a:endParaRPr lang="en-US" altLang="en-US" dirty="0"/>
          </a:p>
        </p:txBody>
      </p:sp>
      <p:sp>
        <p:nvSpPr>
          <p:cNvPr id="72706" name="Rectangle 2">
            <a:extLst>
              <a:ext uri="{FF2B5EF4-FFF2-40B4-BE49-F238E27FC236}">
                <a16:creationId xmlns:a16="http://schemas.microsoft.com/office/drawing/2014/main" id="{A1481C32-30F8-B044-959E-A63E738C4305}"/>
              </a:ext>
            </a:extLst>
          </p:cNvPr>
          <p:cNvSpPr>
            <a:spLocks noGrp="1" noRot="1" noChangeAspect="1" noChangeArrowheads="1" noTextEdit="1"/>
          </p:cNvSpPr>
          <p:nvPr>
            <p:ph type="sldImg"/>
          </p:nvPr>
        </p:nvSpPr>
        <p:spPr>
          <a:solidFill>
            <a:srgbClr val="FFFFFF"/>
          </a:solidFill>
          <a:ln/>
        </p:spPr>
      </p:sp>
      <p:sp>
        <p:nvSpPr>
          <p:cNvPr id="72707" name="Rectangle 3">
            <a:extLst>
              <a:ext uri="{FF2B5EF4-FFF2-40B4-BE49-F238E27FC236}">
                <a16:creationId xmlns:a16="http://schemas.microsoft.com/office/drawing/2014/main" id="{78B8A5F6-A034-EC41-AF3C-CEC0B3DB100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E8ED52E5-7698-714F-BA79-095373DA04D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A44AB9B-DD93-0543-A8D4-2910D0F41E1F}" type="slidenum">
              <a:rPr lang="en-US" altLang="en-US" smtClean="0"/>
              <a:pPr/>
              <a:t>29</a:t>
            </a:fld>
            <a:endParaRPr lang="en-US" altLang="en-US" dirty="0"/>
          </a:p>
        </p:txBody>
      </p:sp>
      <p:sp>
        <p:nvSpPr>
          <p:cNvPr id="74754" name="Rectangle 2">
            <a:extLst>
              <a:ext uri="{FF2B5EF4-FFF2-40B4-BE49-F238E27FC236}">
                <a16:creationId xmlns:a16="http://schemas.microsoft.com/office/drawing/2014/main" id="{7909514F-6AE6-694C-96E9-CE901BDC3DD9}"/>
              </a:ext>
            </a:extLst>
          </p:cNvPr>
          <p:cNvSpPr>
            <a:spLocks noGrp="1" noRot="1" noChangeAspect="1" noChangeArrowheads="1" noTextEdit="1"/>
          </p:cNvSpPr>
          <p:nvPr>
            <p:ph type="sldImg"/>
          </p:nvPr>
        </p:nvSpPr>
        <p:spPr>
          <a:solidFill>
            <a:srgbClr val="FFFFFF"/>
          </a:solidFill>
          <a:ln/>
        </p:spPr>
      </p:sp>
      <p:sp>
        <p:nvSpPr>
          <p:cNvPr id="74755" name="Rectangle 3">
            <a:extLst>
              <a:ext uri="{FF2B5EF4-FFF2-40B4-BE49-F238E27FC236}">
                <a16:creationId xmlns:a16="http://schemas.microsoft.com/office/drawing/2014/main" id="{8927D514-FC73-0D49-841B-3783269F83E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a:extLst>
              <a:ext uri="{FF2B5EF4-FFF2-40B4-BE49-F238E27FC236}">
                <a16:creationId xmlns:a16="http://schemas.microsoft.com/office/drawing/2014/main" id="{B893239A-5905-F146-BE36-E84EA0F1A1B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7A29409-BF1E-D94A-B53E-62F91D87E458}" type="slidenum">
              <a:rPr lang="en-US" altLang="en-US" smtClean="0"/>
              <a:pPr/>
              <a:t>30</a:t>
            </a:fld>
            <a:endParaRPr lang="en-US" altLang="en-US" dirty="0"/>
          </a:p>
        </p:txBody>
      </p:sp>
      <p:sp>
        <p:nvSpPr>
          <p:cNvPr id="76802" name="Rectangle 2">
            <a:extLst>
              <a:ext uri="{FF2B5EF4-FFF2-40B4-BE49-F238E27FC236}">
                <a16:creationId xmlns:a16="http://schemas.microsoft.com/office/drawing/2014/main" id="{7544F4C9-F747-274F-9C54-A3E12F4285AC}"/>
              </a:ext>
            </a:extLst>
          </p:cNvPr>
          <p:cNvSpPr>
            <a:spLocks noGrp="1" noRot="1" noChangeAspect="1" noChangeArrowheads="1" noTextEdit="1"/>
          </p:cNvSpPr>
          <p:nvPr>
            <p:ph type="sldImg"/>
          </p:nvPr>
        </p:nvSpPr>
        <p:spPr>
          <a:solidFill>
            <a:srgbClr val="FFFFFF"/>
          </a:solidFill>
          <a:ln/>
        </p:spPr>
      </p:sp>
      <p:sp>
        <p:nvSpPr>
          <p:cNvPr id="76803" name="Rectangle 3">
            <a:extLst>
              <a:ext uri="{FF2B5EF4-FFF2-40B4-BE49-F238E27FC236}">
                <a16:creationId xmlns:a16="http://schemas.microsoft.com/office/drawing/2014/main" id="{278E8B40-6784-1843-9995-83631B58807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a:extLst>
              <a:ext uri="{FF2B5EF4-FFF2-40B4-BE49-F238E27FC236}">
                <a16:creationId xmlns:a16="http://schemas.microsoft.com/office/drawing/2014/main" id="{E166C9D8-B6B3-0D49-8C5E-B9849E8F3D7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419B4B0-BBB9-3144-92DE-99147C26CBBC}" type="slidenum">
              <a:rPr lang="en-US" altLang="en-US" smtClean="0"/>
              <a:pPr/>
              <a:t>31</a:t>
            </a:fld>
            <a:endParaRPr lang="en-US" altLang="en-US" dirty="0"/>
          </a:p>
        </p:txBody>
      </p:sp>
      <p:sp>
        <p:nvSpPr>
          <p:cNvPr id="78850" name="Rectangle 2">
            <a:extLst>
              <a:ext uri="{FF2B5EF4-FFF2-40B4-BE49-F238E27FC236}">
                <a16:creationId xmlns:a16="http://schemas.microsoft.com/office/drawing/2014/main" id="{1E07D796-540F-D14B-A75A-05309AB9E39B}"/>
              </a:ext>
            </a:extLst>
          </p:cNvPr>
          <p:cNvSpPr>
            <a:spLocks noGrp="1" noRot="1" noChangeAspect="1" noChangeArrowheads="1" noTextEdit="1"/>
          </p:cNvSpPr>
          <p:nvPr>
            <p:ph type="sldImg"/>
          </p:nvPr>
        </p:nvSpPr>
        <p:spPr>
          <a:solidFill>
            <a:srgbClr val="FFFFFF"/>
          </a:solidFill>
          <a:ln/>
        </p:spPr>
      </p:sp>
      <p:sp>
        <p:nvSpPr>
          <p:cNvPr id="78851" name="Rectangle 3">
            <a:extLst>
              <a:ext uri="{FF2B5EF4-FFF2-40B4-BE49-F238E27FC236}">
                <a16:creationId xmlns:a16="http://schemas.microsoft.com/office/drawing/2014/main" id="{B89EDA1A-45B7-5943-A01C-01DF5319D68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a:extLst>
              <a:ext uri="{FF2B5EF4-FFF2-40B4-BE49-F238E27FC236}">
                <a16:creationId xmlns:a16="http://schemas.microsoft.com/office/drawing/2014/main" id="{C06A3F75-C2DF-CC42-B700-588058F5054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D901F77-8881-7046-918C-AF1F2028DFAB}" type="slidenum">
              <a:rPr lang="en-US" altLang="en-US" smtClean="0"/>
              <a:pPr/>
              <a:t>32</a:t>
            </a:fld>
            <a:endParaRPr lang="en-US" altLang="en-US" dirty="0"/>
          </a:p>
        </p:txBody>
      </p:sp>
      <p:sp>
        <p:nvSpPr>
          <p:cNvPr id="80898" name="Rectangle 2">
            <a:extLst>
              <a:ext uri="{FF2B5EF4-FFF2-40B4-BE49-F238E27FC236}">
                <a16:creationId xmlns:a16="http://schemas.microsoft.com/office/drawing/2014/main" id="{4C722A0F-C2F3-9C41-ADCD-E73522A1B8F7}"/>
              </a:ext>
            </a:extLst>
          </p:cNvPr>
          <p:cNvSpPr>
            <a:spLocks noGrp="1" noRot="1" noChangeAspect="1" noChangeArrowheads="1" noTextEdit="1"/>
          </p:cNvSpPr>
          <p:nvPr>
            <p:ph type="sldImg"/>
          </p:nvPr>
        </p:nvSpPr>
        <p:spPr>
          <a:solidFill>
            <a:srgbClr val="FFFFFF"/>
          </a:solidFill>
          <a:ln/>
        </p:spPr>
      </p:sp>
      <p:sp>
        <p:nvSpPr>
          <p:cNvPr id="80899" name="Rectangle 3">
            <a:extLst>
              <a:ext uri="{FF2B5EF4-FFF2-40B4-BE49-F238E27FC236}">
                <a16:creationId xmlns:a16="http://schemas.microsoft.com/office/drawing/2014/main" id="{F827FD16-B36E-4741-884B-404E9666600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BF164EBB-1CFF-7D44-B888-7E48F339D1BF}"/>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3EC02E02-4AD5-7845-9EA7-86BDCEBF9CF1}"/>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C1571378-D5B9-7440-A606-BEE08EE54632}"/>
              </a:ext>
            </a:extLst>
          </p:cNvPr>
          <p:cNvSpPr>
            <a:spLocks noGrp="1" noChangeArrowheads="1"/>
          </p:cNvSpPr>
          <p:nvPr>
            <p:ph type="sldNum" sz="quarter" idx="12"/>
          </p:nvPr>
        </p:nvSpPr>
        <p:spPr>
          <a:ln/>
        </p:spPr>
        <p:txBody>
          <a:bodyPr/>
          <a:lstStyle>
            <a:lvl1pPr>
              <a:defRPr/>
            </a:lvl1pPr>
          </a:lstStyle>
          <a:p>
            <a:pPr>
              <a:defRPr/>
            </a:pPr>
            <a:fld id="{1A146150-DAF3-964A-A893-ECF816A9E064}" type="slidenum">
              <a:rPr lang="en-US" altLang="en-US"/>
              <a:pPr>
                <a:defRPr/>
              </a:pPr>
              <a:t>‹#›</a:t>
            </a:fld>
            <a:endParaRPr lang="en-US" altLang="en-US" dirty="0"/>
          </a:p>
        </p:txBody>
      </p:sp>
    </p:spTree>
    <p:extLst>
      <p:ext uri="{BB962C8B-B14F-4D97-AF65-F5344CB8AC3E}">
        <p14:creationId xmlns:p14="http://schemas.microsoft.com/office/powerpoint/2010/main" val="699091609"/>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A1D04DC-4EF2-FC4C-A706-78B42CA8D860}"/>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B653A8A1-FF45-354F-9B91-E1144473BD63}"/>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795AD829-4B00-524A-9DEC-F16320940E8E}"/>
              </a:ext>
            </a:extLst>
          </p:cNvPr>
          <p:cNvSpPr>
            <a:spLocks noGrp="1" noChangeArrowheads="1"/>
          </p:cNvSpPr>
          <p:nvPr>
            <p:ph type="sldNum" sz="quarter" idx="12"/>
          </p:nvPr>
        </p:nvSpPr>
        <p:spPr>
          <a:ln/>
        </p:spPr>
        <p:txBody>
          <a:bodyPr/>
          <a:lstStyle>
            <a:lvl1pPr>
              <a:defRPr/>
            </a:lvl1pPr>
          </a:lstStyle>
          <a:p>
            <a:pPr>
              <a:defRPr/>
            </a:pPr>
            <a:fld id="{787CF2FE-944A-804A-8429-4BEF8E1CD036}" type="slidenum">
              <a:rPr lang="en-US" altLang="en-US"/>
              <a:pPr>
                <a:defRPr/>
              </a:pPr>
              <a:t>‹#›</a:t>
            </a:fld>
            <a:endParaRPr lang="en-US" altLang="en-US" dirty="0"/>
          </a:p>
        </p:txBody>
      </p:sp>
    </p:spTree>
    <p:extLst>
      <p:ext uri="{BB962C8B-B14F-4D97-AF65-F5344CB8AC3E}">
        <p14:creationId xmlns:p14="http://schemas.microsoft.com/office/powerpoint/2010/main" val="2627095917"/>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941C5FD4-3FCC-0445-8262-FD3DCCFBF822}"/>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7FA9A192-DFBE-2B4D-A495-46EFB50683F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D887F093-71B6-0949-80EB-FC20B4A469CF}"/>
              </a:ext>
            </a:extLst>
          </p:cNvPr>
          <p:cNvSpPr>
            <a:spLocks noGrp="1" noChangeArrowheads="1"/>
          </p:cNvSpPr>
          <p:nvPr>
            <p:ph type="sldNum" sz="quarter" idx="12"/>
          </p:nvPr>
        </p:nvSpPr>
        <p:spPr>
          <a:ln/>
        </p:spPr>
        <p:txBody>
          <a:bodyPr/>
          <a:lstStyle>
            <a:lvl1pPr>
              <a:defRPr/>
            </a:lvl1pPr>
          </a:lstStyle>
          <a:p>
            <a:pPr>
              <a:defRPr/>
            </a:pPr>
            <a:fld id="{76E2558F-5193-F243-A0EF-F7DE36C21EA7}" type="slidenum">
              <a:rPr lang="en-US" altLang="en-US"/>
              <a:pPr>
                <a:defRPr/>
              </a:pPr>
              <a:t>‹#›</a:t>
            </a:fld>
            <a:endParaRPr lang="en-US" altLang="en-US" dirty="0"/>
          </a:p>
        </p:txBody>
      </p:sp>
    </p:spTree>
    <p:extLst>
      <p:ext uri="{BB962C8B-B14F-4D97-AF65-F5344CB8AC3E}">
        <p14:creationId xmlns:p14="http://schemas.microsoft.com/office/powerpoint/2010/main" val="3787794917"/>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96E9B70-EEF8-484F-95B7-BF0B01FBC046}"/>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A4F76DCC-527A-8741-BDF3-A2DFBA9DEC7F}"/>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A1B92F70-C16A-094A-899E-0D5C8D8F15F3}"/>
              </a:ext>
            </a:extLst>
          </p:cNvPr>
          <p:cNvSpPr>
            <a:spLocks noGrp="1" noChangeArrowheads="1"/>
          </p:cNvSpPr>
          <p:nvPr>
            <p:ph type="sldNum" sz="quarter" idx="12"/>
          </p:nvPr>
        </p:nvSpPr>
        <p:spPr>
          <a:ln/>
        </p:spPr>
        <p:txBody>
          <a:bodyPr/>
          <a:lstStyle>
            <a:lvl1pPr>
              <a:defRPr/>
            </a:lvl1pPr>
          </a:lstStyle>
          <a:p>
            <a:pPr>
              <a:defRPr/>
            </a:pPr>
            <a:fld id="{B9C0DBB9-7F93-8348-A04D-BF5B327427AB}" type="slidenum">
              <a:rPr lang="en-US" altLang="en-US"/>
              <a:pPr>
                <a:defRPr/>
              </a:pPr>
              <a:t>‹#›</a:t>
            </a:fld>
            <a:endParaRPr lang="en-US" altLang="en-US" dirty="0"/>
          </a:p>
        </p:txBody>
      </p:sp>
    </p:spTree>
    <p:extLst>
      <p:ext uri="{BB962C8B-B14F-4D97-AF65-F5344CB8AC3E}">
        <p14:creationId xmlns:p14="http://schemas.microsoft.com/office/powerpoint/2010/main" val="1628026074"/>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21957B7-C789-674C-9AB1-68BDC182903F}"/>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2EAE6322-28CB-7D4B-BBF6-B977E7E1F51A}"/>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A684E3CB-ABA7-7F4A-A6E4-B955871CC656}"/>
              </a:ext>
            </a:extLst>
          </p:cNvPr>
          <p:cNvSpPr>
            <a:spLocks noGrp="1" noChangeArrowheads="1"/>
          </p:cNvSpPr>
          <p:nvPr>
            <p:ph type="sldNum" sz="quarter" idx="12"/>
          </p:nvPr>
        </p:nvSpPr>
        <p:spPr>
          <a:ln/>
        </p:spPr>
        <p:txBody>
          <a:bodyPr/>
          <a:lstStyle>
            <a:lvl1pPr>
              <a:defRPr/>
            </a:lvl1pPr>
          </a:lstStyle>
          <a:p>
            <a:pPr>
              <a:defRPr/>
            </a:pPr>
            <a:fld id="{A8907321-90C2-F04E-9C56-E34584B0222E}" type="slidenum">
              <a:rPr lang="en-US" altLang="en-US"/>
              <a:pPr>
                <a:defRPr/>
              </a:pPr>
              <a:t>‹#›</a:t>
            </a:fld>
            <a:endParaRPr lang="en-US" altLang="en-US" dirty="0"/>
          </a:p>
        </p:txBody>
      </p:sp>
    </p:spTree>
    <p:extLst>
      <p:ext uri="{BB962C8B-B14F-4D97-AF65-F5344CB8AC3E}">
        <p14:creationId xmlns:p14="http://schemas.microsoft.com/office/powerpoint/2010/main" val="231194300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803AB399-1836-4E4A-81BB-12EA0ED49493}"/>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88204230-B81F-384F-AD1A-A90E22C2199D}"/>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E8582AC9-62F1-6A43-84E7-C4BF851FA4CC}"/>
              </a:ext>
            </a:extLst>
          </p:cNvPr>
          <p:cNvSpPr>
            <a:spLocks noGrp="1" noChangeArrowheads="1"/>
          </p:cNvSpPr>
          <p:nvPr>
            <p:ph type="sldNum" sz="quarter" idx="12"/>
          </p:nvPr>
        </p:nvSpPr>
        <p:spPr>
          <a:ln/>
        </p:spPr>
        <p:txBody>
          <a:bodyPr/>
          <a:lstStyle>
            <a:lvl1pPr>
              <a:defRPr/>
            </a:lvl1pPr>
          </a:lstStyle>
          <a:p>
            <a:pPr>
              <a:defRPr/>
            </a:pPr>
            <a:fld id="{E14ED2B6-5CD7-CE40-A00A-DC72ACF57F80}" type="slidenum">
              <a:rPr lang="en-US" altLang="en-US"/>
              <a:pPr>
                <a:defRPr/>
              </a:pPr>
              <a:t>‹#›</a:t>
            </a:fld>
            <a:endParaRPr lang="en-US" altLang="en-US" dirty="0"/>
          </a:p>
        </p:txBody>
      </p:sp>
    </p:spTree>
    <p:extLst>
      <p:ext uri="{BB962C8B-B14F-4D97-AF65-F5344CB8AC3E}">
        <p14:creationId xmlns:p14="http://schemas.microsoft.com/office/powerpoint/2010/main" val="887767157"/>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25F5FEF-CBF2-DE48-8924-8E4DF2A5AA7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BFFD7747-B775-284A-8635-DD086152922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38178DCB-7731-4C45-93A9-2BACE7DACF3F}"/>
              </a:ext>
            </a:extLst>
          </p:cNvPr>
          <p:cNvSpPr>
            <a:spLocks noGrp="1" noChangeArrowheads="1"/>
          </p:cNvSpPr>
          <p:nvPr>
            <p:ph type="sldNum" sz="quarter" idx="12"/>
          </p:nvPr>
        </p:nvSpPr>
        <p:spPr>
          <a:ln/>
        </p:spPr>
        <p:txBody>
          <a:bodyPr/>
          <a:lstStyle>
            <a:lvl1pPr>
              <a:defRPr/>
            </a:lvl1pPr>
          </a:lstStyle>
          <a:p>
            <a:pPr>
              <a:defRPr/>
            </a:pPr>
            <a:fld id="{9611FBFF-0F9D-1543-BDA4-F8DAED47ECE0}" type="slidenum">
              <a:rPr lang="en-US" altLang="en-US"/>
              <a:pPr>
                <a:defRPr/>
              </a:pPr>
              <a:t>‹#›</a:t>
            </a:fld>
            <a:endParaRPr lang="en-US" altLang="en-US" dirty="0"/>
          </a:p>
        </p:txBody>
      </p:sp>
    </p:spTree>
    <p:extLst>
      <p:ext uri="{BB962C8B-B14F-4D97-AF65-F5344CB8AC3E}">
        <p14:creationId xmlns:p14="http://schemas.microsoft.com/office/powerpoint/2010/main" val="365882174"/>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B23C34BE-BF1C-854F-8D71-A7AB9B062BDA}"/>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B89E3559-03F6-B347-8BB5-B909E3A53A9D}"/>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99148E49-17C1-5D40-A9A5-2EA1710CF2A9}"/>
              </a:ext>
            </a:extLst>
          </p:cNvPr>
          <p:cNvSpPr>
            <a:spLocks noGrp="1" noChangeArrowheads="1"/>
          </p:cNvSpPr>
          <p:nvPr>
            <p:ph type="sldNum" sz="quarter" idx="12"/>
          </p:nvPr>
        </p:nvSpPr>
        <p:spPr>
          <a:ln/>
        </p:spPr>
        <p:txBody>
          <a:bodyPr/>
          <a:lstStyle>
            <a:lvl1pPr>
              <a:defRPr/>
            </a:lvl1pPr>
          </a:lstStyle>
          <a:p>
            <a:pPr>
              <a:defRPr/>
            </a:pPr>
            <a:fld id="{DD8D9CB5-21B0-F94B-965A-6832350AC6F8}" type="slidenum">
              <a:rPr lang="en-US" altLang="en-US"/>
              <a:pPr>
                <a:defRPr/>
              </a:pPr>
              <a:t>‹#›</a:t>
            </a:fld>
            <a:endParaRPr lang="en-US" altLang="en-US" dirty="0"/>
          </a:p>
        </p:txBody>
      </p:sp>
    </p:spTree>
    <p:extLst>
      <p:ext uri="{BB962C8B-B14F-4D97-AF65-F5344CB8AC3E}">
        <p14:creationId xmlns:p14="http://schemas.microsoft.com/office/powerpoint/2010/main" val="2164152840"/>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2933EDB0-CFAC-9249-AC30-E49E4DD000A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A601E5EB-EB71-0846-88FB-2D34DE24795D}"/>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05A8A5BC-E1FB-AC41-9B55-A7B1257E8E38}"/>
              </a:ext>
            </a:extLst>
          </p:cNvPr>
          <p:cNvSpPr>
            <a:spLocks noGrp="1" noChangeArrowheads="1"/>
          </p:cNvSpPr>
          <p:nvPr>
            <p:ph type="sldNum" sz="quarter" idx="12"/>
          </p:nvPr>
        </p:nvSpPr>
        <p:spPr>
          <a:ln/>
        </p:spPr>
        <p:txBody>
          <a:bodyPr/>
          <a:lstStyle>
            <a:lvl1pPr>
              <a:defRPr/>
            </a:lvl1pPr>
          </a:lstStyle>
          <a:p>
            <a:pPr>
              <a:defRPr/>
            </a:pPr>
            <a:fld id="{E8BFC38A-5C35-564A-B4F6-F29A136F7950}" type="slidenum">
              <a:rPr lang="en-US" altLang="en-US"/>
              <a:pPr>
                <a:defRPr/>
              </a:pPr>
              <a:t>‹#›</a:t>
            </a:fld>
            <a:endParaRPr lang="en-US" altLang="en-US" dirty="0"/>
          </a:p>
        </p:txBody>
      </p:sp>
    </p:spTree>
    <p:extLst>
      <p:ext uri="{BB962C8B-B14F-4D97-AF65-F5344CB8AC3E}">
        <p14:creationId xmlns:p14="http://schemas.microsoft.com/office/powerpoint/2010/main" val="3507594963"/>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AD0BF27-A35E-504E-B268-86586AA5AD3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1688E118-E1D8-6641-A80F-A5332793B2E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E353E505-5B25-B242-8236-FF5DFE771D7E}"/>
              </a:ext>
            </a:extLst>
          </p:cNvPr>
          <p:cNvSpPr>
            <a:spLocks noGrp="1" noChangeArrowheads="1"/>
          </p:cNvSpPr>
          <p:nvPr>
            <p:ph type="sldNum" sz="quarter" idx="12"/>
          </p:nvPr>
        </p:nvSpPr>
        <p:spPr>
          <a:ln/>
        </p:spPr>
        <p:txBody>
          <a:bodyPr/>
          <a:lstStyle>
            <a:lvl1pPr>
              <a:defRPr/>
            </a:lvl1pPr>
          </a:lstStyle>
          <a:p>
            <a:pPr>
              <a:defRPr/>
            </a:pPr>
            <a:fld id="{804CFABD-D4A3-BA49-9A4A-2D11A8B74552}" type="slidenum">
              <a:rPr lang="en-US" altLang="en-US"/>
              <a:pPr>
                <a:defRPr/>
              </a:pPr>
              <a:t>‹#›</a:t>
            </a:fld>
            <a:endParaRPr lang="en-US" altLang="en-US" dirty="0"/>
          </a:p>
        </p:txBody>
      </p:sp>
    </p:spTree>
    <p:extLst>
      <p:ext uri="{BB962C8B-B14F-4D97-AF65-F5344CB8AC3E}">
        <p14:creationId xmlns:p14="http://schemas.microsoft.com/office/powerpoint/2010/main" val="4197352157"/>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E44C0C9-A2D8-8147-8798-FACC0A6AACC8}"/>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BE6126A4-9A83-1A43-AA79-5A28302514D0}"/>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AA6BF1E3-18B1-064B-9F5A-D0AD4F2C9ABA}"/>
              </a:ext>
            </a:extLst>
          </p:cNvPr>
          <p:cNvSpPr>
            <a:spLocks noGrp="1" noChangeArrowheads="1"/>
          </p:cNvSpPr>
          <p:nvPr>
            <p:ph type="sldNum" sz="quarter" idx="12"/>
          </p:nvPr>
        </p:nvSpPr>
        <p:spPr>
          <a:ln/>
        </p:spPr>
        <p:txBody>
          <a:bodyPr/>
          <a:lstStyle>
            <a:lvl1pPr>
              <a:defRPr/>
            </a:lvl1pPr>
          </a:lstStyle>
          <a:p>
            <a:pPr>
              <a:defRPr/>
            </a:pPr>
            <a:fld id="{DF857B55-5806-6F46-B6D3-A487AC59D63F}" type="slidenum">
              <a:rPr lang="en-US" altLang="en-US"/>
              <a:pPr>
                <a:defRPr/>
              </a:pPr>
              <a:t>‹#›</a:t>
            </a:fld>
            <a:endParaRPr lang="en-US" altLang="en-US" dirty="0"/>
          </a:p>
        </p:txBody>
      </p:sp>
    </p:spTree>
    <p:extLst>
      <p:ext uri="{BB962C8B-B14F-4D97-AF65-F5344CB8AC3E}">
        <p14:creationId xmlns:p14="http://schemas.microsoft.com/office/powerpoint/2010/main" val="268272723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69E3118-7251-534A-A435-4593DA35AA6A}"/>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A5F28ADD-F0EC-5C40-AF28-114CCA31B6A6}"/>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F4891B76-F966-904B-BBCB-75E377F514DF}"/>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dirty="0"/>
          </a:p>
        </p:txBody>
      </p:sp>
      <p:sp>
        <p:nvSpPr>
          <p:cNvPr id="1029" name="Rectangle 5">
            <a:extLst>
              <a:ext uri="{FF2B5EF4-FFF2-40B4-BE49-F238E27FC236}">
                <a16:creationId xmlns:a16="http://schemas.microsoft.com/office/drawing/2014/main" id="{0CD6C3B4-BA58-FD48-8651-EF0F28D66AEA}"/>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dirty="0"/>
          </a:p>
        </p:txBody>
      </p:sp>
      <p:sp>
        <p:nvSpPr>
          <p:cNvPr id="1030" name="Rectangle 6">
            <a:extLst>
              <a:ext uri="{FF2B5EF4-FFF2-40B4-BE49-F238E27FC236}">
                <a16:creationId xmlns:a16="http://schemas.microsoft.com/office/drawing/2014/main" id="{30B2486B-D154-B441-BC8F-E74A22C97CFB}"/>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F3D4981C-8226-0546-B749-2BA83061E4CA}"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7" name="Group 39">
            <a:extLst>
              <a:ext uri="{FF2B5EF4-FFF2-40B4-BE49-F238E27FC236}">
                <a16:creationId xmlns:a16="http://schemas.microsoft.com/office/drawing/2014/main" id="{5CB063D1-4D8B-DF43-9518-8F3193B39690}"/>
              </a:ext>
            </a:extLst>
          </p:cNvPr>
          <p:cNvGrpSpPr>
            <a:grpSpLocks/>
          </p:cNvGrpSpPr>
          <p:nvPr/>
        </p:nvGrpSpPr>
        <p:grpSpPr bwMode="auto">
          <a:xfrm>
            <a:off x="1787525" y="2000250"/>
            <a:ext cx="5564188" cy="3938588"/>
            <a:chOff x="1126" y="1260"/>
            <a:chExt cx="3505" cy="2481"/>
          </a:xfrm>
        </p:grpSpPr>
        <p:sp>
          <p:nvSpPr>
            <p:cNvPr id="14338" name="Text Box 12">
              <a:extLst>
                <a:ext uri="{FF2B5EF4-FFF2-40B4-BE49-F238E27FC236}">
                  <a16:creationId xmlns:a16="http://schemas.microsoft.com/office/drawing/2014/main" id="{F9A8BD81-1B2E-BD4C-86A7-DB9AFF049498}"/>
                </a:ext>
              </a:extLst>
            </p:cNvPr>
            <p:cNvSpPr txBox="1">
              <a:spLocks noChangeArrowheads="1"/>
            </p:cNvSpPr>
            <p:nvPr/>
          </p:nvSpPr>
          <p:spPr bwMode="auto">
            <a:xfrm>
              <a:off x="1126" y="1260"/>
              <a:ext cx="3505" cy="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dirty="0">
                  <a:solidFill>
                    <a:srgbClr val="333333"/>
                  </a:solidFill>
                </a:rPr>
                <a:t>A Few Sensory Concepts</a:t>
              </a:r>
              <a:endParaRPr lang="en-US" altLang="en-US" sz="1800" dirty="0">
                <a:solidFill>
                  <a:srgbClr val="333333"/>
                </a:solidFill>
              </a:endParaRPr>
            </a:p>
          </p:txBody>
        </p:sp>
        <p:pic>
          <p:nvPicPr>
            <p:cNvPr id="14339" name="Picture 36" descr="Ponzo-Illusion1">
              <a:extLst>
                <a:ext uri="{FF2B5EF4-FFF2-40B4-BE49-F238E27FC236}">
                  <a16:creationId xmlns:a16="http://schemas.microsoft.com/office/drawing/2014/main" id="{3440CACB-E084-1241-939C-F2789933A8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7" y="2374"/>
              <a:ext cx="1367" cy="1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Number Placeholder 5">
            <a:extLst>
              <a:ext uri="{FF2B5EF4-FFF2-40B4-BE49-F238E27FC236}">
                <a16:creationId xmlns:a16="http://schemas.microsoft.com/office/drawing/2014/main" id="{46FD5058-5E7E-E149-8A37-63B312CA4FB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753C8BC-3736-784F-94AF-437A2DF5666B}" type="slidenum">
              <a:rPr lang="en-US" altLang="en-US" sz="1400" smtClean="0"/>
              <a:pPr>
                <a:spcBef>
                  <a:spcPct val="0"/>
                </a:spcBef>
                <a:buFontTx/>
                <a:buNone/>
              </a:pPr>
              <a:t>2</a:t>
            </a:fld>
            <a:endParaRPr lang="en-US" altLang="en-US" sz="1400" dirty="0"/>
          </a:p>
        </p:txBody>
      </p:sp>
      <p:grpSp>
        <p:nvGrpSpPr>
          <p:cNvPr id="16386" name="Group 2">
            <a:extLst>
              <a:ext uri="{FF2B5EF4-FFF2-40B4-BE49-F238E27FC236}">
                <a16:creationId xmlns:a16="http://schemas.microsoft.com/office/drawing/2014/main" id="{FF8DC9A7-83A4-364E-AC1D-6F8070A0F5A0}"/>
              </a:ext>
            </a:extLst>
          </p:cNvPr>
          <p:cNvGrpSpPr>
            <a:grpSpLocks/>
          </p:cNvGrpSpPr>
          <p:nvPr/>
        </p:nvGrpSpPr>
        <p:grpSpPr bwMode="auto">
          <a:xfrm>
            <a:off x="457200" y="446088"/>
            <a:ext cx="8229600" cy="5270500"/>
            <a:chOff x="288" y="281"/>
            <a:chExt cx="5184" cy="3320"/>
          </a:xfrm>
        </p:grpSpPr>
        <p:grpSp>
          <p:nvGrpSpPr>
            <p:cNvPr id="16387" name="Group 3">
              <a:extLst>
                <a:ext uri="{FF2B5EF4-FFF2-40B4-BE49-F238E27FC236}">
                  <a16:creationId xmlns:a16="http://schemas.microsoft.com/office/drawing/2014/main" id="{5E5E074F-7FF0-A24E-8013-52B6DBA33FED}"/>
                </a:ext>
              </a:extLst>
            </p:cNvPr>
            <p:cNvGrpSpPr>
              <a:grpSpLocks/>
            </p:cNvGrpSpPr>
            <p:nvPr/>
          </p:nvGrpSpPr>
          <p:grpSpPr bwMode="auto">
            <a:xfrm>
              <a:off x="947" y="2378"/>
              <a:ext cx="3961" cy="1223"/>
              <a:chOff x="1147" y="2338"/>
              <a:chExt cx="3961" cy="1223"/>
            </a:xfrm>
          </p:grpSpPr>
          <p:sp>
            <p:nvSpPr>
              <p:cNvPr id="16390" name="Rectangle 4">
                <a:extLst>
                  <a:ext uri="{FF2B5EF4-FFF2-40B4-BE49-F238E27FC236}">
                    <a16:creationId xmlns:a16="http://schemas.microsoft.com/office/drawing/2014/main" id="{BF2BB4E9-3D43-5B49-9F89-928D7AD0E4C6}"/>
                  </a:ext>
                </a:extLst>
              </p:cNvPr>
              <p:cNvSpPr>
                <a:spLocks noChangeArrowheads="1"/>
              </p:cNvSpPr>
              <p:nvPr/>
            </p:nvSpPr>
            <p:spPr bwMode="auto">
              <a:xfrm>
                <a:off x="1147" y="235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91" name="Rectangle 5">
                <a:extLst>
                  <a:ext uri="{FF2B5EF4-FFF2-40B4-BE49-F238E27FC236}">
                    <a16:creationId xmlns:a16="http://schemas.microsoft.com/office/drawing/2014/main" id="{3D0F07B7-F72A-EE48-B560-EFF39F48963C}"/>
                  </a:ext>
                </a:extLst>
              </p:cNvPr>
              <p:cNvSpPr>
                <a:spLocks noChangeArrowheads="1"/>
              </p:cNvSpPr>
              <p:nvPr/>
            </p:nvSpPr>
            <p:spPr bwMode="auto">
              <a:xfrm>
                <a:off x="1150" y="2679"/>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92" name="Rectangle 6">
                <a:extLst>
                  <a:ext uri="{FF2B5EF4-FFF2-40B4-BE49-F238E27FC236}">
                    <a16:creationId xmlns:a16="http://schemas.microsoft.com/office/drawing/2014/main" id="{5C81BD08-E74E-E843-BC9D-EA3485ED46AE}"/>
                  </a:ext>
                </a:extLst>
              </p:cNvPr>
              <p:cNvSpPr>
                <a:spLocks noChangeArrowheads="1"/>
              </p:cNvSpPr>
              <p:nvPr/>
            </p:nvSpPr>
            <p:spPr bwMode="auto">
              <a:xfrm>
                <a:off x="1148" y="3015"/>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93" name="Rectangle 7">
                <a:extLst>
                  <a:ext uri="{FF2B5EF4-FFF2-40B4-BE49-F238E27FC236}">
                    <a16:creationId xmlns:a16="http://schemas.microsoft.com/office/drawing/2014/main" id="{522BDF40-A6C6-6C42-B350-C8AD4E5017B6}"/>
                  </a:ext>
                </a:extLst>
              </p:cNvPr>
              <p:cNvSpPr>
                <a:spLocks noChangeArrowheads="1"/>
              </p:cNvSpPr>
              <p:nvPr/>
            </p:nvSpPr>
            <p:spPr bwMode="auto">
              <a:xfrm>
                <a:off x="1147" y="3343"/>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94" name="Text Box 8">
                <a:extLst>
                  <a:ext uri="{FF2B5EF4-FFF2-40B4-BE49-F238E27FC236}">
                    <a16:creationId xmlns:a16="http://schemas.microsoft.com/office/drawing/2014/main" id="{5A00787C-FE1E-0A4B-AF8D-97D0A9DE7FFE}"/>
                  </a:ext>
                </a:extLst>
              </p:cNvPr>
              <p:cNvSpPr txBox="1">
                <a:spLocks noChangeArrowheads="1"/>
              </p:cNvSpPr>
              <p:nvPr/>
            </p:nvSpPr>
            <p:spPr bwMode="auto">
              <a:xfrm>
                <a:off x="1798" y="2338"/>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14th edition</a:t>
                </a:r>
              </a:p>
            </p:txBody>
          </p:sp>
          <p:sp>
            <p:nvSpPr>
              <p:cNvPr id="16395" name="Text Box 9">
                <a:extLst>
                  <a:ext uri="{FF2B5EF4-FFF2-40B4-BE49-F238E27FC236}">
                    <a16:creationId xmlns:a16="http://schemas.microsoft.com/office/drawing/2014/main" id="{FA0D067D-0EB7-1648-AFFD-8C81BE609CA3}"/>
                  </a:ext>
                </a:extLst>
              </p:cNvPr>
              <p:cNvSpPr txBox="1">
                <a:spLocks noChangeArrowheads="1"/>
              </p:cNvSpPr>
              <p:nvPr/>
            </p:nvSpPr>
            <p:spPr bwMode="auto">
              <a:xfrm>
                <a:off x="1806" y="2666"/>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13th edition</a:t>
                </a:r>
              </a:p>
            </p:txBody>
          </p:sp>
          <p:sp>
            <p:nvSpPr>
              <p:cNvPr id="16396" name="Text Box 10">
                <a:extLst>
                  <a:ext uri="{FF2B5EF4-FFF2-40B4-BE49-F238E27FC236}">
                    <a16:creationId xmlns:a16="http://schemas.microsoft.com/office/drawing/2014/main" id="{053BAAFA-EC36-974E-ABED-1A26443C9D68}"/>
                  </a:ext>
                </a:extLst>
              </p:cNvPr>
              <p:cNvSpPr txBox="1">
                <a:spLocks noChangeArrowheads="1"/>
              </p:cNvSpPr>
              <p:nvPr/>
            </p:nvSpPr>
            <p:spPr bwMode="auto">
              <a:xfrm>
                <a:off x="1806" y="3002"/>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12th edition</a:t>
                </a:r>
              </a:p>
            </p:txBody>
          </p:sp>
          <p:sp>
            <p:nvSpPr>
              <p:cNvPr id="16397" name="Text Box 11">
                <a:extLst>
                  <a:ext uri="{FF2B5EF4-FFF2-40B4-BE49-F238E27FC236}">
                    <a16:creationId xmlns:a16="http://schemas.microsoft.com/office/drawing/2014/main" id="{E3BEEC5F-B98C-6447-BC01-CDBA3A014EBC}"/>
                  </a:ext>
                </a:extLst>
              </p:cNvPr>
              <p:cNvSpPr txBox="1">
                <a:spLocks noChangeArrowheads="1"/>
              </p:cNvSpPr>
              <p:nvPr/>
            </p:nvSpPr>
            <p:spPr bwMode="auto">
              <a:xfrm>
                <a:off x="1806" y="3330"/>
                <a:ext cx="330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Same figure or table reference in all three editions</a:t>
                </a:r>
              </a:p>
            </p:txBody>
          </p:sp>
        </p:grpSp>
        <p:sp>
          <p:nvSpPr>
            <p:cNvPr id="16388" name="Rectangle 12">
              <a:extLst>
                <a:ext uri="{FF2B5EF4-FFF2-40B4-BE49-F238E27FC236}">
                  <a16:creationId xmlns:a16="http://schemas.microsoft.com/office/drawing/2014/main" id="{329E0C94-A33F-FC4D-BA70-32B71D960D61}"/>
                </a:ext>
              </a:extLst>
            </p:cNvPr>
            <p:cNvSpPr>
              <a:spLocks noChangeArrowheads="1"/>
            </p:cNvSpPr>
            <p:nvPr/>
          </p:nvSpPr>
          <p:spPr bwMode="auto">
            <a:xfrm>
              <a:off x="594" y="973"/>
              <a:ext cx="4570" cy="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Aft>
                  <a:spcPct val="50000"/>
                </a:spcAft>
                <a:buFontTx/>
                <a:buNone/>
              </a:pPr>
              <a:r>
                <a:rPr lang="en-US" altLang="en-US" sz="2000" dirty="0"/>
                <a:t>Much of the text material is from, “Principles of Anatomy and Physiology” by Gerald J. Tortora and Bryan Derrickson (2009, 2011, and 2014).  I don’t claim authorship.  Other sources are noted when they are used.</a:t>
              </a:r>
            </a:p>
            <a:p>
              <a:pPr algn="ctr" eaLnBrk="1" hangingPunct="1">
                <a:lnSpc>
                  <a:spcPct val="85000"/>
                </a:lnSpc>
                <a:buFontTx/>
                <a:buNone/>
              </a:pPr>
              <a:r>
                <a:rPr lang="en-US" altLang="en-US" sz="2000" dirty="0"/>
                <a:t>The lecture slides are mapped to the three editions of the textbook based on the color-coded key below.</a:t>
              </a:r>
            </a:p>
          </p:txBody>
        </p:sp>
        <p:sp>
          <p:nvSpPr>
            <p:cNvPr id="16389" name="Rectangle 13">
              <a:extLst>
                <a:ext uri="{FF2B5EF4-FFF2-40B4-BE49-F238E27FC236}">
                  <a16:creationId xmlns:a16="http://schemas.microsoft.com/office/drawing/2014/main" id="{422047BE-4508-A944-A24F-7E33A920AFC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Note</a:t>
              </a:r>
              <a:endParaRPr lang="en-US" altLang="en-US" sz="2800" dirty="0">
                <a:solidFill>
                  <a:schemeClr val="tx2"/>
                </a:solidFill>
              </a:endParaRP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5">
            <a:extLst>
              <a:ext uri="{FF2B5EF4-FFF2-40B4-BE49-F238E27FC236}">
                <a16:creationId xmlns:a16="http://schemas.microsoft.com/office/drawing/2014/main" id="{28D2E3D1-42C4-0048-B8CF-F7B0274AF09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D81344C-F896-CE49-834A-429E875A1338}" type="slidenum">
              <a:rPr lang="en-US" altLang="en-US" sz="1400" smtClean="0"/>
              <a:pPr>
                <a:spcBef>
                  <a:spcPct val="0"/>
                </a:spcBef>
                <a:buFontTx/>
                <a:buNone/>
              </a:pPr>
              <a:t>3</a:t>
            </a:fld>
            <a:endParaRPr lang="en-US" altLang="en-US" sz="1400" dirty="0"/>
          </a:p>
        </p:txBody>
      </p:sp>
      <p:grpSp>
        <p:nvGrpSpPr>
          <p:cNvPr id="18434" name="Group 9">
            <a:extLst>
              <a:ext uri="{FF2B5EF4-FFF2-40B4-BE49-F238E27FC236}">
                <a16:creationId xmlns:a16="http://schemas.microsoft.com/office/drawing/2014/main" id="{C40178A1-0035-9C48-84B5-071457D7A121}"/>
              </a:ext>
            </a:extLst>
          </p:cNvPr>
          <p:cNvGrpSpPr>
            <a:grpSpLocks/>
          </p:cNvGrpSpPr>
          <p:nvPr/>
        </p:nvGrpSpPr>
        <p:grpSpPr bwMode="auto">
          <a:xfrm>
            <a:off x="457200" y="452438"/>
            <a:ext cx="8229600" cy="2039937"/>
            <a:chOff x="288" y="285"/>
            <a:chExt cx="5184" cy="1285"/>
          </a:xfrm>
        </p:grpSpPr>
        <p:sp>
          <p:nvSpPr>
            <p:cNvPr id="18435" name="Rectangle 2">
              <a:extLst>
                <a:ext uri="{FF2B5EF4-FFF2-40B4-BE49-F238E27FC236}">
                  <a16:creationId xmlns:a16="http://schemas.microsoft.com/office/drawing/2014/main" id="{D997BD7A-B8BF-2E46-ADAE-F4D4F44B4F91}"/>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Outline</a:t>
              </a:r>
              <a:endParaRPr lang="en-US" altLang="en-US" sz="2800" dirty="0">
                <a:solidFill>
                  <a:schemeClr val="tx2"/>
                </a:solidFill>
              </a:endParaRPr>
            </a:p>
          </p:txBody>
        </p:sp>
        <p:sp>
          <p:nvSpPr>
            <p:cNvPr id="18436" name="Text Box 3">
              <a:extLst>
                <a:ext uri="{FF2B5EF4-FFF2-40B4-BE49-F238E27FC236}">
                  <a16:creationId xmlns:a16="http://schemas.microsoft.com/office/drawing/2014/main" id="{B413B1F8-456B-CB4D-A7D7-0D64A5457221}"/>
                </a:ext>
              </a:extLst>
            </p:cNvPr>
            <p:cNvSpPr txBox="1">
              <a:spLocks noChangeArrowheads="1"/>
            </p:cNvSpPr>
            <p:nvPr/>
          </p:nvSpPr>
          <p:spPr bwMode="auto">
            <a:xfrm>
              <a:off x="515" y="970"/>
              <a:ext cx="4647" cy="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Sensation and perception</a:t>
              </a:r>
            </a:p>
            <a:p>
              <a:pPr eaLnBrk="1" hangingPunct="1">
                <a:lnSpc>
                  <a:spcPct val="85000"/>
                </a:lnSpc>
                <a:spcBef>
                  <a:spcPct val="0"/>
                </a:spcBef>
                <a:spcAft>
                  <a:spcPts val="600"/>
                </a:spcAft>
                <a:buSzPct val="80000"/>
              </a:pPr>
              <a:r>
                <a:rPr lang="en-US" altLang="en-US" sz="1800" dirty="0"/>
                <a:t>Some basic principles</a:t>
              </a:r>
            </a:p>
            <a:p>
              <a:pPr eaLnBrk="1" hangingPunct="1">
                <a:lnSpc>
                  <a:spcPct val="85000"/>
                </a:lnSpc>
                <a:spcBef>
                  <a:spcPct val="0"/>
                </a:spcBef>
                <a:spcAft>
                  <a:spcPct val="30000"/>
                </a:spcAft>
                <a:buSzPct val="80000"/>
              </a:pPr>
              <a:r>
                <a:rPr lang="en-US" altLang="en-US" sz="1800" dirty="0"/>
                <a:t>Types of sensory receptors</a:t>
              </a: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Number Placeholder 5">
            <a:extLst>
              <a:ext uri="{FF2B5EF4-FFF2-40B4-BE49-F238E27FC236}">
                <a16:creationId xmlns:a16="http://schemas.microsoft.com/office/drawing/2014/main" id="{B9F1019B-DB8E-8A42-9764-E0738C32496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7818B3C-DD4A-F246-8D1B-3DFE5F0EEA3D}" type="slidenum">
              <a:rPr lang="en-US" altLang="en-US" sz="1400" smtClean="0"/>
              <a:pPr>
                <a:spcBef>
                  <a:spcPct val="0"/>
                </a:spcBef>
                <a:buFontTx/>
                <a:buNone/>
              </a:pPr>
              <a:t>4</a:t>
            </a:fld>
            <a:endParaRPr lang="en-US" altLang="en-US" sz="1400" dirty="0"/>
          </a:p>
        </p:txBody>
      </p:sp>
      <p:sp>
        <p:nvSpPr>
          <p:cNvPr id="20482" name="Rectangle 2">
            <a:extLst>
              <a:ext uri="{FF2B5EF4-FFF2-40B4-BE49-F238E27FC236}">
                <a16:creationId xmlns:a16="http://schemas.microsoft.com/office/drawing/2014/main" id="{FE309928-C82E-FE4B-BEF0-147D1793B15A}"/>
              </a:ext>
            </a:extLst>
          </p:cNvPr>
          <p:cNvSpPr>
            <a:spLocks noGrp="1" noChangeArrowheads="1"/>
          </p:cNvSpPr>
          <p:nvPr>
            <p:ph type="body" idx="1"/>
          </p:nvPr>
        </p:nvSpPr>
        <p:spPr>
          <a:xfrm>
            <a:off x="873125" y="889000"/>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Sensation and Perception</a:t>
            </a:r>
            <a:endParaRPr lang="en-US" altLang="en-US"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Number Placeholder 5">
            <a:extLst>
              <a:ext uri="{FF2B5EF4-FFF2-40B4-BE49-F238E27FC236}">
                <a16:creationId xmlns:a16="http://schemas.microsoft.com/office/drawing/2014/main" id="{8DBCC6A0-604E-7A44-B0ED-D484F3CEFA3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D5A1A8F-D500-0040-ADC1-B08CCCF10AF6}" type="slidenum">
              <a:rPr lang="en-US" altLang="en-US" sz="1400" smtClean="0"/>
              <a:pPr>
                <a:spcBef>
                  <a:spcPct val="0"/>
                </a:spcBef>
                <a:buFontTx/>
                <a:buNone/>
              </a:pPr>
              <a:t>5</a:t>
            </a:fld>
            <a:endParaRPr lang="en-US" altLang="en-US" sz="1400" dirty="0"/>
          </a:p>
        </p:txBody>
      </p:sp>
      <p:grpSp>
        <p:nvGrpSpPr>
          <p:cNvPr id="22530" name="Group 38">
            <a:extLst>
              <a:ext uri="{FF2B5EF4-FFF2-40B4-BE49-F238E27FC236}">
                <a16:creationId xmlns:a16="http://schemas.microsoft.com/office/drawing/2014/main" id="{3B434F69-B2A5-3E45-A02E-F7C1CAC9BEB6}"/>
              </a:ext>
            </a:extLst>
          </p:cNvPr>
          <p:cNvGrpSpPr>
            <a:grpSpLocks/>
          </p:cNvGrpSpPr>
          <p:nvPr/>
        </p:nvGrpSpPr>
        <p:grpSpPr bwMode="auto">
          <a:xfrm>
            <a:off x="458788" y="457200"/>
            <a:ext cx="8229600" cy="5708650"/>
            <a:chOff x="289" y="288"/>
            <a:chExt cx="5184" cy="3596"/>
          </a:xfrm>
        </p:grpSpPr>
        <p:sp>
          <p:nvSpPr>
            <p:cNvPr id="22531" name="Rectangle 2">
              <a:extLst>
                <a:ext uri="{FF2B5EF4-FFF2-40B4-BE49-F238E27FC236}">
                  <a16:creationId xmlns:a16="http://schemas.microsoft.com/office/drawing/2014/main" id="{2FFE44EF-D4ED-F143-A4A5-7F9402E9B6F1}"/>
                </a:ext>
              </a:extLst>
            </p:cNvPr>
            <p:cNvSpPr>
              <a:spLocks noChangeArrowheads="1"/>
            </p:cNvSpPr>
            <p:nvPr/>
          </p:nvSpPr>
          <p:spPr bwMode="auto">
            <a:xfrm>
              <a:off x="289" y="288"/>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Sensation</a:t>
              </a:r>
              <a:endParaRPr lang="en-US" altLang="en-US" sz="2800" dirty="0">
                <a:solidFill>
                  <a:schemeClr val="tx2"/>
                </a:solidFill>
              </a:endParaRPr>
            </a:p>
          </p:txBody>
        </p:sp>
        <p:sp>
          <p:nvSpPr>
            <p:cNvPr id="22532" name="Text Box 3">
              <a:extLst>
                <a:ext uri="{FF2B5EF4-FFF2-40B4-BE49-F238E27FC236}">
                  <a16:creationId xmlns:a16="http://schemas.microsoft.com/office/drawing/2014/main" id="{CC24F04A-39D9-234F-B374-6C5281575459}"/>
                </a:ext>
              </a:extLst>
            </p:cNvPr>
            <p:cNvSpPr txBox="1">
              <a:spLocks noChangeArrowheads="1"/>
            </p:cNvSpPr>
            <p:nvPr/>
          </p:nvSpPr>
          <p:spPr bwMode="auto">
            <a:xfrm>
              <a:off x="515" y="970"/>
              <a:ext cx="4494"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Sensation is a conscious or subconscious awareness of changes in the external or internal environment.</a:t>
              </a:r>
            </a:p>
            <a:p>
              <a:pPr eaLnBrk="1" hangingPunct="1">
                <a:lnSpc>
                  <a:spcPct val="85000"/>
                </a:lnSpc>
                <a:spcBef>
                  <a:spcPct val="0"/>
                </a:spcBef>
                <a:spcAft>
                  <a:spcPts val="900"/>
                </a:spcAft>
                <a:buSzPct val="80000"/>
              </a:pPr>
              <a:r>
                <a:rPr lang="en-US" altLang="en-US" sz="1800" dirty="0"/>
                <a:t>The nature of the sensation and the reaction it can elicit is based on the destination of the action potentials (sensory signals) in the CNS.</a:t>
              </a:r>
            </a:p>
            <a:p>
              <a:pPr eaLnBrk="1" hangingPunct="1">
                <a:lnSpc>
                  <a:spcPct val="85000"/>
                </a:lnSpc>
                <a:spcBef>
                  <a:spcPct val="0"/>
                </a:spcBef>
                <a:spcAft>
                  <a:spcPct val="50000"/>
                </a:spcAft>
                <a:buSzPct val="80000"/>
              </a:pPr>
              <a:r>
                <a:rPr lang="en-US" altLang="en-US" sz="1800" dirty="0"/>
                <a:t>Sensory signals to the cortical auditory areas are experienced as sound, and sensory signals to the cortical visual areas are experi-enced as sight.</a:t>
              </a:r>
            </a:p>
          </p:txBody>
        </p:sp>
        <p:grpSp>
          <p:nvGrpSpPr>
            <p:cNvPr id="22533" name="Group 28">
              <a:extLst>
                <a:ext uri="{FF2B5EF4-FFF2-40B4-BE49-F238E27FC236}">
                  <a16:creationId xmlns:a16="http://schemas.microsoft.com/office/drawing/2014/main" id="{0B0B6D26-CED6-334A-8340-5A572985279D}"/>
                </a:ext>
              </a:extLst>
            </p:cNvPr>
            <p:cNvGrpSpPr>
              <a:grpSpLocks/>
            </p:cNvGrpSpPr>
            <p:nvPr/>
          </p:nvGrpSpPr>
          <p:grpSpPr bwMode="auto">
            <a:xfrm>
              <a:off x="582" y="3671"/>
              <a:ext cx="1990" cy="213"/>
              <a:chOff x="582" y="3671"/>
              <a:chExt cx="1990" cy="213"/>
            </a:xfrm>
          </p:grpSpPr>
          <p:sp>
            <p:nvSpPr>
              <p:cNvPr id="22534" name="Rectangle 29">
                <a:extLst>
                  <a:ext uri="{FF2B5EF4-FFF2-40B4-BE49-F238E27FC236}">
                    <a16:creationId xmlns:a16="http://schemas.microsoft.com/office/drawing/2014/main" id="{A9ED405C-8C54-8E46-90C1-ED5DBC6C461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535" name="Rectangle 30">
                <a:extLst>
                  <a:ext uri="{FF2B5EF4-FFF2-40B4-BE49-F238E27FC236}">
                    <a16:creationId xmlns:a16="http://schemas.microsoft.com/office/drawing/2014/main" id="{05BA47C8-54A3-D947-B84E-43F139A51AA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536" name="Rectangle 31">
                <a:extLst>
                  <a:ext uri="{FF2B5EF4-FFF2-40B4-BE49-F238E27FC236}">
                    <a16:creationId xmlns:a16="http://schemas.microsoft.com/office/drawing/2014/main" id="{1D5628EA-76C5-9C47-A8E0-090FA1E7984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537" name="Text Box 32">
                <a:extLst>
                  <a:ext uri="{FF2B5EF4-FFF2-40B4-BE49-F238E27FC236}">
                    <a16:creationId xmlns:a16="http://schemas.microsoft.com/office/drawing/2014/main" id="{E341BA40-4A63-AB4C-9B91-4766D111897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547</a:t>
                </a:r>
                <a:endParaRPr lang="en-US" altLang="en-US" sz="1800" dirty="0">
                  <a:ea typeface="ＭＳ Ｐゴシック" panose="020B0600070205080204" pitchFamily="34" charset="-128"/>
                </a:endParaRPr>
              </a:p>
            </p:txBody>
          </p:sp>
          <p:sp>
            <p:nvSpPr>
              <p:cNvPr id="22538" name="Text Box 33">
                <a:extLst>
                  <a:ext uri="{FF2B5EF4-FFF2-40B4-BE49-F238E27FC236}">
                    <a16:creationId xmlns:a16="http://schemas.microsoft.com/office/drawing/2014/main" id="{19F0528C-59DF-1940-A0AC-A884F95FA79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607</a:t>
                </a:r>
                <a:endParaRPr lang="en-US" altLang="en-US" sz="1800" dirty="0">
                  <a:ea typeface="ＭＳ Ｐゴシック" panose="020B0600070205080204" pitchFamily="34" charset="-128"/>
                </a:endParaRPr>
              </a:p>
            </p:txBody>
          </p:sp>
          <p:sp>
            <p:nvSpPr>
              <p:cNvPr id="22539" name="Text Box 34">
                <a:extLst>
                  <a:ext uri="{FF2B5EF4-FFF2-40B4-BE49-F238E27FC236}">
                    <a16:creationId xmlns:a16="http://schemas.microsoft.com/office/drawing/2014/main" id="{C332C3D7-D681-3C4A-895E-D73A6419902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5">
            <a:extLst>
              <a:ext uri="{FF2B5EF4-FFF2-40B4-BE49-F238E27FC236}">
                <a16:creationId xmlns:a16="http://schemas.microsoft.com/office/drawing/2014/main" id="{1284C61A-A706-2B44-991D-4B6E0DF736E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6F7D40B-155F-7D40-93AB-7D9B0B679323}" type="slidenum">
              <a:rPr lang="en-US" altLang="en-US" sz="1400" smtClean="0"/>
              <a:pPr>
                <a:spcBef>
                  <a:spcPct val="0"/>
                </a:spcBef>
                <a:buFontTx/>
                <a:buNone/>
              </a:pPr>
              <a:t>6</a:t>
            </a:fld>
            <a:endParaRPr lang="en-US" altLang="en-US" sz="1400" dirty="0"/>
          </a:p>
        </p:txBody>
      </p:sp>
      <p:grpSp>
        <p:nvGrpSpPr>
          <p:cNvPr id="24578" name="Group 28">
            <a:extLst>
              <a:ext uri="{FF2B5EF4-FFF2-40B4-BE49-F238E27FC236}">
                <a16:creationId xmlns:a16="http://schemas.microsoft.com/office/drawing/2014/main" id="{1655D7FA-1CBC-FD40-81A0-994ADE81C45F}"/>
              </a:ext>
            </a:extLst>
          </p:cNvPr>
          <p:cNvGrpSpPr>
            <a:grpSpLocks/>
          </p:cNvGrpSpPr>
          <p:nvPr/>
        </p:nvGrpSpPr>
        <p:grpSpPr bwMode="auto">
          <a:xfrm>
            <a:off x="455613" y="454025"/>
            <a:ext cx="8229600" cy="5711825"/>
            <a:chOff x="287" y="286"/>
            <a:chExt cx="5184" cy="3598"/>
          </a:xfrm>
        </p:grpSpPr>
        <p:sp>
          <p:nvSpPr>
            <p:cNvPr id="24579" name="Rectangle 2">
              <a:extLst>
                <a:ext uri="{FF2B5EF4-FFF2-40B4-BE49-F238E27FC236}">
                  <a16:creationId xmlns:a16="http://schemas.microsoft.com/office/drawing/2014/main" id="{C5E5A87E-2407-214A-BEDD-2E24288CD75E}"/>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Sensation </a:t>
              </a:r>
              <a:r>
                <a:rPr lang="en-US" altLang="en-US" sz="2200" dirty="0">
                  <a:solidFill>
                    <a:srgbClr val="333333"/>
                  </a:solidFill>
                </a:rPr>
                <a:t>(continued)</a:t>
              </a:r>
              <a:endParaRPr lang="en-US" altLang="en-US" sz="2800" dirty="0">
                <a:solidFill>
                  <a:schemeClr val="tx2"/>
                </a:solidFill>
              </a:endParaRPr>
            </a:p>
          </p:txBody>
        </p:sp>
        <p:sp>
          <p:nvSpPr>
            <p:cNvPr id="24580" name="Text Box 6">
              <a:extLst>
                <a:ext uri="{FF2B5EF4-FFF2-40B4-BE49-F238E27FC236}">
                  <a16:creationId xmlns:a16="http://schemas.microsoft.com/office/drawing/2014/main" id="{E1E4A9DF-FC7D-8B45-A393-79ED02054226}"/>
                </a:ext>
              </a:extLst>
            </p:cNvPr>
            <p:cNvSpPr txBox="1">
              <a:spLocks noChangeArrowheads="1"/>
            </p:cNvSpPr>
            <p:nvPr/>
          </p:nvSpPr>
          <p:spPr bwMode="auto">
            <a:xfrm>
              <a:off x="515" y="970"/>
              <a:ext cx="4764"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Sensory signals that reach the level of spinal cord can elicit spinal reflexes.</a:t>
              </a:r>
            </a:p>
            <a:p>
              <a:pPr eaLnBrk="1" hangingPunct="1">
                <a:lnSpc>
                  <a:spcPct val="85000"/>
                </a:lnSpc>
                <a:spcBef>
                  <a:spcPct val="0"/>
                </a:spcBef>
                <a:spcAft>
                  <a:spcPts val="900"/>
                </a:spcAft>
                <a:buSzPct val="80000"/>
              </a:pPr>
              <a:r>
                <a:rPr lang="en-US" altLang="en-US" sz="1800" dirty="0"/>
                <a:t>Sensory signals that reach the brainstem can elicit more complex reflexes including those involving the cardiovascular and respiratory systems.</a:t>
              </a:r>
            </a:p>
            <a:p>
              <a:pPr eaLnBrk="1" hangingPunct="1">
                <a:lnSpc>
                  <a:spcPct val="85000"/>
                </a:lnSpc>
                <a:spcBef>
                  <a:spcPct val="0"/>
                </a:spcBef>
                <a:spcAft>
                  <a:spcPct val="50000"/>
                </a:spcAft>
                <a:buSzPct val="80000"/>
              </a:pPr>
              <a:r>
                <a:rPr lang="en-US" altLang="en-US" sz="1800" dirty="0"/>
                <a:t>Sensory signals that reach the cerebral cortex can result in conscious awareness including for vision, hearing, taste, smell, touch, and pain.</a:t>
              </a:r>
            </a:p>
          </p:txBody>
        </p:sp>
        <p:grpSp>
          <p:nvGrpSpPr>
            <p:cNvPr id="24581" name="Group 18">
              <a:extLst>
                <a:ext uri="{FF2B5EF4-FFF2-40B4-BE49-F238E27FC236}">
                  <a16:creationId xmlns:a16="http://schemas.microsoft.com/office/drawing/2014/main" id="{1CD2BB0D-B972-A445-BDD4-53407E61D78F}"/>
                </a:ext>
              </a:extLst>
            </p:cNvPr>
            <p:cNvGrpSpPr>
              <a:grpSpLocks/>
            </p:cNvGrpSpPr>
            <p:nvPr/>
          </p:nvGrpSpPr>
          <p:grpSpPr bwMode="auto">
            <a:xfrm>
              <a:off x="582" y="3671"/>
              <a:ext cx="1990" cy="213"/>
              <a:chOff x="582" y="3671"/>
              <a:chExt cx="1990" cy="213"/>
            </a:xfrm>
          </p:grpSpPr>
          <p:sp>
            <p:nvSpPr>
              <p:cNvPr id="24582" name="Rectangle 19">
                <a:extLst>
                  <a:ext uri="{FF2B5EF4-FFF2-40B4-BE49-F238E27FC236}">
                    <a16:creationId xmlns:a16="http://schemas.microsoft.com/office/drawing/2014/main" id="{F37D8059-0914-1B42-81B9-79EE815CF58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583" name="Rectangle 20">
                <a:extLst>
                  <a:ext uri="{FF2B5EF4-FFF2-40B4-BE49-F238E27FC236}">
                    <a16:creationId xmlns:a16="http://schemas.microsoft.com/office/drawing/2014/main" id="{F1AAA2E2-BBBF-F84E-BEC5-43055FF9EE5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584" name="Rectangle 21">
                <a:extLst>
                  <a:ext uri="{FF2B5EF4-FFF2-40B4-BE49-F238E27FC236}">
                    <a16:creationId xmlns:a16="http://schemas.microsoft.com/office/drawing/2014/main" id="{8B65F49C-1AD0-1449-ADF6-0B88BA3FABF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585" name="Text Box 22">
                <a:extLst>
                  <a:ext uri="{FF2B5EF4-FFF2-40B4-BE49-F238E27FC236}">
                    <a16:creationId xmlns:a16="http://schemas.microsoft.com/office/drawing/2014/main" id="{B92B80AD-119D-2345-B28D-455983DD62C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547</a:t>
                </a:r>
                <a:endParaRPr lang="en-US" altLang="en-US" sz="1800" dirty="0">
                  <a:ea typeface="ＭＳ Ｐゴシック" panose="020B0600070205080204" pitchFamily="34" charset="-128"/>
                </a:endParaRPr>
              </a:p>
            </p:txBody>
          </p:sp>
          <p:sp>
            <p:nvSpPr>
              <p:cNvPr id="24586" name="Text Box 23">
                <a:extLst>
                  <a:ext uri="{FF2B5EF4-FFF2-40B4-BE49-F238E27FC236}">
                    <a16:creationId xmlns:a16="http://schemas.microsoft.com/office/drawing/2014/main" id="{8B067E6F-0BEA-854D-A26C-A01B0D25F08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607</a:t>
                </a:r>
                <a:endParaRPr lang="en-US" altLang="en-US" sz="1800" dirty="0">
                  <a:ea typeface="ＭＳ Ｐゴシック" panose="020B0600070205080204" pitchFamily="34" charset="-128"/>
                </a:endParaRPr>
              </a:p>
            </p:txBody>
          </p:sp>
          <p:sp>
            <p:nvSpPr>
              <p:cNvPr id="24587" name="Text Box 24">
                <a:extLst>
                  <a:ext uri="{FF2B5EF4-FFF2-40B4-BE49-F238E27FC236}">
                    <a16:creationId xmlns:a16="http://schemas.microsoft.com/office/drawing/2014/main" id="{B22C3282-4788-CA46-B5C7-6227468E6B6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5">
            <a:extLst>
              <a:ext uri="{FF2B5EF4-FFF2-40B4-BE49-F238E27FC236}">
                <a16:creationId xmlns:a16="http://schemas.microsoft.com/office/drawing/2014/main" id="{44858FB8-7312-3442-80E2-24DEAFB0E40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9826212-82AA-9244-AFA7-0AAB1FF63895}" type="slidenum">
              <a:rPr lang="en-US" altLang="en-US" sz="1400" smtClean="0"/>
              <a:pPr>
                <a:spcBef>
                  <a:spcPct val="0"/>
                </a:spcBef>
                <a:buFontTx/>
                <a:buNone/>
              </a:pPr>
              <a:t>7</a:t>
            </a:fld>
            <a:endParaRPr lang="en-US" altLang="en-US" sz="1400" dirty="0"/>
          </a:p>
        </p:txBody>
      </p:sp>
      <p:grpSp>
        <p:nvGrpSpPr>
          <p:cNvPr id="26626" name="Group 28">
            <a:extLst>
              <a:ext uri="{FF2B5EF4-FFF2-40B4-BE49-F238E27FC236}">
                <a16:creationId xmlns:a16="http://schemas.microsoft.com/office/drawing/2014/main" id="{6A2B7B71-35FF-C643-99D4-F9572F93A329}"/>
              </a:ext>
            </a:extLst>
          </p:cNvPr>
          <p:cNvGrpSpPr>
            <a:grpSpLocks/>
          </p:cNvGrpSpPr>
          <p:nvPr/>
        </p:nvGrpSpPr>
        <p:grpSpPr bwMode="auto">
          <a:xfrm>
            <a:off x="454025" y="452438"/>
            <a:ext cx="8229600" cy="5713412"/>
            <a:chOff x="286" y="285"/>
            <a:chExt cx="5184" cy="3599"/>
          </a:xfrm>
        </p:grpSpPr>
        <p:sp>
          <p:nvSpPr>
            <p:cNvPr id="26627" name="Rectangle 2">
              <a:extLst>
                <a:ext uri="{FF2B5EF4-FFF2-40B4-BE49-F238E27FC236}">
                  <a16:creationId xmlns:a16="http://schemas.microsoft.com/office/drawing/2014/main" id="{F3B57BA3-8DF4-5D4D-A189-1BC246499586}"/>
                </a:ext>
              </a:extLst>
            </p:cNvPr>
            <p:cNvSpPr>
              <a:spLocks noChangeArrowheads="1"/>
            </p:cNvSpPr>
            <p:nvPr/>
          </p:nvSpPr>
          <p:spPr bwMode="auto">
            <a:xfrm>
              <a:off x="286"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Perception</a:t>
              </a:r>
              <a:endParaRPr lang="en-US" altLang="en-US" sz="2800" dirty="0">
                <a:solidFill>
                  <a:schemeClr val="tx2"/>
                </a:solidFill>
              </a:endParaRPr>
            </a:p>
          </p:txBody>
        </p:sp>
        <p:sp>
          <p:nvSpPr>
            <p:cNvPr id="26628" name="Text Box 6">
              <a:extLst>
                <a:ext uri="{FF2B5EF4-FFF2-40B4-BE49-F238E27FC236}">
                  <a16:creationId xmlns:a16="http://schemas.microsoft.com/office/drawing/2014/main" id="{3E945882-5E0E-3B4A-9676-6B6F34A405F7}"/>
                </a:ext>
              </a:extLst>
            </p:cNvPr>
            <p:cNvSpPr txBox="1">
              <a:spLocks noChangeArrowheads="1"/>
            </p:cNvSpPr>
            <p:nvPr/>
          </p:nvSpPr>
          <p:spPr bwMode="auto">
            <a:xfrm>
              <a:off x="515" y="970"/>
              <a:ext cx="4591" cy="1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Perception is the conscious or unconscious interpretation of sen-sations based on many factors including our past experiences and even our emotional states.</a:t>
              </a:r>
            </a:p>
            <a:p>
              <a:pPr eaLnBrk="1" hangingPunct="1">
                <a:lnSpc>
                  <a:spcPct val="85000"/>
                </a:lnSpc>
                <a:spcBef>
                  <a:spcPct val="0"/>
                </a:spcBef>
                <a:spcAft>
                  <a:spcPts val="900"/>
                </a:spcAft>
                <a:buSzPct val="80000"/>
              </a:pPr>
              <a:r>
                <a:rPr lang="en-US" altLang="en-US" sz="1800" dirty="0"/>
                <a:t>Sensory association areas and other areas of the cerebral cortex are involved in perception.</a:t>
              </a:r>
            </a:p>
            <a:p>
              <a:pPr eaLnBrk="1" hangingPunct="1">
                <a:lnSpc>
                  <a:spcPct val="85000"/>
                </a:lnSpc>
                <a:spcBef>
                  <a:spcPct val="0"/>
                </a:spcBef>
                <a:spcAft>
                  <a:spcPts val="900"/>
                </a:spcAft>
                <a:buSzPct val="80000"/>
              </a:pPr>
              <a:r>
                <a:rPr lang="en-US" altLang="en-US" sz="1800" dirty="0"/>
                <a:t>For example, about 30 areas of the cerebral cortex are involved in interpreting visual information.</a:t>
              </a:r>
            </a:p>
            <a:p>
              <a:pPr eaLnBrk="1" hangingPunct="1">
                <a:lnSpc>
                  <a:spcPct val="85000"/>
                </a:lnSpc>
                <a:spcBef>
                  <a:spcPct val="0"/>
                </a:spcBef>
                <a:spcAft>
                  <a:spcPts val="900"/>
                </a:spcAft>
                <a:buSzPct val="80000"/>
              </a:pPr>
              <a:r>
                <a:rPr lang="en-US" altLang="en-US" sz="1800" dirty="0"/>
                <a:t>Visual illusions have been used to illustrate how sensation and per-ception differ.</a:t>
              </a:r>
            </a:p>
            <a:p>
              <a:pPr eaLnBrk="1" hangingPunct="1">
                <a:lnSpc>
                  <a:spcPct val="85000"/>
                </a:lnSpc>
                <a:spcBef>
                  <a:spcPct val="0"/>
                </a:spcBef>
                <a:spcAft>
                  <a:spcPts val="900"/>
                </a:spcAft>
                <a:buSzPct val="80000"/>
              </a:pPr>
              <a:r>
                <a:rPr lang="en-US" altLang="en-US" sz="1800" dirty="0"/>
                <a:t>A course in biological or physiological psychology would cover sen-sation and perception in much more detail.</a:t>
              </a:r>
            </a:p>
          </p:txBody>
        </p:sp>
        <p:grpSp>
          <p:nvGrpSpPr>
            <p:cNvPr id="26629" name="Group 18">
              <a:extLst>
                <a:ext uri="{FF2B5EF4-FFF2-40B4-BE49-F238E27FC236}">
                  <a16:creationId xmlns:a16="http://schemas.microsoft.com/office/drawing/2014/main" id="{D05C67BA-6972-BE4E-848B-E50F7EF7BC8D}"/>
                </a:ext>
              </a:extLst>
            </p:cNvPr>
            <p:cNvGrpSpPr>
              <a:grpSpLocks/>
            </p:cNvGrpSpPr>
            <p:nvPr/>
          </p:nvGrpSpPr>
          <p:grpSpPr bwMode="auto">
            <a:xfrm>
              <a:off x="582" y="3671"/>
              <a:ext cx="1990" cy="213"/>
              <a:chOff x="582" y="3671"/>
              <a:chExt cx="1990" cy="213"/>
            </a:xfrm>
          </p:grpSpPr>
          <p:sp>
            <p:nvSpPr>
              <p:cNvPr id="26630" name="Rectangle 19">
                <a:extLst>
                  <a:ext uri="{FF2B5EF4-FFF2-40B4-BE49-F238E27FC236}">
                    <a16:creationId xmlns:a16="http://schemas.microsoft.com/office/drawing/2014/main" id="{11D05DEC-036A-5447-9C2E-E449D8D2617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631" name="Rectangle 20">
                <a:extLst>
                  <a:ext uri="{FF2B5EF4-FFF2-40B4-BE49-F238E27FC236}">
                    <a16:creationId xmlns:a16="http://schemas.microsoft.com/office/drawing/2014/main" id="{4C6C2915-01F6-264A-8710-F8D10AF6350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632" name="Rectangle 21">
                <a:extLst>
                  <a:ext uri="{FF2B5EF4-FFF2-40B4-BE49-F238E27FC236}">
                    <a16:creationId xmlns:a16="http://schemas.microsoft.com/office/drawing/2014/main" id="{0AF4F1A4-0C8D-7E40-BC7B-011694DAB6C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633" name="Text Box 22">
                <a:extLst>
                  <a:ext uri="{FF2B5EF4-FFF2-40B4-BE49-F238E27FC236}">
                    <a16:creationId xmlns:a16="http://schemas.microsoft.com/office/drawing/2014/main" id="{7F903BFE-6CC3-8B42-A6BD-B4A273741EE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547</a:t>
                </a:r>
                <a:endParaRPr lang="en-US" altLang="en-US" sz="1800" dirty="0">
                  <a:ea typeface="ＭＳ Ｐゴシック" panose="020B0600070205080204" pitchFamily="34" charset="-128"/>
                </a:endParaRPr>
              </a:p>
            </p:txBody>
          </p:sp>
          <p:sp>
            <p:nvSpPr>
              <p:cNvPr id="26634" name="Text Box 23">
                <a:extLst>
                  <a:ext uri="{FF2B5EF4-FFF2-40B4-BE49-F238E27FC236}">
                    <a16:creationId xmlns:a16="http://schemas.microsoft.com/office/drawing/2014/main" id="{C4D605A3-A2AB-6341-A5EC-1FD1F6D5A99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607</a:t>
                </a:r>
                <a:endParaRPr lang="en-US" altLang="en-US" sz="1800" dirty="0">
                  <a:ea typeface="ＭＳ Ｐゴシック" panose="020B0600070205080204" pitchFamily="34" charset="-128"/>
                </a:endParaRPr>
              </a:p>
            </p:txBody>
          </p:sp>
          <p:sp>
            <p:nvSpPr>
              <p:cNvPr id="26635" name="Text Box 24">
                <a:extLst>
                  <a:ext uri="{FF2B5EF4-FFF2-40B4-BE49-F238E27FC236}">
                    <a16:creationId xmlns:a16="http://schemas.microsoft.com/office/drawing/2014/main" id="{62B595F2-7C9B-9448-8DB3-44B14C9B08D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Number Placeholder 5">
            <a:extLst>
              <a:ext uri="{FF2B5EF4-FFF2-40B4-BE49-F238E27FC236}">
                <a16:creationId xmlns:a16="http://schemas.microsoft.com/office/drawing/2014/main" id="{26005587-998A-FA44-BA8B-06C3E7AE50D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56D4DE7-79BB-7147-B9DE-A5AA67288551}" type="slidenum">
              <a:rPr lang="en-US" altLang="en-US" sz="1400" smtClean="0"/>
              <a:pPr>
                <a:spcBef>
                  <a:spcPct val="0"/>
                </a:spcBef>
                <a:buFontTx/>
                <a:buNone/>
              </a:pPr>
              <a:t>8</a:t>
            </a:fld>
            <a:endParaRPr lang="en-US" altLang="en-US" sz="1400" dirty="0"/>
          </a:p>
        </p:txBody>
      </p:sp>
      <p:grpSp>
        <p:nvGrpSpPr>
          <p:cNvPr id="28674" name="Group 37">
            <a:extLst>
              <a:ext uri="{FF2B5EF4-FFF2-40B4-BE49-F238E27FC236}">
                <a16:creationId xmlns:a16="http://schemas.microsoft.com/office/drawing/2014/main" id="{822F2D7C-E39F-E549-BE10-4FB13E0F8A95}"/>
              </a:ext>
            </a:extLst>
          </p:cNvPr>
          <p:cNvGrpSpPr>
            <a:grpSpLocks/>
          </p:cNvGrpSpPr>
          <p:nvPr/>
        </p:nvGrpSpPr>
        <p:grpSpPr bwMode="auto">
          <a:xfrm>
            <a:off x="455613" y="452438"/>
            <a:ext cx="8229600" cy="5408612"/>
            <a:chOff x="287" y="285"/>
            <a:chExt cx="5184" cy="3407"/>
          </a:xfrm>
        </p:grpSpPr>
        <p:sp>
          <p:nvSpPr>
            <p:cNvPr id="28675" name="Rectangle 3">
              <a:extLst>
                <a:ext uri="{FF2B5EF4-FFF2-40B4-BE49-F238E27FC236}">
                  <a16:creationId xmlns:a16="http://schemas.microsoft.com/office/drawing/2014/main" id="{536845FB-FF0E-D845-A8D0-F3917180B8CA}"/>
                </a:ext>
              </a:extLst>
            </p:cNvPr>
            <p:cNvSpPr>
              <a:spLocks noChangeArrowheads="1"/>
            </p:cNvSpPr>
            <p:nvPr/>
          </p:nvSpPr>
          <p:spPr bwMode="auto">
            <a:xfrm>
              <a:off x="287"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Visual Illusions</a:t>
              </a:r>
              <a:endParaRPr lang="en-US" altLang="en-US" sz="2800" dirty="0">
                <a:solidFill>
                  <a:schemeClr val="tx2"/>
                </a:solidFill>
              </a:endParaRPr>
            </a:p>
          </p:txBody>
        </p:sp>
        <p:grpSp>
          <p:nvGrpSpPr>
            <p:cNvPr id="28676" name="Group 36">
              <a:extLst>
                <a:ext uri="{FF2B5EF4-FFF2-40B4-BE49-F238E27FC236}">
                  <a16:creationId xmlns:a16="http://schemas.microsoft.com/office/drawing/2014/main" id="{C5BEEA19-9AE4-A043-BF99-AAE687CE7270}"/>
                </a:ext>
              </a:extLst>
            </p:cNvPr>
            <p:cNvGrpSpPr>
              <a:grpSpLocks/>
            </p:cNvGrpSpPr>
            <p:nvPr/>
          </p:nvGrpSpPr>
          <p:grpSpPr bwMode="auto">
            <a:xfrm>
              <a:off x="392" y="967"/>
              <a:ext cx="4797" cy="2725"/>
              <a:chOff x="392" y="967"/>
              <a:chExt cx="4797" cy="2725"/>
            </a:xfrm>
          </p:grpSpPr>
          <p:sp>
            <p:nvSpPr>
              <p:cNvPr id="28677" name="Text Box 16">
                <a:extLst>
                  <a:ext uri="{FF2B5EF4-FFF2-40B4-BE49-F238E27FC236}">
                    <a16:creationId xmlns:a16="http://schemas.microsoft.com/office/drawing/2014/main" id="{B1EF3857-01FE-474F-A22C-229658328483}"/>
                  </a:ext>
                </a:extLst>
              </p:cNvPr>
              <p:cNvSpPr txBox="1">
                <a:spLocks noChangeArrowheads="1"/>
              </p:cNvSpPr>
              <p:nvPr/>
            </p:nvSpPr>
            <p:spPr bwMode="auto">
              <a:xfrm>
                <a:off x="2050" y="967"/>
                <a:ext cx="2882"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600" dirty="0">
                    <a:solidFill>
                      <a:srgbClr val="011893"/>
                    </a:solidFill>
                  </a:rPr>
                  <a:t>When sensation and perception collide—the visual stimuli are unchanging, but what do you see in each of the images</a:t>
                </a:r>
                <a:r>
                  <a:rPr lang="en-US" altLang="en-US" sz="1600" dirty="0">
                    <a:solidFill>
                      <a:srgbClr val="000080"/>
                    </a:solidFill>
                  </a:rPr>
                  <a:t>?</a:t>
                </a:r>
              </a:p>
            </p:txBody>
          </p:sp>
          <p:grpSp>
            <p:nvGrpSpPr>
              <p:cNvPr id="28678" name="Group 30">
                <a:extLst>
                  <a:ext uri="{FF2B5EF4-FFF2-40B4-BE49-F238E27FC236}">
                    <a16:creationId xmlns:a16="http://schemas.microsoft.com/office/drawing/2014/main" id="{8FF3F647-522C-C743-8747-3C14ED21E3F0}"/>
                  </a:ext>
                </a:extLst>
              </p:cNvPr>
              <p:cNvGrpSpPr>
                <a:grpSpLocks/>
              </p:cNvGrpSpPr>
              <p:nvPr/>
            </p:nvGrpSpPr>
            <p:grpSpPr bwMode="auto">
              <a:xfrm>
                <a:off x="392" y="1002"/>
                <a:ext cx="1858" cy="1877"/>
                <a:chOff x="392" y="1002"/>
                <a:chExt cx="1858" cy="1877"/>
              </a:xfrm>
            </p:grpSpPr>
            <p:pic>
              <p:nvPicPr>
                <p:cNvPr id="28685" name="Picture 24" descr="woman">
                  <a:extLst>
                    <a:ext uri="{FF2B5EF4-FFF2-40B4-BE49-F238E27FC236}">
                      <a16:creationId xmlns:a16="http://schemas.microsoft.com/office/drawing/2014/main" id="{BD124391-8495-0A4F-A344-9A5C4324AB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 y="1002"/>
                  <a:ext cx="1279" cy="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6" name="Text Box 25">
                  <a:extLst>
                    <a:ext uri="{FF2B5EF4-FFF2-40B4-BE49-F238E27FC236}">
                      <a16:creationId xmlns:a16="http://schemas.microsoft.com/office/drawing/2014/main" id="{18893E8A-47CD-0044-8B2C-3AEC3E804CD1}"/>
                    </a:ext>
                  </a:extLst>
                </p:cNvPr>
                <p:cNvSpPr txBox="1">
                  <a:spLocks noChangeArrowheads="1"/>
                </p:cNvSpPr>
                <p:nvPr/>
              </p:nvSpPr>
              <p:spPr bwMode="auto">
                <a:xfrm>
                  <a:off x="392" y="2714"/>
                  <a:ext cx="185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https://www.owlminerva.files.wordpress.com</a:t>
                  </a:r>
                  <a:endParaRPr lang="en-US" altLang="en-US" sz="1800" dirty="0"/>
                </a:p>
              </p:txBody>
            </p:sp>
          </p:grpSp>
          <p:grpSp>
            <p:nvGrpSpPr>
              <p:cNvPr id="28679" name="Group 35">
                <a:extLst>
                  <a:ext uri="{FF2B5EF4-FFF2-40B4-BE49-F238E27FC236}">
                    <a16:creationId xmlns:a16="http://schemas.microsoft.com/office/drawing/2014/main" id="{FA9C9E2D-F5FF-1A45-A426-3B33E4880BA3}"/>
                  </a:ext>
                </a:extLst>
              </p:cNvPr>
              <p:cNvGrpSpPr>
                <a:grpSpLocks/>
              </p:cNvGrpSpPr>
              <p:nvPr/>
            </p:nvGrpSpPr>
            <p:grpSpPr bwMode="auto">
              <a:xfrm>
                <a:off x="2261" y="2483"/>
                <a:ext cx="2396" cy="1209"/>
                <a:chOff x="2261" y="2483"/>
                <a:chExt cx="2396" cy="1209"/>
              </a:xfrm>
            </p:grpSpPr>
            <p:pic>
              <p:nvPicPr>
                <p:cNvPr id="28683" name="Picture 26" descr="207665_2">
                  <a:extLst>
                    <a:ext uri="{FF2B5EF4-FFF2-40B4-BE49-F238E27FC236}">
                      <a16:creationId xmlns:a16="http://schemas.microsoft.com/office/drawing/2014/main" id="{DE08950B-47C2-A24B-8204-BB5293D5FC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1" y="2483"/>
                  <a:ext cx="1343" cy="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4" name="Text Box 15">
                  <a:extLst>
                    <a:ext uri="{FF2B5EF4-FFF2-40B4-BE49-F238E27FC236}">
                      <a16:creationId xmlns:a16="http://schemas.microsoft.com/office/drawing/2014/main" id="{271AE1D5-9F08-D549-A45C-72F09E9DC483}"/>
                    </a:ext>
                  </a:extLst>
                </p:cNvPr>
                <p:cNvSpPr txBox="1">
                  <a:spLocks noChangeArrowheads="1"/>
                </p:cNvSpPr>
                <p:nvPr/>
              </p:nvSpPr>
              <p:spPr bwMode="auto">
                <a:xfrm>
                  <a:off x="3440" y="3486"/>
                  <a:ext cx="121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https://www.wellsphere.com</a:t>
                  </a:r>
                  <a:endParaRPr lang="en-US" altLang="en-US" sz="1800" dirty="0"/>
                </a:p>
              </p:txBody>
            </p:sp>
          </p:grpSp>
          <p:grpSp>
            <p:nvGrpSpPr>
              <p:cNvPr id="28680" name="Group 29">
                <a:extLst>
                  <a:ext uri="{FF2B5EF4-FFF2-40B4-BE49-F238E27FC236}">
                    <a16:creationId xmlns:a16="http://schemas.microsoft.com/office/drawing/2014/main" id="{1BA2A356-FC9B-4D4E-BBA0-48019FBCA5CA}"/>
                  </a:ext>
                </a:extLst>
              </p:cNvPr>
              <p:cNvGrpSpPr>
                <a:grpSpLocks/>
              </p:cNvGrpSpPr>
              <p:nvPr/>
            </p:nvGrpSpPr>
            <p:grpSpPr bwMode="auto">
              <a:xfrm>
                <a:off x="3843" y="1649"/>
                <a:ext cx="1346" cy="1353"/>
                <a:chOff x="3843" y="1649"/>
                <a:chExt cx="1346" cy="1353"/>
              </a:xfrm>
            </p:grpSpPr>
            <p:sp>
              <p:nvSpPr>
                <p:cNvPr id="28681" name="Rectangle 11">
                  <a:extLst>
                    <a:ext uri="{FF2B5EF4-FFF2-40B4-BE49-F238E27FC236}">
                      <a16:creationId xmlns:a16="http://schemas.microsoft.com/office/drawing/2014/main" id="{A4C0C14A-4270-3644-8CDF-1BC7983E15D7}"/>
                    </a:ext>
                  </a:extLst>
                </p:cNvPr>
                <p:cNvSpPr>
                  <a:spLocks noChangeArrowheads="1"/>
                </p:cNvSpPr>
                <p:nvPr/>
              </p:nvSpPr>
              <p:spPr bwMode="auto">
                <a:xfrm>
                  <a:off x="4147" y="2837"/>
                  <a:ext cx="104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https://www.nature.com</a:t>
                  </a:r>
                  <a:endParaRPr lang="en-US" altLang="en-US" sz="1800" dirty="0"/>
                </a:p>
              </p:txBody>
            </p:sp>
            <p:pic>
              <p:nvPicPr>
                <p:cNvPr id="28682" name="Picture 27" descr="rubin-face">
                  <a:extLst>
                    <a:ext uri="{FF2B5EF4-FFF2-40B4-BE49-F238E27FC236}">
                      <a16:creationId xmlns:a16="http://schemas.microsoft.com/office/drawing/2014/main" id="{CEF8EE0E-A9B6-474F-BBB5-017478EED1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3" y="1649"/>
                  <a:ext cx="1270" cy="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5">
            <a:extLst>
              <a:ext uri="{FF2B5EF4-FFF2-40B4-BE49-F238E27FC236}">
                <a16:creationId xmlns:a16="http://schemas.microsoft.com/office/drawing/2014/main" id="{38A2942E-52FB-1041-A088-118A9DB5F68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083CF78-B621-3444-9812-20909DAEED9C}" type="slidenum">
              <a:rPr lang="en-US" altLang="en-US" sz="1400" smtClean="0"/>
              <a:pPr>
                <a:spcBef>
                  <a:spcPct val="0"/>
                </a:spcBef>
                <a:buFontTx/>
                <a:buNone/>
              </a:pPr>
              <a:t>9</a:t>
            </a:fld>
            <a:endParaRPr lang="en-US" altLang="en-US" sz="1400" dirty="0"/>
          </a:p>
        </p:txBody>
      </p:sp>
      <p:sp>
        <p:nvSpPr>
          <p:cNvPr id="30722" name="Rectangle 2">
            <a:extLst>
              <a:ext uri="{FF2B5EF4-FFF2-40B4-BE49-F238E27FC236}">
                <a16:creationId xmlns:a16="http://schemas.microsoft.com/office/drawing/2014/main" id="{436AED5D-477B-7248-A347-2E2BF3D1BDDC}"/>
              </a:ext>
            </a:extLst>
          </p:cNvPr>
          <p:cNvSpPr>
            <a:spLocks noGrp="1" noChangeArrowheads="1"/>
          </p:cNvSpPr>
          <p:nvPr>
            <p:ph type="body" idx="1"/>
          </p:nvPr>
        </p:nvSpPr>
        <p:spPr>
          <a:xfrm>
            <a:off x="873125" y="881063"/>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Some Basic Principles</a:t>
            </a:r>
            <a:endParaRPr lang="en-US" altLang="en-US" dirty="0"/>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Number Placeholder 5">
            <a:extLst>
              <a:ext uri="{FF2B5EF4-FFF2-40B4-BE49-F238E27FC236}">
                <a16:creationId xmlns:a16="http://schemas.microsoft.com/office/drawing/2014/main" id="{06D02D11-46F0-574D-8455-6EA9A62FA54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AFEF4FC-6FF0-9F42-BD31-F847DA6CB4F2}" type="slidenum">
              <a:rPr lang="en-US" altLang="en-US" sz="1400" smtClean="0"/>
              <a:pPr>
                <a:spcBef>
                  <a:spcPct val="0"/>
                </a:spcBef>
                <a:buFontTx/>
                <a:buNone/>
              </a:pPr>
              <a:t>10</a:t>
            </a:fld>
            <a:endParaRPr lang="en-US" altLang="en-US" sz="1400" dirty="0"/>
          </a:p>
        </p:txBody>
      </p:sp>
      <p:grpSp>
        <p:nvGrpSpPr>
          <p:cNvPr id="32770" name="Group 27">
            <a:extLst>
              <a:ext uri="{FF2B5EF4-FFF2-40B4-BE49-F238E27FC236}">
                <a16:creationId xmlns:a16="http://schemas.microsoft.com/office/drawing/2014/main" id="{8B80564C-7974-0440-B47B-5047EA86DAEB}"/>
              </a:ext>
            </a:extLst>
          </p:cNvPr>
          <p:cNvGrpSpPr>
            <a:grpSpLocks/>
          </p:cNvGrpSpPr>
          <p:nvPr/>
        </p:nvGrpSpPr>
        <p:grpSpPr bwMode="auto">
          <a:xfrm>
            <a:off x="455613" y="454025"/>
            <a:ext cx="8229600" cy="5711825"/>
            <a:chOff x="287" y="286"/>
            <a:chExt cx="5184" cy="3598"/>
          </a:xfrm>
        </p:grpSpPr>
        <p:sp>
          <p:nvSpPr>
            <p:cNvPr id="32771" name="Rectangle 2">
              <a:extLst>
                <a:ext uri="{FF2B5EF4-FFF2-40B4-BE49-F238E27FC236}">
                  <a16:creationId xmlns:a16="http://schemas.microsoft.com/office/drawing/2014/main" id="{F98C0F54-7B38-DE44-BF97-DF7B0AC4ED81}"/>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Sensory Modalities</a:t>
              </a:r>
              <a:endParaRPr lang="en-US" altLang="en-US" sz="2800" dirty="0">
                <a:solidFill>
                  <a:schemeClr val="tx2"/>
                </a:solidFill>
              </a:endParaRPr>
            </a:p>
          </p:txBody>
        </p:sp>
        <p:sp>
          <p:nvSpPr>
            <p:cNvPr id="32772" name="Text Box 6">
              <a:extLst>
                <a:ext uri="{FF2B5EF4-FFF2-40B4-BE49-F238E27FC236}">
                  <a16:creationId xmlns:a16="http://schemas.microsoft.com/office/drawing/2014/main" id="{7235191B-A021-684B-AACE-B79ECDDBCB64}"/>
                </a:ext>
              </a:extLst>
            </p:cNvPr>
            <p:cNvSpPr txBox="1">
              <a:spLocks noChangeArrowheads="1"/>
            </p:cNvSpPr>
            <p:nvPr/>
          </p:nvSpPr>
          <p:spPr bwMode="auto">
            <a:xfrm>
              <a:off x="515" y="970"/>
              <a:ext cx="4780"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Each type of sensation—such as vision, touch, and pain—has its own sensory modality.</a:t>
              </a:r>
            </a:p>
            <a:p>
              <a:pPr eaLnBrk="1" hangingPunct="1">
                <a:lnSpc>
                  <a:spcPct val="85000"/>
                </a:lnSpc>
                <a:spcBef>
                  <a:spcPct val="0"/>
                </a:spcBef>
                <a:spcAft>
                  <a:spcPts val="900"/>
                </a:spcAft>
                <a:buSzPct val="80000"/>
              </a:pPr>
              <a:r>
                <a:rPr lang="en-US" altLang="en-US" sz="1800" dirty="0"/>
                <a:t>A sensory neuron carries information for only one sensory modality, and no other.</a:t>
              </a:r>
            </a:p>
            <a:p>
              <a:pPr eaLnBrk="1" hangingPunct="1">
                <a:lnSpc>
                  <a:spcPct val="85000"/>
                </a:lnSpc>
                <a:spcBef>
                  <a:spcPct val="0"/>
                </a:spcBef>
                <a:spcAft>
                  <a:spcPct val="50000"/>
                </a:spcAft>
                <a:buSzPct val="80000"/>
              </a:pPr>
              <a:r>
                <a:rPr lang="en-US" altLang="en-US" sz="1800" dirty="0"/>
                <a:t>For example, sensory neurons that relay action potentials for touch to the primary somatosensory area of the cerebral cortex do not transmit signals for pain.</a:t>
              </a:r>
            </a:p>
          </p:txBody>
        </p:sp>
        <p:grpSp>
          <p:nvGrpSpPr>
            <p:cNvPr id="32773" name="Group 17">
              <a:extLst>
                <a:ext uri="{FF2B5EF4-FFF2-40B4-BE49-F238E27FC236}">
                  <a16:creationId xmlns:a16="http://schemas.microsoft.com/office/drawing/2014/main" id="{19C01DCF-9D1E-9A47-B943-6B842FFBFA7E}"/>
                </a:ext>
              </a:extLst>
            </p:cNvPr>
            <p:cNvGrpSpPr>
              <a:grpSpLocks/>
            </p:cNvGrpSpPr>
            <p:nvPr/>
          </p:nvGrpSpPr>
          <p:grpSpPr bwMode="auto">
            <a:xfrm>
              <a:off x="582" y="3671"/>
              <a:ext cx="1990" cy="213"/>
              <a:chOff x="582" y="3671"/>
              <a:chExt cx="1990" cy="213"/>
            </a:xfrm>
          </p:grpSpPr>
          <p:sp>
            <p:nvSpPr>
              <p:cNvPr id="32774" name="Rectangle 18">
                <a:extLst>
                  <a:ext uri="{FF2B5EF4-FFF2-40B4-BE49-F238E27FC236}">
                    <a16:creationId xmlns:a16="http://schemas.microsoft.com/office/drawing/2014/main" id="{D3220AB0-B730-0047-8545-C8585F9C419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2775" name="Rectangle 19">
                <a:extLst>
                  <a:ext uri="{FF2B5EF4-FFF2-40B4-BE49-F238E27FC236}">
                    <a16:creationId xmlns:a16="http://schemas.microsoft.com/office/drawing/2014/main" id="{ABE2D8B3-8325-EB45-81B7-99C139DEF33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2776" name="Rectangle 20">
                <a:extLst>
                  <a:ext uri="{FF2B5EF4-FFF2-40B4-BE49-F238E27FC236}">
                    <a16:creationId xmlns:a16="http://schemas.microsoft.com/office/drawing/2014/main" id="{BA944B41-8A00-4D4A-BFBB-B195D0B9EAA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2777" name="Text Box 21">
                <a:extLst>
                  <a:ext uri="{FF2B5EF4-FFF2-40B4-BE49-F238E27FC236}">
                    <a16:creationId xmlns:a16="http://schemas.microsoft.com/office/drawing/2014/main" id="{6418B354-A7DE-3445-8922-7EDE0858ABB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547</a:t>
                </a:r>
                <a:endParaRPr lang="en-US" altLang="en-US" sz="1800" dirty="0">
                  <a:ea typeface="ＭＳ Ｐゴシック" panose="020B0600070205080204" pitchFamily="34" charset="-128"/>
                </a:endParaRPr>
              </a:p>
            </p:txBody>
          </p:sp>
          <p:sp>
            <p:nvSpPr>
              <p:cNvPr id="32778" name="Text Box 22">
                <a:extLst>
                  <a:ext uri="{FF2B5EF4-FFF2-40B4-BE49-F238E27FC236}">
                    <a16:creationId xmlns:a16="http://schemas.microsoft.com/office/drawing/2014/main" id="{55C6FAE0-CF26-D44E-AF2B-29BAF9DE06A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607</a:t>
                </a:r>
                <a:endParaRPr lang="en-US" altLang="en-US" sz="1800" dirty="0">
                  <a:ea typeface="ＭＳ Ｐゴシック" panose="020B0600070205080204" pitchFamily="34" charset="-128"/>
                </a:endParaRPr>
              </a:p>
            </p:txBody>
          </p:sp>
          <p:sp>
            <p:nvSpPr>
              <p:cNvPr id="32779" name="Text Box 23">
                <a:extLst>
                  <a:ext uri="{FF2B5EF4-FFF2-40B4-BE49-F238E27FC236}">
                    <a16:creationId xmlns:a16="http://schemas.microsoft.com/office/drawing/2014/main" id="{83FD2E70-03AE-C149-BD59-4EA3EE6F29F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Number Placeholder 5">
            <a:extLst>
              <a:ext uri="{FF2B5EF4-FFF2-40B4-BE49-F238E27FC236}">
                <a16:creationId xmlns:a16="http://schemas.microsoft.com/office/drawing/2014/main" id="{98EEDED8-4691-8040-84C8-598EA707E17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1E6A205-23EE-C74D-ACED-A6F77252312B}" type="slidenum">
              <a:rPr lang="en-US" altLang="en-US" sz="1400" smtClean="0"/>
              <a:pPr>
                <a:spcBef>
                  <a:spcPct val="0"/>
                </a:spcBef>
                <a:buFontTx/>
                <a:buNone/>
              </a:pPr>
              <a:t>11</a:t>
            </a:fld>
            <a:endParaRPr lang="en-US" altLang="en-US" sz="1400" dirty="0"/>
          </a:p>
        </p:txBody>
      </p:sp>
      <p:grpSp>
        <p:nvGrpSpPr>
          <p:cNvPr id="34818" name="Group 27">
            <a:extLst>
              <a:ext uri="{FF2B5EF4-FFF2-40B4-BE49-F238E27FC236}">
                <a16:creationId xmlns:a16="http://schemas.microsoft.com/office/drawing/2014/main" id="{9ED14DE9-1114-CA44-93DE-180D0F968A3A}"/>
              </a:ext>
            </a:extLst>
          </p:cNvPr>
          <p:cNvGrpSpPr>
            <a:grpSpLocks/>
          </p:cNvGrpSpPr>
          <p:nvPr/>
        </p:nvGrpSpPr>
        <p:grpSpPr bwMode="auto">
          <a:xfrm>
            <a:off x="455613" y="454025"/>
            <a:ext cx="8229600" cy="5711825"/>
            <a:chOff x="287" y="286"/>
            <a:chExt cx="5184" cy="3598"/>
          </a:xfrm>
        </p:grpSpPr>
        <p:sp>
          <p:nvSpPr>
            <p:cNvPr id="34819" name="Rectangle 2">
              <a:extLst>
                <a:ext uri="{FF2B5EF4-FFF2-40B4-BE49-F238E27FC236}">
                  <a16:creationId xmlns:a16="http://schemas.microsoft.com/office/drawing/2014/main" id="{441660A5-3844-994E-8611-442C2BDF0DA4}"/>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General Senses</a:t>
              </a:r>
              <a:endParaRPr lang="en-US" altLang="en-US" sz="2800" dirty="0">
                <a:solidFill>
                  <a:schemeClr val="tx2"/>
                </a:solidFill>
              </a:endParaRPr>
            </a:p>
          </p:txBody>
        </p:sp>
        <p:sp>
          <p:nvSpPr>
            <p:cNvPr id="34820" name="Text Box 6">
              <a:extLst>
                <a:ext uri="{FF2B5EF4-FFF2-40B4-BE49-F238E27FC236}">
                  <a16:creationId xmlns:a16="http://schemas.microsoft.com/office/drawing/2014/main" id="{8EBF57E5-D57D-5B40-845D-797DB28C93BA}"/>
                </a:ext>
              </a:extLst>
            </p:cNvPr>
            <p:cNvSpPr txBox="1">
              <a:spLocks noChangeArrowheads="1"/>
            </p:cNvSpPr>
            <p:nvPr/>
          </p:nvSpPr>
          <p:spPr bwMode="auto">
            <a:xfrm>
              <a:off x="515" y="970"/>
              <a:ext cx="479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general senses consist of somatic, visceral, and proprioceptive sensations.</a:t>
              </a:r>
            </a:p>
            <a:p>
              <a:pPr eaLnBrk="1" hangingPunct="1">
                <a:lnSpc>
                  <a:spcPct val="85000"/>
                </a:lnSpc>
                <a:spcBef>
                  <a:spcPct val="0"/>
                </a:spcBef>
                <a:spcAft>
                  <a:spcPts val="900"/>
                </a:spcAft>
                <a:buSzPct val="80000"/>
              </a:pPr>
              <a:r>
                <a:rPr lang="en-US" altLang="en-US" sz="1800" dirty="0"/>
                <a:t>The somatic senses include the tactile sensations of touch, pressure, and vibration.</a:t>
              </a:r>
            </a:p>
            <a:p>
              <a:pPr eaLnBrk="1" hangingPunct="1">
                <a:lnSpc>
                  <a:spcPct val="85000"/>
                </a:lnSpc>
                <a:spcBef>
                  <a:spcPct val="0"/>
                </a:spcBef>
                <a:spcAft>
                  <a:spcPct val="50000"/>
                </a:spcAft>
                <a:buSzPct val="80000"/>
              </a:pPr>
              <a:r>
                <a:rPr lang="en-US" altLang="en-US" sz="1800" dirty="0"/>
                <a:t>The somatic senses also include thermal (temperature) and pain sen-sations.</a:t>
              </a:r>
            </a:p>
          </p:txBody>
        </p:sp>
        <p:grpSp>
          <p:nvGrpSpPr>
            <p:cNvPr id="34821" name="Group 17">
              <a:extLst>
                <a:ext uri="{FF2B5EF4-FFF2-40B4-BE49-F238E27FC236}">
                  <a16:creationId xmlns:a16="http://schemas.microsoft.com/office/drawing/2014/main" id="{ECF0A9DD-69CB-F141-A0E1-7C93130B7DFF}"/>
                </a:ext>
              </a:extLst>
            </p:cNvPr>
            <p:cNvGrpSpPr>
              <a:grpSpLocks/>
            </p:cNvGrpSpPr>
            <p:nvPr/>
          </p:nvGrpSpPr>
          <p:grpSpPr bwMode="auto">
            <a:xfrm>
              <a:off x="582" y="3671"/>
              <a:ext cx="1990" cy="213"/>
              <a:chOff x="582" y="3671"/>
              <a:chExt cx="1990" cy="213"/>
            </a:xfrm>
          </p:grpSpPr>
          <p:sp>
            <p:nvSpPr>
              <p:cNvPr id="34822" name="Rectangle 18">
                <a:extLst>
                  <a:ext uri="{FF2B5EF4-FFF2-40B4-BE49-F238E27FC236}">
                    <a16:creationId xmlns:a16="http://schemas.microsoft.com/office/drawing/2014/main" id="{85154074-832F-8145-B136-9523A7FD1A2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4823" name="Rectangle 19">
                <a:extLst>
                  <a:ext uri="{FF2B5EF4-FFF2-40B4-BE49-F238E27FC236}">
                    <a16:creationId xmlns:a16="http://schemas.microsoft.com/office/drawing/2014/main" id="{458BD683-5618-6848-8CEB-48AC1FAFD3F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4824" name="Rectangle 20">
                <a:extLst>
                  <a:ext uri="{FF2B5EF4-FFF2-40B4-BE49-F238E27FC236}">
                    <a16:creationId xmlns:a16="http://schemas.microsoft.com/office/drawing/2014/main" id="{D0C3A0C1-8408-154F-BF00-D2422A0BFFC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4825" name="Text Box 21">
                <a:extLst>
                  <a:ext uri="{FF2B5EF4-FFF2-40B4-BE49-F238E27FC236}">
                    <a16:creationId xmlns:a16="http://schemas.microsoft.com/office/drawing/2014/main" id="{BA0BB3E7-446D-D243-A5F1-3C690141ADE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547</a:t>
                </a:r>
                <a:endParaRPr lang="en-US" altLang="en-US" sz="1800" dirty="0">
                  <a:ea typeface="ＭＳ Ｐゴシック" panose="020B0600070205080204" pitchFamily="34" charset="-128"/>
                </a:endParaRPr>
              </a:p>
            </p:txBody>
          </p:sp>
          <p:sp>
            <p:nvSpPr>
              <p:cNvPr id="34826" name="Text Box 22">
                <a:extLst>
                  <a:ext uri="{FF2B5EF4-FFF2-40B4-BE49-F238E27FC236}">
                    <a16:creationId xmlns:a16="http://schemas.microsoft.com/office/drawing/2014/main" id="{1F565E3D-50BC-744A-B458-419417B926A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607</a:t>
                </a:r>
                <a:endParaRPr lang="en-US" altLang="en-US" sz="1800" dirty="0">
                  <a:ea typeface="ＭＳ Ｐゴシック" panose="020B0600070205080204" pitchFamily="34" charset="-128"/>
                </a:endParaRPr>
              </a:p>
            </p:txBody>
          </p:sp>
          <p:sp>
            <p:nvSpPr>
              <p:cNvPr id="34827" name="Text Box 23">
                <a:extLst>
                  <a:ext uri="{FF2B5EF4-FFF2-40B4-BE49-F238E27FC236}">
                    <a16:creationId xmlns:a16="http://schemas.microsoft.com/office/drawing/2014/main" id="{E264B1FA-B7C1-4D4D-B447-17340A3727E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Number Placeholder 5">
            <a:extLst>
              <a:ext uri="{FF2B5EF4-FFF2-40B4-BE49-F238E27FC236}">
                <a16:creationId xmlns:a16="http://schemas.microsoft.com/office/drawing/2014/main" id="{DCFB7FD6-B5DF-6C4A-B005-99CF8D9E29C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FAF5433-4EC7-CC42-BDD6-D2AEA66A23D5}" type="slidenum">
              <a:rPr lang="en-US" altLang="en-US" sz="1400" smtClean="0"/>
              <a:pPr>
                <a:spcBef>
                  <a:spcPct val="0"/>
                </a:spcBef>
                <a:buFontTx/>
                <a:buNone/>
              </a:pPr>
              <a:t>12</a:t>
            </a:fld>
            <a:endParaRPr lang="en-US" altLang="en-US" sz="1400" dirty="0"/>
          </a:p>
        </p:txBody>
      </p:sp>
      <p:grpSp>
        <p:nvGrpSpPr>
          <p:cNvPr id="36866" name="Group 39">
            <a:extLst>
              <a:ext uri="{FF2B5EF4-FFF2-40B4-BE49-F238E27FC236}">
                <a16:creationId xmlns:a16="http://schemas.microsoft.com/office/drawing/2014/main" id="{4C8BABF1-A265-1A40-B560-ABB4F4A7ED40}"/>
              </a:ext>
            </a:extLst>
          </p:cNvPr>
          <p:cNvGrpSpPr>
            <a:grpSpLocks/>
          </p:cNvGrpSpPr>
          <p:nvPr/>
        </p:nvGrpSpPr>
        <p:grpSpPr bwMode="auto">
          <a:xfrm>
            <a:off x="455613" y="454025"/>
            <a:ext cx="8229600" cy="5711825"/>
            <a:chOff x="287" y="286"/>
            <a:chExt cx="5184" cy="3598"/>
          </a:xfrm>
        </p:grpSpPr>
        <p:sp>
          <p:nvSpPr>
            <p:cNvPr id="36867" name="Rectangle 2">
              <a:extLst>
                <a:ext uri="{FF2B5EF4-FFF2-40B4-BE49-F238E27FC236}">
                  <a16:creationId xmlns:a16="http://schemas.microsoft.com/office/drawing/2014/main" id="{2D0B5EB2-8D71-E84C-8E1D-6F98FD90B37B}"/>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General Senses </a:t>
              </a:r>
              <a:r>
                <a:rPr lang="en-US" altLang="en-US" sz="2200" dirty="0">
                  <a:solidFill>
                    <a:srgbClr val="333333"/>
                  </a:solidFill>
                </a:rPr>
                <a:t>(continued)</a:t>
              </a:r>
              <a:endParaRPr lang="en-US" altLang="en-US" sz="2800" dirty="0">
                <a:solidFill>
                  <a:schemeClr val="tx2"/>
                </a:solidFill>
              </a:endParaRPr>
            </a:p>
          </p:txBody>
        </p:sp>
        <p:grpSp>
          <p:nvGrpSpPr>
            <p:cNvPr id="36868" name="Group 26">
              <a:extLst>
                <a:ext uri="{FF2B5EF4-FFF2-40B4-BE49-F238E27FC236}">
                  <a16:creationId xmlns:a16="http://schemas.microsoft.com/office/drawing/2014/main" id="{8DD18A0C-8412-AB40-8E99-0B5B9CBF9E38}"/>
                </a:ext>
              </a:extLst>
            </p:cNvPr>
            <p:cNvGrpSpPr>
              <a:grpSpLocks/>
            </p:cNvGrpSpPr>
            <p:nvPr/>
          </p:nvGrpSpPr>
          <p:grpSpPr bwMode="auto">
            <a:xfrm>
              <a:off x="515" y="970"/>
              <a:ext cx="4855" cy="1453"/>
              <a:chOff x="515" y="970"/>
              <a:chExt cx="4855" cy="1453"/>
            </a:xfrm>
          </p:grpSpPr>
          <p:sp>
            <p:nvSpPr>
              <p:cNvPr id="36876" name="Text Box 7">
                <a:extLst>
                  <a:ext uri="{FF2B5EF4-FFF2-40B4-BE49-F238E27FC236}">
                    <a16:creationId xmlns:a16="http://schemas.microsoft.com/office/drawing/2014/main" id="{EC20E14E-1E01-1246-A153-08FC4B9AE1EB}"/>
                  </a:ext>
                </a:extLst>
              </p:cNvPr>
              <p:cNvSpPr txBox="1">
                <a:spLocks noChangeArrowheads="1"/>
              </p:cNvSpPr>
              <p:nvPr/>
            </p:nvSpPr>
            <p:spPr bwMode="auto">
              <a:xfrm>
                <a:off x="515" y="970"/>
                <a:ext cx="4855"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visceral senses provide information about conditions within internal organs.</a:t>
                </a:r>
              </a:p>
              <a:p>
                <a:pPr eaLnBrk="1" hangingPunct="1">
                  <a:lnSpc>
                    <a:spcPct val="85000"/>
                  </a:lnSpc>
                  <a:spcBef>
                    <a:spcPct val="0"/>
                  </a:spcBef>
                  <a:spcAft>
                    <a:spcPct val="50000"/>
                  </a:spcAft>
                  <a:buSzPct val="80000"/>
                </a:pPr>
                <a:r>
                  <a:rPr lang="en-US" altLang="en-US" sz="1800" dirty="0"/>
                  <a:t>Proprioceptive sensations include the static positions and movements of the limbs and head.</a:t>
                </a:r>
              </a:p>
            </p:txBody>
          </p:sp>
          <p:sp>
            <p:nvSpPr>
              <p:cNvPr id="36877" name="Text Box 8">
                <a:extLst>
                  <a:ext uri="{FF2B5EF4-FFF2-40B4-BE49-F238E27FC236}">
                    <a16:creationId xmlns:a16="http://schemas.microsoft.com/office/drawing/2014/main" id="{F5811512-D75B-5D41-A4A0-2A5FBD33DCD2}"/>
                  </a:ext>
                </a:extLst>
              </p:cNvPr>
              <p:cNvSpPr txBox="1">
                <a:spLocks noChangeArrowheads="1"/>
              </p:cNvSpPr>
              <p:nvPr/>
            </p:nvSpPr>
            <p:spPr bwMode="auto">
              <a:xfrm>
                <a:off x="1342" y="1761"/>
                <a:ext cx="3083" cy="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ts val="0"/>
                  </a:spcBef>
                  <a:buFontTx/>
                  <a:buNone/>
                </a:pPr>
                <a:r>
                  <a:rPr lang="en-US" altLang="en-US" sz="1800" dirty="0">
                    <a:solidFill>
                      <a:srgbClr val="800000"/>
                    </a:solidFill>
                  </a:rPr>
                  <a:t>Static =  lacking movement, action, or change.</a:t>
                </a:r>
              </a:p>
              <a:p>
                <a:pPr algn="ctr" eaLnBrk="1" hangingPunct="1">
                  <a:lnSpc>
                    <a:spcPts val="1860"/>
                  </a:lnSpc>
                  <a:spcBef>
                    <a:spcPts val="600"/>
                  </a:spcBef>
                  <a:buNone/>
                </a:pPr>
                <a:r>
                  <a:rPr lang="en-US" altLang="en-US" sz="1800" dirty="0">
                    <a:solidFill>
                      <a:srgbClr val="011893"/>
                    </a:solidFill>
                  </a:rPr>
                  <a:t>Visceral senses will be discussed when we cover other organ systems.</a:t>
                </a:r>
              </a:p>
            </p:txBody>
          </p:sp>
          <p:sp>
            <p:nvSpPr>
              <p:cNvPr id="36878" name="Text Box 9">
                <a:extLst>
                  <a:ext uri="{FF2B5EF4-FFF2-40B4-BE49-F238E27FC236}">
                    <a16:creationId xmlns:a16="http://schemas.microsoft.com/office/drawing/2014/main" id="{53653D41-8C6C-F34C-9715-31FA73A3A0B7}"/>
                  </a:ext>
                </a:extLst>
              </p:cNvPr>
              <p:cNvSpPr txBox="1">
                <a:spLocks noChangeArrowheads="1"/>
              </p:cNvSpPr>
              <p:nvPr/>
            </p:nvSpPr>
            <p:spPr bwMode="auto">
              <a:xfrm>
                <a:off x="1167" y="2217"/>
                <a:ext cx="3429"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endParaRPr lang="en-US" altLang="en-US" sz="1800" dirty="0">
                  <a:solidFill>
                    <a:srgbClr val="011893"/>
                  </a:solidFill>
                </a:endParaRPr>
              </a:p>
            </p:txBody>
          </p:sp>
        </p:grpSp>
        <p:grpSp>
          <p:nvGrpSpPr>
            <p:cNvPr id="36869" name="Group 29">
              <a:extLst>
                <a:ext uri="{FF2B5EF4-FFF2-40B4-BE49-F238E27FC236}">
                  <a16:creationId xmlns:a16="http://schemas.microsoft.com/office/drawing/2014/main" id="{7B791165-E77D-164F-9045-45A744546705}"/>
                </a:ext>
              </a:extLst>
            </p:cNvPr>
            <p:cNvGrpSpPr>
              <a:grpSpLocks/>
            </p:cNvGrpSpPr>
            <p:nvPr/>
          </p:nvGrpSpPr>
          <p:grpSpPr bwMode="auto">
            <a:xfrm>
              <a:off x="582" y="3671"/>
              <a:ext cx="1990" cy="213"/>
              <a:chOff x="582" y="3671"/>
              <a:chExt cx="1990" cy="213"/>
            </a:xfrm>
          </p:grpSpPr>
          <p:sp>
            <p:nvSpPr>
              <p:cNvPr id="36870" name="Rectangle 30">
                <a:extLst>
                  <a:ext uri="{FF2B5EF4-FFF2-40B4-BE49-F238E27FC236}">
                    <a16:creationId xmlns:a16="http://schemas.microsoft.com/office/drawing/2014/main" id="{CCED1E0F-08D5-E148-BB7C-37E66606004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6871" name="Rectangle 31">
                <a:extLst>
                  <a:ext uri="{FF2B5EF4-FFF2-40B4-BE49-F238E27FC236}">
                    <a16:creationId xmlns:a16="http://schemas.microsoft.com/office/drawing/2014/main" id="{651C309F-6436-DF48-9FC1-90214B90E27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6872" name="Rectangle 32">
                <a:extLst>
                  <a:ext uri="{FF2B5EF4-FFF2-40B4-BE49-F238E27FC236}">
                    <a16:creationId xmlns:a16="http://schemas.microsoft.com/office/drawing/2014/main" id="{393B303A-19B1-8B43-B90D-4DD46E9D29B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6873" name="Text Box 33">
                <a:extLst>
                  <a:ext uri="{FF2B5EF4-FFF2-40B4-BE49-F238E27FC236}">
                    <a16:creationId xmlns:a16="http://schemas.microsoft.com/office/drawing/2014/main" id="{923DB835-C009-0F47-844B-C56D0293F03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547</a:t>
                </a:r>
                <a:endParaRPr lang="en-US" altLang="en-US" sz="1800" dirty="0">
                  <a:ea typeface="ＭＳ Ｐゴシック" panose="020B0600070205080204" pitchFamily="34" charset="-128"/>
                </a:endParaRPr>
              </a:p>
            </p:txBody>
          </p:sp>
          <p:sp>
            <p:nvSpPr>
              <p:cNvPr id="36874" name="Text Box 34">
                <a:extLst>
                  <a:ext uri="{FF2B5EF4-FFF2-40B4-BE49-F238E27FC236}">
                    <a16:creationId xmlns:a16="http://schemas.microsoft.com/office/drawing/2014/main" id="{ED98DBAF-4CD4-0841-928D-225921BEDD7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607</a:t>
                </a:r>
                <a:endParaRPr lang="en-US" altLang="en-US" sz="1800" dirty="0">
                  <a:ea typeface="ＭＳ Ｐゴシック" panose="020B0600070205080204" pitchFamily="34" charset="-128"/>
                </a:endParaRPr>
              </a:p>
            </p:txBody>
          </p:sp>
          <p:sp>
            <p:nvSpPr>
              <p:cNvPr id="36875" name="Text Box 35">
                <a:extLst>
                  <a:ext uri="{FF2B5EF4-FFF2-40B4-BE49-F238E27FC236}">
                    <a16:creationId xmlns:a16="http://schemas.microsoft.com/office/drawing/2014/main" id="{89566ED8-1206-1844-B593-A8F3846D0CC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Number Placeholder 5">
            <a:extLst>
              <a:ext uri="{FF2B5EF4-FFF2-40B4-BE49-F238E27FC236}">
                <a16:creationId xmlns:a16="http://schemas.microsoft.com/office/drawing/2014/main" id="{FEB8AE61-9736-1040-96DA-704E8445D3B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2D966E3-0799-A244-B8F5-2DAE2D701FAE}" type="slidenum">
              <a:rPr lang="en-US" altLang="en-US" sz="1400" smtClean="0"/>
              <a:pPr>
                <a:spcBef>
                  <a:spcPct val="0"/>
                </a:spcBef>
                <a:buFontTx/>
                <a:buNone/>
              </a:pPr>
              <a:t>13</a:t>
            </a:fld>
            <a:endParaRPr lang="en-US" altLang="en-US" sz="1400" dirty="0"/>
          </a:p>
        </p:txBody>
      </p:sp>
      <p:grpSp>
        <p:nvGrpSpPr>
          <p:cNvPr id="38914" name="Group 16">
            <a:extLst>
              <a:ext uri="{FF2B5EF4-FFF2-40B4-BE49-F238E27FC236}">
                <a16:creationId xmlns:a16="http://schemas.microsoft.com/office/drawing/2014/main" id="{D47DE616-62AE-9B4E-AF41-30C814D56C5E}"/>
              </a:ext>
            </a:extLst>
          </p:cNvPr>
          <p:cNvGrpSpPr>
            <a:grpSpLocks/>
          </p:cNvGrpSpPr>
          <p:nvPr/>
        </p:nvGrpSpPr>
        <p:grpSpPr bwMode="auto">
          <a:xfrm>
            <a:off x="455613" y="454025"/>
            <a:ext cx="8229600" cy="5711825"/>
            <a:chOff x="287" y="286"/>
            <a:chExt cx="5184" cy="3598"/>
          </a:xfrm>
        </p:grpSpPr>
        <p:sp>
          <p:nvSpPr>
            <p:cNvPr id="38915" name="Rectangle 2">
              <a:extLst>
                <a:ext uri="{FF2B5EF4-FFF2-40B4-BE49-F238E27FC236}">
                  <a16:creationId xmlns:a16="http://schemas.microsoft.com/office/drawing/2014/main" id="{3B48EC14-F14A-A241-9FE3-1D62853BE03B}"/>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Special Senses</a:t>
              </a:r>
              <a:endParaRPr lang="en-US" altLang="en-US" sz="2800" dirty="0">
                <a:solidFill>
                  <a:schemeClr val="tx2"/>
                </a:solidFill>
              </a:endParaRPr>
            </a:p>
          </p:txBody>
        </p:sp>
        <p:grpSp>
          <p:nvGrpSpPr>
            <p:cNvPr id="38916" name="Group 15">
              <a:extLst>
                <a:ext uri="{FF2B5EF4-FFF2-40B4-BE49-F238E27FC236}">
                  <a16:creationId xmlns:a16="http://schemas.microsoft.com/office/drawing/2014/main" id="{5C9D04F4-B7CE-F14A-A75D-688D635D9600}"/>
                </a:ext>
              </a:extLst>
            </p:cNvPr>
            <p:cNvGrpSpPr>
              <a:grpSpLocks/>
            </p:cNvGrpSpPr>
            <p:nvPr/>
          </p:nvGrpSpPr>
          <p:grpSpPr bwMode="auto">
            <a:xfrm>
              <a:off x="515" y="970"/>
              <a:ext cx="4715" cy="1249"/>
              <a:chOff x="515" y="970"/>
              <a:chExt cx="4715" cy="1249"/>
            </a:xfrm>
          </p:grpSpPr>
          <p:sp>
            <p:nvSpPr>
              <p:cNvPr id="38924" name="Text Box 6">
                <a:extLst>
                  <a:ext uri="{FF2B5EF4-FFF2-40B4-BE49-F238E27FC236}">
                    <a16:creationId xmlns:a16="http://schemas.microsoft.com/office/drawing/2014/main" id="{B84C808C-DC50-3F45-A7E4-018A4105BAB4}"/>
                  </a:ext>
                </a:extLst>
              </p:cNvPr>
              <p:cNvSpPr txBox="1">
                <a:spLocks noChangeArrowheads="1"/>
              </p:cNvSpPr>
              <p:nvPr/>
            </p:nvSpPr>
            <p:spPr bwMode="auto">
              <a:xfrm>
                <a:off x="515" y="970"/>
                <a:ext cx="4715"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special senses consist of vision, hearing, equilibrium, smell, and taste.</a:t>
                </a:r>
              </a:p>
              <a:p>
                <a:pPr eaLnBrk="1" hangingPunct="1">
                  <a:lnSpc>
                    <a:spcPct val="85000"/>
                  </a:lnSpc>
                  <a:spcBef>
                    <a:spcPct val="0"/>
                  </a:spcBef>
                  <a:spcAft>
                    <a:spcPct val="50000"/>
                  </a:spcAft>
                  <a:buSzPct val="80000"/>
                </a:pPr>
                <a:r>
                  <a:rPr lang="en-US" altLang="en-US" sz="1800" dirty="0"/>
                  <a:t>Lecture modules are posted on the course website for the visual sys-tem, and the auditory and vestibular system for hearing and equilib-rium.</a:t>
                </a:r>
              </a:p>
            </p:txBody>
          </p:sp>
          <p:sp>
            <p:nvSpPr>
              <p:cNvPr id="38925" name="Text Box 9">
                <a:extLst>
                  <a:ext uri="{FF2B5EF4-FFF2-40B4-BE49-F238E27FC236}">
                    <a16:creationId xmlns:a16="http://schemas.microsoft.com/office/drawing/2014/main" id="{2F61FADE-84DE-0444-9788-E3368FD8E587}"/>
                  </a:ext>
                </a:extLst>
              </p:cNvPr>
              <p:cNvSpPr txBox="1">
                <a:spLocks noChangeArrowheads="1"/>
              </p:cNvSpPr>
              <p:nvPr/>
            </p:nvSpPr>
            <p:spPr bwMode="auto">
              <a:xfrm>
                <a:off x="2272" y="1830"/>
                <a:ext cx="1219" cy="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800000"/>
                    </a:solidFill>
                  </a:rPr>
                  <a:t>Smell = olfaction</a:t>
                </a:r>
              </a:p>
              <a:p>
                <a:pPr algn="ctr" eaLnBrk="1" hangingPunct="1">
                  <a:lnSpc>
                    <a:spcPts val="1860"/>
                  </a:lnSpc>
                  <a:spcBef>
                    <a:spcPts val="300"/>
                  </a:spcBef>
                  <a:spcAft>
                    <a:spcPts val="0"/>
                  </a:spcAft>
                  <a:buFontTx/>
                  <a:buNone/>
                </a:pPr>
                <a:r>
                  <a:rPr lang="en-US" altLang="en-US" sz="1800" dirty="0">
                    <a:solidFill>
                      <a:srgbClr val="800000"/>
                    </a:solidFill>
                  </a:rPr>
                  <a:t>Taste = gustation</a:t>
                </a:r>
                <a:endParaRPr lang="en-US" altLang="en-US" sz="1800" dirty="0"/>
              </a:p>
            </p:txBody>
          </p:sp>
        </p:grpSp>
        <p:grpSp>
          <p:nvGrpSpPr>
            <p:cNvPr id="38917" name="Group 25">
              <a:extLst>
                <a:ext uri="{FF2B5EF4-FFF2-40B4-BE49-F238E27FC236}">
                  <a16:creationId xmlns:a16="http://schemas.microsoft.com/office/drawing/2014/main" id="{5A687C80-0D4F-A248-8006-9B3F2E1193A0}"/>
                </a:ext>
              </a:extLst>
            </p:cNvPr>
            <p:cNvGrpSpPr>
              <a:grpSpLocks/>
            </p:cNvGrpSpPr>
            <p:nvPr/>
          </p:nvGrpSpPr>
          <p:grpSpPr bwMode="auto">
            <a:xfrm>
              <a:off x="582" y="3671"/>
              <a:ext cx="1990" cy="213"/>
              <a:chOff x="582" y="3671"/>
              <a:chExt cx="1990" cy="213"/>
            </a:xfrm>
          </p:grpSpPr>
          <p:sp>
            <p:nvSpPr>
              <p:cNvPr id="38918" name="Rectangle 26">
                <a:extLst>
                  <a:ext uri="{FF2B5EF4-FFF2-40B4-BE49-F238E27FC236}">
                    <a16:creationId xmlns:a16="http://schemas.microsoft.com/office/drawing/2014/main" id="{02E766DB-70FC-BC46-BEA2-ED2CD5AC88E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8919" name="Rectangle 27">
                <a:extLst>
                  <a:ext uri="{FF2B5EF4-FFF2-40B4-BE49-F238E27FC236}">
                    <a16:creationId xmlns:a16="http://schemas.microsoft.com/office/drawing/2014/main" id="{D443D62B-3CF1-C94C-B893-1CF0E9A8DD7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8920" name="Rectangle 28">
                <a:extLst>
                  <a:ext uri="{FF2B5EF4-FFF2-40B4-BE49-F238E27FC236}">
                    <a16:creationId xmlns:a16="http://schemas.microsoft.com/office/drawing/2014/main" id="{9C965405-99E0-8143-AEF2-F9B98AFBC5A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8921" name="Text Box 29">
                <a:extLst>
                  <a:ext uri="{FF2B5EF4-FFF2-40B4-BE49-F238E27FC236}">
                    <a16:creationId xmlns:a16="http://schemas.microsoft.com/office/drawing/2014/main" id="{38ADDFBE-A68C-9F4F-8143-469317C54CC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547</a:t>
                </a:r>
                <a:endParaRPr lang="en-US" altLang="en-US" sz="1800" dirty="0">
                  <a:ea typeface="ＭＳ Ｐゴシック" panose="020B0600070205080204" pitchFamily="34" charset="-128"/>
                </a:endParaRPr>
              </a:p>
            </p:txBody>
          </p:sp>
          <p:sp>
            <p:nvSpPr>
              <p:cNvPr id="38922" name="Text Box 30">
                <a:extLst>
                  <a:ext uri="{FF2B5EF4-FFF2-40B4-BE49-F238E27FC236}">
                    <a16:creationId xmlns:a16="http://schemas.microsoft.com/office/drawing/2014/main" id="{DEAF6C38-240F-AC43-AE0B-5F444B88B75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607</a:t>
                </a:r>
                <a:endParaRPr lang="en-US" altLang="en-US" sz="1800" dirty="0">
                  <a:ea typeface="ＭＳ Ｐゴシック" panose="020B0600070205080204" pitchFamily="34" charset="-128"/>
                </a:endParaRPr>
              </a:p>
            </p:txBody>
          </p:sp>
          <p:sp>
            <p:nvSpPr>
              <p:cNvPr id="38923" name="Text Box 31">
                <a:extLst>
                  <a:ext uri="{FF2B5EF4-FFF2-40B4-BE49-F238E27FC236}">
                    <a16:creationId xmlns:a16="http://schemas.microsoft.com/office/drawing/2014/main" id="{DEAF7FCB-D3F4-4C4B-B381-F7D41268E14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Number Placeholder 5">
            <a:extLst>
              <a:ext uri="{FF2B5EF4-FFF2-40B4-BE49-F238E27FC236}">
                <a16:creationId xmlns:a16="http://schemas.microsoft.com/office/drawing/2014/main" id="{1415C911-0A00-8442-8F78-01998D3D2FC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DBAB745-AEA4-C54D-8FE8-3F55D64E116C}" type="slidenum">
              <a:rPr lang="en-US" altLang="en-US" sz="1400" smtClean="0"/>
              <a:pPr>
                <a:spcBef>
                  <a:spcPct val="0"/>
                </a:spcBef>
                <a:buFontTx/>
                <a:buNone/>
              </a:pPr>
              <a:t>14</a:t>
            </a:fld>
            <a:endParaRPr lang="en-US" altLang="en-US" sz="1400" dirty="0"/>
          </a:p>
        </p:txBody>
      </p:sp>
      <p:grpSp>
        <p:nvGrpSpPr>
          <p:cNvPr id="40962" name="Group 18">
            <a:extLst>
              <a:ext uri="{FF2B5EF4-FFF2-40B4-BE49-F238E27FC236}">
                <a16:creationId xmlns:a16="http://schemas.microsoft.com/office/drawing/2014/main" id="{548A5E3E-F0E8-6D41-9A51-B7B99C3260B9}"/>
              </a:ext>
            </a:extLst>
          </p:cNvPr>
          <p:cNvGrpSpPr>
            <a:grpSpLocks/>
          </p:cNvGrpSpPr>
          <p:nvPr/>
        </p:nvGrpSpPr>
        <p:grpSpPr bwMode="auto">
          <a:xfrm>
            <a:off x="454025" y="454025"/>
            <a:ext cx="8229600" cy="5711825"/>
            <a:chOff x="286" y="286"/>
            <a:chExt cx="5184" cy="3598"/>
          </a:xfrm>
        </p:grpSpPr>
        <p:sp>
          <p:nvSpPr>
            <p:cNvPr id="40963" name="Rectangle 2">
              <a:extLst>
                <a:ext uri="{FF2B5EF4-FFF2-40B4-BE49-F238E27FC236}">
                  <a16:creationId xmlns:a16="http://schemas.microsoft.com/office/drawing/2014/main" id="{D72DDD4A-EFE9-3B4D-BFD3-53FF748782FE}"/>
                </a:ext>
              </a:extLst>
            </p:cNvPr>
            <p:cNvSpPr>
              <a:spLocks noChangeArrowheads="1"/>
            </p:cNvSpPr>
            <p:nvPr/>
          </p:nvSpPr>
          <p:spPr bwMode="auto">
            <a:xfrm>
              <a:off x="286"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Transduction</a:t>
              </a:r>
              <a:endParaRPr lang="en-US" altLang="en-US" sz="2800" dirty="0">
                <a:solidFill>
                  <a:schemeClr val="tx2"/>
                </a:solidFill>
              </a:endParaRPr>
            </a:p>
          </p:txBody>
        </p:sp>
        <p:grpSp>
          <p:nvGrpSpPr>
            <p:cNvPr id="40964" name="Group 17">
              <a:extLst>
                <a:ext uri="{FF2B5EF4-FFF2-40B4-BE49-F238E27FC236}">
                  <a16:creationId xmlns:a16="http://schemas.microsoft.com/office/drawing/2014/main" id="{7DF649AF-F682-0D4E-9154-69A75E263263}"/>
                </a:ext>
              </a:extLst>
            </p:cNvPr>
            <p:cNvGrpSpPr>
              <a:grpSpLocks/>
            </p:cNvGrpSpPr>
            <p:nvPr/>
          </p:nvGrpSpPr>
          <p:grpSpPr bwMode="auto">
            <a:xfrm>
              <a:off x="515" y="970"/>
              <a:ext cx="4688" cy="2183"/>
              <a:chOff x="515" y="970"/>
              <a:chExt cx="4688" cy="2183"/>
            </a:xfrm>
          </p:grpSpPr>
          <p:sp>
            <p:nvSpPr>
              <p:cNvPr id="40972" name="Text Box 6">
                <a:extLst>
                  <a:ext uri="{FF2B5EF4-FFF2-40B4-BE49-F238E27FC236}">
                    <a16:creationId xmlns:a16="http://schemas.microsoft.com/office/drawing/2014/main" id="{234C4DC4-E9D9-8149-B625-C61E130FC902}"/>
                  </a:ext>
                </a:extLst>
              </p:cNvPr>
              <p:cNvSpPr txBox="1">
                <a:spLocks noChangeArrowheads="1"/>
              </p:cNvSpPr>
              <p:nvPr/>
            </p:nvSpPr>
            <p:spPr bwMode="auto">
              <a:xfrm>
                <a:off x="515" y="970"/>
                <a:ext cx="4688"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 stimulus must occur in the sensory receptor’s receptive field for the receptor to be activated.</a:t>
                </a:r>
              </a:p>
              <a:p>
                <a:pPr eaLnBrk="1" hangingPunct="1">
                  <a:lnSpc>
                    <a:spcPct val="85000"/>
                  </a:lnSpc>
                  <a:spcBef>
                    <a:spcPct val="0"/>
                  </a:spcBef>
                  <a:spcAft>
                    <a:spcPts val="900"/>
                  </a:spcAft>
                  <a:buSzPct val="80000"/>
                </a:pPr>
                <a:r>
                  <a:rPr lang="en-US" altLang="en-US" sz="1800" dirty="0"/>
                  <a:t>The sensory receptor transduces the energy in the stimulus, such as a mechanical vibration, into a graded potential.</a:t>
                </a:r>
              </a:p>
            </p:txBody>
          </p:sp>
          <p:sp>
            <p:nvSpPr>
              <p:cNvPr id="40973" name="Text Box 7">
                <a:extLst>
                  <a:ext uri="{FF2B5EF4-FFF2-40B4-BE49-F238E27FC236}">
                    <a16:creationId xmlns:a16="http://schemas.microsoft.com/office/drawing/2014/main" id="{B10C5FB9-4C6D-904B-ADCC-15BD8CBD250B}"/>
                  </a:ext>
                </a:extLst>
              </p:cNvPr>
              <p:cNvSpPr txBox="1">
                <a:spLocks noChangeArrowheads="1"/>
              </p:cNvSpPr>
              <p:nvPr/>
            </p:nvSpPr>
            <p:spPr bwMode="auto">
              <a:xfrm>
                <a:off x="1243" y="1770"/>
                <a:ext cx="3283" cy="1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800000"/>
                    </a:solidFill>
                  </a:rPr>
                  <a:t>Stimulus = an external or internal event that evokes a specific reaction in an organ or tissue.</a:t>
                </a:r>
              </a:p>
              <a:p>
                <a:pPr algn="ctr" eaLnBrk="1" hangingPunct="1">
                  <a:lnSpc>
                    <a:spcPts val="1860"/>
                  </a:lnSpc>
                  <a:spcBef>
                    <a:spcPts val="600"/>
                  </a:spcBef>
                  <a:spcAft>
                    <a:spcPts val="0"/>
                  </a:spcAft>
                  <a:buFontTx/>
                  <a:buNone/>
                </a:pPr>
                <a:r>
                  <a:rPr lang="en-US" altLang="en-US" sz="1800" dirty="0">
                    <a:solidFill>
                      <a:srgbClr val="800000"/>
                    </a:solidFill>
                  </a:rPr>
                  <a:t>Receptive field = a region of space in which the presence of a stimulus will alter the firing of the sensory receptor or neuron.</a:t>
                </a:r>
              </a:p>
              <a:p>
                <a:pPr algn="ctr" eaLnBrk="1" hangingPunct="1">
                  <a:lnSpc>
                    <a:spcPts val="1860"/>
                  </a:lnSpc>
                  <a:spcBef>
                    <a:spcPts val="600"/>
                  </a:spcBef>
                  <a:spcAft>
                    <a:spcPts val="0"/>
                  </a:spcAft>
                  <a:buFontTx/>
                  <a:buNone/>
                </a:pPr>
                <a:r>
                  <a:rPr lang="en-US" altLang="en-US" sz="1800" dirty="0">
                    <a:solidFill>
                      <a:srgbClr val="800000"/>
                    </a:solidFill>
                  </a:rPr>
                  <a:t>Transduce = convert a physical quantity into another physical quantity such as mechanical vibration to an electrical signal.</a:t>
                </a:r>
              </a:p>
            </p:txBody>
          </p:sp>
        </p:grpSp>
        <p:grpSp>
          <p:nvGrpSpPr>
            <p:cNvPr id="40965" name="Group 20">
              <a:extLst>
                <a:ext uri="{FF2B5EF4-FFF2-40B4-BE49-F238E27FC236}">
                  <a16:creationId xmlns:a16="http://schemas.microsoft.com/office/drawing/2014/main" id="{205D0B02-4F1F-E44A-82E2-A82CE35D331A}"/>
                </a:ext>
              </a:extLst>
            </p:cNvPr>
            <p:cNvGrpSpPr>
              <a:grpSpLocks/>
            </p:cNvGrpSpPr>
            <p:nvPr/>
          </p:nvGrpSpPr>
          <p:grpSpPr bwMode="auto">
            <a:xfrm>
              <a:off x="582" y="3671"/>
              <a:ext cx="1990" cy="213"/>
              <a:chOff x="582" y="3671"/>
              <a:chExt cx="1990" cy="213"/>
            </a:xfrm>
          </p:grpSpPr>
          <p:sp>
            <p:nvSpPr>
              <p:cNvPr id="40966" name="Rectangle 21">
                <a:extLst>
                  <a:ext uri="{FF2B5EF4-FFF2-40B4-BE49-F238E27FC236}">
                    <a16:creationId xmlns:a16="http://schemas.microsoft.com/office/drawing/2014/main" id="{27F7B496-965E-8349-BA1A-EB3A9BFEC89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0967" name="Rectangle 22">
                <a:extLst>
                  <a:ext uri="{FF2B5EF4-FFF2-40B4-BE49-F238E27FC236}">
                    <a16:creationId xmlns:a16="http://schemas.microsoft.com/office/drawing/2014/main" id="{1F3896A3-E036-B142-B323-9A37990F7CA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0968" name="Rectangle 23">
                <a:extLst>
                  <a:ext uri="{FF2B5EF4-FFF2-40B4-BE49-F238E27FC236}">
                    <a16:creationId xmlns:a16="http://schemas.microsoft.com/office/drawing/2014/main" id="{DA96C9D9-B18B-7E49-8D90-AAE7236F625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0969" name="Text Box 24">
                <a:extLst>
                  <a:ext uri="{FF2B5EF4-FFF2-40B4-BE49-F238E27FC236}">
                    <a16:creationId xmlns:a16="http://schemas.microsoft.com/office/drawing/2014/main" id="{CD5C2553-E005-F949-9811-5E60911EABA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547</a:t>
                </a:r>
                <a:endParaRPr lang="en-US" altLang="en-US" sz="1800" dirty="0">
                  <a:ea typeface="ＭＳ Ｐゴシック" panose="020B0600070205080204" pitchFamily="34" charset="-128"/>
                </a:endParaRPr>
              </a:p>
            </p:txBody>
          </p:sp>
          <p:sp>
            <p:nvSpPr>
              <p:cNvPr id="40970" name="Text Box 25">
                <a:extLst>
                  <a:ext uri="{FF2B5EF4-FFF2-40B4-BE49-F238E27FC236}">
                    <a16:creationId xmlns:a16="http://schemas.microsoft.com/office/drawing/2014/main" id="{25D6C146-0E4A-6A4B-819C-21DA53A432B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607</a:t>
                </a:r>
                <a:endParaRPr lang="en-US" altLang="en-US" sz="1800" dirty="0">
                  <a:ea typeface="ＭＳ Ｐゴシック" panose="020B0600070205080204" pitchFamily="34" charset="-128"/>
                </a:endParaRPr>
              </a:p>
            </p:txBody>
          </p:sp>
          <p:sp>
            <p:nvSpPr>
              <p:cNvPr id="40971" name="Text Box 26">
                <a:extLst>
                  <a:ext uri="{FF2B5EF4-FFF2-40B4-BE49-F238E27FC236}">
                    <a16:creationId xmlns:a16="http://schemas.microsoft.com/office/drawing/2014/main" id="{1121FA10-ACC2-FE49-876A-7B9C8CC2510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5">
            <a:extLst>
              <a:ext uri="{FF2B5EF4-FFF2-40B4-BE49-F238E27FC236}">
                <a16:creationId xmlns:a16="http://schemas.microsoft.com/office/drawing/2014/main" id="{AA108208-D8D0-D44B-8239-F34153CF62C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814E413-8C17-4048-A012-A8610489E5B1}" type="slidenum">
              <a:rPr lang="en-US" altLang="en-US" sz="1400" smtClean="0"/>
              <a:pPr>
                <a:spcBef>
                  <a:spcPct val="0"/>
                </a:spcBef>
                <a:buFontTx/>
                <a:buNone/>
              </a:pPr>
              <a:t>15</a:t>
            </a:fld>
            <a:endParaRPr lang="en-US" altLang="en-US" sz="1400" dirty="0"/>
          </a:p>
        </p:txBody>
      </p:sp>
      <p:grpSp>
        <p:nvGrpSpPr>
          <p:cNvPr id="43010" name="Group 28">
            <a:extLst>
              <a:ext uri="{FF2B5EF4-FFF2-40B4-BE49-F238E27FC236}">
                <a16:creationId xmlns:a16="http://schemas.microsoft.com/office/drawing/2014/main" id="{44A2A313-9A63-6A41-86D8-6BC88FF17E93}"/>
              </a:ext>
            </a:extLst>
          </p:cNvPr>
          <p:cNvGrpSpPr>
            <a:grpSpLocks/>
          </p:cNvGrpSpPr>
          <p:nvPr/>
        </p:nvGrpSpPr>
        <p:grpSpPr bwMode="auto">
          <a:xfrm>
            <a:off x="455613" y="454025"/>
            <a:ext cx="8229600" cy="5711825"/>
            <a:chOff x="287" y="286"/>
            <a:chExt cx="5184" cy="3598"/>
          </a:xfrm>
        </p:grpSpPr>
        <p:sp>
          <p:nvSpPr>
            <p:cNvPr id="43011" name="Rectangle 2">
              <a:extLst>
                <a:ext uri="{FF2B5EF4-FFF2-40B4-BE49-F238E27FC236}">
                  <a16:creationId xmlns:a16="http://schemas.microsoft.com/office/drawing/2014/main" id="{0BD0B64E-FC5A-7F41-98B7-915F82116986}"/>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Transduction </a:t>
              </a:r>
              <a:r>
                <a:rPr lang="en-US" altLang="en-US" sz="2200" dirty="0">
                  <a:solidFill>
                    <a:srgbClr val="333333"/>
                  </a:solidFill>
                </a:rPr>
                <a:t>(continued)</a:t>
              </a:r>
              <a:endParaRPr lang="en-US" altLang="en-US" sz="2800" dirty="0">
                <a:solidFill>
                  <a:schemeClr val="tx2"/>
                </a:solidFill>
              </a:endParaRPr>
            </a:p>
          </p:txBody>
        </p:sp>
        <p:sp>
          <p:nvSpPr>
            <p:cNvPr id="43012" name="Text Box 6">
              <a:extLst>
                <a:ext uri="{FF2B5EF4-FFF2-40B4-BE49-F238E27FC236}">
                  <a16:creationId xmlns:a16="http://schemas.microsoft.com/office/drawing/2014/main" id="{4EE2D251-1FB5-3841-A47A-81BD0EEDCF39}"/>
                </a:ext>
              </a:extLst>
            </p:cNvPr>
            <p:cNvSpPr txBox="1">
              <a:spLocks noChangeArrowheads="1"/>
            </p:cNvSpPr>
            <p:nvPr/>
          </p:nvSpPr>
          <p:spPr bwMode="auto">
            <a:xfrm>
              <a:off x="515" y="970"/>
              <a:ext cx="4936"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amplitude of the graded potential depends on the intensity of the stimulus.</a:t>
              </a:r>
            </a:p>
            <a:p>
              <a:pPr eaLnBrk="1" hangingPunct="1">
                <a:lnSpc>
                  <a:spcPct val="85000"/>
                </a:lnSpc>
                <a:spcBef>
                  <a:spcPct val="0"/>
                </a:spcBef>
                <a:spcAft>
                  <a:spcPts val="900"/>
                </a:spcAft>
                <a:buSzPct val="80000"/>
              </a:pPr>
              <a:r>
                <a:rPr lang="en-US" altLang="en-US" sz="1800" dirty="0"/>
                <a:t>Graded potentials that reach the threshold value for the sensory neuron trigger action potentials that propagate (travel) via afferent fibers to the CNS.</a:t>
              </a:r>
            </a:p>
            <a:p>
              <a:pPr eaLnBrk="1" hangingPunct="1">
                <a:lnSpc>
                  <a:spcPct val="85000"/>
                </a:lnSpc>
                <a:spcBef>
                  <a:spcPct val="0"/>
                </a:spcBef>
                <a:spcAft>
                  <a:spcPct val="50000"/>
                </a:spcAft>
                <a:buSzPct val="80000"/>
              </a:pPr>
              <a:r>
                <a:rPr lang="en-US" altLang="en-US" sz="1800" dirty="0"/>
                <a:t>The CNS processes and integrates the sensory action potentials to pro-duce a sensation.</a:t>
              </a:r>
            </a:p>
          </p:txBody>
        </p:sp>
        <p:grpSp>
          <p:nvGrpSpPr>
            <p:cNvPr id="43013" name="Group 18">
              <a:extLst>
                <a:ext uri="{FF2B5EF4-FFF2-40B4-BE49-F238E27FC236}">
                  <a16:creationId xmlns:a16="http://schemas.microsoft.com/office/drawing/2014/main" id="{550598E9-5A79-C44D-92C3-4CD1C36AE7A6}"/>
                </a:ext>
              </a:extLst>
            </p:cNvPr>
            <p:cNvGrpSpPr>
              <a:grpSpLocks/>
            </p:cNvGrpSpPr>
            <p:nvPr/>
          </p:nvGrpSpPr>
          <p:grpSpPr bwMode="auto">
            <a:xfrm>
              <a:off x="582" y="3671"/>
              <a:ext cx="1990" cy="213"/>
              <a:chOff x="582" y="3671"/>
              <a:chExt cx="1990" cy="213"/>
            </a:xfrm>
          </p:grpSpPr>
          <p:sp>
            <p:nvSpPr>
              <p:cNvPr id="43014" name="Rectangle 19">
                <a:extLst>
                  <a:ext uri="{FF2B5EF4-FFF2-40B4-BE49-F238E27FC236}">
                    <a16:creationId xmlns:a16="http://schemas.microsoft.com/office/drawing/2014/main" id="{689CDABB-8073-674E-8855-3642442CC78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3015" name="Rectangle 20">
                <a:extLst>
                  <a:ext uri="{FF2B5EF4-FFF2-40B4-BE49-F238E27FC236}">
                    <a16:creationId xmlns:a16="http://schemas.microsoft.com/office/drawing/2014/main" id="{AB8CB67A-E72A-0343-B8AF-DB7E4A86E52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3016" name="Rectangle 21">
                <a:extLst>
                  <a:ext uri="{FF2B5EF4-FFF2-40B4-BE49-F238E27FC236}">
                    <a16:creationId xmlns:a16="http://schemas.microsoft.com/office/drawing/2014/main" id="{EC2AD965-B6EA-AF44-BF48-BAEA64D4638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3017" name="Text Box 22">
                <a:extLst>
                  <a:ext uri="{FF2B5EF4-FFF2-40B4-BE49-F238E27FC236}">
                    <a16:creationId xmlns:a16="http://schemas.microsoft.com/office/drawing/2014/main" id="{DF089335-D64C-C546-A83B-28EB5D582DD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547</a:t>
                </a:r>
                <a:endParaRPr lang="en-US" altLang="en-US" sz="1800" dirty="0">
                  <a:ea typeface="ＭＳ Ｐゴシック" panose="020B0600070205080204" pitchFamily="34" charset="-128"/>
                </a:endParaRPr>
              </a:p>
            </p:txBody>
          </p:sp>
          <p:sp>
            <p:nvSpPr>
              <p:cNvPr id="43018" name="Text Box 23">
                <a:extLst>
                  <a:ext uri="{FF2B5EF4-FFF2-40B4-BE49-F238E27FC236}">
                    <a16:creationId xmlns:a16="http://schemas.microsoft.com/office/drawing/2014/main" id="{C07645FE-2658-4C4B-B679-72356E41D13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607</a:t>
                </a:r>
                <a:endParaRPr lang="en-US" altLang="en-US" sz="1800" dirty="0">
                  <a:ea typeface="ＭＳ Ｐゴシック" panose="020B0600070205080204" pitchFamily="34" charset="-128"/>
                </a:endParaRPr>
              </a:p>
            </p:txBody>
          </p:sp>
          <p:sp>
            <p:nvSpPr>
              <p:cNvPr id="43019" name="Text Box 24">
                <a:extLst>
                  <a:ext uri="{FF2B5EF4-FFF2-40B4-BE49-F238E27FC236}">
                    <a16:creationId xmlns:a16="http://schemas.microsoft.com/office/drawing/2014/main" id="{00F51312-AD71-BF43-B784-ECE93252F16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Number Placeholder 5">
            <a:extLst>
              <a:ext uri="{FF2B5EF4-FFF2-40B4-BE49-F238E27FC236}">
                <a16:creationId xmlns:a16="http://schemas.microsoft.com/office/drawing/2014/main" id="{C5AC918C-17A9-4D49-887B-682E17879A4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D0F9210-6150-984B-8E5A-BC60C5334833}" type="slidenum">
              <a:rPr lang="en-US" altLang="en-US" sz="1400" smtClean="0"/>
              <a:pPr>
                <a:spcBef>
                  <a:spcPct val="0"/>
                </a:spcBef>
                <a:buFontTx/>
                <a:buNone/>
              </a:pPr>
              <a:t>16</a:t>
            </a:fld>
            <a:endParaRPr lang="en-US" altLang="en-US" sz="1400" dirty="0"/>
          </a:p>
        </p:txBody>
      </p:sp>
      <p:grpSp>
        <p:nvGrpSpPr>
          <p:cNvPr id="45058" name="Group 20">
            <a:extLst>
              <a:ext uri="{FF2B5EF4-FFF2-40B4-BE49-F238E27FC236}">
                <a16:creationId xmlns:a16="http://schemas.microsoft.com/office/drawing/2014/main" id="{7CF7B2C4-FE4E-FD44-866F-271CB7F5D39A}"/>
              </a:ext>
            </a:extLst>
          </p:cNvPr>
          <p:cNvGrpSpPr>
            <a:grpSpLocks/>
          </p:cNvGrpSpPr>
          <p:nvPr/>
        </p:nvGrpSpPr>
        <p:grpSpPr bwMode="auto">
          <a:xfrm>
            <a:off x="455613" y="454025"/>
            <a:ext cx="8229600" cy="5711825"/>
            <a:chOff x="287" y="286"/>
            <a:chExt cx="5184" cy="3598"/>
          </a:xfrm>
        </p:grpSpPr>
        <p:sp>
          <p:nvSpPr>
            <p:cNvPr id="45059" name="Rectangle 2">
              <a:extLst>
                <a:ext uri="{FF2B5EF4-FFF2-40B4-BE49-F238E27FC236}">
                  <a16:creationId xmlns:a16="http://schemas.microsoft.com/office/drawing/2014/main" id="{CCE9B3BB-B83D-A348-B71F-1F177DE9A2C2}"/>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Types of Sensory Receptors</a:t>
              </a:r>
              <a:endParaRPr lang="en-US" altLang="en-US" sz="2800" dirty="0">
                <a:solidFill>
                  <a:schemeClr val="tx2"/>
                </a:solidFill>
              </a:endParaRPr>
            </a:p>
          </p:txBody>
        </p:sp>
        <p:grpSp>
          <p:nvGrpSpPr>
            <p:cNvPr id="45060" name="Group 19">
              <a:extLst>
                <a:ext uri="{FF2B5EF4-FFF2-40B4-BE49-F238E27FC236}">
                  <a16:creationId xmlns:a16="http://schemas.microsoft.com/office/drawing/2014/main" id="{3067C708-FDF0-1146-826B-379196855E2C}"/>
                </a:ext>
              </a:extLst>
            </p:cNvPr>
            <p:cNvGrpSpPr>
              <a:grpSpLocks/>
            </p:cNvGrpSpPr>
            <p:nvPr/>
          </p:nvGrpSpPr>
          <p:grpSpPr bwMode="auto">
            <a:xfrm>
              <a:off x="515" y="970"/>
              <a:ext cx="4736" cy="1724"/>
              <a:chOff x="515" y="970"/>
              <a:chExt cx="4736" cy="1724"/>
            </a:xfrm>
          </p:grpSpPr>
          <p:sp>
            <p:nvSpPr>
              <p:cNvPr id="45072" name="Text Box 6">
                <a:extLst>
                  <a:ext uri="{FF2B5EF4-FFF2-40B4-BE49-F238E27FC236}">
                    <a16:creationId xmlns:a16="http://schemas.microsoft.com/office/drawing/2014/main" id="{379435B8-9519-424B-B000-2416B0D9E6F5}"/>
                  </a:ext>
                </a:extLst>
              </p:cNvPr>
              <p:cNvSpPr txBox="1">
                <a:spLocks noChangeArrowheads="1"/>
              </p:cNvSpPr>
              <p:nvPr/>
            </p:nvSpPr>
            <p:spPr bwMode="auto">
              <a:xfrm>
                <a:off x="515" y="970"/>
                <a:ext cx="4736" cy="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Sensory receptors are classified at the microscopic level as one of three basic types:</a:t>
                </a:r>
              </a:p>
              <a:p>
                <a:pPr lvl="1" eaLnBrk="1" hangingPunct="1">
                  <a:lnSpc>
                    <a:spcPct val="85000"/>
                  </a:lnSpc>
                  <a:spcBef>
                    <a:spcPct val="0"/>
                  </a:spcBef>
                  <a:spcAft>
                    <a:spcPts val="600"/>
                  </a:spcAft>
                  <a:buSzPct val="80000"/>
                  <a:buFontTx/>
                  <a:buChar char="-"/>
                </a:pPr>
                <a:r>
                  <a:rPr lang="en-US" altLang="en-US" sz="1800" dirty="0"/>
                  <a:t>Free nerve endings of first-order neurons</a:t>
                </a:r>
              </a:p>
              <a:p>
                <a:pPr lvl="1" eaLnBrk="1" hangingPunct="1">
                  <a:lnSpc>
                    <a:spcPct val="85000"/>
                  </a:lnSpc>
                  <a:spcBef>
                    <a:spcPct val="0"/>
                  </a:spcBef>
                  <a:spcAft>
                    <a:spcPts val="600"/>
                  </a:spcAft>
                  <a:buSzPct val="80000"/>
                  <a:buFontTx/>
                  <a:buChar char="-"/>
                </a:pPr>
                <a:r>
                  <a:rPr lang="en-US" altLang="en-US" sz="1800" dirty="0"/>
                  <a:t>Encapsulated nerve endings of first-order neurons</a:t>
                </a:r>
              </a:p>
              <a:p>
                <a:pPr lvl="1" eaLnBrk="1" hangingPunct="1">
                  <a:lnSpc>
                    <a:spcPct val="85000"/>
                  </a:lnSpc>
                  <a:spcBef>
                    <a:spcPct val="0"/>
                  </a:spcBef>
                  <a:spcAft>
                    <a:spcPct val="75000"/>
                  </a:spcAft>
                  <a:buSzPct val="80000"/>
                  <a:buFontTx/>
                  <a:buChar char="-"/>
                </a:pPr>
                <a:r>
                  <a:rPr lang="en-US" altLang="en-US" sz="1800" dirty="0"/>
                  <a:t>Separate receptors that synapse with first-order neurons</a:t>
                </a:r>
              </a:p>
            </p:txBody>
          </p:sp>
          <p:sp>
            <p:nvSpPr>
              <p:cNvPr id="45073" name="Text Box 10">
                <a:extLst>
                  <a:ext uri="{FF2B5EF4-FFF2-40B4-BE49-F238E27FC236}">
                    <a16:creationId xmlns:a16="http://schemas.microsoft.com/office/drawing/2014/main" id="{DC931E43-02CB-C942-BEDE-3D1B95AEFC87}"/>
                  </a:ext>
                </a:extLst>
              </p:cNvPr>
              <p:cNvSpPr txBox="1">
                <a:spLocks noChangeArrowheads="1"/>
              </p:cNvSpPr>
              <p:nvPr/>
            </p:nvSpPr>
            <p:spPr bwMode="auto">
              <a:xfrm>
                <a:off x="1544" y="2022"/>
                <a:ext cx="2684"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800000"/>
                    </a:solidFill>
                  </a:rPr>
                  <a:t>First-order neuron = a sensory neuron that directly conducts action potentials from the peripheral nervous system into the CNS.</a:t>
                </a:r>
              </a:p>
            </p:txBody>
          </p:sp>
        </p:grpSp>
        <p:grpSp>
          <p:nvGrpSpPr>
            <p:cNvPr id="45061" name="Group 44">
              <a:extLst>
                <a:ext uri="{FF2B5EF4-FFF2-40B4-BE49-F238E27FC236}">
                  <a16:creationId xmlns:a16="http://schemas.microsoft.com/office/drawing/2014/main" id="{DB3EE1E9-B833-FD42-9716-E1FD3AA3D36E}"/>
                </a:ext>
              </a:extLst>
            </p:cNvPr>
            <p:cNvGrpSpPr>
              <a:grpSpLocks/>
            </p:cNvGrpSpPr>
            <p:nvPr/>
          </p:nvGrpSpPr>
          <p:grpSpPr bwMode="auto">
            <a:xfrm>
              <a:off x="582" y="3671"/>
              <a:ext cx="2994" cy="213"/>
              <a:chOff x="582" y="3671"/>
              <a:chExt cx="2994" cy="213"/>
            </a:xfrm>
          </p:grpSpPr>
          <p:grpSp>
            <p:nvGrpSpPr>
              <p:cNvPr id="45062" name="Group 45">
                <a:extLst>
                  <a:ext uri="{FF2B5EF4-FFF2-40B4-BE49-F238E27FC236}">
                    <a16:creationId xmlns:a16="http://schemas.microsoft.com/office/drawing/2014/main" id="{0E2B50C2-B1D3-4545-B987-ECED93A13B30}"/>
                  </a:ext>
                </a:extLst>
              </p:cNvPr>
              <p:cNvGrpSpPr>
                <a:grpSpLocks/>
              </p:cNvGrpSpPr>
              <p:nvPr/>
            </p:nvGrpSpPr>
            <p:grpSpPr bwMode="auto">
              <a:xfrm>
                <a:off x="582" y="3671"/>
                <a:ext cx="1990" cy="213"/>
                <a:chOff x="582" y="3671"/>
                <a:chExt cx="1990" cy="213"/>
              </a:xfrm>
            </p:grpSpPr>
            <p:sp>
              <p:nvSpPr>
                <p:cNvPr id="45066" name="Rectangle 46">
                  <a:extLst>
                    <a:ext uri="{FF2B5EF4-FFF2-40B4-BE49-F238E27FC236}">
                      <a16:creationId xmlns:a16="http://schemas.microsoft.com/office/drawing/2014/main" id="{AC0A6067-1FCD-9441-BD0C-B521ECDFD20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5067" name="Rectangle 47">
                  <a:extLst>
                    <a:ext uri="{FF2B5EF4-FFF2-40B4-BE49-F238E27FC236}">
                      <a16:creationId xmlns:a16="http://schemas.microsoft.com/office/drawing/2014/main" id="{4DAD1D7D-1C05-B84D-AE88-A3938B5D408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5068" name="Rectangle 48">
                  <a:extLst>
                    <a:ext uri="{FF2B5EF4-FFF2-40B4-BE49-F238E27FC236}">
                      <a16:creationId xmlns:a16="http://schemas.microsoft.com/office/drawing/2014/main" id="{D483EE3F-40A5-8947-A597-097A68F8A87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5069" name="Text Box 49">
                  <a:extLst>
                    <a:ext uri="{FF2B5EF4-FFF2-40B4-BE49-F238E27FC236}">
                      <a16:creationId xmlns:a16="http://schemas.microsoft.com/office/drawing/2014/main" id="{9D7EE6E9-2720-444A-99EC-436B3535C34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547</a:t>
                  </a:r>
                  <a:endParaRPr lang="en-US" altLang="en-US" sz="1800" dirty="0">
                    <a:ea typeface="ＭＳ Ｐゴシック" panose="020B0600070205080204" pitchFamily="34" charset="-128"/>
                  </a:endParaRPr>
                </a:p>
              </p:txBody>
            </p:sp>
            <p:sp>
              <p:nvSpPr>
                <p:cNvPr id="45070" name="Text Box 50">
                  <a:extLst>
                    <a:ext uri="{FF2B5EF4-FFF2-40B4-BE49-F238E27FC236}">
                      <a16:creationId xmlns:a16="http://schemas.microsoft.com/office/drawing/2014/main" id="{D6E2C534-FEF1-CA41-8661-05F9C7E1D6D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607</a:t>
                  </a:r>
                  <a:endParaRPr lang="en-US" altLang="en-US" sz="1800" dirty="0">
                    <a:ea typeface="ＭＳ Ｐゴシック" panose="020B0600070205080204" pitchFamily="34" charset="-128"/>
                  </a:endParaRPr>
                </a:p>
              </p:txBody>
            </p:sp>
            <p:sp>
              <p:nvSpPr>
                <p:cNvPr id="45071" name="Text Box 51">
                  <a:extLst>
                    <a:ext uri="{FF2B5EF4-FFF2-40B4-BE49-F238E27FC236}">
                      <a16:creationId xmlns:a16="http://schemas.microsoft.com/office/drawing/2014/main" id="{2DBE4897-849C-6043-98DD-38D13EDAF74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570</a:t>
                  </a:r>
                  <a:endParaRPr lang="en-US" altLang="en-US" sz="1800" dirty="0">
                    <a:ea typeface="ＭＳ Ｐゴシック" panose="020B0600070205080204" pitchFamily="34" charset="-128"/>
                  </a:endParaRPr>
                </a:p>
              </p:txBody>
            </p:sp>
          </p:grpSp>
          <p:grpSp>
            <p:nvGrpSpPr>
              <p:cNvPr id="45063" name="Group 52">
                <a:extLst>
                  <a:ext uri="{FF2B5EF4-FFF2-40B4-BE49-F238E27FC236}">
                    <a16:creationId xmlns:a16="http://schemas.microsoft.com/office/drawing/2014/main" id="{F39809EB-63B5-4A4D-AF5F-F1C26310FB64}"/>
                  </a:ext>
                </a:extLst>
              </p:cNvPr>
              <p:cNvGrpSpPr>
                <a:grpSpLocks/>
              </p:cNvGrpSpPr>
              <p:nvPr/>
            </p:nvGrpSpPr>
            <p:grpSpPr bwMode="auto">
              <a:xfrm>
                <a:off x="2845" y="3671"/>
                <a:ext cx="731" cy="213"/>
                <a:chOff x="3190" y="3671"/>
                <a:chExt cx="731" cy="213"/>
              </a:xfrm>
            </p:grpSpPr>
            <p:sp>
              <p:nvSpPr>
                <p:cNvPr id="45064" name="Rectangle 53">
                  <a:extLst>
                    <a:ext uri="{FF2B5EF4-FFF2-40B4-BE49-F238E27FC236}">
                      <a16:creationId xmlns:a16="http://schemas.microsoft.com/office/drawing/2014/main" id="{6CD4E8FD-9177-8440-8F88-0ACB90526941}"/>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5065" name="Text Box 54">
                  <a:extLst>
                    <a:ext uri="{FF2B5EF4-FFF2-40B4-BE49-F238E27FC236}">
                      <a16:creationId xmlns:a16="http://schemas.microsoft.com/office/drawing/2014/main" id="{033BC2A9-F706-024B-96EB-C59990E493C1}"/>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16.1</a:t>
                  </a:r>
                </a:p>
              </p:txBody>
            </p:sp>
          </p:grpSp>
        </p:gr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Number Placeholder 5">
            <a:extLst>
              <a:ext uri="{FF2B5EF4-FFF2-40B4-BE49-F238E27FC236}">
                <a16:creationId xmlns:a16="http://schemas.microsoft.com/office/drawing/2014/main" id="{BD2DD39F-BADC-2A48-8286-03E2B5CD3C6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6E43AA1-D2AE-CA4A-B586-E87300E484F4}" type="slidenum">
              <a:rPr lang="en-US" altLang="en-US" sz="1400" smtClean="0"/>
              <a:pPr>
                <a:spcBef>
                  <a:spcPct val="0"/>
                </a:spcBef>
                <a:buFontTx/>
                <a:buNone/>
              </a:pPr>
              <a:t>17</a:t>
            </a:fld>
            <a:endParaRPr lang="en-US" altLang="en-US" sz="1400" dirty="0"/>
          </a:p>
        </p:txBody>
      </p:sp>
      <p:grpSp>
        <p:nvGrpSpPr>
          <p:cNvPr id="47106" name="Group 36">
            <a:extLst>
              <a:ext uri="{FF2B5EF4-FFF2-40B4-BE49-F238E27FC236}">
                <a16:creationId xmlns:a16="http://schemas.microsoft.com/office/drawing/2014/main" id="{EA0F4FE8-674F-C941-877E-9615D16CD002}"/>
              </a:ext>
            </a:extLst>
          </p:cNvPr>
          <p:cNvGrpSpPr>
            <a:grpSpLocks/>
          </p:cNvGrpSpPr>
          <p:nvPr/>
        </p:nvGrpSpPr>
        <p:grpSpPr bwMode="auto">
          <a:xfrm>
            <a:off x="455613" y="454025"/>
            <a:ext cx="8229600" cy="5711825"/>
            <a:chOff x="287" y="286"/>
            <a:chExt cx="5184" cy="3598"/>
          </a:xfrm>
        </p:grpSpPr>
        <p:sp>
          <p:nvSpPr>
            <p:cNvPr id="47107" name="Rectangle 2">
              <a:extLst>
                <a:ext uri="{FF2B5EF4-FFF2-40B4-BE49-F238E27FC236}">
                  <a16:creationId xmlns:a16="http://schemas.microsoft.com/office/drawing/2014/main" id="{CB2CCD33-282B-FA4C-878D-F45F833FF52B}"/>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Receptor Features</a:t>
              </a:r>
              <a:endParaRPr lang="en-US" altLang="en-US" sz="2800" dirty="0">
                <a:solidFill>
                  <a:schemeClr val="tx2"/>
                </a:solidFill>
              </a:endParaRPr>
            </a:p>
          </p:txBody>
        </p:sp>
        <p:sp>
          <p:nvSpPr>
            <p:cNvPr id="47108" name="Text Box 6">
              <a:extLst>
                <a:ext uri="{FF2B5EF4-FFF2-40B4-BE49-F238E27FC236}">
                  <a16:creationId xmlns:a16="http://schemas.microsoft.com/office/drawing/2014/main" id="{F781F3E0-0A19-5B4E-A330-AB6AAFD8B908}"/>
                </a:ext>
              </a:extLst>
            </p:cNvPr>
            <p:cNvSpPr txBox="1">
              <a:spLocks noChangeArrowheads="1"/>
            </p:cNvSpPr>
            <p:nvPr/>
          </p:nvSpPr>
          <p:spPr bwMode="auto">
            <a:xfrm>
              <a:off x="515" y="970"/>
              <a:ext cx="4747" cy="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Free nerve endings are bare dendrites that mediate pain, thermal, tickle, itch, and some touch sensations.</a:t>
              </a:r>
            </a:p>
            <a:p>
              <a:pPr eaLnBrk="1" hangingPunct="1">
                <a:lnSpc>
                  <a:spcPct val="85000"/>
                </a:lnSpc>
                <a:spcBef>
                  <a:spcPct val="0"/>
                </a:spcBef>
                <a:spcAft>
                  <a:spcPts val="600"/>
                </a:spcAft>
                <a:buSzPct val="80000"/>
              </a:pPr>
              <a:r>
                <a:rPr lang="en-US" altLang="en-US" sz="1800" dirty="0"/>
                <a:t>Encapsulated nerve endings are dendrites enclosed in a capsule of connective tissue that enhances the sensitivity of the sensory recep-tors.</a:t>
              </a:r>
            </a:p>
            <a:p>
              <a:pPr eaLnBrk="1" hangingPunct="1">
                <a:lnSpc>
                  <a:spcPct val="85000"/>
                </a:lnSpc>
                <a:spcBef>
                  <a:spcPct val="0"/>
                </a:spcBef>
                <a:spcAft>
                  <a:spcPts val="600"/>
                </a:spcAft>
                <a:buSzPct val="80000"/>
              </a:pPr>
              <a:r>
                <a:rPr lang="en-US" altLang="en-US" sz="1800" dirty="0"/>
                <a:t>These receptors mediate pressure, vibration, and some touch sen-sations.</a:t>
              </a:r>
            </a:p>
            <a:p>
              <a:pPr eaLnBrk="1" hangingPunct="1">
                <a:lnSpc>
                  <a:spcPct val="85000"/>
                </a:lnSpc>
                <a:spcBef>
                  <a:spcPct val="0"/>
                </a:spcBef>
                <a:spcAft>
                  <a:spcPct val="50000"/>
                </a:spcAft>
                <a:buSzPct val="80000"/>
              </a:pPr>
              <a:r>
                <a:rPr lang="en-US" altLang="en-US" sz="1800" dirty="0"/>
                <a:t>Free nerve endings and encapsulated nerve endings are first-order neurons that generate action potentials for propagation into the CNS.</a:t>
              </a:r>
            </a:p>
          </p:txBody>
        </p:sp>
        <p:grpSp>
          <p:nvGrpSpPr>
            <p:cNvPr id="47109" name="Group 25">
              <a:extLst>
                <a:ext uri="{FF2B5EF4-FFF2-40B4-BE49-F238E27FC236}">
                  <a16:creationId xmlns:a16="http://schemas.microsoft.com/office/drawing/2014/main" id="{DAFD052F-E493-C142-8AF0-29C957861240}"/>
                </a:ext>
              </a:extLst>
            </p:cNvPr>
            <p:cNvGrpSpPr>
              <a:grpSpLocks/>
            </p:cNvGrpSpPr>
            <p:nvPr/>
          </p:nvGrpSpPr>
          <p:grpSpPr bwMode="auto">
            <a:xfrm>
              <a:off x="582" y="3671"/>
              <a:ext cx="2994" cy="213"/>
              <a:chOff x="582" y="3671"/>
              <a:chExt cx="2994" cy="213"/>
            </a:xfrm>
          </p:grpSpPr>
          <p:grpSp>
            <p:nvGrpSpPr>
              <p:cNvPr id="47110" name="Group 26">
                <a:extLst>
                  <a:ext uri="{FF2B5EF4-FFF2-40B4-BE49-F238E27FC236}">
                    <a16:creationId xmlns:a16="http://schemas.microsoft.com/office/drawing/2014/main" id="{6711FE0F-100C-3F47-AB97-E9FCD6989761}"/>
                  </a:ext>
                </a:extLst>
              </p:cNvPr>
              <p:cNvGrpSpPr>
                <a:grpSpLocks/>
              </p:cNvGrpSpPr>
              <p:nvPr/>
            </p:nvGrpSpPr>
            <p:grpSpPr bwMode="auto">
              <a:xfrm>
                <a:off x="582" y="3671"/>
                <a:ext cx="1990" cy="213"/>
                <a:chOff x="582" y="3671"/>
                <a:chExt cx="1990" cy="213"/>
              </a:xfrm>
            </p:grpSpPr>
            <p:sp>
              <p:nvSpPr>
                <p:cNvPr id="47114" name="Rectangle 27">
                  <a:extLst>
                    <a:ext uri="{FF2B5EF4-FFF2-40B4-BE49-F238E27FC236}">
                      <a16:creationId xmlns:a16="http://schemas.microsoft.com/office/drawing/2014/main" id="{508FF45D-C23A-FE42-B3EF-49E7111C894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7115" name="Rectangle 28">
                  <a:extLst>
                    <a:ext uri="{FF2B5EF4-FFF2-40B4-BE49-F238E27FC236}">
                      <a16:creationId xmlns:a16="http://schemas.microsoft.com/office/drawing/2014/main" id="{BF7607AE-05C1-A64E-B4DE-9377961A91C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7116" name="Rectangle 29">
                  <a:extLst>
                    <a:ext uri="{FF2B5EF4-FFF2-40B4-BE49-F238E27FC236}">
                      <a16:creationId xmlns:a16="http://schemas.microsoft.com/office/drawing/2014/main" id="{B3C768A9-3A1D-5248-8FB2-47D94AF75D9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7117" name="Text Box 30">
                  <a:extLst>
                    <a:ext uri="{FF2B5EF4-FFF2-40B4-BE49-F238E27FC236}">
                      <a16:creationId xmlns:a16="http://schemas.microsoft.com/office/drawing/2014/main" id="{EA467CE5-C2D0-7E43-A841-27D5F845C6E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547</a:t>
                  </a:r>
                  <a:endParaRPr lang="en-US" altLang="en-US" sz="1800" dirty="0">
                    <a:ea typeface="ＭＳ Ｐゴシック" panose="020B0600070205080204" pitchFamily="34" charset="-128"/>
                  </a:endParaRPr>
                </a:p>
              </p:txBody>
            </p:sp>
            <p:sp>
              <p:nvSpPr>
                <p:cNvPr id="47118" name="Text Box 31">
                  <a:extLst>
                    <a:ext uri="{FF2B5EF4-FFF2-40B4-BE49-F238E27FC236}">
                      <a16:creationId xmlns:a16="http://schemas.microsoft.com/office/drawing/2014/main" id="{2245978E-AD26-0C49-9A74-420E49BD0C3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608</a:t>
                  </a:r>
                  <a:endParaRPr lang="en-US" altLang="en-US" sz="1800" dirty="0">
                    <a:ea typeface="ＭＳ Ｐゴシック" panose="020B0600070205080204" pitchFamily="34" charset="-128"/>
                  </a:endParaRPr>
                </a:p>
              </p:txBody>
            </p:sp>
            <p:sp>
              <p:nvSpPr>
                <p:cNvPr id="47119" name="Text Box 32">
                  <a:extLst>
                    <a:ext uri="{FF2B5EF4-FFF2-40B4-BE49-F238E27FC236}">
                      <a16:creationId xmlns:a16="http://schemas.microsoft.com/office/drawing/2014/main" id="{FCB40434-15FB-4540-8E74-4BD5FBDB4C9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570</a:t>
                  </a:r>
                  <a:endParaRPr lang="en-US" altLang="en-US" sz="1800" dirty="0">
                    <a:ea typeface="ＭＳ Ｐゴシック" panose="020B0600070205080204" pitchFamily="34" charset="-128"/>
                  </a:endParaRPr>
                </a:p>
              </p:txBody>
            </p:sp>
          </p:grpSp>
          <p:grpSp>
            <p:nvGrpSpPr>
              <p:cNvPr id="47111" name="Group 33">
                <a:extLst>
                  <a:ext uri="{FF2B5EF4-FFF2-40B4-BE49-F238E27FC236}">
                    <a16:creationId xmlns:a16="http://schemas.microsoft.com/office/drawing/2014/main" id="{3D989FD1-543B-8946-90B8-6C13AB77B13B}"/>
                  </a:ext>
                </a:extLst>
              </p:cNvPr>
              <p:cNvGrpSpPr>
                <a:grpSpLocks/>
              </p:cNvGrpSpPr>
              <p:nvPr/>
            </p:nvGrpSpPr>
            <p:grpSpPr bwMode="auto">
              <a:xfrm>
                <a:off x="2845" y="3671"/>
                <a:ext cx="731" cy="213"/>
                <a:chOff x="3190" y="3671"/>
                <a:chExt cx="731" cy="213"/>
              </a:xfrm>
            </p:grpSpPr>
            <p:sp>
              <p:nvSpPr>
                <p:cNvPr id="47112" name="Rectangle 34">
                  <a:extLst>
                    <a:ext uri="{FF2B5EF4-FFF2-40B4-BE49-F238E27FC236}">
                      <a16:creationId xmlns:a16="http://schemas.microsoft.com/office/drawing/2014/main" id="{EED63E3B-FC4B-F146-89D9-084C33A15D6A}"/>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7113" name="Text Box 35">
                  <a:extLst>
                    <a:ext uri="{FF2B5EF4-FFF2-40B4-BE49-F238E27FC236}">
                      <a16:creationId xmlns:a16="http://schemas.microsoft.com/office/drawing/2014/main" id="{1C2F8E27-5CFE-C841-B450-353EE5499746}"/>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16.1</a:t>
                  </a:r>
                </a:p>
              </p:txBody>
            </p:sp>
          </p:grpSp>
        </p:gr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Number Placeholder 5">
            <a:extLst>
              <a:ext uri="{FF2B5EF4-FFF2-40B4-BE49-F238E27FC236}">
                <a16:creationId xmlns:a16="http://schemas.microsoft.com/office/drawing/2014/main" id="{717C7E36-C6B2-2C4E-9A91-8AF41B354D3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E427211-326F-8E44-8A84-4CE345B0CF32}" type="slidenum">
              <a:rPr lang="en-US" altLang="en-US" sz="1400" smtClean="0"/>
              <a:pPr>
                <a:spcBef>
                  <a:spcPct val="0"/>
                </a:spcBef>
                <a:buFontTx/>
                <a:buNone/>
              </a:pPr>
              <a:t>18</a:t>
            </a:fld>
            <a:endParaRPr lang="en-US" altLang="en-US" sz="1400" dirty="0"/>
          </a:p>
        </p:txBody>
      </p:sp>
      <p:grpSp>
        <p:nvGrpSpPr>
          <p:cNvPr id="49154" name="Group 35">
            <a:extLst>
              <a:ext uri="{FF2B5EF4-FFF2-40B4-BE49-F238E27FC236}">
                <a16:creationId xmlns:a16="http://schemas.microsoft.com/office/drawing/2014/main" id="{E3B1976F-6D3B-1C44-B547-400B2FF66218}"/>
              </a:ext>
            </a:extLst>
          </p:cNvPr>
          <p:cNvGrpSpPr>
            <a:grpSpLocks/>
          </p:cNvGrpSpPr>
          <p:nvPr/>
        </p:nvGrpSpPr>
        <p:grpSpPr bwMode="auto">
          <a:xfrm>
            <a:off x="455613" y="454025"/>
            <a:ext cx="8229600" cy="5711825"/>
            <a:chOff x="287" y="286"/>
            <a:chExt cx="5184" cy="3598"/>
          </a:xfrm>
        </p:grpSpPr>
        <p:sp>
          <p:nvSpPr>
            <p:cNvPr id="49155" name="Rectangle 2">
              <a:extLst>
                <a:ext uri="{FF2B5EF4-FFF2-40B4-BE49-F238E27FC236}">
                  <a16:creationId xmlns:a16="http://schemas.microsoft.com/office/drawing/2014/main" id="{08CAFC96-4B7A-3C46-8FD0-7D2310B4614F}"/>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Receptor Features </a:t>
              </a:r>
              <a:r>
                <a:rPr lang="en-US" altLang="en-US" sz="2200" dirty="0">
                  <a:solidFill>
                    <a:srgbClr val="333333"/>
                  </a:solidFill>
                </a:rPr>
                <a:t>(continued)</a:t>
              </a:r>
              <a:endParaRPr lang="en-US" altLang="en-US" sz="2800" dirty="0">
                <a:solidFill>
                  <a:schemeClr val="tx2"/>
                </a:solidFill>
              </a:endParaRPr>
            </a:p>
          </p:txBody>
        </p:sp>
        <p:sp>
          <p:nvSpPr>
            <p:cNvPr id="49156" name="Text Box 3">
              <a:extLst>
                <a:ext uri="{FF2B5EF4-FFF2-40B4-BE49-F238E27FC236}">
                  <a16:creationId xmlns:a16="http://schemas.microsoft.com/office/drawing/2014/main" id="{410ABFDA-8B19-3243-BCC4-463E7A590182}"/>
                </a:ext>
              </a:extLst>
            </p:cNvPr>
            <p:cNvSpPr txBox="1">
              <a:spLocks noChangeArrowheads="1"/>
            </p:cNvSpPr>
            <p:nvPr/>
          </p:nvSpPr>
          <p:spPr bwMode="auto">
            <a:xfrm>
              <a:off x="515" y="970"/>
              <a:ext cx="4726" cy="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The receptors for the special senses are separate cells that synapse with first-order neurons that generate action potentials.</a:t>
              </a:r>
            </a:p>
            <a:p>
              <a:pPr eaLnBrk="1" hangingPunct="1">
                <a:lnSpc>
                  <a:spcPct val="85000"/>
                </a:lnSpc>
                <a:spcBef>
                  <a:spcPct val="0"/>
                </a:spcBef>
                <a:spcAft>
                  <a:spcPct val="50000"/>
                </a:spcAft>
                <a:buSzPct val="80000"/>
              </a:pPr>
              <a:r>
                <a:rPr lang="en-US" altLang="en-US" sz="1800" dirty="0"/>
                <a:t>They include photoreceptors (rods and cones) in the retina of the eye, hair cells for hearing and equilibrium in the inner ear, and receptors in the taste buds of the tongue.</a:t>
              </a:r>
            </a:p>
          </p:txBody>
        </p:sp>
        <p:grpSp>
          <p:nvGrpSpPr>
            <p:cNvPr id="49157" name="Group 25">
              <a:extLst>
                <a:ext uri="{FF2B5EF4-FFF2-40B4-BE49-F238E27FC236}">
                  <a16:creationId xmlns:a16="http://schemas.microsoft.com/office/drawing/2014/main" id="{78D6BAA1-5A1F-5942-864D-DE345219AF1C}"/>
                </a:ext>
              </a:extLst>
            </p:cNvPr>
            <p:cNvGrpSpPr>
              <a:grpSpLocks/>
            </p:cNvGrpSpPr>
            <p:nvPr/>
          </p:nvGrpSpPr>
          <p:grpSpPr bwMode="auto">
            <a:xfrm>
              <a:off x="582" y="3671"/>
              <a:ext cx="1990" cy="213"/>
              <a:chOff x="582" y="3671"/>
              <a:chExt cx="1990" cy="213"/>
            </a:xfrm>
          </p:grpSpPr>
          <p:sp>
            <p:nvSpPr>
              <p:cNvPr id="49158" name="Rectangle 26">
                <a:extLst>
                  <a:ext uri="{FF2B5EF4-FFF2-40B4-BE49-F238E27FC236}">
                    <a16:creationId xmlns:a16="http://schemas.microsoft.com/office/drawing/2014/main" id="{9CF80BB9-8EC1-5043-B9E3-D955F79EB80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9159" name="Rectangle 27">
                <a:extLst>
                  <a:ext uri="{FF2B5EF4-FFF2-40B4-BE49-F238E27FC236}">
                    <a16:creationId xmlns:a16="http://schemas.microsoft.com/office/drawing/2014/main" id="{359CC959-EF3A-D842-B3ED-CA4746A0FBA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9160" name="Rectangle 28">
                <a:extLst>
                  <a:ext uri="{FF2B5EF4-FFF2-40B4-BE49-F238E27FC236}">
                    <a16:creationId xmlns:a16="http://schemas.microsoft.com/office/drawing/2014/main" id="{FA8C4B8B-FA66-6D4E-8252-6228FE44F5A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9161" name="Text Box 29">
                <a:extLst>
                  <a:ext uri="{FF2B5EF4-FFF2-40B4-BE49-F238E27FC236}">
                    <a16:creationId xmlns:a16="http://schemas.microsoft.com/office/drawing/2014/main" id="{5A193F1C-A6B2-294D-8A22-78964CACCDA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548</a:t>
                </a:r>
                <a:endParaRPr lang="en-US" altLang="en-US" sz="1800" dirty="0">
                  <a:ea typeface="ＭＳ Ｐゴシック" panose="020B0600070205080204" pitchFamily="34" charset="-128"/>
                </a:endParaRPr>
              </a:p>
            </p:txBody>
          </p:sp>
          <p:sp>
            <p:nvSpPr>
              <p:cNvPr id="49162" name="Text Box 30">
                <a:extLst>
                  <a:ext uri="{FF2B5EF4-FFF2-40B4-BE49-F238E27FC236}">
                    <a16:creationId xmlns:a16="http://schemas.microsoft.com/office/drawing/2014/main" id="{55D4B532-FD4C-D040-B300-BD30B265F24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608</a:t>
                </a:r>
                <a:endParaRPr lang="en-US" altLang="en-US" sz="1800" dirty="0">
                  <a:ea typeface="ＭＳ Ｐゴシック" panose="020B0600070205080204" pitchFamily="34" charset="-128"/>
                </a:endParaRPr>
              </a:p>
            </p:txBody>
          </p:sp>
          <p:sp>
            <p:nvSpPr>
              <p:cNvPr id="49163" name="Text Box 31">
                <a:extLst>
                  <a:ext uri="{FF2B5EF4-FFF2-40B4-BE49-F238E27FC236}">
                    <a16:creationId xmlns:a16="http://schemas.microsoft.com/office/drawing/2014/main" id="{1DEB5593-144A-3F4F-9ACE-D35289E9C5C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Number Placeholder 5">
            <a:extLst>
              <a:ext uri="{FF2B5EF4-FFF2-40B4-BE49-F238E27FC236}">
                <a16:creationId xmlns:a16="http://schemas.microsoft.com/office/drawing/2014/main" id="{8283C2E9-AD4A-E745-8F63-6A7A8A8813C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2749273-0783-6040-AF34-3C73943DB0B1}" type="slidenum">
              <a:rPr lang="en-US" altLang="en-US" sz="1400" smtClean="0"/>
              <a:pPr>
                <a:spcBef>
                  <a:spcPct val="0"/>
                </a:spcBef>
                <a:buFontTx/>
                <a:buNone/>
              </a:pPr>
              <a:t>19</a:t>
            </a:fld>
            <a:endParaRPr lang="en-US" altLang="en-US" sz="1400" dirty="0"/>
          </a:p>
        </p:txBody>
      </p:sp>
      <p:grpSp>
        <p:nvGrpSpPr>
          <p:cNvPr id="51202" name="Group 13">
            <a:extLst>
              <a:ext uri="{FF2B5EF4-FFF2-40B4-BE49-F238E27FC236}">
                <a16:creationId xmlns:a16="http://schemas.microsoft.com/office/drawing/2014/main" id="{FFCECB7D-F810-314C-80A9-B20937A58B34}"/>
              </a:ext>
            </a:extLst>
          </p:cNvPr>
          <p:cNvGrpSpPr>
            <a:grpSpLocks/>
          </p:cNvGrpSpPr>
          <p:nvPr/>
        </p:nvGrpSpPr>
        <p:grpSpPr bwMode="auto">
          <a:xfrm>
            <a:off x="455613" y="454025"/>
            <a:ext cx="8229600" cy="5711825"/>
            <a:chOff x="287" y="286"/>
            <a:chExt cx="5184" cy="3598"/>
          </a:xfrm>
        </p:grpSpPr>
        <p:sp>
          <p:nvSpPr>
            <p:cNvPr id="51203" name="Rectangle 2">
              <a:extLst>
                <a:ext uri="{FF2B5EF4-FFF2-40B4-BE49-F238E27FC236}">
                  <a16:creationId xmlns:a16="http://schemas.microsoft.com/office/drawing/2014/main" id="{F9F54ED0-D377-BB46-BE6C-F6AD47B80C9E}"/>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Generator Potentials</a:t>
              </a:r>
              <a:endParaRPr lang="en-US" altLang="en-US" sz="2800" dirty="0">
                <a:solidFill>
                  <a:schemeClr val="tx2"/>
                </a:solidFill>
              </a:endParaRPr>
            </a:p>
          </p:txBody>
        </p:sp>
        <p:sp>
          <p:nvSpPr>
            <p:cNvPr id="51204" name="Text Box 6">
              <a:extLst>
                <a:ext uri="{FF2B5EF4-FFF2-40B4-BE49-F238E27FC236}">
                  <a16:creationId xmlns:a16="http://schemas.microsoft.com/office/drawing/2014/main" id="{4E469A1F-0768-2E44-A8F2-0F5D4DDDD50D}"/>
                </a:ext>
              </a:extLst>
            </p:cNvPr>
            <p:cNvSpPr txBox="1">
              <a:spLocks noChangeArrowheads="1"/>
            </p:cNvSpPr>
            <p:nvPr/>
          </p:nvSpPr>
          <p:spPr bwMode="auto">
            <a:xfrm>
              <a:off x="515" y="970"/>
              <a:ext cx="4907" cy="1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Sensory receptors produce one of two different kinds of graded poten-tials, either generator potentials or receptor potentials, in response to stimuli.</a:t>
              </a:r>
            </a:p>
            <a:p>
              <a:pPr eaLnBrk="1" hangingPunct="1">
                <a:lnSpc>
                  <a:spcPct val="85000"/>
                </a:lnSpc>
                <a:spcBef>
                  <a:spcPct val="0"/>
                </a:spcBef>
                <a:spcAft>
                  <a:spcPts val="600"/>
                </a:spcAft>
                <a:buSzPct val="80000"/>
              </a:pPr>
              <a:r>
                <a:rPr lang="en-US" altLang="en-US" sz="1800" dirty="0"/>
                <a:t>Generator potentials are produced by dendrites of free nerve endings, encapsulated nerve endings, and olfactory receptors (that is, first-order neurons).</a:t>
              </a:r>
            </a:p>
            <a:p>
              <a:pPr eaLnBrk="1" hangingPunct="1">
                <a:lnSpc>
                  <a:spcPct val="85000"/>
                </a:lnSpc>
                <a:spcBef>
                  <a:spcPct val="0"/>
                </a:spcBef>
                <a:spcAft>
                  <a:spcPct val="50000"/>
                </a:spcAft>
                <a:buSzPct val="80000"/>
              </a:pPr>
              <a:r>
                <a:rPr lang="en-US" altLang="en-US" sz="1800" dirty="0"/>
                <a:t>A generator potential that reaches the activation threshold of the first- order neuron triggers an action potential that propagates along its axon into the CNS.</a:t>
              </a:r>
            </a:p>
          </p:txBody>
        </p:sp>
        <p:grpSp>
          <p:nvGrpSpPr>
            <p:cNvPr id="51205" name="Group 28">
              <a:extLst>
                <a:ext uri="{FF2B5EF4-FFF2-40B4-BE49-F238E27FC236}">
                  <a16:creationId xmlns:a16="http://schemas.microsoft.com/office/drawing/2014/main" id="{38EEEA49-FF4C-F447-A06D-D31100FBF5BB}"/>
                </a:ext>
              </a:extLst>
            </p:cNvPr>
            <p:cNvGrpSpPr>
              <a:grpSpLocks/>
            </p:cNvGrpSpPr>
            <p:nvPr/>
          </p:nvGrpSpPr>
          <p:grpSpPr bwMode="auto">
            <a:xfrm>
              <a:off x="582" y="3671"/>
              <a:ext cx="1990" cy="213"/>
              <a:chOff x="582" y="3671"/>
              <a:chExt cx="1990" cy="213"/>
            </a:xfrm>
          </p:grpSpPr>
          <p:sp>
            <p:nvSpPr>
              <p:cNvPr id="51206" name="Rectangle 29">
                <a:extLst>
                  <a:ext uri="{FF2B5EF4-FFF2-40B4-BE49-F238E27FC236}">
                    <a16:creationId xmlns:a16="http://schemas.microsoft.com/office/drawing/2014/main" id="{3AA3DB9F-3F75-474F-961B-F81629FCF60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07" name="Rectangle 30">
                <a:extLst>
                  <a:ext uri="{FF2B5EF4-FFF2-40B4-BE49-F238E27FC236}">
                    <a16:creationId xmlns:a16="http://schemas.microsoft.com/office/drawing/2014/main" id="{8411B475-CFC5-694E-A47C-6409DA148AB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08" name="Rectangle 31">
                <a:extLst>
                  <a:ext uri="{FF2B5EF4-FFF2-40B4-BE49-F238E27FC236}">
                    <a16:creationId xmlns:a16="http://schemas.microsoft.com/office/drawing/2014/main" id="{522055F0-828F-E345-A3C9-47FC20FEAED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09" name="Text Box 32">
                <a:extLst>
                  <a:ext uri="{FF2B5EF4-FFF2-40B4-BE49-F238E27FC236}">
                    <a16:creationId xmlns:a16="http://schemas.microsoft.com/office/drawing/2014/main" id="{9A8AFD89-9648-FA48-8AA7-DA584278333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548</a:t>
                </a:r>
                <a:endParaRPr lang="en-US" altLang="en-US" sz="1800" dirty="0">
                  <a:ea typeface="ＭＳ Ｐゴシック" panose="020B0600070205080204" pitchFamily="34" charset="-128"/>
                </a:endParaRPr>
              </a:p>
            </p:txBody>
          </p:sp>
          <p:sp>
            <p:nvSpPr>
              <p:cNvPr id="51210" name="Text Box 33">
                <a:extLst>
                  <a:ext uri="{FF2B5EF4-FFF2-40B4-BE49-F238E27FC236}">
                    <a16:creationId xmlns:a16="http://schemas.microsoft.com/office/drawing/2014/main" id="{8CEF3017-ABAA-0D40-AF30-896A02AF646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608</a:t>
                </a:r>
                <a:endParaRPr lang="en-US" altLang="en-US" sz="1800" dirty="0">
                  <a:ea typeface="ＭＳ Ｐゴシック" panose="020B0600070205080204" pitchFamily="34" charset="-128"/>
                </a:endParaRPr>
              </a:p>
            </p:txBody>
          </p:sp>
          <p:sp>
            <p:nvSpPr>
              <p:cNvPr id="51211" name="Text Box 34">
                <a:extLst>
                  <a:ext uri="{FF2B5EF4-FFF2-40B4-BE49-F238E27FC236}">
                    <a16:creationId xmlns:a16="http://schemas.microsoft.com/office/drawing/2014/main" id="{1FF2783B-D2BD-6141-8380-83BD3F4B47D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Number Placeholder 5">
            <a:extLst>
              <a:ext uri="{FF2B5EF4-FFF2-40B4-BE49-F238E27FC236}">
                <a16:creationId xmlns:a16="http://schemas.microsoft.com/office/drawing/2014/main" id="{7BED4054-5CF2-B746-A43E-ECB17B2EEE4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3DC0DDF-7EEA-1F48-AD63-09A9BDA3B633}" type="slidenum">
              <a:rPr lang="en-US" altLang="en-US" sz="1400" smtClean="0"/>
              <a:pPr>
                <a:spcBef>
                  <a:spcPct val="0"/>
                </a:spcBef>
                <a:buFontTx/>
                <a:buNone/>
              </a:pPr>
              <a:t>20</a:t>
            </a:fld>
            <a:endParaRPr lang="en-US" altLang="en-US" sz="1400" dirty="0"/>
          </a:p>
        </p:txBody>
      </p:sp>
      <p:grpSp>
        <p:nvGrpSpPr>
          <p:cNvPr id="55298" name="Group 36">
            <a:extLst>
              <a:ext uri="{FF2B5EF4-FFF2-40B4-BE49-F238E27FC236}">
                <a16:creationId xmlns:a16="http://schemas.microsoft.com/office/drawing/2014/main" id="{25D07716-D7AC-2D42-9D6A-9AE372D915B9}"/>
              </a:ext>
            </a:extLst>
          </p:cNvPr>
          <p:cNvGrpSpPr>
            <a:grpSpLocks/>
          </p:cNvGrpSpPr>
          <p:nvPr/>
        </p:nvGrpSpPr>
        <p:grpSpPr bwMode="auto">
          <a:xfrm>
            <a:off x="455613" y="454025"/>
            <a:ext cx="8229600" cy="5711825"/>
            <a:chOff x="287" y="286"/>
            <a:chExt cx="5184" cy="3598"/>
          </a:xfrm>
        </p:grpSpPr>
        <p:sp>
          <p:nvSpPr>
            <p:cNvPr id="55299" name="Rectangle 2">
              <a:extLst>
                <a:ext uri="{FF2B5EF4-FFF2-40B4-BE49-F238E27FC236}">
                  <a16:creationId xmlns:a16="http://schemas.microsoft.com/office/drawing/2014/main" id="{AB59B7B1-A1BF-6D4A-94A0-07CF2B78F9F4}"/>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Receptor Potentials</a:t>
              </a:r>
              <a:endParaRPr lang="en-US" altLang="en-US" sz="2800" dirty="0">
                <a:solidFill>
                  <a:schemeClr val="tx2"/>
                </a:solidFill>
              </a:endParaRPr>
            </a:p>
          </p:txBody>
        </p:sp>
        <p:sp>
          <p:nvSpPr>
            <p:cNvPr id="55300" name="Text Box 6">
              <a:extLst>
                <a:ext uri="{FF2B5EF4-FFF2-40B4-BE49-F238E27FC236}">
                  <a16:creationId xmlns:a16="http://schemas.microsoft.com/office/drawing/2014/main" id="{AF952A03-7BA2-AF4E-B348-6C96CE2F6A93}"/>
                </a:ext>
              </a:extLst>
            </p:cNvPr>
            <p:cNvSpPr txBox="1">
              <a:spLocks noChangeArrowheads="1"/>
            </p:cNvSpPr>
            <p:nvPr/>
          </p:nvSpPr>
          <p:spPr bwMode="auto">
            <a:xfrm>
              <a:off x="515" y="970"/>
              <a:ext cx="4876"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Sensory receptors are separate cells that produce receptor potentials that trigger the release of a neurotransmitter at their synapses with first-order neurons.</a:t>
              </a:r>
            </a:p>
            <a:p>
              <a:pPr eaLnBrk="1" hangingPunct="1">
                <a:lnSpc>
                  <a:spcPct val="85000"/>
                </a:lnSpc>
                <a:spcBef>
                  <a:spcPct val="0"/>
                </a:spcBef>
                <a:spcAft>
                  <a:spcPts val="900"/>
                </a:spcAft>
                <a:buSzPct val="80000"/>
              </a:pPr>
              <a:r>
                <a:rPr lang="en-US" altLang="en-US" sz="1800" dirty="0"/>
                <a:t>Receptor potentials are a type of graded potential, as discussed when we covered the electrical activity of neurons.</a:t>
              </a:r>
            </a:p>
            <a:p>
              <a:pPr eaLnBrk="1" hangingPunct="1">
                <a:lnSpc>
                  <a:spcPct val="85000"/>
                </a:lnSpc>
                <a:spcBef>
                  <a:spcPct val="0"/>
                </a:spcBef>
                <a:spcAft>
                  <a:spcPts val="900"/>
                </a:spcAft>
                <a:buSzPct val="80000"/>
              </a:pPr>
              <a:r>
                <a:rPr lang="en-US" altLang="en-US" sz="1800" dirty="0"/>
                <a:t>The neurotransmitter diffuses across the synaptic cleft to produce post-synaptic potentials in the first-order neuron.</a:t>
              </a:r>
            </a:p>
            <a:p>
              <a:pPr eaLnBrk="1" hangingPunct="1">
                <a:lnSpc>
                  <a:spcPct val="85000"/>
                </a:lnSpc>
                <a:spcBef>
                  <a:spcPct val="0"/>
                </a:spcBef>
                <a:spcAft>
                  <a:spcPct val="50000"/>
                </a:spcAft>
                <a:buSzPct val="80000"/>
              </a:pPr>
              <a:r>
                <a:rPr lang="en-US" altLang="en-US" sz="1800" dirty="0"/>
                <a:t>Action potentials generated by the first-order neuron propagate along its axon into the CNS.</a:t>
              </a:r>
            </a:p>
          </p:txBody>
        </p:sp>
        <p:grpSp>
          <p:nvGrpSpPr>
            <p:cNvPr id="55301" name="Group 26">
              <a:extLst>
                <a:ext uri="{FF2B5EF4-FFF2-40B4-BE49-F238E27FC236}">
                  <a16:creationId xmlns:a16="http://schemas.microsoft.com/office/drawing/2014/main" id="{CE9083A1-1F26-E544-B959-DD9ED32E88AC}"/>
                </a:ext>
              </a:extLst>
            </p:cNvPr>
            <p:cNvGrpSpPr>
              <a:grpSpLocks/>
            </p:cNvGrpSpPr>
            <p:nvPr/>
          </p:nvGrpSpPr>
          <p:grpSpPr bwMode="auto">
            <a:xfrm>
              <a:off x="582" y="3671"/>
              <a:ext cx="1990" cy="213"/>
              <a:chOff x="582" y="3671"/>
              <a:chExt cx="1990" cy="213"/>
            </a:xfrm>
          </p:grpSpPr>
          <p:sp>
            <p:nvSpPr>
              <p:cNvPr id="55302" name="Rectangle 27">
                <a:extLst>
                  <a:ext uri="{FF2B5EF4-FFF2-40B4-BE49-F238E27FC236}">
                    <a16:creationId xmlns:a16="http://schemas.microsoft.com/office/drawing/2014/main" id="{834CFA0D-7618-9347-A7F4-76F40551281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5303" name="Rectangle 28">
                <a:extLst>
                  <a:ext uri="{FF2B5EF4-FFF2-40B4-BE49-F238E27FC236}">
                    <a16:creationId xmlns:a16="http://schemas.microsoft.com/office/drawing/2014/main" id="{922F5164-BAC9-1941-B850-79406602ACB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5304" name="Rectangle 29">
                <a:extLst>
                  <a:ext uri="{FF2B5EF4-FFF2-40B4-BE49-F238E27FC236}">
                    <a16:creationId xmlns:a16="http://schemas.microsoft.com/office/drawing/2014/main" id="{1449D640-4F63-5740-B2B1-46C18A61DF3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5305" name="Text Box 30">
                <a:extLst>
                  <a:ext uri="{FF2B5EF4-FFF2-40B4-BE49-F238E27FC236}">
                    <a16:creationId xmlns:a16="http://schemas.microsoft.com/office/drawing/2014/main" id="{D3D2B114-7938-0C48-96B0-DD05FDA97E1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547</a:t>
                </a:r>
                <a:endParaRPr lang="en-US" altLang="en-US" sz="1800" dirty="0">
                  <a:ea typeface="ＭＳ Ｐゴシック" panose="020B0600070205080204" pitchFamily="34" charset="-128"/>
                </a:endParaRPr>
              </a:p>
            </p:txBody>
          </p:sp>
          <p:sp>
            <p:nvSpPr>
              <p:cNvPr id="55306" name="Text Box 31">
                <a:extLst>
                  <a:ext uri="{FF2B5EF4-FFF2-40B4-BE49-F238E27FC236}">
                    <a16:creationId xmlns:a16="http://schemas.microsoft.com/office/drawing/2014/main" id="{A2D099D7-F01D-4B46-BCB6-B8F9F52A85C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608</a:t>
                </a:r>
                <a:endParaRPr lang="en-US" altLang="en-US" sz="1800" dirty="0">
                  <a:ea typeface="ＭＳ Ｐゴシック" panose="020B0600070205080204" pitchFamily="34" charset="-128"/>
                </a:endParaRPr>
              </a:p>
            </p:txBody>
          </p:sp>
          <p:sp>
            <p:nvSpPr>
              <p:cNvPr id="55307" name="Text Box 32">
                <a:extLst>
                  <a:ext uri="{FF2B5EF4-FFF2-40B4-BE49-F238E27FC236}">
                    <a16:creationId xmlns:a16="http://schemas.microsoft.com/office/drawing/2014/main" id="{FA91ADAA-9037-BC44-AA20-31B9BAAB96F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Number Placeholder 5">
            <a:extLst>
              <a:ext uri="{FF2B5EF4-FFF2-40B4-BE49-F238E27FC236}">
                <a16:creationId xmlns:a16="http://schemas.microsoft.com/office/drawing/2014/main" id="{E5CCDD9D-F57A-0E4A-B68A-CE1ED57C52D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B2B346F-EADC-8940-8E47-D99E574561AB}" type="slidenum">
              <a:rPr lang="en-US" altLang="en-US" sz="1400" smtClean="0"/>
              <a:pPr>
                <a:spcBef>
                  <a:spcPct val="0"/>
                </a:spcBef>
                <a:buFontTx/>
                <a:buNone/>
              </a:pPr>
              <a:t>21</a:t>
            </a:fld>
            <a:endParaRPr lang="en-US" altLang="en-US" sz="1400" dirty="0"/>
          </a:p>
        </p:txBody>
      </p:sp>
      <p:grpSp>
        <p:nvGrpSpPr>
          <p:cNvPr id="57346" name="Group 36">
            <a:extLst>
              <a:ext uri="{FF2B5EF4-FFF2-40B4-BE49-F238E27FC236}">
                <a16:creationId xmlns:a16="http://schemas.microsoft.com/office/drawing/2014/main" id="{3ECEACC4-642D-804C-8FC2-CD54C3D12CB6}"/>
              </a:ext>
            </a:extLst>
          </p:cNvPr>
          <p:cNvGrpSpPr>
            <a:grpSpLocks/>
          </p:cNvGrpSpPr>
          <p:nvPr/>
        </p:nvGrpSpPr>
        <p:grpSpPr bwMode="auto">
          <a:xfrm>
            <a:off x="455613" y="454025"/>
            <a:ext cx="8229600" cy="5378450"/>
            <a:chOff x="287" y="286"/>
            <a:chExt cx="5184" cy="3388"/>
          </a:xfrm>
        </p:grpSpPr>
        <p:grpSp>
          <p:nvGrpSpPr>
            <p:cNvPr id="57348" name="Group 35">
              <a:extLst>
                <a:ext uri="{FF2B5EF4-FFF2-40B4-BE49-F238E27FC236}">
                  <a16:creationId xmlns:a16="http://schemas.microsoft.com/office/drawing/2014/main" id="{E825A95C-9CAF-6B45-8D1F-653365E3D34F}"/>
                </a:ext>
              </a:extLst>
            </p:cNvPr>
            <p:cNvGrpSpPr>
              <a:grpSpLocks/>
            </p:cNvGrpSpPr>
            <p:nvPr/>
          </p:nvGrpSpPr>
          <p:grpSpPr bwMode="auto">
            <a:xfrm>
              <a:off x="651" y="973"/>
              <a:ext cx="4432" cy="2701"/>
              <a:chOff x="651" y="973"/>
              <a:chExt cx="4432" cy="2701"/>
            </a:xfrm>
          </p:grpSpPr>
          <p:pic>
            <p:nvPicPr>
              <p:cNvPr id="57350" name="Picture 5" descr="Retina">
                <a:extLst>
                  <a:ext uri="{FF2B5EF4-FFF2-40B4-BE49-F238E27FC236}">
                    <a16:creationId xmlns:a16="http://schemas.microsoft.com/office/drawing/2014/main" id="{F1371FE7-330E-4045-9FA6-44868DA776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4" y="973"/>
                <a:ext cx="1678" cy="2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1" name="Text Box 6">
                <a:extLst>
                  <a:ext uri="{FF2B5EF4-FFF2-40B4-BE49-F238E27FC236}">
                    <a16:creationId xmlns:a16="http://schemas.microsoft.com/office/drawing/2014/main" id="{5423A42A-8F36-0D4D-A74D-EBF84F307C06}"/>
                  </a:ext>
                </a:extLst>
              </p:cNvPr>
              <p:cNvSpPr txBox="1">
                <a:spLocks noChangeArrowheads="1"/>
              </p:cNvSpPr>
              <p:nvPr/>
            </p:nvSpPr>
            <p:spPr bwMode="auto">
              <a:xfrm>
                <a:off x="3871" y="2688"/>
                <a:ext cx="113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https://www.skidmore.edu</a:t>
                </a:r>
                <a:endParaRPr lang="en-US" altLang="en-US" sz="1800" dirty="0"/>
              </a:p>
            </p:txBody>
          </p:sp>
          <p:sp>
            <p:nvSpPr>
              <p:cNvPr id="57352" name="Text Box 7">
                <a:extLst>
                  <a:ext uri="{FF2B5EF4-FFF2-40B4-BE49-F238E27FC236}">
                    <a16:creationId xmlns:a16="http://schemas.microsoft.com/office/drawing/2014/main" id="{611D4BD3-77C9-9F48-A984-8A4230BB1B43}"/>
                  </a:ext>
                </a:extLst>
              </p:cNvPr>
              <p:cNvSpPr txBox="1">
                <a:spLocks noChangeArrowheads="1"/>
              </p:cNvSpPr>
              <p:nvPr/>
            </p:nvSpPr>
            <p:spPr bwMode="auto">
              <a:xfrm>
                <a:off x="3813" y="1141"/>
                <a:ext cx="1087" cy="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763"/>
                  </a:lnSpc>
                  <a:spcBef>
                    <a:spcPct val="0"/>
                  </a:spcBef>
                  <a:buFontTx/>
                  <a:buNone/>
                </a:pPr>
                <a:r>
                  <a:rPr lang="en-US" altLang="en-US" sz="1600" dirty="0">
                    <a:solidFill>
                      <a:srgbClr val="941100"/>
                    </a:solidFill>
                  </a:rPr>
                  <a:t>Photoreceptors</a:t>
                </a:r>
              </a:p>
              <a:p>
                <a:pPr algn="ctr" eaLnBrk="1" hangingPunct="1">
                  <a:lnSpc>
                    <a:spcPts val="1763"/>
                  </a:lnSpc>
                  <a:spcBef>
                    <a:spcPct val="0"/>
                  </a:spcBef>
                  <a:buFontTx/>
                  <a:buNone/>
                </a:pPr>
                <a:r>
                  <a:rPr lang="en-US" altLang="en-US" sz="1600" dirty="0">
                    <a:solidFill>
                      <a:srgbClr val="941100"/>
                    </a:solidFill>
                  </a:rPr>
                  <a:t>(rods and cones)</a:t>
                </a:r>
              </a:p>
            </p:txBody>
          </p:sp>
          <p:sp>
            <p:nvSpPr>
              <p:cNvPr id="57353" name="Text Box 8">
                <a:extLst>
                  <a:ext uri="{FF2B5EF4-FFF2-40B4-BE49-F238E27FC236}">
                    <a16:creationId xmlns:a16="http://schemas.microsoft.com/office/drawing/2014/main" id="{AC821C24-6625-A840-AE6C-DF8007731661}"/>
                  </a:ext>
                </a:extLst>
              </p:cNvPr>
              <p:cNvSpPr txBox="1">
                <a:spLocks noChangeArrowheads="1"/>
              </p:cNvSpPr>
              <p:nvPr/>
            </p:nvSpPr>
            <p:spPr bwMode="auto">
              <a:xfrm>
                <a:off x="682" y="1864"/>
                <a:ext cx="92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Horizontal cell</a:t>
                </a:r>
              </a:p>
            </p:txBody>
          </p:sp>
          <p:sp>
            <p:nvSpPr>
              <p:cNvPr id="57354" name="Text Box 9">
                <a:extLst>
                  <a:ext uri="{FF2B5EF4-FFF2-40B4-BE49-F238E27FC236}">
                    <a16:creationId xmlns:a16="http://schemas.microsoft.com/office/drawing/2014/main" id="{EF517983-4DB6-0945-BB56-1AA0F7A8C1A7}"/>
                  </a:ext>
                </a:extLst>
              </p:cNvPr>
              <p:cNvSpPr txBox="1">
                <a:spLocks noChangeArrowheads="1"/>
              </p:cNvSpPr>
              <p:nvPr/>
            </p:nvSpPr>
            <p:spPr bwMode="auto">
              <a:xfrm>
                <a:off x="3813" y="2039"/>
                <a:ext cx="81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Bipolar cells</a:t>
                </a:r>
              </a:p>
            </p:txBody>
          </p:sp>
          <p:sp>
            <p:nvSpPr>
              <p:cNvPr id="57355" name="Text Box 10">
                <a:extLst>
                  <a:ext uri="{FF2B5EF4-FFF2-40B4-BE49-F238E27FC236}">
                    <a16:creationId xmlns:a16="http://schemas.microsoft.com/office/drawing/2014/main" id="{939144BB-FFB6-6249-9C19-72DEF67BE1BA}"/>
                  </a:ext>
                </a:extLst>
              </p:cNvPr>
              <p:cNvSpPr txBox="1">
                <a:spLocks noChangeArrowheads="1"/>
              </p:cNvSpPr>
              <p:nvPr/>
            </p:nvSpPr>
            <p:spPr bwMode="auto">
              <a:xfrm>
                <a:off x="2089" y="3443"/>
                <a:ext cx="11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chemeClr val="tx2"/>
                    </a:solidFill>
                  </a:rPr>
                  <a:t>Direction of light</a:t>
                </a:r>
              </a:p>
            </p:txBody>
          </p:sp>
          <p:sp>
            <p:nvSpPr>
              <p:cNvPr id="57356" name="Text Box 11">
                <a:extLst>
                  <a:ext uri="{FF2B5EF4-FFF2-40B4-BE49-F238E27FC236}">
                    <a16:creationId xmlns:a16="http://schemas.microsoft.com/office/drawing/2014/main" id="{753E2570-76C9-BD42-8D7F-3CA798E57DF8}"/>
                  </a:ext>
                </a:extLst>
              </p:cNvPr>
              <p:cNvSpPr txBox="1">
                <a:spLocks noChangeArrowheads="1"/>
              </p:cNvSpPr>
              <p:nvPr/>
            </p:nvSpPr>
            <p:spPr bwMode="auto">
              <a:xfrm>
                <a:off x="671" y="2643"/>
                <a:ext cx="109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600" dirty="0"/>
                  <a:t>Ganglion ce</a:t>
                </a:r>
                <a:r>
                  <a:rPr lang="en-US" altLang="en-US" sz="1800" dirty="0"/>
                  <a:t>lls</a:t>
                </a:r>
              </a:p>
            </p:txBody>
          </p:sp>
          <p:sp>
            <p:nvSpPr>
              <p:cNvPr id="57357" name="Line 12">
                <a:extLst>
                  <a:ext uri="{FF2B5EF4-FFF2-40B4-BE49-F238E27FC236}">
                    <a16:creationId xmlns:a16="http://schemas.microsoft.com/office/drawing/2014/main" id="{FE1283A7-F059-E34E-849D-833F05DD9FDC}"/>
                  </a:ext>
                </a:extLst>
              </p:cNvPr>
              <p:cNvSpPr>
                <a:spLocks noChangeShapeType="1"/>
              </p:cNvSpPr>
              <p:nvPr/>
            </p:nvSpPr>
            <p:spPr bwMode="auto">
              <a:xfrm>
                <a:off x="2298" y="3212"/>
                <a:ext cx="0" cy="230"/>
              </a:xfrm>
              <a:prstGeom prst="line">
                <a:avLst/>
              </a:prstGeom>
              <a:noFill/>
              <a:ln w="69850">
                <a:solidFill>
                  <a:srgbClr val="FF0000">
                    <a:alpha val="75889"/>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58" name="Line 13">
                <a:extLst>
                  <a:ext uri="{FF2B5EF4-FFF2-40B4-BE49-F238E27FC236}">
                    <a16:creationId xmlns:a16="http://schemas.microsoft.com/office/drawing/2014/main" id="{2372E095-0D69-E347-BC86-FB3CC8E090D6}"/>
                  </a:ext>
                </a:extLst>
              </p:cNvPr>
              <p:cNvSpPr>
                <a:spLocks noChangeShapeType="1"/>
              </p:cNvSpPr>
              <p:nvPr/>
            </p:nvSpPr>
            <p:spPr bwMode="auto">
              <a:xfrm>
                <a:off x="2664" y="3211"/>
                <a:ext cx="0" cy="230"/>
              </a:xfrm>
              <a:prstGeom prst="line">
                <a:avLst/>
              </a:prstGeom>
              <a:noFill/>
              <a:ln w="69850">
                <a:solidFill>
                  <a:srgbClr val="008000">
                    <a:alpha val="74921"/>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59" name="Line 14">
                <a:extLst>
                  <a:ext uri="{FF2B5EF4-FFF2-40B4-BE49-F238E27FC236}">
                    <a16:creationId xmlns:a16="http://schemas.microsoft.com/office/drawing/2014/main" id="{1C061227-D812-2F4A-B590-A6A504152AF2}"/>
                  </a:ext>
                </a:extLst>
              </p:cNvPr>
              <p:cNvSpPr>
                <a:spLocks noChangeShapeType="1"/>
              </p:cNvSpPr>
              <p:nvPr/>
            </p:nvSpPr>
            <p:spPr bwMode="auto">
              <a:xfrm>
                <a:off x="2855" y="3211"/>
                <a:ext cx="0" cy="230"/>
              </a:xfrm>
              <a:prstGeom prst="line">
                <a:avLst/>
              </a:prstGeom>
              <a:noFill/>
              <a:ln w="69850">
                <a:solidFill>
                  <a:srgbClr val="0000FF">
                    <a:alpha val="75062"/>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0" name="Line 15">
                <a:extLst>
                  <a:ext uri="{FF2B5EF4-FFF2-40B4-BE49-F238E27FC236}">
                    <a16:creationId xmlns:a16="http://schemas.microsoft.com/office/drawing/2014/main" id="{7207CD0C-B592-8F4D-835D-B9CF53194177}"/>
                  </a:ext>
                </a:extLst>
              </p:cNvPr>
              <p:cNvSpPr>
                <a:spLocks noChangeShapeType="1"/>
              </p:cNvSpPr>
              <p:nvPr/>
            </p:nvSpPr>
            <p:spPr bwMode="auto">
              <a:xfrm>
                <a:off x="3504" y="2142"/>
                <a:ext cx="288" cy="0"/>
              </a:xfrm>
              <a:prstGeom prst="line">
                <a:avLst/>
              </a:prstGeom>
              <a:noFill/>
              <a:ln w="88900">
                <a:solidFill>
                  <a:srgbClr val="808080">
                    <a:alpha val="74881"/>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1" name="Line 16">
                <a:extLst>
                  <a:ext uri="{FF2B5EF4-FFF2-40B4-BE49-F238E27FC236}">
                    <a16:creationId xmlns:a16="http://schemas.microsoft.com/office/drawing/2014/main" id="{7C4AFFB1-7BF8-9049-BC39-436D16CE24AD}"/>
                  </a:ext>
                </a:extLst>
              </p:cNvPr>
              <p:cNvSpPr>
                <a:spLocks noChangeShapeType="1"/>
              </p:cNvSpPr>
              <p:nvPr/>
            </p:nvSpPr>
            <p:spPr bwMode="auto">
              <a:xfrm>
                <a:off x="3504" y="1317"/>
                <a:ext cx="288" cy="0"/>
              </a:xfrm>
              <a:prstGeom prst="line">
                <a:avLst/>
              </a:prstGeom>
              <a:noFill/>
              <a:ln w="88900">
                <a:solidFill>
                  <a:srgbClr val="941100">
                    <a:alpha val="75000"/>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2" name="Line 17">
                <a:extLst>
                  <a:ext uri="{FF2B5EF4-FFF2-40B4-BE49-F238E27FC236}">
                    <a16:creationId xmlns:a16="http://schemas.microsoft.com/office/drawing/2014/main" id="{573942AA-B5E7-D64A-BB15-B617CD14C79A}"/>
                  </a:ext>
                </a:extLst>
              </p:cNvPr>
              <p:cNvSpPr>
                <a:spLocks noChangeShapeType="1"/>
              </p:cNvSpPr>
              <p:nvPr/>
            </p:nvSpPr>
            <p:spPr bwMode="auto">
              <a:xfrm flipH="1">
                <a:off x="1612" y="1973"/>
                <a:ext cx="288" cy="0"/>
              </a:xfrm>
              <a:prstGeom prst="line">
                <a:avLst/>
              </a:prstGeom>
              <a:noFill/>
              <a:ln w="88900">
                <a:solidFill>
                  <a:srgbClr val="808080">
                    <a:alpha val="75276"/>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3" name="Line 18">
                <a:extLst>
                  <a:ext uri="{FF2B5EF4-FFF2-40B4-BE49-F238E27FC236}">
                    <a16:creationId xmlns:a16="http://schemas.microsoft.com/office/drawing/2014/main" id="{93BD9097-052B-C14C-A773-61688ECEFB6B}"/>
                  </a:ext>
                </a:extLst>
              </p:cNvPr>
              <p:cNvSpPr>
                <a:spLocks noChangeShapeType="1"/>
              </p:cNvSpPr>
              <p:nvPr/>
            </p:nvSpPr>
            <p:spPr bwMode="auto">
              <a:xfrm flipH="1">
                <a:off x="1612" y="2233"/>
                <a:ext cx="288" cy="0"/>
              </a:xfrm>
              <a:prstGeom prst="line">
                <a:avLst/>
              </a:prstGeom>
              <a:noFill/>
              <a:ln w="88900">
                <a:solidFill>
                  <a:srgbClr val="808080">
                    <a:alpha val="75226"/>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4" name="Text Box 19">
                <a:extLst>
                  <a:ext uri="{FF2B5EF4-FFF2-40B4-BE49-F238E27FC236}">
                    <a16:creationId xmlns:a16="http://schemas.microsoft.com/office/drawing/2014/main" id="{81F79248-F7CF-B441-8797-7B3DECCE57B5}"/>
                  </a:ext>
                </a:extLst>
              </p:cNvPr>
              <p:cNvSpPr txBox="1">
                <a:spLocks noChangeArrowheads="1"/>
              </p:cNvSpPr>
              <p:nvPr/>
            </p:nvSpPr>
            <p:spPr bwMode="auto">
              <a:xfrm>
                <a:off x="651" y="2120"/>
                <a:ext cx="955"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Amacrine cells</a:t>
                </a:r>
              </a:p>
            </p:txBody>
          </p:sp>
          <p:sp>
            <p:nvSpPr>
              <p:cNvPr id="57365" name="Line 20">
                <a:extLst>
                  <a:ext uri="{FF2B5EF4-FFF2-40B4-BE49-F238E27FC236}">
                    <a16:creationId xmlns:a16="http://schemas.microsoft.com/office/drawing/2014/main" id="{39F2ACEE-ADFD-4549-8BE9-B167CB184FC3}"/>
                  </a:ext>
                </a:extLst>
              </p:cNvPr>
              <p:cNvSpPr>
                <a:spLocks noChangeShapeType="1"/>
              </p:cNvSpPr>
              <p:nvPr/>
            </p:nvSpPr>
            <p:spPr bwMode="auto">
              <a:xfrm flipH="1">
                <a:off x="1611" y="2781"/>
                <a:ext cx="288" cy="0"/>
              </a:xfrm>
              <a:prstGeom prst="line">
                <a:avLst/>
              </a:prstGeom>
              <a:noFill/>
              <a:ln w="88900">
                <a:solidFill>
                  <a:srgbClr val="808080">
                    <a:alpha val="74585"/>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6" name="Text Box 21">
                <a:extLst>
                  <a:ext uri="{FF2B5EF4-FFF2-40B4-BE49-F238E27FC236}">
                    <a16:creationId xmlns:a16="http://schemas.microsoft.com/office/drawing/2014/main" id="{ACCE6680-61B2-1748-B312-E8D1BFF7FE19}"/>
                  </a:ext>
                </a:extLst>
              </p:cNvPr>
              <p:cNvSpPr txBox="1">
                <a:spLocks noChangeArrowheads="1"/>
              </p:cNvSpPr>
              <p:nvPr/>
            </p:nvSpPr>
            <p:spPr bwMode="auto">
              <a:xfrm>
                <a:off x="3817" y="1787"/>
                <a:ext cx="126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Outer synaptic layer</a:t>
                </a:r>
              </a:p>
            </p:txBody>
          </p:sp>
          <p:sp>
            <p:nvSpPr>
              <p:cNvPr id="57367" name="Line 22">
                <a:extLst>
                  <a:ext uri="{FF2B5EF4-FFF2-40B4-BE49-F238E27FC236}">
                    <a16:creationId xmlns:a16="http://schemas.microsoft.com/office/drawing/2014/main" id="{43889C51-4235-4444-8DBA-B574FB5AD308}"/>
                  </a:ext>
                </a:extLst>
              </p:cNvPr>
              <p:cNvSpPr>
                <a:spLocks noChangeShapeType="1"/>
              </p:cNvSpPr>
              <p:nvPr/>
            </p:nvSpPr>
            <p:spPr bwMode="auto">
              <a:xfrm>
                <a:off x="3504" y="1890"/>
                <a:ext cx="288" cy="0"/>
              </a:xfrm>
              <a:prstGeom prst="line">
                <a:avLst/>
              </a:prstGeom>
              <a:noFill/>
              <a:ln w="88900">
                <a:solidFill>
                  <a:srgbClr val="808080">
                    <a:alpha val="74864"/>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8" name="Text Box 23">
                <a:extLst>
                  <a:ext uri="{FF2B5EF4-FFF2-40B4-BE49-F238E27FC236}">
                    <a16:creationId xmlns:a16="http://schemas.microsoft.com/office/drawing/2014/main" id="{02CF5821-3F1D-A648-87E7-66BA40540368}"/>
                  </a:ext>
                </a:extLst>
              </p:cNvPr>
              <p:cNvSpPr txBox="1">
                <a:spLocks noChangeArrowheads="1"/>
              </p:cNvSpPr>
              <p:nvPr/>
            </p:nvSpPr>
            <p:spPr bwMode="auto">
              <a:xfrm>
                <a:off x="3813" y="2402"/>
                <a:ext cx="123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Inner synaptic layer</a:t>
                </a:r>
              </a:p>
            </p:txBody>
          </p:sp>
          <p:sp>
            <p:nvSpPr>
              <p:cNvPr id="57369" name="Line 24">
                <a:extLst>
                  <a:ext uri="{FF2B5EF4-FFF2-40B4-BE49-F238E27FC236}">
                    <a16:creationId xmlns:a16="http://schemas.microsoft.com/office/drawing/2014/main" id="{CC640286-95D3-5F43-8523-A96AFBB53CF4}"/>
                  </a:ext>
                </a:extLst>
              </p:cNvPr>
              <p:cNvSpPr>
                <a:spLocks noChangeShapeType="1"/>
              </p:cNvSpPr>
              <p:nvPr/>
            </p:nvSpPr>
            <p:spPr bwMode="auto">
              <a:xfrm>
                <a:off x="3504" y="2510"/>
                <a:ext cx="288" cy="0"/>
              </a:xfrm>
              <a:prstGeom prst="line">
                <a:avLst/>
              </a:prstGeom>
              <a:noFill/>
              <a:ln w="88900">
                <a:solidFill>
                  <a:srgbClr val="808080">
                    <a:alpha val="75133"/>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70" name="Line 25">
                <a:extLst>
                  <a:ext uri="{FF2B5EF4-FFF2-40B4-BE49-F238E27FC236}">
                    <a16:creationId xmlns:a16="http://schemas.microsoft.com/office/drawing/2014/main" id="{2368853C-9B24-F34D-BFD8-145E8DFEBA97}"/>
                  </a:ext>
                </a:extLst>
              </p:cNvPr>
              <p:cNvSpPr>
                <a:spLocks noChangeShapeType="1"/>
              </p:cNvSpPr>
              <p:nvPr/>
            </p:nvSpPr>
            <p:spPr bwMode="auto">
              <a:xfrm>
                <a:off x="2482" y="3211"/>
                <a:ext cx="0" cy="230"/>
              </a:xfrm>
              <a:prstGeom prst="line">
                <a:avLst/>
              </a:prstGeom>
              <a:noFill/>
              <a:ln w="69850">
                <a:solidFill>
                  <a:srgbClr val="FF6600">
                    <a:alpha val="74506"/>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71" name="Line 26">
                <a:extLst>
                  <a:ext uri="{FF2B5EF4-FFF2-40B4-BE49-F238E27FC236}">
                    <a16:creationId xmlns:a16="http://schemas.microsoft.com/office/drawing/2014/main" id="{7FCDE2EC-AC98-3447-A78C-AA0C89BCF8B6}"/>
                  </a:ext>
                </a:extLst>
              </p:cNvPr>
              <p:cNvSpPr>
                <a:spLocks noChangeShapeType="1"/>
              </p:cNvSpPr>
              <p:nvPr/>
            </p:nvSpPr>
            <p:spPr bwMode="auto">
              <a:xfrm>
                <a:off x="3044" y="3211"/>
                <a:ext cx="0" cy="230"/>
              </a:xfrm>
              <a:prstGeom prst="line">
                <a:avLst/>
              </a:prstGeom>
              <a:noFill/>
              <a:ln w="69850">
                <a:solidFill>
                  <a:srgbClr val="800080">
                    <a:alpha val="74992"/>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57349" name="Rectangle 27">
              <a:extLst>
                <a:ext uri="{FF2B5EF4-FFF2-40B4-BE49-F238E27FC236}">
                  <a16:creationId xmlns:a16="http://schemas.microsoft.com/office/drawing/2014/main" id="{352F07AE-DABA-994D-8B9E-D459DBC68CF9}"/>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Cross Section of the Retina</a:t>
              </a:r>
            </a:p>
          </p:txBody>
        </p:sp>
      </p:grpSp>
      <p:sp>
        <p:nvSpPr>
          <p:cNvPr id="57347" name="TextBox 1">
            <a:extLst>
              <a:ext uri="{FF2B5EF4-FFF2-40B4-BE49-F238E27FC236}">
                <a16:creationId xmlns:a16="http://schemas.microsoft.com/office/drawing/2014/main" id="{03553968-CF92-4E43-861B-28FC0ABCFDF1}"/>
              </a:ext>
            </a:extLst>
          </p:cNvPr>
          <p:cNvSpPr txBox="1">
            <a:spLocks noChangeArrowheads="1"/>
          </p:cNvSpPr>
          <p:nvPr/>
        </p:nvSpPr>
        <p:spPr bwMode="auto">
          <a:xfrm>
            <a:off x="906284" y="1512997"/>
            <a:ext cx="19192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dirty="0">
                <a:solidFill>
                  <a:schemeClr val="accent6"/>
                </a:solidFill>
              </a:rPr>
              <a:t>Retina of the eye</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Number Placeholder 5">
            <a:extLst>
              <a:ext uri="{FF2B5EF4-FFF2-40B4-BE49-F238E27FC236}">
                <a16:creationId xmlns:a16="http://schemas.microsoft.com/office/drawing/2014/main" id="{9814452A-65A0-EF47-B5AD-DA2E33E6C3E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2CB6BB4-2006-7848-BF10-9A19A7BD6894}" type="slidenum">
              <a:rPr lang="en-US" altLang="en-US" sz="1400" smtClean="0"/>
              <a:pPr>
                <a:spcBef>
                  <a:spcPct val="0"/>
                </a:spcBef>
                <a:buFontTx/>
                <a:buNone/>
              </a:pPr>
              <a:t>22</a:t>
            </a:fld>
            <a:endParaRPr lang="en-US" altLang="en-US" sz="1400" dirty="0"/>
          </a:p>
        </p:txBody>
      </p:sp>
      <p:grpSp>
        <p:nvGrpSpPr>
          <p:cNvPr id="59394" name="Group 29">
            <a:extLst>
              <a:ext uri="{FF2B5EF4-FFF2-40B4-BE49-F238E27FC236}">
                <a16:creationId xmlns:a16="http://schemas.microsoft.com/office/drawing/2014/main" id="{BD94CE55-A96B-D94E-8489-016B3B8A74EF}"/>
              </a:ext>
            </a:extLst>
          </p:cNvPr>
          <p:cNvGrpSpPr>
            <a:grpSpLocks/>
          </p:cNvGrpSpPr>
          <p:nvPr/>
        </p:nvGrpSpPr>
        <p:grpSpPr bwMode="auto">
          <a:xfrm>
            <a:off x="454025" y="454025"/>
            <a:ext cx="8229600" cy="5711825"/>
            <a:chOff x="286" y="286"/>
            <a:chExt cx="5184" cy="3598"/>
          </a:xfrm>
        </p:grpSpPr>
        <p:sp>
          <p:nvSpPr>
            <p:cNvPr id="59395" name="Rectangle 2">
              <a:extLst>
                <a:ext uri="{FF2B5EF4-FFF2-40B4-BE49-F238E27FC236}">
                  <a16:creationId xmlns:a16="http://schemas.microsoft.com/office/drawing/2014/main" id="{C949CE40-6D79-C548-8623-E70DE546C391}"/>
                </a:ext>
              </a:extLst>
            </p:cNvPr>
            <p:cNvSpPr>
              <a:spLocks noChangeArrowheads="1"/>
            </p:cNvSpPr>
            <p:nvPr/>
          </p:nvSpPr>
          <p:spPr bwMode="auto">
            <a:xfrm>
              <a:off x="286"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Frequency Coding</a:t>
              </a:r>
              <a:endParaRPr lang="en-US" altLang="en-US" sz="2800" dirty="0">
                <a:solidFill>
                  <a:schemeClr val="tx2"/>
                </a:solidFill>
              </a:endParaRPr>
            </a:p>
          </p:txBody>
        </p:sp>
        <p:sp>
          <p:nvSpPr>
            <p:cNvPr id="59396" name="Text Box 6">
              <a:extLst>
                <a:ext uri="{FF2B5EF4-FFF2-40B4-BE49-F238E27FC236}">
                  <a16:creationId xmlns:a16="http://schemas.microsoft.com/office/drawing/2014/main" id="{82CBDC8A-046D-8A46-BB1D-38E9E43DCB80}"/>
                </a:ext>
              </a:extLst>
            </p:cNvPr>
            <p:cNvSpPr txBox="1">
              <a:spLocks noChangeArrowheads="1"/>
            </p:cNvSpPr>
            <p:nvPr/>
          </p:nvSpPr>
          <p:spPr bwMode="auto">
            <a:xfrm>
              <a:off x="515" y="970"/>
              <a:ext cx="4643"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amplitude (voltage) of generator and receptor potentials varies with the intensity of the stimulus.</a:t>
              </a:r>
            </a:p>
            <a:p>
              <a:pPr eaLnBrk="1" hangingPunct="1">
                <a:lnSpc>
                  <a:spcPct val="85000"/>
                </a:lnSpc>
                <a:spcBef>
                  <a:spcPct val="0"/>
                </a:spcBef>
                <a:spcAft>
                  <a:spcPts val="900"/>
                </a:spcAft>
                <a:buSzPct val="80000"/>
              </a:pPr>
              <a:r>
                <a:rPr lang="en-US" altLang="en-US" sz="1800" dirty="0"/>
                <a:t>If the cell’s threshold value is reached, action potentials will be gen-erated based on the all or none principle.</a:t>
              </a:r>
            </a:p>
            <a:p>
              <a:pPr eaLnBrk="1" hangingPunct="1">
                <a:lnSpc>
                  <a:spcPct val="85000"/>
                </a:lnSpc>
                <a:spcBef>
                  <a:spcPct val="0"/>
                </a:spcBef>
                <a:spcAft>
                  <a:spcPct val="50000"/>
                </a:spcAft>
                <a:buSzPct val="80000"/>
              </a:pPr>
              <a:r>
                <a:rPr lang="en-US" altLang="en-US" sz="1800" dirty="0"/>
                <a:t>The frequency of the action potentials will vary with the amplitude of the generator or receptor potential based on the the principles of fre-quency coding was as discussed in the lecture module on the elect-rical activity of neurons. </a:t>
              </a:r>
            </a:p>
          </p:txBody>
        </p:sp>
        <p:grpSp>
          <p:nvGrpSpPr>
            <p:cNvPr id="59397" name="Group 19">
              <a:extLst>
                <a:ext uri="{FF2B5EF4-FFF2-40B4-BE49-F238E27FC236}">
                  <a16:creationId xmlns:a16="http://schemas.microsoft.com/office/drawing/2014/main" id="{6E1B466F-CC30-1D46-8AF1-E52B44216B15}"/>
                </a:ext>
              </a:extLst>
            </p:cNvPr>
            <p:cNvGrpSpPr>
              <a:grpSpLocks/>
            </p:cNvGrpSpPr>
            <p:nvPr/>
          </p:nvGrpSpPr>
          <p:grpSpPr bwMode="auto">
            <a:xfrm>
              <a:off x="582" y="3671"/>
              <a:ext cx="1990" cy="213"/>
              <a:chOff x="582" y="3671"/>
              <a:chExt cx="1990" cy="213"/>
            </a:xfrm>
          </p:grpSpPr>
          <p:sp>
            <p:nvSpPr>
              <p:cNvPr id="59398" name="Rectangle 20">
                <a:extLst>
                  <a:ext uri="{FF2B5EF4-FFF2-40B4-BE49-F238E27FC236}">
                    <a16:creationId xmlns:a16="http://schemas.microsoft.com/office/drawing/2014/main" id="{D98D9F7D-5A15-3A40-BC9A-D5539A6517B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9399" name="Rectangle 21">
                <a:extLst>
                  <a:ext uri="{FF2B5EF4-FFF2-40B4-BE49-F238E27FC236}">
                    <a16:creationId xmlns:a16="http://schemas.microsoft.com/office/drawing/2014/main" id="{8B7E811E-65B3-A74B-87B0-AB049EA357B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9400" name="Rectangle 22">
                <a:extLst>
                  <a:ext uri="{FF2B5EF4-FFF2-40B4-BE49-F238E27FC236}">
                    <a16:creationId xmlns:a16="http://schemas.microsoft.com/office/drawing/2014/main" id="{696B7A13-87D5-0149-82B9-1A6F29739C5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9401" name="Text Box 23">
                <a:extLst>
                  <a:ext uri="{FF2B5EF4-FFF2-40B4-BE49-F238E27FC236}">
                    <a16:creationId xmlns:a16="http://schemas.microsoft.com/office/drawing/2014/main" id="{049C377D-97FA-A345-884C-057D897445F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549</a:t>
                </a:r>
                <a:endParaRPr lang="en-US" altLang="en-US" sz="1800" dirty="0">
                  <a:ea typeface="ＭＳ Ｐゴシック" panose="020B0600070205080204" pitchFamily="34" charset="-128"/>
                </a:endParaRPr>
              </a:p>
            </p:txBody>
          </p:sp>
          <p:sp>
            <p:nvSpPr>
              <p:cNvPr id="59402" name="Text Box 24">
                <a:extLst>
                  <a:ext uri="{FF2B5EF4-FFF2-40B4-BE49-F238E27FC236}">
                    <a16:creationId xmlns:a16="http://schemas.microsoft.com/office/drawing/2014/main" id="{B46BCB8D-5326-0545-8BEB-6C913389DAB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609</a:t>
                </a:r>
                <a:endParaRPr lang="en-US" altLang="en-US" sz="1800" dirty="0">
                  <a:ea typeface="ＭＳ Ｐゴシック" panose="020B0600070205080204" pitchFamily="34" charset="-128"/>
                </a:endParaRPr>
              </a:p>
            </p:txBody>
          </p:sp>
          <p:sp>
            <p:nvSpPr>
              <p:cNvPr id="59403" name="Text Box 25">
                <a:extLst>
                  <a:ext uri="{FF2B5EF4-FFF2-40B4-BE49-F238E27FC236}">
                    <a16:creationId xmlns:a16="http://schemas.microsoft.com/office/drawing/2014/main" id="{31B8B5ED-C1CB-0A42-A3DC-FE1DF22B676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Number Placeholder 5">
            <a:extLst>
              <a:ext uri="{FF2B5EF4-FFF2-40B4-BE49-F238E27FC236}">
                <a16:creationId xmlns:a16="http://schemas.microsoft.com/office/drawing/2014/main" id="{134D0577-C0B0-DB44-833F-D0A7D0304F2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9DF5C02-2AD4-7048-8B88-4BEC63380036}" type="slidenum">
              <a:rPr lang="en-US" altLang="en-US" sz="1400" smtClean="0"/>
              <a:pPr>
                <a:spcBef>
                  <a:spcPct val="0"/>
                </a:spcBef>
                <a:buFontTx/>
                <a:buNone/>
              </a:pPr>
              <a:t>23</a:t>
            </a:fld>
            <a:endParaRPr lang="en-US" altLang="en-US" sz="1400" dirty="0"/>
          </a:p>
        </p:txBody>
      </p:sp>
      <p:sp>
        <p:nvSpPr>
          <p:cNvPr id="61442" name="Rectangle 2">
            <a:extLst>
              <a:ext uri="{FF2B5EF4-FFF2-40B4-BE49-F238E27FC236}">
                <a16:creationId xmlns:a16="http://schemas.microsoft.com/office/drawing/2014/main" id="{4B0F1A76-00CD-DD43-B6C4-CB0FF1005170}"/>
              </a:ext>
            </a:extLst>
          </p:cNvPr>
          <p:cNvSpPr>
            <a:spLocks noGrp="1" noChangeArrowheads="1"/>
          </p:cNvSpPr>
          <p:nvPr>
            <p:ph type="body" idx="1"/>
          </p:nvPr>
        </p:nvSpPr>
        <p:spPr>
          <a:xfrm>
            <a:off x="873125" y="881063"/>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Types of Sensory Receptors</a:t>
            </a:r>
            <a:endParaRPr lang="en-US" altLang="en-US" dirty="0"/>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Number Placeholder 5">
            <a:extLst>
              <a:ext uri="{FF2B5EF4-FFF2-40B4-BE49-F238E27FC236}">
                <a16:creationId xmlns:a16="http://schemas.microsoft.com/office/drawing/2014/main" id="{AAE7067D-0965-0941-9AE5-9346600328B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9F13E1C-F132-6E4C-8D18-3867FE472B98}" type="slidenum">
              <a:rPr lang="en-US" altLang="en-US" sz="1400" smtClean="0"/>
              <a:pPr>
                <a:spcBef>
                  <a:spcPct val="0"/>
                </a:spcBef>
                <a:buFontTx/>
                <a:buNone/>
              </a:pPr>
              <a:t>24</a:t>
            </a:fld>
            <a:endParaRPr lang="en-US" altLang="en-US" sz="1400" dirty="0"/>
          </a:p>
        </p:txBody>
      </p:sp>
      <p:grpSp>
        <p:nvGrpSpPr>
          <p:cNvPr id="63490" name="Group 27">
            <a:extLst>
              <a:ext uri="{FF2B5EF4-FFF2-40B4-BE49-F238E27FC236}">
                <a16:creationId xmlns:a16="http://schemas.microsoft.com/office/drawing/2014/main" id="{7BE6CF5D-0665-214D-A6EA-72E3680BC13B}"/>
              </a:ext>
            </a:extLst>
          </p:cNvPr>
          <p:cNvGrpSpPr>
            <a:grpSpLocks/>
          </p:cNvGrpSpPr>
          <p:nvPr/>
        </p:nvGrpSpPr>
        <p:grpSpPr bwMode="auto">
          <a:xfrm>
            <a:off x="455613" y="454025"/>
            <a:ext cx="8229600" cy="5711825"/>
            <a:chOff x="287" y="286"/>
            <a:chExt cx="5184" cy="3598"/>
          </a:xfrm>
        </p:grpSpPr>
        <p:sp>
          <p:nvSpPr>
            <p:cNvPr id="63491" name="Rectangle 2">
              <a:extLst>
                <a:ext uri="{FF2B5EF4-FFF2-40B4-BE49-F238E27FC236}">
                  <a16:creationId xmlns:a16="http://schemas.microsoft.com/office/drawing/2014/main" id="{6DBFB8B9-D78F-D64F-ADCA-031E9B082C96}"/>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Sensory Receptor Types</a:t>
              </a:r>
              <a:endParaRPr lang="en-US" altLang="en-US" sz="2800" dirty="0">
                <a:solidFill>
                  <a:schemeClr val="tx2"/>
                </a:solidFill>
              </a:endParaRPr>
            </a:p>
          </p:txBody>
        </p:sp>
        <p:sp>
          <p:nvSpPr>
            <p:cNvPr id="63492" name="Text Box 6">
              <a:extLst>
                <a:ext uri="{FF2B5EF4-FFF2-40B4-BE49-F238E27FC236}">
                  <a16:creationId xmlns:a16="http://schemas.microsoft.com/office/drawing/2014/main" id="{092C1E90-4C17-8A4F-B43D-6CDA4FACBAB0}"/>
                </a:ext>
              </a:extLst>
            </p:cNvPr>
            <p:cNvSpPr txBox="1">
              <a:spLocks noChangeArrowheads="1"/>
            </p:cNvSpPr>
            <p:nvPr/>
          </p:nvSpPr>
          <p:spPr bwMode="auto">
            <a:xfrm>
              <a:off x="515" y="970"/>
              <a:ext cx="4694" cy="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Exteroreceptors</a:t>
              </a:r>
            </a:p>
            <a:p>
              <a:pPr eaLnBrk="1" hangingPunct="1">
                <a:lnSpc>
                  <a:spcPct val="85000"/>
                </a:lnSpc>
                <a:spcBef>
                  <a:spcPct val="0"/>
                </a:spcBef>
                <a:spcAft>
                  <a:spcPts val="600"/>
                </a:spcAft>
                <a:buSzPct val="80000"/>
              </a:pPr>
              <a:r>
                <a:rPr lang="en-US" altLang="en-US" sz="1800" dirty="0"/>
                <a:t>Interoreceptors</a:t>
              </a:r>
            </a:p>
            <a:p>
              <a:pPr eaLnBrk="1" hangingPunct="1">
                <a:lnSpc>
                  <a:spcPct val="85000"/>
                </a:lnSpc>
                <a:spcBef>
                  <a:spcPct val="0"/>
                </a:spcBef>
                <a:spcAft>
                  <a:spcPct val="50000"/>
                </a:spcAft>
                <a:buSzPct val="80000"/>
              </a:pPr>
              <a:r>
                <a:rPr lang="en-US" altLang="en-US" sz="1800" dirty="0"/>
                <a:t>Proprioreceptors</a:t>
              </a:r>
            </a:p>
          </p:txBody>
        </p:sp>
        <p:grpSp>
          <p:nvGrpSpPr>
            <p:cNvPr id="63493" name="Group 17">
              <a:extLst>
                <a:ext uri="{FF2B5EF4-FFF2-40B4-BE49-F238E27FC236}">
                  <a16:creationId xmlns:a16="http://schemas.microsoft.com/office/drawing/2014/main" id="{160DCBC5-D625-8C4B-AA86-F59B600E9DD1}"/>
                </a:ext>
              </a:extLst>
            </p:cNvPr>
            <p:cNvGrpSpPr>
              <a:grpSpLocks/>
            </p:cNvGrpSpPr>
            <p:nvPr/>
          </p:nvGrpSpPr>
          <p:grpSpPr bwMode="auto">
            <a:xfrm>
              <a:off x="582" y="3671"/>
              <a:ext cx="1990" cy="213"/>
              <a:chOff x="582" y="3671"/>
              <a:chExt cx="1990" cy="213"/>
            </a:xfrm>
          </p:grpSpPr>
          <p:sp>
            <p:nvSpPr>
              <p:cNvPr id="63494" name="Rectangle 18">
                <a:extLst>
                  <a:ext uri="{FF2B5EF4-FFF2-40B4-BE49-F238E27FC236}">
                    <a16:creationId xmlns:a16="http://schemas.microsoft.com/office/drawing/2014/main" id="{8FC17552-0647-7041-B202-7476165AF5A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3495" name="Rectangle 19">
                <a:extLst>
                  <a:ext uri="{FF2B5EF4-FFF2-40B4-BE49-F238E27FC236}">
                    <a16:creationId xmlns:a16="http://schemas.microsoft.com/office/drawing/2014/main" id="{2D625D94-4E51-5747-99AD-26D79A030E6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3496" name="Rectangle 20">
                <a:extLst>
                  <a:ext uri="{FF2B5EF4-FFF2-40B4-BE49-F238E27FC236}">
                    <a16:creationId xmlns:a16="http://schemas.microsoft.com/office/drawing/2014/main" id="{1EBE4BF3-167B-0D4F-B33E-FDC9DFFCE33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3497" name="Text Box 21">
                <a:extLst>
                  <a:ext uri="{FF2B5EF4-FFF2-40B4-BE49-F238E27FC236}">
                    <a16:creationId xmlns:a16="http://schemas.microsoft.com/office/drawing/2014/main" id="{2D6E20F6-2C9D-5247-9722-75D3BA55C20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549</a:t>
                </a:r>
                <a:endParaRPr lang="en-US" altLang="en-US" sz="1800" dirty="0">
                  <a:ea typeface="ＭＳ Ｐゴシック" panose="020B0600070205080204" pitchFamily="34" charset="-128"/>
                </a:endParaRPr>
              </a:p>
            </p:txBody>
          </p:sp>
          <p:sp>
            <p:nvSpPr>
              <p:cNvPr id="63498" name="Text Box 22">
                <a:extLst>
                  <a:ext uri="{FF2B5EF4-FFF2-40B4-BE49-F238E27FC236}">
                    <a16:creationId xmlns:a16="http://schemas.microsoft.com/office/drawing/2014/main" id="{59813813-2609-3B41-8531-33EF6A34FCC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609</a:t>
                </a:r>
                <a:endParaRPr lang="en-US" altLang="en-US" sz="1800" dirty="0">
                  <a:ea typeface="ＭＳ Ｐゴシック" panose="020B0600070205080204" pitchFamily="34" charset="-128"/>
                </a:endParaRPr>
              </a:p>
            </p:txBody>
          </p:sp>
          <p:sp>
            <p:nvSpPr>
              <p:cNvPr id="63499" name="Text Box 23">
                <a:extLst>
                  <a:ext uri="{FF2B5EF4-FFF2-40B4-BE49-F238E27FC236}">
                    <a16:creationId xmlns:a16="http://schemas.microsoft.com/office/drawing/2014/main" id="{DC389DD8-FEB1-B946-8D27-D45876228EF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Number Placeholder 5">
            <a:extLst>
              <a:ext uri="{FF2B5EF4-FFF2-40B4-BE49-F238E27FC236}">
                <a16:creationId xmlns:a16="http://schemas.microsoft.com/office/drawing/2014/main" id="{64FBE4C2-C965-EB48-A10C-82E0C9454B1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96C71BB-1734-E641-9EF7-9404546C258E}" type="slidenum">
              <a:rPr lang="en-US" altLang="en-US" sz="1400" smtClean="0"/>
              <a:pPr>
                <a:spcBef>
                  <a:spcPct val="0"/>
                </a:spcBef>
                <a:buFontTx/>
                <a:buNone/>
              </a:pPr>
              <a:t>25</a:t>
            </a:fld>
            <a:endParaRPr lang="en-US" altLang="en-US" sz="1400" dirty="0"/>
          </a:p>
        </p:txBody>
      </p:sp>
      <p:grpSp>
        <p:nvGrpSpPr>
          <p:cNvPr id="65538" name="Group 25">
            <a:extLst>
              <a:ext uri="{FF2B5EF4-FFF2-40B4-BE49-F238E27FC236}">
                <a16:creationId xmlns:a16="http://schemas.microsoft.com/office/drawing/2014/main" id="{059006C4-FF6F-A740-99BF-905D56942E27}"/>
              </a:ext>
            </a:extLst>
          </p:cNvPr>
          <p:cNvGrpSpPr>
            <a:grpSpLocks/>
          </p:cNvGrpSpPr>
          <p:nvPr/>
        </p:nvGrpSpPr>
        <p:grpSpPr bwMode="auto">
          <a:xfrm>
            <a:off x="454025" y="454025"/>
            <a:ext cx="8229600" cy="5711825"/>
            <a:chOff x="286" y="286"/>
            <a:chExt cx="5184" cy="3598"/>
          </a:xfrm>
        </p:grpSpPr>
        <p:sp>
          <p:nvSpPr>
            <p:cNvPr id="65539" name="Rectangle 2">
              <a:extLst>
                <a:ext uri="{FF2B5EF4-FFF2-40B4-BE49-F238E27FC236}">
                  <a16:creationId xmlns:a16="http://schemas.microsoft.com/office/drawing/2014/main" id="{7D209C9B-D4D2-A945-B81C-A03EE9E48550}"/>
                </a:ext>
              </a:extLst>
            </p:cNvPr>
            <p:cNvSpPr>
              <a:spLocks noChangeArrowheads="1"/>
            </p:cNvSpPr>
            <p:nvPr/>
          </p:nvSpPr>
          <p:spPr bwMode="auto">
            <a:xfrm>
              <a:off x="286"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Exteroreceptors</a:t>
              </a:r>
              <a:endParaRPr lang="en-US" altLang="en-US" sz="2800" dirty="0">
                <a:solidFill>
                  <a:schemeClr val="tx2"/>
                </a:solidFill>
              </a:endParaRPr>
            </a:p>
          </p:txBody>
        </p:sp>
        <p:sp>
          <p:nvSpPr>
            <p:cNvPr id="65540" name="Text Box 6">
              <a:extLst>
                <a:ext uri="{FF2B5EF4-FFF2-40B4-BE49-F238E27FC236}">
                  <a16:creationId xmlns:a16="http://schemas.microsoft.com/office/drawing/2014/main" id="{E2965C66-B789-8648-8E9D-2EAA7CF65928}"/>
                </a:ext>
              </a:extLst>
            </p:cNvPr>
            <p:cNvSpPr txBox="1">
              <a:spLocks noChangeArrowheads="1"/>
            </p:cNvSpPr>
            <p:nvPr/>
          </p:nvSpPr>
          <p:spPr bwMode="auto">
            <a:xfrm>
              <a:off x="515" y="970"/>
              <a:ext cx="4708"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Exteroreceptors are located at or near the external surfaces of the body.</a:t>
              </a:r>
            </a:p>
            <a:p>
              <a:pPr eaLnBrk="1" hangingPunct="1">
                <a:lnSpc>
                  <a:spcPct val="85000"/>
                </a:lnSpc>
                <a:spcBef>
                  <a:spcPct val="0"/>
                </a:spcBef>
                <a:spcAft>
                  <a:spcPts val="900"/>
                </a:spcAft>
                <a:buSzPct val="80000"/>
              </a:pPr>
              <a:r>
                <a:rPr lang="en-US" altLang="en-US" sz="1800" dirty="0"/>
                <a:t>They respond to external stimuli to provide information about the external environment.</a:t>
              </a:r>
            </a:p>
            <a:p>
              <a:pPr eaLnBrk="1" hangingPunct="1">
                <a:lnSpc>
                  <a:spcPct val="85000"/>
                </a:lnSpc>
                <a:spcBef>
                  <a:spcPct val="0"/>
                </a:spcBef>
                <a:spcAft>
                  <a:spcPts val="900"/>
                </a:spcAft>
                <a:buSzPct val="80000"/>
              </a:pPr>
              <a:r>
                <a:rPr lang="en-US" altLang="en-US" sz="1800" dirty="0"/>
                <a:t>Sensory modalities that have exteroreceptors include vision, hearing, smell, taste, touch, pressure, vibration, temperature, and some types of pain.</a:t>
              </a:r>
            </a:p>
          </p:txBody>
        </p:sp>
        <p:grpSp>
          <p:nvGrpSpPr>
            <p:cNvPr id="65541" name="Group 15">
              <a:extLst>
                <a:ext uri="{FF2B5EF4-FFF2-40B4-BE49-F238E27FC236}">
                  <a16:creationId xmlns:a16="http://schemas.microsoft.com/office/drawing/2014/main" id="{F288BD5E-327A-8144-AD23-72AC7861B6A9}"/>
                </a:ext>
              </a:extLst>
            </p:cNvPr>
            <p:cNvGrpSpPr>
              <a:grpSpLocks/>
            </p:cNvGrpSpPr>
            <p:nvPr/>
          </p:nvGrpSpPr>
          <p:grpSpPr bwMode="auto">
            <a:xfrm>
              <a:off x="582" y="3671"/>
              <a:ext cx="1990" cy="213"/>
              <a:chOff x="582" y="3671"/>
              <a:chExt cx="1990" cy="213"/>
            </a:xfrm>
          </p:grpSpPr>
          <p:sp>
            <p:nvSpPr>
              <p:cNvPr id="65542" name="Rectangle 16">
                <a:extLst>
                  <a:ext uri="{FF2B5EF4-FFF2-40B4-BE49-F238E27FC236}">
                    <a16:creationId xmlns:a16="http://schemas.microsoft.com/office/drawing/2014/main" id="{99D2B83D-3DBF-CD46-90E9-0164296CBD5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5543" name="Rectangle 17">
                <a:extLst>
                  <a:ext uri="{FF2B5EF4-FFF2-40B4-BE49-F238E27FC236}">
                    <a16:creationId xmlns:a16="http://schemas.microsoft.com/office/drawing/2014/main" id="{A2000498-235D-0B4B-B706-18FF0170CBF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5544" name="Rectangle 18">
                <a:extLst>
                  <a:ext uri="{FF2B5EF4-FFF2-40B4-BE49-F238E27FC236}">
                    <a16:creationId xmlns:a16="http://schemas.microsoft.com/office/drawing/2014/main" id="{5EBD49FB-2A66-CC49-8273-1A107489E72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5545" name="Text Box 19">
                <a:extLst>
                  <a:ext uri="{FF2B5EF4-FFF2-40B4-BE49-F238E27FC236}">
                    <a16:creationId xmlns:a16="http://schemas.microsoft.com/office/drawing/2014/main" id="{BE9DCE1F-7F53-2044-BCA0-8C2BBBB41C5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549</a:t>
                </a:r>
                <a:endParaRPr lang="en-US" altLang="en-US" sz="1800" dirty="0">
                  <a:ea typeface="ＭＳ Ｐゴシック" panose="020B0600070205080204" pitchFamily="34" charset="-128"/>
                </a:endParaRPr>
              </a:p>
            </p:txBody>
          </p:sp>
          <p:sp>
            <p:nvSpPr>
              <p:cNvPr id="65546" name="Text Box 20">
                <a:extLst>
                  <a:ext uri="{FF2B5EF4-FFF2-40B4-BE49-F238E27FC236}">
                    <a16:creationId xmlns:a16="http://schemas.microsoft.com/office/drawing/2014/main" id="{B3F4FF64-B780-F940-ACF1-AB108CE994E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609</a:t>
                </a:r>
                <a:endParaRPr lang="en-US" altLang="en-US" sz="1800" dirty="0">
                  <a:ea typeface="ＭＳ Ｐゴシック" panose="020B0600070205080204" pitchFamily="34" charset="-128"/>
                </a:endParaRPr>
              </a:p>
            </p:txBody>
          </p:sp>
          <p:sp>
            <p:nvSpPr>
              <p:cNvPr id="65547" name="Text Box 21">
                <a:extLst>
                  <a:ext uri="{FF2B5EF4-FFF2-40B4-BE49-F238E27FC236}">
                    <a16:creationId xmlns:a16="http://schemas.microsoft.com/office/drawing/2014/main" id="{0793EFF1-17F2-DD47-8867-E048ACCAFC9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Number Placeholder 5">
            <a:extLst>
              <a:ext uri="{FF2B5EF4-FFF2-40B4-BE49-F238E27FC236}">
                <a16:creationId xmlns:a16="http://schemas.microsoft.com/office/drawing/2014/main" id="{2038B08B-6E32-A747-A215-BF1FFAF3621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279366D-5D3C-7D42-80FC-A89E2605A0B1}" type="slidenum">
              <a:rPr lang="en-US" altLang="en-US" sz="1400" smtClean="0"/>
              <a:pPr>
                <a:spcBef>
                  <a:spcPct val="0"/>
                </a:spcBef>
                <a:buFontTx/>
                <a:buNone/>
              </a:pPr>
              <a:t>26</a:t>
            </a:fld>
            <a:endParaRPr lang="en-US" altLang="en-US" sz="1400" dirty="0"/>
          </a:p>
        </p:txBody>
      </p:sp>
      <p:grpSp>
        <p:nvGrpSpPr>
          <p:cNvPr id="67586" name="Group 16">
            <a:extLst>
              <a:ext uri="{FF2B5EF4-FFF2-40B4-BE49-F238E27FC236}">
                <a16:creationId xmlns:a16="http://schemas.microsoft.com/office/drawing/2014/main" id="{96438301-1C69-FB4B-AED8-AC3E69467CC8}"/>
              </a:ext>
            </a:extLst>
          </p:cNvPr>
          <p:cNvGrpSpPr>
            <a:grpSpLocks/>
          </p:cNvGrpSpPr>
          <p:nvPr/>
        </p:nvGrpSpPr>
        <p:grpSpPr bwMode="auto">
          <a:xfrm>
            <a:off x="454025" y="452438"/>
            <a:ext cx="8229600" cy="5713412"/>
            <a:chOff x="286" y="285"/>
            <a:chExt cx="5184" cy="3599"/>
          </a:xfrm>
        </p:grpSpPr>
        <p:sp>
          <p:nvSpPr>
            <p:cNvPr id="67587" name="Rectangle 2">
              <a:extLst>
                <a:ext uri="{FF2B5EF4-FFF2-40B4-BE49-F238E27FC236}">
                  <a16:creationId xmlns:a16="http://schemas.microsoft.com/office/drawing/2014/main" id="{0298CC9D-60AE-6F43-BD30-7F73B6D1E570}"/>
                </a:ext>
              </a:extLst>
            </p:cNvPr>
            <p:cNvSpPr>
              <a:spLocks noChangeArrowheads="1"/>
            </p:cNvSpPr>
            <p:nvPr/>
          </p:nvSpPr>
          <p:spPr bwMode="auto">
            <a:xfrm>
              <a:off x="286"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Interoreceptors</a:t>
              </a:r>
              <a:endParaRPr lang="en-US" altLang="en-US" sz="2800" dirty="0">
                <a:solidFill>
                  <a:schemeClr val="tx2"/>
                </a:solidFill>
              </a:endParaRPr>
            </a:p>
          </p:txBody>
        </p:sp>
        <p:grpSp>
          <p:nvGrpSpPr>
            <p:cNvPr id="67588" name="Group 21">
              <a:extLst>
                <a:ext uri="{FF2B5EF4-FFF2-40B4-BE49-F238E27FC236}">
                  <a16:creationId xmlns:a16="http://schemas.microsoft.com/office/drawing/2014/main" id="{49E8ACE0-76EA-2145-A53E-EAABFC30EB32}"/>
                </a:ext>
              </a:extLst>
            </p:cNvPr>
            <p:cNvGrpSpPr>
              <a:grpSpLocks/>
            </p:cNvGrpSpPr>
            <p:nvPr/>
          </p:nvGrpSpPr>
          <p:grpSpPr bwMode="auto">
            <a:xfrm>
              <a:off x="582" y="3671"/>
              <a:ext cx="1990" cy="213"/>
              <a:chOff x="582" y="3671"/>
              <a:chExt cx="1990" cy="213"/>
            </a:xfrm>
          </p:grpSpPr>
          <p:sp>
            <p:nvSpPr>
              <p:cNvPr id="67592" name="Rectangle 22">
                <a:extLst>
                  <a:ext uri="{FF2B5EF4-FFF2-40B4-BE49-F238E27FC236}">
                    <a16:creationId xmlns:a16="http://schemas.microsoft.com/office/drawing/2014/main" id="{AE5F5AA7-3F14-1E41-ABAD-F96B86526E0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7593" name="Rectangle 23">
                <a:extLst>
                  <a:ext uri="{FF2B5EF4-FFF2-40B4-BE49-F238E27FC236}">
                    <a16:creationId xmlns:a16="http://schemas.microsoft.com/office/drawing/2014/main" id="{FCB2DAD5-3847-8949-8D12-53799B2B95F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7594" name="Rectangle 24">
                <a:extLst>
                  <a:ext uri="{FF2B5EF4-FFF2-40B4-BE49-F238E27FC236}">
                    <a16:creationId xmlns:a16="http://schemas.microsoft.com/office/drawing/2014/main" id="{FD5752A5-1A9D-CF4A-A8FB-3DB5BC046B8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7595" name="Text Box 25">
                <a:extLst>
                  <a:ext uri="{FF2B5EF4-FFF2-40B4-BE49-F238E27FC236}">
                    <a16:creationId xmlns:a16="http://schemas.microsoft.com/office/drawing/2014/main" id="{24AE3E6B-D892-3D49-A8E0-8AAC28CDB8E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549</a:t>
                </a:r>
                <a:endParaRPr lang="en-US" altLang="en-US" sz="1800" dirty="0">
                  <a:ea typeface="ＭＳ Ｐゴシック" panose="020B0600070205080204" pitchFamily="34" charset="-128"/>
                </a:endParaRPr>
              </a:p>
            </p:txBody>
          </p:sp>
          <p:sp>
            <p:nvSpPr>
              <p:cNvPr id="67596" name="Text Box 26">
                <a:extLst>
                  <a:ext uri="{FF2B5EF4-FFF2-40B4-BE49-F238E27FC236}">
                    <a16:creationId xmlns:a16="http://schemas.microsoft.com/office/drawing/2014/main" id="{BF92FBB4-875E-FD47-9DE0-327EC268B45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609</a:t>
                </a:r>
                <a:endParaRPr lang="en-US" altLang="en-US" sz="1800" dirty="0">
                  <a:ea typeface="ＭＳ Ｐゴシック" panose="020B0600070205080204" pitchFamily="34" charset="-128"/>
                </a:endParaRPr>
              </a:p>
            </p:txBody>
          </p:sp>
          <p:sp>
            <p:nvSpPr>
              <p:cNvPr id="67597" name="Text Box 27">
                <a:extLst>
                  <a:ext uri="{FF2B5EF4-FFF2-40B4-BE49-F238E27FC236}">
                    <a16:creationId xmlns:a16="http://schemas.microsoft.com/office/drawing/2014/main" id="{97603F4F-EBC1-1943-AF4A-530DE284725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572</a:t>
                </a:r>
                <a:endParaRPr lang="en-US" altLang="en-US" sz="1800" dirty="0">
                  <a:ea typeface="ＭＳ Ｐゴシック" panose="020B0600070205080204" pitchFamily="34" charset="-128"/>
                </a:endParaRPr>
              </a:p>
            </p:txBody>
          </p:sp>
        </p:grpSp>
        <p:grpSp>
          <p:nvGrpSpPr>
            <p:cNvPr id="67589" name="Group 15">
              <a:extLst>
                <a:ext uri="{FF2B5EF4-FFF2-40B4-BE49-F238E27FC236}">
                  <a16:creationId xmlns:a16="http://schemas.microsoft.com/office/drawing/2014/main" id="{65EF89C3-5AD8-6C4A-82DA-4BAEE6C0A314}"/>
                </a:ext>
              </a:extLst>
            </p:cNvPr>
            <p:cNvGrpSpPr>
              <a:grpSpLocks/>
            </p:cNvGrpSpPr>
            <p:nvPr/>
          </p:nvGrpSpPr>
          <p:grpSpPr bwMode="auto">
            <a:xfrm>
              <a:off x="515" y="970"/>
              <a:ext cx="4895" cy="2196"/>
              <a:chOff x="515" y="970"/>
              <a:chExt cx="4895" cy="2196"/>
            </a:xfrm>
          </p:grpSpPr>
          <p:sp>
            <p:nvSpPr>
              <p:cNvPr id="67590" name="Text Box 6">
                <a:extLst>
                  <a:ext uri="{FF2B5EF4-FFF2-40B4-BE49-F238E27FC236}">
                    <a16:creationId xmlns:a16="http://schemas.microsoft.com/office/drawing/2014/main" id="{2F7A6705-6E39-1F49-A856-E2F1B22371E5}"/>
                  </a:ext>
                </a:extLst>
              </p:cNvPr>
              <p:cNvSpPr txBox="1">
                <a:spLocks noChangeArrowheads="1"/>
              </p:cNvSpPr>
              <p:nvPr/>
            </p:nvSpPr>
            <p:spPr bwMode="auto">
              <a:xfrm>
                <a:off x="515" y="970"/>
                <a:ext cx="4895"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Interoreceptors are located in the blood vessels, visceral (body) organs, muscle tissue, and the hypothalamus.</a:t>
                </a:r>
              </a:p>
              <a:p>
                <a:pPr eaLnBrk="1" hangingPunct="1">
                  <a:lnSpc>
                    <a:spcPct val="85000"/>
                  </a:lnSpc>
                  <a:spcBef>
                    <a:spcPct val="0"/>
                  </a:spcBef>
                  <a:spcAft>
                    <a:spcPts val="900"/>
                  </a:spcAft>
                  <a:buSzPct val="80000"/>
                </a:pPr>
                <a:r>
                  <a:rPr lang="en-US" altLang="en-US" sz="1800" dirty="0"/>
                  <a:t>They monitor conditions in the body’s internal environment in response to internal stimuli.</a:t>
                </a:r>
              </a:p>
              <a:p>
                <a:pPr eaLnBrk="1" hangingPunct="1">
                  <a:lnSpc>
                    <a:spcPct val="85000"/>
                  </a:lnSpc>
                  <a:spcBef>
                    <a:spcPct val="0"/>
                  </a:spcBef>
                  <a:spcAft>
                    <a:spcPts val="900"/>
                  </a:spcAft>
                  <a:buSzPct val="80000"/>
                </a:pPr>
                <a:r>
                  <a:rPr lang="en-US" altLang="en-US" sz="1800" dirty="0"/>
                  <a:t>The activity does not reach the level of conscious aw</a:t>
                </a:r>
                <a:r>
                  <a:rPr lang="en-US" altLang="ja-JP" sz="1800" dirty="0">
                    <a:ea typeface="ＭＳ Ｐゴシック" panose="020B0600070205080204" pitchFamily="34" charset="-128"/>
                  </a:rPr>
                  <a:t>areness</a:t>
                </a:r>
                <a:r>
                  <a:rPr lang="en-US" altLang="en-US" sz="1800" dirty="0"/>
                  <a:t>; however, strong stimuli may be experienced as pressure or pain.</a:t>
                </a:r>
              </a:p>
              <a:p>
                <a:pPr eaLnBrk="1" hangingPunct="1">
                  <a:lnSpc>
                    <a:spcPct val="85000"/>
                  </a:lnSpc>
                  <a:spcBef>
                    <a:spcPct val="0"/>
                  </a:spcBef>
                  <a:spcAft>
                    <a:spcPct val="50000"/>
                  </a:spcAft>
                  <a:buSzPct val="80000"/>
                </a:pPr>
                <a:r>
                  <a:rPr lang="en-US" altLang="en-US" sz="1800" dirty="0"/>
                  <a:t>For example, the passage of a kidney stone through a ureter, especially if it becomes lodged in its lumen, can result in intense, debilitating pain.</a:t>
                </a:r>
              </a:p>
            </p:txBody>
          </p:sp>
          <p:sp>
            <p:nvSpPr>
              <p:cNvPr id="67591" name="Text Box 32">
                <a:extLst>
                  <a:ext uri="{FF2B5EF4-FFF2-40B4-BE49-F238E27FC236}">
                    <a16:creationId xmlns:a16="http://schemas.microsoft.com/office/drawing/2014/main" id="{F1639F50-78EE-0E41-B5A2-DB6B27BDC232}"/>
                  </a:ext>
                </a:extLst>
              </p:cNvPr>
              <p:cNvSpPr txBox="1">
                <a:spLocks noChangeArrowheads="1"/>
              </p:cNvSpPr>
              <p:nvPr/>
            </p:nvSpPr>
            <p:spPr bwMode="auto">
              <a:xfrm>
                <a:off x="1363" y="2494"/>
                <a:ext cx="3054"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800000"/>
                    </a:solidFill>
                  </a:rPr>
                  <a:t>Ureters = the bilateral ducts through which urine passes from each kidney to the bladder.  Interoreceptors are embedded in the smooth muscle wall of the ureter.</a:t>
                </a:r>
                <a:endParaRPr lang="en-US" altLang="en-US" sz="1800" dirty="0"/>
              </a:p>
            </p:txBody>
          </p:sp>
        </p:grpSp>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Number Placeholder 5">
            <a:extLst>
              <a:ext uri="{FF2B5EF4-FFF2-40B4-BE49-F238E27FC236}">
                <a16:creationId xmlns:a16="http://schemas.microsoft.com/office/drawing/2014/main" id="{B9BE7BA9-2AF0-324B-985B-F914031C409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A8E1F46-9FE5-BE47-88D5-79BF65E83975}" type="slidenum">
              <a:rPr lang="en-US" altLang="en-US" sz="1400" smtClean="0"/>
              <a:pPr>
                <a:spcBef>
                  <a:spcPct val="0"/>
                </a:spcBef>
                <a:buFontTx/>
                <a:buNone/>
              </a:pPr>
              <a:t>27</a:t>
            </a:fld>
            <a:endParaRPr lang="en-US" altLang="en-US" sz="1400" dirty="0"/>
          </a:p>
        </p:txBody>
      </p:sp>
      <p:grpSp>
        <p:nvGrpSpPr>
          <p:cNvPr id="69634" name="Group 27">
            <a:extLst>
              <a:ext uri="{FF2B5EF4-FFF2-40B4-BE49-F238E27FC236}">
                <a16:creationId xmlns:a16="http://schemas.microsoft.com/office/drawing/2014/main" id="{1F113142-ED41-794C-94FD-9722260F90FE}"/>
              </a:ext>
            </a:extLst>
          </p:cNvPr>
          <p:cNvGrpSpPr>
            <a:grpSpLocks/>
          </p:cNvGrpSpPr>
          <p:nvPr/>
        </p:nvGrpSpPr>
        <p:grpSpPr bwMode="auto">
          <a:xfrm>
            <a:off x="455613" y="454025"/>
            <a:ext cx="8229600" cy="5711825"/>
            <a:chOff x="287" y="286"/>
            <a:chExt cx="5184" cy="3598"/>
          </a:xfrm>
        </p:grpSpPr>
        <p:sp>
          <p:nvSpPr>
            <p:cNvPr id="69635" name="Rectangle 2">
              <a:extLst>
                <a:ext uri="{FF2B5EF4-FFF2-40B4-BE49-F238E27FC236}">
                  <a16:creationId xmlns:a16="http://schemas.microsoft.com/office/drawing/2014/main" id="{E3FA715C-6BFA-C743-820F-DAE3D406A12E}"/>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Proprioreceptors</a:t>
              </a:r>
              <a:endParaRPr lang="en-US" altLang="en-US" sz="2800" dirty="0">
                <a:solidFill>
                  <a:schemeClr val="tx2"/>
                </a:solidFill>
              </a:endParaRPr>
            </a:p>
          </p:txBody>
        </p:sp>
        <p:sp>
          <p:nvSpPr>
            <p:cNvPr id="69636" name="Text Box 6">
              <a:extLst>
                <a:ext uri="{FF2B5EF4-FFF2-40B4-BE49-F238E27FC236}">
                  <a16:creationId xmlns:a16="http://schemas.microsoft.com/office/drawing/2014/main" id="{6A1AA331-3991-9A42-BCE2-082ACE977084}"/>
                </a:ext>
              </a:extLst>
            </p:cNvPr>
            <p:cNvSpPr txBox="1">
              <a:spLocks noChangeArrowheads="1"/>
            </p:cNvSpPr>
            <p:nvPr/>
          </p:nvSpPr>
          <p:spPr bwMode="auto">
            <a:xfrm>
              <a:off x="515" y="970"/>
              <a:ext cx="4646"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Proprioreceptors are located in the skeletal muscles, tendons, joints, and inner ear.</a:t>
              </a:r>
            </a:p>
            <a:p>
              <a:pPr eaLnBrk="1" hangingPunct="1">
                <a:lnSpc>
                  <a:spcPct val="85000"/>
                </a:lnSpc>
                <a:spcBef>
                  <a:spcPct val="0"/>
                </a:spcBef>
                <a:spcAft>
                  <a:spcPct val="50000"/>
                </a:spcAft>
                <a:buSzPct val="80000"/>
              </a:pPr>
              <a:r>
                <a:rPr lang="en-US" altLang="en-US" sz="1800" dirty="0"/>
                <a:t>They provide information about muscle length and tension, and the position and movement of the synovial joints and the entire body.</a:t>
              </a:r>
            </a:p>
          </p:txBody>
        </p:sp>
        <p:grpSp>
          <p:nvGrpSpPr>
            <p:cNvPr id="69637" name="Group 17">
              <a:extLst>
                <a:ext uri="{FF2B5EF4-FFF2-40B4-BE49-F238E27FC236}">
                  <a16:creationId xmlns:a16="http://schemas.microsoft.com/office/drawing/2014/main" id="{DF59DE80-AAE3-0144-804D-19F48557050F}"/>
                </a:ext>
              </a:extLst>
            </p:cNvPr>
            <p:cNvGrpSpPr>
              <a:grpSpLocks/>
            </p:cNvGrpSpPr>
            <p:nvPr/>
          </p:nvGrpSpPr>
          <p:grpSpPr bwMode="auto">
            <a:xfrm>
              <a:off x="582" y="3671"/>
              <a:ext cx="1990" cy="213"/>
              <a:chOff x="582" y="3671"/>
              <a:chExt cx="1990" cy="213"/>
            </a:xfrm>
          </p:grpSpPr>
          <p:sp>
            <p:nvSpPr>
              <p:cNvPr id="69638" name="Rectangle 18">
                <a:extLst>
                  <a:ext uri="{FF2B5EF4-FFF2-40B4-BE49-F238E27FC236}">
                    <a16:creationId xmlns:a16="http://schemas.microsoft.com/office/drawing/2014/main" id="{B1012947-A15D-DC4A-B3B4-F6D51433AA1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9639" name="Rectangle 19">
                <a:extLst>
                  <a:ext uri="{FF2B5EF4-FFF2-40B4-BE49-F238E27FC236}">
                    <a16:creationId xmlns:a16="http://schemas.microsoft.com/office/drawing/2014/main" id="{C6E105E2-4306-1E4F-BFE0-F6A7AA44436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9640" name="Rectangle 20">
                <a:extLst>
                  <a:ext uri="{FF2B5EF4-FFF2-40B4-BE49-F238E27FC236}">
                    <a16:creationId xmlns:a16="http://schemas.microsoft.com/office/drawing/2014/main" id="{AEA008A2-7BD0-944C-8019-B08167F60EC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9641" name="Text Box 21">
                <a:extLst>
                  <a:ext uri="{FF2B5EF4-FFF2-40B4-BE49-F238E27FC236}">
                    <a16:creationId xmlns:a16="http://schemas.microsoft.com/office/drawing/2014/main" id="{C476AD93-48C3-474B-AF06-DAA5E584904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549</a:t>
                </a:r>
                <a:endParaRPr lang="en-US" altLang="en-US" sz="1800" dirty="0">
                  <a:ea typeface="ＭＳ Ｐゴシック" panose="020B0600070205080204" pitchFamily="34" charset="-128"/>
                </a:endParaRPr>
              </a:p>
            </p:txBody>
          </p:sp>
          <p:sp>
            <p:nvSpPr>
              <p:cNvPr id="69642" name="Text Box 22">
                <a:extLst>
                  <a:ext uri="{FF2B5EF4-FFF2-40B4-BE49-F238E27FC236}">
                    <a16:creationId xmlns:a16="http://schemas.microsoft.com/office/drawing/2014/main" id="{ADF4A105-1041-364B-84B3-08F14EB5F19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609</a:t>
                </a:r>
                <a:endParaRPr lang="en-US" altLang="en-US" sz="1800" dirty="0">
                  <a:ea typeface="ＭＳ Ｐゴシック" panose="020B0600070205080204" pitchFamily="34" charset="-128"/>
                </a:endParaRPr>
              </a:p>
            </p:txBody>
          </p:sp>
          <p:sp>
            <p:nvSpPr>
              <p:cNvPr id="69643" name="Text Box 23">
                <a:extLst>
                  <a:ext uri="{FF2B5EF4-FFF2-40B4-BE49-F238E27FC236}">
                    <a16:creationId xmlns:a16="http://schemas.microsoft.com/office/drawing/2014/main" id="{75B61B68-DB1B-7341-8B8A-F1108E5E4D7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Number Placeholder 5">
            <a:extLst>
              <a:ext uri="{FF2B5EF4-FFF2-40B4-BE49-F238E27FC236}">
                <a16:creationId xmlns:a16="http://schemas.microsoft.com/office/drawing/2014/main" id="{60B700C4-6B7C-0440-BFBA-B1129C1BBDB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4274393-FD22-EE4F-8E35-15E647BFA018}" type="slidenum">
              <a:rPr lang="en-US" altLang="en-US" sz="1400" smtClean="0"/>
              <a:pPr>
                <a:spcBef>
                  <a:spcPct val="0"/>
                </a:spcBef>
                <a:buFontTx/>
                <a:buNone/>
              </a:pPr>
              <a:t>28</a:t>
            </a:fld>
            <a:endParaRPr lang="en-US" altLang="en-US" sz="1400" dirty="0"/>
          </a:p>
        </p:txBody>
      </p:sp>
      <p:grpSp>
        <p:nvGrpSpPr>
          <p:cNvPr id="71682" name="Group 16">
            <a:extLst>
              <a:ext uri="{FF2B5EF4-FFF2-40B4-BE49-F238E27FC236}">
                <a16:creationId xmlns:a16="http://schemas.microsoft.com/office/drawing/2014/main" id="{95DD6494-F1F7-E346-8B54-A2D544BC832B}"/>
              </a:ext>
            </a:extLst>
          </p:cNvPr>
          <p:cNvGrpSpPr>
            <a:grpSpLocks/>
          </p:cNvGrpSpPr>
          <p:nvPr/>
        </p:nvGrpSpPr>
        <p:grpSpPr bwMode="auto">
          <a:xfrm>
            <a:off x="455613" y="454025"/>
            <a:ext cx="8229600" cy="5711825"/>
            <a:chOff x="287" y="286"/>
            <a:chExt cx="5184" cy="3598"/>
          </a:xfrm>
        </p:grpSpPr>
        <p:sp>
          <p:nvSpPr>
            <p:cNvPr id="71683" name="Rectangle 2">
              <a:extLst>
                <a:ext uri="{FF2B5EF4-FFF2-40B4-BE49-F238E27FC236}">
                  <a16:creationId xmlns:a16="http://schemas.microsoft.com/office/drawing/2014/main" id="{BBEBACB3-333C-E344-A523-BB43C6CAAA08}"/>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Another Classification System</a:t>
              </a:r>
              <a:endParaRPr lang="en-US" altLang="en-US" sz="2800" dirty="0">
                <a:solidFill>
                  <a:schemeClr val="tx2"/>
                </a:solidFill>
              </a:endParaRPr>
            </a:p>
          </p:txBody>
        </p:sp>
        <p:grpSp>
          <p:nvGrpSpPr>
            <p:cNvPr id="71684" name="Group 15">
              <a:extLst>
                <a:ext uri="{FF2B5EF4-FFF2-40B4-BE49-F238E27FC236}">
                  <a16:creationId xmlns:a16="http://schemas.microsoft.com/office/drawing/2014/main" id="{02AE3CCB-F06D-C044-8367-7FA48F804A88}"/>
                </a:ext>
              </a:extLst>
            </p:cNvPr>
            <p:cNvGrpSpPr>
              <a:grpSpLocks/>
            </p:cNvGrpSpPr>
            <p:nvPr/>
          </p:nvGrpSpPr>
          <p:grpSpPr bwMode="auto">
            <a:xfrm>
              <a:off x="515" y="970"/>
              <a:ext cx="4793" cy="1678"/>
              <a:chOff x="515" y="970"/>
              <a:chExt cx="4793" cy="1678"/>
            </a:xfrm>
          </p:grpSpPr>
          <p:sp>
            <p:nvSpPr>
              <p:cNvPr id="71692" name="Text Box 6">
                <a:extLst>
                  <a:ext uri="{FF2B5EF4-FFF2-40B4-BE49-F238E27FC236}">
                    <a16:creationId xmlns:a16="http://schemas.microsoft.com/office/drawing/2014/main" id="{828F47F7-5726-4645-BC7E-2897BFB0AD4D}"/>
                  </a:ext>
                </a:extLst>
              </p:cNvPr>
              <p:cNvSpPr txBox="1">
                <a:spLocks noChangeArrowheads="1"/>
              </p:cNvSpPr>
              <p:nvPr/>
            </p:nvSpPr>
            <p:spPr bwMode="auto">
              <a:xfrm>
                <a:off x="515" y="970"/>
                <a:ext cx="4793"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Sensory receptors can also be classified according to their functions.</a:t>
                </a:r>
              </a:p>
              <a:p>
                <a:pPr eaLnBrk="1" hangingPunct="1">
                  <a:lnSpc>
                    <a:spcPct val="85000"/>
                  </a:lnSpc>
                  <a:spcBef>
                    <a:spcPct val="0"/>
                  </a:spcBef>
                  <a:spcAft>
                    <a:spcPts val="900"/>
                  </a:spcAft>
                  <a:buSzPct val="80000"/>
                </a:pPr>
                <a:r>
                  <a:rPr lang="en-US" altLang="en-US" sz="1800" dirty="0"/>
                  <a:t>Mechanoreceptors respond to mechanical stimuli from touch, pressure, vibration, hearing, equilibrium, and stretching of the blood vessels and internal organs.</a:t>
                </a:r>
              </a:p>
              <a:p>
                <a:pPr eaLnBrk="1" hangingPunct="1">
                  <a:lnSpc>
                    <a:spcPct val="85000"/>
                  </a:lnSpc>
                  <a:spcBef>
                    <a:spcPct val="0"/>
                  </a:spcBef>
                  <a:spcAft>
                    <a:spcPts val="900"/>
                  </a:spcAft>
                  <a:buSzPct val="80000"/>
                </a:pPr>
                <a:r>
                  <a:rPr lang="en-US" altLang="en-US" sz="1800" dirty="0"/>
                  <a:t>Thermoreceptors detect temperature changes in the external environ-ment.</a:t>
                </a:r>
              </a:p>
              <a:p>
                <a:pPr eaLnBrk="1" hangingPunct="1">
                  <a:lnSpc>
                    <a:spcPct val="85000"/>
                  </a:lnSpc>
                  <a:spcBef>
                    <a:spcPct val="0"/>
                  </a:spcBef>
                  <a:spcAft>
                    <a:spcPct val="50000"/>
                  </a:spcAft>
                  <a:buSzPct val="80000"/>
                </a:pPr>
                <a:r>
                  <a:rPr lang="en-US" altLang="en-US" sz="1800" dirty="0"/>
                  <a:t>Nocireceptors respond to painful stimuli resulting from tissue irritation or damage.</a:t>
                </a:r>
              </a:p>
            </p:txBody>
          </p:sp>
          <p:sp>
            <p:nvSpPr>
              <p:cNvPr id="71693" name="Text Box 12">
                <a:extLst>
                  <a:ext uri="{FF2B5EF4-FFF2-40B4-BE49-F238E27FC236}">
                    <a16:creationId xmlns:a16="http://schemas.microsoft.com/office/drawing/2014/main" id="{EEF66D5C-D8AB-174B-AD50-DDE63494A00D}"/>
                  </a:ext>
                </a:extLst>
              </p:cNvPr>
              <p:cNvSpPr txBox="1">
                <a:spLocks noChangeArrowheads="1"/>
              </p:cNvSpPr>
              <p:nvPr/>
            </p:nvSpPr>
            <p:spPr bwMode="auto">
              <a:xfrm>
                <a:off x="2325" y="2417"/>
                <a:ext cx="11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800000"/>
                    </a:solidFill>
                  </a:rPr>
                  <a:t>Noci- = noxious</a:t>
                </a:r>
                <a:endParaRPr lang="en-US" altLang="en-US" sz="1800" dirty="0"/>
              </a:p>
            </p:txBody>
          </p:sp>
        </p:grpSp>
        <p:grpSp>
          <p:nvGrpSpPr>
            <p:cNvPr id="71685" name="Group 20">
              <a:extLst>
                <a:ext uri="{FF2B5EF4-FFF2-40B4-BE49-F238E27FC236}">
                  <a16:creationId xmlns:a16="http://schemas.microsoft.com/office/drawing/2014/main" id="{52D85AA4-0912-184D-B1FF-A85E706B4175}"/>
                </a:ext>
              </a:extLst>
            </p:cNvPr>
            <p:cNvGrpSpPr>
              <a:grpSpLocks/>
            </p:cNvGrpSpPr>
            <p:nvPr/>
          </p:nvGrpSpPr>
          <p:grpSpPr bwMode="auto">
            <a:xfrm>
              <a:off x="582" y="3671"/>
              <a:ext cx="1990" cy="213"/>
              <a:chOff x="582" y="3671"/>
              <a:chExt cx="1990" cy="213"/>
            </a:xfrm>
          </p:grpSpPr>
          <p:sp>
            <p:nvSpPr>
              <p:cNvPr id="71686" name="Rectangle 21">
                <a:extLst>
                  <a:ext uri="{FF2B5EF4-FFF2-40B4-BE49-F238E27FC236}">
                    <a16:creationId xmlns:a16="http://schemas.microsoft.com/office/drawing/2014/main" id="{79FF3621-0B5F-4941-88CF-63B967AEBE1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1687" name="Rectangle 22">
                <a:extLst>
                  <a:ext uri="{FF2B5EF4-FFF2-40B4-BE49-F238E27FC236}">
                    <a16:creationId xmlns:a16="http://schemas.microsoft.com/office/drawing/2014/main" id="{5CCF3DBE-E1ED-8F4E-92AB-132728C65A8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1688" name="Rectangle 23">
                <a:extLst>
                  <a:ext uri="{FF2B5EF4-FFF2-40B4-BE49-F238E27FC236}">
                    <a16:creationId xmlns:a16="http://schemas.microsoft.com/office/drawing/2014/main" id="{9C369B2B-D587-F049-A8FC-9EED228257F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1689" name="Text Box 24">
                <a:extLst>
                  <a:ext uri="{FF2B5EF4-FFF2-40B4-BE49-F238E27FC236}">
                    <a16:creationId xmlns:a16="http://schemas.microsoft.com/office/drawing/2014/main" id="{B6546DEC-EC63-754A-A6AA-7B3092291AA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549</a:t>
                </a:r>
                <a:endParaRPr lang="en-US" altLang="en-US" sz="1800" dirty="0">
                  <a:ea typeface="ＭＳ Ｐゴシック" panose="020B0600070205080204" pitchFamily="34" charset="-128"/>
                </a:endParaRPr>
              </a:p>
            </p:txBody>
          </p:sp>
          <p:sp>
            <p:nvSpPr>
              <p:cNvPr id="71690" name="Text Box 25">
                <a:extLst>
                  <a:ext uri="{FF2B5EF4-FFF2-40B4-BE49-F238E27FC236}">
                    <a16:creationId xmlns:a16="http://schemas.microsoft.com/office/drawing/2014/main" id="{11029AA1-F08E-7745-A331-C11F71BC24E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609</a:t>
                </a:r>
                <a:endParaRPr lang="en-US" altLang="en-US" sz="1800" dirty="0">
                  <a:ea typeface="ＭＳ Ｐゴシック" panose="020B0600070205080204" pitchFamily="34" charset="-128"/>
                </a:endParaRPr>
              </a:p>
            </p:txBody>
          </p:sp>
          <p:sp>
            <p:nvSpPr>
              <p:cNvPr id="71691" name="Text Box 26">
                <a:extLst>
                  <a:ext uri="{FF2B5EF4-FFF2-40B4-BE49-F238E27FC236}">
                    <a16:creationId xmlns:a16="http://schemas.microsoft.com/office/drawing/2014/main" id="{F1F0F5F6-401B-2F4B-ADE9-99AFA0D0181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Number Placeholder 5">
            <a:extLst>
              <a:ext uri="{FF2B5EF4-FFF2-40B4-BE49-F238E27FC236}">
                <a16:creationId xmlns:a16="http://schemas.microsoft.com/office/drawing/2014/main" id="{A5EF8B65-AAC0-C24F-8A7E-31731EBE022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00C1D3F-8603-C24B-A347-1B8AB39AECC3}" type="slidenum">
              <a:rPr lang="en-US" altLang="en-US" sz="1400" smtClean="0"/>
              <a:pPr>
                <a:spcBef>
                  <a:spcPct val="0"/>
                </a:spcBef>
                <a:buFontTx/>
                <a:buNone/>
              </a:pPr>
              <a:t>29</a:t>
            </a:fld>
            <a:endParaRPr lang="en-US" altLang="en-US" sz="1400" dirty="0"/>
          </a:p>
        </p:txBody>
      </p:sp>
      <p:grpSp>
        <p:nvGrpSpPr>
          <p:cNvPr id="73730" name="Group 30">
            <a:extLst>
              <a:ext uri="{FF2B5EF4-FFF2-40B4-BE49-F238E27FC236}">
                <a16:creationId xmlns:a16="http://schemas.microsoft.com/office/drawing/2014/main" id="{4B7859F0-0654-A842-A01C-E586978040E5}"/>
              </a:ext>
            </a:extLst>
          </p:cNvPr>
          <p:cNvGrpSpPr>
            <a:grpSpLocks/>
          </p:cNvGrpSpPr>
          <p:nvPr/>
        </p:nvGrpSpPr>
        <p:grpSpPr bwMode="auto">
          <a:xfrm>
            <a:off x="455613" y="452438"/>
            <a:ext cx="8229600" cy="5713412"/>
            <a:chOff x="287" y="285"/>
            <a:chExt cx="5184" cy="3599"/>
          </a:xfrm>
        </p:grpSpPr>
        <p:sp>
          <p:nvSpPr>
            <p:cNvPr id="73731" name="Rectangle 2">
              <a:extLst>
                <a:ext uri="{FF2B5EF4-FFF2-40B4-BE49-F238E27FC236}">
                  <a16:creationId xmlns:a16="http://schemas.microsoft.com/office/drawing/2014/main" id="{228EBBFF-4C08-B94B-8DB7-166ED2284246}"/>
                </a:ext>
              </a:extLst>
            </p:cNvPr>
            <p:cNvSpPr>
              <a:spLocks noChangeArrowheads="1"/>
            </p:cNvSpPr>
            <p:nvPr/>
          </p:nvSpPr>
          <p:spPr bwMode="auto">
            <a:xfrm>
              <a:off x="287"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Another Classification System </a:t>
              </a:r>
              <a:r>
                <a:rPr lang="en-US" altLang="en-US" sz="2200" dirty="0">
                  <a:solidFill>
                    <a:srgbClr val="333333"/>
                  </a:solidFill>
                </a:rPr>
                <a:t>(continued)</a:t>
              </a:r>
              <a:endParaRPr lang="en-US" altLang="en-US" sz="2800" dirty="0">
                <a:solidFill>
                  <a:schemeClr val="tx2"/>
                </a:solidFill>
              </a:endParaRPr>
            </a:p>
          </p:txBody>
        </p:sp>
        <p:grpSp>
          <p:nvGrpSpPr>
            <p:cNvPr id="73732" name="Group 17">
              <a:extLst>
                <a:ext uri="{FF2B5EF4-FFF2-40B4-BE49-F238E27FC236}">
                  <a16:creationId xmlns:a16="http://schemas.microsoft.com/office/drawing/2014/main" id="{C126E8CD-7A62-A14B-97C8-70B21A736E7D}"/>
                </a:ext>
              </a:extLst>
            </p:cNvPr>
            <p:cNvGrpSpPr>
              <a:grpSpLocks/>
            </p:cNvGrpSpPr>
            <p:nvPr/>
          </p:nvGrpSpPr>
          <p:grpSpPr bwMode="auto">
            <a:xfrm>
              <a:off x="515" y="970"/>
              <a:ext cx="4669" cy="1606"/>
              <a:chOff x="515" y="970"/>
              <a:chExt cx="4669" cy="1606"/>
            </a:xfrm>
          </p:grpSpPr>
          <p:sp>
            <p:nvSpPr>
              <p:cNvPr id="73740" name="Text Box 6">
                <a:extLst>
                  <a:ext uri="{FF2B5EF4-FFF2-40B4-BE49-F238E27FC236}">
                    <a16:creationId xmlns:a16="http://schemas.microsoft.com/office/drawing/2014/main" id="{4C063B4C-09F6-444C-9874-93DB25F0FAB5}"/>
                  </a:ext>
                </a:extLst>
              </p:cNvPr>
              <p:cNvSpPr txBox="1">
                <a:spLocks noChangeArrowheads="1"/>
              </p:cNvSpPr>
              <p:nvPr/>
            </p:nvSpPr>
            <p:spPr bwMode="auto">
              <a:xfrm>
                <a:off x="515" y="970"/>
                <a:ext cx="466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Photoreceptors respond to particles of light (photons) that reach the retina.</a:t>
                </a:r>
              </a:p>
              <a:p>
                <a:pPr eaLnBrk="1" hangingPunct="1">
                  <a:lnSpc>
                    <a:spcPct val="85000"/>
                  </a:lnSpc>
                  <a:spcBef>
                    <a:spcPct val="0"/>
                  </a:spcBef>
                  <a:spcAft>
                    <a:spcPts val="900"/>
                  </a:spcAft>
                  <a:buSzPct val="80000"/>
                </a:pPr>
                <a:r>
                  <a:rPr lang="en-US" altLang="en-US" sz="1800" dirty="0"/>
                  <a:t>Chemoreceptors detect chemicals involved in taste and smell, and chemicals in body fluids including the blood and cerebrospinal fluid.</a:t>
                </a:r>
              </a:p>
              <a:p>
                <a:pPr eaLnBrk="1" hangingPunct="1">
                  <a:lnSpc>
                    <a:spcPct val="85000"/>
                  </a:lnSpc>
                  <a:spcBef>
                    <a:spcPct val="0"/>
                  </a:spcBef>
                  <a:spcAft>
                    <a:spcPct val="50000"/>
                  </a:spcAft>
                  <a:buSzPct val="80000"/>
                </a:pPr>
                <a:r>
                  <a:rPr lang="en-US" altLang="en-US" sz="1800" dirty="0"/>
                  <a:t>Osmoreceptors detect the osmotic pressure of body fluids, especially the blood.</a:t>
                </a:r>
              </a:p>
            </p:txBody>
          </p:sp>
          <p:sp>
            <p:nvSpPr>
              <p:cNvPr id="73741" name="Text Box 8">
                <a:extLst>
                  <a:ext uri="{FF2B5EF4-FFF2-40B4-BE49-F238E27FC236}">
                    <a16:creationId xmlns:a16="http://schemas.microsoft.com/office/drawing/2014/main" id="{7C66FB26-62C8-B249-BF23-20FA0BD88270}"/>
                  </a:ext>
                </a:extLst>
              </p:cNvPr>
              <p:cNvSpPr txBox="1">
                <a:spLocks noChangeArrowheads="1"/>
              </p:cNvSpPr>
              <p:nvPr/>
            </p:nvSpPr>
            <p:spPr bwMode="auto">
              <a:xfrm>
                <a:off x="1540" y="2057"/>
                <a:ext cx="2684"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800000"/>
                    </a:solidFill>
                  </a:rPr>
                  <a:t>Osmotic pressure = pressure generated by water moving by osmosis into or out of a cell.</a:t>
                </a:r>
              </a:p>
            </p:txBody>
          </p:sp>
        </p:grpSp>
        <p:grpSp>
          <p:nvGrpSpPr>
            <p:cNvPr id="73733" name="Group 20">
              <a:extLst>
                <a:ext uri="{FF2B5EF4-FFF2-40B4-BE49-F238E27FC236}">
                  <a16:creationId xmlns:a16="http://schemas.microsoft.com/office/drawing/2014/main" id="{D50A36E8-8D56-204E-AF20-36397389C14E}"/>
                </a:ext>
              </a:extLst>
            </p:cNvPr>
            <p:cNvGrpSpPr>
              <a:grpSpLocks/>
            </p:cNvGrpSpPr>
            <p:nvPr/>
          </p:nvGrpSpPr>
          <p:grpSpPr bwMode="auto">
            <a:xfrm>
              <a:off x="582" y="3671"/>
              <a:ext cx="1990" cy="213"/>
              <a:chOff x="582" y="3671"/>
              <a:chExt cx="1990" cy="213"/>
            </a:xfrm>
          </p:grpSpPr>
          <p:sp>
            <p:nvSpPr>
              <p:cNvPr id="73734" name="Rectangle 21">
                <a:extLst>
                  <a:ext uri="{FF2B5EF4-FFF2-40B4-BE49-F238E27FC236}">
                    <a16:creationId xmlns:a16="http://schemas.microsoft.com/office/drawing/2014/main" id="{CCF02F71-7E6E-ED46-A6B4-416B403DF4C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3735" name="Rectangle 22">
                <a:extLst>
                  <a:ext uri="{FF2B5EF4-FFF2-40B4-BE49-F238E27FC236}">
                    <a16:creationId xmlns:a16="http://schemas.microsoft.com/office/drawing/2014/main" id="{276B3C14-F26F-864B-8A46-95472BE961B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3736" name="Rectangle 23">
                <a:extLst>
                  <a:ext uri="{FF2B5EF4-FFF2-40B4-BE49-F238E27FC236}">
                    <a16:creationId xmlns:a16="http://schemas.microsoft.com/office/drawing/2014/main" id="{47C42CCC-574A-824D-8D06-0186FE67D22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3737" name="Text Box 24">
                <a:extLst>
                  <a:ext uri="{FF2B5EF4-FFF2-40B4-BE49-F238E27FC236}">
                    <a16:creationId xmlns:a16="http://schemas.microsoft.com/office/drawing/2014/main" id="{7F93E058-478A-9143-857D-EDA81416CB5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549</a:t>
                </a:r>
                <a:endParaRPr lang="en-US" altLang="en-US" sz="1800" dirty="0">
                  <a:ea typeface="ＭＳ Ｐゴシック" panose="020B0600070205080204" pitchFamily="34" charset="-128"/>
                </a:endParaRPr>
              </a:p>
            </p:txBody>
          </p:sp>
          <p:sp>
            <p:nvSpPr>
              <p:cNvPr id="73738" name="Text Box 25">
                <a:extLst>
                  <a:ext uri="{FF2B5EF4-FFF2-40B4-BE49-F238E27FC236}">
                    <a16:creationId xmlns:a16="http://schemas.microsoft.com/office/drawing/2014/main" id="{FDD39C05-C015-2349-A462-31F83F9B17C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609</a:t>
                </a:r>
                <a:endParaRPr lang="en-US" altLang="en-US" sz="1800" dirty="0">
                  <a:ea typeface="ＭＳ Ｐゴシック" panose="020B0600070205080204" pitchFamily="34" charset="-128"/>
                </a:endParaRPr>
              </a:p>
            </p:txBody>
          </p:sp>
          <p:sp>
            <p:nvSpPr>
              <p:cNvPr id="73739" name="Text Box 26">
                <a:extLst>
                  <a:ext uri="{FF2B5EF4-FFF2-40B4-BE49-F238E27FC236}">
                    <a16:creationId xmlns:a16="http://schemas.microsoft.com/office/drawing/2014/main" id="{65751BED-AC1B-6B4A-9452-2BF04D3A038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Number Placeholder 5">
            <a:extLst>
              <a:ext uri="{FF2B5EF4-FFF2-40B4-BE49-F238E27FC236}">
                <a16:creationId xmlns:a16="http://schemas.microsoft.com/office/drawing/2014/main" id="{A111896D-12E4-E740-8A40-0EE9224EE45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1AEDDB8-E9B3-A647-827D-520055E61931}" type="slidenum">
              <a:rPr lang="en-US" altLang="en-US" sz="1400" smtClean="0"/>
              <a:pPr>
                <a:spcBef>
                  <a:spcPct val="0"/>
                </a:spcBef>
                <a:buFontTx/>
                <a:buNone/>
              </a:pPr>
              <a:t>30</a:t>
            </a:fld>
            <a:endParaRPr lang="en-US" altLang="en-US" sz="1400" dirty="0"/>
          </a:p>
        </p:txBody>
      </p:sp>
      <p:grpSp>
        <p:nvGrpSpPr>
          <p:cNvPr id="75778" name="Group 26">
            <a:extLst>
              <a:ext uri="{FF2B5EF4-FFF2-40B4-BE49-F238E27FC236}">
                <a16:creationId xmlns:a16="http://schemas.microsoft.com/office/drawing/2014/main" id="{BCB5BB1D-2D06-BD4D-9DE4-E6651DAB3F5B}"/>
              </a:ext>
            </a:extLst>
          </p:cNvPr>
          <p:cNvGrpSpPr>
            <a:grpSpLocks/>
          </p:cNvGrpSpPr>
          <p:nvPr/>
        </p:nvGrpSpPr>
        <p:grpSpPr bwMode="auto">
          <a:xfrm>
            <a:off x="455613" y="455613"/>
            <a:ext cx="8229600" cy="5710237"/>
            <a:chOff x="287" y="287"/>
            <a:chExt cx="5184" cy="3597"/>
          </a:xfrm>
        </p:grpSpPr>
        <p:sp>
          <p:nvSpPr>
            <p:cNvPr id="75779" name="Rectangle 2">
              <a:extLst>
                <a:ext uri="{FF2B5EF4-FFF2-40B4-BE49-F238E27FC236}">
                  <a16:creationId xmlns:a16="http://schemas.microsoft.com/office/drawing/2014/main" id="{A8641F97-4D0F-7047-9912-AC82C608AC58}"/>
                </a:ext>
              </a:extLst>
            </p:cNvPr>
            <p:cNvSpPr>
              <a:spLocks noChangeArrowheads="1"/>
            </p:cNvSpPr>
            <p:nvPr/>
          </p:nvSpPr>
          <p:spPr bwMode="auto">
            <a:xfrm>
              <a:off x="287"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Sensory Adaptation</a:t>
              </a:r>
              <a:endParaRPr lang="en-US" altLang="en-US" sz="2800" dirty="0">
                <a:solidFill>
                  <a:schemeClr val="tx2"/>
                </a:solidFill>
              </a:endParaRPr>
            </a:p>
          </p:txBody>
        </p:sp>
        <p:sp>
          <p:nvSpPr>
            <p:cNvPr id="75780" name="Text Box 6">
              <a:extLst>
                <a:ext uri="{FF2B5EF4-FFF2-40B4-BE49-F238E27FC236}">
                  <a16:creationId xmlns:a16="http://schemas.microsoft.com/office/drawing/2014/main" id="{2E328ED9-37E7-6B48-908C-74C1F2ECFC56}"/>
                </a:ext>
              </a:extLst>
            </p:cNvPr>
            <p:cNvSpPr txBox="1">
              <a:spLocks noChangeArrowheads="1"/>
            </p:cNvSpPr>
            <p:nvPr/>
          </p:nvSpPr>
          <p:spPr bwMode="auto">
            <a:xfrm>
              <a:off x="515" y="970"/>
              <a:ext cx="4638"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Some sensory receptors show adaptation, where the generator or receptor potential decreases in amplitude when the stimulus is con-stant and persistent (long lasting).</a:t>
              </a:r>
            </a:p>
            <a:p>
              <a:pPr eaLnBrk="1" hangingPunct="1">
                <a:lnSpc>
                  <a:spcPct val="85000"/>
                </a:lnSpc>
                <a:spcBef>
                  <a:spcPct val="0"/>
                </a:spcBef>
                <a:spcAft>
                  <a:spcPts val="900"/>
                </a:spcAft>
                <a:buSzPct val="80000"/>
              </a:pPr>
              <a:r>
                <a:rPr lang="en-US" altLang="en-US" sz="1800" dirty="0"/>
                <a:t>The sensation may fade or disappear if a constant stimulus persists for a period of time.</a:t>
              </a:r>
            </a:p>
            <a:p>
              <a:pPr eaLnBrk="1" hangingPunct="1">
                <a:lnSpc>
                  <a:spcPct val="85000"/>
                </a:lnSpc>
                <a:spcBef>
                  <a:spcPct val="0"/>
                </a:spcBef>
                <a:spcAft>
                  <a:spcPct val="50000"/>
                </a:spcAft>
                <a:buSzPct val="80000"/>
              </a:pPr>
              <a:r>
                <a:rPr lang="en-US" altLang="en-US" sz="1800" dirty="0"/>
                <a:t>For example, stepping into a very hot shower could at first be very uncomfortable, but feel comfortable after a minute or two—thermo-receptors in the skin have undergone rapid adaptation. </a:t>
              </a:r>
            </a:p>
          </p:txBody>
        </p:sp>
        <p:grpSp>
          <p:nvGrpSpPr>
            <p:cNvPr id="75781" name="Group 15">
              <a:extLst>
                <a:ext uri="{FF2B5EF4-FFF2-40B4-BE49-F238E27FC236}">
                  <a16:creationId xmlns:a16="http://schemas.microsoft.com/office/drawing/2014/main" id="{AE8C6780-50F9-1A4D-AB1E-3270C2C36AD8}"/>
                </a:ext>
              </a:extLst>
            </p:cNvPr>
            <p:cNvGrpSpPr>
              <a:grpSpLocks/>
            </p:cNvGrpSpPr>
            <p:nvPr/>
          </p:nvGrpSpPr>
          <p:grpSpPr bwMode="auto">
            <a:xfrm>
              <a:off x="582" y="3671"/>
              <a:ext cx="1990" cy="213"/>
              <a:chOff x="582" y="3671"/>
              <a:chExt cx="1990" cy="213"/>
            </a:xfrm>
          </p:grpSpPr>
          <p:sp>
            <p:nvSpPr>
              <p:cNvPr id="75782" name="Rectangle 16">
                <a:extLst>
                  <a:ext uri="{FF2B5EF4-FFF2-40B4-BE49-F238E27FC236}">
                    <a16:creationId xmlns:a16="http://schemas.microsoft.com/office/drawing/2014/main" id="{7E25F84B-DF26-3048-98BB-84DD32FAA68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5783" name="Rectangle 17">
                <a:extLst>
                  <a:ext uri="{FF2B5EF4-FFF2-40B4-BE49-F238E27FC236}">
                    <a16:creationId xmlns:a16="http://schemas.microsoft.com/office/drawing/2014/main" id="{D6F4D529-7AFE-BF4B-B811-E443A8115B5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5784" name="Rectangle 18">
                <a:extLst>
                  <a:ext uri="{FF2B5EF4-FFF2-40B4-BE49-F238E27FC236}">
                    <a16:creationId xmlns:a16="http://schemas.microsoft.com/office/drawing/2014/main" id="{6AA6408C-03B8-EF45-9867-C2AAB8B5FA4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5785" name="Text Box 19">
                <a:extLst>
                  <a:ext uri="{FF2B5EF4-FFF2-40B4-BE49-F238E27FC236}">
                    <a16:creationId xmlns:a16="http://schemas.microsoft.com/office/drawing/2014/main" id="{DF42C599-E1E5-4B44-8327-64A8472C4FA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549</a:t>
                </a:r>
                <a:endParaRPr lang="en-US" altLang="en-US" sz="1800" dirty="0">
                  <a:ea typeface="ＭＳ Ｐゴシック" panose="020B0600070205080204" pitchFamily="34" charset="-128"/>
                </a:endParaRPr>
              </a:p>
            </p:txBody>
          </p:sp>
          <p:sp>
            <p:nvSpPr>
              <p:cNvPr id="75786" name="Text Box 20">
                <a:extLst>
                  <a:ext uri="{FF2B5EF4-FFF2-40B4-BE49-F238E27FC236}">
                    <a16:creationId xmlns:a16="http://schemas.microsoft.com/office/drawing/2014/main" id="{2B84EEF0-DF4D-B149-8DFB-C54B6B93194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609</a:t>
                </a:r>
                <a:endParaRPr lang="en-US" altLang="en-US" sz="1800" dirty="0">
                  <a:ea typeface="ＭＳ Ｐゴシック" panose="020B0600070205080204" pitchFamily="34" charset="-128"/>
                </a:endParaRPr>
              </a:p>
            </p:txBody>
          </p:sp>
          <p:sp>
            <p:nvSpPr>
              <p:cNvPr id="75787" name="Text Box 21">
                <a:extLst>
                  <a:ext uri="{FF2B5EF4-FFF2-40B4-BE49-F238E27FC236}">
                    <a16:creationId xmlns:a16="http://schemas.microsoft.com/office/drawing/2014/main" id="{F8D1C974-FE12-DE43-AABD-9B393FC323E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Number Placeholder 5">
            <a:extLst>
              <a:ext uri="{FF2B5EF4-FFF2-40B4-BE49-F238E27FC236}">
                <a16:creationId xmlns:a16="http://schemas.microsoft.com/office/drawing/2014/main" id="{910F238A-E470-F544-B9C0-865D075938F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D217A93-ADE8-604A-87E4-04458D49A60D}" type="slidenum">
              <a:rPr lang="en-US" altLang="en-US" sz="1400" smtClean="0"/>
              <a:pPr>
                <a:spcBef>
                  <a:spcPct val="0"/>
                </a:spcBef>
                <a:buFontTx/>
                <a:buNone/>
              </a:pPr>
              <a:t>31</a:t>
            </a:fld>
            <a:endParaRPr lang="en-US" altLang="en-US" sz="1400" dirty="0"/>
          </a:p>
        </p:txBody>
      </p:sp>
      <p:grpSp>
        <p:nvGrpSpPr>
          <p:cNvPr id="77826" name="Group 24">
            <a:extLst>
              <a:ext uri="{FF2B5EF4-FFF2-40B4-BE49-F238E27FC236}">
                <a16:creationId xmlns:a16="http://schemas.microsoft.com/office/drawing/2014/main" id="{226421AB-BA32-F841-8F7F-F67CC1FA4569}"/>
              </a:ext>
            </a:extLst>
          </p:cNvPr>
          <p:cNvGrpSpPr>
            <a:grpSpLocks/>
          </p:cNvGrpSpPr>
          <p:nvPr/>
        </p:nvGrpSpPr>
        <p:grpSpPr bwMode="auto">
          <a:xfrm>
            <a:off x="455613" y="455613"/>
            <a:ext cx="8229600" cy="5710237"/>
            <a:chOff x="287" y="287"/>
            <a:chExt cx="5184" cy="3597"/>
          </a:xfrm>
        </p:grpSpPr>
        <p:sp>
          <p:nvSpPr>
            <p:cNvPr id="77827" name="Rectangle 2">
              <a:extLst>
                <a:ext uri="{FF2B5EF4-FFF2-40B4-BE49-F238E27FC236}">
                  <a16:creationId xmlns:a16="http://schemas.microsoft.com/office/drawing/2014/main" id="{62CB2152-C465-2243-8194-F163E3921DD1}"/>
                </a:ext>
              </a:extLst>
            </p:cNvPr>
            <p:cNvSpPr>
              <a:spLocks noChangeArrowheads="1"/>
            </p:cNvSpPr>
            <p:nvPr/>
          </p:nvSpPr>
          <p:spPr bwMode="auto">
            <a:xfrm>
              <a:off x="287"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Sensory Adaptation </a:t>
              </a:r>
              <a:r>
                <a:rPr lang="en-US" altLang="en-US" sz="2200" dirty="0">
                  <a:solidFill>
                    <a:srgbClr val="333333"/>
                  </a:solidFill>
                </a:rPr>
                <a:t>(continued)</a:t>
              </a:r>
              <a:endParaRPr lang="en-US" altLang="en-US" sz="2800" dirty="0">
                <a:solidFill>
                  <a:schemeClr val="tx2"/>
                </a:solidFill>
              </a:endParaRPr>
            </a:p>
          </p:txBody>
        </p:sp>
        <p:sp>
          <p:nvSpPr>
            <p:cNvPr id="77828" name="Text Box 6">
              <a:extLst>
                <a:ext uri="{FF2B5EF4-FFF2-40B4-BE49-F238E27FC236}">
                  <a16:creationId xmlns:a16="http://schemas.microsoft.com/office/drawing/2014/main" id="{AE15872A-8770-664B-9171-2957C4DF609F}"/>
                </a:ext>
              </a:extLst>
            </p:cNvPr>
            <p:cNvSpPr txBox="1">
              <a:spLocks noChangeArrowheads="1"/>
            </p:cNvSpPr>
            <p:nvPr/>
          </p:nvSpPr>
          <p:spPr bwMode="auto">
            <a:xfrm>
              <a:off x="515" y="970"/>
              <a:ext cx="4822"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Rapidly-adapting sensory receptors include those for pressure, touch, and smell.</a:t>
              </a:r>
            </a:p>
            <a:p>
              <a:pPr eaLnBrk="1" hangingPunct="1">
                <a:lnSpc>
                  <a:spcPct val="85000"/>
                </a:lnSpc>
                <a:spcBef>
                  <a:spcPct val="0"/>
                </a:spcBef>
                <a:spcAft>
                  <a:spcPct val="50000"/>
                </a:spcAft>
                <a:buSzPct val="80000"/>
              </a:pPr>
              <a:r>
                <a:rPr lang="en-US" altLang="en-US" sz="1800" dirty="0"/>
                <a:t>Slowly-adapting receptors involve pain, body position, and the chemical composition of blood.</a:t>
              </a:r>
            </a:p>
          </p:txBody>
        </p:sp>
        <p:grpSp>
          <p:nvGrpSpPr>
            <p:cNvPr id="77829" name="Group 14">
              <a:extLst>
                <a:ext uri="{FF2B5EF4-FFF2-40B4-BE49-F238E27FC236}">
                  <a16:creationId xmlns:a16="http://schemas.microsoft.com/office/drawing/2014/main" id="{18D68686-71D2-1A4B-867B-90B64BD7B71C}"/>
                </a:ext>
              </a:extLst>
            </p:cNvPr>
            <p:cNvGrpSpPr>
              <a:grpSpLocks/>
            </p:cNvGrpSpPr>
            <p:nvPr/>
          </p:nvGrpSpPr>
          <p:grpSpPr bwMode="auto">
            <a:xfrm>
              <a:off x="582" y="3671"/>
              <a:ext cx="1990" cy="213"/>
              <a:chOff x="582" y="3671"/>
              <a:chExt cx="1990" cy="213"/>
            </a:xfrm>
          </p:grpSpPr>
          <p:sp>
            <p:nvSpPr>
              <p:cNvPr id="77830" name="Rectangle 15">
                <a:extLst>
                  <a:ext uri="{FF2B5EF4-FFF2-40B4-BE49-F238E27FC236}">
                    <a16:creationId xmlns:a16="http://schemas.microsoft.com/office/drawing/2014/main" id="{9FE1777E-8E38-2F4C-8787-33893536E6B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7831" name="Rectangle 16">
                <a:extLst>
                  <a:ext uri="{FF2B5EF4-FFF2-40B4-BE49-F238E27FC236}">
                    <a16:creationId xmlns:a16="http://schemas.microsoft.com/office/drawing/2014/main" id="{94BE7D6C-46A7-3E41-AA0F-49B53B50E28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7832" name="Rectangle 17">
                <a:extLst>
                  <a:ext uri="{FF2B5EF4-FFF2-40B4-BE49-F238E27FC236}">
                    <a16:creationId xmlns:a16="http://schemas.microsoft.com/office/drawing/2014/main" id="{B75BAD45-85EC-A841-BB22-CFCA83AEA19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7833" name="Text Box 18">
                <a:extLst>
                  <a:ext uri="{FF2B5EF4-FFF2-40B4-BE49-F238E27FC236}">
                    <a16:creationId xmlns:a16="http://schemas.microsoft.com/office/drawing/2014/main" id="{D5E64751-4735-9C40-A6ED-429B432A06B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549</a:t>
                </a:r>
                <a:endParaRPr lang="en-US" altLang="en-US" sz="1800" dirty="0">
                  <a:ea typeface="ＭＳ Ｐゴシック" panose="020B0600070205080204" pitchFamily="34" charset="-128"/>
                </a:endParaRPr>
              </a:p>
            </p:txBody>
          </p:sp>
          <p:sp>
            <p:nvSpPr>
              <p:cNvPr id="77834" name="Text Box 19">
                <a:extLst>
                  <a:ext uri="{FF2B5EF4-FFF2-40B4-BE49-F238E27FC236}">
                    <a16:creationId xmlns:a16="http://schemas.microsoft.com/office/drawing/2014/main" id="{511BA553-8647-144F-9CF9-60A39921A76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610</a:t>
                </a:r>
                <a:endParaRPr lang="en-US" altLang="en-US" sz="1800" dirty="0">
                  <a:ea typeface="ＭＳ Ｐゴシック" panose="020B0600070205080204" pitchFamily="34" charset="-128"/>
                </a:endParaRPr>
              </a:p>
            </p:txBody>
          </p:sp>
          <p:sp>
            <p:nvSpPr>
              <p:cNvPr id="77835" name="Text Box 20">
                <a:extLst>
                  <a:ext uri="{FF2B5EF4-FFF2-40B4-BE49-F238E27FC236}">
                    <a16:creationId xmlns:a16="http://schemas.microsoft.com/office/drawing/2014/main" id="{7467FE3C-9DD7-7B45-A696-08DA871A282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572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Number Placeholder 5">
            <a:extLst>
              <a:ext uri="{FF2B5EF4-FFF2-40B4-BE49-F238E27FC236}">
                <a16:creationId xmlns:a16="http://schemas.microsoft.com/office/drawing/2014/main" id="{AF29BC81-E85F-6B4C-9730-05E25656F40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613D468-8C74-4442-B817-0FD9FE51A884}" type="slidenum">
              <a:rPr lang="en-US" altLang="en-US" sz="1400" smtClean="0"/>
              <a:pPr>
                <a:spcBef>
                  <a:spcPct val="0"/>
                </a:spcBef>
                <a:buFontTx/>
                <a:buNone/>
              </a:pPr>
              <a:t>32</a:t>
            </a:fld>
            <a:endParaRPr lang="en-US" altLang="en-US" sz="1400" dirty="0"/>
          </a:p>
        </p:txBody>
      </p:sp>
      <p:grpSp>
        <p:nvGrpSpPr>
          <p:cNvPr id="79874" name="Group 27">
            <a:extLst>
              <a:ext uri="{FF2B5EF4-FFF2-40B4-BE49-F238E27FC236}">
                <a16:creationId xmlns:a16="http://schemas.microsoft.com/office/drawing/2014/main" id="{645AE742-74AA-794B-B519-0468E6A9B0A4}"/>
              </a:ext>
            </a:extLst>
          </p:cNvPr>
          <p:cNvGrpSpPr>
            <a:grpSpLocks/>
          </p:cNvGrpSpPr>
          <p:nvPr/>
        </p:nvGrpSpPr>
        <p:grpSpPr bwMode="auto">
          <a:xfrm>
            <a:off x="457200" y="452438"/>
            <a:ext cx="8229600" cy="5094288"/>
            <a:chOff x="288" y="285"/>
            <a:chExt cx="5184" cy="3209"/>
          </a:xfrm>
        </p:grpSpPr>
        <p:sp>
          <p:nvSpPr>
            <p:cNvPr id="79875" name="Rectangle 2">
              <a:extLst>
                <a:ext uri="{FF2B5EF4-FFF2-40B4-BE49-F238E27FC236}">
                  <a16:creationId xmlns:a16="http://schemas.microsoft.com/office/drawing/2014/main" id="{2709B9B9-5475-A541-9266-384355E3FA62}"/>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Cortical Adaptation</a:t>
              </a:r>
              <a:endParaRPr lang="en-US" altLang="en-US" sz="2800" dirty="0">
                <a:solidFill>
                  <a:schemeClr val="tx2"/>
                </a:solidFill>
              </a:endParaRPr>
            </a:p>
          </p:txBody>
        </p:sp>
        <p:grpSp>
          <p:nvGrpSpPr>
            <p:cNvPr id="79876" name="Group 26">
              <a:extLst>
                <a:ext uri="{FF2B5EF4-FFF2-40B4-BE49-F238E27FC236}">
                  <a16:creationId xmlns:a16="http://schemas.microsoft.com/office/drawing/2014/main" id="{834F470D-9DC6-FF48-866B-F689A3F33CE6}"/>
                </a:ext>
              </a:extLst>
            </p:cNvPr>
            <p:cNvGrpSpPr>
              <a:grpSpLocks/>
            </p:cNvGrpSpPr>
            <p:nvPr/>
          </p:nvGrpSpPr>
          <p:grpSpPr bwMode="auto">
            <a:xfrm>
              <a:off x="1092" y="1024"/>
              <a:ext cx="3578" cy="2470"/>
              <a:chOff x="1092" y="1024"/>
              <a:chExt cx="3578" cy="2470"/>
            </a:xfrm>
          </p:grpSpPr>
          <p:grpSp>
            <p:nvGrpSpPr>
              <p:cNvPr id="79877" name="Group 25">
                <a:extLst>
                  <a:ext uri="{FF2B5EF4-FFF2-40B4-BE49-F238E27FC236}">
                    <a16:creationId xmlns:a16="http://schemas.microsoft.com/office/drawing/2014/main" id="{2AC3A58A-35D9-064F-B055-2ABCBB049B99}"/>
                  </a:ext>
                </a:extLst>
              </p:cNvPr>
              <p:cNvGrpSpPr>
                <a:grpSpLocks/>
              </p:cNvGrpSpPr>
              <p:nvPr/>
            </p:nvGrpSpPr>
            <p:grpSpPr bwMode="auto">
              <a:xfrm>
                <a:off x="1824" y="1024"/>
                <a:ext cx="2189" cy="1729"/>
                <a:chOff x="1824" y="1024"/>
                <a:chExt cx="2189" cy="1729"/>
              </a:xfrm>
            </p:grpSpPr>
            <p:sp>
              <p:nvSpPr>
                <p:cNvPr id="79879" name="Rectangle 8">
                  <a:extLst>
                    <a:ext uri="{FF2B5EF4-FFF2-40B4-BE49-F238E27FC236}">
                      <a16:creationId xmlns:a16="http://schemas.microsoft.com/office/drawing/2014/main" id="{12616A2C-ADC7-7942-B442-C498C80ED7EF}"/>
                    </a:ext>
                  </a:extLst>
                </p:cNvPr>
                <p:cNvSpPr>
                  <a:spLocks noChangeArrowheads="1"/>
                </p:cNvSpPr>
                <p:nvPr/>
              </p:nvSpPr>
              <p:spPr bwMode="auto">
                <a:xfrm>
                  <a:off x="2655" y="2588"/>
                  <a:ext cx="135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https://www.pics4.city-data.com</a:t>
                  </a:r>
                  <a:endParaRPr lang="en-US" altLang="en-US" sz="1800" dirty="0"/>
                </a:p>
              </p:txBody>
            </p:sp>
            <p:pic>
              <p:nvPicPr>
                <p:cNvPr id="79880" name="Picture 13" descr="cfiles20081">
                  <a:extLst>
                    <a:ext uri="{FF2B5EF4-FFF2-40B4-BE49-F238E27FC236}">
                      <a16:creationId xmlns:a16="http://schemas.microsoft.com/office/drawing/2014/main" id="{346C1A13-7ACB-1647-9282-C315357F98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4" y="1024"/>
                  <a:ext cx="2112" cy="1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9878" name="Rectangle 21">
                <a:extLst>
                  <a:ext uri="{FF2B5EF4-FFF2-40B4-BE49-F238E27FC236}">
                    <a16:creationId xmlns:a16="http://schemas.microsoft.com/office/drawing/2014/main" id="{20382156-B4DB-2248-A2F1-A37F24E19C6C}"/>
                  </a:ext>
                </a:extLst>
              </p:cNvPr>
              <p:cNvSpPr>
                <a:spLocks noChangeArrowheads="1"/>
              </p:cNvSpPr>
              <p:nvPr/>
            </p:nvSpPr>
            <p:spPr bwMode="auto">
              <a:xfrm>
                <a:off x="1092" y="2822"/>
                <a:ext cx="357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ct val="50000"/>
                  </a:spcAft>
                  <a:buSzPct val="80000"/>
                  <a:buFontTx/>
                  <a:buNone/>
                </a:pPr>
                <a:r>
                  <a:rPr lang="en-US" altLang="en-US" sz="1800" dirty="0">
                    <a:solidFill>
                      <a:srgbClr val="011893"/>
                    </a:solidFill>
                  </a:rPr>
                  <a:t>Sensory adaptation also occurs in the cerebral cortex, which is known as cortical adaptation. Gating mech-anisms can filter out periodic sounds such as the loud rumbling of the elevated train. </a:t>
                </a:r>
              </a:p>
            </p:txBody>
          </p:sp>
        </p:grpSp>
      </p:gr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13953</TotalTime>
  <Words>1922</Words>
  <Application>Microsoft Macintosh PowerPoint</Application>
  <PresentationFormat>On-screen Show (4:3)</PresentationFormat>
  <Paragraphs>279</Paragraphs>
  <Slides>32</Slides>
  <Notes>32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32</vt:i4>
      </vt:variant>
    </vt:vector>
  </HeadingPairs>
  <TitlesOfParts>
    <vt:vector size="34" baseType="lpstr">
      <vt:lpstr>Arial</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Chris Jarosz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creator>Chris Jarosz</dc:creator>
  <cp:lastModifiedBy>Microsoft Office User</cp:lastModifiedBy>
  <cp:revision>947</cp:revision>
  <cp:lastPrinted>2007-09-02T16:52:17Z</cp:lastPrinted>
  <dcterms:created xsi:type="dcterms:W3CDTF">2007-08-12T19:19:03Z</dcterms:created>
  <dcterms:modified xsi:type="dcterms:W3CDTF">2022-12-09T14:48:22Z</dcterms:modified>
</cp:coreProperties>
</file>